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notesSlides/notesSlide3.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notesSlides/notesSlide4.xml" ContentType="application/vnd.openxmlformats-officedocument.presentationml.notesSlide+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notesSlides/notesSlide5.xml" ContentType="application/vnd.openxmlformats-officedocument.presentationml.notesSlide+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notesSlides/notesSlide6.xml" ContentType="application/vnd.openxmlformats-officedocument.presentationml.notesSlide+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notesSlides/notesSlide7.xml" ContentType="application/vnd.openxmlformats-officedocument.presentationml.notesSlide+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notesSlides/notesSlide8.xml" ContentType="application/vnd.openxmlformats-officedocument.presentationml.notesSlide+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notesSlides/notesSlide9.xml" ContentType="application/vnd.openxmlformats-officedocument.presentationml.notesSlide+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notesSlides/notesSlide10.xml" ContentType="application/vnd.openxmlformats-officedocument.presentationml.notesSlide+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notesSlides/notesSlide11.xml" ContentType="application/vnd.openxmlformats-officedocument.presentationml.notesSlide+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notesSlides/notesSlide12.xml" ContentType="application/vnd.openxmlformats-officedocument.presentationml.notesSlide+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notesSlides/notesSlide13.xml" ContentType="application/vnd.openxmlformats-officedocument.presentationml.notesSlide+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notesSlides/notesSlide14.xml" ContentType="application/vnd.openxmlformats-officedocument.presentationml.notesSlide+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notesSlides/notesSlide15.xml" ContentType="application/vnd.openxmlformats-officedocument.presentationml.notesSlide+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notesSlides/notesSlide16.xml" ContentType="application/vnd.openxmlformats-officedocument.presentationml.notesSlide+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notesSlides/notesSlide17.xml" ContentType="application/vnd.openxmlformats-officedocument.presentationml.notesSlide+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notesSlides/notesSlide18.xml" ContentType="application/vnd.openxmlformats-officedocument.presentationml.notesSlide+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notesSlides/notesSlide19.xml" ContentType="application/vnd.openxmlformats-officedocument.presentationml.notesSlide+xml"/>
  <Override PartName="/ppt/ink/ink1706.xml" ContentType="application/inkml+xml"/>
  <Override PartName="/ppt/notesSlides/notesSlide20.xml" ContentType="application/vnd.openxmlformats-officedocument.presentationml.notesSlide+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notesSlides/notesSlide21.xml" ContentType="application/vnd.openxmlformats-officedocument.presentationml.notesSlide+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notesSlides/notesSlide22.xml" ContentType="application/vnd.openxmlformats-officedocument.presentationml.notesSlide+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notesSlides/notesSlide23.xml" ContentType="application/vnd.openxmlformats-officedocument.presentationml.notesSlide+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notesSlides/notesSlide24.xml" ContentType="application/vnd.openxmlformats-officedocument.presentationml.notesSlide+xml"/>
  <Override PartName="/ppt/ink/ink2039.xml" ContentType="application/inkml+xml"/>
  <Override PartName="/ppt/ink/ink2040.xml" ContentType="application/inkml+xml"/>
  <Override PartName="/ppt/ink/ink2041.xml" ContentType="application/inkml+xml"/>
  <Override PartName="/ppt/notesSlides/notesSlide25.xml" ContentType="application/vnd.openxmlformats-officedocument.presentationml.notesSlide+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notesSlides/notesSlide29.xml" ContentType="application/vnd.openxmlformats-officedocument.presentationml.notesSlide+xml"/>
  <Override PartName="/ppt/ink/ink2128.xml" ContentType="application/inkml+xml"/>
  <Override PartName="/ppt/ink/ink2129.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704" r:id="rId3"/>
    <p:sldId id="705" r:id="rId4"/>
    <p:sldId id="706" r:id="rId5"/>
    <p:sldId id="707" r:id="rId6"/>
    <p:sldId id="708" r:id="rId7"/>
    <p:sldId id="1395" r:id="rId8"/>
    <p:sldId id="710" r:id="rId9"/>
    <p:sldId id="711" r:id="rId10"/>
    <p:sldId id="712" r:id="rId11"/>
    <p:sldId id="1396" r:id="rId12"/>
    <p:sldId id="713" r:id="rId13"/>
    <p:sldId id="714" r:id="rId14"/>
    <p:sldId id="715" r:id="rId15"/>
    <p:sldId id="716"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1425" r:id="rId30"/>
    <p:sldId id="1394" r:id="rId31"/>
    <p:sldId id="1397" r:id="rId32"/>
    <p:sldId id="1398" r:id="rId33"/>
    <p:sldId id="1400" r:id="rId34"/>
    <p:sldId id="1421" r:id="rId35"/>
    <p:sldId id="1401" r:id="rId36"/>
    <p:sldId id="1422" r:id="rId37"/>
    <p:sldId id="1402" r:id="rId38"/>
    <p:sldId id="1423" r:id="rId39"/>
    <p:sldId id="1403" r:id="rId40"/>
    <p:sldId id="1424"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77" d="100"/>
          <a:sy n="77" d="100"/>
        </p:scale>
        <p:origin x="5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2:48.438"/>
    </inkml:context>
    <inkml:brush xml:id="br0">
      <inkml:brushProperty name="width" value="0.05" units="cm"/>
      <inkml:brushProperty name="height" value="0.05" units="cm"/>
    </inkml:brush>
  </inkml:definitions>
  <inkml:trace contextRef="#ctx0" brushRef="#br0">0 492 10210,'168'-25'300,"-31"4"-452,-71 10 58,85-24-1,10-3 74,15 15 113,182-1 0,-37 4-6,469-97-98,-183 22-208,-123 70 346,-136 45 295,-5 22 19,-71-8-173,-52-17-136,-59-6-62,352 4 125,-375-15-128,572-18 237,-556 8-257,447-24 92,2 27-72,565 93 64,-527-34-56,4-20-12,-237-13 42,1039 19 262,-1266-39-346,1409-24 79,-321 25-61,586 63-21,-760-82 34,-397 3-23,930-79-59,-285-46 39,-689 88 44,-437 38-37,-25 11 36,-157 4-49,-34 0-7,1 0 1,0 0 0,0 0-1,-1 0 1,1 0-1,0-1 1,-1 1-1,1-1 1,0 1 0,-1-1-1,1 1 1,-1-1-1,1 0 1,-1 0-1,1 0 1,-1 0 0,1 0-1,-1 0 1,0 0-1,0-1 1,1 1-1,-1 0 1,0-1 0,0 1-1,0 0 1,-1-1-1,2-2 1,9-20-32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5.233"/>
    </inkml:context>
    <inkml:brush xml:id="br0">
      <inkml:brushProperty name="width" value="0.05" units="cm"/>
      <inkml:brushProperty name="height" value="0.05" units="cm"/>
    </inkml:brush>
  </inkml:definitions>
  <inkml:trace contextRef="#ctx0" brushRef="#br0">0 5 18908,'19'7'1504,"5"-6"-1368,8 2-256,9-3 1353,6 0-905,8-9-80,2 2-136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8.754"/>
    </inkml:context>
    <inkml:brush xml:id="br0">
      <inkml:brushProperty name="width" value="0.05" units="cm"/>
      <inkml:brushProperty name="height" value="0.05" units="cm"/>
    </inkml:brush>
  </inkml:definitions>
  <inkml:trace contextRef="#ctx0" brushRef="#br0">176 136 12083,'-23'70'5735,"28"-52"-2151,12 223-2064,-9-85-313,-7-136-1043,2 10 69,-1 0-1,-1 1 1,-2-1 0,-5 32-1,4-54-187,0 0-1,0 0 0,-1 0 1,1 0-1,-2-1 0,1 1 1,-1-1-1,-7 11 0,7-14-28,1 0-1,-1 0 0,0 0 0,-1 0 0,1-1 1,0 0-1,-1 1 0,0-2 0,0 1 0,0 0 1,0-1-1,0 0 0,-10 2 0,12-3-9,0 0-1,0-1 0,0 1 0,-1-1 1,1 0-1,0 0 0,0 0 0,0 0 1,0 0-1,0-1 0,0 1 0,0-1 1,-5-2-1,6 2-7,0 0 0,0 0 0,1 0 0,-1-1 0,1 1 0,-1-1 0,1 1 0,-1-1 0,1 1 0,0-1 0,-1 0 0,1 0 0,0 1 0,0-1 0,0 0 0,1 0 0,-1 0 0,0 0 0,1 0 0,-1 0 0,1-3 0,-1-8-32,0-1 0,1 1 0,1 0 0,0-1 0,0 1 0,2 0 0,5-19 1,4-6-116,20-44 0,109-188-381,22 13 14,-158 251 480,11-18-250,0-1 0,-2 0 0,13-31 1,-36 85 116,0 1 0,-5 36 0,11-47 243,0 1-1,2 0 1,0-1-1,1 1 1,4 28-1,-4-44-65,1 0 0,0 0 0,0 0 0,0 0 0,0-1 0,1 1 0,0 0 0,0-1 0,0 1 1,0-1-1,0 1 0,1-1 0,-1 0 0,1 0 0,0 0 0,0 0 0,5 3 0,-3-3 0,-1-1 0,0-1 1,1 1-1,-1 0 1,1-1-1,-1 0 0,1 0 1,0-1-1,-1 1 1,1-1-1,0 0 0,-1 0 1,1-1-1,0 1 1,4-2-1,4-1 30,-1 0 0,1-1 0,-1-1 1,0 0-1,-1-1 0,1 0 0,-1 0 0,0-1 0,0-1 0,15-14 1,-13 10 37,0-1 1,-1-1 0,-1 0 0,0-1 0,-1 0 0,0 0 0,7-18 0,-15 28-45,0 0 0,0 0-1,-1-1 1,0 1 0,0-6 0,0 10-28,-1 1 0,0-1 0,0 0 0,0 1 0,0-1 0,0 1 0,0-1 0,0 0 0,0 1 1,-1-1-1,1 1 0,0-1 0,0 0 0,0 1 0,-1-1 0,1 1 0,0-1 0,-1 1 0,1-1 0,0 1 0,-1-1 0,0 1-1,0 0 0,0 0 0,1 0-1,-1 0 1,0 0 0,0 0 0,1 0-1,-1 0 1,0 0 0,0 1 0,1-1 0,-1 0-1,0 1 1,1-1 0,-1 0 0,0 1-1,1-1 1,-1 1 0,1-1 0,-1 1-1,1-1 1,-2 2 0,-6 6 5,0 1 0,0 0 0,1 1 1,0 0-1,0 0 0,-5 12 0,1 0 6,-16 48-1,24-61-51,1 1 0,-1 0 1,2 0-1,0 0 0,-1 14 0,2-23-2,0 1 0,1-1 0,-1 1 0,0-1 0,0 1 0,1-1-1,-1 1 1,1-1 0,-1 0 0,1 1 0,-1-1 0,1 1 0,0-1 0,0 0 0,0 0-1,0 1 1,0-1 0,1 1 0,-1-1-12,1-1 0,-1 1-1,1-1 1,-1 0 0,1 1-1,-1-1 1,1 0 0,-1 0 0,1 0-1,-1 0 1,1 0 0,-1 0 0,1 0-1,-1 0 1,1-1 0,-1 1-1,1-1 1,-1 1 0,0-1 0,1 1-1,-1-1 1,2-1 0,19-12-315,-1-8-114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4.680"/>
    </inkml:context>
    <inkml:brush xml:id="br0">
      <inkml:brushProperty name="width" value="0.025" units="cm"/>
      <inkml:brushProperty name="height" value="0.025" units="cm"/>
    </inkml:brush>
  </inkml:definitions>
  <inkml:trace contextRef="#ctx0" brushRef="#br0">2 160 16628,'0'1'75,"0"0"0,0 0 0,-1 0-1,1 0 1,0 0 0,0 0 0,0-1 0,0 1 0,0 0 0,0 0 0,0 0 0,0 0 0,0 0 0,1 0 0,-1 0 0,0 0 0,1 0 0,-1 0 0,0-1 0,1 1 0,-1 0 0,1 0 0,-1 0 0,1-1 0,0 1 0,-1 0 0,1-1 0,0 1 0,-1-1 0,2 2 0,0-2 19,0 0 1,0 0-1,0 0 0,0 0 1,0 0-1,-1 0 0,1 0 1,0 0-1,0-1 1,0 1-1,0-1 0,-1 0 1,1 1-1,0-1 0,2-1 1,15-9 162,0-1 0,-1-1 1,0-1-1,22-22 1,-25 22-582,0 0 1,1 1-1,1 1 1,0 1 0,26-14-1,-42 24 307,1 1 0,-1-1 0,0 0-1,1 1 1,-1-1 0,1 1 0,-1 0-1,1-1 1,-1 1 0,1 0 0,-1 0 0,1 0-1,-1 0 1,1 0 0,-1 0 0,1 1-1,-1-1 1,1 0 0,-1 1 0,1-1 0,-1 1-1,0-1 1,1 1 0,-1 0 0,0 0-1,1 0 1,-1-1 0,0 1 0,0 0 0,0 0-1,0 1 1,0-1 0,0 0 0,0 0-1,1 3 1,2 4 172,-1 0 0,0 0 0,0 1-1,-1-1 1,2 12 0,4 10 418,-7-26-469,0-1 1,0 1-1,0-1 1,1 1-1,0-1 1,0 1 0,0-1-1,0 0 1,0 0-1,1 0 1,-1 0-1,1 0 1,0-1-1,0 1 1,0-1-1,0 0 1,3 2 0,-2-3-22,-1 0 1,1 0-1,-1 0 1,1-1-1,-1 1 1,1-1-1,0 0 1,-1 0-1,1 0 1,-1-1-1,1 1 1,0-1-1,-1 0 1,1 0-1,-1 0 1,0 0-1,1-1 1,3-1 0,40-26 522,-39 23-552,0 0 0,0 1 0,1 0-1,0 0 1,0 1 0,16-5-1,-24 9-63,1 0 1,-1-1-1,0 1 0,1 0 0,-1 0 0,0 1 0,1-1 0,-1 0 0,0 0 0,1 0 0,-1 1 1,0-1-1,1 1 0,-1-1 0,0 1 0,0 0 0,0-1 0,0 1 0,1 0 0,-1 0 0,0 0 1,0-1-1,0 1 0,-1 0 0,1 1 0,0-1 0,1 2 0,2 4-97,-1 0-1,0 0 1,0 0-1,2 8 1,-3-9-229,-1-1-1,1 0 1,0 0-1,6 10 1,-8-15 298,1 1 0,-1-1 0,0 1 0,1-1 0,-1 0 0,1 1 0,-1-1 1,0 0-1,1 1 0,-1-1 0,1 0 0,-1 0 0,1 1 0,-1-1 0,1 0 0,-1 0 0,1 0 0,-1 0 0,1 0 1,-1 0-1,1 0 0,-1 0 0,1 0 0,-1 0 0,1 0 0,-1 0 0,1 0 0,-1 0 0,1 0 0,-1 0 0,1 0 1,-1-1-1,1 1 0,-1 0 0,1 0 0,-1-1 0,1 1 0,-1 0 0,1-1 0,13-16-490,0-6-204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5.197"/>
    </inkml:context>
    <inkml:brush xml:id="br0">
      <inkml:brushProperty name="width" value="0.025" units="cm"/>
      <inkml:brushProperty name="height" value="0.025" units="cm"/>
    </inkml:brush>
  </inkml:definitions>
  <inkml:trace contextRef="#ctx0" brushRef="#br0">42 1 16652,'-9'69'2088,"2"-27"-592,0 50 1,7-79-1295,0-1 0,1 1 1,1-1-1,0 0 0,0 0 0,1 0 1,1 0-1,7 18 0,-9-26-231,0-1 0,0 1-1,0-1 1,1 1 0,-1-1 0,1 0-1,0 0 1,0 0 0,0 0 0,0-1 0,6 5-1,-9-7 17,0 0 0,0 0 0,0-1-1,0 1 1,0 0 0,-1 0 0,1 0-1,0 0 1,0-1 0,0 1 0,0 0 0,0 0-1,0 0 1,0-1 0,0 1 0,0 0-1,0 0 1,0 0 0,0-1 0,0 1-1,0 0 1,0 0 0,0 0 0,0 0-1,0-1 1,0 1 0,0 0 0,0 0 0,0 0-1,0-1 1,1 1 0,-1 0 0,0 0-1,0 0 1,0 0 0,0-1 0,0 1-1,0 0 1,1 0 0,-1 0 0,0 0 0,0 0-1,0 0 1,0 0 0,1 0 0,-1-1-1,0 1 1,0 0 0,0 0 0,1 0-1,-1 0 1,0 0 0,0 0 0,0 0 0,1 0-1,-1 0 1,0 0 0,0 0 0,0 0-1,0 0 1,1 0 0,-1 0 0,0 1-1,0-1 1,0 0 0,1 0 0,-7-14-353,0 7 423,0 0 1,0 0-1,0 0 1,-14-9-1,18 13 323,-1 1 1,0 0-1,-1 0 0,1-1 0,0 2 0,0-1 0,-1 0 1,1 1-1,-6-2 0,26 0-802,0 0 1,-1-2-1,17-6 1,26-8-251,-17 11 140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5.694"/>
    </inkml:context>
    <inkml:brush xml:id="br0">
      <inkml:brushProperty name="width" value="0.025" units="cm"/>
      <inkml:brushProperty name="height" value="0.025" units="cm"/>
    </inkml:brush>
  </inkml:definitions>
  <inkml:trace contextRef="#ctx0" brushRef="#br0">74 3 16243,'-74'-2'5643,"75"2"-5586,0 0 0,-1 0 0,1 1 0,0-1 0,-1 0 0,1 1 1,-1-1-1,1 1 0,0-1 0,-1 1 0,1-1 0,-1 1 0,1-1 0,-1 1 0,1-1 0,-1 1 0,0 0 0,1-1 1,-1 1-1,0 0 0,0-1 0,1 1 0,-1 0 0,0-1 0,0 1 0,0 0 0,0 0 0,0-1 0,0 1 0,0 0 0,0 0 1,0-1-1,0 1 0,0 0 0,0 0 0,-1 1 0,-5 28 86,6-29-136,-1 0 1,1 0-1,-1 0 0,1 0 0,0 0 0,-1 0 1,1 0-1,0 1 0,0-1 0,0 0 1,0 0-1,0 0 0,0 0 0,0 1 0,1-1 1,-1 0-1,0 0 0,0 0 0,1 0 1,-1 0-1,2 2 0,-1-2-8,1-1-1,-1 1 1,1 0-1,-1-1 1,1 1-1,0-1 1,-1 1 0,1-1-1,0 0 1,0 1-1,-1-1 1,1 0-1,0 0 1,2-1 0,23 0-364,36-7 0,-42 5-68,1 0 1,0 2 0,27 0-1,-49 1 429,1 0 0,0 0 0,0 0 0,0 0 0,-1 0 0,1 0 0,0 0 0,0 1 0,-1-1 0,1 0 0,0 0 0,0 0 0,-1 1 0,1-1 0,0 0 0,-1 1-1,1-1 1,0 1 0,-1-1 0,1 1 0,-1-1 0,1 1 0,-1-1 0,1 1 0,-1 0 0,2 0 0,-3 0 26,1 0 0,0 0 1,0 0-1,0 0 0,-1 0 0,1 0 0,0-1 0,-1 1 1,1 0-1,-1 0 0,1 0 0,-1-1 0,1 1 0,-1 0 1,0-1-1,1 1 0,-1 0 0,0 0 0,-5 4 236,-1 0 0,1-1 1,-14 8-1,4-5 125,-1-1 0,1 0 0,-34 5 0,40-9-754,0-1 0,-1 0-1,1-1 1,-15-1 0,45-10-1962,1 2 1470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6.172"/>
    </inkml:context>
    <inkml:brush xml:id="br0">
      <inkml:brushProperty name="width" value="0.025" units="cm"/>
      <inkml:brushProperty name="height" value="0.025" units="cm"/>
    </inkml:brush>
  </inkml:definitions>
  <inkml:trace contextRef="#ctx0" brushRef="#br0">73 363 14755,'13'-12'1983,"-13"11"-1933,0 1-1,0 0 0,0 0 0,0 0 0,0 0 0,0-1 0,0 1 0,0 0 1,0 0-1,0 0 0,-1 0 0,1 0 0,0 0 0,0 0 0,0-1 0,0 1 1,0 0-1,-1 0 0,1 0 0,0 0 0,0 0 0,0 0 0,0 0 0,-1 0 1,1 0-1,0 0 0,0 0 0,0 0 0,0 0 0,-1 0 0,1 0 0,0 0 0,0 0 1,0 0-1,0 0 0,0 0 0,-1 0 0,1 0 0,0 0 0,0 0 0,0 1 1,0-1-1,0 0 0,-1 0 0,1 0 0,-4 1 266,1 1 0,-1-1 0,1 1 0,-1-1 0,1 1 0,0 0 0,-6 5 0,4-2-122,0 0 1,1 1-1,-1 0 1,1 0-1,0 0 1,1 0 0,0 1-1,-3 7 1,4-11-155,1 0 1,0 0-1,0 0 0,0 1 1,0-1-1,1 0 1,0 0-1,-1 1 1,1-1-1,0 0 1,0 1-1,1-1 1,-1 0-1,1 1 1,-1-1-1,1 0 1,0 0-1,1 1 1,1 4-1,-1-7-26,-1 0 1,0 0-1,1 0 0,-1 0 1,0 0-1,1 0 0,-1 0 1,1 0-1,-1 0 0,1-1 1,0 1-1,-1-1 0,1 1 1,0-1-1,-1 0 0,1 0 1,0 0-1,-1 0 0,1 0 1,0 0-1,-1 0 0,1 0 1,0-1-1,-1 1 0,1 0 1,0-1-1,-1 0 0,1 1 1,-1-1-1,3-1 0,6-3 27,1-1 0,-1 0 1,10-8-1,4-4 27,-1-1 1,-1-2 0,0 0 0,-2-1-1,28-38 1,-36 42-88,0 0 0,-2 0-1,0-1 1,-1-1 0,-1 0-1,0 0 1,-2-1 0,6-30 0,-11 43-18,0 1 0,0-1 0,-1 0 0,0 1-1,-1-1 1,0 0 0,-3-12 0,4 19 26,0-1 0,-1 0 0,1 1 0,-1-1-1,0 0 1,0 1 0,0-1 0,0 1 0,0-1 0,0 1-1,0-1 1,0 1 0,0 0 0,-1 0 0,1 0 0,0-1-1,-1 1 1,1 0 0,-1 1 0,1-1 0,-1 0-1,0 0 1,1 1 0,-1-1 0,0 1 0,1-1 0,-1 1-1,0 0 1,0 0 0,1-1 0,-1 1 0,0 0 0,0 1-1,0-1 1,1 0 0,-4 1 0,-1 2-6,0-1 0,0 0 1,0 1-1,0 0 0,1 1 1,-1-1-1,1 1 0,0 0 0,0 0 1,0 1-1,1-1 0,-6 8 1,-2 4 84,0 0 0,-16 32 1,19-32 25,2 1 1,-7 18 0,13-32-67,-1 1 0,1-1 1,0 1-1,0 0 0,1-1 0,-1 1 0,1 0 1,0-1-1,0 1 0,0 0 0,1 0 1,-1-1-1,1 1 0,0 0 0,0-1 1,2 8-1,-1-9-12,0-1 0,-1 1-1,1 0 1,0-1 0,0 1 0,0-1 0,0 0 0,0 1-1,0-1 1,0 0 0,0 0 0,0-1 0,1 1 0,-1 0-1,0-1 1,1 1 0,2-1 0,47 2-9,-39-2-38,-3 0 40,9 0-360,-1 0 1,1 1 0,21 5 0,-36-5 257,0 0-1,0 0 1,0 0 0,0 0 0,0 1-1,0 0 1,0 0 0,0 0 0,-1 0 0,1 0-1,-1 1 1,1 0 0,-1-1 0,0 1-1,0 1 1,-1-1 0,1 0 0,0 1 0,3 6-1,-2 11-555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6.671"/>
    </inkml:context>
    <inkml:brush xml:id="br0">
      <inkml:brushProperty name="width" value="0.025" units="cm"/>
      <inkml:brushProperty name="height" value="0.025" units="cm"/>
    </inkml:brush>
  </inkml:definitions>
  <inkml:trace contextRef="#ctx0" brushRef="#br0">21 386 17620,'-1'1'159,"0"0"-1,-1 0 1,1 0 0,0 0 0,0 0 0,0 0 0,0 0 0,0 0-1,0 0 1,0 1 0,0-1 0,0 0 0,0 1 0,1-1 0,-2 3-1,2-3-63,0 0-1,0 0 0,0 0 1,0-1-1,0 1 0,0 0 1,0 0-1,0 0 0,1 0 1,-1-1-1,0 1 1,0 0-1,1 0 0,-1 0 1,0-1-1,1 1 0,-1 0 1,1-1-1,-1 1 0,1 0 1,0 0-1,1 1-3,0-1 0,0 0 0,0 1 0,0-1 0,0 0 0,0 0 0,1 0-1,-1-1 1,0 1 0,0 0 0,1-1 0,-1 1 0,0-1 0,1 0 0,-1 0 0,1 0 0,-1 0 0,0 0 0,4-1 0,1-2-45,1 0 0,0 0 0,-1-1 0,1 1-1,-1-2 1,0 1 0,-1-1 0,1 0 0,-1 0 0,0-1 0,0 0 0,0 0 0,-1-1 0,0 1 0,0-1 0,-1 0 0,0 0 0,0-1 0,-1 1 0,0-1-1,0 0 1,0 0 0,-1 0 0,-1 0 0,1 0 0,0-14 0,-2 19-40,-1 0-1,1 0 1,0 0 0,-1 0-1,0 1 1,0-1-1,1 0 1,-1 0 0,-1 1-1,1-1 1,0 1-1,-1-1 1,1 1 0,-1-1-1,-2-1 1,2 2-3,1 1-1,-1 0 1,0-1-1,0 1 1,0 0-1,0 0 1,0 0 0,0 1-1,0-1 1,0 0-1,0 1 1,0-1 0,0 1-1,0 0 1,0 0-1,-3 0 1,0 0-2,0 1 0,0 0 0,0 0 1,0 0-1,1 1 0,-1-1 0,0 1 0,1 0 0,0 1 0,-1-1 1,1 1-1,0 0 0,0 0 0,0 0 0,1 0 0,-5 6 0,0 1-3,2-1 0,-1 1 0,1 0 0,1 1 0,0-1 0,1 1 0,0 0 0,0 1 0,1-1 0,1 0 0,0 1 0,0 0 0,1-1 0,0 1 0,1 0 0,1-1 0,2 15 0,-3-24 4,1 1-1,0-1 0,-1 1 0,1 0 1,0-1-1,1 0 0,-1 1 1,0-1-1,1 0 0,-1 1 0,1-1 1,0 0-1,-1 0 0,1-1 0,0 1 1,0 0-1,1 0 0,3 2 0,-2-3 5,-1 1-1,1-1 0,0 0 0,-1 0 0,1-1 0,0 1 0,0-1 0,0 0 0,0 0 0,-1 0 0,8-1 0,2-2 14,-1 0-1,0-1 1,0 0-1,0 0 0,-1-2 1,1 1-1,10-9 0,5-4 44,-1-2 0,-1-1 0,0-1 0,-2-1-1,22-27 1,-53 102 44,4-29-98,-10 54 47,14-69-44,-1 0 0,1 0 1,0 0-1,0-1 0,1 1 0,1 0 1,2 10-1,-4-16-5,0-1 0,1 1 1,0 0-1,-1-1 0,1 1 0,0 0 1,0-1-1,0 1 0,0-1 0,0 0 0,0 1 1,0-1-1,0 0 0,0 0 0,1 1 1,-1-1-1,1 0 0,-1 0 0,2 0 1,-1 0-35,-1-1 1,1 0-1,-1 1 1,1-1 0,-1 0-1,1 0 1,-1 0-1,1-1 1,-1 1-1,1 0 1,-1 0 0,1-1-1,-1 1 1,0-1-1,1 1 1,-1-1 0,0 0-1,2 0 1,1-2-156,1-1 1,-1 1-1,0-1 0,0 0 1,0 0-1,-1 0 1,0 0-1,1 0 1,-1-1-1,-1 0 0,4-6 1,-1-3-23,-1 0 1,0-1-1,-2 1 0,3-21 1,-2-28-496</inkml:trace>
  <inkml:trace contextRef="#ctx0" brushRef="#br0" timeOffset="1">393 1 18540,'-8'8'1632,"4"11"-1168,-2-2-216,11 5 801,3 1-665,8 0-1048,6-3 1752,6-5-1136,5 0 0,6-5-72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7.621"/>
    </inkml:context>
    <inkml:brush xml:id="br0">
      <inkml:brushProperty name="width" value="0.025" units="cm"/>
      <inkml:brushProperty name="height" value="0.025" units="cm"/>
    </inkml:brush>
  </inkml:definitions>
  <inkml:trace contextRef="#ctx0" brushRef="#br0">142 237 15987,'-39'39'2162,"22"-23"-1253,0 2 0,-15 19-1,28-30-703,-1-1-1,1 1 1,0 0-1,1 0 1,0 0-1,0 1 1,0-1-1,1 1 1,0 0-1,-1 10 1,3-16-172,0-1 0,-1 1 0,1 0 0,0 0 0,0 0 0,0 0 0,1 0 0,-1 0 0,0-1 0,1 1 0,-1 0 0,1 0 0,-1 0 0,1-1 0,0 1 0,0 0 0,0-1 0,0 1 0,0 0 0,0-1 0,2 2 0,-1-2-18,0 0 0,-1 0 0,1 0 0,0-1 0,0 1 0,0 0 0,0-1 0,0 0 0,-1 1 0,1-1 0,0 0 0,0 0 0,0 0 0,0-1 0,0 1 0,0 0 0,0-1 0,0 1 0,0-1 0,3-1 1,8-3 26,0-2 1,0 0-1,0 0 1,-1-1-1,0 0 1,0-1-1,19-20 1,-7 4 52,-2 0 0,24-36 0,24-49 156,-59 91-235,-2-1-1,0 0 1,11-38-1,-19 54-19,0 1 0,0 0 0,-1 0 0,0-1 0,1 1-1,-1 0 1,0 0 0,-1-1 0,1 1 0,-1 0 0,1 0 0,-1-1-1,0 1 1,-1-3 0,1 5 2,1 1-1,0-1 1,-1 1-1,1-1 1,0 1-1,-1-1 1,1 1-1,-1-1 1,1 1-1,-1-1 1,1 1-1,-1 0 1,0-1-1,1 1 1,-1 0 0,1 0-1,-1-1 1,0 1-1,1 0 1,-1 0-1,0 0 1,1 0-1,-1 0 1,0 0-1,0 0 1,-1 0-4,0 1 0,0-1 0,0 1 0,0 0 0,0 0 0,1 0 0,-1 0 0,0 0 0,1 0 0,-1 0 0,0 1 0,-1 1 0,-11 13 2,1-1 0,1 2-1,0 0 1,1 0-1,1 1 1,1 0 0,1 1-1,0 0 1,1 0 0,-5 26-1,10-38 14,1 0-1,-1 1 0,2-1 0,-1 1 0,1-1 0,1 15 1,0-20-6,-1 0 0,1 0 1,-1 0-1,1 0 1,0 0-1,0 0 0,-1 0 1,2 0-1,-1 0 0,0 0 1,0 0-1,1-1 1,-1 1-1,0-1 0,1 1 1,0-1-1,-1 1 1,1-1-1,0 0 0,0 0 1,0 0-1,0 0 0,0 0 1,0 0-1,0-1 1,0 1-1,3 0 0,3 0 0,1 0 0,0 0 0,0-1 0,0-1 0,0 0 0,0 0-1,0 0 1,-1-1 0,1 0 0,-1-1 0,15-6 0,9-6-117,48-31 0,-53 29-15,-23 15 88,0 0 0,0 0 0,0 0 0,0 0 0,0 1 0,8-3 0,-11 4 29,1 0 0,-1 0 0,0 0 0,0 0 1,0 0-1,0 0 0,0 0 0,1 1 0,-1-1 0,0 0 0,0 0 0,0 1 0,0-1 0,0 1 0,0-1 0,0 1 0,0 0 0,0-1 0,0 1 0,0 0 0,0 0 0,0 0 0,-1-1 0,1 1 0,0 0 0,-1 0 0,1 0 0,0 0 0,0 2 0,2 5-25,0 1 0,0 0 0,-1 0 0,2 11 1,-3-14 58,-1 0 0,2 0 0,-1 0 1,1 0-1,0 0 0,0 0 0,0 0 1,1 0-1,0-1 0,0 1 1,7 7-1,-9-12-8,1 0 0,-1 0 0,1 1 0,0-1 0,-1 0 0,1-1 0,0 1 0,0 0 0,0 0 0,0-1 0,0 1 0,-1-1 0,1 0 0,0 0 0,0 1 0,0-1 0,0 0 0,0-1 0,0 1 0,0 0 0,0 0 0,0-1 0,0 1 0,2-2-1,5-2 37,0 0-1,0 0 0,13-9 0,-14 8-31,15-10-3,24-14-154,-44 27 108,1 0 1,-1 1-1,1-1 1,-1 1-1,1 0 0,-1 0 1,1 1-1,-1-1 1,1 1-1,0-1 1,5 1-1,-8 1 18,0-1-1,1 1 0,-1-1 1,0 1-1,0 0 0,1-1 1,-1 1-1,0 0 0,0 0 1,0 0-1,0 0 0,0 0 1,0 0-1,0 0 0,0 0 1,0 0-1,-1 0 0,1 0 1,0 1-1,-1-1 0,1 0 1,-1 1-1,1-1 0,-1 0 1,0 1-1,0-1 0,0 0 1,1 4-1,-1 4-10,1 1 0,-3 20 0,1-19 56,0 2 41,1 0-1,-1 0 1,2 1 0,0-1-1,1 0 1,0 0 0,1 0 0,0 0-1,1 0 1,0-1 0,12 23-1,-4-12-94,0 1 0,10 30 1,-19-46 6,-1 0 0,0 1 0,0-1 1,-1 1-1,0-1 0,0 1 0,-1-1 1,0 1-1,-1 0 0,-3 15 0,4-21 20,-1-1 0,0 0 0,1 0 0,-1 0-1,0 1 1,0-1 0,0 0 0,-1 0 0,1-1-1,0 1 1,-1 0 0,1 0 0,-1-1 0,0 1 0,1-1-1,-1 1 1,0-1 0,0 0 0,0 1 0,-3 0 0,3-1 3,0-1 1,0 0-1,0 1 1,1-1 0,-1 0-1,0 0 1,0 0-1,0 0 1,0-1 0,0 1-1,0 0 1,1-1 0,-1 0-1,0 1 1,0-1-1,1 0 1,-1 0 0,0 0-1,1 0 1,-1 0 0,1 0-1,-1 0 1,1 0-1,0-1 1,-3-2 0,-3-5-10,0 0 1,1-1-1,0 0 1,1 0-1,0 0 1,0 0-1,1-1 1,1 0-1,0 0 1,0 0-1,1 0 1,0-1 0,0-17-1,2 20-14,0 0-1,0-1 0,1 1 1,0 0-1,0-1 1,1 1-1,1 0 1,-1 0-1,1 1 0,1-1 1,0 0-1,0 1 1,1 0-1,0 0 1,0 0-1,1 1 0,6-8 1,17-9 20,1 0 0,34-20 0,-33 24-6,-1-1 1,31-30-1,-42 27 57,-15 13 28,-4 10-78,-1 1-1,1 0 1,0 0-1,0-1 0,-1 1 1,1 0-1,0 0 1,-1 0-1,1-1 1,0 1-1,0 0 1,-1 0-1,1 0 1,-1 0-1,1 0 1,0 0-1,-1 0 0,1 0 1,0 0-1,-1 0 1,1 0-1,0 0 1,-1 0-1,1 0 1,0 0-1,-1 0 1,1 0-1,0 0 0,-1 0 1,1 0-1,0 0 1,-1 1-1,-6 1 45,1 0 1,0 1-1,0 0 0,0 0 0,0 0 0,1 1 0,-1-1 0,1 2 1,0-1-1,0 0 0,-7 9 0,6-6 5,1 0 1,-1 0-1,2 1 1,-1 0-1,1 0 0,0 0 1,0 1-1,-2 8 1,6-16-53,-1 0 0,1 0 1,0 0-1,-1 0 0,1 0 0,0 0 1,0 0-1,0 0 0,0 0 1,-1-1-1,2 1 0,-1 0 1,0 0-1,0 0 0,0 0 1,0 0-1,0 0 0,1 0 1,-1 0-1,1 0 0,-1 0 1,0-1-1,1 1 0,-1 0 1,1 0-1,0-1 0,-1 1 1,1 0-1,0 0 0,-1-1 1,1 1-1,0-1 0,0 1 1,-1-1-1,1 1 0,0-1 1,0 1-1,0-1 0,0 0 1,0 0-1,-1 1 0,1-1 1,0 0-1,0 0 0,0 0 1,0 0-1,0 0 0,0 0 1,0 0-1,0 0 0,1-1 1,9 0-13,-1 0 0,0-1 0,18-6 0,-21 6-3,29-10-103,47-11-149,-76 21 222,0 1 0,0 0 0,0 1 0,1-1 1,-1 1-1,0 1 0,0 0 0,0 0 0,9 2 0,-13-2 26,0 0-1,0 1 0,0-1 1,0 1-1,0-1 0,-1 1 1,1 0-1,-1 0 0,1 0 1,-1 0-1,0 1 0,0-1 1,0 1-1,0-1 0,0 1 1,2 5-1,6 8-801,-5-13 416,0-3 133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9.217"/>
    </inkml:context>
    <inkml:brush xml:id="br0">
      <inkml:brushProperty name="width" value="0.025" units="cm"/>
      <inkml:brushProperty name="height" value="0.025" units="cm"/>
    </inkml:brush>
  </inkml:definitions>
  <inkml:trace contextRef="#ctx0" brushRef="#br0">22 9 17476,'-6'-9'1832,"2"9"-1208,1 1-272,-3 14 881,5 6-225,-1 9-392,2 5-208,0 5-336,2 1-96,2-2-336,3-4-288,5-13 1776,1-7-1152,1-19-8,2-9-32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9.993"/>
    </inkml:context>
    <inkml:brush xml:id="br0">
      <inkml:brushProperty name="width" value="0.025" units="cm"/>
      <inkml:brushProperty name="height" value="0.025" units="cm"/>
    </inkml:brush>
  </inkml:definitions>
  <inkml:trace contextRef="#ctx0" brushRef="#br0">81 265 14475,'2'-3'371,"0"-1"-1,0 0 0,-1 0 1,1 0-1,-1 0 1,1-4-1,-2 8-311,1-1 1,-1 1-1,0-1 1,0 0-1,0 1 1,1-1-1,-1 1 1,0-1-1,0 1 1,0-1-1,0 0 1,0 1-1,0-1 1,0 1-1,0-1 1,-1 0-1,1 1 1,0-1-1,0 1 1,0-1-1,-1 1 1,1-1-1,0 1 1,-1-1-1,1 1 1,0-1-1,-1 1 1,1-1-1,0 1 1,-1-1-1,1 1 1,-1 0-1,1-1 1,-1 1-1,1 0 1,-1-1-1,1 1 1,-1 0-1,0 0 1,1 0-1,-1-1 1,1 1-1,-1 0 1,1 0-1,-1 0 1,0 0-1,1 0 1,-1 0-1,1 0 1,-1 0-1,0 1 1,-2-1 30,1 1-1,0 0 1,0 0 0,0 0 0,0 0 0,0 0 0,0 1 0,0-1 0,0 0 0,0 1 0,1 0 0,-1-1 0,0 1 0,1 0 0,-1 0 0,0 2-1,-20 35 450,17-29-401,1 2 1,-6 19-1,9-27-122,0 0 1,0 0-1,1 0 1,-1 0-1,1 0 0,0 1 1,0-1-1,1 0 1,-1 0-1,1 0 0,2 6 1,-3-9-16,0 0 0,1 0 0,-1-1 1,0 1-1,1 0 0,-1 0 0,1-1 0,-1 1 1,1 0-1,-1-1 0,1 1 0,0-1 0,-1 1 1,1 0-1,0-1 0,0 0 0,-1 1 0,1-1 1,0 1-1,0-1 0,-1 0 0,1 0 0,0 1 0,0-1 1,0 0-1,0 0 0,1 0 0,1 0 0,-1 0 0,1-1-1,0 0 1,0 1 0,-1-1 0,1 0-1,0 0 1,4-3 0,3-2 0,0 0 0,19-17 0,-9 4 75,-1 0 1,0-1-1,-2-2 1,-1 1-1,0-2 1,-2 0-1,0-1 1,-2-1-1,-1 1 1,16-53-1,-25 70-27,0 4-22,-1 0-1,-1 1 0,1-1 0,0 0 0,-1 0 1,1 0-1,-1 0 0,0 0 0,0 0 1,0 0-1,-1 1 0,1-1 0,-1 0 1,0-4-1,1 7-20,0-1 0,-1 1 0,1 0 0,0-1-1,0 1 1,0 0 0,0 0 0,-1-1 0,1 1 0,0 0 0,0 0 0,0-1 0,-1 1 0,1 0 0,0 0 0,-1 0 0,1-1 0,0 1-1,0 0 1,-1 0 0,1 0 0,0 0 0,-1 0 0,1 0 0,0 0 0,-1 0 0,1-1 0,0 1 0,-1 0 0,1 0 0,0 0 0,-1 1-1,1-1 1,-10 8 102,-4 20-9,7-8-92,1 0-1,2 1 1,-1-1 0,2 1-1,1 0 1,1 0 0,0 0-1,5 36 1,-3-53-5,-1 0-1,1 1 1,1-1 0,-1 0-1,1 0 1,-1 0 0,1 0-1,0 0 1,1 0 0,-1-1-1,1 1 1,-1-1 0,6 6-1,-6-8 0,0 0 0,0 1 0,0-1-1,0 0 1,0 0 0,0 0 0,0-1-1,0 1 1,1 0 0,-1-1 0,0 1 0,0-1-1,1 0 1,-1 0 0,0 0 0,1 0 0,-1 0-1,0 0 1,0 0 0,1-1 0,-1 1 0,0-1-1,0 0 1,0 0 0,0 0 0,1 0-1,2-2 1,6-4 16,0-1 0,-1 0 0,1-1-1,-2 0 1,1-1 0,-1 0 0,-1 0 0,0-1 0,9-15-1,-17 25-15,1 0-1,-1 0 1,1 0-1,-1 1 1,1-1-1,-1 0 1,1 0-1,0 0 1,0 1-1,-1-1 1,1 0-1,0 1 1,0-1-1,0 1 1,0-1-1,1 0 1,-1 1-1,-1 0 0,0 0 0,1 0 1,-1 1-1,1-1 0,-1 0 0,0 0 1,1 0-1,-1 0 0,1 1 1,-1-1-1,0 0 0,0 0 0,1 1 1,-1-1-1,0 0 0,1 1 0,-1-1 1,0 0-1,0 1 0,1-1 1,-1 0-1,0 1 0,0-1 0,0 1 1,0-1-1,1 1 0,5 38-13,-5-34 4,1 22-20,-2-13 27,1-1 1,0 1-1,2-1 0,-1 1 0,1-1 1,1 0-1,9 20 0,-13-32 4,1 0 0,-1 0-1,1 0 1,0 0 0,-1 0 0,1 0 0,0 0 0,0 0-1,0 0 1,-1 0 0,1-1 0,0 1 0,0 0 0,0-1-1,0 1 1,0 0 0,1-1 0,-1 0 0,0 1 0,0-1 0,0 0-1,0 1 1,0-1 0,1 0 0,-1 0 0,1 0 0,1 0 6,-1-1 0,0 0 0,1 0 0,-1 0 0,0 0 1,0 0-1,0 0 0,0 0 0,0-1 0,0 1 1,0-1-1,2-2 0,4-5 37,0 0 0,0-1 0,12-20 0,-12 16-4,-1 0 0,0 0 0,-1 0-1,0-1 1,-1 0 0,-1 0 0,5-28 0,-11 32-18,-4 13-3,-7 16-9,9-6-4,0 0-1,1 0 0,0 1 0,1-1 0,-1 19 0,2-26-4,1-1 0,0 1 0,0-1 0,0 1 0,1 0 0,-1-1 0,1 1 0,0-1 0,1 0 0,-1 1 0,1-1 0,0 0 0,0 0 0,0 0 0,0 0 0,1 0 0,-1 0 0,5 3 0,-6-5-97,1-1-1,0 1 1,0-1 0,1 0-1,-1 0 1,0 0 0,0 0-1,1 0 1,-1 0 0,0-1-1,1 1 1,-1-1 0,0 0-1,1 0 1,-1 0-1,1 0 1,-1 0 0,1 0-1,-1 0 1,0-1 0,1 1-1,-1-1 1,0 0 0,1 0-1,-1 0 1,0 0 0,0 0-1,4-3 1,-2 1-126,0 0-1,0 0 1,0 0 0,0-1-1,0 0 1,-1 0 0,0 0-1,0 0 1,0 0 0,0-1-1,0 1 1,2-9 0,6-23-853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0.425"/>
    </inkml:context>
    <inkml:brush xml:id="br0">
      <inkml:brushProperty name="width" value="0.025" units="cm"/>
      <inkml:brushProperty name="height" value="0.025" units="cm"/>
    </inkml:brush>
  </inkml:definitions>
  <inkml:trace contextRef="#ctx0" brushRef="#br0">26 0 18188,'-12'17'928,"2"-4"-920,6-6-8,8-12 312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0.939"/>
    </inkml:context>
    <inkml:brush xml:id="br0">
      <inkml:brushProperty name="width" value="0.025" units="cm"/>
      <inkml:brushProperty name="height" value="0.025" units="cm"/>
    </inkml:brush>
  </inkml:definitions>
  <inkml:trace contextRef="#ctx0" brushRef="#br0">123 358 10114,'5'-11'952,"0"0"0,-1 0-1,0 0 1,3-19 0,-6 28-725,-1-1-1,1 0 1,-1 1 0,1-1 0,-1 0 0,0 0 0,0 0 0,0 1 0,-1-1 0,1 0 0,-1 0 0,1 1 0,-1-1 0,0 1-1,0-1 1,0 0 0,0 1 0,-1-1 0,1 1 0,-1 0 0,1 0 0,-1-1 0,0 1 0,-4-3 0,4 4-94,1-1 1,-1 1-1,0 1 0,0-1 1,0 0-1,0 0 1,0 1-1,0-1 0,0 1 1,0 0-1,0-1 1,0 1-1,0 0 0,0 0 1,0 0-1,0 1 1,0-1-1,-1 0 0,-1 2 1,1-1-19,-1 1 1,0-1 0,1 1-1,-1 0 1,1 1 0,0-1-1,0 0 1,0 1 0,-4 4-1,1 0-49,0 0-1,1 0 1,0 0-1,1 1 1,-1 0-1,2 0 1,-1 0-1,-3 12 1,6-17-67,0 1-1,1 0 1,-1-1-1,1 1 1,0-1 0,0 1-1,0 0 1,0-1 0,1 1-1,-1 0 1,1-1-1,0 1 1,0-1 0,2 4-1,-3-6-4,1 0 0,0 0 1,-1 0-1,1 0 0,0 0 0,0 0 0,0 0 0,-1-1 0,1 1 0,0 0 0,0 0 0,0-1 0,0 1 1,0-1-1,0 1 0,1-1 0,1 1 0,-1 0 1,0-1-1,0 0 1,0 0-1,0 0 1,0-1 0,-1 1-1,1 0 1,0-1-1,0 1 1,0-1 0,0 1-1,0-1 1,-1 0-1,3-1 1,7-5-16,0-1 0,0 0 0,-1-1 0,-1 1 0,1-2-1,-1 0 1,-1 0 0,0 0 0,0-1 0,-1 0 0,9-19 0,-2 0 33,-2-1-1,0 0 1,9-46-1,-18 67-7,-1-1 0,0 0 0,-1 0 0,0-14 0,-4 13 6,-3 19-1,-4 18 2,1 13-18,2 1 0,-2 47 0,8-63 3,0-1-1,2 1 0,1-1 1,0 1-1,8 28 1,-8-44 1,0-1 0,0 0 0,0 0 0,1 0 1,0-1-1,0 1 0,1-1 0,6 9 0,-8-12 2,-1 0 1,1-1-1,0 1 0,0 0 0,0-1 0,0 0 0,1 1 0,-1-1 1,0 0-1,1 0 0,-1 0 0,0 0 0,1-1 0,-1 1 0,1-1 1,-1 1-1,1-1 0,0 0 0,-1 0 0,1 0 0,-1 0 0,1-1 1,-1 1-1,3-1 0,3-2 2,0 0 0,-1 0 0,0 0 1,0-1-1,0 0 0,0-1 0,-1 1 0,1-1 0,-1 0 0,-1-1 1,1 0-1,-1 0 0,0 0 0,6-9 0,-2 1 17,-1 0 1,0-1-1,0 0 0,-2 0 0,9-29 1,-13 30 17,-6 18-6,-8 21-7,8-8-5,0-1 0,-2 30 0,5-38-18,1-1 0,0 0 0,1 1 0,-1-1 0,1 0 0,1 0-1,-1 1 1,1-1 0,3 7 0,-4-12 5,0-1-1,-1 1 1,1-1-1,0 0 1,0 1 0,0-1-1,0 0 1,0 1-1,0-1 1,0 0-1,0 0 1,1 0-1,-1 0 1,0 0-1,1 0 1,-1 0 0,1-1-1,-1 1 1,1 0-1,-1-1 1,1 1-1,1-1 1,-1 1 5,1-1-1,-1-1 1,1 1 0,-1 0 0,1-1 0,-1 1-1,1-1 1,-1 0 0,1 1 0,-1-1-1,0 0 1,5-3 0,0-1 22,0 0-1,0-1 1,0 0 0,-1 0 0,1 0-1,-2-1 1,7-8 0,-4 2 16,0 0 1,-2-1 0,1 1 0,-2-1 0,6-17-1,-9 22-39,0 0 1,0 0-1,0 0 0,-1 0 0,-1 0 0,0 0 0,0-1 1,0 1-1,-4-15 0,4 23-9,0 1 0,0-1 1,0 1-1,0-1 0,0 1 0,0-1 1,0 1-1,-1-1 0,1 1 0,0 0 1,0-1-1,0 1 0,-1-1 0,1 1 1,0-1-1,0 1 0,-1 0 0,1-1 1,0 1-1,-1 0 0,1-1 0,-1 1 1,1 0-1,0 0 0,-1-1 0,1 1 1,-1 0-1,1 0 0,-1-1 0,-9 11 13,-3 23-1,11-17-2,0-1 0,1 0 1,1 26-1,0-33-26,1-1-1,0 0 1,1 1 0,-1-1 0,1 0-1,0 0 1,1 0 0,0 0 0,6 11-1,-8-17-35,0 0-1,0 1 0,-1-1 0,1 0 0,0 0 0,0 1 0,0-1 0,1 0 0,-1 0 0,0 0 1,0 0-1,1-1 0,-1 1 0,0 0 0,1 0 0,-1-1 0,1 1 0,-1-1 0,1 1 0,-1-1 1,1 0-1,-1 1 0,1-1 0,-1 0 0,1 0 0,-1 0 0,1 0 0,-1-1 0,1 1 0,0 0 1,-1-1-1,0 1 0,1-1 0,-1 1 0,3-2 0,-1 0-67,1 0 0,-1-1 0,0 1 0,0-1 0,0 0 0,0 0 0,-1 0 0,1 0 0,-1 0 0,0-1 0,0 1 0,3-6 0,6-27-472,-4-11-137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9.223"/>
    </inkml:context>
    <inkml:brush xml:id="br0">
      <inkml:brushProperty name="width" value="0.05" units="cm"/>
      <inkml:brushProperty name="height" value="0.05" units="cm"/>
    </inkml:brush>
  </inkml:definitions>
  <inkml:trace contextRef="#ctx0" brushRef="#br0">12 1 15971,'-7'24'1169,"3"-5"-1209,4-1 1968,0-3-1440,10-4 72,9-5-16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1.451"/>
    </inkml:context>
    <inkml:brush xml:id="br0">
      <inkml:brushProperty name="width" value="0.025" units="cm"/>
      <inkml:brushProperty name="height" value="0.025" units="cm"/>
    </inkml:brush>
  </inkml:definitions>
  <inkml:trace contextRef="#ctx0" brushRef="#br0">16 1 16179,'-2'3'73,"0"1"-1,0-1 0,0 1 1,1-1-1,-1 1 0,1 0 0,0 0 1,0 0-1,1 0 0,-1 0 1,1 0-1,0 0 0,0 0 0,0-1 1,0 1-1,1 0 0,-1 0 1,1 0-1,0 0 0,0 0 1,1 0-1,-1-1 0,1 1 0,0-1 1,0 1-1,0-1 0,0 0 1,1 1-1,-1-1 0,1-1 0,0 1 1,0 0-1,0 0 0,0-1 1,0 0-1,1 0 0,-1 0 0,1 0 1,-1 0-1,1-1 0,0 1 1,-1-1-1,9 1 0,9 0-540,0-1 0,0-2 0,0 0 0,0-1 0,0-1 0,27-8 0,10 0-674,-57 11 1154,-1 0 1,1-1-1,0 1 1,0 0-1,0 0 1,0 0-1,0 0 1,0 0-1,-1 0 1,1 0-1,0 0 0,0 0 1,0 0-1,0 1 1,0-1-1,-1 0 1,1 1-1,0-1 1,1 1-1,-2 0 13,0-1 0,0 0 1,0 1-1,0-1 0,0 1 0,0-1 0,0 1 0,0-1 1,0 1-1,0-1 0,0 1 0,0-1 0,0 1 0,0-1 0,0 1 1,-1-1-1,1 1 0,0-1 0,0 1 0,-1-1 0,1 0 1,0 1-1,-1-1 0,1 1 0,-32 30 1461,25-25-1186,-50 53 2187,51-51-2178,1-1 0,-1 1 1,1 0-1,1 0 0,-1 1 1,-4 12-1,9-20-286,-1 0-1,1-1 1,0 1 0,0 0-1,-1-1 1,1 1-1,0 0 1,0 0 0,0-1-1,0 1 1,0 0-1,0-1 1,0 1 0,0 0-1,0 0 1,0-1 0,0 1-1,0 0 1,0-1-1,1 1 1,-1 0 0,0 0-1,0-1 1,1 1-1,-1-1 1,1 1 0,-1 0-1,0-1 1,1 1-1,-1-1 1,1 1 0,0-1-1,-1 1 1,1-1 0,-1 1-1,1-1 1,0 0-1,-1 1 1,1-1 0,0 0-1,-1 0 1,1 1-1,0-1 1,1 0 0,4 1 2,0-1 0,0 0 0,0 0 1,12-3-1,8 1 2,-21 3-22,1 0 0,0 1 0,-1-1 0,1 1 0,-1 0 0,1 0 0,-1 1 0,0 0 0,0 0 0,0 0 0,-1 0 0,1 1 0,-1 0 0,0 0 0,7 7 0,-10-9 19,1 0 0,0 0 0,0 1 0,-1-1 0,0 1 0,1-1 1,-1 1-1,0-1 0,0 1 0,0 0 0,-1 0 0,1-1 0,-1 1 0,1 0 0,-1 0 0,0 0 0,0-1 0,0 1 0,-1 0 0,1 0 0,-1 0 0,1-1 0,-1 1 0,0 0 0,0-1 0,0 1 0,0-1 0,-1 1 0,1-1 0,-1 1 0,1-1 0,-1 0 1,-3 3-1,0 0 50,0 0 0,-1 0 0,0-1 1,0 0-1,-1 0 0,1-1 1,-1 1-1,1-1 0,-9 2 0,12-4-129,0 0 0,-1 0 0,1 0-1,0 0 1,0-1 0,0 1 0,0-1-1,-1 0 1,1 0 0,0 0 0,0-1-1,-1 1 1,1-1 0,0 1 0,0-1-1,0 0 1,0 0 0,0-1-1,0 1 1,0-1 0,0 1 0,-4-5-1,5 3-45,0 0 0,0 0 0,1 0 0,-1 0 0,1-1 0,0 1 0,0 0 0,0-1 0,0 1 0,0-1-1,1 0 1,0 1 0,0-1 0,0 1 0,0-1 0,0 1 0,1-1 0,-1 1 0,3-7 0,7-23-615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1.918"/>
    </inkml:context>
    <inkml:brush xml:id="br0">
      <inkml:brushProperty name="width" value="0.025" units="cm"/>
      <inkml:brushProperty name="height" value="0.025" units="cm"/>
    </inkml:brush>
  </inkml:definitions>
  <inkml:trace contextRef="#ctx0" brushRef="#br0">105 145 14515,'4'0'245,"1"-1"-1,-1-1 0,0 1 1,0-1-1,0 1 1,0-1-1,-1 0 1,1-1-1,0 1 1,-1 0-1,1-1 1,-1 0-1,0 0 0,0 0 1,0 0-1,0-1 1,-1 1-1,1-1 1,-1 0-1,0 1 1,0-1-1,-1 0 1,1 0-1,-1 0 0,1 0 1,-1-1-1,0 1 1,-1 0-1,1 0 1,-1-1-1,0 1 1,-1-8-1,1 10-198,0 1 0,0-1 0,0 1 0,0-1 0,0 0 0,0 1 0,-1-1 0,1 1 0,-1-1 0,1 1 0,-1-1 0,0 1 0,0 0 0,1-1 0,-1 1 0,0 0 0,0-1 0,0 1-1,0 0 1,-1 0 0,0-1 0,0 1-20,1 1 1,-1-1-1,1 1 0,-1-1 0,1 1 0,0 0 0,-1 0 0,1 0 0,-1 0 0,1 0 1,-1 0-1,1 0 0,-1 1 0,1-1 0,-1 1 0,1-1 0,-1 1 0,0 0 0,-5 2 16,1 1-1,-1-1 1,1 1-1,1 1 1,-1-1-1,0 1 1,-7 9-1,1 1-9,1 0-1,1 1 1,0 0 0,2 0-1,-10 22 1,15-29-18,0 1 1,0-1-1,0 0 1,1 1 0,1 0-1,-1-1 1,2 1-1,-1 0 1,1-1-1,1 1 1,3 17-1,-4-24-24,1-1-1,0 1 0,-1-1 0,1 1 1,1-1-1,-1 0 0,0 1 0,1-1 1,-1 0-1,1 0 0,-1 0 0,1 0 1,0 0-1,0 0 0,0 0 0,0-1 1,0 1-1,1-1 0,-1 1 0,0-1 1,1 0-1,-1 0 0,0 0 0,1 0 1,0-1-1,-1 1 0,1-1 0,-1 1 1,1-1-1,0 0 0,-1 0 0,1 0 1,0 0-1,3-1 0,3 0-44,-1-1 1,1 0-1,0-1 0,-1 0 0,0 0 0,1-1 1,-1 0-1,-1 0 0,10-7 0,18-21-124,-1-12-58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2.406"/>
    </inkml:context>
    <inkml:brush xml:id="br0">
      <inkml:brushProperty name="width" value="0.025" units="cm"/>
      <inkml:brushProperty name="height" value="0.025" units="cm"/>
    </inkml:brush>
  </inkml:definitions>
  <inkml:trace contextRef="#ctx0" brushRef="#br0">105 1 21373,'-28'16'1515,"21"-13"-1352,0 1 1,0 0-1,1 0 0,-1 0 1,1 1-1,0 0 1,0 0-1,1 0 0,0 1 1,-6 8-1,10-13-161,1-1-1,-1 1 0,1 0 1,0-1-1,-1 1 1,1 0-1,0-1 0,0 1 1,0 0-1,0 0 0,-1-1 1,1 1-1,0 0 1,0 0-1,0 0 0,0-1 1,1 1-1,-1 0 0,0 0 1,0-1-1,0 1 0,1 0 1,-1 0-1,0-1 1,1 1-1,-1 0 0,0-1 1,1 1-1,-1-1 0,1 1 1,-1 0-1,1-1 1,0 1-1,-1-1 0,1 1 1,-1-1-1,1 0 0,0 1 1,-1-1-1,1 0 1,0 1-1,0-1 0,-1 0 1,1 0-1,0 1 0,1-1 1,3 1-32,1 0 1,-1 0-1,1 0 1,9-1 0,65-3-64,-42 1-92,52 3 0,-86 0 154,0-1 1,0 1-1,0 0 1,0 0-1,0 0 1,0 0-1,-1 1 1,1 0-1,0-1 1,-1 1-1,5 4 1,-7-5 28,0 0 0,0 0 0,0 0-1,0 0 1,-1 0 0,1 0 0,0 0 0,-1 0 0,1 1 0,0-1 0,-1 0-1,0 1 1,1-1 0,-1 0 0,0 1 0,1-1 0,-1 0 0,0 1-1,0-1 1,0 0 0,0 1 0,-1-1 0,1 1 0,0-1 0,0 0 0,-1 1-1,1-1 1,-1 0 0,1 0 0,-1 1 0,0-1 0,0 0 0,1 0 0,-1 0-1,0 0 1,0 0 0,-1 2 0,-14 12 217,0 0 0,0-1 0,-2 0 0,0-2 0,-29 17 0,41-26-155,-7 6-98,-2-1 0,1-1-1,-1 0 1,0-1 0,0 0 0,-1-1 0,0-1 0,-20 2 0,24-5-209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2.868"/>
    </inkml:context>
    <inkml:brush xml:id="br0">
      <inkml:brushProperty name="width" value="0.025" units="cm"/>
      <inkml:brushProperty name="height" value="0.025" units="cm"/>
    </inkml:brush>
  </inkml:definitions>
  <inkml:trace contextRef="#ctx0" brushRef="#br0">63 25 16972,'-6'-25'3008,"1"47"-1987,0-1 0,-1 34 0,0-5-574,3-29-337,-29 303 815,32-320-913,0-1 1,0 1-1,0-1 0,1 1 0,-1-1 0,1 1 0,0-1 0,0 1 1,0-1-1,2 5 0,-3-8-8,0 1 0,1-1 1,-1 1-1,1-1 0,-1 1 0,1-1 1,-1 1-1,1-1 0,-1 1 0,1-1 0,0 0 1,-1 1-1,1-1 0,-1 0 0,1 0 1,0 1-1,-1-1 0,1 0 0,0 0 1,-1 0-1,2 0 0,0 0 2,0 0 0,0 0 0,-1-1 1,1 1-1,0-1 0,0 0 0,-1 1 0,1-1 0,0 0 0,-1 0 0,3-1 0,23-16 45,-5 3-246,0 1-1,40-18 0,-35 23-362,1 1-1,0 2 1,0 0 0,35-1-1,-59 6 535,39-4-637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3.361"/>
    </inkml:context>
    <inkml:brush xml:id="br0">
      <inkml:brushProperty name="width" value="0.025" units="cm"/>
      <inkml:brushProperty name="height" value="0.025" units="cm"/>
    </inkml:brush>
  </inkml:definitions>
  <inkml:trace contextRef="#ctx0" brushRef="#br0">154 153 17100,'-12'5'477,"1"2"0,0-1 0,0 2 0,0-1 0,1 1 0,0 1 0,-13 14 0,17-16-313,0 1 0,1-1 1,0 1-1,0 0 0,0 1 0,1-1 0,0 1 1,1 0-1,0 0 0,-4 18 0,7-26-146,0 1 0,-1-1-1,1 1 1,0-1 0,0 1 0,0-1-1,0 1 1,0-1 0,0 1-1,0-1 1,1 1 0,-1-1 0,0 1-1,1-1 1,-1 1 0,1-1-1,0 0 1,-1 1 0,1-1 0,0 0-1,0 0 1,2 3 0,-1-3-2,-1 0 0,1-1-1,0 1 1,-1 0 0,1-1 0,0 1 0,0-1 0,-1 1 0,1-1 0,0 0-1,0 0 1,0 0 0,0 0 0,0 0 0,3-1 0,7-2 26,-1 0 1,1 0 0,0-1-1,13-7 1,-24 10-40,10-4 24,9-5 28,-1 2 0,1 0 1,40-9-1,-55 16-55,1 0 1,-1 0-1,0 1 1,1 0 0,-1 0-1,0 0 1,1 0-1,-1 1 1,0 0-1,0 0 1,0 1-1,1-1 1,-1 1-1,-1 0 1,1 1 0,0-1-1,0 1 1,-1 0-1,0 0 1,1 0-1,3 4 1,8 14-44,-12-15 37,-1-1 0,1 0 1,0-1-1,7 7 0,-10-10 6,0 0 1,0 0-1,0-1 0,0 1 0,0 0 0,0-1 0,1 1 0,-1-1 0,0 1 1,0-1-1,0 0 0,1 0 0,-1 1 0,0-1 0,0 0 0,1 0 0,-1 0 1,0 0-1,0 0 0,1-1 0,-1 1 0,0 0 0,0-1 0,1 1 1,-1 0-1,2-2 0,19-11-368,26-19-1,-29 18-362,40-22 0,-47 30 370,0 1-1,0 1 1,1 0 0,-1 1 0,1 0 0,0 1 0,19-1 0,-8 3-679,1 1 0,46 7-1,-69-7 1042,-1-1 0,0 0-1,1 1 1,-1-1 0,0 0-1,1 0 1,-1 0 0,0 0 0,0 0-1,1-1 1,-1 1 0,0 0-1,1-1 1,-1 1 0,0-1-1,0 1 1,0-1 0,1 1-1,-1-1 1,0 0 0,0 0-1,0 1 1,0-1 0,0 0 0,0 0-1,0 0 1,-1 0 0,1 0-1,0 0 1,0-2 0,0 1 113,0 0-1,-1 0 1,1 0 0,-1 0 0,0-1 0,1 1 0,-1 0 0,0 0 0,0-1 0,-1 1 0,1 0 0,0 0-1,-1 0 1,1-1 0,-1 1 0,-1-3 0,1 4-71,1 0 0,0 1 0,0-1 0,0 1 0,0-1-1,-1 0 1,1 1 0,0-1 0,0 1 0,-1-1 0,1 1 0,-1-1 0,1 1 0,0-1 0,-1 1-1,1-1 1,-1 1 0,1 0 0,-1-1 0,1 1 0,-1 0 0,1-1 0,-1 1 0,0 0 0,1-1 0,-1 1-1,1 0 1,-1 0 0,0 0 0,1 0 0,-1 0 0,0 0 0,1 0 0,-1 0 0,1 0 0,-1 0-1,0 0 1,1 0 0,-1 0 0,0 1 0,1-1 0,-1 0 0,1 0 0,-1 1 0,1-1 0,-1 0-1,1 1 1,-1-1 0,1 0 0,-1 1 0,1-1 0,-1 1 0,-2 2 87,0 1 1,0-1-1,1 0 0,0 0 1,0 1-1,0 0 0,-2 3 1,-1 6 19,1-1 0,0 1 0,0 0 1,1 0-1,1 0 0,0 0 0,1 0 1,1 0-1,0 1 0,2 14 0,-2-26-125,0-1 1,0 1-1,1-1 0,-1 1 0,0-1 1,1 1-1,-1-1 0,1 0 0,-1 1 1,1-1-1,0 0 0,0 1 0,-1-1 0,1 0 1,0 0-1,0 0 0,0 0 0,0 0 1,2 2-1,-2-3-4,0 0 1,0 0-1,0 1 0,0-1 1,0 0-1,0 0 0,0 0 1,0 0-1,0 0 0,0 0 1,0-1-1,0 1 0,0 0 1,0 0-1,0-1 0,0 1 1,0-1-1,0 1 0,0-1 1,0 1-1,0-2 0,5-2 57,0-1-1,0 0 0,-1-1 0,0 0 1,0 1-1,4-9 0,8-14 52,-1-1 0,-1 0-1,-2-1 1,-1-1 0,-2 0-1,-1-1 1,10-59 0,-19 87-124,4-35 22,-4 37-26,0 1 1,0-1-1,0 0 0,0 1 0,0-1 1,-1 0-1,1 1 0,0-1 0,-1 0 1,1 1-1,-1-1 0,0 1 0,0-1 0,1 1 1,-1-1-1,0 1 0,-2-3 0,3 4 0,-1 0-1,1 0 0,0-1 1,-1 1-1,1 0 0,0 0 1,0 0-1,-1 0 0,1 0 1,0 0-1,-1 0 0,1 0 1,0 0-1,-1 0 0,1 0 0,0 0 1,-1 0-1,1 0 0,0 0 1,0 0-1,-1 0 0,1 0 1,0 0-1,-1 1 0,1-1 1,0 0-1,0 0 0,-1 0 1,1 0-1,0 1 0,0-1 1,-1 0-1,-8 13 4,-2 17-1,6-7 6,0 0 0,2 1 0,0-1 0,1 29 1,2-36-104,1 1 0,0 0 0,1-1 0,1 1 1,1-1-1,10 28 0,-13-40-8,1-1 1,0 1-1,0 0 1,0-1-1,1 1 1,-1-1-1,1 0 1,3 5-1,-5-8 85,1 1-1,-1 0 0,0 0 1,0-1-1,0 1 0,0 0 1,0-1-1,1 1 0,-1-1 1,0 1-1,1-1 0,-1 0 1,0 0-1,0 0 0,1 1 1,-1-1-1,0 0 0,1-1 1,-1 1-1,0 0 0,1 0 1,-1 0-1,0-1 0,1 1 1,-1-1-1,0 1 0,3-2 1,20-15-350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3.985"/>
    </inkml:context>
    <inkml:brush xml:id="br0">
      <inkml:brushProperty name="width" value="0.025" units="cm"/>
      <inkml:brushProperty name="height" value="0.025" units="cm"/>
    </inkml:brush>
  </inkml:definitions>
  <inkml:trace contextRef="#ctx0" brushRef="#br0">33 114 14555,'0'-27'2333,"1"0"1,6-31-1,-7 58-2287,0 0 0,0 0 0,0 0 0,0 0 0,0 0-1,0 1 1,1-1 0,-1 0 0,0 0 0,0 0 0,0 0 0,0 0 0,0 0-1,0 0 1,0 0 0,0 0 0,0 0 0,0 0 0,1 0 0,-1 0-1,0 0 1,0 0 0,0 0 0,0 0 0,0 0 0,0-1 0,0 1-1,0 0 1,0 0 0,0 0 0,0 0 0,0 0 0,1 0 0,-1 0 0,0 0-1,0 0 1,0 0 0,0 0 0,0 0 0,0 0 0,0 0 0,0 0-1,0-1 1,0 1 0,0 0 0,0 0 0,0 0 0,0 0 0,0 0-1,0 0 1,0 0 0,0 0 0,0 0 0,0-1 0,4 14 715,1 18-555,-2 5-82,-2-5-193,11 49 0,-12-78 56,0-1 0,0 0 0,0 1 1,1-1-1,-1 0 0,1 1 1,-1-1-1,1 0 0,-1 0 0,1 1 1,0-1-1,0 0 0,-1 0 0,1 0 1,0 0-1,0 0 0,0 0 0,0 0 1,0 0-1,0 0 0,1 0 1,-1-1-1,0 1 0,0 0 0,2 0 1,0-1-30,1 0 0,-1 0 0,0 0 0,0 0 0,1-1 0,-1 0 0,0 1 0,5-3 0,12-2-75,-15 4 90,0 1 1,0-1-1,0 1 0,0 0 0,0 0 0,0 0 1,0 1-1,0 0 0,0 0 0,0 0 0,-1 0 1,1 1-1,0 0 0,-1 0 0,6 3 0,-8-3 31,1 0-1,0 0 0,-1 0 0,0 0 0,0 1 1,1-1-1,-1 1 0,-1-1 0,1 1 1,0 0-1,-1 0 0,1 0 0,-1-1 1,0 2-1,0-1 0,0 0 0,0 0 0,0 0 1,-1 0-1,0 1 0,0-1 0,1 0 1,-2 0-1,1 5 0,-2-1 90,1-1 0,-1 0 1,-1 0-1,1 0 0,-1 0 0,0 0 0,0-1 0,0 1 0,-1-1 1,0 0-1,0 0 0,0 0 0,-1 0 0,1-1 0,-1 0 0,0 0 1,-1 0-1,1-1 0,-1 1 0,1-1 0,-1-1 0,-12 5 0,12-5-13,0 0-1,0-1 0,0 1 0,-1-1 1,1 0-1,0-1 0,-1 0 1,1 0-1,-1 0 0,-8-2 0,10 1-98,1 0 0,0-1 0,0 1 0,0-1 0,0 0 0,0 0 0,0 0-1,0 0 1,1-1 0,-1 0 0,1 1 0,0-1 0,0-1 0,0 1 0,-5-7 0,6 7-126,0-1 1,0 1-1,0-1 1,1 1-1,0-1 1,-1 1-1,1-1 1,1 0-1,-1 0 1,1 1-1,-1-1 0,1 0 1,0 0-1,0 0 1,1 1-1,-1-1 1,1 0-1,0 0 1,0 1-1,0-1 1,0 1-1,0-1 1,1 1-1,0-1 1,0 1-1,0 0 1,0 0-1,0-1 1,1 2-1,-1-1 1,1 0-1,5-3 1,14-12-737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4.447"/>
    </inkml:context>
    <inkml:brush xml:id="br0">
      <inkml:brushProperty name="width" value="0.025" units="cm"/>
      <inkml:brushProperty name="height" value="0.025" units="cm"/>
    </inkml:brush>
  </inkml:definitions>
  <inkml:trace contextRef="#ctx0" brushRef="#br0">81 130 14291,'7'2'236,"0"0"408,0-1-1,1 0 1,-1 0-1,0 0 1,16-1 0,-22-1-495,1 1 1,0 0 0,0-1 0,-1 1 0,1-1 0,0 0 0,-1 0-1,1 1 1,0-1 0,-1 0 0,1 0 0,-1-1 0,0 1 0,1 0 0,-1 0-1,0-1 1,0 1 0,1-1 0,-1 1 0,0-1 0,-1 1 0,1-1-1,0 0 1,0 1 0,-1-1 0,1 0 0,-1 1 0,1-1 0,-1 0-1,0-2 1,1 0-37,-1 1-1,1-1 0,-1 0 0,0 0 1,-1 0-1,1 1 0,-1-1 1,1 0-1,-1 1 0,0-1 1,-1 0-1,1 1 0,0-1 1,-1 1-1,0 0 0,0 0 0,0-1 1,0 1-1,-1 0 0,1 1 1,-1-1-1,-4-4 0,4 5-90,1 0 0,-1 1-1,0-1 1,0 1-1,0 0 1,0 0 0,0 0-1,0 0 1,0 0 0,0 0-1,0 1 1,-1 0-1,1-1 1,0 1 0,0 0-1,0 1 1,-1-1 0,1 1-1,0-1 1,0 1 0,0 0-1,0 0 1,0 0-1,0 1 1,0-1 0,0 1-1,-3 2 1,1-1-17,1 1 1,-1 0-1,1 0 1,0 0-1,0 1 0,0-1 1,1 1-1,0 0 0,-1 0 1,2 0-1,-5 10 1,4-7 3,0 1 0,1-1 0,0 1 0,0 0 0,1 0 0,0 0 0,0 16 0,2-19-17,-1 0 1,1 0 0,0 0-1,0 0 1,1 0 0,0-1 0,0 1-1,0 0 1,0-1 0,1 1-1,6 7 1,-7-10-15,1 0 1,0 0-1,-1 0 0,1 0 0,1-1 1,-1 1-1,0-1 0,1 0 0,-1 0 1,1 0-1,0-1 0,-1 1 0,1-1 1,0 0-1,0 0 0,0 0 0,0 0 1,6 0-1,-4-1-78,0-1-1,0 0 1,0 1 0,0-2 0,0 1-1,0-1 1,-1 0 0,1 0-1,-1 0 1,1-1 0,-1 0 0,0 0-1,6-5 1,5-4-98,-1 0 0,23-25 0,-2-5-258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5.148"/>
    </inkml:context>
    <inkml:brush xml:id="br0">
      <inkml:brushProperty name="width" value="0.025" units="cm"/>
      <inkml:brushProperty name="height" value="0.025" units="cm"/>
    </inkml:brush>
  </inkml:definitions>
  <inkml:trace contextRef="#ctx0" brushRef="#br0">13 10 15875,'0'-1'137,"0"1"-1,0-1 0,0 1 0,0 0 0,0-1 0,-1 1 0,1-1 0,0 1 0,0 0 1,0-1-1,0 1 0,-1 0 0,1-1 0,0 1 0,0 0 0,-1-1 0,1 1 0,0 0 1,0 0-1,-1-1 0,1 1 0,0 0 0,-1 0 0,1-1 0,0 1 0,-1 0 0,1 0 1,0 0-1,-1 0 0,1 0 0,-1 0 0,1 0 0,0-1 0,-1 1 0,-3 15 2267,5 26-971,-1-38-1289,2 49 505,-1-19-458,1 0 1,8 37-1,-10-69-186,0 0 1,0 1-1,1-1 0,-1 0 0,0 0 0,1 1 0,-1-1 1,1 0-1,-1 0 0,1 0 0,-1 0 0,1 0 0,0 0 0,0 0 1,-1 0-1,1 0 0,0 0 0,0 0 0,0-1 0,0 1 1,0 0-1,0-1 0,2 2 0,-1-2 0,0 0 0,-1 0 0,1 0 0,0 0 0,0 0 0,-1-1 0,1 1 0,0 0 0,0-1 0,-1 0 0,1 1 0,-1-1 0,1 0 0,0 0 0,-1 0 0,2-1 0,11-7 16,-2 0-7,1 1 0,1 1-1,-1 0 1,20-7-1,-30 12-13,0 1-1,0 0 0,0 1 0,0-1 0,0 1 0,0-1 0,0 1 0,0 0 1,0 0-1,0 0 0,1 0 0,-1 1 0,0 0 0,0-1 0,0 1 0,0 0 1,0 0-1,-1 0 0,1 1 0,0-1 0,0 1 0,-1 0 0,1-1 0,-1 1 1,1 0-1,-1 1 0,3 3 0,-1-1-4,0 1 1,-1 0-1,1 0 0,-2 1 1,1-1-1,-1 1 1,1-1-1,-2 1 0,1 0 1,-1 0-1,0 0 1,-1-1-1,1 1 0,-1 0 1,-1 0-1,1 0 0,-1 0 1,-3 9-1,4-15 11,0-1 0,0 1-1,0-1 1,0 1 0,0 0 0,0-1-1,0 1 1,-1-1 0,1 1 0,0 0 0,0-1-1,-1 1 1,1-1 0,0 1 0,-1-1-1,1 1 1,0-1 0,-1 0 0,1 1-1,-1-1 1,1 1 0,-1-1 0,1 0-1,-1 1 1,1-1 0,-1 0 0,1 0-1,-1 1 1,-1-1 0,1 0 4,1-1-1,-1 0 1,0 1 0,0-1 0,1 0-1,-1 1 1,0-1 0,1 0-1,-1 0 1,1 0 0,-1 0 0,1 0-1,0 1 1,-1-1 0,0-2 0,-10-42 175,10 38-161,-5-19 59,2 1 0,2-1 0,0-43 0,2 68-83,0 0 1,0 1-1,0-1 1,0 1-1,0-1 1,0 1-1,0-1 1,0 1-1,0-1 0,0 1 1,1-1-1,-1 1 1,0 0-1,0-1 1,1 1-1,-1-1 1,0 1-1,0-1 1,1 1-1,-1 0 1,1-1-1,-1 1 1,0 0-1,1-1 1,-1 1-1,1 0 1,0-1-1,0 1 0,0 0 0,0 0 0,0 0 0,0 0 0,0 0 0,0 1-1,0-1 1,0 0 0,0 0 0,0 1 0,0-1 0,0 0 0,1 2 0,34 24-41,-27-18 19,1-1 3,-1 0 1,1-1-1,1 0 0,-1 0 0,1-1 0,0-1 1,20 6-1,-25-9 16,0 0-1,-1 0 1,1-1-1,0 0 1,0 0-1,-1 0 1,1-1-1,0 0 1,-1 0-1,1 0 1,0-1 0,-1 0-1,0 0 1,1 0-1,-1 0 1,0-1-1,0 0 1,5-4-1,-3 1 6,1 0 0,-1-1 0,0 0 0,-1-1 0,1 1 0,-1-1 0,-1 0 0,5-9 0,-6 11 3,-1 0-1,-1-1 1,1 1-1,-1 0 0,0-1 1,-1 1-1,1-1 1,-1 1-1,0-1 0,-1 0 1,0 0-1,-1-10 1,1 16-4,0-1 1,0 1 0,0-1 0,0 1-1,-1-1 1,1 1 0,-1-1 0,1 1 0,-1 0-1,0-1 1,1 1 0,-1 0 0,0-1-1,0 1 1,0 0 0,0 0 0,0 0-1,0 0 1,0 0 0,0 0 0,0 0-1,-1 0 1,1 0 0,0 1 0,-1-1-1,1 0 1,0 1 0,-1-1 0,1 1 0,-1-1-1,1 1 1,-1 0 0,1 0 0,-1 0-1,1 0 1,-1 0 0,1 0 0,-1 0-1,1 0 1,-1 0 0,1 1 0,-1-1-1,1 1 1,0-1 0,-1 1 0,1 0-1,0-1 1,-1 1 0,1 0 0,0 0 0,0 0-1,0 0 1,-1 0 0,1 0 0,-1 1-1,-4 6 1,0-1 1,1 1-1,0 0 0,0 0 0,0 0 0,1 1 0,0-1 0,1 1 1,0 0-1,1 0 0,-3 15 0,4-18-1,0-1 0,0 0 0,1 1 1,-1-1-1,1 1 0,1-1 0,-1 0 0,1 1 0,0-1 1,0 0-1,1 1 0,-1-1 0,1 0 0,0 0 0,1 0 1,-1 0-1,1-1 0,0 1 0,0-1 0,0 1 0,6 5 1,-6-8-6,-1-1 0,0 1 0,0-1 0,1 1 0,-1-1 1,0 0-1,1 0 0,-1 0 0,1 0 0,0-1 0,-1 1 0,1-1 1,0 1-1,-1-1 0,1 0 0,3 0 0,-1-1-30,-1 0-1,1 0 1,-1 0 0,1 0-1,-1-1 1,0 0 0,0 0-1,0 0 1,4-3 0,2-1-397,-1-1 0,-1-1 0,1 0 1,-1 0-1,0 0 0,12-20 1,-14 19-23,-1-1 0,0 1 0,-1-1 0,0-1 0,4-12 0,-2 0-418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6.454"/>
    </inkml:context>
    <inkml:brush xml:id="br0">
      <inkml:brushProperty name="width" value="0.025" units="cm"/>
      <inkml:brushProperty name="height" value="0.025" units="cm"/>
    </inkml:brush>
  </inkml:definitions>
  <inkml:trace contextRef="#ctx0" brushRef="#br0">1 436 11330,'22'-49'2016,"23"-76"0,-37 96-956,0-1 0,-3 0 1,0 0-1,0-32 0,-5 56-776,-1 0 0,1 1 0,-1 0 0,0-1 0,-3-8 0,3 14-234,1-1-1,0 0 1,0 0-1,-1 1 1,1-1-1,0 0 1,-1 1-1,1-1 1,-1 0-1,1 1 1,-1-1-1,1 1 1,-1-1-1,0 1 1,1-1-1,-1 1 1,1-1-1,-1 1 0,-1-1 1,1 1-7,1 0 0,-1 1 0,0-1 0,0 0 1,0 0-1,1 0 0,-1 1 0,0-1 0,1 0 0,-1 1 0,0-1 0,0 1 1,1-1-1,-1 1 0,1-1 0,-1 1 0,1-1 0,-1 1 0,1 0 0,-1-1 1,1 1-1,-1 0 0,0 1 0,-4 6 87,1 1 0,0 0 0,0 0 1,1 0-1,0 0 0,-3 13 0,-7 64 103,11-76-209,-15 214 381,17-177-182,1 0 1,16 83-1,1-56 62,-16-66-261,1-1 0,0 1-1,0-1 1,1 0 0,0 0-1,0-1 1,9 10 0,-13-15-29,0 0 1,1-1 0,-1 1-1,1 0 1,-1-1 0,1 1-1,-1-1 1,1 1 0,-1-1-1,1 1 1,0-1-1,-1 1 1,1-1 0,0 1-1,-1-1 1,1 0 0,0 1-1,0-1 1,-1 0 0,1 0-1,0 0 1,0 1-1,0-1 1,-1 0 0,1 0-1,0 0 1,0 0 0,0 0-1,-1 0 1,1-1-1,0 1 1,0 0 0,-1 0-1,1-1 1,0 1 0,0 0-1,-1-1 1,1 1 0,0-1-1,-1 1 1,1 0-1,0-2 1,1 0-24,0-1-1,-1 1 1,0-1-1,0 1 1,1-1-1,-2 0 1,1 1-1,0-1 1,0 0-1,-1 0 1,1-5-1,-1-10-258,0 0-1,-1-1 0,-1 1 1,-6-27-1,-25-72-1395,3 9 46,29 107 1637,1 1 0,0 0 0,0-1-1,0 1 1,0-1 0,0 1 0,0 0 0,0-1 0,1 1 0,-1 0-1,0-1 1,0 1 0,0-1 0,0 1 0,0 0 0,1-1 0,-1 1-1,0 0 1,0 0 0,0-1 0,1 1 0,-1 0 0,0-1 0,0 1-1,1 0 1,-1 0 0,0 0 0,1-1 0,-1 1 0,0 0 0,1 0-1,-1 0 1,0 0 0,1 0 0,-1-1 0,0 1 0,1 0 0,-1 0-1,1 0 1,-1 0 0,0 0 0,1 0 0,-1 0 0,0 0 0,1 1-1,0-1 1,25 4 224,-12-2-177,-3-2-37,-1-1 0,1-1 1,-1 1-1,0-2 0,0 1 0,0-2 0,0 1 0,0-1 1,0-1-1,-1 1 0,0-2 0,0 1 0,0-1 0,-1-1 1,0 1-1,0-2 0,-1 1 0,9-11 0,-3 2 23,0 0 0,-2-1 0,0-1 1,0 0-1,-2 0 0,0-1 0,-1 0 0,7-28 0,-14 40-14,3-6 46,0 0 0,-1-1 0,-1 1 0,0-1 1,-1 0-1,-1-19 0,0 32-48,0 0 0,0 0 0,0 0 0,0 0 0,-1 0-1,1 0 1,0 0 0,-1 0 0,1 0 0,-1 0 0,1 0 0,-1 0 0,1 0 0,-1 1 0,1-1 0,-3-2 0,-3 5 205,-1 11-43,-1 11 22,1 1 0,1 0 1,-3 33-1,-3 81 484,10-103-495,-3 120 527,5-139-634,2 0 1,0 0-1,1 0 1,0-1 0,1 1-1,13 29 1,-16-42-76,1-1 1,0 0-1,0 0 0,0 0 0,0 0 1,0-1-1,0 1 0,1 0 0,5 3 1,-8-5-14,1-1 1,0 1 0,0-1-1,0 1 1,0-1 0,0 0-1,-1 1 1,1-1 0,0 0-1,0 0 1,0 0 0,0 0-1,0 0 1,0 0 0,0 0-1,0 0 1,0 0 0,0 0-1,0 0 1,0-1 0,0 1-1,-1 0 1,1-1 0,0 1-1,0-1 1,0 1 0,0-1-1,-1 1 1,1-1 0,0 1-1,-1-1 1,1 0 0,0 1-1,-1-1 1,1 0 0,-1 0-1,1 1 1,-1-1 0,1-1-1,2-3-43,-1 0 0,1 0 0,-1 0-1,-1 0 1,1 0 0,-1 0 0,0 0-1,0-1 1,0-8 0,-3-52-619,1 42 380,-13-105-2334,18 138 2665,0-1-1,0 0 0,1-1 0,0 1 1,1-1-1,8 9 0,-13-14-10,1 0 0,0-1 0,0 1-1,0-1 1,0 0 0,0 1 0,0-1 0,0 0-1,0 0 1,0-1 0,1 1 0,-1 0 0,0-1-1,1 1 1,-1-1 0,0 0 0,1 0 0,-1 0 0,0 0-1,1 0 1,-1 0 0,0-1 0,1 1 0,-1-1-1,0 0 1,1 1 0,-1-1 0,0 0 0,4-3-1,0-1 62,0 0 0,0 0 0,-1-1 1,0 1-1,0-1 0,0-1 0,-1 1 0,1-1 0,-2 1 0,1-1 0,-1 0 0,0-1 0,0 1 0,-1 0 0,0-1 0,-1 0 0,1 1 0,-1-1 0,-1-12 0,-10 41 2,7-10-86,1 1-1,0-1 1,1 1 0,0 0 0,0-1 0,1 1 0,1 0-1,0-1 1,1 1 0,2 11 0,-3-21-4,0-1 0,-1 1-1,1 0 1,0-1 0,0 1 0,0-1 0,0 1 0,0-1-1,0 0 1,1 1 0,-1-1 0,0 0 0,1 0 0,-1 0-1,1 0 1,-1 0 0,1 0 0,-1 0 0,1-1 0,-1 1-1,1 0 1,0-1 0,0 0 0,-1 1 0,1-1 0,0 0-1,0 0 1,-1 0 0,1 0 0,0 0 0,0 0-1,-1 0 1,1-1 0,2 0 0,7-2 24,0 0 0,-1-1 0,1-1 0,13-7 0,-7 3-1,-5 4-19,3-3-44,0 2 0,1-1 0,0 2 0,28-6-1,-40 10 16,0 0 0,-1 1 0,1 0-1,0 0 1,-1 0 0,1 0-1,0 0 1,-1 1 0,1 0 0,-1 0-1,1 0 1,-1 0 0,1 0-1,-1 1 1,0-1 0,0 1 0,0 0-1,0 0 1,0 0 0,0 1-1,0-1 1,0 1 0,-1-1 0,0 1-1,1 0 1,-1 0 0,3 6-1,3 7-48,-7-13 68,0 0-1,0-1 1,0 1 0,1 0-1,-1-1 1,1 1-1,-1-1 1,5 4 0,-6-6 4,1 1-1,0-1 1,0 1 0,0-1 0,0 0 0,0 0-1,0 0 1,0 1 0,0-1 0,0 0-1,0 0 1,0 0 0,0 0 0,0-1 0,0 1-1,0 0 1,0 0 0,-1 0 0,1-1 0,0 1-1,0-1 1,0 1 0,0 0 0,0-1-1,-1 0 1,1 1 0,0-1 0,0 1 0,-1-1-1,1 0 1,0 0 0,0-1 0,31-31 29,-24 23-257,0 1 0,1 0-1,15-12 1,-10 15-495,-6 11-539,-7-2 984,-1 0-1,1-1 1,0 1-1,-1 0 1,1 0-1,-1 0 0,0 3 1,0 3 164,3 9-654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6.924"/>
    </inkml:context>
    <inkml:brush xml:id="br0">
      <inkml:brushProperty name="width" value="0.025" units="cm"/>
      <inkml:brushProperty name="height" value="0.025" units="cm"/>
    </inkml:brush>
  </inkml:definitions>
  <inkml:trace contextRef="#ctx0" brushRef="#br0">1 1 19116,'11'30'2145,"-4"6"-1457,3 10-336,0 4 1624,7 6-1224,5 1-272,-2-2-504,-1-7-432,1-10-464,-2-7 768,0-9-144,-6-5-128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9.644"/>
    </inkml:context>
    <inkml:brush xml:id="br0">
      <inkml:brushProperty name="width" value="0.05" units="cm"/>
      <inkml:brushProperty name="height" value="0.05" units="cm"/>
    </inkml:brush>
  </inkml:definitions>
  <inkml:trace contextRef="#ctx0" brushRef="#br0">59 519 16259,'-17'33'1700,"11"-23"-1298,0 0 0,1 1 0,0-1 0,1 1 0,0 0 0,1 0 0,0 0 0,-2 19 0,4-29-371,1 0 0,0-1 0,0 1 0,0 0 0,0 0 0,0-1 0,0 1 0,0 0 0,0-1 0,0 1 0,1 0 0,-1 0 0,0-1 0,0 1 0,0 0 0,1-1 0,-1 1 0,0-1 0,1 1 0,-1 0 0,1-1 0,-1 1 0,1-1 0,-1 1 0,1-1 0,-1 1 0,1-1 0,-1 1 0,1-1 0,0 0 0,-1 1 0,1-1 0,0 0 0,-1 0 0,1 1 0,0-1 0,-1 0 0,1 0 0,0 0-1,0 0 1,-1 0 0,1 0 0,0 0 0,-1 0 0,1 0 0,0 0 0,0 0 0,-1 0 0,2-1 0,2 0 32,1-1-1,-1 0 0,0 0 0,0 0 0,0-1 0,5-3 0,11-10 60,-1-1 1,-1-1-1,-1 0 1,-1-1-1,0-1 1,-1-1-1,20-38 0,-10 10-63,-3 0 0,25-82 0,-36 98-138,6-44 0,-15 67 39,0 0 0,-1 0 0,-1 0 1,0 0-1,0 0 0,-1 0 0,0 1 1,-1-1-1,-2-10 0,3 18 28,0 0 0,0 0-1,0 0 1,0 1 0,0-1-1,0 0 1,0 1 0,0-1-1,-1 1 1,1-1 0,-1 1-1,1-1 1,-1 1 0,1 0-1,-1 0 1,0 0 0,0 0-1,1 0 1,-1 0 0,0 0-1,0 1 1,0-1 0,0 1-1,0-1 1,0 1 0,0 0-1,0 0 1,0 0 0,0 0 0,0 0-1,0 0 1,0 0 0,0 1-1,-3 0 1,-4 2 13,1-1 0,0 1 1,0 0-1,1 1 0,-1 0 0,-13 9 0,14-8-10,-1 1 0,1 0 0,0 1 0,0-1 0,1 1 0,0 0 0,0 1 0,1-1 0,0 1 0,0 0 0,0 1 0,1-1 0,1 1 0,0 0 0,0 0 0,0 0 0,1 0 0,1 0 0,-1 1 0,1-1 0,1 0 0,0 1 0,0-1-1,1 1 1,0-1 0,4 15 0,28 83-583,-22-74 542,-1 0-1,-1 0 1,4 40 0,-12-56 183,-2-12-121,1-1 0,0 1 0,1-1 0,-1 1 0,1-1 0,0 1-1,0-1 1,0 1 0,0-1 0,1 0 0,4 8 0,-5-11 3,0-1 1,0 0 0,0 0-1,0 1 1,1-1-1,-1 0 1,0 0-1,0 0 1,0 0-1,1 0 1,-1-1-1,0 1 1,0 0 0,0-1-1,0 1 1,0 0-1,0-1 1,1 1-1,-1-1 1,1 0-1,-2 1-9,24-12 90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07.400"/>
    </inkml:context>
    <inkml:brush xml:id="br0">
      <inkml:brushProperty name="width" value="0.025" units="cm"/>
      <inkml:brushProperty name="height" value="0.025" units="cm"/>
    </inkml:brush>
  </inkml:definitions>
  <inkml:trace contextRef="#ctx0" brushRef="#br0">10 69 20924,'-5'22'1929,"3"-9"-1657,-1-16-792,3-4 1536,5-19-784,2-6-216,3-4-248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26.284"/>
    </inkml:context>
    <inkml:brush xml:id="br0">
      <inkml:brushProperty name="width" value="0.025" units="cm"/>
      <inkml:brushProperty name="height" value="0.025" units="cm"/>
    </inkml:brush>
  </inkml:definitions>
  <inkml:trace contextRef="#ctx0" brushRef="#br0">25 142 11298,'-20'-15'2472,"16"10"-693,15 10-804,1 0-954,0 0 0,1 0 0,-1-1 0,1-1 0,0 0 1,0-1-1,0 0 0,1-1 0,14 0 0,19-3-32,54-8 0,-96 9 15,114-14-218,212 2 0,448 14-9,-383-9 238,407-25-62,-669 19 35,322-28 3,1 22 29,-58 24-4,106-1-22,434 14-11,-758-7 13,631 44-23,-735-43-199,19 1-152,-79-12 262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35.818"/>
    </inkml:context>
    <inkml:brush xml:id="br0">
      <inkml:brushProperty name="width" value="0.025" units="cm"/>
      <inkml:brushProperty name="height" value="0.025" units="cm"/>
    </inkml:brush>
  </inkml:definitions>
  <inkml:trace contextRef="#ctx0" brushRef="#br0">7 119 11795,'-1'0'103,"0"-1"0,1 0 0,-1 0 0,1 0 0,-1 0 0,1 0 0,-1 0 0,1 0 0,0-1 0,-1 1 0,1 0 0,0 0 0,0 0 0,0 0 1,0 0-1,0 0 0,0 0 0,0-1 0,0 1 0,0 0 0,1 0 0,0-2 0,0 0 37,0 0 0,1 1 0,0-1-1,-1 0 1,1 1 0,0-1 0,0 1 0,3-3 0,3-2 17,0 0 0,1 1 0,0 0 0,12-6 0,-14 9-136,0 0 1,1 1-1,-1-1 1,1 2-1,-1-1 0,1 1 1,0 0-1,0 1 1,-1 0-1,1 0 1,15 3-1,6 2-1,52 18 0,-7-2-20,-9-9-2,0-4-1,71 2 0,134-11 14,-97-2 16,445 41-39,-87-1 1,-385-33 10,763 4-23,-259-64-62,-186 10 79,-30 51 2,-246 4-27,-162-8 7,0-2 0,0 0 1,0-2-1,0-1 0,-1-1 0,1-1 0,31-13 0,-1-5-144,-54 24 4,0-1 0,-1 1 1,1 0-1,-1 0 0,1 0 0,-1 0 0,1 0 0,0 0 1,-1 0-1,1 1 0,-1-1 0,1 0 0,2 2 0,16 1-704,-20-3 866,1 0-1,-1 0 0,0-1 0,1 1 0,-1 0 0,0 0 1,1-1-1,-1 1 0,0 0 0,0 0 0,1-1 0,-1 1 1,0 0-1,0-1 0,1 1 0,-1-1 0,0 1 0,0 0 1,0-1-1,0 1 0,0 0 0,0-1 0,0 1 0,0-1 1,0 1-1,0 0 0,0-1 0,0 1 0,0-1 0,0 1 1,0 0-1,0-1 0,0 1 0,0 0 0,0-1 0,-1 0 1,1 0-8,-4-18-47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5:56.445"/>
    </inkml:context>
    <inkml:brush xml:id="br0">
      <inkml:brushProperty name="width" value="0.025" units="cm"/>
      <inkml:brushProperty name="height" value="0.025" units="cm"/>
    </inkml:brush>
  </inkml:definitions>
  <inkml:trace contextRef="#ctx0" brushRef="#br0">4 187 13427,'0'0'22,"0"0"1,0 0 0,0 0-1,0 0 1,0 0-1,-1 0 1,1 0-1,0 0 1,0 0-1,0 0 1,0 0 0,0 0-1,0 0 1,0 0-1,-1 0 1,1 0-1,0 0 1,0 0 0,0 0-1,0 0 1,0 0-1,0 0 1,0 0-1,0-1 1,0 1 0,-1 0-1,1 0 1,0 0-1,0 0 1,0 0-1,0 0 1,0 0-1,0 0 1,0-1 0,0 1-1,0 0 1,0 0-1,0 0 1,0 0-1,0 0 1,0 0 0,0 0-1,0-1 1,0 1-1,0 0 1,0 0-1,0 0 1,0 0-1,0 0 1,0 0 0,0 0-1,0-1 1,0 1-1,0 0 1,0 0-1,0 0 1,0 0 0,1 0-1,-1 0 1,0 0-1,0 0 1,0 0-1,0-1 1,12-4 497,17-2-269,411-39 1186,-296 36-1020,279-28 465,546-27-373,-423 81-1040,36-1-1256,-503-17 853,127-20-1,-189 18 564,-17 4 339,1 0 1,-1-1-1,0 1 0,1 0 1,-1 0-1,1 0 0,-1 0 1,1 0-1,-1 0 0,1-1 1,-1 1-1,1 0 0,-1 0 1,0-1-1,1 1 0,-1 0 1,1-1-1,-1 1 0,0 0 1,1-1-1,-1 1 0,0-1 1,0 1-1,1 0 0,-1-1 1,0 1-1,0-1 1,1 0-1,-7-3-112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32.743"/>
    </inkml:context>
    <inkml:brush xml:id="br0">
      <inkml:brushProperty name="width" value="0.025" units="cm"/>
      <inkml:brushProperty name="height" value="0.025" units="cm"/>
    </inkml:brush>
  </inkml:definitions>
  <inkml:trace contextRef="#ctx0" brushRef="#br0">3 210 14555,'-3'8'1709,"11"-16"-763,4-7-414,-5 9-482,0 1-1,0 0 0,0 1 0,1-1 0,-1 1 0,1 1 0,0-1 0,0 2 0,0-1 1,1 1-1,-1 0 0,0 0 0,1 1 0,-1 0 0,1 1 0,15 1 0,96 1-24,136-14 0,-16 1-71,272 21 0,-388-3 37,348 12-16,382-66 11,95-33-150,3 72-2,-852 14 142,168 3-540,-229-14-981,-37 5 1460,0-1-1,0 0 1,0 0-1,0 0 1,0 0-1,0 0 1,0 0-1,0 0 1,0-1-1,-1 1 1,1-1-1,-1 1 1,1-1-1,-1 1 1,2-4-1,4-10-559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45.567"/>
    </inkml:context>
    <inkml:brush xml:id="br0">
      <inkml:brushProperty name="width" value="0.025" units="cm"/>
      <inkml:brushProperty name="height" value="0.025" units="cm"/>
    </inkml:brush>
  </inkml:definitions>
  <inkml:trace contextRef="#ctx0" brushRef="#br0">683 116 11130,'-18'-11'786,"0"1"0,-1 1 0,-1 1 0,1 0 0,-1 1 0,-35-6 0,43 11-651,0 1 0,0 0 0,0 1 0,0 0 0,-1 1 0,1 0 1,0 1-1,1 0 0,-1 1 0,0 0 0,1 1 0,-23 11 0,9-1-37,0 1 0,1 1 1,1 1-1,1 1 0,0 1 1,1 1-1,1 1 0,1 1 0,1 0 1,-28 47-1,35-50-85,1 1 1,1-1-1,1 2 0,0-1 1,2 1-1,0 1 1,1-1-1,2 1 0,0-1 1,1 1-1,1 0 0,1 0 1,1 0-1,8 41 1,-2-34-27,1 0 1,2-1 0,1 0-1,2-1 1,0 0 0,2-1 0,0 0-1,2-1 1,1-1 0,1-1 0,1 0-1,1-2 1,43 35 0,-47-44-19,1 0 0,0 0 0,0-2 0,2-1 0,-1 0 0,1-1 0,0-1 0,39 8 0,-42-13 9,1 0 0,-1-1 0,0 0 0,1-2 0,-1 0 0,0-1 1,1-1-1,-1 0 0,0-1 0,-1-1 0,29-13 0,-28 11 12,-2-2 1,1 0-1,-1-1 0,-1 0 0,0-1 1,0-1-1,-1 0 0,13-16 0,-11 9 51,0-1-1,-1 0 0,-2-1 1,0-1-1,13-32 0,-12 18 68,-2-1 0,-1 0 0,-1-1-1,-3 0 1,-1 0 0,-2 0 0,-2-60-1,-3 70-46,-2 0-1,-1 1 1,-1 0-1,-1 0 1,-1 0-1,-2 1 0,0 0 1,-2 1-1,-1 0 1,-1 1-1,-1 1 1,-1 0-1,-1 1 1,0 0-1,-2 2 1,-1 0-1,-36-28 1,44 39-25,-1 0 1,-27-13 0,38 21-115,-1 0 1,1-1-1,-1 1 0,1 0 0,-1 0 0,1 1 0,-1-1 0,0 1 0,0-1 0,1 1 0,-1 0 0,0 0 0,0 0 0,1 0 0,-1 0 0,0 1 0,0-1 0,1 1 0,-1 0 0,0 0 1,1 0-1,-1 0 0,1 0 0,-4 3 0,-1 4-405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0.816"/>
    </inkml:context>
    <inkml:brush xml:id="br0">
      <inkml:brushProperty name="width" value="0.025" units="cm"/>
      <inkml:brushProperty name="height" value="0.025" units="cm"/>
    </inkml:brush>
  </inkml:definitions>
  <inkml:trace contextRef="#ctx0" brushRef="#br0">1 535 16652,'106'-115'4294,"-65"68"-3672,1 2 1,81-65-1,-111 102-568,0 0 0,1 1 1,0 0-1,1 1 0,27-9 0,73-10 258,-80 19-168,0-1-1,42-16 1,-55 15-231,31-18 0,-46 23-123,0-1 0,-1 0 1,1 0-1,-1 0 0,0 0 1,0-1-1,0 0 0,0 0 1,6-10-1,-7 4-207,-4 3-116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1.255"/>
    </inkml:context>
    <inkml:brush xml:id="br0">
      <inkml:brushProperty name="width" value="0.025" units="cm"/>
      <inkml:brushProperty name="height" value="0.025" units="cm"/>
    </inkml:brush>
  </inkml:definitions>
  <inkml:trace contextRef="#ctx0" brushRef="#br0">408 147 16844,'3'-30'1872,"1"1"0,13-47 0,-14 64-1024,-12 29-705,0 0 1,-1 0 0,-16 20-1,21-31-100,-135 173 603,46-62-205,66-80-260,-29 50 0,48-70-154,0 0 1,1 1-1,1 0 0,0 0 0,-7 33 0,13-46-19,1 0-1,-1 0 0,1 0 1,0 1-1,0-1 0,0 0 0,2 6 1,-1-9-7,-1-1 1,0 0 0,1 0 0,-1 1 0,1-1-1,-1 0 1,1 0 0,0 0 0,-1 1 0,1-1-1,0 0 1,0 0 0,0 0 0,0 0 0,0-1-1,0 1 1,0 0 0,0 0 0,0-1 0,0 1-1,1 0 1,-1-1 0,0 1 0,0-1-1,1 0 1,-1 1 0,0-1 0,1 0 0,-1 0-1,0 0 1,1 0 0,1 0 0,10-2 24,1-1 1,-1-1 0,0 0-1,0-1 1,0 0-1,21-13 1,-12 7 19,202-111-2176,-197 108 1690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1.827"/>
    </inkml:context>
    <inkml:brush xml:id="br0">
      <inkml:brushProperty name="width" value="0.025" units="cm"/>
      <inkml:brushProperty name="height" value="0.025" units="cm"/>
    </inkml:brush>
  </inkml:definitions>
  <inkml:trace contextRef="#ctx0" brushRef="#br0">266 42 18980,'0'-2'93,"0"1"-1,-1-1 1,1 0-1,0 0 1,-1 1-1,1-1 1,-1 0-1,0 0 1,1 1 0,-1-1-1,0 1 1,0-1-1,0 1 1,0-1-1,0 1 1,0-1-1,-1 1 1,1 0-1,0 0 1,-1 0 0,1 0-1,-1 0 1,1 0-1,-1 0 1,0 0-1,1 0 1,-1 1-1,0-1 1,1 1-1,-1-1 1,0 1 0,0 0-1,0 0 1,-1 0-1,-3-1 73,0 1 0,0 0 1,0 0-1,0 0 0,0 1 0,1 0 0,-1 1 0,0-1 0,-10 5 0,7-1-104,-1 1-1,1 0 0,0 0 1,1 1-1,0 0 0,0 1 1,0 0-1,1 0 0,0 1 1,1-1-1,-1 2 0,2-1 1,-1 1-1,2-1 0,-7 19 1,3-6-13,2 0 0,0 1 1,1 0-1,2-1 1,0 2-1,1 32 1,2-47-25,1 0 1,-1 0-1,2 0 1,-1 0 0,1-1-1,0 1 1,1-1-1,0 1 1,9 15 0,-11-21-16,1-1 1,0 1 0,0-1-1,0 1 1,0-1 0,1 0-1,-1 0 1,1 0 0,-1 0-1,1 0 1,0 0-1,-1-1 1,1 1 0,0-1-1,0 0 1,0 0 0,0 0-1,0 0 1,1-1 0,-1 1-1,0-1 1,0 0 0,0 0-1,1 0 1,-1 0 0,0 0-1,0-1 1,0 0 0,0 1-1,0-1 1,4-2 0,8-2 61,-1-2 1,0 0 0,0-1 0,0 0 0,-1-1 0,0 0 0,-1-1 0,16-16 0,-6 2 125,0 0 1,-1-2-1,19-31 0,-28 39-22,-1-1 1,15-39-1,-23 52-180,0-1-1,-1 0 1,-1-1-1,1 1 1,-1 0-1,0 0 1,-1-1-1,1 1 1,-1 0-1,-1-1 1,0 1-1,-2-11 1,2 15-59,0 0 0,0 0 0,0 0 0,0 1 0,-1-1 1,0 0-1,1 1 0,-1-1 0,0 1 0,0 0 0,0-1 1,0 1-1,-1 0 0,1 0 0,-1 0 0,1 1 0,-1-1 0,0 0 1,1 1-1,-1 0 0,-6-2 0,4 2 22,1 0 0,-1 0 0,0 1-1,1-1 1,-1 1 0,0 0 0,0 1 0,1-1-1,-1 1 1,0 0 0,1 0 0,-1 1 0,-7 2-1,-17 13-433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2.415"/>
    </inkml:context>
    <inkml:brush xml:id="br0">
      <inkml:brushProperty name="width" value="0.025" units="cm"/>
      <inkml:brushProperty name="height" value="0.025" units="cm"/>
    </inkml:brush>
  </inkml:definitions>
  <inkml:trace contextRef="#ctx0" brushRef="#br0">5 137 17172,'-1'4'483,"0"-1"0,0 1 0,0 0 0,1-1 0,0 1 0,0 0 0,0 0-1,0-1 1,0 1 0,1 0 0,0 3 0,1-2-300,0-1-1,0 1 1,0-1-1,0 0 1,0 0-1,1 0 0,0 0 1,5 5-1,-2-2-160,1 0 0,0-1 0,0 0 0,1 0 0,0 0-1,0-1 1,0 0 0,1-1 0,-1 0 0,1 0 0,0-1-1,0 0 1,1-1 0,-1 1 0,0-2 0,1 0 0,12 1 0,-11-2-13,0-1 1,-1 0 0,1-1-1,0 0 1,-1-1 0,1 0-1,-1 0 1,0-1 0,0 0-1,0-1 1,-1 0 0,0-1-1,0 0 1,0 0 0,9-10-1,-6 5 23,-1-1-1,0 0 0,-1-1 0,-1 0 0,0-1 0,-1 1 1,0-2-1,-1 1 0,0-1 0,-2 0 0,0-1 1,6-28-1,-10 42-25,-1 0 0,0 0 0,0 0 0,0 1 1,0-1-1,0 0 0,0 0 0,-1 0 0,1 1 0,0-1 0,-1 0 1,0-2-1,1 4-5,-1 0 1,1 0-1,0 0 1,0-1-1,0 1 1,0 0 0,0 0-1,0 0 1,-1 0-1,1 0 1,0-1-1,0 1 1,0 0 0,0 0-1,-1 0 1,1 0-1,0 0 1,0 0-1,0 0 1,0 0-1,-1 0 1,1 0 0,0 0-1,0 0 1,0 0-1,-1 0 1,1 0-1,0 0 1,0 0-1,0 0 1,-1 0 0,1 0-1,0 0 1,0 0-1,-1 0 1,-8 12 57,3 0-2,0 0 0,1 1 1,1-1-1,0 1 0,0 0 1,2 0-1,-1 0 0,2 1 1,-1-1-1,2 0 0,1 23 1,0-34-47,-1 0 1,0 0-1,1 0 1,-1 1-1,1-1 1,0 0-1,0 0 1,0 0 0,0-1-1,0 1 1,0 0-1,0 0 1,1 0-1,-1-1 1,2 2-1,-2-2-4,0 0-1,1-1 0,-1 1 0,0 0 1,0-1-1,0 0 0,0 1 0,1-1 1,-1 0-1,0 1 0,1-1 0,-1 0 1,0 0-1,0 0 0,1 0 0,-1 0 1,0-1-1,3 0 0,1 0 4,-1-1 1,1 0-1,-1-1 1,1 1-1,-1-1 0,0 0 1,0 0-1,0 0 0,0-1 1,6-7-1,3-6 33,0 0 0,-2-1 1,0-1-1,0 0 0,-2-1 0,-1 0 0,7-22 0,-14 41 19,-2 6-13,-8 46 85,10-45-135,-1 1 1,1 0 0,0 0-1,1 0 1,0-1 0,0 1-1,0-1 1,1 1 0,0-1 0,0 0-1,1 0 1,5 7 0,-5-8-526,-1-1-1,1 0 1,0 0 0,0-1 0,7 6 0,-11-9 484,1 0 1,-1 1 0,1-1-1,-1 1 1,1-1-1,-1 0 1,1 0-1,0 1 1,-1-1-1,1 0 1,-1 0-1,1 0 1,0 0 0,-1 0-1,1 0 1,0 1-1,-1-1 1,1-1-1,-1 1 1,1 0-1,0 0 1,-1 0 0,1 0-1,-1 0 1,1-1-1,0 1 1,-1 0-1,1 0 1,-1-1-1,1 1 1,-1 0-1,1-1 1,-1 1 0,1-1-1,-1 1 1,1-1-1,8-10-871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0.111"/>
    </inkml:context>
    <inkml:brush xml:id="br0">
      <inkml:brushProperty name="width" value="0.05" units="cm"/>
      <inkml:brushProperty name="height" value="0.05" units="cm"/>
    </inkml:brush>
  </inkml:definitions>
  <inkml:trace contextRef="#ctx0" brushRef="#br0">133 0 15579,'-17'29'3380,"-48"141"1747,52-124-4360,1-1-1,3 1 1,-7 90-1,16-131-739,0 0 0,0 0-1,0-1 1,1 1 0,0 0-1,0-1 1,0 1-1,0 0 1,3 5 0,-4-9-23,1 0 0,0 0 1,-1 0-1,1 0 1,0 0-1,0 0 0,-1 0 1,1 0-1,0-1 0,0 1 1,0 0-1,0-1 1,0 1-1,0 0 0,0-1 1,0 0-1,2 1 0,-1 0-1,0-1 0,-1 0 0,1 0-1,0 0 1,0 0 0,0 0-1,0-1 1,0 1 0,-1-1-1,1 1 1,0-1 0,0 1-1,-1-1 1,3-1 0,6-4 0,-1 0 0,0 0 0,0-1 0,-1 0 0,0-1 0,10-12 0,40-56-49,-36 44-241,-1-2 1,-2 0 0,-2-2-1,-1 0 1,18-56 0,-33 87 93,0 1 0,-1-1 0,1 0 0,-1 1 0,0-1 0,0-5 1,0 9 154,0 1 0,0-1 1,0 1-1,0 0 1,0-1-1,0 1 0,0-1 1,-1 1-1,1 0 1,0-1-1,0 1 0,0 0 1,-1-1-1,1 1 1,0 0-1,0-1 0,-1 1 1,1 0-1,0-1 1,0 1-1,-1 0 1,1 0-1,0-1 0,-1 1 1,1 0-1,-1 0 1,0-1-1,0 2 42,0-1-1,0 0 1,1 0 0,-1 1 0,0-1-1,0 0 1,0 1 0,0-1 0,0 1-1,0-1 1,0 1 0,1 0 0,-1-1-1,0 1 1,0 0 0,-1 1 0,-32 39-398,16-17 137</inkml:trace>
  <inkml:trace contextRef="#ctx0" brushRef="#br0" timeOffset="1">127 483 15883,'-4'35'1673,"1"-5"-921,0-3-312,4-1 704,5-2-104,4-8-503,0-5-385,3-8 8,-1-3-64,-1-7-200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3.401"/>
    </inkml:context>
    <inkml:brush xml:id="br0">
      <inkml:brushProperty name="width" value="0.025" units="cm"/>
      <inkml:brushProperty name="height" value="0.025" units="cm"/>
    </inkml:brush>
  </inkml:definitions>
  <inkml:trace contextRef="#ctx0" brushRef="#br0">152 53 16235,'1'-2'180,"0"1"-1,0-1 0,-1 0 0,1 0 0,0 0 0,-1 1 0,0-1 1,1 0-1,-1 0 0,0 0 0,0 0 0,0 0 0,0 0 1,0 0-1,0 0 0,-1 1 0,1-1 0,-1 0 0,1 0 0,-1 0 1,0 1-1,-1-3 0,2 3-79,-1 0 1,1 1-1,-1-1 0,0 0 1,1 1-1,-1-1 1,0 1-1,0-1 0,1 1 1,-1 0-1,0-1 0,0 1 1,0 0-1,1-1 1,-1 1-1,0 0 0,0 0 1,0 0-1,-1-1 1,0 2 3,0-1 1,0 0-1,0 1 1,0-1-1,0 1 1,1-1-1,-1 1 1,0 0-1,0 0 1,1 0-1,-1 0 1,-2 1-1,-4 5 58,0 1 0,0 0 0,0 0-1,1 0 1,1 1 0,-1 0-1,1 0 1,1 0 0,-1 1 0,-3 11-1,3-5-53,0 1 0,1-1 0,0 1 0,2-1-1,-3 32 1,5-43-76,1 1 0,0 0 0,1 0-1,-1 0 1,1 0 0,0 0 0,3 7-1,-4-11-23,1-1-1,-1 0 1,1 1-1,0-1 0,0 0 1,-1 0-1,1 1 1,0-1-1,0 0 0,0 0 1,0 0-1,1 0 1,-1 0-1,0 0 1,0 0-1,1-1 0,-1 1 1,0 0-1,1-1 1,-1 1-1,1-1 0,-1 1 1,0-1-1,1 0 1,-1 0-1,1 1 1,-1-1-1,1 0 0,-1 0 1,1-1-1,-1 1 1,3-1-1,3 0 14,1-1-1,-1-1 1,0 1 0,-1-1-1,1 0 1,0-1 0,-1 0-1,12-9 1,45-43 133,-56 50-130,112-113 249,-118 118-269,0 0-1,-1 0 1,1 0-1,0 1 0,0-1 1,0 0-1,-1 0 1,1 1-1,0-1 0,0 1 1,0-1-1,0 1 1,0-1-1,0 1 0,0 0 1,1-1-1,-1 1 1,0 0-1,0 0 0,0 0 1,0 0-1,0 0 1,0 0-1,0 0 0,0 0 1,2 1-1,-2 0 0,0 0-1,0 0 1,0 1-1,0-1 1,0 0-1,0 1 1,0-1-1,-1 1 1,1-1 0,0 1-1,-1-1 1,1 1-1,-1-1 1,0 1-1,0-1 1,1 1-1,-1 2 1,1 5 16,-1-3-6,1 0 0,0 0 0,0-1 0,0 1 0,1 0 0,3 8 0,-5-13-9,1-1-1,-1 1 1,1 0 0,0 0 0,-1 0-1,1-1 1,0 1 0,-1 0 0,1-1-1,0 1 1,0-1 0,-1 1 0,1-1-1,0 1 1,0-1 0,0 1 0,0-1-1,1 0 1,0 1 4,-1-1 0,1 0 0,0-1 0,0 1 0,-1 0 0,1 0-1,0-1 1,0 1 0,-1-1 0,1 1 0,-1-1 0,1 0 0,2-1 0,39-29 149,-31 21-100,0 1 0,15-9-1,-23 16-50,-1 0-1,1 1 0,-1-1 0,1 1 0,0 0 1,-1 0-1,1 0 0,0 0 0,0 1 0,-1-1 0,1 1 1,0 0-1,5 1 0,-5 0-4,-1 0 0,0 0 0,0 0 0,0 1 0,-1-1 0,1 1 0,0 0 0,0 0 0,-1 0 0,1 0 0,-1 0 0,0 1-1,0-1 1,0 1 0,0-1 0,0 1 0,0 0 0,-1-1 0,3 5 0,-2-2-1,0-1 1,1 0-1,-1-1 0,1 1 0,0 0 1,6 4-1,-8-7 3,1 0-1,0 0 1,0 0 0,0 0 0,0 0-1,0 0 1,0-1 0,0 1 0,0-1-1,0 1 1,0-1 0,0 0 0,0 0 0,0 0-1,0 0 1,0 0 0,0 0 0,0-1-1,3 0 1,6-3 25,-1 0 0,0 0 0,-1-1 0,1 0 0,-1 0 0,12-10 0,32-18 92,-49 31-106,1 0 0,0 0 0,0 0-1,0 1 1,0 0 0,0 0-1,0 0 1,0 0 0,8 1-1,-11 0-33,-1 0-1,0 0 0,1 1 0,-1-1 1,1 1-1,-1-1 0,0 1 1,1-1-1,-1 1 0,0 0 0,1-1 1,-1 1-1,0 0 0,0 0 0,0 0 1,0 0-1,0 0 0,0 0 0,0 0 1,0 1-1,0-1 0,0 2 0,14 12-2155,-15-14 2124,1-1 0,0 0 0,0 0 1,-1 0-1,1 0 0,0 0 0,0 1 1,-1-1-1,1-1 0,0 1 0,0 0 1,-1 0-1,1 0 0,0 0 0,0 0 1,-1-1-1,1 1 0,0 0 0,0-1 1,10-8-627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4.131"/>
    </inkml:context>
    <inkml:brush xml:id="br0">
      <inkml:brushProperty name="width" value="0.025" units="cm"/>
      <inkml:brushProperty name="height" value="0.025" units="cm"/>
    </inkml:brush>
  </inkml:definitions>
  <inkml:trace contextRef="#ctx0" brushRef="#br0">12 57 19812,'0'0'127,"-1"1"0,0-1 0,1 0 0,-1 1 0,1-1 0,-1 1 0,1-1 0,-1 1 0,1 0 0,-1-1 0,1 1 0,-1-1 0,1 1 0,0 0 0,-1-1 0,1 1 0,0 0 0,0-1 0,-1 1 0,1 0 0,0 0 0,0-1 0,0 1 0,0 1 0,-2 18 923,2-13-864,0-1-1,0 1 1,1-1-1,0 1 1,0-1-1,0 0 1,1 1-1,0-1 1,5 9-1,-6-13-180,0 0-1,0 0 0,0 0 0,0 0 1,1-1-1,-1 1 0,0-1 1,1 1-1,0-1 0,-1 1 0,1-1 1,0 0-1,0 0 0,0 0 0,0 0 1,-1 0-1,1 0 0,1-1 1,-1 1-1,0 0 0,0-1 0,0 0 1,0 1-1,0-1 0,0 0 1,1 0-1,-1 0 0,0-1 0,0 1 1,0 0-1,0-1 0,4-1 1,5-3 17,1 0 1,-1 0 0,-1-2 0,1 1 0,-1-1 0,0-1 0,-1 0-1,10-9 1,-7 5 64,0 2 1,1-1-1,26-14 0,-38 24-78,0 0-1,1 0 1,-1 1-1,1-1 0,-1 0 1,1 1-1,-1-1 1,1 1-1,0-1 0,-1 1 1,1 0-1,0 0 1,-1 0-1,1 0 0,-1 0 1,1 0-1,0 0 1,-1 0-1,1 1 0,0-1 1,-1 1-1,1-1 0,-1 1 1,3 1-1,-1 0 8,0 1 0,-1 0-1,1 0 1,-1 0 0,0 0-1,0 0 1,0 1 0,2 3-1,-2-3-4,1 1 0,-1-1 0,1 0 0,-1-1-1,1 1 1,0 0 0,5 3 0,-6-5 2,1-1 0,-1 0 1,0 0-1,1 0 0,0 0 1,-1 0-1,1-1 0,-1 1 1,1-1-1,0 0 0,-1 0 1,1 0-1,0 0 0,0 0 1,-1 0-1,1-1 0,0 1 1,4-2-1,6-3 46,0 1-1,17-10 1,-15 7-11,31-15 52,49-19 79,-85 37-175,0 2-1,0-1 1,0 1 0,0 0 0,0 1 0,0 0 0,18 1 0,-19 2-6,-1 0 1,0 0 0,14 5 0,-18-5-72,-1-1 0,1 1 0,0-1 0,0 1 0,0-1 0,0-1 0,0 1 0,0 0 0,0-1 0,0 0 0,0 0 0,1 0 0,-1 0 0,0-1 0,0 0 0,0 0 0,0 0 0,0 0 0,5-3 0,-8 3-271,2 0 82,-1 0 0,0 0 0,0 0 0,1-1 0,-1 1 0,0-1 0,0 0 1,0 0-1,-1 1 0,1-1 0,0-1 0,-1 1 0,2-2 0,1-11-710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5.624"/>
    </inkml:context>
    <inkml:brush xml:id="br0">
      <inkml:brushProperty name="width" value="0.025" units="cm"/>
      <inkml:brushProperty name="height" value="0.025" units="cm"/>
    </inkml:brush>
  </inkml:definitions>
  <inkml:trace contextRef="#ctx0" brushRef="#br0">11 261 15451,'-10'11'4284,"20"-23"-731,13-7-2202,-9 7-850,1 0-1,0 0 0,30-15 0,12 2-615,2 3-1,1 2 0,70-12 0,35-12-1258,-103 25 960,-7 3-122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6.297"/>
    </inkml:context>
    <inkml:brush xml:id="br0">
      <inkml:brushProperty name="width" value="0.025" units="cm"/>
      <inkml:brushProperty name="height" value="0.025" units="cm"/>
    </inkml:brush>
  </inkml:definitions>
  <inkml:trace contextRef="#ctx0" brushRef="#br0">45 1 13339,'-1'6'1904,"-2"-1"-1040,-1 5-199,-2 3 1503,-1 7-1000,1 5-103,0 3-281,0 4-136,4 1-240,-1 0-272,6-5-664,2 1-320,2-10 680,5-3-168,-1-14-153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6.969"/>
    </inkml:context>
    <inkml:brush xml:id="br0">
      <inkml:brushProperty name="width" value="0.025" units="cm"/>
      <inkml:brushProperty name="height" value="0.025" units="cm"/>
    </inkml:brush>
  </inkml:definitions>
  <inkml:trace contextRef="#ctx0" brushRef="#br0">0 1 14371,'7'0'473,"0"1"-1,0 1 1,-1-1-1,1 1 0,-1 0 1,1 1-1,-1-1 1,0 1-1,0 1 1,0-1-1,0 1 1,6 5-1,11 9 690,29 31-1,-48-44-1003,75 83 1234,-57-60-1278,1-2 0,1 0 0,44 34-1,-67-59-115,1 1-1,0-1 1,-1 0-1,1 0 1,0 0-1,0 0 1,0 0-1,0 0 1,0 0 0,0-1-1,0 1 1,0-1-1,0 1 1,0-1-1,1 0 1,-1 0-1,3 0 1,-4-1 12,0 1 0,1-1 0,-1 0 1,0 0-1,0 1 0,0-1 1,0 0-1,1 0 0,-1 0 0,0-1 1,-1 1-1,1 0 0,0 0 0,0 0 1,0-1-1,-1 1 0,1 0 0,-1-1 1,1 1-1,-1-1 0,1 1 1,-1 0-1,0-1 0,0-2 0,4-25-66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7.865"/>
    </inkml:context>
    <inkml:brush xml:id="br0">
      <inkml:brushProperty name="width" value="0.025" units="cm"/>
      <inkml:brushProperty name="height" value="0.025" units="cm"/>
    </inkml:brush>
  </inkml:definitions>
  <inkml:trace contextRef="#ctx0" brushRef="#br0">0 1 13715,'15'0'3218,"128"26"2043,69 17-3398,-168-33-1727,0 2 0,-1 2 0,-1 2-1,58 29 1,-71-28-93,0 0 1,-2 1-1,0 2 0,-1 1 0,-1 1 0,38 44 1,-58-61-36,-4-4-12,0 0-1,-1 0 1,1-1 0,0 1 0,0 0-1,-1 0 1,1 0 0,0 0 0,-1 0-1,1 0 1,-1 1 0,1-1-1,-1 0 1,0 0 0,1 2 0,-2-2-36,1-1 1,0 0 0,-1 0-1,1 0 1,-1 0 0,1 0 0,-1 0-1,1 0 1,0 0 0,-1 0-1,1 0 1,-1 0 0,1 0-1,-1 0 1,1 0 0,0 0 0,-1-1-1,1 1 1,-1 0 0,1 0-1,0 0 1,-1-1 0,1 1-1,0 0 1,-1 0 0,1-1 0,0 1-1,-1 0 1,1-1 0,0 1-1,-1 0 1,1-1 0,-16-13-605,-27-36-116,19 19 199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8.529"/>
    </inkml:context>
    <inkml:brush xml:id="br0">
      <inkml:brushProperty name="width" value="0.025" units="cm"/>
      <inkml:brushProperty name="height" value="0.025" units="cm"/>
    </inkml:brush>
  </inkml:definitions>
  <inkml:trace contextRef="#ctx0" brushRef="#br0">0 1841 18276,'10'-11'743,"0"1"0,1 1 0,0 0 0,0 0 1,24-13-1,64-27 922,-61 33-1323,0 1 1,1 2-1,52-11 0,-66 20-337,1 0 1,-1 2-1,1 1 0,0 0 0,-1 2 0,38 7 1,-45-5-24,52 10-48,100 5 0,-146-18 65,0 0 0,-1-1 0,1-2 0,0 0 0,-1-2 0,0 0 0,0-2 0,26-11 0,3-7 17,-1-1-1,-2-4 1,75-56 0,120-128 61,-120 90-3,193-250 0,59-177-17,-345 508 37,-15 21-290,15-27 0,-28 42 217,1 1-1,-2-1 1,1 1-1,-1-1 1,0 0-1,0 0 1,0 0-1,-1 0 0,0-9 1,-2 3-49,-3 4 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6:59.299"/>
    </inkml:context>
    <inkml:brush xml:id="br0">
      <inkml:brushProperty name="width" value="0.025" units="cm"/>
      <inkml:brushProperty name="height" value="0.025" units="cm"/>
    </inkml:brush>
  </inkml:definitions>
  <inkml:trace contextRef="#ctx0" brushRef="#br0">279 67 18980,'2'-4'284,"-1"-1"-1,1 1 1,-1 0 0,0-1-1,0 1 1,-1-1-1,1-6 1,-1 10-236,0 0-1,0 0 0,0 0 1,-1 0-1,1 0 1,0 0-1,-1 0 0,1 0 1,-1 0-1,1 0 1,-1 0-1,1 0 1,-1 0-1,0 0 0,1 0 1,-1 0-1,0 1 1,0-1-1,0 0 0,1 0 1,-1 1-1,0-1 1,0 1-1,0-1 1,0 1-1,0-1 0,0 1 1,0 0-1,0-1 1,0 1-1,-1 0 1,1 0-1,0 0 0,0 0 1,0 0-1,-2 0 1,-2 0 62,0 1 1,1-1 0,-1 1-1,0 0 1,0 1 0,1-1-1,-1 1 1,1 0 0,0 0-1,-1 0 1,-4 4 0,-44 35 133,48-37-229,-18 16-11,-30 33 0,43-43-33,2 1 1,-1 0-1,2 1 0,-1 0 0,-8 19 1,15-28 3,0 0 0,0 0 0,0 0 0,0 1 1,0-1-1,1 0 0,-1 0 0,1 0 1,0 0-1,0 1 0,1 4 0,-1-6 7,1-1-1,0 1 1,-1 0-1,1-1 0,0 1 1,0 0-1,0-1 1,0 1-1,0-1 1,0 0-1,0 1 1,1-1-1,-1 0 0,0 0 1,1 0-1,-1 0 1,1 0-1,-1 0 1,1 0-1,0 0 1,2 1-1,17 4-126,0-1 0,0 0 0,39 2 0,-35-4 102,0 0-1,-1 1 0,29 10 1,-47-12 35,1 0 0,-1 1 0,0 0 1,0 0-1,0 1 0,0 0 1,-1 0-1,0 0 0,1 1 1,-2-1-1,1 1 0,0 0 0,-1 1 1,0-1-1,0 1 0,3 6 1,-5-8 5,0 0 0,0 0 0,-1 1 1,1-1-1,-1 0 0,0 1 0,-1-1 1,1 1-1,-1 0 0,0-1 1,0 1-1,0-1 0,0 1 0,-2 7 1,-1-5 28,1 0 1,0-1 0,-1 1-1,0-1 1,-1 0 0,0 0-1,0 0 1,-8 10 0,-1-3 103,-1 0 0,-1 0 0,0-1 0,0-1 1,-1 0-1,-20 9 0,20-12 114,-32 12 0,43-18-284,-1 0 0,1-1 1,-1 1-1,1-1 0,-1-1 1,0 1-1,1-1 0,-1 0 1,0 0-1,-6-2 0,11 2 64,0-1 0,0 1-1,0 0 1,0-1 0,0 1 0,0-1 0,0 1-1,0-1 1,0 0 0,0 1 0,0-1-1,1 0 1,-1 1 0,0-1 0,0 0-1,1 0 1,-1 0 0,1 0 0,-1 0 0,1 0-1,-1 0 1,1 0 0,-1 0 0,1 0-1,0 0 1,0 0 0,0 0 0,-1-2-1,4-34-101,-3 36 79,9-41-105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0.187"/>
    </inkml:context>
    <inkml:brush xml:id="br0">
      <inkml:brushProperty name="width" value="0.025" units="cm"/>
      <inkml:brushProperty name="height" value="0.025" units="cm"/>
    </inkml:brush>
  </inkml:definitions>
  <inkml:trace contextRef="#ctx0" brushRef="#br0">65 0 16516,'-2'3'228,"-1"-1"1,1 1-1,-1-1 1,1 1 0,0 0-1,0 0 1,0 0 0,0 0-1,0 0 1,-1 5 0,-12 36 1075,14-41-1081,-6 23 88,2 0 0,0 1 0,2-1 0,1 1 0,1 0 0,3 34 0,1-28 10,2 1 1,1-2-1,2 1 1,18 51 0,-23-76-193,-2-4-37,1 1 1,-1-1 0,1 1-1,0-1 1,0 0 0,0 0 0,1 0-1,-1 0 1,1 0 0,0-1-1,0 1 1,1-1 0,4 5 0,-7-8-70,-1 0 0,1 1 0,-1-1 0,0 0 0,1 0 0,-1 0 0,1 1 0,-1-1 1,1 0-1,-1 0 0,1 0 0,-1 0 0,1 0 0,-1 0 0,1 0 0,-1 0 1,0 0-1,1 0 0,-1 0 0,1 0 0,-1-1 0,1 1 0,-1 0 0,1 0 0,-1 0 1,1-1-1,-1 1 0,0 0 0,1 0 0,0-1 0,5-16 429,-4-22-12,-4 18-370,-1 1-1,-1 0 1,-1 0 0,0 0-1,-2 0 1,-14-30 0,20 48-88,0 0-1,0 0 1,-1 0-1,1 0 1,-1 0-1,1 0 1,-1 0-1,0 1 1,1-1 0,-5-2-1,6 4 15,0 0 0,-1 0 0,1-1 0,0 1 1,0 0-1,0 0 0,0 0 0,0 0 0,0 0 0,0 0 0,-1 0 0,1 0 0,0 0 0,0 0 0,0 0 0,0 0 0,0 0 0,0 0 0,-1 0 1,1 0-1,0 0 0,0 0 0,0 0 0,0 0 0,0 0 0,-1 0 0,1 0 0,0 0 0,0 0 0,0 0 0,0 0 0,0 0 0,0 1 0,0-1 1,-1 0-1,1 0 0,0 0 0,0 0 0,0 0 0,0 0 0,0 0 0,0 0 0,0 1 0,0-1 0,0 0 0,0 0 0,0 0 0,0 0 1,0 0-1,0 1 0,4 15-166,-1-11 147,0 0 1,0-1 0,0 1 0,1 0 0,0-1 0,0 0-1,0 0 1,0 0 0,0 0 0,1-1 0,-1 0 0,1 0-1,0 0 1,0 0 0,1-1 0,-1 0 0,0 0 0,1 0-1,-1-1 1,1 1 0,-1-1 0,1-1 0,0 1 0,-1-1-1,1 0 1,0 0 0,0-1 0,8-1 0,-5 0 44,0 0 1,-1 0 0,0 0-1,1-1 1,-1-1 0,0 1-1,0-1 1,-1 0 0,1-1-1,-1 0 1,0 0 0,0-1-1,0 0 1,-1 0 0,0 0-1,0-1 1,-1 0 0,6-10-1,-9 15-4,-1-1 0,0 1-1,0-1 1,0 1-1,0-1 1,0 0-1,0 0 1,-1 1-1,1-1 1,-1 0-1,0 0 1,0 0-1,-1-5 1,1 8-18,0 0 1,0 0 0,0 0-1,0-1 1,0 1 0,0 0-1,0 0 1,0 0 0,0 0-1,0 0 1,0-1-1,0 1 1,0 0 0,0 0-1,0 0 1,-1 0 0,1 0-1,0 0 1,0 0 0,0-1-1,0 1 1,0 0-1,0 0 1,0 0 0,-1 0-1,1 0 1,0 0 0,0 0-1,0 0 1,0 0 0,0 0-1,-1 0 1,1 0-1,0 0 1,0 0 0,0 0-1,0 0 1,-1 0 0,1 0-1,0 0 1,0 0-1,0 0 1,0 0 0,0 0-1,-1 0 1,1 0 0,0 0-1,0 0 1,0 0 0,0 0-1,0 0 1,0 0-1,-1 1 1,1-1 0,0 0-1,0 0 1,0 0 0,0 0-1,0 0 1,0 0 0,0 1-1,0-1 1,0 0-1,0 0 1,-1 0 0,1 0-1,0 0 1,0 1 0,-5 8-13,4-7 8,0 1 1,1-1 0,-1 1-1,1-1 1,-1 1-1,1-1 1,0 1 0,0 0-1,0-1 1,0 1-1,0-1 1,1 1 0,-1-1-1,1 1 1,0-1-1,0 0 1,0 1-1,0-1 1,0 0 0,0 1-1,0-1 1,1 0-1,1 2 1,-1-2 5,0-1 1,0 1-1,1-1 0,-1 0 1,0 0-1,1 0 0,-1 0 0,0 0 1,1 0-1,-1 0 0,1-1 1,0 0-1,-1 1 0,1-1 0,-1 0 1,1 0-1,0 0 0,-1-1 1,1 1-1,-1-1 0,1 1 1,-1-1-1,3-1 0,12-4 12,-1-2 0,0 0 0,0-1 0,-1 0 0,0-1 0,-1-1 0,20-19 0,-16 14-3,1 0 1,1 2-1,26-15 1,-45 28-14,0 0 0,0 1 0,0-1 1,0 0-1,0 1 0,0-1 0,0 1 1,0 0-1,0-1 0,1 1 0,-1 0 1,0 0-1,0-1 0,0 1 0,0 0 1,0 0-1,1 0 0,-1 1 1,0-1-1,0 0 0,0 0 0,0 1 1,0-1-1,0 0 0,0 1 0,0-1 1,0 1-1,0-1 0,0 1 0,0 0 1,0 0-1,0-1 0,0 1 0,0 0 1,-1 0-1,1 0 0,0 0 0,0 0 1,-1 0-1,1 0 0,-1 0 1,1 0-1,-1 0 0,0 0 0,1 0 1,-1 2-1,2 6-10,0 0 0,-1 1 1,0-1-1,-1 16 0,1-13-3,-1-7 6,0 2 16,0-1 0,0 1 0,1-1 0,3 13 0,-4-19-1,0 1-1,0 0 1,1 0 0,-1-1-1,0 1 1,1 0 0,-1-1 0,1 1-1,-1 0 1,0-1 0,1 1-1,-1 0 1,1-1 0,0 1-1,-1-1 1,1 1 0,0-1-1,-1 1 1,1-1 0,0 0-1,-1 1 1,1-1 0,0 0-1,0 0 1,-1 1 0,1-1-1,0 0 1,0 0 0,-1 0 0,1 0-1,0 0 1,0 0 0,0 0-1,-1 0 1,1 0 0,0 0-1,0-1 1,-1 1 0,1 0-1,0 0 1,0-1 0,-1 1-1,1 0 1,0-1 0,-1 1-1,1-1 1,0 1 0,-1-1 0,2 0-1,16-13 94,-1 0 1,0-2-1,-1 0 0,16-20 0,-14 15-61,0 2 1,30-25-1,-47 42-43,0 1 0,1 0 0,-1 1 0,0-1 0,0 0 0,0 0 0,1 0 0,-1 1 0,0-1 0,0 0-1,1 1 1,-1 0 0,1-1 0,-1 1 0,1 0 0,-1-1 0,0 1 0,1 0 0,-1 0 0,1 0 0,-1 0 0,3 1 0,-2 0-2,-1 1 1,1-1-1,-1 0 1,0 1-1,1-1 0,-1 0 1,0 1-1,0 0 1,0-1-1,0 1 0,-1 0 1,1-1-1,0 1 1,-1 0-1,1 0 1,0 3-1,0-2-6,0 3 0,1 0 0,0 0-1,0-1 1,0 1 0,1 0 0,5 8-1,-7-13 12,0 1 0,1-1 0,-1 0 0,0 0 0,1 0 0,0 1 0,-1-1 0,1 0 0,-1-1 0,1 1 0,0 0 0,0 0 0,-1-1 0,1 1 0,0-1 0,0 0 0,0 1 0,0-1 0,0 0 0,0 0 0,-1 0 0,1 0 0,0-1 0,0 1 0,0-1 0,2 0 0,6-2-141,0 0 0,-1-1-1,1 0 1,-1-1 0,17-11 0,-20 12-271,0 0 1,0-1 0,-1 0-1,1 0 1,-1 0-1,0-1 1,0 1 0,7-13-1,-11 16 281,0 0 0,0-1 0,-1 1 0,1-1 0,0 1 0,-1-1 0,0 1 0,1-1 0,-1-3 0,0 4 48,0-19-814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0.683"/>
    </inkml:context>
    <inkml:brush xml:id="br0">
      <inkml:brushProperty name="width" value="0.025" units="cm"/>
      <inkml:brushProperty name="height" value="0.025" units="cm"/>
    </inkml:brush>
  </inkml:definitions>
  <inkml:trace contextRef="#ctx0" brushRef="#br0">47 15 18356,'-12'3'888,"-2"-7"-632,-6-9-224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0.530"/>
    </inkml:context>
    <inkml:brush xml:id="br0">
      <inkml:brushProperty name="width" value="0.05" units="cm"/>
      <inkml:brushProperty name="height" value="0.05" units="cm"/>
    </inkml:brush>
  </inkml:definitions>
  <inkml:trace contextRef="#ctx0" brushRef="#br0">1 157 17108,'0'1'97,"0"0"0,0 0 0,0 1 1,0-1-1,0 0 0,1 0 0,-1 0 0,0 1 1,1-1-1,-1 0 0,1 0 0,-1 0 1,1 0-1,0 0 0,-1 0 0,1 0 0,0 0 1,0 0-1,0 0 0,0 0 0,-1 0 1,1-1-1,0 1 0,0 0 0,1-1 0,-1 1 1,0 0-1,0-1 0,0 0 0,0 1 1,0-1-1,2 1 0,6 2 285,0-1-1,20 3 1,-26-5-220,13 3-54,0-2 0,-1 0 0,1-1-1,0-1 1,0 0 0,0-2 0,-1 1-1,1-2 1,-1 0 0,0-1 0,0 0-1,-1-1 1,1-1 0,12-8 0,-23 13-88,-1-1 1,0 0 0,0 1-1,0-1 1,0 0 0,0 0-1,-1-1 1,1 1 0,-1-1-1,0 1 1,0-1 0,0 0-1,0 1 1,-1-1 0,2-7-1,-3 9-10,1 0 0,-1 1-1,0-1 1,0 0-1,0 1 1,-1-1 0,1 0-1,0 1 1,0-1 0,-1 1-1,1-1 1,-1 0-1,0 1 1,1-1 0,-1 1-1,-2-3 1,2 2-4,-1 1 0,0-1 0,0 1 1,0-1-1,1 1 0,-1 0 0,-1-1 0,1 1 0,0 0 1,0 0-1,0 1 0,0-1 0,-1 0 0,-3 0 0,-2 0 1,-1 1-1,1 0 0,0 0 1,0 1-1,0 0 0,0 0 1,0 1-1,0 0 0,0 0 1,0 1-1,0 0 0,1 0 1,0 1-1,0 0 0,-8 5 1,6-3 52,0 1 1,0 0 0,1 0 0,0 1 0,0 0 0,1 1 0,0-1 0,0 1 0,1 1 0,-9 15 0,14-22-29,0 0 1,-1 0 0,1 0 0,0 1-1,0-1 1,1 0 0,-1 1 0,1-1-1,0 0 1,-1 1 0,1-1 0,1 1-1,-1-1 1,1 0 0,1 6 0,-1-6-11,0-1 1,0 0 0,0 0-1,1 0 1,-1 0 0,1 0-1,0 0 1,0 0-1,-1 0 1,1-1 0,0 1-1,0-1 1,1 1 0,-1-1-1,0 0 1,0 0 0,1 0-1,-1 0 1,0 0 0,1 0-1,4 0 1,5 1 9,0-1-1,1 0 1,0-1 0,-1 0 0,1-1-1,-1 0 1,1-1 0,-1 0 0,0-1 0,0-1-1,13-5 1,-6 1-31,0 0-1,0-2 1,-1 0-1,0-1 1,30-25 0,-47 35-5,3-2-24,0 0-1,-1 0 1,1-1 0,-1 1-1,1-1 1,-1 0 0,0 1 0,-1-1-1,1-1 1,-1 1 0,1 0-1,1-6 1,-4 10 23,0 0 0,0 0 0,0 0 0,0 0 0,0 0 0,0 0 1,0-1-1,0 1 0,0 0 0,0 0 0,0 0 0,0 0 0,1-1 0,-1 1 0,0 0 0,0 0 0,0 0 0,0 0 0,0-1 0,0 1 0,-1 0 0,1 0 0,0 0 0,0 0 1,0-1-1,0 1 0,0 0 0,0 0 0,0 0 0,0 0 0,0 0 0,0-1 0,0 1 0,-1 0 0,1 0 0,0 0 0,0 0 0,0 0 0,0 0 0,0 0 0,0-1 0,-1 1 0,1 0 1,0 0-1,0 0 0,0 0 0,-9 5-174,-7 12 47,11-11 156,1 0 0,-1 1 0,1 0 0,1-1 0,-1 2 0,1-1 0,0 0 0,1 1 0,0-1 1,0 1-1,1-1 0,0 1 0,-1 9 0,2-16-11,0 0 0,0 0 1,1 0-1,-1 1 1,0-1-1,0 0 0,1 0 1,-1 0-1,0 0 0,1 0 1,-1 1-1,1-1 1,0 0-1,-1 0 0,1 0 1,0 0-1,0-1 0,-1 1 1,1 0-1,0 0 1,0 0-1,0-1 0,0 1 1,0 0-1,0-1 0,0 1 1,0-1-1,0 1 0,1-1 1,-1 0-1,0 1 1,0-1-1,0 0 0,0 0 1,1 0-1,-1 0 0,0 0 1,0 0-1,0 0 1,1 0-1,-1 0 0,0-1 1,2 0-1,4-1-6,-1 0 0,0 0 0,0 0 0,0-1-1,0 0 1,8-6 0,-3 0-298,-1 0 1,-1 0-1,0-1 0,0 0 0,-1 0 0,0-1 1,-1 0-1,0 0 0,-1-1 0,0 0 0,-1 0 1,0 0-1,-1-1 0,4-20 0,5-28-539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1.165"/>
    </inkml:context>
    <inkml:brush xml:id="br0">
      <inkml:brushProperty name="width" value="0.025" units="cm"/>
      <inkml:brushProperty name="height" value="0.025" units="cm"/>
    </inkml:brush>
  </inkml:definitions>
  <inkml:trace contextRef="#ctx0" brushRef="#br0">1 86 17460,'2'-27'3813,"-2"27"-3782,0 0 1,0 1-1,0-1 1,0 0-1,1 0 0,-1 0 1,0 0-1,0 0 1,0 0-1,0 0 1,0 0-1,0 0 0,0 0 1,0 0-1,0 0 1,0 0-1,0 0 1,0 0-1,0 0 0,0 0 1,1 0-1,-1 0 1,0 0-1,0 0 1,0 0-1,0 0 0,0 0 1,0 0-1,0 0 1,0 0-1,0 0 1,0 0-1,0 0 0,0 0 1,0 0-1,1 0 1,-1 0-1,0 0 1,0 0-1,0 0 0,0 0 1,0 0-1,0-1 1,0 1-1,0 0 1,0 0-1,0 0 0,0 0 1,0 0-1,0 0 1,0 0-1,0 0 1,0 0-1,0 0 1,0 0-1,0 0 0,0 0 1,0 0-1,0-1 1,0 1-1,0 0 1,0 0-1,0 0 0,0 0 1,0 0-1,0 0 1,4 15 1417,4 45 317,-7-37-1657,2-1-1,1 0 1,1 0 0,0 0 0,11 24 0,-16-44-105,1 0 0,0 0 0,-1-1-1,1 1 1,0 0 0,0-1 0,0 1 0,0-1-1,0 1 1,0-1 0,1 0 0,-1 1 0,0-1-1,1 0 1,-1 0 0,1 0 0,0 0 0,-1 0-1,1 0 1,0 0 0,-1 0 0,1-1 0,0 1-1,0-1 1,0 1 0,-1-1 0,1 0 0,0 0-1,0 0 1,0 0 0,0 0 0,0 0 0,-1 0-1,1-1 1,0 1 0,0-1 0,0 1 0,-1-1-1,3-1 1,4-2 20,0-1-1,-1 1 1,0-2-1,0 1 0,0-1 1,9-10-1,35-47 181,-34 42-116,14-23 83,-23 31-112,1 0 0,0 1 0,1 0 0,19-17 0,-29 28-58,0 1 1,1 0-1,-1-1 1,0 1-1,1 0 1,-1-1 0,1 1-1,-1 0 1,0 0-1,1-1 1,-1 1-1,1 0 1,-1 0-1,1 0 1,-1 0-1,1-1 1,-1 1-1,1 0 1,-1 0 0,1 0-1,-1 0 1,1 0-1,-1 0 1,1 1-1,-1-1 1,1 0-1,-1 0 1,1 0-1,-1 0 1,1 0 0,-1 1-1,0-1 1,1 0-1,-1 0 1,1 1-1,-1-1 1,0 0-1,1 1 1,-1-1-1,1 1 1,-1-1 0,0 0-1,0 1 1,1-1-1,-1 1 1,0-1-1,0 1 1,0-1-1,1 0 1,-1 1-1,0-1 1,0 1-1,0 0 1,5 32-2,-4-27 2,1 17-4,-2-12 4,1 1-1,1-1 0,0 0 0,0 1 0,8 19 0,-10-30 0,0 0 0,1-1 1,-1 1-1,0 0 0,1-1 0,-1 1 0,1 0 0,-1-1 0,1 1 0,-1 0 0,1-1 0,-1 1 0,1-1 0,-1 1 0,1-1 0,0 1 0,-1-1 0,1 0 0,0 1 0,0-1 0,-1 0 0,1 0 0,0 1 0,0-1 0,-1 0 0,1 0 0,0 0 0,0 0 0,0 0 1,-1 0-1,1 0 0,0 0 0,0 0 0,-1-1 0,1 1 0,0 0 0,0 0 0,-1-1 0,1 1 0,0 0 0,0-1 0,-1 1 0,1-1 0,0 0 0,3-2 6,0 0-1,0-1 0,-1 0 1,1 1-1,4-9 1,8-13 3,15-33 0,-20 36-10,0 0 0,29-38 0,-40 59-5,1 1 1,-1-1 0,1 0-1,0 0 1,-1 0-1,1 1 1,0-1 0,0 0-1,-1 1 1,1-1-1,0 0 1,0 1 0,0-1-1,0 1 1,0 0 0,0-1-1,0 1 1,0 0-1,0-1 1,0 1 0,2 0-1,-2 0 0,-1 1 0,1-1 0,0 0-1,0 1 1,0-1 0,-1 1 0,1-1 0,0 1 0,-1 0-1,1-1 1,0 1 0,-1 0 0,1-1 0,-1 1 0,1 0-1,-1 0 1,1-1 0,-1 1 0,1 2 0,2 6-32,0 0 0,0 1 0,1 17-1,-1-13 28,3-1-170,-5-13 156,-1 1 0,0-1-1,0 0 1,1 0 0,-1 0-1,0 0 1,0 0 0,1 0-1,-1 0 1,0 0 0,1 0-1,-1 0 1,0 0 0,0 0-1,1 0 1,-1 0 0,0 0-1,1 0 1,-1 0 0,0 0-1,0-1 1,1 1 0,-1 0-1,0 0 1,0 0 0,1 0 0,-1-1-1,0 1 1,0 0 0,16-22-1116,-14 18 1210,7-10-443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2.434"/>
    </inkml:context>
    <inkml:brush xml:id="br0">
      <inkml:brushProperty name="width" value="0.025" units="cm"/>
      <inkml:brushProperty name="height" value="0.025" units="cm"/>
    </inkml:brush>
  </inkml:definitions>
  <inkml:trace contextRef="#ctx0" brushRef="#br0">179 189 16676,'1'-2'274,"0"0"1,0 0 0,0-1-1,0 1 1,0 0 0,-1 0 0,1 0-1,-1-1 1,0 1 0,0 0 0,0 0-1,0-1 1,0 1 0,0 0 0,-1-3-1,1 4-197,0 1-1,0-1 1,-1 1-1,1 0 1,0-1-1,0 1 0,-1-1 1,1 1-1,0-1 1,-1 1-1,1 0 1,-1-1-1,1 1 1,0 0-1,-1 0 1,1-1-1,-1 1 0,1 0 1,-1 0-1,1-1 1,-1 1-1,1 0 1,-1 0-1,0 0 1,-1 0 45,0 0 1,0 0-1,0 1 1,1-1-1,-1 0 1,0 1-1,1-1 1,-1 1 0,0 0-1,1 0 1,-3 1-1,-8 5-59,0 0-1,0 1 0,1 1 1,0 0-1,1 0 1,0 1-1,0 1 1,1-1-1,0 1 0,1 1 1,0 0-1,1 0 1,1 0-1,-7 19 0,12-30-65,0 0 0,1 1-1,-1-1 1,1 1 0,0 0-1,-1-1 1,1 1 0,0-1 0,0 1-1,0-1 1,0 1 0,0 0-1,1-1 1,-1 1 0,0-1-1,1 1 1,-1-1 0,1 1-1,-1-1 1,1 0 0,1 3-1,-1-3 6,0 0 0,1-1-1,-1 1 1,0 0-1,0-1 1,0 1-1,1-1 1,-1 1 0,0-1-1,0 0 1,1 1-1,-1-1 1,0 0-1,1 0 1,-1 0 0,0 0-1,1 0 1,-1 0-1,0 0 1,1-1 0,-1 1-1,0 0 1,0-1-1,1 1 1,1-2-1,8-3 30,-1 0-1,1-1 0,-1-1 1,0 1-1,0-2 0,-1 1 1,0-1-1,10-12 0,0-1 143,-1-1 0,19-33-1,-9 6 170,-28 49-339,0 0 1,0 0 0,0 0-1,0 0 1,0 0 0,0 0-1,0 0 1,0 0 0,0 0 0,1 1-1,-1-1 1,0 0 0,0 0-1,0 0 1,0 0 0,0 0-1,0 0 1,0 0 0,0 0-1,0 0 1,0 0 0,1 0-1,-1 0 1,0 0 0,0 0-1,0 0 1,0 0 0,0 0 0,0 0-1,0 0 1,0 0 0,1 0-1,-1 0 1,0 0 0,0 0-1,0 0 1,0 0 0,0 0-1,0 0 1,0 0 0,0 0-1,1 0 1,-1 0 0,0 0 0,0 0-1,0 0 1,0 0 0,0-1-1,0 1 1,0 0 0,0 0-1,0 0 1,0 0 0,0 0-1,0 0 1,0 0 0,0 0-1,1 0 1,-1-1 0,0 1-1,0 0 1,0 0 0,0 0 0,0 0-1,0 0 1,0 0 0,0 0-1,0 0 1,0-1 0,2 16 132,1 33-71,-2-22-44,-1-20-20,1 1 0,0-1 0,0 0 0,0 1 0,1-1 0,0 0 0,1 0 0,-1 0 0,1 0 0,5 7 0,-7-11 4,1 0 0,-1-1 0,1 1 0,0 0 0,0-1 0,0 1 0,0-1 0,0 0-1,0 0 1,0 0 0,0 0 0,0 0 0,1 0 0,-1 0 0,0-1 0,1 1 0,-1-1 0,0 0 0,1 0 0,-1 0 0,0 0 0,1 0-1,-1 0 1,1-1 0,-1 1 0,0-1 0,0 1 0,1-1 0,-1 0 0,4-2 0,2 0 19,-1-1 0,1 0 0,-1-1 0,0 0 0,-1 0 1,1 0-1,-1-1 0,0 0 0,0 0 0,9-13 0,0-5 130,24-48 0,-30 55-114,-9 60-114,0-41 71,0-1 0,0 0 1,-1 0-1,1 1 0,1-1 1,-1 0-1,0 1 0,0-1 1,0 0-1,1 1 0,-1-1 1,1 0-1,-1 0 0,1 0 1,-1 1-1,1-1 0,0 0 1,-1 0-1,1 0 0,0 0 1,0 0-1,0 0 0,1 1 1,-1-2 1,1 0 0,-1 0 0,1 0 1,-1 0-1,0 0 0,1 0 0,-1 0 0,1-1 0,-1 1 1,0 0-1,1-1 0,-1 1 0,0-1 0,1 0 0,-1 1 1,0-1-1,0 0 0,0 0 0,0 0 0,0 0 1,0 0-1,2-2 0,16-16-12,-1 0 0,22-32 0,-23 28-114,39-40 0,-55 61 102,1 1 0,-1-1 0,1 1 0,0-1 0,-1 1 0,1 0 0,0-1 0,0 1 0,0 0 0,0 0 0,0 1 0,0-1 0,0 0 0,0 1 0,1-1 0,-1 1 0,4-1 0,-5 2-1,0-1-1,-1 0 0,1 0 1,0 1-1,0-1 1,-1 0-1,1 1 1,0-1-1,-1 1 0,1-1 1,-1 1-1,1-1 1,0 1-1,-1-1 1,1 1-1,-1 0 0,1-1 1,0 2-1,0 1-68,0-1 0,0 1 1,0 0-1,-1-1 0,1 1 0,-1-1 0,1 6 0,5 82-5888,-4-83 4955,2-7-300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2.887"/>
    </inkml:context>
    <inkml:brush xml:id="br0">
      <inkml:brushProperty name="width" value="0.025" units="cm"/>
      <inkml:brushProperty name="height" value="0.025" units="cm"/>
    </inkml:brush>
  </inkml:definitions>
  <inkml:trace contextRef="#ctx0" brushRef="#br0">0 21 14435,'4'-3'451,"-1"0"0,0 1 0,1 0 0,0 0 0,-1 0 0,9-3 0,-12 5-340,1-1 0,0 1 1,0 0-1,0 0 0,-1 0 1,1 0-1,0 0 0,0 0 1,0 0-1,0 0 0,-1 0 1,1 0-1,0 0 0,0 0 1,0 0-1,-1 1 1,1-1-1,0 0 0,0 1 1,0-1-1,-1 1 0,1-1 1,0 0-1,-1 1 0,1 0 1,-1-1-1,1 1 0,0-1 1,-1 1-1,1 0 0,-1-1 1,0 1-1,1 0 0,-1 0 1,1-1-1,-1 1 0,0 0 1,0 0-1,1 0 0,-1-1 1,0 1-1,0 1 0,1 7 172,0 0 0,0 1 0,-1-1 0,0 0 0,-1 0-1,-2 14 1,-17 56 472,12-55-454,-6 42 0,13-65-291,1 1 1,0-1-1,0 1 0,-1-1 1,1 1-1,0-1 0,0 1 0,1-1 1,-1 1-1,0-1 0,0 1 0,1-1 1,-1 1-1,1-1 0,-1 0 1,1 1-1,0-1 0,-1 1 0,1-1 1,0 0-1,2 3 0,-2-4-2,1 1 0,-1 0 0,0-1 0,1 1-1,-1-1 1,1 1 0,-1-1 0,1 0 0,-1 0 0,1 0 0,-1 0 0,1 0-1,-1 0 1,1 0 0,0 0 0,-1 0 0,3-1 0,5-2-40,1-1 0,-1 1 0,0-1 0,0-1 0,10-7 0,-13 9-111,-1-1 0,1 0 0,-1 0 0,0 0 0,0 0 0,-1-1 0,1 0 0,-1 0 0,0-1-1,-1 1 1,1-1 0,-1 1 0,5-13 0,-2-5-285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3.363"/>
    </inkml:context>
    <inkml:brush xml:id="br0">
      <inkml:brushProperty name="width" value="0.025" units="cm"/>
      <inkml:brushProperty name="height" value="0.025" units="cm"/>
    </inkml:brush>
  </inkml:definitions>
  <inkml:trace contextRef="#ctx0" brushRef="#br0">0 227 15203,'0'12'2081,"10"-9"-873,6-3-496,10-11 2177,4 0-1561,7-5-632,3-1-304,5-3-520,-4-3-464,-3 2-456,-4 0 776,-7 1-264,-2 0-232</inkml:trace>
  <inkml:trace contextRef="#ctx0" brushRef="#br0" timeOffset="1">376 8 15939,'-8'4'349,"1"1"0,0-1-1,1 1 1,-1 1-1,1-1 1,0 1-1,0 1 1,1-1 0,-1 1-1,2-1 1,-1 2-1,1-1 1,0 0 0,0 1-1,1 0 1,0 0-1,0 0 1,1 0-1,0 0 1,-1 12 0,3-18-306,0 0 1,-1 0 0,1 0-1,0 0 1,0 0-1,1 0 1,-1-1 0,0 1-1,1 0 1,-1 0 0,1 0-1,-1 0 1,1 0 0,0 0-1,0-1 1,0 1 0,1 1-1,-1-2-24,0 0 0,0 0 0,0 0 0,0-1 0,0 1 0,0-1 0,1 1 0,-1 0 0,0-1 0,0 0 0,0 1 0,1-1 0,-1 0 0,0 0 0,0 0 0,1 1 0,-1-1 0,0-1 0,3 1 0,1-1 0,1 0 1,-1-1 0,0 0-1,0 0 1,1 0 0,-1 0-1,0-1 1,-1 0 0,1 0 0,5-5-1,6-5 47,-1-1 0,-1-1-1,0 0 1,-1-1 0,-1 0-1,0-1 1,13-25 0,-27 46-32,-34 81 264,31-72-230,1 0-1,0 0 0,1 0 1,1 0-1,0 1 1,0 15-1,2-28-59,0 0-1,0 0 1,0 0 0,0 0-1,0 0 1,0 0-1,0-1 1,1 1 0,-1 0-1,0 0 1,1 0 0,-1 0-1,0-1 1,1 1 0,-1 0-1,1 0 1,0 0 0,0 0-12,-1-1 1,0 0-1,1 0 1,-1 0-1,1 0 0,-1 1 1,0-1-1,1 0 1,-1 0-1,1 0 1,-1 0-1,1 0 0,-1 0 1,1 0-1,-1 0 1,0-1-1,1 1 1,-1 0-1,1 0 1,-1 0-1,1 0 0,-1 0 1,0-1-1,1 1 1,2-2-78,0 0 1,0 0-1,-1-1 1,1 1-1,-1-1 1,1 1 0,2-5-1,5-10-357,0 0-1,-2-1 0,0-1 1,0 1-1,-2-1 1,6-29-1,1-10-302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3.768"/>
    </inkml:context>
    <inkml:brush xml:id="br0">
      <inkml:brushProperty name="width" value="0.025" units="cm"/>
      <inkml:brushProperty name="height" value="0.025" units="cm"/>
    </inkml:brush>
  </inkml:definitions>
  <inkml:trace contextRef="#ctx0" brushRef="#br0">43 0 16091,'-9'21'1435,"1"0"0,1 1-1,2-1 1,-5 24 0,9-35-1200,0 0 0,0 0 0,1 0 0,0 0-1,0 0 1,1 0 0,1 0 0,0 0 0,0 0 0,1 0 0,5 12 0,-7-20-229,0 1 0,0-1 0,0 0 0,1 0 0,-1 0-1,1 0 1,-1 0 0,1 0 0,0 0 0,0-1 0,-1 1 0,1 0-1,1-1 1,-1 0 0,0 1 0,0-1 0,0 0 0,1 0 0,-1 0 0,1-1-1,-1 1 1,0 0 0,1-1 0,-1 0 0,1 1 0,-1-1 0,1 0-1,0 0 1,2-1 0,6-1-69,1-1 0,-1 0-1,0-1 1,0 0 0,12-8 0,20-5-303,-43 16 362,1 1 0,-1 0 1,1 0-1,-1-1 0,1 1 0,-1 0 1,1 0-1,0 0 0,-1 0 0,1 0 1,-1 0-1,1 0 0,0 0 0,-1 0 1,1 0-1,-1 0 0,1 0 0,0 0 1,-1 0-1,1 1 0,-1-1 0,1 0 1,-1 0-1,1 1 0,-1-1 0,1 0 1,-1 1-1,1-1 0,-1 0 1,1 1-1,-1-1 0,0 1 0,1-1 1,-1 1-1,0-1 0,1 1 0,-1-1 1,0 1-1,1-1 0,-1 1 0,0-1 1,0 1-1,0 0 0,0-1 0,0 1 1,1-1-1,-1 1 0,0 0 0,0-1 1,-1 1-1,1-1 0,0 1 0,0-1 1,0 1-1,0 0 0,0-1 0,-1 1 1,1 0-1,-2 8 99,-1-1-1,0 1 1,-5 9 0,5-9 24,-2 8 65,11-22-1047,12-28-1234,5-29 908,-8 15 431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4.251"/>
    </inkml:context>
    <inkml:brush xml:id="br0">
      <inkml:brushProperty name="width" value="0.025" units="cm"/>
      <inkml:brushProperty name="height" value="0.025" units="cm"/>
    </inkml:brush>
  </inkml:definitions>
  <inkml:trace contextRef="#ctx0" brushRef="#br0">55 1 17924,'-4'21'1952,"-5"18"-952,-1 8-343,-1 8 1223,1 5-640,4 0-256,2 0-103,4-4-305,0-6-160,3-11-360,2-9-144,1-8-520,1-8-320,0-10 1520,-1-4-768,4-13-64,-1-5-112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4.761"/>
    </inkml:context>
    <inkml:brush xml:id="br0">
      <inkml:brushProperty name="width" value="0.025" units="cm"/>
      <inkml:brushProperty name="height" value="0.025" units="cm"/>
    </inkml:brush>
  </inkml:definitions>
  <inkml:trace contextRef="#ctx0" brushRef="#br0">8 104 16179,'2'4'416,"0"0"-1,0 0 0,0 0 1,1 0-1,-1-1 0,1 1 1,0-1-1,0 0 0,0 0 1,5 4-1,-6-5-262,0-1 0,0 0 0,0 0 0,1-1 0,-1 1 0,0 0 0,0-1 0,0 1 0,1-1 0,-1 0 0,0 1 0,1-1 1,-1 0-1,0-1 0,1 1 0,-1 0 0,0-1 0,0 1 0,1-1 0,-1 1 0,0-1 0,2-1 0,0 0-67,0-1 0,0 1 1,-1-1-1,1 0 0,-1 0 0,0 0 1,0 0-1,0-1 0,0 1 1,0-1-1,-1 0 0,1 0 0,-1 0 1,0 0-1,-1 0 0,3-8 0,-3 10-56,0-1-1,0 0 0,0 0 0,0 0 0,-1 0 0,0 0 1,0 0-1,1 0 0,-2 0 0,1 0 0,0 0 0,-1 1 0,1-1 1,-1 0-1,0 0 0,0 0 0,0 0 0,0 1 0,0-1 1,-1 0-1,1 1 0,-1-1 0,0 1 0,1 0 0,-1-1 0,-3-1 1,3 3-22,1 0 0,-1 0 0,0 0 0,0 0 0,0 1 0,1-1 0,-1 0 0,0 1 0,0 0 1,0-1-1,0 1 0,0 0 0,0 0 0,0 0 0,0 0 0,0 0 0,0 1 0,0-1 0,0 1 0,0-1 1,0 1-1,0 0 0,0-1 0,1 1 0,-1 0 0,0 0 0,0 0 0,1 1 0,-1-1 0,1 0 0,-1 1 1,0 1-1,-4 2-11,0 1 1,1 1 0,-1-1 0,2 1 0,-1 0 0,-5 10 0,6-7 3,-1 0 1,2 0 0,-1 1-1,2-1 1,-1 1-1,-1 18 1,4-26 3,0 1 0,0-1-1,0 1 1,1-1 0,-1 1 0,1-1 0,0 1 0,0-1 0,0 0-1,0 1 1,2 2 0,-1-4 0,-1 0 0,0-1 0,1 1-1,-1-1 1,1 1 0,-1-1 0,1 1 0,0-1-1,-1 0 1,1 1 0,0-1 0,0 0 0,0 0-1,0-1 1,0 1 0,0 0 0,0-1-1,1 1 1,1-1 0,5 1 12,1-1-1,-1 0 1,0-1-1,0 0 1,0 0 0,0-1-1,0 0 1,0-1-1,16-6 1,-2-2 21,-1 0-1,30-20 1,-39 22-36,21-13 0,-2-1 0,44-40 0,-77 69-30,-2 12 29,3-18 0,0 1 0,0-1 0,0 0 0,0 1 0,0-1 0,0 0 0,0 0 0,0 1 0,0-1 0,0 0 0,0 1 0,0-1 0,0 0 0,0 0 0,0 1 0,0-1 0,0 0 0,0 0 0,0 1 0,0-1-1,0 0 1,0 0 0,1 1 0,-1-1 0,0 0 0,0 0 0,0 1 0,1-1 0,-1 0 0,0 0 0,0 0 0,0 1 0,1-1 0,-1 0 0,0 0 0,0 0 0,1 0 0,-1 0 0,0 0 0,0 0 0,1 1 0,-1-1-1,6-2 8,-1-1-1,0 1 0,0-1 0,-1 0 0,1 0 0,0 0 1,-1-1-1,0 0 0,0 0 0,4-4 0,15-13 27,-22 20-38,1-1 1,-1 1-1,0 0 1,1 0 0,-1 1-1,0-1 1,1 0 0,-1 0-1,1 1 1,0-1 0,-1 1-1,1-1 1,-1 1 0,1 0-1,0 0 1,-1-1 0,1 1-1,0 0 1,2 1-1,-3 0-8,1-1 0,-1 1 0,0 0 0,0 0-1,0 0 1,0 0 0,0 0 0,0 0 0,-1 0-1,1 1 1,0-1 0,0 0 0,-1 0 0,1 1-1,-1-1 1,1 0 0,-1 1 0,0-1 0,1 0-1,-1 1 1,0-1 0,0 1 0,0-1 0,0 2-1,-1 28-899,0-25 775,1-1 0,0 0 0,0 1 0,0-1 0,0 1 0,1-1 0,0 0 0,3 11 0,2-13-237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5.491"/>
    </inkml:context>
    <inkml:brush xml:id="br0">
      <inkml:brushProperty name="width" value="0.025" units="cm"/>
      <inkml:brushProperty name="height" value="0.025" units="cm"/>
    </inkml:brush>
  </inkml:definitions>
  <inkml:trace contextRef="#ctx0" brushRef="#br0">202 373 18524,'-2'-5'274,"0"0"0,0 1 1,0-1-1,-1 1 0,1-1 0,-1 1 1,0 0-1,0 0 0,-1 0 0,-5-6 0,6 9-181,1-1-1,0 1 1,0-1-1,-1 1 0,1 0 1,-1 0-1,1 0 1,-1 0-1,0 1 0,1-1 1,-1 0-1,0 1 1,0 0-1,1 0 0,-1 0 1,0 0-1,1 0 0,-1 1 1,0-1-1,1 1 1,-6 1-1,2 1-36,0-1-1,0 1 1,1 1-1,-1-1 1,1 1-1,0 0 1,0 0-1,0 0 1,1 1-1,-1-1 1,1 1-1,0 0 1,1 1-1,-1-1 1,-5 12-1,5-8-58,1 0 0,-1 0 0,1 0-1,1 1 1,-1-1 0,2 1 0,-1 0 0,2-1-1,-1 20 1,2-26 1,-1 1 1,0-1-1,1 1 0,0-1 0,0 0 1,0 1-1,0-1 0,1 0 0,-1 0 0,3 3 1,-4-5 0,1 0 1,0 1 0,0-1 0,0 0 0,0 0 0,1-1-1,-1 1 1,0 0 0,0 0 0,0 0 0,1-1 0,-1 1 0,0-1-1,1 1 1,-1-1 0,1 1 0,-1-1 0,0 0 0,1 0-1,-1 0 1,1 0 0,-1 0 0,1 0 0,-1 0 0,0 0-1,3-1 1,3-1 7,0-1 1,-1 0-1,1 0 0,-1 0 0,0-1 1,0 0-1,0 0 0,-1 0 0,1-1 0,-1 0 1,0 0-1,7-9 0,4-7 43,-1-1 0,13-24 0,-10 13 107,26-67 0,-36 79-75,-2 0 0,0 0 1,-2-1-1,4-37 1,-11 37 32,-2 16-40,-3 15-35,4 1-47,0 1-1,0 0 0,1 0 0,0 0 0,1 0 0,-1 19 0,1 72-39,2-91 44,1 0-1,0-1 1,1 1 0,6 19 0,-7-28 4,0 1-1,0-1 1,0 1 0,0-1-1,0 0 1,1 0 0,-1 0-1,1 0 1,0 0 0,0 0 0,2 3-1,-2-5 2,-1 1 0,1 0 0,-1 0 0,0-1 0,1 1 0,-1-1 0,1 1 0,-1-1 0,1 0-1,-1 0 1,1 1 0,0-1 0,-1 0 0,1-1 0,-1 1 0,1 0 0,-1 0 0,1 0 0,-1-1 0,1 1 0,1-1-1,3-2 8,0-1 0,-1 1-1,1-1 1,-1 0 0,0 0-1,0 0 1,0-1 0,0 0-1,-1 0 1,0 0 0,0 0-1,0-1 1,4-8-1,2-5 26,0-1 0,11-35 0,-14 27-69,-7 26 3,-1 3-2,-2 14-17,1-5 28,0 1 1,1-1-1,1 1 0,0 0 1,0-1-1,2 13 0,-1-20 23,-1 0-1,1-1 0,0 1 1,-1 0-1,1-1 1,0 1-1,0-1 0,1 1 1,-1-1-1,1 1 0,-1-1 1,1 0-1,0 0 1,-1 0-1,1 0 0,0 0 1,1 0-1,-1 0 1,0-1-1,0 1 0,1-1 1,-1 0-1,1 1 0,-1-1 1,1 0-1,-1-1 1,1 1-1,0 0 0,2 0 1,5-1 6,0 0 0,-1 0 1,1 0-1,0-2 0,-1 1 1,1-1-1,10-4 0,68-26 44,-69 24-37,2 0 14,-10 5-11,-1-1-1,0 0 1,0-1-1,-1 0 1,1 0-1,-1-1 1,0 0-1,8-8 1,-16 13 0,-1 1 0,1-1 1,0 0-1,0 0 0,-1 0 1,1 0-1,-1 0 0,1 0 0,-1 0 1,1-1-1,-1 1 0,0 0 1,0 0-1,1 0 0,-1 0 0,0 0 1,0-1-1,0 1 0,0 0 1,0 0-1,-1-2 0,0 1 20,1-1 1,-1 1-1,0 0 0,-1 0 0,1 0 0,0 0 1,-1 0-1,1 0 0,-1 0 0,-1-1 0,-6-5 151,-1 1-1,1 0 1,-17-9-1,20 13-86,-100-64 1090,105 66-1185,-1 1 0,1-1 0,0 0-1,0 0 1,0 0 0,0 0-1,0 0 1,0 0 0,0 0-1,0 0 1,-1-3 0,2 4-19,0 0 0,0-1 0,0 1 0,0 0 0,0-1 1,0 1-1,0 0 0,0-1 0,0 1 0,0 0 0,0-1 0,0 1 0,0 0 1,0-1-1,1 1 0,-1 0 0,0-1 0,0 1 0,0 0 0,0 0 0,1-1 1,-1 1-1,0 0 0,0 0 0,0-1 0,1 1 0,-1 0 0,0 0 0,1-1 1,-1 1-1,5-2-116,-1 0-1,0 1 1,1-1 0,-1 1 0,9-1 0,2-1 408,1-2-328,-1 0-1,1 0 0,-1-2 1,16-9-1,24-17-221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7.374"/>
    </inkml:context>
    <inkml:brush xml:id="br0">
      <inkml:brushProperty name="width" value="0.025" units="cm"/>
      <inkml:brushProperty name="height" value="0.025" units="cm"/>
    </inkml:brush>
  </inkml:definitions>
  <inkml:trace contextRef="#ctx0" brushRef="#br0">260 43 16940,'0'-1'117,"1"-1"0,-1 0 1,0 1-1,0-1 0,0 0 1,0 1-1,0-1 1,-1 1-1,1-1 0,0 0 1,-1 1-1,1-1 0,-1 1 1,0-1-1,0 1 1,1-1-1,-1 1 0,0-1 1,0 1-1,0 0 1,0 0-1,0-1 0,-1 1 1,1 0-1,-2-1 0,1 1 1,0 1 0,0-1 0,-1 1 1,1-1-1,0 1 0,0 0 0,-1-1 0,1 1 0,0 1 0,-1-1 0,1 0 0,0 0 0,0 1 0,-1-1 0,1 1 0,0 0 0,0 0 0,-4 1 0,-7 5 110,-1 1 0,1 0-1,0 1 1,1 0 0,0 1 0,-15 15 0,8-4-196,1 0 0,-26 40 0,42-59-33,1 0 0,-1 0-1,1 0 1,0 0 0,0 0-1,0 0 1,0 0 0,1 0 0,-1 1-1,0-1 1,0 4 0,2-6 0,-1 0 0,0 1 1,0-1-1,0 0 0,0 0 0,0 1 1,0-1-1,0 0 0,1 0 0,-1 1 1,0-1-1,0 0 0,0 0 0,1 0 1,-1 1-1,0-1 0,0 0 0,0 0 0,1 0 1,-1 0-1,0 0 0,1 1 0,-1-1 1,0 0-1,0 0 0,1 0 0,-1 0 1,0 0-1,0 0 0,1 0 0,18-4-3,-9 1-3,-1 0 0,1 1 0,-1 0 0,1 1 0,0-1 0,0 2 0,0-1 0,0 2 0,0-1 0,10 3 0,-13-1 3,0 0 1,0 0 0,0 1 0,0 0-1,0 0 1,-1 0 0,1 1 0,-1 0-1,0 1 1,0-1 0,0 1 0,-1 0-1,0 1 1,6 6 0,-7-7 76,1 1 1,-1 0-1,0 1 1,0-1-1,0 1 1,-1 0-1,0-1 0,-1 1 1,1 1-1,-1-1 1,-1 0-1,1 0 1,-1 1-1,-1-1 1,1 1-1,-1-1 1,-1 1-1,1-1 1,-1 1-1,0-1 1,-1 0-1,0 1 0,0-1 1,-1 0-1,1 0 1,-2-1-1,1 1 1,-1 0-1,0-1 1,0 0-1,-1 0 1,1 0-1,-11 8 1,10-9 9,-1 0 0,0-1 0,0 1 0,0-1 0,-1-1 0,1 1 0,-1-1 0,-8 2 1,14-4-113,-1-1 0,1 0 0,0 1 0,-1-1 0,1 0 0,-1 0 0,1 0 0,-1 0 0,1 0 0,-1 0 0,1 0 0,-1 0 0,1-1 0,0 1-1,-1-1 1,1 1 0,-1-1 0,1 1 0,-2-2 0,2 1-25,0-1 0,0 1-1,0-1 1,0 1-1,0-1 1,0 1 0,0-1-1,1 0 1,-1 0-1,1 1 1,-1-1-1,1 0 1,0 0 0,-1 1-1,1-1 1,0 0-1,0 0 1,0 0 0,1 0-1,-1-2 1,9-42-312,7-10-142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8.272"/>
    </inkml:context>
    <inkml:brush xml:id="br0">
      <inkml:brushProperty name="width" value="0.025" units="cm"/>
      <inkml:brushProperty name="height" value="0.025" units="cm"/>
    </inkml:brush>
  </inkml:definitions>
  <inkml:trace contextRef="#ctx0" brushRef="#br0">49 0 19044,'-6'44'1035,"-17"167"2637,21-166-2887,1 0 0,10 76 0,-8-114-728,-1-1-21,1 0 0,0-1 0,0 1 0,0 0 0,0-1 0,1 0 0,0 1 0,0-1 0,1 0 0,-1 0 0,1 0 0,4 5 0,-7-9-34,0-1 0,1 0 0,-1 1 0,0-1 0,1 0 0,-1 0 0,0 0 0,1 1 0,-1-1 0,0 0 0,1 0 0,-1 0 1,0 0-1,1 1 0,-1-1 0,1 0 0,-1 0 0,0 0 0,1 0 0,-1 0 0,0 0 0,1 0 0,-1 0 0,1 0 0,-1 0 0,0 0 0,1-1 0,-1 1 0,1 0 0,-1 0 0,0 0 0,1 0 0,-1-1 0,0 1 0,1 0 0,-1 0 0,0-1 1,0 1-1,1 0 0,-1 0 0,0-1 0,0 1 0,1 0 0,-1-1 0,0 1 0,0 0 0,0-1 0,1 1 0,-1 0 0,0-1 0,0 0 0,5-18 40,-4 5-28,-1 0 1,-1 1-1,0-1 0,-1 0 1,0 1-1,-1-1 0,-1 1 1,0 0-1,-1 0 0,0 0 1,-10-16-1,14 28-21,1-1 0,-1 1 1,0-1-1,0 1 0,0-1 0,0 1 0,0 0 0,0-1 1,0 1-1,-1 0 0,1 0 0,0 0 0,-1 0 1,1 0-1,-1 0 0,1 0 0,-3 0 0,4 1 4,0 0 0,-1 0-1,1 0 1,0 0 0,-1 0-1,1 0 1,0 0 0,-1 0 0,1 0-1,0 1 1,-1-1 0,1 0-1,0 0 1,0 0 0,-1 0-1,1 1 1,0-1 0,0 0 0,-1 0-1,1 1 1,0-1 0,0 0-1,-1 0 1,1 1 0,0-1 0,0 0-1,0 1 1,0-1 0,-2 20-52,2-11 38,1-1 1,0 0 0,1 0-1,0 0 1,0 0 0,1-1-1,0 1 1,4 8 0,-6-14 14,0 0 1,0 0 0,0-1-1,1 1 1,-1-1-1,0 1 1,1-1 0,-1 1-1,1-1 1,-1 0 0,1 0-1,0 1 1,-1-1 0,1-1-1,0 1 1,0 0 0,0 0-1,0-1 1,0 1-1,0-1 1,0 1 0,0-1-1,0 0 1,0 0 0,0 0-1,0 0 1,0 0 0,0 0-1,0 0 1,0-1 0,-1 1-1,1-1 1,0 0-1,0 1 1,0-1 0,0 0-1,-1 0 1,4-2 0,3-3 7,1 0 1,-1 0-1,-1-1 1,1 0-1,-1 0 1,0-1 0,-1 0-1,0 0 1,0 0-1,5-10 1,-3 2 41,0 1-1,-1-1 1,-1-1 0,-1 1 0,4-19-1,-8 34-40,-1 0 0,1 0-1,-1-1 1,0 1 0,0 0-1,0-1 1,0 1 0,0 0-1,0-1 1,0 1 0,0 0-1,0 0 1,-1-1 0,0-1-1,-3 5 43,-1 12-16,-1 13 20,1-1 1,2 1-1,0 0 1,2 0 0,4 52-1,-3-77-38,0-1-1,0 1 1,0 0-1,1-1 1,-1 1-1,1 0 1,-1-1-1,1 1 1,0-1-1,-1 1 1,1-1-1,0 1 1,0-1-1,0 0 1,0 1 0,2 1-1,-2-3-3,0 0 0,-1 0 1,1 1-1,0-1 0,-1 0 0,1 0 0,0 0 0,0 0 0,-1 0 1,1 0-1,0 0 0,0 0 0,-1 0 0,1 0 0,0 0 0,0 0 0,-1-1 1,1 1-1,0 0 0,-1-1 0,1 1 0,0 0 0,-1-1 0,2 0 1,3-3 53,0-1 0,0 0 1,0 0-1,-1 0 0,8-12 1,91-151 455,-102 165-521,0 1 0,1 0 0,0 0 0,-1 0 0,1 0 0,0 0 0,0 1 0,0-1 0,0 0 0,0 1 0,0 0 0,1-1 0,3 0 0,-5 1-2,0 1 0,0 0 1,0 0-1,-1 0 0,1 1 0,0-1 0,0 0 1,0 0-1,0 0 0,0 1 0,0-1 0,0 0 1,0 1-1,0-1 0,-1 1 0,1-1 0,0 1 1,0 0-1,0-1 0,-1 1 0,1 0 0,0-1 1,-1 1-1,1 0 0,-1 0 0,1 0 0,-1-1 1,1 1-1,-1 0 0,0 0 0,1 0 0,-1 0 1,0 0-1,0 0 0,0 0 0,1 1 0,17 83-83,-18-85 85,0 1-1,0-1 1,1 1-1,-1-1 1,0 1-1,0-1 1,0 1 0,0-1-1,1 1 1,-1-1-1,0 0 1,0 1-1,1-1 1,-1 1-1,0-1 1,1 0 0,-1 1-1,0-1 1,1 0-1,-1 1 1,0-1-1,1 0 1,-1 0-1,1 1 1,-1-1 0,1 0-1,-1 0 1,1 0-1,-1 1 1,1-1-1,-1 0 1,1 0-1,1-1 1,-1 1 0,0 0 0,0-1-1,0 0 1,0 1 0,0-1-1,0 0 1,0 1 0,0-1-1,0 0 1,0 0 0,2-2-1,24-36 3,-25 34-4,22-35 11,-15 22-9,1 0 0,1 1 1,1 0-1,17-18 0,-28 34-2,-1 0 1,1 0 0,0 0-1,0 0 1,0 1-1,0-1 1,0 0 0,0 0-1,0 1 1,0-1 0,0 1-1,0-1 1,1 1-1,-1-1 1,0 1 0,0 0-1,0-1 1,1 1 0,1 0-1,-2 0 2,-1 1-1,1-1 1,0 0-1,0 1 1,-1-1-1,1 1 1,0-1-1,-1 1 1,1-1-1,-1 1 1,1 0 0,0-1-1,-1 1 1,0 0-1,1-1 1,-1 1-1,1 0 1,-1 0-1,0-1 1,1 1-1,-1 1 1,2 8-1,0-1-1,-1 0 1,0 0 0,-1 11-1,0-11-3,0-5 4,2 18 9,-1-21-7,-1-1-1,0 0 0,0 1 1,0-1-1,0 0 0,0 0 1,0 1-1,0-1 1,1 0-1,-1 0 0,0 1 1,0-1-1,0 0 0,1 0 1,-1 1-1,0-1 0,0 0 1,1 0-1,-1 0 1,0 0-1,0 1 0,1-1 1,-1 0-1,0 0 0,1 0 1,-1 0-1,0 0 0,0 0 1,1 0-1,-1 0 1,0 0-1,1 0 0,-1 0 1,0 0-1,1 0 0,-1 0 1,0 0-1,0 0 0,1 0 1,-1 0-1,0 0 1,1 0-1,-1-1 0,0 1 1,0 0-1,1 0 0,-1 0 1,0 0-1,0-1 0,1 1 1,-1 0-1,0 0 1,0-1-1,0 1 0,0 0 1,1 0-1,-1-1 0,0 1 1,0 0-1,0-1 0,0 1 1,9-11 8,-1 0 1,-1 0 0,0 0-1,9-21 1,-11 20 1,1 0 0,1 0 1,0 1-1,15-20 0,-21 31-12,-1-1 1,1 0-1,-1 1 1,1-1-1,-1 1 1,1-1 0,-1 1-1,1-1 1,-1 1-1,1 0 1,-1-1-1,1 1 1,0-1-1,-1 1 1,1 0-1,0 0 1,-1-1-1,1 1 1,0 0-1,-1 0 1,1 0-1,0 0 1,-1 0 0,1 0-1,0 0 1,0 0-1,1 0 1,-2 1-1,1-1 0,0 1 0,0 0 0,-1 0 0,1 0 0,-1-1 0,1 1 0,0 0 0,-1 0 0,1 0 0,-1 0 0,0 0 0,1 0 0,-1 0 0,0 0 0,1 1 0,0 7-24,0 0 0,0-1 0,-1 12 0,-1-9-313,0 0 0,0 0 0,-3 13 0,1-19 86,0-7-56,1-8-33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1.182"/>
    </inkml:context>
    <inkml:brush xml:id="br0">
      <inkml:brushProperty name="width" value="0.05" units="cm"/>
      <inkml:brushProperty name="height" value="0.05" units="cm"/>
    </inkml:brush>
  </inkml:definitions>
  <inkml:trace contextRef="#ctx0" brushRef="#br0">78 1 16444,'-6'32'1109,"-42"329"4879,44-304-5563,0 106 413,7-185-1286,-1-24 54,-4 18 100,-2-1 0,-11-42 0,21 77 391,0 0 1,0 0-1,1-1 1,0 0-1,0 0 1,15 8-1,-12-8-15,1-1 0,0 0 0,1-1 0,-1 0 0,0 0 0,1-2-1,0 1 1,-1-1 0,1-1 0,0 0 0,-1-1 0,1 0 0,0-1-1,-1 0 1,1 0 0,-1-2 0,0 1 0,0-2 0,0 1 0,10-7-1,-18 10-60,-1-1 0,0 1-1,1-1 1,-1 1-1,0-1 1,0 0-1,0 0 1,0 0-1,-1 0 1,1 0-1,0 0 1,-1-1-1,1 1 1,-1 0 0,0-1-1,0 1 1,0-1-1,0 1 1,1-6-1,-2 8-17,-1-1 1,1 1-1,0-1 0,0 1 0,0 0 0,0-1 0,0 1 1,0 0-1,0-1 0,-1 1 0,1 0 0,0-1 0,0 1 1,0 0-1,-1-1 0,1 1 0,0 0 0,-1-1 1,1 1-1,0 0 0,0 0 0,-1 0 0,1-1 0,-1 1 1,1 0-1,0 0 0,-1 0 0,1 0 0,0-1 0,-1 1 1,1 0-1,-1 0 0,1 0 0,-19 3 47,-14 11 2,26-9-24,0 0 1,0 1-1,0-1 1,1 1 0,0 1-1,0-1 1,1 1-1,0 0 1,0 0 0,-7 14-1,12-20-18,-1 0-1,1 0 1,-1-1-1,1 1 1,0 0-1,-1 0 0,1 0 1,0 0-1,0 0 1,-1 0-1,1 0 1,0 0-1,0 0 1,0 0-1,0 0 1,0 0-1,1 0 0,-1 0 1,0 0-1,0 0 1,1 0-1,-1 0 1,0 0-1,1 0 1,-1 0-1,1-1 1,-1 1-1,1 0 0,0 1 1,1-1 5,0 0 0,0 0-1,0 0 1,0 0 0,0-1 0,0 1 0,0 0 0,0-1-1,0 0 1,0 1 0,0-1 0,0 0 0,3 0 0,9-1 39,1 0 1,-1-1 0,15-4 0,-28 6-51,56-16 99,-42 11-91,0 0 1,0 1 0,1 1-1,0 0 1,0 1 0,-1 1-1,23 0 1,-35 2-16,1 0 1,-1 0-1,0 0 0,1 1 0,-1-1 0,0 1 0,0-1 1,0 1-1,0 0 0,0 1 0,-1-1 0,1 0 0,-1 1 1,1-1-1,-1 1 0,0 0 0,0 0 0,0 0 0,0 0 1,0 0-1,1 5 0,0-2 0,0-1 0,1 1 1,0-1-1,8 10 0,-10-14-32,-1 0 1,1 0-1,0 1 0,-1-1 0,1 0 0,0-1 0,-1 1 1,1 0-1,0 0 0,0-1 0,0 1 0,0-1 0,0 0 1,0 1-1,0-1 0,0 0 0,0 0 0,0 0 0,-1-1 1,1 1-1,0 0 0,0-1 0,0 1 0,0-1 0,0 1 1,2-2-1,-3 1-29,0 0 0,0 1 0,0-1 0,0 0 0,0 0 0,0 0 0,0 0 0,0 0 1,-1 0-1,1 0 0,0 0 0,0 0 0,-1 0 0,1 0 0,-1-1 0,1 1 0,-1 0 0,1 0 0,-1-1 1,0 1-1,0 0 0,0-1 0,0 1 0,0 0 0,0-1 0,0 1 0,0 0 0,0 0 0,0-1 0,-1 1 1,1 0-1,0-1 0,-1 1 0,0 0 0,1 0 0,-1 0 0,1 0 0,-1 0 0,-1-2 0,-11-12-621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8.798"/>
    </inkml:context>
    <inkml:brush xml:id="br0">
      <inkml:brushProperty name="width" value="0.025" units="cm"/>
      <inkml:brushProperty name="height" value="0.025" units="cm"/>
    </inkml:brush>
  </inkml:definitions>
  <inkml:trace contextRef="#ctx0" brushRef="#br0">0 1 14859,'0'16'1416,"0"2"-1007,0 1-305,4-5 1168,1-2-792,3-9-320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9.282"/>
    </inkml:context>
    <inkml:brush xml:id="br0">
      <inkml:brushProperty name="width" value="0.025" units="cm"/>
      <inkml:brushProperty name="height" value="0.025" units="cm"/>
    </inkml:brush>
  </inkml:definitions>
  <inkml:trace contextRef="#ctx0" brushRef="#br0">1 197 14651,'3'17'1183,"-1"0"-1,-1 0 1,0 0 0,-2 23-1,0-26-316,1 1 0,0 0 0,1 0-1,1 0 1,6 26 0,-8-39-829,0-1-1,0 0 1,1 1 0,-1-1 0,1 0-1,-1 1 1,1-1 0,-1 0 0,1 1-1,0-1 1,0 0 0,0 0 0,-1 0-1,1 0 1,0 0 0,0 0 0,1 0-1,-1 0 1,0 0 0,0 0 0,0-1 0,0 1-1,1 0 1,-1-1 0,0 1 0,1-1-1,-1 1 1,1-1 0,-1 0 0,0 0-1,1 1 1,-1-1 0,1 0 0,-1 0-1,1 0 1,-1-1 0,0 1 0,1 0-1,-1-1 1,1 1 0,-1 0 0,0-1-1,1 0 1,-1 1 0,0-1 0,2-1 0,5-3-3,0 0 0,-1-1 1,0 0-1,0 0 0,11-13 1,-5 2-13,15-25 1,-20 29-29,0 0-1,1 1 1,0 0-1,16-15 1,-25 27 4,0 0 1,0 0-1,0 0 0,1 0 0,-1 0 1,0 0-1,0 0 0,0 0 1,1 0-1,-1-1 0,0 1 1,0 0-1,0 0 0,1 0 1,-1 0-1,0 0 0,0 0 1,0 1-1,1-1 0,-1 0 0,0 0 1,0 0-1,0 0 0,0 0 1,1 0-1,-1 0 0,0 0 1,0 0-1,0 0 0,0 1 1,1-1-1,-1 0 0,0 0 0,0 0 1,0 0-1,0 0 0,0 1 1,0-1-1,1 0 0,-1 0 1,0 0-1,0 1 0,0-1 1,0 0-1,0 0 0,0 0 1,0 0-1,0 1 0,0-1 0,0 0 1,0 0-1,0 0 0,0 1 1,0-1-1,0 0 0,0 0 1,0 0-1,0 1 0,0 13-17,0-13 18,-4 72-55,4-73 58,0 0 0,0 1-1,0-1 1,0 1 0,0-1 0,0 0 0,0 1 0,0-1-1,0 1 1,0-1 0,0 0 0,0 1 0,1-1 0,-1 0-1,0 1 1,0-1 0,0 1 0,0-1 0,1 0 0,-1 0-1,0 1 1,0-1 0,1 0 0,-1 1 0,0-1 0,1 0 0,-1 0-1,0 1 1,0-1 0,1 0 0,-1 0 0,1 0 0,-1 1-1,13-8 37,12-23 19,-23 27-43,15-19 9,-5 5-17,1 0 1,0 1 0,2 1-1,28-25 1,-41 38-9,0 1 1,0 0 0,0 0 0,0-1 0,0 1 0,0 1 0,0-1 0,0 0 0,0 0 0,1 1 0,-1-1-1,0 1 1,4 0 0,-5 0 1,0 0 1,0 0-1,1 1 0,-1-1 0,0 1 0,0-1 0,0 0 1,0 1-1,0 0 0,0-1 0,0 1 0,0 0 0,0-1 1,0 1-1,0 0 0,0 0 0,-1 0 0,1 0 0,0 0 1,-1 0-1,1 0 0,-1 0 0,1 0 0,-1 0 0,1 0 1,-1 0-1,1 2 0,1 7 28,0-1 0,-1 1 0,0 0 0,-1 0 0,0 0-1,0 0 1,-2 10 0,1-8-19,0-1-1,1 1 1,2 23-1,1-32-938,1-8 409,3-7 108,10-39-358,-7 13 176</inkml:trace>
  <inkml:trace contextRef="#ctx0" brushRef="#br0" timeOffset="1">664 87 16059,'16'15'2489,"-2"-7"-1249,-1-6-536,7-4 2257,-2-7-1481,2-2-1024,1-2-880,1-10 416,1-3-224,-3-1-168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09.887"/>
    </inkml:context>
    <inkml:brush xml:id="br0">
      <inkml:brushProperty name="width" value="0.025" units="cm"/>
      <inkml:brushProperty name="height" value="0.025" units="cm"/>
    </inkml:brush>
  </inkml:definitions>
  <inkml:trace contextRef="#ctx0" brushRef="#br0">1 0 18364,'7'46'4636,"3"18"-3476,-5-1-511,-1-15-106,14 66 1,-18-112-531,1-1 0,-1 0 1,0 0-1,0 0 0,1 0 0,-1 0 0,0 0 0,1 0 0,-1 0 0,1 0 1,-1 0-1,1 0 0,0 0 0,0 0 0,-1 0 0,1 0 0,0-1 0,0 1 1,0 0-1,1 0 0,-1 0-6,0-1 1,-1 0-1,1 0 1,0-1-1,0 1 0,0 0 1,-1 0-1,1 0 1,0 0-1,0-1 1,-1 1-1,1 0 0,0-1 1,-1 1-1,1-1 1,0 1-1,-1 0 1,1-1-1,0 0 0,-1 1 1,2-2-1,4-6 18,0 0 0,0 0 0,7-15 0,-8 14-29,2-3-11,29-41-83,-33 49 82,0 1 1,0 0-1,0 0 1,0 0-1,0 1 1,0-1-1,1 1 1,-1 0-1,1 0 1,0 0-1,-1 0 1,7-1-1,-8 2 6,-1 1-1,1 0 0,0 0 1,-1 0-1,1 0 1,-1 0-1,1 0 1,0 0-1,-1 0 0,1 1 1,-1-1-1,1 0 1,0 1-1,-1 0 0,1-1 1,-1 1-1,0 0 1,1 0-1,-1-1 1,2 3-1,0-1-5,-1 1 1,1 0-1,-1 0 1,0 0-1,0 0 0,0 0 1,0 0-1,2 6 1,0 2 15,0 1 1,-1-1 0,0 1 0,1 20 0,-3-18 93,-1-1 0,0 1 1,-1-1-1,-1 1 1,0-1-1,-1 0 1,0 0-1,-6 13 1,7-19-13,-1-1 0,1 1 0,-2-1-1,1 0 1,0 0 0,-1-1 0,0 1 0,-1-1 0,1 0 0,-1 0 0,0 0 0,0 0 0,-1-1-1,1 0 1,-1 0 0,0-1 0,-10 5 0,13-7-70,0 0 0,0 0 0,0-1-1,0 1 1,0-1 0,0 0 0,0 0 0,0 0 0,0 0 0,0 0-1,0-1 1,0 1 0,0-1 0,1 0 0,-1 0 0,-5-2 0,4 1-148,-1-1 1,1 0-1,0 0 1,0 0 0,1 0-1,-1 0 1,1-1-1,-1 0 1,-4-7-1,5 6-79,0 1-1,0-1 0,1 1 0,-1-1 1,1 0-1,0 0 0,1 0 0,-1-1 1,1 1-1,0 0 0,0-1 0,1 1 1,0 0-1,0-1 0,0 1 0,0 0 0,1-1 1,0 1-1,3-11 0,9-4-585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0.373"/>
    </inkml:context>
    <inkml:brush xml:id="br0">
      <inkml:brushProperty name="width" value="0.025" units="cm"/>
      <inkml:brushProperty name="height" value="0.025" units="cm"/>
    </inkml:brush>
  </inkml:definitions>
  <inkml:trace contextRef="#ctx0" brushRef="#br0">131 153 19540,'2'0'129,"0"-1"0,0 1 0,0-1 0,-1 0 0,1 0 0,0 0 0,-1 0 0,1 0 0,-1 0 0,1 0 0,-1 0 0,1-1 0,-1 1 0,0-1 0,1 1 0,-1-1 0,0 1 0,0-1 0,0 0 0,0 1 0,-1-1-1,1 0 1,1-3 0,1-4 186,0-1 1,0 0-1,1-11 0,-3 18-263,-1 0 0,1 0 1,-1 0-1,0 0 0,0 0 1,0 0-1,-1 0 0,1 0 1,-1 0-1,1 0 0,-1 1 1,0-1-1,0 0 0,-1 0 1,1 1-1,0-1 0,-4-3 1,4 4-26,0 1 0,-1-1 0,0 1 1,1 0-1,-1 0 0,0 0 0,0 0 1,0 0-1,1 0 0,-1 1 0,0-1 1,0 1-1,0-1 0,0 1 0,0 0 1,0 0-1,0 0 0,-1 0 0,1 0 1,0 0-1,0 0 0,0 1 0,0-1 1,0 1-1,1-1 0,-4 2 0,-2 1 24,1 0 0,0 0-1,1 1 1,-1-1-1,0 1 1,1 1-1,0-1 1,0 1-1,1 0 1,-1 0-1,1 0 1,0 1-1,0-1 1,1 1-1,-5 10 1,2-5 3,2 0 0,0 0 0,0 1 0,1 0 0,0-1 0,1 1 0,-1 22 0,2-30-49,1 0 0,0 1 0,1-1 0,-1 0 0,1 1 0,-1-1 0,2 0-1,-1 0 1,0 1 0,1-1 0,-1 0 0,1 0 0,0-1 0,1 1 0,-1 0 0,5 4 0,-5-6-62,1 0 1,-1 0-1,1-1 0,-1 1 0,1-1 0,0 1 0,0-1 1,0 0-1,-1 0 0,1-1 0,0 1 0,0 0 0,0-1 1,0 0-1,0 0 0,0 0 0,0 0 0,1 0 0,-1-1 1,0 1-1,-1-1 0,1 0 0,0 0 0,5-2 0,8-4-272,-1-1-1,0 0 1,0-1-1,0-1 0,21-20 1,4-3-342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0.884"/>
    </inkml:context>
    <inkml:brush xml:id="br0">
      <inkml:brushProperty name="width" value="0.025" units="cm"/>
      <inkml:brushProperty name="height" value="0.025" units="cm"/>
    </inkml:brush>
  </inkml:definitions>
  <inkml:trace contextRef="#ctx0" brushRef="#br0">0 127 18956,'1'0'217,"0"0"1,0 1-1,0-1 0,0 1 1,0-1-1,0 1 0,0-1 0,0 1 1,0 0-1,0 0 0,0-1 1,0 1-1,0 0 0,-1 0 1,1 0-1,0 0 0,-1 0 0,1 0 1,-1 0-1,1 1 0,13 29 2158,-8-18-1626,25 57 230,16 30-787,-32-81-57,-7-18 22,-3-12-17,-2-5-54,-2-1 1,0 0-1,-1 1 0,-1-1 1,-3-22-1,-22-83-9,29 124-135,0 1 0,0 0 0,0 0 1,1-1-1,-1 0 0,1 0 0,0 0 0,-1 0 1,6 1-1,-1 1-24,0-1 1,0 0-1,0 0 1,1-1-1,11 2 1,-14-4 55,-1-1 1,1 1-1,-1-1 0,1 0 1,-1 0-1,1-1 0,-1 0 1,0 0-1,0 0 0,0-1 1,0 1-1,0-1 0,0 0 1,-1-1-1,1 1 0,-1-1 1,7-7-1,-6 6 49,-1-1-1,1 1 0,-1-1 1,0 0-1,-1 0 1,0-1-1,0 1 0,0-1 1,0 1-1,-1-1 1,0 0-1,-1 0 0,2-12 1,-3 18-13,0 0 1,0-1-1,0 1 1,0 0-1,0 0 1,0-1-1,0 1 1,0 0-1,-1 0 1,1 0-1,-1 0 0,0-3 1,1 4-7,0 0 1,-1 0-1,1 0 0,0-1 1,0 1-1,-1 0 0,1 0 0,0 0 1,0 0-1,-1 0 0,1-1 1,0 1-1,0 0 0,-1 0 1,1 0-1,0 0 0,-1 0 1,1 0-1,0 0 0,0 0 1,-1 0-1,1 0 0,0 0 1,-1 0-1,1 0 0,0 0 1,0 0-1,-1 1 0,1-1 0,0 0 1,-1 0-1,1 0 0,-2 2 9,0-1-1,0 1 0,0-1 0,1 1 1,-1 0-1,1 0 0,-1 0 0,1 0 1,-1 0-1,1 0 0,-2 4 0,-3 9-4,1 1 0,1 0-1,0-1 1,1 2 0,1-1-1,0 0 1,1 0-1,1 1 1,0-1 0,5 27-1,-5-41-55,1 0-1,-1-1 0,0 1 0,1 0 1,-1 0-1,1 0 0,0 0 0,0-1 1,0 1-1,0 0 0,0-1 0,0 1 1,0 0-1,0-1 0,0 0 0,1 1 1,-1-1-1,1 0 0,-1 1 0,1-1 1,0 0-1,-1 0 0,1-1 0,0 1 1,-1 0-1,4 0 0,-2 0-9,0-1-1,0-1 1,0 1 0,0 0 0,0-1-1,0 0 1,0 1 0,-1-1-1,1 0 1,0 0 0,0-1 0,-1 1-1,1-1 1,-1 1 0,1-1-1,2-2 1,5-5-95,1 0 1,-2 0-1,15-18 0,2-7-371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1.417"/>
    </inkml:context>
    <inkml:brush xml:id="br0">
      <inkml:brushProperty name="width" value="0.025" units="cm"/>
      <inkml:brushProperty name="height" value="0.025" units="cm"/>
    </inkml:brush>
  </inkml:definitions>
  <inkml:trace contextRef="#ctx0" brushRef="#br0">99 331 15771,'-3'0'213,"1"1"0,0 0 0,0 0-1,-1 0 1,1 0 0,0 0 0,0 0-1,0 1 1,0-1 0,0 1 0,0-1 0,-2 4-1,-4 3 181,1 1 0,1 0 0,0 0 0,0 1 0,0 0 0,1-1 0,1 2 0,-5 14 0,6-18-266,1 1 0,0-1 0,1 1 0,-1 0 0,1 0 0,1-1 1,0 1-1,0 0 0,0 0 0,1 0 0,0 0 0,4 12 0,-4-17-114,0-1 0,0 0-1,0 0 1,0 0 0,0 0 0,1 0-1,-1 0 1,0 0 0,1 0-1,0 0 1,0 0 0,-1-1-1,1 1 1,0-1 0,0 0-1,0 1 1,0-1 0,5 2 0,-4-2-25,1-1 0,0 1 0,-1 0 0,1-1 0,0 0 1,0 0-1,-1 0 0,1 0 0,0-1 0,0 1 0,3-2 1,4-1-90,0-1 0,-1 0 1,1-1-1,-1 0 1,0-1-1,-1 0 0,11-8 1,-7 3-3,-1-1 1,0-1-1,0 0 1,-2 0-1,0-1 0,0 0 1,-1-1-1,-1 0 1,0 0-1,-1-1 0,-1 0 1,0 0-1,5-28 1,-8 29 114,0-1 1,-2 0-1,1 0 1,-2 0-1,0-1 1,-1 1-1,-1 0 1,0 0-1,-1 0 1,-1 1-1,0-1 1,-1 1 0,-1 0-1,-11-22 1,14 32 41,1 0 1,-1 1 0,0 0-1,0 0 1,-1 0 0,1 0-1,-1 0 1,0 1-1,0 0 1,0 0 0,0 0-1,0 0 1,-1 0 0,1 1-1,-1 0 1,0 0 0,0 0-1,0 1 1,0-1-1,0 1 1,-8-1 0,9 3 15,-1-1 0,0 0 1,0 1-1,0 0 1,1 0-1,-1 1 0,0-1 1,1 1-1,-1 0 0,1 0 1,0 0-1,0 1 1,0 0-1,0-1 0,0 1 1,0 1-1,1-1 0,-1 1 1,1-1-1,0 1 1,0 0-1,-4 7 0,3-3-14,0 0 0,0 0 0,0 1 0,1-1 0,0 1 1,1 0-1,0 0 0,1-1 0,-1 1 0,2 0 0,-1 1 0,1-1 0,2 16 0,-1-20-52,0 1-1,0-1 1,1 1 0,-1-1 0,1 0-1,1 0 1,-1 0 0,1 0 0,-1 0-1,2-1 1,-1 1 0,0-1 0,1 1 0,0-1-1,0 0 1,0-1 0,0 1 0,0-1-1,1 0 1,0 0 0,0 0 0,0 0-1,7 2 1,10 1-22,34 7 0,-39-10-9,0 0 1,0 2-1,31 12 0,-43-15 43,0 1-1,0 0 1,-1 0 0,1 0-1,-1 0 1,0 1 0,0 0 0,0 0-1,0 0 1,-1 0 0,0 0 0,0 1-1,0 0 1,0-1 0,-1 1-1,4 10 1,-3-8 7,-1-1 0,0 1-1,-1 0 1,1 0 0,-1 0 0,-1 0 0,1 0-1,-1 0 1,-1 0 0,1 0 0,-4 14 0,4-21-51,0 1 0,0-1 1,0 1-1,0-1 1,-1 0-1,1 1 1,0-1-1,0 0 0,-1 1 1,1-1-1,0 1 1,-1-1-1,1 0 1,0 0-1,-1 1 1,1-1-1,0 0 0,-1 0 1,1 1-1,-1-1 1,1 0-1,-1 0 1,0 0 18,1 0 1,0 0 0,0 0 0,-1 0 0,1 0 0,0-1-1,0 1 1,-1 0 0,1 0 0,0 0 0,0-1-1,-1 1 1,1 0 0,0 0 0,0-1 0,0 1 0,0 0-1,-1 0 1,1-1 0,0 1 0,0 0 0,0-1 0,0 1-1,0 0 1,0 0 0,0-1 0,0 1 0,0 0-1,0-1 1,0 1 0,0 0 0,0-1 0,0 1 0,0-1-1,0-17-275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2.185"/>
    </inkml:context>
    <inkml:brush xml:id="br0">
      <inkml:brushProperty name="width" value="0.025" units="cm"/>
      <inkml:brushProperty name="height" value="0.025" units="cm"/>
    </inkml:brush>
  </inkml:definitions>
  <inkml:trace contextRef="#ctx0" brushRef="#br0">1 10 16516,'0'0'88,"0"0"1,0-1 0,0 1-1,0 0 1,0 0 0,0-1-1,0 1 1,-1 0 0,1-1-1,0 1 1,0 0 0,0 0-1,0-1 1,1 1 0,-1 0 0,0-1-1,0 1 1,0 0 0,0 0-1,0-1 1,0 1 0,0 0-1,0 0 1,1-1 0,-1 1-1,0 0 1,0 0 0,0-1-1,0 1 1,1 0 0,-1 0 0,0 0-1,0 0 1,1-1 0,-1 1-1,0 0 1,1 0 0,7 9 1680,6 21-80,12 46 152,22 114 0,-12-39-1280,-35-148-554,15 41 182,-16-43-177,1 0-1,-1 0 0,1 0 1,0 0-1,0 0 0,-1 0 1,1 0-1,0 0 0,0 0 0,0 0 1,0 0-1,0-1 0,2 2 1,-3-2-6,1 0 0,-1 0 0,1 0 0,-1 0 0,1 0 0,0 0 0,-1 0 0,1 0 0,-1 0 0,1 0 0,-1 0 0,1 0 0,-1-1 0,1 1 0,-1 0 0,1 0 0,-1-1-1,1 1 1,-1 0 0,1-1 0,-1 1 0,1-1 0,-1 1 0,0 0 0,1-1 0,-1 1 0,0-1 0,1 1 0,-1-1 0,1 0 0,2-5 19,0 1-1,-1-1 1,1 0-1,-1 0 1,0 0-1,-1-1 0,0 1 1,2-13-1,-1-56 67,-3 54-64,2-2-26,-1 0 1,-2 0-1,0 0 1,-1 0 0,-9-31-1,7 44-43,2 9-20,5 21-23,2-1 47,1 0 1,1-1-1,15 30 0,-18-41 35,0 0-1,1 0 1,0 0-1,1-1 1,0 0-1,0 0 1,0 0-1,0-1 1,1 1-1,0-1 1,0-1-1,8 6 1,-11-9 4,0 1 0,0-1 1,-1 0-1,1 0 1,0-1-1,0 1 0,0 0 1,0-1-1,0 0 1,0 0-1,0 0 0,0 0 1,0 0-1,0 0 0,0-1 1,0 0-1,0 1 1,3-3-1,-1 1 6,-1 0 0,1-1-1,-1 0 1,1 0 0,-1 0 0,0-1 0,0 1-1,-1-1 1,6-7 0,0-2 13,0 0 0,-2 0 0,1-1 0,-2 0 0,0 0 0,5-16 0,-9 21-14,2 0-16,-1-1-1,-1 0 0,0-1 0,1-19 0,3 59-90,0-9 70,1 25-25,-5-23 43,2 0 0,0-1 0,1 1 0,1-1 0,2 0-1,10 23 1,-18-43-7,1 0 0,-1 0-1,1 0 1,-1-1 0,1 1 0,-1 0-1,1 0 1,-1 0 0,1 0-1,0-1 1,-1 1 0,1 0-1,0-1 1,0 1 0,0 0 0,-1-1-1,1 1 1,0-1 0,0 1-1,0-1 1,0 0 0,0 1-1,0-1 1,0 0 0,2 0 0,-2 0-47,0-1 1,0 1 0,0-1 0,0 1 0,0-1 0,0 0 0,0 1-1,0-1 1,0 0 0,-1 0 0,1 0 0,0 0 0,0 0 0,-1 0 0,1 0-1,-1 0 1,2-2 0,1-5-198,0 0 0,0-1-1,-1 1 1,2-14 0,-1-21-227,-6-9-153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2.666"/>
    </inkml:context>
    <inkml:brush xml:id="br0">
      <inkml:brushProperty name="width" value="0.025" units="cm"/>
      <inkml:brushProperty name="height" value="0.025" units="cm"/>
    </inkml:brush>
  </inkml:definitions>
  <inkml:trace contextRef="#ctx0" brushRef="#br0">0 1 17916,'0'17'1488,"5"3"-1112,2-1-208,6-6 344,5-2-608,8-5 152,1-5-120,5-1-176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3.165"/>
    </inkml:context>
    <inkml:brush xml:id="br0">
      <inkml:brushProperty name="width" value="0.025" units="cm"/>
      <inkml:brushProperty name="height" value="0.025" units="cm"/>
    </inkml:brush>
  </inkml:definitions>
  <inkml:trace contextRef="#ctx0" brushRef="#br0">66 1 15595,'-7'8'598,"1"1"-1,0 0 1,0 1-1,1-1 0,0 1 1,1 0-1,0 0 1,0 1-1,1-1 0,-2 18 1,3-18-496,1 0 0,1 0 1,0 0-1,0 0 0,1 0 0,0 0 0,1 0 1,0 0-1,1 0 0,0-1 0,0 1 1,1-1-1,0 0 0,1 0 0,0 0 0,0-1 1,1 0-1,10 12 0,38 33-27,-39-40-76,0 1-1,-1 0 1,0 1 0,-1 1 0,-1 0 0,-1 1 0,15 28-1,-24-43 21,-1 1 0,0 0 0,0 0-1,0-1 1,-1 1 0,1 0 0,-1 0-1,1 0 1,-1 0 0,0 0 0,0 0-1,0 0 1,0-1 0,-1 1 0,1 0-1,-1 0 1,0 0 0,-1 4 0,0-4 43,0-1 1,1 1 0,-1-1-1,0 0 1,0 0 0,0 0-1,-1 0 1,1 0 0,0 0 0,-1-1-1,1 1 1,-1-1 0,0 0-1,1 1 1,-6 0 0,1 0 49,0 0 1,0-1-1,0 0 1,0 0-1,0-1 1,0 0 0,-1 0-1,1-1 1,0 1-1,0-2 1,0 1-1,0-1 1,0 0-1,-8-3 1,9 1-175,1 0 0,-1 0 0,0 0 0,1-1 0,0 1 0,0-1 1,0 0-1,1-1 0,0 1 0,0-1 0,0 0 0,1 0 0,-1 0 0,2-1 1,-1 1-1,1-1 0,0 1 0,0-1 0,-1-7 0,-1-12-420,1-1 0,1 0 0,2-41 0,4-13-102,4-8-83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3.647"/>
    </inkml:context>
    <inkml:brush xml:id="br0">
      <inkml:brushProperty name="width" value="0.025" units="cm"/>
      <inkml:brushProperty name="height" value="0.025" units="cm"/>
    </inkml:brush>
  </inkml:definitions>
  <inkml:trace contextRef="#ctx0" brushRef="#br0">0 0 16187,'10'115'3436,"-8"-76"-2351,1 0 0,10 44 0,-3-46-373,16 44-1,-20-66-649,0-1 0,1 0 0,1-1 0,0 1 0,17 20 0,-25-34-73,0 1 0,0-1 0,0 0 0,0 0 0,0 0 0,1 0-1,-1 0 1,0 0 0,0 1 0,0-1 0,0 0 0,0 0 0,1 0 0,-1 0-1,0 0 1,0 0 0,0 0 0,1 0 0,-1 0 0,0 0 0,0 0 0,0 0-1,0 0 1,1 0 0,-1 0 0,0 0 0,0 0 0,0 0 0,1 0 0,-1 0-1,0 0 1,0 0 0,0 0 0,0 0 0,1-1 0,-1 1 0,0 0 0,0 0-1,0 0 1,0 0 0,0 0 0,1 0 0,-1-1 0,0 1 0,0 0 0,0 0-1,0 0 1,0 0 0,0 0 0,0-1 0,0 1 0,0 0 0,0 0 0,0 0-1,0-1 1,0 1 0,1 0 0,-1 0 0,0 0 0,-1 0 0,1-1 0,0 1-1,0 0 1,0 0 0,0 0 0,0-1 0,1-12-439,-3-8-232,-1 0 0,-1 0 0,0 0 0,-2 1 0,-12-33-1,3 27 195,15 25 497,-1 0 1,0 0 0,1 0 0,-1 0 0,0 0 0,0 1-1,0-1 1,0 0 0,1 1 0,-1-1 0,0 0 0,0 1-1,0-1 1,0 1 0,0-1 0,0 1 0,-1 0 0,1 0-1,0-1 1,0 1 0,0 0 0,-2 0 0,2 0 27,1 0 0,-1 1 0,1-1 0,-1 1 0,0-1 0,1 0 0,-1 1 0,1-1 0,-1 1 0,1-1 0,-1 1 0,1-1 0,0 1 0,-1 0 1,1-1-1,0 1 0,-1-1 0,1 1 0,0 0 0,0-1 0,0 1 0,-1 0 0,1-1 0,0 1 0,0 0 0,0-1 0,0 1 0,0 0 0,0 0 0,0 0 0,4 24 795,-3-19-757,0 0-1,1 0 1,0-1 0,1 1-1,-1 0 1,1-1-1,0 0 1,0 0-1,1 0 1,-1 0 0,1 0-1,0-1 1,1 1-1,-1-1 1,1 0 0,-1-1-1,1 1 1,0-1-1,1 0 1,-1 0-1,1 0 1,-1-1 0,1 0-1,0 0 1,-1-1-1,1 1 1,0-1 0,0 0-1,0-1 1,1 1-1,-1-1 1,0-1-1,0 1 1,0-1 0,0 0-1,0 0 1,-1-1-1,1 0 1,7-3-1,-4 1-37,0-1 0,-1-1 1,0 1-1,0-2 0,0 1 0,-1-1 0,0 0 0,0 0 0,0-1 0,-1 0 0,6-10 0,-9 12-25,1-1 1,-1 0 0,0 0-1,0 0 1,-1 0 0,0-1-1,0 1 1,-1 0 0,0-1-1,0 0 1,0 1 0,-1-1-1,-1 0 1,1 1 0,-3-10-1,3 15-12,0 0 0,-1-1-1,1 1 1,-1 0-1,0 0 1,0-1 0,0 1-1,0 0 1,0 0-1,0 0 1,0 0 0,-1 1-1,1-1 1,-1 0-1,1 0 1,-1 1 0,0-1-1,0 1 1,0-1-1,0 1 1,0 0 0,0 0-1,0 0 1,0 0-1,0 0 1,0 0 0,0 1-1,-1-1 1,1 1 0,0-1-1,-1 1 1,1 0-1,0 0 1,-1 0 0,1 0-1,0 1 1,0-1-1,-1 0 1,1 1 0,0 0-1,0-1 1,-1 1-1,1 0 1,0 0 0,0 0-1,0 1 1,0-1-1,0 0 1,1 1 0,-4 2-1,-1 3 66,-1 0-1,2 0 0,-1 1 0,1 0 1,0 0-1,0 0 0,1 0 1,1 1-1,-4 10 0,4-12 18,1 1 1,0 0-1,0-1 0,1 1 0,0 0 1,0 0-1,1-1 0,0 1 0,1 0 0,-1 0 1,4 11-1,-3-16-56,-1-1-1,1 0 1,0 1-1,0-1 1,0 0 0,0 0-1,1 0 1,-1 1-1,1-1 1,-1-1 0,1 1-1,0 0 1,0 0 0,-1-1-1,1 1 1,1-1-1,-1 1 1,0-1 0,3 2-1,-2-2-10,1 0 0,0 0 0,-1-1 0,1 1 0,0-1 0,-1 0 0,1 0 0,0 0 0,0 0 0,-1-1 0,7-1 0,2-1-26,-1-1 0,0 0 0,0-1 1,0 0-1,0-1 0,-1 0 0,10-8 0,90-80-301,-108 93 305,-1 0-1,1 0 1,-1 0-1,1 0 1,-1 0 0,1 0-1,0 1 1,-1-1-1,1 1 1,0-1-1,-1 1 1,1-1-1,0 1 1,0 0-1,2 0 1,-3 0 9,0 0 0,0 1 1,0-1-1,0 1 0,0-1 1,0 1-1,0-1 0,0 1 0,0 0 1,0-1-1,-1 1 0,1 0 1,0 0-1,0-1 0,-1 1 0,1 0 1,-1 0-1,1 0 0,-1 0 1,1 0-1,-1 0 0,1 0 0,-1 0 1,0 0-1,1 2 0,4 23 126,3 17 77,-7-41-173,0 1 1,0-1-1,0 0 1,0 1-1,0-1 1,0 0-1,1 1 1,-1-1-1,1 0 1,-1 0-1,1 0 1,2 2-1,-3-3-16,0-1 0,1 1 0,-1-1 0,0 0 0,0 1 0,0-1 0,1 0 0,-1 1 0,0-1 0,0 0 0,1 0 0,-1 0 0,0 0 0,1-1 0,-1 1 0,0 0 0,0 0 0,1-1 0,-1 1 0,0-1 0,0 1-1,0-1 1,0 1 0,0-1 0,0 0 0,1 1 0,-2-1 0,3-2 0,28-28 182,-29 28-179,50-66 26,18-20-755,-68 87 666,0 0 1,-1 1-1,1-1 1,1 0-1,-1 0 1,0 1-1,0 0 1,0-1-1,1 1 0,-1 0 1,1 0-1,3-1 1,-5 2 28,0 0 0,0 0 0,0 0 0,0 0 1,0 0-1,-1 0 0,1 1 0,0-1 0,0 0 0,0 0 0,0 1 1,0-1-1,0 1 0,0-1 0,0 1 0,-1-1 0,1 1 1,0 0-1,0-1 0,-1 1 0,1 0 0,0 0 0,-1-1 0,1 1 1,-1 0-1,1 0 0,-1 0 0,1 0 0,-1 0 0,0-1 1,1 1-1,-1 0 0,0 2 0,3 9 23,0 0 1,-1 0-1,1 22 0,-3-25 61,0 0-1,1 1 1,0-1 0,1 0-1,0 0 1,1 0 0,0 0-1,5 11 1,-8-19-83,0-1 1,0 1 0,1-1 0,-1 1-1,0-1 1,1 1 0,-1-1 0,0 1-1,1-1 1,-1 1 0,1-1 0,-1 1-1,1-1 1,-1 1 0,1-1-1,-1 0 1,1 1 0,-1-1 0,1 0-1,-1 0 1,1 1 0,-1-1 0,1 0-1,0 0 1,-1 0 0,1 0-1,0 0 1,-1 0 0,1 0 0,-1 0-1,1 0 1,0 0 0,1-1-66,-1 0 0,1 0 0,-1 0-1,0 0 1,0 0 0,1 0 0,-1 0 0,0 0 0,0 0 0,0-1 0,0 1 0,1-2 0,2-5-241,0-1 0,0 1 1,4-18-1,2-21-196,-2-12-152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1.619"/>
    </inkml:context>
    <inkml:brush xml:id="br0">
      <inkml:brushProperty name="width" value="0.05" units="cm"/>
      <inkml:brushProperty name="height" value="0.05" units="cm"/>
    </inkml:brush>
  </inkml:definitions>
  <inkml:trace contextRef="#ctx0" brushRef="#br0">0 4 20348,'3'0'2017,"8"3"-1505,2-4-480,3-1 912,-4-1-592,-1 2-88,-5 1-400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14.099"/>
    </inkml:context>
    <inkml:brush xml:id="br0">
      <inkml:brushProperty name="width" value="0.025" units="cm"/>
      <inkml:brushProperty name="height" value="0.025" units="cm"/>
    </inkml:brush>
  </inkml:definitions>
  <inkml:trace contextRef="#ctx0" brushRef="#br0">3 0 19028,'-2'35'1960,"3"-5"-1431,6-2-273,5 0 816,2-6-1096,3 0-400,2-5 384,-2 0-192,6 1-192</inkml:trace>
  <inkml:trace contextRef="#ctx0" brushRef="#br0" timeOffset="1">256 651 22789,'-2'21'2096,"-1"-9"-1464,1-8-359,0-5 823,-1-9-920,3 0 96,0-5-256,2-3-264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4.134"/>
    </inkml:context>
    <inkml:brush xml:id="br0">
      <inkml:brushProperty name="width" value="0.025" units="cm"/>
      <inkml:brushProperty name="height" value="0.025" units="cm"/>
    </inkml:brush>
  </inkml:definitions>
  <inkml:trace contextRef="#ctx0" brushRef="#br0">9890 4627 10674,'-4'-1'200,"1"1"0,0 0 0,-1-1 0,1 1 0,-1 0 0,1 1 0,0-1 0,-1 1-1,1-1 1,0 1 0,0 0 0,-1 0 0,-2 2 0,-43 21-154,38-18 149,-54 27 132,-2-4 0,-1-2 1,-1-3-1,-127 26 1,46-25-333,-192 8 1,-136-22 335,91-5 410,-779 67-161,597-33-604,259-28 60,-544-52-1,-301-121-111,488 36-89,454 74 277,-224-84 1,268 67 34,-254-141 0,-131-135-141,395 231 35,-229-209-1,309 247-15,3-3 0,4-4 0,-96-141 0,128 160-36,2-1 0,4-2 0,2-2 1,4 0-1,2-2 0,-18-82 0,25 62-14,4 0-1,5-1 0,1-163 0,12 174-21,4 0-1,4 1 1,2 0 0,39-120-1,36-16-406,-56 144-423,30-93 1,-61 161 853,2-7-141,0 0 0,-1-1 0,0 1 0,1-13 1,-3 20 171,0 1 1,0-1-1,0 1 1,-1-1-1,1 1 1,0-1-1,-1 1 1,0 0-1,0-1 1,0 1 0,0 0-1,0-1 1,0 1-1,0 0 1,-1 0-1,1 0 1,-1 0-1,1 0 1,-1 0 0,0 0-1,0 1 1,0-1-1,-2-1 1,-5-3 178,1-1 0,-1 0 1,2 0-1,-1-1 0,1 0 1,0 0-1,1-1 0,0 1 1,0-2-1,1 1 0,-5-13 1,0-2 51,0-1 0,2 0 0,-6-36 0,8 18-3,-2-80-1,9 91-196,-3 0-1,0 0 0,-2 0 1,-15-55-1,16 78-7,0 1 0,0 0 0,-1 0 0,0 0 0,0 0 0,-1 1 0,0-1-1,-1 1 1,1 1 0,-1-1 0,-1 1 0,1 0 0,-1 0 0,0 1 0,0 0 0,-1 0 0,1 1 0,-1 0 0,0 0-1,0 1 1,-1 0 0,1 0 0,-1 1 0,1 0 0,-1 0 0,0 1 0,-11 0 0,6 2-5,-1 0 1,1 1-1,0 1 0,-19 5 1,28-6-38,64-66-3426,-42 47 2953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4.613"/>
    </inkml:context>
    <inkml:brush xml:id="br0">
      <inkml:brushProperty name="width" value="0.025" units="cm"/>
      <inkml:brushProperty name="height" value="0.025" units="cm"/>
    </inkml:brush>
  </inkml:definitions>
  <inkml:trace contextRef="#ctx0" brushRef="#br0">23 474 9194,'-1'0'90,"0"0"-1,1 0 1,-1 1 0,0-1-1,0 0 1,1 0 0,-1 0-1,0 0 1,0 0 0,1 0-1,-1 0 1,0 0 0,0 0-1,1 0 1,-1 0 0,0 0-1,0-1 1,1 1 0,-1 0-1,0-1 1,1 1 0,-1 0-1,0-1 1,1 1 0,-1-1 0,1 1-1,-1-1 1,1 1 0,-1-1-1,1 1 1,-1-1 0,0 0-1,1-1 95,0 0 0,0-1 0,1 1 0,-1 0-1,0 0 1,1 0 0,-1 0 0,1 0 0,0 0-1,-1 1 1,3-4 0,3-10 222,-1-1 1,0 1-1,-1-1 0,-1-1 1,2-24-1,-3-84 302,-3 83-558,6-60 0,-5 100-151,0 0-1,0 0 1,0 0-1,0 0 1,1-1 0,-1 1-1,1 0 1,0 0-1,0 0 1,-1 0-1,1 0 1,1 1 0,-1-1-1,0 0 1,0 0-1,1 1 1,-1-1 0,1 0-1,-1 1 1,1 0-1,-1-1 1,1 1-1,0 0 1,0 0 0,0 0-1,0 0 1,0 0-1,0 0 1,0 1-1,0-1 1,0 0 0,0 1-1,0 0 1,0 0-1,1-1 1,-1 1-1,0 1 1,0-1 0,0 0-1,0 0 1,0 1-1,1-1 1,3 3-1,11 2-28,0 2 1,0 0-1,-1 1 0,18 11 0,-21-11 11,0-1 1,0 0-1,0-1 1,1 0-1,0-1 1,0-1 0,19 4-1,17-9-6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5.640"/>
    </inkml:context>
    <inkml:brush xml:id="br0">
      <inkml:brushProperty name="width" value="0.025" units="cm"/>
      <inkml:brushProperty name="height" value="0.025" units="cm"/>
    </inkml:brush>
  </inkml:definitions>
  <inkml:trace contextRef="#ctx0" brushRef="#br0">1 63 13907,'7'-34'1605,"-7"32"-1527,1 0-1,0 0 1,-1 0 0,1 1 0,0-1 0,0 0 0,0 0-1,0 1 1,0-1 0,0 1 0,1-1 0,-1 1-1,1-1 1,-1 1 0,3-2 0,-4 3-33,1 0 0,-1 0-1,1 0 1,-1 0 0,0 0 0,1 0 0,-1 0-1,1 0 1,-1 0 0,1 0 0,-1 0 0,0 0-1,1 0 1,-1 0 0,1 0 0,-1 0 0,0 0-1,1 1 1,-1-1 0,1 0 0,-1 0 0,0 1-1,1-1 1,-1 0 0,0 0 0,0 1 0,1-1-1,-1 0 1,0 1 0,1-1 0,-1 0 0,0 1-1,0-1 1,0 1 0,1-1 0,-1 0 0,0 1 0,0 0-1,6 19 475,3 43-210,-2 1 1,-4 103-1,-3-143-241,0 278 803,0-288-801,0-8-28,0-1 1,0 1-1,0-1 1,1 1 0,-1-1-1,1 1 1,1-1 0,-1 0-1,4 9 1,-5-14-35,0 0-1,0 1 1,0-1-1,1 1 1,-1-1 0,0 0-1,0 1 1,1-1 0,-1 0-1,0 1 1,1-1 0,-1 0-1,0 1 1,1-1 0,-1 0-1,1 0 1,-1 1 0,0-1-1,1 0 1,-1 0 0,1 0-1,-1 0 1,1 1-1,-1-1 1,1 0 0,-1 0-1,1 0 1,-1 0 0,0 0-1,1 0 1,-1 0 0,1 0-1,0-1 1,14-12 142,9-26 15,-24 38-163,92-208 590,-51 110-241,-32 85-154,-7 22-79,-5 28-16,3-34-96,-5 37 26,0-3 8,1-1 1,2 67-1,9-72-348,-7-30 292,0 1 1,0 0-1,1-1 0,-1 1 0,0 0 1,0-1-1,1 1 0,-1-1 1,0 1-1,1-1 0,-1 1 1,1-1-1,-1 1 0,1-1 0,-1 1 1,1-1-1,-1 1 0,1-1 1,-1 0-1,1 1 0,-1-1 1,1 0-1,0 1 0,-1-1 0,1 0 1,-1 0-1,1 0 0,0 0 1,-1 0-1,1 0 0,0 0 1,-1 0-1,1 0 0,0 0 0,-1 0 1,1 0-1,0 0 0,-1 0 1,1 0-1,0-1 0,-1 1 1,1 0-1,-1 0 0,2-1 0,2-2-248,0 0-1,0-1 0,0 1 1,-1-1-1,1 0 0,-1 0 0,0 0 1,0-1-1,5-8 0,20-50-995,-18 39 893,11-25-614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6.100"/>
    </inkml:context>
    <inkml:brush xml:id="br0">
      <inkml:brushProperty name="width" value="0.025" units="cm"/>
      <inkml:brushProperty name="height" value="0.025" units="cm"/>
    </inkml:brush>
  </inkml:definitions>
  <inkml:trace contextRef="#ctx0" brushRef="#br0">10 0 15251,'-1'19'1985,"-4"0"-1225,1 1-336,4 0 1336,1 0-912,4-3-151,-1-1-329,5-2-168,-1-3-192,-1-1-56,-1-4-176,-2-1-120,-2-5-208,1 0-169,0-9 129,-1-4 296,-2-8-128,0-4-112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6.566"/>
    </inkml:context>
    <inkml:brush xml:id="br0">
      <inkml:brushProperty name="width" value="0.025" units="cm"/>
      <inkml:brushProperty name="height" value="0.025" units="cm"/>
    </inkml:brush>
  </inkml:definitions>
  <inkml:trace contextRef="#ctx0" brushRef="#br0">15 124 13275,'3'12'632,"-2"-4"-182,1 1 0,0-1 1,0 0-1,1 0 0,6 14 0,-8-21-397,-1 0 0,1 0 0,0-1 0,-1 1 0,1 0 0,0 0 0,0 0 0,0-1 0,-1 1 0,1 0 0,0-1 0,0 1 0,0 0 0,0-1 0,0 1 0,0-1-1,0 0 1,1 1 0,-1-1 0,1 0 0,0 0 1,0 0 0,0-1 0,0 1-1,0-1 1,0 1 0,0-1-1,0 0 1,-1 0 0,1 0 0,0 0-1,0 0 1,-1 0 0,1 0 0,-1 0-1,3-4 1,5-3 83,-1-1 1,-1 0-1,0 0 0,0-1 1,-1 0-1,0 0 1,0 0-1,-2-1 0,1 0 1,-1 0-1,-1 0 0,1 0 1,1-16-1,-5 26-114,0 0 1,0 0-1,0 0 1,1 0-1,-1 0 1,0 0-1,0 0 0,0 0 1,-1 0-1,1-1 1,0 1-1,0 0 1,-1 0-1,1 0 0,0 0 1,-1 0-1,1 0 1,-1 0-1,1 0 1,-1 1-1,0-1 0,1 0 1,-1 0-1,0 0 1,0 1-1,1-1 1,-1 0-1,0 1 0,0-1 1,0 0-1,0 1 1,0-1-1,0 1 1,0 0-1,0-1 0,0 1 1,0 0-1,0 0 1,0-1-1,0 1 1,0 0-1,0 0 0,0 0 1,-1 0-1,1 0 1,0 1-1,0-1 1,0 0-1,0 0 0,-1 1 1,-3 1-9,0-1 0,0 1 1,0 0-1,0 1 0,1-1 0,-1 1 0,1 0 1,-1 0-1,-3 4 0,7-6-75,-14-27-2317,10 15 1920</inkml:trace>
  <inkml:trace contextRef="#ctx0" brushRef="#br0" timeOffset="1">4 31 15843,'-4'125'5643,"15"1"-3301,-7-93-2069,-3-18-235,1 1-1,0-1 1,1 0 0,8 23-1,-11-38-55,0 1 1,1-1-1,-1 0 0,0 1 0,0-1 0,0 0 1,0 1-1,0-1 0,1 0 0,-1 1 0,0-1 1,0 0-1,1 1 0,-1-1 0,0 0 0,0 0 1,1 1-1,-1-1 0,0 0 0,1 0 0,-1 0 1,0 1-1,1-1 0,-1 0 0,0 0 0,1 0 1,-1 0-1,1 0 0,-1 0 0,1 0 1,8-8-686,2-18 42,7-44-12,-8 27 169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7.061"/>
    </inkml:context>
    <inkml:brush xml:id="br0">
      <inkml:brushProperty name="width" value="0.025" units="cm"/>
      <inkml:brushProperty name="height" value="0.025" units="cm"/>
    </inkml:brush>
  </inkml:definitions>
  <inkml:trace contextRef="#ctx0" brushRef="#br0">12 195 14867,'-6'33'1975,"5"-27"-1670,-1 0 0,1 0 0,0-1 0,1 1 0,-1 0 0,1 0 0,0 0 0,1 0 0,-1 0 0,1 0 0,2 8 0,-3-14-275,1 1 0,-1-1 1,0 1-1,1 0 0,-1-1 0,0 1 1,1-1-1,-1 1 0,1-1 0,-1 0 1,1 1-1,-1-1 0,1 1 0,-1-1 1,1 0-1,-1 1 0,1-1 1,-1 0-1,1 0 0,0 1 0,-1-1 1,1 0-1,0 0 0,-1 0 0,1 0 1,-1 0-1,1 0 0,1 0 0,0 0 4,-1-1-1,1 1 1,0-1-1,0 0 1,0 0-1,-1 0 0,1 0 1,0 0-1,2-2 1,2-2 12,1-1 0,-1 0 0,7-10 0,-4 5 15,-1-1-1,-1 0 1,0 0 0,0-1 0,-1 0-1,-1 0 1,0-1 0,-1 1 0,0-1-1,3-25 1,-7 38-53,0 1 0,0-1 0,0 0 0,0 1 0,0-1 0,0 0 0,0 0 0,0 1 0,0-1 0,0 0 0,0 1-1,0-1 1,-1 0 0,1 1 0,0-1 0,0 0 0,-1 1 0,0-2 0,-7 6 122,-8 21-8,6-5-86,2 1 0,0 0-1,1 0 1,1 1 0,1 0 0,2 0 0,0 1 0,0 36 0,2-58-31,1 1 1,0 0-1,0-1 1,1 1-1,-1 0 1,0-1-1,0 1 1,1 0-1,-1-1 1,1 1 0,0-1-1,-1 1 1,1-1-1,0 1 1,0-1-1,0 1 1,0-1-1,0 0 1,0 0-1,0 1 1,0-1-1,1 0 1,-1 0 0,0 0-1,1 0 1,-1 0-1,1-1 1,-1 1-1,1 0 1,0-1-1,-1 1 1,1-1-1,-1 1 1,1-1-1,0 0 1,-1 0 0,1 0-1,0 0 1,-1 0-1,1 0 1,0 0-1,-1 0 1,1-1-1,0 1 1,-1-1-1,3 0 1,9-4 21,-1 0 1,1 0 0,-1-1-1,17-11 1,-25 14-22,162-112 159,-160 112-140,-7 7-5,-11 6 100,10-10-81,-1 1 0,1-1 0,-1 0-1,0 0 1,1 0 0,-1 0 0,1 0-1,-1 0 1,1-1 0,-1 0 0,1 1-1,-1-1 1,1 0 0,-1 0-1,1 0 1,0 0 0,-1-1 0,1 1-1,0-1 1,0 1 0,-3-4 0,3 3-3,-1-1 1,1 1 0,0 0 0,0-1-1,0 0 1,0 1 0,1-1 0,-1 0-1,1 0 1,-1 0 0,1 0 0,0 0-1,0 0 1,1 0 0,-1 0 0,1 0-1,-1-4 1,2 4-27,-1 1 1,1 0-1,-1 0 0,1 0 0,0-1 0,0 1 0,0 0 1,0 0-1,0 0 0,1 1 0,-1-1 0,0 0 1,1 0-1,-1 1 0,1-1 0,0 1 0,0-1 0,2-1 1,42-23-328,-27 17-63,-9 3 213,1-1-1,-2 1 0,1-2 1,-1 1-1,0-2 0,-1 1 0,9-11 1,4-14-212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7.511"/>
    </inkml:context>
    <inkml:brush xml:id="br0">
      <inkml:brushProperty name="width" value="0.025" units="cm"/>
      <inkml:brushProperty name="height" value="0.025" units="cm"/>
    </inkml:brush>
  </inkml:definitions>
  <inkml:trace contextRef="#ctx0" brushRef="#br0">1 1 18348,'3'1'1568,"4"6"-1240,6-4-552,2-3 312,0 0 56,-2 0-80,-1-5-184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7.981"/>
    </inkml:context>
    <inkml:brush xml:id="br0">
      <inkml:brushProperty name="width" value="0.025" units="cm"/>
      <inkml:brushProperty name="height" value="0.025" units="cm"/>
    </inkml:brush>
  </inkml:definitions>
  <inkml:trace contextRef="#ctx0" brushRef="#br0">48 70 16956,'-14'40'1162,"-13"60"1,25-88-1096,0 0-1,0 0 1,2 0 0,-1 0 0,1 0-1,1 0 1,0 0 0,1-1 0,6 24-1,-7-32-49,0-1-1,0 0 1,0 1-1,0-1 1,1 0-1,-1 1 1,1-1-1,-1 0 1,1 0-1,0 0 1,0-1-1,3 4 1,-3-4 3,-1 0 1,1-1-1,-1 1 0,0-1 1,1 1-1,-1-1 1,1 1-1,-1-1 1,1 0-1,0 0 1,-1 0-1,1 0 0,-1 0 1,1 0-1,-1 0 1,1 0-1,-1-1 1,1 1-1,-1-1 1,1 1-1,-1-1 0,0 1 1,1-1-1,1-1 1,5-3 85,-1-1 1,0 0 0,0 0-1,0-1 1,-1 0 0,0 0-1,0-1 1,8-13-1,33-71 766,-29 46-97,24-89-1,-42 135-769,1 0-1,-1 0 0,0 0 1,0 0-1,0 0 0,0 0 1,0 0-1,0 0 0,0 0 1,0 0-1,0 0 0,0 0 1,1 0-1,-1 0 0,0 0 1,0 0-1,0 0 0,0 0 1,0 0-1,0 0 0,0 0 1,0 0-1,0 0 0,0 0 1,1 0-1,-1 0 0,0 0 1,0 0-1,0 0 0,0 0 1,0 0-1,0 0 0,0 0 1,0 0-1,0-1 0,0 1 1,0 0-1,0 0 0,0 0 1,0 0-1,0 0 0,1 0 1,-1 0-1,0 0 0,0 0 1,0 0-1,0-1 1,0 1-1,0 0 0,0 0 1,0 0-1,0 0 0,0 0 1,0 0-1,0 0 0,-1 0 1,4 13 96,2 35-116,-3-24 18,2 14-20,10 43 1,-11-70 17,0-1 0,0 1-1,1-1 1,0 0-1,1 0 1,0-1 0,0 1-1,14 15 1,-17-22 8,0-1 1,0 0-1,0 0 1,0 0-1,0 0 0,1 0 1,-1 0-1,1-1 1,-1 1-1,1-1 0,0 0 1,-1 0-1,1 0 1,0 0-1,0 0 0,0 0 1,0-1-1,0 1 1,0-1-1,0 0 0,0 0 1,0 0-1,0-1 1,0 1-1,0-1 1,-1 1-1,1-1 0,0 0 1,0 0-1,0 0 1,-1 0-1,1-1 0,0 1 1,2-3-1,3-2 46,-1 0 0,1 0 0,-2-1-1,1 0 1,-1 0 0,0-1 0,0 0 0,-1 0 0,7-13-1,-7 9 25,0 0-1,0-1 0,-1 0 1,-1 0-1,0 0 0,-1-1 1,1-21-1,-3 26-72,0-1 1,0 1 0,-1 0-1,0-1 1,-1 1-1,0 0 1,0 0 0,-1-1-1,0 2 1,-1-1-1,-7-13 1,9 19-85,-1 1 1,1-1 0,0 1-1,-1-1 1,0 1-1,1 0 1,-5-2-1,6 3 28,1 1-1,0 0 0,-1-1 1,1 1-1,-1 0 1,1-1-1,0 1 0,-1 0 1,1 0-1,-1-1 1,1 1-1,-1 0 0,1 0 1,-1 0-1,1 0 0,-1-1 1,1 1-1,-1 0 1,1 0-1,-1 0 0,0 0 1,1 0-1,-1 1 1,1-1-1,-1 0 0,1 0 1,-1 0-1,1 0 1,-1 0-1,1 1 0,-1-1 1,1 0-1,0 0 0,-1 1 1,1-1-1,-1 0 1,1 1-1,0-1 0,-1 1 1,1-1-1,0 0 1,-1 1-1,1-1 0,0 1 1,0-1-1,-1 1 1,1-1-1,0 1 0,0-1 1,0 1-1,0-1 0,-1 1 1,1 1-14,0-1 0,1 1 1,-1-1-1,0 0 0,0 1 0,1-1 1,-1 0-1,1 1 0,-1-1 0,1 0 1,-1 0-1,1 0 0,0 1 0,0-1 1,-1 0-1,1 0 0,0 0 0,0 0 1,1 1-1,17 10-734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8.538"/>
    </inkml:context>
    <inkml:brush xml:id="br0">
      <inkml:brushProperty name="width" value="0.025" units="cm"/>
      <inkml:brushProperty name="height" value="0.025" units="cm"/>
    </inkml:brush>
  </inkml:definitions>
  <inkml:trace contextRef="#ctx0" brushRef="#br0">88 257 17700,'-7'4'257,"1"0"-1,0 0 1,0 0 0,0 1-1,0 0 1,1 0 0,0 1 0,0 0-1,0-1 1,-4 9 0,6-10-159,1 1-1,-1-1 1,1 1 0,0 0 0,0 0 0,0 0 0,1 1-1,-1-1 1,1 0 0,1 0 0,-1 1 0,1-1 0,0 1 0,0 7-1,1-12-81,-1 0 0,0 0-1,0 0 1,0 0-1,1 0 1,-1 0 0,0 0-1,1 0 1,-1 0 0,1 0-1,-1 0 1,1 0-1,-1 0 1,1 0 0,0-1-1,-1 1 1,1 0 0,0 0-1,0-1 1,0 1-1,-1-1 1,1 1 0,0 0-1,2 0 1,-1-1-2,-1 0 0,1 0 0,0 0 0,0 0 0,-1 0 1,1 0-1,0 0 0,0 0 0,-1-1 0,1 1 0,0-1 0,-1 1 0,3-2 0,4-2 11,0-1 0,0 0-1,0-1 1,9-7-1,26-31 57,-35 34-67,1 0 0,1 0 0,0 1 0,0 0-1,22-13 1,-31 21-14,0 1-1,0-1 1,0 1-1,-1-1 1,1 1 0,0 0-1,0 0 1,0-1-1,0 1 1,0 0-1,0 0 1,0 0-1,0 0 1,0 0-1,0 0 1,0 0 0,-1 0-1,1 1 1,0-1-1,0 0 1,0 1-1,0-1 1,0 0-1,1 1 1,-1 1-1,0-1 1,0 0-1,1 0 1,-1 1-1,0-1 1,0 1-1,0-1 0,-1 1 1,1-1-1,0 1 1,-1 0-1,2 2 0,0 6 8,0 0-1,-1 0 1,1 17-1,-2-20 10,0 3 23,0-8-7,0 1-1,0-1 1,-1 0 0,2 1 0,-1-1 0,0 0 0,0 1 0,1-1 0,-1 0 0,1 1 0,0-1-1,1 3 1,-1-5-11,-1 0 0,1 0-1,-1 0 1,1-1 0,-1 1-1,1 0 1,-1 0 0,1-1 0,-1 1-1,0 0 1,1 0 0,-1-1-1,1 1 1,-1-1 0,0 1-1,1 0 1,-1-1 0,0 1-1,1-1 1,-1 1 0,0-1 0,0 1-1,1-1 1,-1 1 0,0-1-1,0 1 1,0-1 0,0 1-1,0-1 1,1 1 0,-1-2-1,6-20 317,11-92 779,-8 47-884,-10 66-233,1 0 0,0 0 0,0 1 0,1-1-1,-1 0 1,0 0 0,0 1 0,0-1-1,0 0 1,0 1 0,1-1 0,-1 0-1,0 1 1,1-1 0,-1 0 0,1 1 0,-1-1-1,0 1 1,1-1 0,-1 0 0,1 1-1,0-1 1,-1 1 0,1 0 0,-1-1-1,1 1 1,0-1 0,-1 1 0,1 0 0,0 0-1,-1-1 1,1 1 0,0 0 0,0 0-1,-1 0 1,1 0 0,0 0 0,0 0-1,0 0 1,3 1-9,0 0 1,0 0-1,-1 1 0,1 0 0,-1-1 0,5 5 0,3 0-4,3 0 9,1 0 0,-1 0 0,1-1 0,0-1 0,1-1 0,-1 0 0,0-1-1,1-1 1,-1 0 0,1-1 0,0-1 0,16-2 0,-21 1 18,-1 1 1,1-2 0,-1 1-1,1-2 1,-1 1-1,0-1 1,-1-1 0,1 0-1,-1 0 1,0-1 0,0 0-1,0-1 1,-1 1-1,0-2 1,0 1 0,-1-1-1,0 0 1,8-13 0,-13 17-1,0 0 1,0 0-1,0 0 1,-1 0 0,0 0-1,1 0 1,-1-1-1,-1 1 1,1 0 0,-1-1-1,0 1 1,0 0 0,0-8-1,-1 10-8,1 0-1,-1 0 1,1 0-1,-1 0 1,0 0-1,0 0 1,0 0-1,0 0 1,0 0-1,0 0 1,-1 1-1,1-1 1,0 0-1,-1 1 1,0-1-1,1 1 1,-1 0-1,0-1 1,1 1-1,-1 0 0,0 0 1,0 0-1,0 0 1,0 1-1,0-1 1,0 0-1,0 1 1,-1 0-1,-1-1 1,-2 1-5,0 0 0,1 0 0,-1 1 0,0 0-1,1 0 1,-1 0 0,1 1 0,0 0 0,-1 0 0,1 0 0,0 0 0,0 1 0,0 0 0,0 0 0,1 1 0,-1-1-1,1 1 1,-7 7 0,7-6-3,-1-1-1,1 1 0,0 1 1,0-1-1,0 1 0,1-1 1,0 1-1,0 0 0,1 0 1,-1 0-1,1 0 0,0 1 1,1-1-1,0 1 1,-1 12-1,2-16 2,0 0 1,1 0-1,-1 0 1,1 0-1,0 0 1,0 0-1,0-1 1,0 1 0,0 0-1,0 0 1,1-1-1,0 1 1,-1 0-1,1-1 1,0 0-1,0 1 1,4 2-1,-1-2 13,-1 0-1,0 0 1,1-1 0,-1 0-1,1 0 1,-1 0-1,1 0 1,0-1 0,0 0-1,6 1 1,-1-1-180,1 0 0,-1-1 0,1 0 0,-1 0 0,1-2 0,-1 1 0,1-1 0,-1-1 0,20-6 0,-25 6 93,-1 1 0,1 0 0,-1-1 1,0 0-1,0 0 0,0 0 1,0 0-1,6-7 0,4-11-348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2.072"/>
    </inkml:context>
    <inkml:brush xml:id="br0">
      <inkml:brushProperty name="width" value="0.05" units="cm"/>
      <inkml:brushProperty name="height" value="0.05" units="cm"/>
    </inkml:brush>
  </inkml:definitions>
  <inkml:trace contextRef="#ctx0" brushRef="#br0">25 41 18276,'-10'0'1920,"1"-1"-1256,3-4-287,6 1 743,3 0-552,6-2 1032,2 0-1264,1-1-272,0 0 8</inkml:trace>
  <inkml:trace contextRef="#ctx0" brushRef="#br0" timeOffset="1">248 58 16708,'7'17'1608,"0"-5"-1072,2-3-232,0-9 432,2-3-704,6-9 184,6 1-112,-3-6-256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7:59.052"/>
    </inkml:context>
    <inkml:brush xml:id="br0">
      <inkml:brushProperty name="width" value="0.025" units="cm"/>
      <inkml:brushProperty name="height" value="0.025" units="cm"/>
    </inkml:brush>
  </inkml:definitions>
  <inkml:trace contextRef="#ctx0" brushRef="#br0">7 57 18588,'-7'11'1584,"13"-8"-1128,7-4-168,11-8 249,8-3-561,1-3 256,-2-1-56,7-1-176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0.010"/>
    </inkml:context>
    <inkml:brush xml:id="br0">
      <inkml:brushProperty name="width" value="0.025" units="cm"/>
      <inkml:brushProperty name="height" value="0.025" units="cm"/>
    </inkml:brush>
  </inkml:definitions>
  <inkml:trace contextRef="#ctx0" brushRef="#br0">14 434 15611,'0'0'28,"0"1"-1,0-1 0,0 0 0,1 1 0,-1-1 1,0 1-1,0-1 0,0 0 0,0 1 0,0-1 1,0 0-1,0 1 0,1-1 0,-1 0 1,0 0-1,0 1 0,0-1 0,1 0 0,-1 1 1,0-1-1,0 0 0,1 0 0,-1 1 0,0-1 1,1 0-1,-1 0 0,0 0 0,0 0 1,1 1-1,-1-1 0,1 0 0,-1 0 0,0 0 1,1 0-1,-1 0 0,0 0 0,1 0 1,-1 0-1,0 0 0,1 0 0,-1 0 0,0 0 1,1 0-1,-1 0 0,1-1 0,18-14 384,17-29-125,-36 43-269,16-22 129,-1-1-1,-1 0 1,14-33 0,-23 45-113,-1 0 1,0 0 0,-1 0 0,0 0 0,-1-1 0,0 1 0,-1-1 0,-1 1 0,-1-23 0,1 32-24,-1-1 0,0 0 1,1 1-1,-2-1 0,1 1 1,0 0-1,-1-1 0,1 1 1,-1 0-1,0 0 0,0 0 1,0 0-1,0 0 0,-5-4 1,6 6-6,-1 0 1,0 0-1,0 0 1,1 0-1,-1 0 1,0 0-1,0 0 1,0 0-1,0 1 1,0-1-1,0 1 1,0 0-1,0-1 1,-1 1-1,1 0 1,0 0-1,0 0 1,0 1 0,0-1-1,0 0 1,0 1-1,0-1 1,0 1-1,0 0 1,0 0-1,-2 1 1,-2 2 5,0 0 0,1 0 1,-1 0-1,1 1 0,0 0 1,0 0-1,1 0 0,-1 1 0,1-1 1,1 1-1,-1 0 0,1 1 1,0-1-1,0 0 0,0 1 1,-1 9-1,-2 5 34,1 1-1,1 0 1,-2 42-1,5-43 7,1 0-1,1 0 1,4 26-1,-4-41-28,1 0-1,-1 1 0,1-1 0,0 0 0,0-1 1,0 1-1,1 0 0,0-1 0,1 1 1,-1-1-1,1 0 0,0 0 0,0 0 0,0 0 1,6 4-1,-6-7 0,-1 0 1,1 0-1,0 0 1,0-1-1,0 1 1,0-1-1,0 0 1,0 0-1,1 0 1,-1-1-1,0 0 1,0 1-1,1-1 1,-1-1-1,0 1 1,0-1-1,0 1 1,1-1-1,-1-1 1,0 1-1,0 0 1,7-5-1,3-1 44,0-1 0,0 0 0,0-2 0,20-17 0,-9 6 10,-2-2 0,0 0 0,-2-2 0,0 0 1,-2-1-1,-1-1 0,-1-1 0,-1-1 0,-1 0 0,17-51 1,-26 53-59,-6 27-17,0 0 0,0 1 0,0-1 0,-1 0-1,1 0 1,0 0 0,0 1 0,0-1 0,-1 0 0,1 0 0,0 0 0,0 0 0,-1 0 0,1 1 0,0-1 0,-1 0-1,1 0 1,0 0 0,0 0 0,-1 0 0,1 0 0,0 0 0,-1 0 0,1 0 0,0 0 0,0 0 0,-1 0 0,1 0-1,0 0 1,0-1 0,-1 1 0,1 0 0,0 0 0,-1 0 0,1 0 0,0 0 0,0-1 0,0 1 0,-1 0 0,1 0-1,0 0 1,0-1 0,0 1 0,-1 0 0,1 0 0,0-1 0,0 1 0,0 0 0,0 0 0,0-1 0,0 1 0,0 0-1,-1 0 1,1-1 0,0 1 0,0 0 0,0-1 0,0 1 0,0 0 0,0 0 0,0-1 0,0 1 0,1-1 0,-6 7-6,1 0 1,0 1-1,0-1 1,0 1-1,1 0 1,0 0 0,0 0-1,1 0 1,0 1-1,-1 10 1,-1 2 4,2 1 0,0 34 0,2-51 6,0 1 0,0-1-1,1 0 1,0 1 0,0-1 0,0 0 0,0 0-1,1 1 1,-1-1 0,5 7 0,-5-9 0,0-1 0,1 0-1,-1 1 1,0-1 0,0 0 0,1 0 0,-1 0 0,1 1 0,-1-2-1,1 1 1,0 0 0,-1 0 0,1 0 0,0-1 0,-1 1-1,1-1 1,0 1 0,0-1 0,0 0 0,-1 0 0,1 0-1,0 0 1,0 0 0,0 0 0,-1 0 0,1-1 0,0 1-1,2-1 1,4-2 13,-1 0 0,1 0-1,-1 0 1,0-1 0,0 0-1,-1 0 1,1-1 0,9-8-1,46-52 81,-19 18-69,-41 45-33,0 1 0,-1-1 0,1 0 0,0 1 0,0 0 0,0-1 0,1 1 0,-1 0 0,0 0 0,4-1 0,-6 2 2,1 0 1,0 0-1,-1 0 1,1 0-1,0 0 1,-1 0-1,1 0 1,0 0-1,0 1 1,-1-1-1,1 0 1,-1 0-1,1 1 1,0-1 0,-1 1-1,1-1 1,-1 0-1,1 1 1,-1-1-1,1 1 1,-1-1-1,1 1 1,-1-1-1,1 1 1,-1 0-1,0-1 1,1 1-1,-1-1 1,0 1 0,0 0-1,1-1 1,-1 1-1,0 0 1,0-1-1,0 1 1,0 0-1,0-1 1,0 2-1,0-1 0,2 6-5,-1 0 0,1 0 0,0 0 0,0-1 0,1 1 0,4 7 0,-6-12 12,0-1-1,0 0 1,0 0 0,0 1-1,0-1 1,0 0 0,1 0-1,-1 0 1,0 0-1,1 0 1,-1-1 0,0 1-1,1 0 1,-1-1 0,1 1-1,0-1 1,-1 1 0,1-1-1,-1 0 1,1 0 0,-1 1-1,1-1 1,0 0 0,-1-1-1,1 1 1,0 0-1,-1 0 1,1-1 0,-1 1-1,1-1 1,-1 1 0,1-1-1,2-1 1,5-3 15,0 0 1,0 0-1,0-1 1,0 0-1,-1-1 1,11-10-1,44-53 83,-39 41-70,-7 8-22,-13 15-19,1 0 0,0 1 0,0-1 0,0 1 0,1 0 1,-1 0-1,1 1 0,8-5 0,-14 9 4,1-1 0,0 1 0,-1 0 1,1-1-1,0 1 0,-1 0 0,1 0 0,0-1 1,0 1-1,-1 0 0,1 0 0,0 0 1,0 0-1,0 0 0,-1 0 0,1 0 0,0 0 1,0 0-1,-1 1 0,1-1 0,0 0 1,0 0-1,-1 1 0,1-1 0,0 1 0,-1-1 1,2 1-1,-1 0-1,0 1 0,0-1 0,0 1 1,0-1-1,0 1 0,0 0 0,0-1 0,0 1 0,-1 0 1,1 0-1,0 2 0,1 6-55,-1 0 0,0 0 0,-1 13 0,0-22 36,1 8-242,-2 28 933,1-36-639,0 0 0,0 0 0,0 0 0,0 0 0,-1 0 0,1 1 0,0-1 0,0 0 0,-1 0 0,1 0 0,-1 0 0,1 0 0,-1 0 0,0 0 0,1 0 0,-1 0 0,0 0 0,1-1 0,-1 1 0,0 0 0,0 0 0,0-1 0,-2 2 0,-10-3 135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0.442"/>
    </inkml:context>
    <inkml:brush xml:id="br0">
      <inkml:brushProperty name="width" value="0.025" units="cm"/>
      <inkml:brushProperty name="height" value="0.025" units="cm"/>
    </inkml:brush>
  </inkml:definitions>
  <inkml:trace contextRef="#ctx0" brushRef="#br0">1 1 13395,'27'18'1664,"3"-9"-1664,6-9-32,5-4 232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0.885"/>
    </inkml:context>
    <inkml:brush xml:id="br0">
      <inkml:brushProperty name="width" value="0.025" units="cm"/>
      <inkml:brushProperty name="height" value="0.025" units="cm"/>
    </inkml:brush>
  </inkml:definitions>
  <inkml:trace contextRef="#ctx0" brushRef="#br0">52 208 15379,'0'0'29,"1"0"1,-1 0-1,0 0 0,1 1 0,-1-1 0,1 0 0,-1 0 0,1 0 1,-1 0-1,0 0 0,1 0 0,-1 0 0,1 0 0,-1 0 0,1 0 1,-1 0-1,0 0 0,1 0 0,-1 0 0,1 0 0,-1-1 1,1 1-1,-1 0 0,0 0 0,1 0 0,-1-1 0,0 1 0,1 0 1,-1-1-1,0 1 0,1 0 0,-1-1 0,0 1 0,1 0 0,-1-1 1,0 1-1,0 0 0,0-1 0,1 1 0,-1-1 0,0 1 0,0 0 1,0-2-1,12-23-7,-10 21 96,5-15 11,11-39-1,-17 53-81,0 1 0,0-2-1,0 1 1,-1 0-1,0 0 1,0 0 0,0 0-1,0 0 1,-1 0-1,0 0 1,0 0 0,0 0-1,-4-7 1,5 11-29,0 0 1,0 0-1,-1 0 1,1 0-1,-1 0 0,1 1 1,-1-1-1,1 0 1,-1 0-1,0 1 1,1-1-1,-1 0 0,0 1 1,1-1-1,-1 0 1,0 1-1,0-1 1,0 1-1,0 0 1,1-1-1,-1 1 0,0 0 1,0-1-1,0 1 1,0 0-1,0 0 1,0 0-1,0 0 1,0 0-1,-1 0 0,0 1 12,0 0-1,0 0 1,1 0-1,-1 0 1,0 0-1,1 0 1,-1 1-1,0-1 1,1 1-1,0-1 1,-1 1-1,1-1 1,-1 3-1,-5 7 68,1 0 0,0 0 0,-5 17 0,5-13 56,1 1-1,1 0 0,1 0 1,0 0-1,1 0 1,1 0-1,1 0 1,0 1-1,4 27 0,-4-42-130,0 0 0,1 0 0,-1 0 0,1-1 0,-1 1-1,1 0 1,0 0 0,0-1 0,0 1 0,0 0 0,0-1-1,0 1 1,0-1 0,1 1 0,-1-1 0,0 0 0,1 1 0,-1-1-1,1 0 1,-1 0 0,1 0 0,0 0 0,0 0 0,-1-1-1,1 1 1,0 0 0,0-1 0,0 1 0,0-1 0,-1 0-1,1 0 1,3 0 0,-1 0-36,0-1 0,0 1 0,0-1 0,0 0 0,0-1 0,0 1 0,-1-1 0,1 1 0,0-1 0,-1 0 0,0-1 0,1 1 0,-1 0 0,4-5 0,20-27-90,1-11-35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1.338"/>
    </inkml:context>
    <inkml:brush xml:id="br0">
      <inkml:brushProperty name="width" value="0.025" units="cm"/>
      <inkml:brushProperty name="height" value="0.025" units="cm"/>
    </inkml:brush>
  </inkml:definitions>
  <inkml:trace contextRef="#ctx0" brushRef="#br0">1 136 19020,'1'1'169,"0"1"1,0 0-1,0-1 1,0 1-1,-1 0 1,1-1-1,0 1 0,-1 0 1,1 0-1,-1 0 1,1 0-1,-1 0 1,0 3-1,1-2 129,12 74 1282,-8-41-1420,2-1 0,1 0 0,1 0-1,22 51 1,-30-83-155,0-1 1,0 0-1,0 0 0,0 0 0,0 0 1,1 0-1,-1 0 0,1 0 0,-1 0 1,1-1-1,0 1 0,0-1 0,0 1 1,0-1-1,0 1 0,0-1 0,0 0 1,0 0-1,0 0 0,0 0 0,1-1 1,-1 1-1,5 0 0,-4-1 2,1-1 1,-1 0-1,1 1 0,-1-1 0,0-1 0,1 1 1,-1 0-1,0-1 0,0 0 0,0 1 0,0-1 1,0 0-1,0-1 0,-1 1 0,5-6 1,13-13 31,-1-2 1,-2 0 0,0-1 0,-2-1 0,14-28-1,53-136-355,-74 170 110,10-28-351,-17 43 424,0 0 0,0 1 0,0-1 1,-1 0-1,0 0 0,1 1 0,-1-1 0,-1 0 0,0-7 0,1 11 118,0-1 0,0 1 0,0-1 0,-1 1 0,1-1 0,0 1 1,0-1-1,0 1 0,-1 0 0,1-1 0,0 1 0,0-1 0,-1 1 0,1 0 0,0-1 1,-1 1-1,1 0 0,0-1 0,-1 1 0,1 0 0,0 0 0,-1-1 0,1 1 0,-1 0 1,1 0-1,-1 0 0,1 0 0,-1-1 0,1 1 0,0 0 0,-1 0 0,1 0 0,-1 0 1,0 0-1,-16 7-396,-6 12-258</inkml:trace>
  <inkml:trace contextRef="#ctx0" brushRef="#br0" timeOffset="1">359 454 13875,'27'25'1240,"-1"-13"-880,-2-6-288,2-10 728,1-6-415,-2-10-105,-4-5-120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1.788"/>
    </inkml:context>
    <inkml:brush xml:id="br0">
      <inkml:brushProperty name="width" value="0.025" units="cm"/>
      <inkml:brushProperty name="height" value="0.025" units="cm"/>
    </inkml:brush>
  </inkml:definitions>
  <inkml:trace contextRef="#ctx0" brushRef="#br0">49 90 15411,'0'-1'41,"0"1"0,0 0-1,0 0 1,0 0-1,0 0 1,0-1 0,0 1-1,-1 0 1,1 0 0,0 0-1,0 0 1,0 0 0,0-1-1,0 1 1,0 0-1,0 0 1,0 0 0,-1 0-1,1 0 1,0 0 0,0 0-1,0 0 1,0-1-1,0 1 1,-1 0 0,1 0-1,0 0 1,0 0 0,0 0-1,0 0 1,0 0 0,-1 0-1,1 0 1,0 0-1,0 0 1,0 0 0,0 0-1,-1 0 1,1 0 0,0 0-1,0 0 1,0 0-1,0 0 1,0 0 0,-1 1-1,-7 6 620,-4 12 147,8-8-496,0 0 1,0 1-1,1-1 0,-2 18 1,4-24-283,0-1 0,1 1 0,0-1 0,0 1 0,0-1 0,0 1 0,1-1 0,0 1 0,0-1 0,0 1 0,0-1 0,1 0 0,-1 0 0,5 8 0,-5-12-19,-1 1 0,1 0 1,0 0-1,0 0 0,-1-1 0,1 1 0,0 0 1,0-1-1,0 1 0,0 0 0,0-1 0,0 1 1,0-1-1,0 0 0,0 1 0,0-1 0,0 0 1,0 1-1,0-1 0,0 0 0,0 0 0,0 0 0,2 0 1,-1-1 13,1 0-1,-1 1 1,1-1 0,-1 0 0,0 0 0,0 0 0,0-1 0,1 1-1,-1 0 1,2-3 0,3-2 71,0-1 0,0-1 1,0 1-1,6-11 0,-4 4 66,-1 0 0,0 0 0,-1 0 0,6-21 0,-10 29-135,-2 0 1,1 1-1,-1-1 0,0 0 1,0 0-1,0 0 0,-1 0 1,0 0-1,0 0 0,0 0 1,-1 0-1,0 0 1,0 0-1,-4-9 0,4 13-65,1 1-1,-1 0 0,1 0 1,-1-1-1,0 1 1,1 0-1,-1 0 0,0 0 1,0 0-1,0 0 1,0 0-1,0 0 0,0 0 1,0 0-1,0 0 0,0 1 1,-1-1-1,1 0 1,0 1-1,-1-1 0,1 1 1,0 0-1,0-1 1,-1 1-1,1 0 0,-1 0 1,1 0-1,0 0 1,-1 0-1,1 0 0,0 0 1,-1 0-1,1 0 0,-1 1 1,1-1-1,0 0 1,0 1-1,-1 0 0,1-1 1,0 1-1,0 0 1,-1-1-1,1 1 0,-1 1 1,1-1-39,0 0 0,0-1 0,-1 1 0,1 0 0,0 0 0,0 0 0,0 0 0,0 1 0,1-1 0,-1 0 0,0 0 0,0 0 0,1 1 0,-1-1 0,1 0 0,-1 1 0,1-1 0,-1 0 0,1 1 0,0-1 0,0 1 0,0-1 0,0 1 0,0-1 0,0 0 0,0 1 0,0-1 0,1 1 0,-1-1 0,0 1 0,1-1 0,-1 0 0,1 1 0,-1-1 0,1 0 0,0 0 0,0 1 0,0-1 0,0 1 0,13 6-586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2.289"/>
    </inkml:context>
    <inkml:brush xml:id="br0">
      <inkml:brushProperty name="width" value="0.025" units="cm"/>
      <inkml:brushProperty name="height" value="0.025" units="cm"/>
    </inkml:brush>
  </inkml:definitions>
  <inkml:trace contextRef="#ctx0" brushRef="#br0">89 365 15699,'-12'12'698,"0"1"-1,1 1 0,-18 27 0,26-35-581,0 0-1,0 0 1,0 0 0,0 0-1,1 1 1,0-1-1,1 1 1,-1 0 0,1-1-1,0 1 1,1 0-1,0 12 1,0-17-96,0-1-1,0 1 1,1-1-1,-1 1 1,0-1 0,1 1-1,-1-1 1,1 1-1,0-1 1,-1 0 0,1 1-1,0-1 1,0 0-1,0 1 1,0-1 0,0 0-1,0 0 1,0 0-1,0 0 1,0 0 0,1 0-1,0 1 1,0-1-4,0-1 0,0 1 0,0-1 0,1 0-1,-1 1 1,0-1 0,0 0 0,0 0 0,0 0 0,0 0 0,0-1 0,0 1 0,0-1 0,3 0 0,2-2 7,0 0 1,0 0-1,0 0 0,0-1 0,0 0 1,-1-1-1,11-8 0,-8 2-7,1 0-1,-1 0 1,-1-1 0,0 0-1,10-20 1,-6 5-293,15-47 0,-25 68 189,0-1-212,-3 10-36,-3 18-24,4-15 331,-3 10 19,2 1 1,0-1-1,3 34 0,-2-46 39,1 0 0,0 0 1,0 0-1,0 0 0,1 0 0,-1 0 0,1 0 0,0-1 0,3 6 0,-3-7 2,0-1-1,-1 1 1,1 0 0,0 0-1,0-1 1,0 1 0,0-1 0,0 0-1,0 0 1,0 1 0,0-1 0,1-1-1,-1 1 1,0 0 0,1 0 0,-1-1-1,4 1 1,-2-1 13,1 0 0,0-1 1,-1 1-1,1-1 0,0 0 0,-1 0 1,1-1-1,-1 1 0,1-1 0,-1 0 1,0 0-1,1 0 0,-1-1 0,0 0 1,-1 1-1,1-1 0,0-1 0,4-5 1,3-3 39,0 0 1,-2-1 0,0 0 0,10-18-1,-1-6-92,-2 0 0,-2 0 0,-1-1 0,-2-1-1,-2 0 1,-1-1 0,3-54 0,-13 59-167,-3 25 44,5 10 124,-1 1 0,1-1 0,-1 0 0,0 0 1,1 1-1,-1-1 0,1 0 0,-1 1 0,1-1 1,0 0-1,-1 1 0,1-1 0,-1 1 0,1-1 1,0 1-1,-1-1 0,1 1 0,0-1 0,0 1 1,-1-1-1,1 1 0,0-1 0,0 1 0,-9 23 45,1-1 0,1 2 0,1-1 0,1 0 0,-2 33 0,6-54-32,1-1 2,-8 86 312,8-80-271,0 1 0,1-1 0,0 1 0,0-1-1,1 0 1,0 1 0,0-1 0,5 10 0,-7-16-39,1-1 0,0 1 0,0-1 0,0 1 0,0-1 0,0 1 0,0-1 0,0 1 0,0-1 0,1 0 0,-1 0 0,0 1 0,1-1 1,-1 0-1,1-1 0,-1 1 0,1 0 0,0 0 0,-1 0 0,1-1 0,2 1 0,-2-1-4,1 0-1,-1 0 1,1 0 0,-1 0-1,1-1 1,-1 1 0,1-1 0,-1 0-1,0 1 1,1-1 0,-1 0 0,0-1-1,4-1 1,1-2-5,1-1 0,-1 0-1,0 0 1,-1-1 0,1 0-1,-1 0 1,6-9 0,-2-1-33,1-1 1,-2 0 0,-1 0-1,0-1 1,-1 0 0,-1-1-1,5-30 1,-11 41-91,-4 18 95,-6 25 83,7-13 39,1 0 0,1 37 0,1-49-50,0 0 0,2 1 0,-1-1 0,1 0 0,0 0 0,1 0-1,0 0 1,7 14 0,-9-21-41,1 1-1,-1-1 1,1 0-1,-1 0 0,1 0 1,0 0-1,0 0 1,0 0-1,0 0 1,0 0-1,0-1 1,0 1-1,1-1 1,-1 0-1,1 1 1,-1-1-1,1 0 1,-1-1-1,1 1 0,0 0 1,-1-1-1,1 1 1,0-1-1,-1 0 1,1 0-1,0 0 1,-1 0-1,1-1 1,0 1-1,-1-1 1,1 1-1,0-1 0,3-2 1,1 0 46,0 0 1,0-1-1,0 0 1,-1 0 0,0-1-1,1 0 1,-2 0-1,1 0 1,-1-1-1,9-11 1,-5 3 8,0-1 0,-1-1-1,-1 1 1,9-28 0,6-20 32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2.767"/>
    </inkml:context>
    <inkml:brush xml:id="br0">
      <inkml:brushProperty name="width" value="0.025" units="cm"/>
      <inkml:brushProperty name="height" value="0.025" units="cm"/>
    </inkml:brush>
  </inkml:definitions>
  <inkml:trace contextRef="#ctx0" brushRef="#br0">23 1 14019,'-3'5'346,"0"-1"0,1 1 0,0 0 0,0 0 0,0 0 0,0 0 0,1 1 0,-1 7 0,-1 46 1461,2-39-516,2 6-768,2 0-1,0 0 1,1 0-1,2 0 1,17 46 0,6 33-397,-27-87-169,-2-18 36,-1 0 0,1 0 0,0 0 0,0 0-1,-1 0 1,1 0 0,0 0 0,0 0 0,-1 0 0,1 0-1,0 0 1,0 0 0,-1 0 0,1-1 0,0 1 0,0 0-1,0 0 1,-1 0 0,1 0 0,0 0 0,0-1 0,0 1-1,0 0 1,-1 0 0,1 0 0,0-1 0,0 1 0,0 0-1,0 0 1,0 0 0,0-1 0,-1 1 0,1 0 0,0-1-1,-17-33-511,6-1 40,1 1 0,-7-55 0,18 76 384,5 10 122,14 15 184,-4-2-122,-9-8-66,0 0-1,1 0 1,-1-1 0,0 0-1,1 0 1,-1 0-1,1-1 1,-1 0 0,0-1-1,1 0 1,-1 0-1,0 0 1,1-1 0,-1 0-1,0-1 1,0 1-1,-1-2 1,11-4 0,2-3 14,-1-1 1,0 0-1,-1-1 1,-1-1-1,18-18 1,-14 7 11,-7 9-10,-13 16-37,0 1-1,0-1 1,0 0 0,0 0-1,0 0 1,0 0-1,0 0 1,0 0 0,0 0-1,0 0 1,0 0 0,0 0-1,0 0 1,1 0-1,-1 0 1,0 0 0,0 0-1,0 0 1,0 0 0,0 0-1,0 0 1,0 1-1,0-1 1,0 0 0,0 0-1,1 0 1,-1 0-1,0 0 1,0-1 0,0 1-1,0 0 1,0 0 0,0 0-1,0 0 1,0 0-1,1 0 1,-6 17 63,2-1 0,0 1 0,0 0 1,2 0-1,0 0 0,1 0 0,1 0 0,0 0 0,2 0 0,0-1 0,8 29 1,-9-41-26,0 1 1,0-1-1,1 1 1,-1-1-1,1 0 1,6 8-1,-8-11-47,-1 0 1,1-1-1,0 1 0,0 0 0,0 0 0,0-1 1,0 1-1,0 0 0,0-1 0,0 1 0,0-1 1,0 0-1,0 1 0,0-1 0,0 0 0,1 1 1,-1-1-1,0 0 0,0 0 0,0 0 0,0 0 0,1 0 1,-1 0-1,0 0 0,0-1 0,0 1 0,0 0 1,0-1-1,0 1 0,1-1 0,-1 1 0,0-1 1,0 1-1,1-2 0,2-2-54,0 1 0,-1-1 0,0 1-1,0-1 1,0 0 0,0 0 0,-1-1 0,1 1 0,-1 0 0,0-1-1,0 0 1,1-7 0,1-1-2,-2-1 1,1 1-1,0-21 0,-5-19-247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3.218"/>
    </inkml:context>
    <inkml:brush xml:id="br0">
      <inkml:brushProperty name="width" value="0.025" units="cm"/>
      <inkml:brushProperty name="height" value="0.025" units="cm"/>
    </inkml:brush>
  </inkml:definitions>
  <inkml:trace contextRef="#ctx0" brushRef="#br0">1 0 14675,'0'6'231,"1"-1"1,0 0-1,0-1 0,1 1 0,-1 0 0,1 0 1,0 0-1,0-1 0,6 8 0,-6-9-216,0-1 0,0 0-1,1 0 1,-1 0-1,1 0 1,-1 0 0,1 0-1,0-1 1,0 1-1,-1-1 1,1 0 0,0 0-1,0 0 1,1 0 0,-1 0-1,0-1 1,3 1-1,9-1-833,-1 0 1,1 0-1,-1-2 0,21-3 0,-20 2 296,0 1-1,-1 0 1,1 1 0,15 1 0,-28 1 626,-1-1 0,1 0 0,-1 1 0,0-1 1,1 1-1,-1 0 0,0-1 0,1 1 0,-1 0 1,0 0-1,0 0 0,0 0 0,0 0 0,0 0 1,0 0-1,0 0 0,0 0 0,0 0 0,0 0 1,0 1-1,-1-1 0,1 0 0,-1 1 0,1-1 0,-1 1 1,1-1-1,-1 0 0,0 1 0,0-1 0,1 2 1,0 7 950,-1 1-1,0-1 1,-1 14 0,0-10-361,1-14-645,0 9 379,0-1 1,0 0-1,1 1 1,2 10-1,-3-18-376,1 0 1,-1 1-1,0-1 1,1 0-1,-1 1 1,1-1-1,-1 0 1,1 0-1,-1 1 1,1-1-1,0 0 1,0 0-1,0 0 1,-1 0-1,1 0 1,0 0-1,0 0 0,1 0 1,-1 0-1,0-1 1,0 1-1,0 0 1,0-1-1,1 1 1,-1-1-1,0 1 1,1-1-1,-1 0 1,0 1-1,1-1 1,-1 0-1,0 0 0,1 0 1,-1 0-1,2 0 1,3-2 15,1 1-1,-1-1 1,-1 0 0,1 0 0,0-1 0,0 0 0,6-4-1,39-30-94,-29 20-43,-11 8-3,74-49-593,-74 52 506,-1 0 1,1 1-1,0 1 1,0-1-1,1 2 1,17-5-1,-28 8 146,0 0 0,0-1 1,0 1-1,0 0 0,0 0 0,0-1 0,0 1 0,1 0 0,-1 0 1,0 0-1,0 0 0,0 1 0,0-1 0,0 0 0,1 0 0,-1 1 1,0-1-1,0 1 0,0-1 0,0 1 0,0-1 0,0 1 0,0-1 0,0 1 1,0 0-1,-1 0 0,1 0 0,0-1 0,0 1 0,-1 0 0,2 2 1,-1 0 64,-1 0 0,1 1 1,-1-1-1,0 1 0,0-1 1,0 1-1,0-1 1,-2 6-1,2-5 110,-1 0-1,1 0 1,0 0 0,0 0 0,1 7-1,-1-10-136,0-1-1,1 1 1,-1-1-1,0 1 0,1-1 1,-1 1-1,1-1 1,-1 1-1,1-1 0,-1 1 1,1-1-1,0 1 1,-1-1-1,1 0 0,-1 1 1,1-1-1,0 0 1,-1 0-1,1 0 0,0 1 1,-1-1-1,1 0 1,0 0-1,-1 0 0,1 0 1,0 0-1,-1 0 1,1 0-1,0 0 0,-1 0 1,1-1-1,0 1 1,-1 0-1,2-1 0,24-8-119,28-25-771,-37 22 639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4.196"/>
    </inkml:context>
    <inkml:brush xml:id="br0">
      <inkml:brushProperty name="width" value="0.025" units="cm"/>
      <inkml:brushProperty name="height" value="0.025" units="cm"/>
    </inkml:brush>
  </inkml:definitions>
  <inkml:trace contextRef="#ctx0" brushRef="#br0">267 137 18460,'-1'-2'104,"0"-1"0,0 1 0,0 0 0,0 0 0,-1 0 0,1-1 0,-1 1 0,1 1 0,-1-1 0,0 0 0,0 0 0,1 1 0,-1-1 0,-1 1 0,1-1 0,0 1 0,0 0 0,0 0 0,-1 0 0,1 0 0,0 0 0,-1 1 0,1-1 0,-1 1 0,1-1 1,-1 1-1,1 0 0,-1 0 0,1 0 0,-1 1 0,1-1 0,-1 0 0,-2 2 0,-3 0 31,1 0 0,0 1 0,0 0 0,0 0 0,0 1-1,0 0 1,1 0 0,-1 1 0,-8 8 0,2 0-88,1 0 0,0 1 0,1 0 0,1 1 0,0 0 0,-12 27 0,17-32-59,1 1 0,0-1 0,1 1 0,0 0 0,0 0 0,1 0 0,0 0 0,1 0 0,1 0 1,0 1-1,2 18 0,-2-27 9,1-1 1,-1 1-1,1-1 1,-1 0 0,1 0-1,0 1 1,0-1-1,0 0 1,0 0 0,0 0-1,1 0 1,-1 0-1,1 0 1,-1 0-1,1-1 1,0 1 0,2 1-1,-3-2 2,1 0 1,0 0-1,0 0 0,0-1 1,0 1-1,0-1 0,0 1 0,0-1 1,0 0-1,0 0 0,0 0 0,0 0 1,0 0-1,0 0 0,0-1 0,3 0 1,2-1 1,1-1 0,-1 0 0,0 0 0,0-1 1,0 0-1,0-1 0,0 1 0,10-11 0,-2 1 4,-1-1 0,0-1 0,-1 0 0,-1 0 0,0-1 0,-2-1 0,0 0 0,0 0 0,-2-1 0,0-1 0,8-34 0,-15 43-42,-3 10-20,-6 15-25,4 3 32,1-1 1,0 1-1,2 0 0,-1 27 0,2-36 40,1-1 1,-1 1-1,1-1 0,1 1 0,0-1 1,0 1-1,0-1 0,1 0 0,0 0 0,0 0 1,1 0-1,6 9 0,-8-14 11,-1 0 0,1 0 1,-1-1-1,1 1 0,0 0 0,0-1 0,-1 0 0,1 1 0,0-1 0,1 0 1,-1 0-1,0 0 0,0 0 0,0 0 0,0-1 0,1 1 0,-1-1 0,5 1 0,-4-1 5,1-1-1,-1 1 0,0-1 0,1 0 0,-1 0 1,1 0-1,-1 0 0,0 0 0,0-1 0,0 1 1,4-4-1,4-2 14,-2-1 1,1-1 0,-1 0-1,-1 0 1,16-20 0,-7 3 16,-1-1 1,-1 0-1,-2-1 0,-1-1 1,-1 0-1,-1-1 1,-1 1-1,8-61 1,-17 75-64,-2 12-10,-8 20-13,2 10 33,2 1 0,1 0-1,0 0 1,3 0 0,0 1-1,3 34 1,-1-55 37,1 0 1,0-1-1,0 1 1,1-1 0,3 9-1,-5-15-14,0 0 0,0 0 0,1 0 0,-1 0 0,0 0 0,1 0 0,-1 0 1,1 0-1,-1 0 0,1 0 0,0-1 0,-1 1 0,1 0 0,0 0 0,0-1 0,-1 1 0,1 0 0,0-1 0,0 1 0,0-1 0,0 1 0,0-1 0,0 1 1,0-1-1,0 0 0,0 1 0,0-1 0,0 0 0,0 0 0,0 0 0,0 0 0,0 0 0,0 0 0,0 0 0,0 0 0,0 0 0,0 0 0,0-1 0,0 1 0,0 0 1,0-1-1,0 1 0,-1-1 0,1 1 0,0-1 0,0 1 0,0-1 0,1-1 0,5-4 27,1-1 0,-1 1-1,-1-2 1,1 1 0,-1-1 0,-1 0 0,1 0-1,3-10 1,35-76 137,-37 78-141,3-9 19,-4 9-23,1 1-1,8-16 1,-15 31-24,0 0-1,1 0 1,-1-1-1,0 1 1,0 0-1,0 0 0,0 0 1,0-1-1,1 1 1,-1 0-1,0 0 1,0 0-1,0 0 1,1-1-1,-1 1 1,0 0-1,0 0 1,0 0-1,1 0 1,-1 0-1,0 0 0,0 0 1,1 0-1,-1 0 1,0 0-1,0 0 1,1 0-1,-1 0 1,0 0-1,0 0 1,1 0-1,-1 0 1,0 0-1,0 0 0,1 0 1,-1 0-1,0 0 1,0 0-1,1 0 1,-1 0-1,0 1 1,0-1-1,0 0 1,1 0-1,-1 0 1,0 0-1,0 1 1,0-1-1,1 0 0,-1 0 1,0 0-1,0 1 1,0-1-1,0 0 1,0 0-1,0 1 1,0-1-1,0 0 1,0 0-1,1 1 1,-1-1-1,0 0 0,0 1 1,6 19 2,-6-18-2,8 31 0,20 64-3,-24-85 1,1 0 1,0-1-1,1 1 0,0-1 0,15 19 0,-20-28-26,1 0 0,-1-1 0,1 1 1,-1 0-1,1-1 0,-1 1 0,1-1 0,0 0 0,0 0 0,0 0 0,0 0 0,0 0 0,0 0 0,0 0 0,0 0 1,0-1-1,0 1 0,0-1 0,4 1 0,-3-2-52,-1 1 1,1-1 0,-1 1-1,0-1 1,0 0-1,1 0 1,-1 0-1,0 0 1,0-1 0,0 1-1,0-1 1,0 1-1,0-1 1,-1 1-1,1-1 1,-1 0 0,1 0-1,1-2 1,5-8-91,-1 0 0,0 0 0,5-15 0,-8 19 71,17-37-441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2.681"/>
    </inkml:context>
    <inkml:brush xml:id="br0">
      <inkml:brushProperty name="width" value="0.05" units="cm"/>
      <inkml:brushProperty name="height" value="0.05" units="cm"/>
    </inkml:brush>
  </inkml:definitions>
  <inkml:trace contextRef="#ctx0" brushRef="#br0">314 17 15587,'2'0'254,"0"0"-1,0-1 1,0 1-1,0 0 1,1 0-1,-1 0 1,0 0-1,0 0 1,0 1-1,0-1 1,4 2-1,-6-2-160,1 1-1,-1 0 0,1 0 1,-1-1-1,1 1 1,-1 0-1,1 0 0,-1 0 1,0-1-1,0 1 1,1 0-1,-1 0 0,0 0 1,0 0-1,0 0 1,0 0-1,0 0 0,0-1 1,0 1-1,0 0 1,0 0-1,0 0 0,-1 0 1,1 0-1,0 0 1,0-1-1,-1 1 0,1 0 1,-1 0-1,1 0 1,-1 0-1,-19 42 808,-3-1 1,0-2-1,-33 42 1,32-47-730,-85 114 122,23-33-1737,84-112 505,4-4 515,7-7-224,20-21-895,-2-2 1,36-50-1,-38 46 923,158-241-1168,-129 188 2673,-42 71-162,-12 16-713,0 0 1,0 0-1,1 0 1,-1 0-1,0 0 1,0 0-1,0 0 1,0 0-1,0 0 1,0 0-1,0 0 1,1 0-1,-1 0 1,0 0-1,0 0 1,0 0-1,0 0 1,0 0-1,0 0 1,0 1-1,1-1 0,-1 0 1,0 0-1,0 0 1,0 0-1,0 0 1,0 0-1,0 0 1,0 0-1,0 0 1,0 0-1,0 1 1,0-1-1,0 0 1,0 0-1,0 0 1,1 0-1,-1 0 1,0 0-1,0 0 1,0 1-1,0-1 1,0 0-1,0 0 1,0 0-1,0 0 0,0 0 1,0 0-1,-1 1 1,1-1-1,0 0 1,0 0-1,0 0 1,0 0-1,0 0 1,0 0-1,0 0 1,0 0-1,0 1 1,0-1-1,-9 35 903,6-24-726,-5 21 345,-20 95 1087,26-111-1340,0 0 0,1-1 0,1 1 1,0 0-1,2 0 0,3 18 0,-4-27-136,2 1 0,-1-1 0,1 0 0,0-1 1,1 1-1,-1-1 0,8 10 0,-9-13-171,0 0 0,0 0 0,1-1 0,-1 1-1,1-1 1,0 1 0,0-1 0,0 0 0,0 0 0,0 0 0,0 0-1,0-1 1,1 1 0,-1-1 0,0 0 0,1 0 0,4 1 0,-7-2-11,0 0 1,-1 0-1,1 0 1,0 0-1,0-1 1,-1 1-1,1 0 1,0 0-1,0 0 1,-1-1-1,1 1 1,0 0-1,0-1 1,-1 1-1,1 0 1,0-1-1,-1 1 1,1-1-1,-1 1 1,1-1-1,-1 1 1,1-1-1,-1 0 1,1 1-1,-1-1 1,1 0-1,-1 1 0,0-1 1,1 0-1,-1 1 1,0-1-1,0 0 1,0 0-1,1 1 1,-1-1-1,0 0 1,0 0-1,0 0 1,0 1-1,0-1 1,0 0-1,-1 0 1,1 1-1,0-1 1,0 0-1,-1-1 1,-6-10-472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4.679"/>
    </inkml:context>
    <inkml:brush xml:id="br0">
      <inkml:brushProperty name="width" value="0.025" units="cm"/>
      <inkml:brushProperty name="height" value="0.025" units="cm"/>
    </inkml:brush>
  </inkml:definitions>
  <inkml:trace contextRef="#ctx0" brushRef="#br0">55 0 15787,'-1'4'462,"0"-1"0,0 1 0,0 0 0,-1-1-1,1 0 1,-4 6 0,-1 1 1198,8-11-1687,-1 1 0,0-1 0,1 0-1,-1 1 1,0-1 0,1 1-1,-1-1 1,1 1 0,-1 0 0,1-1-1,-1 1 1,1 0 0,-1 0-1,1 0 1,2 0 0,28 4-539,-29-3 597,1 0 1,-1 0-1,1 0 1,-1 1 0,0-1-1,0 1 1,0 0 0,0 0-1,0 0 1,0 0 0,0 0-1,-1 1 1,1-1 0,-1 1-1,0 0 1,1 0 0,-1 0-1,-1 0 1,1 0 0,0 0-1,-1 0 1,3 7 0,-4-5 122,1 1 1,-1-1 0,1 1 0,-1-1 0,-1 0 0,1 1 0,-1-1 0,0 0 0,0 1-1,-1-1 1,1 0 0,-1 0 0,0 0 0,-4 7 0,-2 1 249,1 0 0,-1-1 0,-13 14 0,17-21-331,0 0 0,-1-1 1,0 1-1,0-1 0,0 0 0,0 0 1,-1-1-1,1 0 0,-11 5 0,15-8-125,0 1 0,0-1 0,0 1 0,0-1 0,0 0 0,0 0 0,0 1 0,0-1 0,0 0 0,0 0 0,0 0 0,0 0 0,0 0 0,0 0 0,0 0 0,0 0 0,0-1 0,0 1 0,0 0 0,0-1 0,0 1 0,0-1 0,0 1 0,0-1 0,0 1 0,0-1 0,0 0 0,0 1 0,0-1 0,1 0 0,-1 0 0,-1-1 0,1 0-15,0 0 0,1-1 0,-1 1-1,0-1 1,1 1 0,0-1 0,-1 1 0,1-1 0,0 1 0,0-1 0,0 1 0,1-1 0,0-2 0,6-22-574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5.408"/>
    </inkml:context>
    <inkml:brush xml:id="br0">
      <inkml:brushProperty name="width" value="0.025" units="cm"/>
      <inkml:brushProperty name="height" value="0.025" units="cm"/>
    </inkml:brush>
  </inkml:definitions>
  <inkml:trace contextRef="#ctx0" brushRef="#br0">1 150 16948,'1'1'240,"0"0"0,0 1 1,0-1-1,-1 0 0,1 1 1,0-1-1,0 1 1,-1 0-1,1-1 0,-1 1 1,0-1-1,1 1 0,-1 0 1,0 1-1,1 1 352,5 32 911,-4-23-1315,0 0 0,1-1 0,0 1 1,1-1-1,10 24 0,-13-35-181,-1 0 1,1 0-1,-1 0 0,1 0 1,0 0-1,-1-1 1,1 1-1,0 0 0,-1 0 1,1-1-1,0 1 0,0 0 1,0-1-1,-1 1 0,1-1 1,0 1-1,0-1 0,0 1 1,0-1-1,0 0 0,0 0 1,0 1-1,0-1 0,0 0 1,0 0-1,2 0 0,-1 0-1,0-1-1,0 0 1,0 0-1,0 1 0,0-1 1,0-1-1,-1 1 0,1 0 1,0 0-1,-1 0 1,1-1-1,2-2 0,4-7-7,1 1-1,-2-2 0,9-14 0,-13 20 6,2-2-23,11-21-57,-15 28 65,0 0 1,-1 0-1,1 0 1,0 1 0,0-1-1,0 0 1,-1 0-1,1 0 1,0 0-1,0 1 1,0-1 0,0 1-1,0-1 1,1 0-1,-1 1 1,0 0-1,0-1 1,0 1 0,0 0-1,2-1 1,-2 2-2,0-1 0,1 1 0,-1-1 0,0 1 0,0-1 0,0 1 0,0 0 0,0 0 0,0 0 0,0-1 0,-1 1 0,1 0 0,0 0 0,0 0 0,-1 0 0,1 0 0,0 0 0,0 2 0,11 25-111,-8-19 75,-3-5 30,2 3 4,0-1 0,0 1-1,1-1 1,0 1 0,6 8 0,-8-14 18,-1 0 0,0 0 0,0 0-1,0 0 1,1 0 0,-1 0 0,0 0 0,1 0 0,-1 0-1,1-1 1,-1 1 0,1-1 0,-1 1 0,1-1 0,-1 1 0,1-1-1,0 0 1,-1 0 0,1 0 0,-1 0 0,1 0 0,0 0-1,-1 0 1,1-1 0,-1 1 0,1 0 0,-1-1 0,1 0-1,-1 1 1,1-1 0,1-1 0,4-2 20,-1 0 1,1-1-1,-1 0 1,0 0 0,0-1-1,-1 1 1,8-11-1,32-50 87,-25 35-99,4-5-68,-24 36 53,0 0 0,0-1 1,0 1-1,0 0 0,0 0 0,0-1 0,1 1 0,-1 0 1,0 0-1,0 0 0,0 0 0,0-1 0,0 1 0,1 0 1,-1 0-1,0 0 0,0 0 0,0 0 0,1-1 0,-1 1 1,0 0-1,0 0 0,1 0 0,-1 0 0,0 0 0,0 0 1,1 0-1,-1 0 0,0 0 0,0 0 0,0 0 0,1 0 1,-1 0-1,0 0 0,0 0 0,1 0 0,5 9-79,-1 11-7,-5-19 86,1 9-12,1 0 0,1-1-1,0 1 1,0 0 0,1-1-1,7 16 1,-10-24 24,1 1 0,-1 0 0,0 0 0,1-1 0,-1 1 0,1-1 0,-1 1 0,1-1 0,0 0 0,0 1 0,0-1 0,0 0 0,-1 0 0,1-1 0,4 2 0,-4-1 8,1-1-1,-1 0 1,1 0-1,-1 0 1,1 0-1,0-1 1,-1 1-1,1-1 1,-1 1-1,1-1 1,-1 0-1,1 0 1,-1 0-1,0 0 1,1 0-1,1-3 1,18-11 118,27-23 1,-31 22-83,2 1 1,22-14-1,-39 28-52,-1-1 0,1 1 0,-1 0 0,1 0 0,0 0-1,-1 0 1,1 0 0,0 1 0,-1-1 0,1 1-1,0 0 1,0 0 0,0 0 0,4 1 0,-2 0-1,0 0 1,0 1 0,0 0-1,0 1 1,7 3 0,16 8 7,-25-12-27,0-2-1,1 1 1,-1 0-1,0-1 1,1 0-1,-1 1 1,1-1-1,-1-1 1,0 1-1,1 0 1,-1-1-1,0 0 1,1 0-1,-1 0 1,0 0-1,0 0 1,1-1 0,-1 1-1,0-1 1,-1 0-1,1 0 1,0 0-1,5-5 1,1-1-259,-1-1 0,1 0-1,-1-1 1,-1 0 0,9-14 0,-3-5-70,-4-4-105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5.916"/>
    </inkml:context>
    <inkml:brush xml:id="br0">
      <inkml:brushProperty name="width" value="0.025" units="cm"/>
      <inkml:brushProperty name="height" value="0.025" units="cm"/>
    </inkml:brush>
  </inkml:definitions>
  <inkml:trace contextRef="#ctx0" brushRef="#br0">1 1 15795,'4'14'1385,"-1"0"-1113,7-5-344,4-2 480,10-6-760,5-2-544,6-10 703,3-4-207,-1-3-136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6.414"/>
    </inkml:context>
    <inkml:brush xml:id="br0">
      <inkml:brushProperty name="width" value="0.025" units="cm"/>
      <inkml:brushProperty name="height" value="0.025" units="cm"/>
    </inkml:brush>
  </inkml:definitions>
  <inkml:trace contextRef="#ctx0" brushRef="#br0">60 293 15331,'-2'3'144,"-12"22"1101,-14 33 1,25-51-1033,0 2 0,0-1 0,1 0 0,0 1 1,1-1-1,0 1 0,0-1 0,1 14 0,0-20-176,0-1-1,0 0 1,0 1-1,0-1 1,1 1-1,-1-1 1,0 1-1,1-1 1,-1 0-1,1 1 0,-1-1 1,1 0-1,0 1 1,-1-1-1,1 0 1,0 0-1,0 0 1,0 0-1,0 0 1,0 0-1,0 0 1,0 0-1,1 0 1,-1 0-1,0 0 1,0-1-1,2 2 1,-1-2-2,0 0 1,0 0 0,1 0-1,-1 0 1,0 0 0,0 0 0,0 0-1,0-1 1,0 1 0,0-1 0,0 0-1,0 0 1,0 1 0,0-1-1,0 0 1,0-1 0,3-1 0,9-8 50,-1 0 1,0-1 0,-1-1 0,-1 0 0,0 0-1,10-16 1,1-5 51,25-55 1,-40 75-139,-2 4-31,0 1 0,-1-1 0,0 1 0,0-2 0,-1 1 0,-1 0 0,2-12 0,-6 19-122,-3 8 68,-5 10-7,5-3 95,2 0-1,-1-1 1,1 2-1,1-1 1,-1 16-1,2-22 16,1 0 1,-1 1-1,2-1 0,-1 1 1,1-1-1,0 0 1,0 0-1,1 1 0,-1-1 1,2 0-1,-1 0 0,4 6 1,-5-10-4,1 0 0,-1 0-1,1 0 1,0 0 0,0 0 0,0 0 0,0 0 0,0 0 0,1-1 0,-1 1 0,0-1 0,1 0 0,-1 0 0,1 0 0,-1 0-1,6 1 1,-3-1 3,0-1 0,0 1 0,0-1 0,1 0 0,-1-1 0,0 1-1,0-1 1,7-2 0,4-2 18,-1-1 0,0-1 0,0 0-1,21-14 1,-23 13-16,0 0 1,-1-1-1,0 0 0,-1-1 1,0 0-1,0-1 0,-1 0 1,11-17-1,-15 11 3,-6 16-23,0 1 1,0 0 0,0 0-1,0 0 1,0 0-1,0-1 1,0 1-1,0 0 1,0 0-1,0 0 1,0 0-1,0-1 1,0 1-1,0 0 1,-1 0 0,1 0-1,0 0 1,0 0-1,0-1 1,0 1-1,0 0 1,-1 0-1,1 0 1,0 0-1,0 0 1,0 0-1,0 0 1,-1 0-1,1 0 1,0 0 0,0-1-1,0 1 1,0 0-1,-1 0 1,1 0-1,0 0 1,0 0-1,0 0 1,-1 0-1,1 0 1,0 1-1,0-1 1,-2 0 2,-1 1 0,1 0 0,0 0 0,1 0 0,-1 0 0,0 0 0,0 1 0,0-1 0,1 0 0,-1 1 0,-1 2 1,0-2-2,1 1 1,1 0 0,-1 0-1,0 0 1,1 0-1,-1 0 1,1 0 0,0 0-1,0 0 1,0 1 0,1-1-1,-1 0 1,1 1 0,0-1-1,-1 0 1,2 1 0,-1 3-1,0-5-18,1-1-1,-1 0 1,0 0-1,1 1 1,-1-1-1,1 0 1,0 0-1,-1 1 1,1-1-1,0 0 1,0 0-1,-1 0 0,1 0 1,0 0-1,0 0 1,0 0-1,0-1 1,2 2-1,-1-1-37,-1-1 0,1 1-1,0 0 1,0-1-1,0 0 1,0 1 0,0-1-1,0 0 1,0 0-1,0 0 1,0 0 0,0 0-1,-1-1 1,1 1-1,0-1 1,2 0 0,4-2-19,-1 0 1,0 0 0,-1-1 0,1 0 0,0-1-1,7-6 1,18-15-259</inkml:trace>
  <inkml:trace contextRef="#ctx0" brushRef="#br0" timeOffset="1">799 1 15371,'-17'32'1806,"11"-21"-1285,0 1-1,0-1 0,1 1 0,0 0 1,1 0-1,-2 14 0,6-26-493,0 1 0,0-1 1,0 1-1,0 0 0,0-1 0,0 1 0,1-1 1,-1 1-1,0 0 0,0-1 0,1 1 0,-1-1 1,0 1-1,1-1 0,-1 1 0,0-1 0,1 0 0,-1 1 1,1-1-1,-1 1 0,1-1 0,-1 0 0,1 1 1,-1-1-1,1 0 0,-1 1 0,1-1 0,-1 0 0,1 0 1,0 0-1,-1 0 0,1 0 0,-1 1 0,1-1 1,0 0-1,-1 0 0,1 0 0,-1-1 0,1 1 1,0 0-1,-1 0 0,1 0 0,32-6-58,-30 6 32,6-2-44,0 0 0,0 1 0,0 0 0,0 1 0,15 1 0,-20-1 21,0 1 1,-1-1-1,1 1 0,-1 0 1,1 0-1,-1 0 0,1 1 1,-1-1-1,0 1 0,0 0 1,1 0-1,-1 0 0,-1 0 1,1 0-1,0 1 0,0-1 1,1 4-1,-3-5 16,0 0-1,0 1 1,0-1 0,-1 0-1,1 1 1,-1-1 0,1 1-1,-1-1 1,1 1 0,-1-1-1,0 1 1,0-1 0,0 1-1,0-1 1,0 1 0,0-1-1,0 1 1,0-1 0,-1 0-1,0 3 1,0 0 2,-1-1 1,0 1-1,0-1 0,0 1 0,0-1 0,0 0 1,-6 5-1,-1 1 36,-1 0 1,0-1-1,-21 13 1,22-16 186,0-1 1,0 1 0,-1-1 0,1-1 0,-1 0 0,-12 2 0,7-4 73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7.110"/>
    </inkml:context>
    <inkml:brush xml:id="br0">
      <inkml:brushProperty name="width" value="0.025" units="cm"/>
      <inkml:brushProperty name="height" value="0.025" units="cm"/>
    </inkml:brush>
  </inkml:definitions>
  <inkml:trace contextRef="#ctx0" brushRef="#br0">2 1 17740,'-1'15'1501,"1"-1"0,0 1 0,4 29 0,15 67-1568,-10-61 412,1 15-115,33 106-1,-42-169-213,0 0 0,0 1 0,0-1 0,0 1 0,0-1 0,1 0 0,-1 0-1,1 0 1,1 2 0,-3-3-13,1-1 0,-1 0 1,0 0-1,0 0 0,0 0 0,1 0 0,-1 1 0,0-1 0,0 0 0,0 0 1,1 0-1,-1 0 0,0 0 0,0 0 0,1 0 0,-1 0 0,0 0 0,0 0 0,0 0 1,1 0-1,-1 0 0,0 0 0,0 0 0,1 0 0,-1 0 0,0 0 0,0 0 0,0 0 1,1 0-1,-1-1 0,0 1 0,0 0 0,0 0 0,1 0 0,5-15 67,-4-5-50,-1-1-1,-1 1 1,-1 0 0,-3-22 0,0 1-135,4 41 110,1 0 0,-1 1 0,0-1 0,0 0 0,0 0 0,1 0 0,-1 1 0,0-1 0,0 0 0,1 0 0,-1 0 0,0 0 0,0 0 0,1 1 0,-1-1 0,0 0 0,1 0 0,-1 0 0,0 0 1,0 0-1,1 0 0,-1 0 0,0 0 0,1 0 0,-1 0 0,0 0 0,1 0 0,-1 0 0,0 0 0,0-1 0,1 1 0,-1 0 0,0 0 0,0 0 0,1 0 0,-1 0 0,0-1 0,0 1 0,1 0 0,-1 0 0,0 0 1,0-1-1,0 1 0,1 0 0,-1 0 0,0-1 0,0 1 0,0 0 0,0 0 0,0-1 0,0 1 0,0 0 0,1 0 0,-1-1 0,0 1 0,0 0 0,0-1 0,0 1 0,0 0 0,0-1 0,0 1 0,0 0 0,-1 0 1,1-1-1,0 1 0,0 0 0,0 0 0,0-1 0,17 18-116,-15-16 101,3 5-2,0-1 0,0-1 0,0 1 0,1-1 0,0 0 0,0 0 0,0 0 0,0-1 0,0 0 0,1-1 0,0 1 0,10 2 0,-12-5 23,0 1-1,0-1 1,1 0 0,-1 0-1,0-1 1,0 1 0,1-1 0,-1 0-1,0-1 1,0 1 0,0-1-1,0 0 1,0 0 0,-1-1-1,1 0 1,-1 1 0,6-6-1,4-3 21,-2 0 0,0-1 0,0 0 0,-1-1 0,-1-1 0,0 1-1,0-2 1,-2 1 0,0-1 0,7-17 0,-17 42-10,1-1-1,0 0 1,0 1 0,1-1-1,2 17 1,-1-22-1,-1-1 1,1 1-1,0 0 0,0-1 1,1 1-1,-1-1 0,1 1 1,-1-1-1,1 0 0,4 6 1,-4-7 2,-1-1 0,1 1 1,0-1-1,-1 0 0,1 0 0,0 0 1,0 1-1,0-2 0,0 1 0,0 0 1,0 0-1,0-1 0,0 1 0,0-1 1,0 1-1,0-1 0,0 0 0,0 0 1,1 0-1,-1 0 0,3-1 0,5-1 29,0-1 1,0 0-1,-1 0 0,0-1 0,0 0 1,0 0-1,0-1 0,0-1 0,10-8 0,11-10-294,27-29-1,-49 45 68,21-21-890,22-21 148,-43 44 481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7.484"/>
    </inkml:context>
    <inkml:brush xml:id="br0">
      <inkml:brushProperty name="width" value="0.025" units="cm"/>
      <inkml:brushProperty name="height" value="0.025" units="cm"/>
    </inkml:brush>
  </inkml:definitions>
  <inkml:trace contextRef="#ctx0" brushRef="#br0">48 0 16740,'-4'3'295,"0"0"-1,1 0 1,-1 1 0,1-1 0,-1 1 0,1-1 0,1 1 0,-1 0 0,0 0 0,1 1 0,0-1 0,0 0 0,0 1 0,0-1 0,1 1 0,0 0 0,-1 7 0,2-11-286,0-1 1,0 1-1,0 0 1,1-1-1,-1 1 1,0 0 0,1-1-1,-1 1 1,0 0-1,1-1 1,-1 1-1,1-1 1,-1 1-1,1-1 1,-1 1 0,1-1-1,-1 1 1,1-1-1,-1 1 1,1-1-1,0 0 1,-1 1-1,1-1 1,0 0 0,-1 0-1,1 0 1,0 1-1,-1-1 1,1 0-1,0 0 1,-1 0-1,1 0 1,0 0-1,0 0 1,0 0 0,37-1-47,-24 0 52,-14 1-15,18 0 3,32 4 0,-46-4-2,0 1 0,1 0 0,-1 0-1,0 0 1,0 1 0,1-1 0,-1 1 0,0 0 0,-1 1-1,1-1 1,0 0 0,-1 1 0,5 4 0,-7-5 11,1 0-1,-1 0 1,0 0 0,0 0 0,0 1 0,-1-1-1,1 0 1,0 0 0,-1 1 0,0-1 0,1 1-1,-1-1 1,0 0 0,0 1 0,0-1-1,-1 0 1,1 1 0,0-1 0,-1 0 0,0 1-1,1-1 1,-1 0 0,0 0 0,0 1 0,0-1-1,-3 2 1,-1 6 75,-1-1-1,-1 0 1,0 0-1,-9 10 1,-21 12 94,35-29-133,-1 0-1,1-1 1,-1 1 0,1-1 0,-1 0-1,1 0 1,-1 0 0,0 0 0,0 0-1,0-1 1,1 1 0,-1-1 0,0 1-1,-3-1 1,5-1-34,0 1 1,0-1-1,-1 0 1,1 1-1,0-1 0,0 0 1,0 0-1,1 0 0,-1 0 1,0 0-1,0 0 0,0 0 1,1 0-1,-1 0 0,0 0 1,1 0-1,-1 0 0,1-1 1,-1 1-1,1 0 0,0 0 1,-1 0-1,1-1 1,0-1-1,-4-21 43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8.357"/>
    </inkml:context>
    <inkml:brush xml:id="br0">
      <inkml:brushProperty name="width" value="0.025" units="cm"/>
      <inkml:brushProperty name="height" value="0.025" units="cm"/>
    </inkml:brush>
  </inkml:definitions>
  <inkml:trace contextRef="#ctx0" brushRef="#br0">8 51 16812,'-7'8'2198,"33"-32"-305,-18 19-1814,1 0-1,0 1 1,1 0-1,-1 1 1,1-1-1,0 2 1,0 0-1,0 0 1,0 0-1,0 1 1,0 1-1,0 0 0,0 0 1,0 1-1,0 0 1,10 3-1,-14-2-77,0-1-1,-1 1 0,0 0 0,1 0 0,-1 0 0,0 1 0,0-1 0,0 1 0,0 1 0,-1-1 0,1 1 0,-1-1 0,0 1 0,0 1 0,0-1 1,-1 1-1,1-1 0,-1 1 0,0 0 0,0 0 0,-1 0 0,0 0 0,0 1 0,0-1 0,0 1 0,-1-1 0,0 1 0,0 0 0,0 8 0,-4 7 29,1-5 5,2-16-34,0 0 0,0 0-1,0 0 1,0 1-1,0-1 1,0 0-1,0 0 1,0 0-1,0 0 1,0 0-1,0 1 1,0-1-1,0 0 1,0 0-1,0 0 1,0 0 0,0 0-1,0 0 1,0 1-1,1-1 1,-1 0-1,0 0 1,0 0-1,0 0 1,0 0-1,0 0 1,0 0-1,0 1 1,0-1 0,0 0-1,1 0 1,-1 0-1,0 0 1,0 0-1,0 0 1,0 0-1,0 0 1,0 0-1,1 0 1,-1 0-1,0 0 1,0 0-1,0 0 1,0 0 0,0 0-1,0 0 1,1 0-1,-1 0 1,0 0-1,0 0 1,0 0-1,0 0 1,0 0-1,1 0 1,-1 0-1,0 0 1,0 0 0,0 0-1,0 0 1,0 0-1,5-2-23,0 0 0,0 0-1,0 1 1,0 0 0,0 0-1,0 0 1,0 1 0,0 0 0,0 0-1,0 0 1,0 1 0,0-1 0,6 3-1,3 0-39,0 0 0,-1 2 0,20 9 0,-24-10 39,0 1 1,0 0-1,0 0 1,-1 1-1,0 0 1,0 1-1,13 14 1,-18-18 55,-1 0 0,0 0 0,0 0 0,0 0 0,0 0 0,-1 0 0,1 1 0,-1-1 0,0 1 0,0-1 0,0 1 0,-1-1 0,1 1 0,-1 0 0,1-1 0,-1 1 0,-1 0 0,1-1 0,0 1 0,-1 0 0,0-1 0,0 1-1,0-1 1,0 1 0,-2 4 0,-2-1 114,1 1 0,-1-1 0,0 0 0,0-1 0,-1 1 0,0-1-1,0 0 1,0-1 0,-1 1 0,0-1 0,-10 5 0,7-4-15,0-1 0,-1 0 0,1-1 1,-1 0-1,0 0 0,0-1 1,-23 3-1,32-6-188,1 0 0,-1 0 0,0 0 0,1 0 0,-1 0 0,0 0 0,1 0 0,-1-1 0,0 1 0,1 0 0,-1-1 0,0 0 0,1 1 0,-1-1 0,1 0 0,-2-1 0,2 1 12,0 0 0,0 0 0,0 0-1,1 0 1,-1 0 0,0 0 0,1-1 0,-1 1 0,1 0 0,-1 0 0,1-1 0,0 1 0,-1 0 0,1-1 0,0 1 0,0 0 0,0-1-1,0 1 1,0 0 0,1-2 0,2-14-431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8.959"/>
    </inkml:context>
    <inkml:brush xml:id="br0">
      <inkml:brushProperty name="width" value="0.025" units="cm"/>
      <inkml:brushProperty name="height" value="0.025" units="cm"/>
    </inkml:brush>
  </inkml:definitions>
  <inkml:trace contextRef="#ctx0" brushRef="#br0">0 0 18884,'3'45'2561,"0"-1"-1835,7 9-588,3 0-1,3-1 0,1-1 0,3-1 0,2-1 0,33 55 1,-54-101 75,12 14-1751,-8-17 37,-2-12 490,-3-1 272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09.719"/>
    </inkml:context>
    <inkml:brush xml:id="br0">
      <inkml:brushProperty name="width" value="0.025" units="cm"/>
      <inkml:brushProperty name="height" value="0.025" units="cm"/>
    </inkml:brush>
  </inkml:definitions>
  <inkml:trace contextRef="#ctx0" brushRef="#br0">1 206 14603,'0'-6'266,"1"-1"1,0 1-1,0-1 0,1 1 1,0 0-1,0-1 0,1 1 1,-1 0-1,1 0 0,1 0 1,-1 1-1,1-1 0,0 1 1,0 0-1,0 0 0,1 0 0,0 1 1,9-7-1,0 0 20,2 0 0,-1 2 0,1 0 0,1 1 0,26-10 0,-25 12-130,0 1 0,1 1 0,-1 0 0,33-1 1,-39 4-138,0 1 0,0 1 1,-1 0-1,1 0 1,0 1-1,-1 0 0,1 1 1,18 8-1,-28-10-15,-1-1 0,0 1 1,1-1-1,-1 1 0,0 0 0,0-1 0,1 1 1,-1 0-1,0 0 0,0 0 0,0 0 0,0 0 1,0 0-1,0 0 0,0 0 0,-1 0 0,1 1 0,0-1 1,-1 0-1,1 1 0,-1-1 0,1 0 0,-1 1 1,1-1-1,-1 3 0,0-2 13,-1 1 1,1-1-1,-1 1 0,0-1 1,0 0-1,0 0 1,0 1-1,0-1 0,-1 0 1,1 0-1,-1 0 0,1 0 1,-1-1-1,-3 4 1,-35 30 244,30-27-465,1-1 1,0 1-1,0 1 1,1 0 0,0 0-1,-13 19 1,21-27 127,-1-1 0,1 1 0,0-1 0,-1 1 0,1 0 0,-1-1 0,1 1 0,0 0 1,0-1-1,-1 1 0,1 0 0,0-1 0,0 1 0,0 0 0,0 0 0,0-1 0,0 1 1,0 0-1,0-1 0,0 1 0,0 0 0,0 0 0,1-1 0,-1 2 0,1-1 30,0-1-1,0 1 1,0-1 0,0 0-1,0 1 1,0-1-1,0 0 1,0 0-1,0 0 1,0 1 0,0-1-1,0 0 1,0 0-1,0-1 1,1 1-1,20-1-763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0.324"/>
    </inkml:context>
    <inkml:brush xml:id="br0">
      <inkml:brushProperty name="width" value="0.025" units="cm"/>
      <inkml:brushProperty name="height" value="0.025" units="cm"/>
    </inkml:brush>
  </inkml:definitions>
  <inkml:trace contextRef="#ctx0" brushRef="#br0">1 358 14435,'0'3'201,"3"36"1676,-3-38-1829,0-1-1,0 1 1,0-1 0,1 1-1,-1-1 1,0 1-1,0-1 1,0 1-1,1-1 1,-1 0 0,0 1-1,0-1 1,1 1-1,-1-1 1,0 0-1,1 1 1,-1-1 0,0 0-1,1 1 1,-1-1-1,1 0 1,-1 0-1,1 1 1,-1-1 0,1 0-1,0 0 33,0 0 0,0-1 0,0 1 1,0-1-1,0 1 0,0-1 0,0 1 0,0-1 0,0 1 0,0-1 0,0 0 0,-1 1 1,1-1-1,0 0 0,-1 0 0,1 0 0,1-1 0,20-32 828,-1-1 0,-2 0-1,-1-2 1,16-48 0,-12 30-443,-18 37-342,-4 18-123,-1 0 0,1 0 0,0 0-1,-1 0 1,1 0 0,0 0 0,-1 0 0,1 0-1,-1 0 1,1 0 0,0 0 0,-1 0 0,1 0 0,0 1-1,-1-1 1,1 0 0,0 0 0,0 0 0,-1 0-1,1 1 1,0-1 0,-1 0 0,1 0 0,0 1-1,0-1 1,-1 1 0,-24 27-82,-31 61 3,50-79 82,1 1 1,1-1-1,0 1 0,0 0 1,1 0-1,0 1 0,-1 12 1,4-23-3,0-1-1,-1 1 1,1 0 0,0 0-1,0-1 1,0 1 0,0 0-1,0 0 1,0-1 0,1 1-1,-1 0 1,0 0 0,0-1-1,0 1 1,1 0 0,-1-1 0,0 1-1,1 0 1,-1-1 0,1 1-1,-1 0 1,0-1 0,1 1-1,0-1 1,-1 1 0,1-1-1,0 1 1,0 0 0,1-1 0,-1 0 0,0 0-1,0 0 1,1 0 0,-1 0 0,0 0-1,1 0 1,-1 0 0,0 0 0,1 0 0,-1-1-1,0 1 1,2-1 0,7-4 2,0 0 0,-1 0 0,10-7 0,-14 9-1,45-31 19,40-26 42,-77 53-55,1 0 0,-1 0 0,1 2-1,28-9 1,-38 13-4,0 0 1,0 0-1,1 1 1,-1-1-1,0 1 1,1 0-1,-1 0 0,0 0 1,0 1-1,1-1 1,-1 1-1,0 0 1,0 1-1,0-1 1,0 0-1,0 1 0,0 0 1,0 0-1,0 0 1,-1 1-1,1-1 1,-1 1-1,0 0 1,0 0-1,0 0 0,0 0 1,0 1-1,-1-1 1,1 1-1,-1-1 1,0 1-1,0 0 1,0 0-1,-1 0 0,1 0 1,-1 0-1,0 0 1,0 7-1,-30-117 2564,-13-17-3770,41 122 1114,1 1-1,0-1 1,0 1 0,-1-1-1,1 1 1,0-1 0,0 1-1,0-1 1,0 1 0,0-1-1,-1 1 1,1-1 0,0 0-1,0 1 1,0-1 0,1 1-1,-1-1 1,0 1 0,0-1-1,0 1 1,0-1 0,0 1-1,1-1 1,-1 0 0,0 1-1,0 0 1,1-1 0,-1 1-1,0-1 1,1 1 0,-1-1-1,1 1 1,-1 0 0,1-1-1,20-4-1895,-9 4 1648,8-3-679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3.100"/>
    </inkml:context>
    <inkml:brush xml:id="br0">
      <inkml:brushProperty name="width" value="0.05" units="cm"/>
      <inkml:brushProperty name="height" value="0.05" units="cm"/>
    </inkml:brush>
  </inkml:definitions>
  <inkml:trace contextRef="#ctx0" brushRef="#br0">1 68 16444,'3'2'1832,"8"-4"-848,3-1-296,6-1 889,2 0-161,5-4-320,3 1-136,-1-1-616,-3-1-544,-3-1 280,-9 4-112,-14-2-168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0.803"/>
    </inkml:context>
    <inkml:brush xml:id="br0">
      <inkml:brushProperty name="width" value="0.025" units="cm"/>
      <inkml:brushProperty name="height" value="0.025" units="cm"/>
    </inkml:brush>
  </inkml:definitions>
  <inkml:trace contextRef="#ctx0" brushRef="#br0">53 1 14427,'-1'0'166,"0"0"-1,0 0 1,0 0-1,1 0 1,-1 0-1,0 0 1,0 0-1,0 1 1,0-1-1,0 0 1,1 1 0,-1-1-1,0 1 1,0-1-1,1 1 1,-1-1-1,0 1 1,1-1-1,-1 1 1,0 0-1,1-1 1,-1 1-1,0 1 1,-13 17 1496,11-13-1531,0 0 1,0 1-1,1-1 1,-1 1 0,0 6-1,3-12-133,-1 0-1,1 0 1,0 0-1,-1 1 1,1-1-1,0 0 1,0 0-1,0 0 0,0 0 1,0 0-1,0 0 1,0 0-1,0 0 1,1 0-1,-1 0 1,0 0-1,1 0 1,-1 0-1,0 0 0,1 0 1,-1 0-1,1 0 1,0 0-1,-1 0 1,1-1-1,0 1 1,-1 0-1,1 0 1,0-1-1,0 1 1,0 0-1,0-1 0,0 1 1,0-1-1,0 1 1,-1-1-1,1 0 1,1 1-1,-1-1 1,1 0-1,100 3-152,-77-4 96,1 1 0,0 2 0,30 5 0,-55-7 65,-1 0 1,1 0-1,0 0 0,-1 0 0,1 0 0,-1 0 0,1 0 0,-1 0 1,1 1-1,0-1 0,-1 0 0,1 0 0,-1 1 0,1-1 0,-1 0 1,1 1-1,-1-1 0,0 0 0,1 1 0,-1-1 0,1 1 0,-1-1 1,0 1-1,1-1 0,-1 1 0,0-1 0,0 1 0,1-1 0,-1 1 0,0 0 20,0 0-1,-1 0 0,1 0 1,0 0-1,-1 0 0,1-1 1,-1 1-1,1 0 0,-1 0 1,0-1-1,1 1 0,-1 0 0,0-1 1,1 1-1,-1-1 0,-1 2 1,-38 21 890,35-21-809,-9 6 79,0 0 0,0-2 0,-1 0 1,0 0-1,0-2 0,-21 5 0,25-10-435,11-4 559,13-9-258,2 3-257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1.272"/>
    </inkml:context>
    <inkml:brush xml:id="br0">
      <inkml:brushProperty name="width" value="0.025" units="cm"/>
      <inkml:brushProperty name="height" value="0.025" units="cm"/>
    </inkml:brush>
  </inkml:definitions>
  <inkml:trace contextRef="#ctx0" brushRef="#br0">44 166 17412,'1'-2'161,"-1"1"0,0-1 0,0 1 0,1-1 0,-1 1 1,-1-1-1,1 0 0,0 1 0,0-1 0,0 1 0,-1-1 0,1 1 1,-1-1-1,0-1 0,1 3-124,-1-1-1,1 1 1,0 0 0,0 0 0,0 0-1,0-1 1,0 1 0,-1 0-1,1 0 1,0 0 0,0 0 0,0-1-1,-1 1 1,1 0 0,0 0-1,0 0 1,-1 0 0,1 0 0,0 0-1,0 0 1,-1 0 0,1 0-1,0 0 1,0 0 0,-1 0 0,1 0-1,0 0 1,0 0 0,0 0 0,-1 0-1,1 0 1,-1 0 0,-9 12 1125,6-3-960,0 1-1,1-1 0,0 0 0,0 1 1,-1 12-1,3-16-192,0 0 0,1 0 1,-1 0-1,1 0 0,1 0 1,-1 0-1,1 0 0,0 0 0,4 11 1,-5-16-9,1 0 1,-1 0-1,0 0 1,1 0-1,-1 0 1,1-1 0,-1 1-1,1 0 1,0 0-1,-1-1 1,1 1-1,0 0 1,-1-1-1,1 1 1,0-1-1,0 1 1,0-1 0,-1 1-1,1-1 1,0 0-1,0 1 1,0-1-1,0 0 1,0 0-1,1 1 1,1-2 0,-1 1 0,0 0 0,0-1 0,0 1 1,1-1-1,-1 1 0,0-1 0,0 0 0,0 0 0,3-2 0,3-3 2,1 0-1,-2 0 1,14-14-1,39-52 7,5-5-161,-64 75 142,0 1 0,0 0 0,0 0 1,0 0-1,0 0 0,1 0 0,-1 0 1,0 0-1,1 0 0,-1 1 0,0-1 1,1 0-1,-1 1 0,1-1 0,-1 1 1,1 0-1,2-1 0,-3 1 4,0 1-1,-1-1 0,1 0 1,0 1-1,0-1 0,-1 0 1,1 1-1,0-1 0,-1 1 1,1 0-1,0-1 1,-1 1-1,1-1 0,-1 1 1,1 0-1,-1-1 0,1 1 1,-1 0-1,0 0 0,1-1 1,-1 1-1,0 0 1,1 1-1,1 7-17,0 1 0,-1 0 0,0 0 0,-1 13 0,1-8 52,-1-12-12,0 0 0,0-1 0,0 1 1,1-1-1,-1 1 0,1 0 0,0-1 0,0 1 0,0-1 0,0 1 1,2 2-1,-3-5-10,0 0 1,1 1-1,-1-1 1,0 0-1,0 0 1,1 1-1,-1-1 0,0 0 1,1 0-1,-1 0 1,1 1-1,-1-1 1,0 0-1,1 0 1,-1 0-1,1 0 1,-1 0-1,0 0 1,1 0-1,-1 0 1,1 0-1,-1 0 0,0 0 1,1 0-1,-1 0 1,1 0-1,0-1 1,16-14 146,32-56 141,-39 55-295,0 0 1,1 0 0,0 1 0,2 1 0,-1 0 0,27-21-1,-38 34-5,0 0-1,0 0 0,0 0 1,0 1-1,0-1 0,0 0 1,0 0-1,0 1 1,1-1-1,-1 1 0,0-1 1,0 1-1,1 0 0,-1-1 1,0 1-1,1 0 0,-1 0 1,0 0-1,1 0 0,-1 0 1,0 0-1,1 0 0,-1 1 1,0-1-1,1 0 0,-1 1 1,0-1-1,0 1 0,1-1 1,-1 1-1,0 0 0,0 0 1,0-1-1,0 1 0,0 0 1,0 0-1,0 0 0,0 0 1,0 0-1,-1 0 0,1 0 1,0 0-1,0 1 0,-1-1 1,1 0-1,0 2 0,3 8-5,-1 0 0,0 0 0,0 0 0,1 18-1,-2-15 37,3 1-111,-4-15 77,-1 0 0,0 1 0,0-1 0,0 0 0,0 0 0,0 0 0,1 0 0,-1 0 0,0 0 0,0 1 0,0-1 0,0 0 0,1 0 0,-1 0 0,0 0 0,0 0 0,0 0 0,1 0 0,-1 0 0,0 0 0,0 0 0,0 0 0,0 0 0,1 0 0,-1 0 0,0 0 0,0 0 0,0 0 0,1 0 0,-1 0 0,0 0 0,0-1 0,0 1 0,0 0 0,1 0 0,-1 0 0,0 0 0,0 0 0,2-3-25,0 1 1,0-1-1,-1 1 0,1-1 1,-1 1-1,0-1 0,0 0 1,2-4-1,6-27-110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1.792"/>
    </inkml:context>
    <inkml:brush xml:id="br0">
      <inkml:brushProperty name="width" value="0.025" units="cm"/>
      <inkml:brushProperty name="height" value="0.025" units="cm"/>
    </inkml:brush>
  </inkml:definitions>
  <inkml:trace contextRef="#ctx0" brushRef="#br0">36 184 16980,'0'2'152,"0"0"1,0 0 0,0 0-1,0 0 1,0 0-1,0 0 1,1-1 0,-1 1-1,1 0 1,-1 0 0,2 2-1,-2-3-121,0-1 0,1 0 0,-1 0 0,0 1 0,0-1-1,1 0 1,-1 0 0,0 0 0,0 1 0,1-1 0,-1 0 0,0 0-1,1 0 1,-1 0 0,0 1 0,0-1 0,1 0 0,-1 0 0,0 0-1,1 0 1,-1 0 0,0 0 0,1 0 0,-1 0 0,0 0 0,1 0 0,13-9 774,-8 2-544,1-1 0,-1 0 0,0 0 0,-1 0 0,0-1 0,6-12 0,-8 15-215,-1 0 1,0 0 0,0 0 0,0 0 0,0 0-1,-1 0 1,0-1 0,-1 1 0,1 0 0,-1-1-1,-1-7 1,1 12-45,0 1 0,-1-1 0,1 1 0,0 0 0,-1-1 0,1 1 0,-1 0 0,1-1-1,-1 1 1,1 0 0,-1 0 0,0-1 0,0 1 0,0 0 0,1 0 0,-1 0 0,0 0 0,0 0 0,-1 0 0,1 0 0,0 0-1,-2 0 1,2 0-1,-1 1 0,1 0 0,-1 0-1,1 0 1,-1 0 0,1 0-1,0 1 1,-1-1 0,1 0 0,-1 1-1,1-1 1,0 0 0,-1 1-1,1 0 1,0-1 0,-1 1 0,-1 2-1,-3 1-2,1 0-1,0 1 0,-1 0 0,2 0 0,-1 1 0,1-1 1,-7 11-1,6-5-6,0 0 1,0 1-1,1 0 1,1 0-1,-3 13 1,5-17 8,-1 1 1,2-1-1,-1 0 1,1 0-1,0 0 1,1 0-1,0 0 1,3 14-1,-4-21 2,1 0 0,-1 0 0,0 1 0,1-1 0,-1 0 0,1 0 1,-1 0-1,1 0 0,0 0 0,-1 0 0,1 0 0,0 0 0,0 0 0,-1-1 0,1 1 0,0 0 0,0 0 0,0-1 0,0 1 0,0 0 0,0-1 0,0 1 0,0-1 0,2 1 0,-1-1 3,-1 0 0,1 0-1,0 0 1,0-1 0,-1 1 0,1 0-1,0-1 1,-1 1 0,1-1 0,0 0-1,-1 1 1,1-1 0,-1 0-1,3-1 1,4-4 18,-1-1-1,1 1 1,-1-1-1,8-11 1,26-34 61,-18 21-61,46-47 1,-67 77-27,-1 0-1,0-1 1,0 1 0,1 0 0,-1 0 0,1 0 0,-1 0 0,1 0 0,-1 0 0,1 0 0,0 0 0,-1 1 0,1-1 0,0 1 0,0-1 0,0 1 0,-1 0 0,1-1-1,0 1 1,0 0 0,3 1 0,-4-1 0,1 1-1,0 0 1,-1 0 0,1 0-1,-1 1 1,1-1-1,-1 0 1,0 1-1,1-1 1,-1 1-1,0-1 1,0 1 0,0-1-1,0 1 1,0 0-1,0-1 1,-1 1-1,1 0 1,0 2 0,1 3-12,0-2 30,-1 0-1,1-1 1,0 1-1,0 0 0,1-1 1,5 8-1,-8-11-7,1 0 0,0 0 1,0-1-1,0 1 0,0 0 0,0-1 1,0 1-1,0-1 0,0 1 1,0-1-1,0 0 0,1 1 0,-1-1 1,0 0-1,0 0 0,0 0 1,0 1-1,1-1 0,-1-1 0,0 1 1,0 0-1,0 0 0,0 0 0,0-1 1,1 1-1,-1 0 0,0-1 1,0 1-1,0-1 0,0 1 0,0-1 1,0 0-1,0 1 0,0-1 0,1-1 1,15-12 100,23-23 1,-28 25-154,0 1-1,1 0 1,0 1 0,18-11-1,-30 21 36,0-1-1,0 0 1,0 0 0,0 1-1,0-1 1,0 1-1,1-1 1,-1 1-1,0-1 1,0 1 0,0 0-1,1 0 1,-1 0-1,0-1 1,0 1-1,1 0 1,-1 0 0,0 1-1,0-1 1,1 0-1,-1 0 1,0 1-1,0-1 1,0 0 0,1 1-1,-1-1 1,0 1-1,0 0 1,0-1-1,0 1 1,0 0 0,0 0-1,0 0 1,0-1-1,0 1 1,-1 0-1,1 0 1,0 0 0,0 0-1,0 2 1,0 1-160,0-1 0,1 1 0,-2-1 0,1 1 1,0-1-1,-1 1 0,0 0 0,0-1 0,0 1 1,0 0-1,0-1 0,-2 8 0,2-11 148,0 1 0,0-1 0,-1 0 0,1 1 0,0-1 0,0 1 1,0-1-1,0 1 0,-1-1 0,1 0 0,0 1 0,0-1 0,-1 0 0,1 1 0,0-1 0,0 0 0,-1 1 0,1-1 0,-1 0 0,1 0 0,0 1 1,-1-1-1,1 0 0,0 0 0,-1 0 0,1 1 0,-1-1 0,1 0 0,-1 0 0,1 0 0,0 0 0,-1 0 0,1 0 0,-1 0 0,1 0 0,-1 0 1,0 0-1,-7-4-468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3.242"/>
    </inkml:context>
    <inkml:brush xml:id="br0">
      <inkml:brushProperty name="width" value="0.025" units="cm"/>
      <inkml:brushProperty name="height" value="0.025" units="cm"/>
    </inkml:brush>
  </inkml:definitions>
  <inkml:trace contextRef="#ctx0" brushRef="#br0">1 1 18588,'2'4'281,"0"-1"0,1 1 0,-1 0 0,-1 0 0,1 0 1,1 6-1,-1-4-35,36 138 1434,-38-142-1678,4 9 3,0 1-1,1-1 1,0 1 0,1-1-1,0-1 1,12 17 0,-18-26 7,1 0-1,0-1 1,-1 1 0,1 0 0,0 0-1,0-1 1,-1 1 0,1 0 0,0-1-1,0 1 1,0-1 0,0 1 0,0-1 0,0 0-1,0 1 1,0-1 0,0 0 0,0 0-1,0 1 1,0-1 0,0 0 0,0 0-1,0 0 1,2 0 0,-2-1 12,1 0 1,-1 1-1,1-1 1,-1 0-1,1 0 1,-1 0-1,1 0 1,-1 0-1,0 0 1,0-1-1,1 1 1,-1 0-1,1-3 1,4-4 120,-1-1 1,0-1 0,6-17-1,-10 26-131,15-51 439,-13 40-348,0 0 1,0 0 0,2 0-1,-1 1 1,2-1 0,-1 1-1,14-19 1,-18 30-105,-1-1 0,1 0 0,-1 1 1,1-1-1,0 1 0,0-1 0,-1 0 0,1 1 0,0 0 0,0-1 0,-1 1 0,1-1 1,0 1-1,0 0 0,0 0 0,0 0 0,0-1 0,0 1 0,-1 0 0,1 0 0,0 0 1,0 0-1,0 0 0,0 0 0,0 1 0,0-1 0,0 0 0,-1 0 0,1 1 1,0-1-1,0 0 0,0 1 0,-1-1 0,1 1 0,0-1 0,0 1 0,-1 0 0,1-1 1,0 1-1,-1 0 0,1-1 0,-1 1 0,1 0 0,-1-1 0,1 1 0,-1 0 1,1 1-1,4 6-41,0 0 1,-1 1-1,5 13 1,-6-16-17,4 13-115,19 38-1105,-26-56 1233,0 0 0,0-1 0,1 1 0,-1 0 0,1-1 0,-1 1 0,0 0 0,1-1 0,-1 1 0,1-1 0,0 1 0,-1-1 0,1 1 0,-1-1 0,1 1 0,0-1 0,-1 1 0,1-1 0,0 0 0,-1 0 0,1 1 0,0-1 0,1 0 0,-1 0 11,0-1 1,0 1 0,-1-1-1,1 1 1,0-1 0,0 1-1,0-1 1,-1 0 0,1 1-1,0-1 1,-1 0 0,1 0-1,0 1 1,-1-1 0,1 0-1,-1 0 1,1 0 0,-1 0-1,0 0 1,1 0 0,-1-1-1,9-29-482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4.827"/>
    </inkml:context>
    <inkml:brush xml:id="br0">
      <inkml:brushProperty name="width" value="0.025" units="cm"/>
      <inkml:brushProperty name="height" value="0.025" units="cm"/>
    </inkml:brush>
  </inkml:definitions>
  <inkml:trace contextRef="#ctx0" brushRef="#br0">36 630 15427,'-11'46'1694,"4"-19"-858,2-1 0,0 1 0,-2 53 1,7-77-753,0 1 0,0 0 1,1-1-1,0 1 0,-1-1 1,1 1-1,1-1 0,-1 1 1,0-1-1,4 5 0,-5-7-67,1 0 0,0 0 0,-1 0 0,1 0 0,0-1 0,0 1 0,0 0 0,0 0 0,-1-1 0,1 1 0,0-1 0,0 1 0,0-1 0,1 1 0,-1-1 0,0 0-1,0 1 1,0-1 0,0 0 0,0 0 0,0 0 0,0 0 0,0 0 0,1 0 0,-1 0 0,0 0 0,0 0 0,0-1 0,0 1 0,0 0 0,0-1 0,0 1 0,0-1 0,0 1 0,0-1 0,2 0 0,2-3 23,0 0 0,0-1 0,0 1 0,0-1 0,-1 0 0,1 0 0,-1 0 0,-1 0 0,1-1 0,-1 0 0,0 0 0,0 0 0,3-8 0,-2 1 76,0 1 0,-1 0 0,0-1 0,-1 0 0,1-24 0,-7-12 302,4 46-391,-1-1 1,0 0 0,0 1-1,0-1 1,0 1 0,-1 0-1,1-1 1,-1 1-1,0 0 1,0 0 0,-2-3-1,4 6-26,-1-1 0,1 1 0,0-1-1,-1 1 1,1 0 0,0-1 0,-1 1-1,1 0 1,0-1 0,-1 1 0,1 0-1,-1-1 1,1 1 0,-1 0 0,1 0-1,0 0 1,-1-1 0,1 1 0,-1 0-1,1 0 1,-1 0 0,1 0 0,-1 0-1,1 0 1,-1 0 0,1 0 0,-1 0-1,0 0 1,1 0 0,-1 0 0,1 0-1,0 0 1,-1 1 0,1-1 0,-1 0-1,1 0 1,-1 0 0,1 1 0,-1-1-1,1 0 1,0 1 0,-1-1 0,1 0-1,0 1 1,-1-1 0,1 1 0,0-1-1,-1 0 1,1 1 0,0-1 0,0 1-1,-1-1 1,1 1 0,0-1 0,0 1-1,-1 3-11,-1-1 0,1 1-1,0-1 1,1 1 0,-1-1-1,0 7 1,1-5-31,1 1 0,-1-1 0,1 0 0,0 0 0,0 0 0,1 0-1,-1 0 1,1 0 0,0 0 0,1 0 0,3 6 0,-5-9 25,1-1 0,-1 1 0,0-1-1,0 1 1,1-1 0,-1 0 0,1 1 0,-1-1 0,1 0-1,0 0 1,-1 0 0,1 0 0,0-1 0,0 1 0,0 0 0,0-1-1,-1 1 1,1-1 0,0 0 0,0 1 0,0-1 0,0 0 0,0 0-1,0-1 1,0 1 0,0 0 0,0 0 0,0-1 0,-1 1 0,1-1-1,0 0 1,0 0 0,3-1 0,1-2-21,0 0-1,0-1 1,0 1 0,-1-1-1,1 0 1,-1-1 0,-1 1-1,1-1 1,7-12 0,0-3-27,16-37 1,-14 25 91,-2 0 0,-1-1 0,-2 0 0,-2-1 1,-1 0-1,-1 0 0,-1-36 0,-3 63-8,-1 6-15,0 1 0,1 0-1,-1-1 1,0 1 0,0-1 0,0 1-1,0 0 1,0-1 0,0 1-1,-1-1 1,1 1 0,0 0-1,-1-1 1,1 1 0,-1 0-1,0-1 1,1 1 0,-2-2 0,1 3-3,1 0 0,0 0 0,0 0 0,-1 0 0,1 0 0,0 0 0,0 0 0,0 0 0,-1 0 0,1 0 0,0 0 0,0 0 0,-1 0 0,1 0 0,0 0 0,0 1 0,0-1 0,-1 0 0,1 0 0,0 0 0,0 0 0,0 1 0,-1-1 0,1 0 1,0 0-1,0 0 0,0 1 0,0-1 0,0 0 0,0 0 0,0 0 0,-1 1 0,1-1 0,0 0 0,0 0 0,0 1 0,0-1 0,0 0 0,0 0 0,0 1 0,0-1 0,-3 15 6,3-13-3,-5 27 66,1 1 0,2 0 1,1 0-1,1 0 0,2-1 0,1 1 0,1 0 0,2-1 1,17 54-1,-19-74-19,-1 0 1,2 0-1,5 8 1,-9-14-40,0-1-1,1 0 1,-1-1 0,1 1 0,-1 0 0,1 0-1,0-1 1,0 1 0,0-1 0,0 1 0,0-1 0,0 0-1,0 0 1,0 0 0,0 0 0,1 0 0,3 1-1,-6-2-8,1 0 0,-1 0 0,1 0-1,-1 0 1,1 0 0,-1 0 0,0-1 0,1 1-1,-1 0 1,1 0 0,-1 0 0,0 0-1,1-1 1,-1 1 0,0 0 0,1-1-1,-1 1 1,0 0 0,1 0 0,-1-1-1,0 1 1,0-1 0,1 1 0,-1 0-1,0-1 1,0 1 0,0 0 0,1-1-1,-1 1 1,0-1 0,0 1 0,0-1 0,0 1-1,0 0 1,0-1 0,0 1 0,0-1-1,0 1 1,0-1 0,0 1 0,0 0-1,0-1 1,-1 0 0,-4-19 57,-2 7-67,-1 0 0,0 0 0,-1 1 1,-1 0-1,-18-18 0,0 0-71,28 30 74,0-1 0,-1 1 0,1 0-1,0-1 1,0 1 0,-1-1 0,1 1 0,0 0-1,0-1 1,0 1 0,0-1 0,0 1 0,0-1-1,0 1 1,0 0 0,0-1 0,0 1 0,0-1-1,0 1 1,0-1 0,0 1 0,0-1 0,0 1-1,1 0 1,-1-1 0,0 1 0,0-1 0,0 1 0,1 0-1,-1-1 1,0 1 0,1 0 0,-1-1 0,0 1-1,1 0 1,-1 0 0,0-1 0,1 1 0,-1 0-1,0 0 1,1-1 0,-1 1 0,1 0 0,26-12-92,-15 7 31,11-9-59,-1-1 1,25-20-1,-31 20 76,2 2-1,0 0 0,0 2 1,30-15-1,-45 25 47,0-1 0,0 1 0,0 0 0,1 0 1,-1 0-1,0 1 0,0-1 0,1 1 0,-1 0 0,1 0 0,-1 0 0,0 0 0,1 0 0,-1 1 0,0 0 0,0 0 0,6 2 0,-6-2 1,0 1 1,-1 0-1,1 0 0,-1 0 0,0 0 1,0 0-1,0 1 0,0-1 0,0 1 0,0-1 1,0 1-1,-1 0 0,0-1 0,1 1 0,-1 0 1,0 0-1,0 0 0,-1 0 0,2 4 1,-1 8 55,1 0 0,-2 0-1,0-1 1,-4 28 0,1-12 96,3-29-142,0 0-1,0 0 1,0 0 0,0 0-1,0 0 1,0 0 0,0 0 0,0 0-1,0 0 1,0 0 0,0 0-1,1 0 1,-1 0 0,0 0-1,1 0 1,-1 0 0,1 0 0,1 2-1,-2-3-2,1 0 0,-1 0 0,1 1 0,-1-1 0,1 0 0,-1 0-1,1 0 1,-1 0 0,1 0 0,0 0 0,-1 0 0,1 0 0,-1 0 0,1-1-1,-1 1 1,1 0 0,-1 0 0,1 0 0,-1-1 0,1 1 0,-1 0 0,1 0-1,-1-1 1,1 1 0,-1-1 0,6-3 22,-2 0-1,1-1 1,0 0-1,7-10 1,11-21-49,-1-1 0,-1-2 1,-3 0-1,25-71 0,-44 110 18,1 0 1,0 0-1,0 0 1,0-1-1,0 1 1,0 0-1,0 0 0,0 0 1,0 0-1,0 0 1,0 0-1,0 0 1,0-1-1,0 1 0,0 0 1,0 0-1,0 0 1,0 0-1,0 0 1,0 0-1,0 0 0,0 0 1,0-1-1,0 1 1,1 0-1,-1 0 0,0 0 1,0 0-1,0 0 1,0 0-1,0 0 1,0 0-1,0 0 0,0 0 1,0 0-1,0-1 1,0 1-1,1 0 1,-1 0-1,0 0 0,0 0 1,0 0-1,0 0 1,0 0-1,0 0 0,0 0 1,0 0-1,1 0 1,-1 0-1,0 0 1,0 0-1,0 0 0,0 0 1,0 0-1,0 0 1,0 0-1,0 0 1,1 0-1,-1 0 0,0 0 1,0 0-1,0 1 1,0-1-1,0 0 0,0 0 1,3 12-93,2 35 29,-1-12 20,-1-18 54,0 1 1,11 26-1,-13-39 7,0-1-1,1 0 0,0-1 1,-1 1-1,2 0 0,-1 0 1,0-1-1,1 1 0,0-1 1,-1 0-1,1 0 0,1 0 1,-1 0-1,0 0 0,1-1 1,5 4-1,-7-6 7,1 1 0,0-1 0,-1 0 0,1 1 0,-1-1 0,1 0 0,0 0 0,-1-1 0,1 1 0,-1-1 0,1 1 0,-1-1 0,1 0 0,-1 0 0,1 0 0,-1 0 0,0 0 0,1-1 0,-1 1 0,0-1 0,0 1-1,0-1 1,0 0 0,0 0 0,-1 0 0,3-2 0,4-6 66,0 0-1,-1-1 0,12-21 0,-10 13-29,0 0 0,-2 0 0,0-1 0,-1 0 0,-1 0 0,-1-1 0,-1 1 0,1-22 0,-9 12-1,5 30-54,0-1-1,0 1 0,0 0 0,0-1 0,0 1 0,0-1 1,-1 1-1,1 0 0,0-1 0,0 1 0,-1 0 1,1-1-1,0 1 0,0 0 0,-1 0 0,1-1 1,0 1-1,-1 0 0,1 0 0,0-1 0,-1 1 0,1 0 1,-1 0-1,0 0 0,1 0 0,-1 0 1,1 1-1,-1-1 0,1 0 1,-1 1-1,1-1 0,-1 0 1,1 1-1,-1-1 0,1 1 1,-1-1-1,1 1 0,0-1 1,-1 1-1,1-1 0,0 1 0,-1-1 1,1 1-1,-1 1 0,-1 4-2,-1 1 0,1-1-1,0 1 1,1 0-1,-1 0 1,1 13-1,0-17-3,1 1 1,0-1-1,0 1 0,0-1 0,0 0 0,1 1 0,-1-1 0,1 1 0,0-1 1,0 0-1,0 1 0,1-1 0,-1 0 0,1 0 0,3 5 0,-4-8 3,-1 1 1,1 0-1,0-1 0,0 1 0,0-1 0,1 1 0,-1-1 0,0 0 1,0 1-1,0-1 0,0 0 0,0 0 0,0 0 0,0 0 0,1 0 1,-1 0-1,0 0 0,0 0 0,0 0 0,0-1 0,0 1 0,0 0 1,0-1-1,0 1 0,0-1 0,0 1 0,0-1 0,0 1 0,0-1 1,0 0-1,1 0 0,28-27-6,-29 27 6,18-20-108,-1 0-1,-1-1 1,-1-1 0,-1 0-1,-1-1 1,-1-1 0,10-26-1,-22 47 5,-5 8-28,-4 9-27,-9 41 261,16-50-90,0 0-1,0 0 1,0 1-1,1-1 1,0 0-1,0 0 1,0 0-1,0 1 1,1-1-1,-1 0 1,3 6-1,-3-10-8,0 1-1,1-1 1,-1 0-1,0 1 1,1-1-1,-1 1 1,0-1-1,1 1 1,-1-1-1,1 0 1,-1 1-1,1-1 1,-1 0-1,1 0 1,-1 1 0,1-1-1,-1 0 1,1 0-1,-1 0 1,1 1-1,-1-1 1,1 0-1,0 0 1,-1 0-1,1 0 1,-1 0-1,1 0 1,-1 0-1,1 0 1,0-1-1,-1 1 1,1 0-1,-1 0 1,1 0-1,-1 0 1,1-1-1,-1 1 1,1 0-1,-1-1 1,1 1-1,-1 0 1,1-2-1,23-17-88,-22 17 65,25-29-267,-21 24 183,-1 0 0,1 0 0,1 0 0,0 1 0,0 0 0,12-8 0,-19 13 95,1 1-1,0 0 1,0 0-1,0-1 1,0 1-1,-1 0 1,1 0-1,0 0 1,0 0-1,0 0 1,0 0-1,0 0 1,0 0-1,0 0 0,0 0 1,-1 0-1,1 1 1,0-1-1,0 0 1,0 1-1,0-1 1,-1 1-1,1-1 1,0 1-1,0-1 1,-1 1-1,1-1 1,0 1-1,-1 0 1,1-1-1,-1 1 1,1 0-1,-1 0 1,1-1-1,-1 1 1,1 0-1,-1 0 1,0 0-1,1-1 1,-1 1-1,0 1 1,3 7-14,0 1-1,0-1 1,1 12 0,-1-5 11,-2-12 26,0 0 0,0 0 0,1-1 0,-1 1 1,1-1-1,0 1 0,0-1 0,0 1 0,5 5 0,-7-9-4,1 1 0,0-1-1,-1 1 1,1-1-1,0 1 1,0-1-1,-1 0 1,1 1 0,0-1-1,0 0 1,0 1-1,0-1 1,0 0 0,-1 0-1,1 0 1,0 0-1,0 0 1,1 0-1,0 0 3,0-1 1,0 0-1,0 1 0,-1-1 0,1 0 0,0 0 0,0 0 0,-1 0 0,1 0 0,0 0 0,1-2 0,18-18 151,38-45 0,9-10-177,-65 73 4,0 0 0,0 0 1,1 1-1,-1-1 0,1 1 1,0 0-1,0 0 0,0 1 1,5-3-1,-8 4 11,0 0 0,0-1-1,1 1 1,-1 0 0,0 0 0,0 0 0,1 0 0,-1 0 0,0 0 0,0 1-1,1-1 1,-1 0 0,0 1 0,0-1 0,0 1 0,0-1 0,1 1 0,-1-1-1,0 1 1,0 0 0,0-1 0,0 1 0,0 0 0,-1 0 0,1 0 0,0 0-1,0 0 1,0 0 0,-1 0 0,1 0 0,-1 0 0,1 0 0,-1 0 0,1 3-1,14 25 384,-14-29-380,-1 0 1,0 0 0,0 1-1,0-1 1,0 0-1,0 0 1,0 0 0,1 0-1,-1 0 1,0 0 0,0 1-1,0-1 1,0 0-1,1 0 1,-1 0 0,0 0-1,0 0 1,0 0-1,1 0 1,-1 0 0,0 0-1,0 0 1,0 0-1,1 0 1,-1 0 0,0 0-1,0 0 1,0 0-1,0 0 1,1 0 0,-1 0-1,0 0 1,0 0 0,0 0-1,1 0 1,-1-1-1,0 1 1,0 0 0,0 0-1,0 0 1,0 0-1,1 0 1,-1-1 0,6-18-52,-4 4 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5.694"/>
    </inkml:context>
    <inkml:brush xml:id="br0">
      <inkml:brushProperty name="width" value="0.025" units="cm"/>
      <inkml:brushProperty name="height" value="0.025" units="cm"/>
    </inkml:brush>
  </inkml:definitions>
  <inkml:trace contextRef="#ctx0" brushRef="#br0">125 216 17036,'-5'0'116,"0"0"0,0 0 1,0 0-1,0 1 1,0 0-1,0 0 0,0 0 1,1 0-1,-1 1 0,0 0 1,1 0-1,-1 0 1,1 0-1,-1 1 0,1 0 1,0 0-1,0 0 0,1 0 1,-1 1-1,0-1 1,1 1-1,0 0 0,0 0 1,0 0-1,1 0 0,-1 1 1,1-1-1,0 1 1,0-1-1,1 1 0,-1 0 1,1 0-1,0 0 0,0 0 1,1 0-1,-1 0 1,1 5-1,0-9-114,0 0 0,0 0 0,0 0 0,0 1 0,0-1 0,0 0 0,1 0 0,-1 0 0,0 0 0,0 0 0,1 0 0,-1 0 0,1 0 0,-1 0 0,1 0 0,-1-1 0,1 1 0,-1 0 0,1 0 0,0 0 0,0 0 0,-1-1 0,1 1 0,0 0 0,0-1 0,0 1 0,0-1 0,0 1 0,0-1 0,0 1 0,0-1 0,0 0 0,0 1 0,0-1 0,0 0 0,0 0 0,0 0 0,0 0 0,0 0 0,0 0 0,0 0 0,0 0 0,0 0 0,0-1 0,0 1 0,0 0 0,0 0 0,2-2 0,2 0 4,0 0 1,-1-1 0,1 0 0,-1 0 0,1 0 0,-1-1 0,0 1 0,5-7 0,5-8 7,-1 0 0,0-1 0,-2-1 0,0 0 0,15-40 0,-13 22 20,-2-1 0,10-56 1,-23 116-33,2 1 1,1 0-1,5 33 0,-3-30 6,11 75 111,-11-87-76,0 0 0,1 0 0,1 0 0,0-1 0,9 18 0,-13-28-26,1 0 0,-1 1 0,1-1-1,-1 0 1,1 0 0,0 0-1,0 0 1,0 0 0,0 0 0,0 0-1,0-1 1,1 1 0,-1-1 0,0 0-1,1 1 1,3 0 0,-4-2 5,0 1 0,0-1 0,1 0 0,-1 0 0,0 0-1,0 0 1,0-1 0,0 1 0,0-1 0,0 1 0,0-1 0,0 0 0,0 1 0,0-1 0,0 0 0,3-2 0,2-3 30,-1 1 1,0-1-1,0 0 1,0 0-1,-1-1 1,1 0-1,-2 0 1,9-15-1,2-11 11,-2-1 1,-1 0-1,-2-1 1,8-45-1,-18 80-65,0 0 0,0 0 0,0 0-1,0 0 1,0 0 0,0 0 0,0 0-1,0 0 1,0 0 0,0 0 0,0 0-1,0 0 1,0 0 0,0 0 0,0 1-1,1-1 1,-1 0 0,0 0 0,0 0 0,0 0-1,0 0 1,0 0 0,0 0 0,0 0-1,0-1 1,0 1 0,0 0 0,0 0-1,0 0 1,0 0 0,0 0 0,0 0-1,0 0 1,0 0 0,0 0 0,0 0-1,0 0 1,0 0 0,1 0 0,0 11-51,2 15-17,-2-7 54,-1 2 85,1-1-1,2 0 0,0 1 0,8 28 1,-11-47-54,1-1 1,-1 1 0,1 0 0,0-1 0,0 1-1,-1-1 1,1 1 0,0-1 0,0 1-1,1-1 1,-1 0 0,0 1 0,0-1-1,1 0 1,-1 0 0,0 0 0,1 0-1,1 1 1,-2-2-1,1 0-1,-1 1 0,0-1 1,1 0-1,-1 0 0,1 0 1,-1 0-1,0 0 1,1 0-1,-1 0 0,1 0 1,-1-1-1,0 1 1,1-1-1,-1 1 0,0-1 1,3-1-1,0 0-63,0-1 0,0 0-1,-1 0 1,1 0 0,-1 0 0,1-1 0,-1 1-1,0-1 1,-1 0 0,1 0 0,-1 0 0,3-5-1,-3 3 11,0 0-1,0 0 0,0 0 1,-1 0-1,0-1 0,0 1 1,0-9-1,-5-18-180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6.211"/>
    </inkml:context>
    <inkml:brush xml:id="br0">
      <inkml:brushProperty name="width" value="0.025" units="cm"/>
      <inkml:brushProperty name="height" value="0.025" units="cm"/>
    </inkml:brush>
  </inkml:definitions>
  <inkml:trace contextRef="#ctx0" brushRef="#br0">0 40 17236,'0'21'1632,"6"-4"-1272,3-8-184,5-3 1048,9-6-1192,6-6-296,3-8-992,1-4 1080,2-7-176,-1-4-144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6.850"/>
    </inkml:context>
    <inkml:brush xml:id="br0">
      <inkml:brushProperty name="width" value="0.025" units="cm"/>
      <inkml:brushProperty name="height" value="0.025" units="cm"/>
    </inkml:brush>
  </inkml:definitions>
  <inkml:trace contextRef="#ctx0" brushRef="#br0">27 0 14955,'-12'52'1993,"8"-36"-1306,1 1 1,0-1-1,-1 19 0,4-31-567,0 1-1,0 0 0,1 0 1,-1 0-1,1 0 1,0-1-1,1 1 0,-1 0 1,1-1-1,0 1 0,0-1 1,0 0-1,0 0 1,1 0-1,3 4 0,16 16-25,37 31-1,-37-36-62,-1 1 0,23 28 0,-38-40-4,0-1 0,-1 2 0,0-1 0,0 0 0,-1 1 0,0 0 0,-1 0 0,0 0 1,0 1-1,2 16 0,-4-13 149,0-1 1,-1 1 0,-1-1-1,0 0 1,0 1 0,-1-1 0,-1 0-1,-5 18 1,6-26-87,1-1 1,-1 1 0,0-1-1,0 0 1,0 1-1,0-1 1,0 0 0,-1 0-1,0 0 1,1-1-1,-1 1 1,0 0-1,-5 2 1,5-4-29,0 0-1,0 1 1,0-1 0,0-1-1,0 1 1,0 0-1,0-1 1,-1 1 0,1-1-1,0 0 1,-1 0-1,1-1 1,0 1 0,0 0-1,0-1 1,-1 0-1,1 0 1,-4-2 0,0 1-25,1-1 0,-1-1 0,1 1 0,-1-1 1,1 0-1,0 0 0,1-1 0,-1 0 0,1 0 1,0 0-1,0-1 0,1 0 0,-1 0 0,1 0 1,0 0-1,1 0 0,0-1 0,0 0 0,0 0 1,-1-7-1,1 5-73,1-1-1,1 1 1,-1-1-1,2 1 1,-1-1 0,1 1-1,1-1 1,0 1 0,0-1-1,1 1 1,0-1 0,0 1-1,1 0 1,8-17 0,80-119-635,-53 89 481,0-3-26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7.983"/>
    </inkml:context>
    <inkml:brush xml:id="br0">
      <inkml:brushProperty name="width" value="0.025" units="cm"/>
      <inkml:brushProperty name="height" value="0.025" units="cm"/>
    </inkml:brush>
  </inkml:definitions>
  <inkml:trace contextRef="#ctx0" brushRef="#br0">1 981 13299,'0'9'597,"1"1"0,1-1 1,0 0-1,0 0 0,5 14 0,-7-23-530,0 1-1,0-1 1,0 0 0,1 0-1,-1 1 1,0-1-1,0 0 1,0 1-1,1-1 1,-1 0 0,0 0-1,0 1 1,0-1-1,1 0 1,-1 0-1,0 1 1,1-1 0,-1 0-1,0 0 1,0 0-1,1 0 1,-1 1-1,0-1 1,1 0 0,-1 0-1,0 0 1,1 0-1,-1 0 1,1 0-1,-1 0 1,0 0 0,1 0-1,-1 0 1,0 0-1,1 0 1,11-11 916,-2-7-661,1 0 1,-2-1 0,-1-1-1,0 1 1,6-27-1,-5 20-132,20-70 290,-3-1 0,-5-1-1,-4-1 1,-5-1 0,0-172-1,-12 258-431,0 0-1,-1 0 0,-1 0 1,0 0-1,-7-21 0,9 34-45,-1 1 0,1-1-1,0 0 1,0 1-1,-1-1 1,1 0-1,-1 1 1,1-1-1,0 0 1,-1 1-1,1-1 1,-1 1 0,0-1-1,1 1 1,-1-1-1,1 1 1,-1-1-1,-1 0 1,2 1-2,0 1 0,-1-1 0,1 0 0,-1 0 0,1 0 0,0 0-1,-1 1 1,1-1 0,0 0 0,-1 1 0,1-1 0,0 0 0,-1 0 0,1 1 0,0-1 0,0 0 0,-1 1 0,1-1 0,0 1 0,0-1 0,0 0 0,0 1 0,-1-1 0,1 1 0,0-1 0,0 0 0,0 1 0,0-1 0,0 1 0,0-1-1,0 1 1,-2 27-29,1 0-1,2 1 0,0-1 1,10 48-1,-5-31 5,5 44-68,5-1 0,3 0 0,46 128 0,-61-206-77,0-1 0,1 0 0,0-1-1,7 11 1,-10-17 95,-1-1 1,0 1-1,0-1 0,1 1 0,-1-1 1,1 0-1,-1 0 0,1 0 0,0 0 0,-1 0 1,1 0-1,3 1 0,-4-2 14,0 0 0,0 0 1,0 0-1,0 0 0,0 0 0,0 0 0,0 0 1,0 0-1,0 0 0,0-1 0,-1 1 1,1 0-1,0-1 0,0 1 0,0-1 0,0 1 1,0-1-1,0 1 0,-1-1 0,1 0 1,0 1-1,-1-1 0,1 0 0,0 0 0,0-1 1,3-5-99,-1 1 1,0-1-1,0 0 0,0 0 1,-1 0-1,0-1 1,1-7-1,5-34-693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8.471"/>
    </inkml:context>
    <inkml:brush xml:id="br0">
      <inkml:brushProperty name="width" value="0.025" units="cm"/>
      <inkml:brushProperty name="height" value="0.025" units="cm"/>
    </inkml:brush>
  </inkml:definitions>
  <inkml:trace contextRef="#ctx0" brushRef="#br0">13 211 12499,'-4'24'1206,"0"3"412,1 0-1,2 0 1,2 42-1,-1-68-1563,0 1 0,0 0 0,0-1 0,1 1 0,-1-1-1,0 1 1,1 0 0,0-1 0,-1 1 0,1-1 0,0 1 0,0-1 0,0 0 0,0 1 0,0-1-1,0 0 1,1 2 0,-1-3-38,0 0 0,0 1 0,0-1 0,0 0 0,0 0 0,0 0 0,0 0 0,0 0 0,0 0 0,0 0 1,0 0-1,0 0 0,0 0 0,0-1 0,0 1 0,0 0 0,0-1 0,0 1 0,0 0 0,-1-1 0,1 0 0,0 1 0,0-1 0,0 1 0,-1-1 0,1 0 0,0 1 0,1-3 0,53-56 101,-42 44-67,0 0 1,2 0 0,-1 1-1,25-17 1,-34 28-39,1 0 0,-1 0 0,1 0 0,0 1 0,-1 0 0,1 0 0,0 0 1,0 1-1,1 0 0,-1 0 0,0 0 0,0 1 0,0 0 0,0 0 0,1 1 1,-1 0-1,0 0 0,0 0 0,6 3 0,-3-1-11,-1 1 0,0 0 0,0 0 1,0 1-1,-1 0 0,1 1 0,-1-1 0,0 1 0,-1 1 0,0-1 0,0 1 1,6 9-1,-12-33 1247,-4-12-675,-10-10 55,-1 1 0,-35-65 0,12 29-1315,38 74 628,-1 0 1,1-1-1,0 1 1,0-1-1,0 1 0,-1 0 1,1-1-1,0 1 1,0-1-1,0 1 1,0-1-1,0 1 1,0 0-1,0-1 0,0 1 1,0-1-1,0 1 1,0-1-1,0 1 1,0-1-1,0 1 1,0-1-1,0 1 1,0 0-1,0-1 0,1 1 1,-1-1-1,0 1 1,0 0-1,1-1 1,-1 1-1,0 0 1,1-1-1,-1 1 0,0 0 1,1-1-1,-1 1 1,0 0-1,1 0 1,-1-1-1,0 1 1,1 0-1,-1 0 1,1 0-1,-1-1 0,1 1 1,-1 0-1,1 0 1,-1 0-1,1 0 1,29 0-1884,-18 1 1474,3-1-379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9.440"/>
    </inkml:context>
    <inkml:brush xml:id="br0">
      <inkml:brushProperty name="width" value="0.05" units="cm"/>
      <inkml:brushProperty name="height" value="0.05" units="cm"/>
    </inkml:brush>
  </inkml:definitions>
  <inkml:trace contextRef="#ctx0" brushRef="#br0">352 1 18468,'-36'40'921,"2"1"0,2 3 0,1 0-1,-33 67 1,-86 220-2911,145-313 1204,15-33 317,5-16-82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3.509"/>
    </inkml:context>
    <inkml:brush xml:id="br0">
      <inkml:brushProperty name="width" value="0.05" units="cm"/>
      <inkml:brushProperty name="height" value="0.05" units="cm"/>
    </inkml:brush>
  </inkml:definitions>
  <inkml:trace contextRef="#ctx0" brushRef="#br0">35 318 16724,'1'0'1680,"-1"12"-992,-3 4-248,-2 9 1217,-3 6-561,1 6-520,0 4-168,4 4-256,0-2-216,3-5-568,2-6 1800,-1-18-1192,9-11 32,2-16-56</inkml:trace>
  <inkml:trace contextRef="#ctx0" brushRef="#br0" timeOffset="1">357 0 18876,'0'26'1816,"-4"0"-1335,-8 7-153,2 5 752,2 4-544,1 2-104,1-5-440,5 0-272,-2-9-600,-2-4-1465,1-13 1913,-5-3-312,-1-5-360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8.937"/>
    </inkml:context>
    <inkml:brush xml:id="br0">
      <inkml:brushProperty name="width" value="0.025" units="cm"/>
      <inkml:brushProperty name="height" value="0.025" units="cm"/>
    </inkml:brush>
  </inkml:definitions>
  <inkml:trace contextRef="#ctx0" brushRef="#br0">25 71 17396,'-12'-5'1744,"4"7"-1240,3 1-264,13-3 1025,5-3-745,11-4-672,6-3-433,7-5 401,5-1-168,7-4-40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9.387"/>
    </inkml:context>
    <inkml:brush xml:id="br0">
      <inkml:brushProperty name="width" value="0.025" units="cm"/>
      <inkml:brushProperty name="height" value="0.025" units="cm"/>
    </inkml:brush>
  </inkml:definitions>
  <inkml:trace contextRef="#ctx0" brushRef="#br0">113 375 16580,'-20'21'1284,"1"2"1,-20 29 0,34-45-1144,1 0 0,0 1 1,0 0-1,1-1 0,0 1 0,0 0 0,1 1 0,0-1 0,0 0 0,1 1 1,0-1-1,1 11 0,0-16-123,0-1 1,0 0-1,1 1 1,-1-1-1,1 0 1,-1 0-1,1 1 1,0-1-1,0 0 1,0 0-1,0 0 0,0 0 1,0 0-1,0 0 1,1 0-1,-1-1 1,1 1-1,2 2 1,-2-3-8,0 0 0,-1 0-1,1 0 1,0-1 0,-1 1 0,1-1 0,0 1 0,0-1 0,0 0 0,-1 1-1,1-1 1,0 0 0,0 0 0,0 0 0,-1-1 0,1 1 0,0 0-1,0-1 1,0 1 0,-1-1 0,1 1 0,0-1 0,-1 0 0,3-1 0,3-3 15,0 1 1,0-1-1,-1-1 1,1 0 0,-1 0-1,0 0 1,-1 0 0,0-1-1,8-12 1,0-4 83,19-45 0,-16 28 63,-2-1-1,12-59 1,-20 72-64,-2 0-1,-1 0 1,-2 0 0,-2-49 0,-5 48 16,6 29-123,0 1 0,0-1-1,0 0 1,0 0-1,0 1 1,0-1 0,-1 0-1,1 1 1,0-1 0,0 0-1,0 0 1,-1 1 0,1-1-1,0 0 1,0 0 0,-1 1-1,1-1 1,0 0-1,-1 0 1,1 0 0,0 0-1,0 1 1,-1-1 0,1 0-1,0 0 1,-1 0 0,1 0-1,0 0 1,-1 0 0,1 0-1,0 0 1,-1 0-1,1 0 1,0 0 0,-1 0-1,1 0 1,0 0 0,-1 0-1,1 0 1,0-1 0,-1 1-1,1 0 1,0 0 0,-1 0-1,1 0 1,0-1-1,0 1 1,-1 0 0,1 0-1,0-1 1,0 1 0,-1 0-1,1 0 1,0-1 0,0 1-1,0 0 1,0-1 0,-1 1-1,1 0 1,0-1-1,0 1 1,0 0 0,0-1-1,0 1 1,0-1 0,-10 26 23,6-2-31,0 0 0,1 0 1,1 1-1,1-1 1,1 1-1,1-1 1,2 1-1,0-1 0,1 0 1,9 28-1,-12-47 2,1-1 0,-1 1 0,1 0-1,0-1 1,0 0 0,0 1 0,0-1-1,1 0 1,-1 0 0,1 0 0,0 0 0,4 3-1,-5-5 2,0 0 0,0 0-1,0 0 1,0 0-1,0 0 1,0-1 0,0 1-1,0-1 1,0 1-1,0-1 1,0 0-1,1 0 1,-1 0 0,0 0-1,0 0 1,0-1-1,0 1 1,0-1 0,0 1-1,0-1 1,0 0-1,0 0 1,0 0 0,3-1-1,2-3-3,0 0-1,-1 0 1,1-1 0,-1 0-1,0 0 1,-1 0-1,0-1 1,0 1 0,0-1-1,0 0 1,5-15-1,-1 2-43,-1-1 0,-1 0 0,6-28 0,-2-13-261,-11 71 239,2 1 0,-1-1 0,1 0 0,0 0 1,5 10-1,-7-18 68,1 3 5,1 0-1,-1 0 0,1 0 1,0 0-1,0-1 0,0 1 1,0-1-1,1 1 0,0-1 1,-1 0-1,1 0 0,0 0 1,1 0-1,5 4 0,-6-6 10,-1 1-1,1-1 1,0 0 0,-1-1-1,1 1 1,0 0-1,0-1 1,0 0-1,-1 1 1,1-1-1,0 0 1,0-1-1,0 1 1,0 0-1,-1-1 1,1 0-1,0 1 1,-1-1-1,1 0 1,0-1-1,-1 1 1,1 0 0,2-3-1,6-3 26,-1 0 1,0-1-1,-1-1 0,0 1 1,0-2-1,0 1 0,10-18 1,-8 11-4,-1 0 0,-1-1 0,-1 0 0,9-26-1,-15 38-35,0 0 0,-1 0 0,1 0 0,-1 0 0,0-1 0,0 1 0,-1 0 0,0-1 0,0 1 0,0 0 0,0-1 0,-2-5 0,2 10 3,-1 1 0,1-1 0,0 1 0,0 0 0,0-1 0,0 1 0,-1 0 0,1-1 0,0 1 0,0 0 0,-1-1 0,1 1 0,0 0 0,-1 0 0,1-1 0,0 1 0,-1 0 0,1 0 0,-1 0 0,1-1 0,0 1 0,-1 0 0,1 0 0,0 0 0,-1 0 0,1 0 1,-1 0-1,1 0 0,-1 0 0,1 0 0,0 0 0,-1 0 0,1 0 0,-1 0 0,1 0 0,0 0 0,-1 0 0,1 0 0,-1 1 0,1-1 0,0 0 0,-1 0 0,1 0 0,0 1 0,-1-1 0,1 0 0,0 1 0,-1-1 0,-12 17-60,10-12 62,1 1-1,0 0 0,0 0 0,1 0 1,-1 0-1,1 0 0,1 0 0,-1 0 0,1 0 1,0 0-1,1 1 0,-1-1 0,1 0 1,0 0-1,1 0 0,-1 0 0,6 11 0,-6-14 9,1 1-1,0 0 1,0-1-1,0 0 1,1 1-1,-1-1 0,1 0 1,0 0-1,0 0 1,0-1-1,0 1 0,0-1 1,1 0-1,-1 1 1,1-1-1,-1-1 0,1 1 1,0-1-1,-1 1 1,1-1-1,0 0 0,0 0 1,0-1-1,0 1 1,0-1-1,0 0 0,8-1 1,-3 0-107,-1-1 1,0 0-1,0 0 1,0-1-1,0 0 0,0 0 1,-1-1-1,1 0 1,-1-1-1,0 1 1,0-1-1,0-1 0,-1 1 1,0-1-1,0 0 1,-1-1-1,1 1 1,-1-1-1,-1 0 0,1 0 1,4-11-1,5-19-315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19.837"/>
    </inkml:context>
    <inkml:brush xml:id="br0">
      <inkml:brushProperty name="width" value="0.025" units="cm"/>
      <inkml:brushProperty name="height" value="0.025" units="cm"/>
    </inkml:brush>
  </inkml:definitions>
  <inkml:trace contextRef="#ctx0" brushRef="#br0">43 1 18108,'-7'19'1360,"-2"-2"-1600,-2-4 160,2-2 1240,2-5-1176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0.451"/>
    </inkml:context>
    <inkml:brush xml:id="br0">
      <inkml:brushProperty name="width" value="0.025" units="cm"/>
      <inkml:brushProperty name="height" value="0.025" units="cm"/>
    </inkml:brush>
  </inkml:definitions>
  <inkml:trace contextRef="#ctx0" brushRef="#br0">42 0 21028,'2'8'240,"-1"0"-1,0 1 1,-1-1-1,1 0 1,-2 0-1,1 0 1,-1 0-1,-4 16 1,1 6 256,-3 40-24,-21 255-224,29-303-334,-1-22 83,0 0-1,0 0 0,1 0 1,-1 0-1,0 0 0,0 0 0,0 1 1,0-1-1,0 0 0,0 0 0,0 0 1,1 0-1,-1 0 0,0 0 0,0 0 1,0 0-1,0 0 0,0 0 0,1 0 1,-1 0-1,0 0 0,0 0 0,0 0 1,0 0-1,0 0 0,0 0 0,1 0 1,-1 0-1,0 0 0,0 0 0,0 0 1,0 0-1,0 0 0,0 0 1,1-1-1,-1 1 0,0 0 0,0 0 1,0 0-1,0 0 0,0 0 0,0 0 1,0 0-1,0 0 0,0-1 0,1 1 1,-1 0-1,0 0 0,0 0 0,0 0 1,0 0-1,0 0 0,0-1 0,0 1 1,0 0-1,0 0 0,0 0 0,14-38-404,4-45-117,-4-1 0,5-109 0,-20 110 440,4 152 343,3 0 1,3 0 0,27 105 0,-33-164-186,0 0 0,1 0 1,0 0-1,0-1 0,1 1 1,8 11-1,-98-145-612,79 116 513,1 0 0,1 0-1,-1-1 1,2 0 0,-4-10-1,6 16 20,0 0 0,0 0 0,1 0 0,-1 0 0,1 0-1,0 0 1,0 0 0,0-1 0,0 1 0,1 0 0,-1 0 0,1 0-1,0 0 1,0 0 0,0 0 0,0 1 0,0-1 0,1 0-1,-1 0 1,3-2 0,4-4 2,1 0 0,-1 1 0,2 0-1,-1 1 1,21-13 0,-8 7 30,43-17 0,-56 27-19,0-1 0,0 2 1,1-1-1,-1 1 0,1 1 0,12-1 1,-19 2-3,1 0 0,-1 0 0,1 0 0,-1 0 0,0 1 0,1 0 1,-1 0-1,0 0 0,1 0 0,-1 0 0,0 1 0,0-1 0,0 1 0,0 0 1,0 0-1,-1 0 0,1 0 0,-1 1 0,1-1 0,-1 1 0,3 3 1,0 2 5,-1 1 0,0 0 0,0 1 0,-1-1 1,0 1-1,0 0 0,-1-1 0,-1 1 0,1 12 0,8 36 47,-10-57-57,0-1 0,0 0 0,0 0 0,0 1 1,0-1-1,0 0 0,0 0 0,0 0 0,0 1 0,0-1 0,0 0 0,0 0 0,0 1 0,0-1 0,0 0 0,0 0 0,0 0 0,1 1 0,-1-1 0,0 0 0,0 0 0,0 0 0,0 1 0,0-1 0,0 0 1,1 0-1,-1 0 0,0 0 0,0 1 0,0-1 0,1 0 0,-1 0 0,0 0 0,0 0 0,0 0 0,1 0 0,-1 0 0,0 0 0,0 0 0,0 0 0,1 0 0,-1 0 0,0 0 0,0 0 0,1 0 1,-1 0-1,0 0 0,0 0 0,0 0 0,1 0 0,-1 0 0,0 0 0,0 0 0,0 0 0,1 0 0,-1 0 0,0 0 0,0-1 0,0 1 0,1 0 0,-1 0 0,0 0 0,0 0 0,0-1 0,0 1 0,1 0 1,7-14-2,-8 13 1,27-76-3,-20 54 1,1 1 1,16-34-1,-23 55 1,0-1 0,-1 1 1,1 0-1,0 0 0,0 0 0,0 0 1,0-1-1,0 1 0,0 0 0,0 1 0,0-1 1,0 0-1,0 0 0,0 0 0,3-1 1,-3 2-1,0 0 0,-1 1 1,1-1-1,0 0 1,-1 0-1,1 0 1,0 0-1,-1 0 1,1 1-1,0-1 0,-1 0 1,1 1-1,-1-1 1,1 0-1,0 1 1,-1-1-1,1 1 1,-1-1-1,1 1 0,-1-1 1,1 1-1,-1-1 1,0 1-1,1 0 1,-1-1-1,0 1 1,1-1-1,-1 1 0,0 0 1,0-1-1,1 1 1,-1 1-1,3 8 2,0 1 0,-1 0 0,2 19 0,-3-20-38,1 1 1,0-1 0,0 0 0,5 12 0,-7-22 22,0 0 1,0 0 0,0 1-1,0-1 1,0 0 0,0 0-1,0 0 1,0 0-1,0 0 1,0 0 0,0 0-1,0 1 1,0-1-1,0 0 1,0 0 0,0 0-1,0 0 1,0 0-1,0 0 1,1 0 0,-1 0-1,0 0 1,0 0-1,0 0 1,0 1 0,0-1-1,0 0 1,0 0-1,0 0 1,1 0 0,-1 0-1,0 0 1,0 0-1,0 0 1,0 0 0,0 0-1,0 0 1,1 0 0,-1 0-1,0 0 1,0 0-1,0 0 1,0 0 0,0 0-1,0 0 1,0 0-1,1 0 1,-1-1 0,0 1-1,0 0 1,0 0-1,0 0 1,0 0 0,0 0-1,0 0 1,6-10 322,1-12 96,-1-6-453,-1-7-20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0.953"/>
    </inkml:context>
    <inkml:brush xml:id="br0">
      <inkml:brushProperty name="width" value="0.025" units="cm"/>
      <inkml:brushProperty name="height" value="0.025" units="cm"/>
    </inkml:brush>
  </inkml:definitions>
  <inkml:trace contextRef="#ctx0" brushRef="#br0">0 9 13067,'1'2'225,"0"0"0,0 1 0,0-1 0,0 1 0,0-1 0,0 1 0,-1-1 0,0 1 0,1-1 0,-1 1 0,0 0 0,0-1 0,-1 5 0,1 4 426,0 9 237,2-1 1,0 1-1,0 0 1,2-1-1,1 1 1,8 22 0,-13-40-845,1-1-1,0 1 1,-1 0 0,1-1 0,0 1 0,0-1 0,0 1 0,1-1 0,-1 1 0,0-1 0,0 0 0,1 1 0,-1-1 0,1 0-1,-1 0 1,1 0 0,-1 0 0,1-1 0,0 1 0,2 1 0,-3-2-25,1 0 1,0 0-1,0 0 0,0-1 1,0 1-1,0 0 0,0-1 0,0 1 1,-1-1-1,1 0 0,0 1 1,0-1-1,-1 0 0,1 0 0,-1 0 1,1 0-1,-1-1 0,1 1 1,1-3-1,9-9-23,0-1 0,-2 0 1,1-1-1,-2 0 0,0 0 1,-1-1-1,6-18 0,28-47-516,-42 80 497,1-1 0,-1 1-1,1 0 1,0 1-1,-1-1 1,1 0-1,0 0 1,0 0 0,0 0-1,0 1 1,-1-1-1,1 0 1,2 0-1,-3 1 16,0 0 1,1 0-1,-1 0 0,0 0 0,0 0 0,1 0 0,-1 0 0,0 0 0,0 0 0,1 1 0,-1-1 0,0 0 0,0 0 0,0 0 0,1 0 0,-1 0 0,0 1 0,0-1 0,0 0 1,1 0-1,-1 0 0,0 1 0,0-1 0,0 0 0,0 0 0,0 1 0,0-1 0,0 0 0,0 0 0,1 1 0,-1-1 0,0 0 0,0 0 0,0 1 0,1 34-257,-1-26 302,0 151 720,8-180 534,-4-12-1162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1.967"/>
    </inkml:context>
    <inkml:brush xml:id="br0">
      <inkml:brushProperty name="width" value="0.025" units="cm"/>
      <inkml:brushProperty name="height" value="0.025" units="cm"/>
    </inkml:brush>
  </inkml:definitions>
  <inkml:trace contextRef="#ctx0" brushRef="#br0">102 354 17820,'1'-1'158,"-1"0"1,0 0 0,0 0-1,0 0 1,0 0-1,0 0 1,0 0-1,0 0 1,0 0 0,0 0-1,-1 0 1,1 0-1,0 0 1,0 0 0,-1 0-1,1 0 1,-2-1-1,2 2-71,-1-1 0,1 1 0,0 0 0,-1-1 0,1 1 0,-1 0-1,1 0 1,-1-1 0,0 1 0,1 0 0,-1 0 0,1 0 0,-1 0 0,1 0-1,-1 0 1,1 0 0,-1 0 0,0 0 0,1 0 0,-1 0 0,1 0 0,-2 1-1,-1-1 74,1 2-1,-1-1 1,0 0-1,1 0 0,-1 1 1,1 0-1,0-1 1,-1 1-1,1 0 0,0 0 1,-2 3-1,-3 4-69,1 1-1,0 0 1,0 0-1,1 1 1,1-1 0,-1 1-1,-3 17 1,6-20-86,0 1 0,0 0 1,1 0-1,1-1 0,-1 1 1,1 0-1,1 0 0,-1 0 1,2 0-1,2 10 0,-4-18-2,0 0 0,0-1-1,0 1 1,0 0 0,0-1-1,1 1 1,-1-1-1,0 1 1,1 0 0,-1-1-1,0 1 1,1-1 0,-1 1-1,0-1 1,1 1-1,-1-1 1,1 1 0,-1-1-1,1 1 1,-1-1-1,1 0 1,0 1 0,-1-1-1,1 0 1,-1 0 0,1 1-1,0-1 1,-1 0-1,1 0 1,-1 0 0,1 0-1,0 0 1,-1 0 0,1 0-1,0 0 1,-1 0-1,1 0 1,0 0 0,-1 0-1,1 0 1,0 0 0,-1-1-1,1 1 1,-1 0-1,1 0 1,0-1 0,-1 1-1,1 0 1,-1-1 0,1 1-1,-1-1 1,1 1-1,-1-1 1,1 1 0,-1-1-1,0 1 1,1-2 0,4-2 8,-1-1-1,0-1 1,0 1 0,5-9 0,5-14 25,-1 0 0,-1-1 0,-2 0 0,0-1 0,-3 0-1,0-1 1,4-51 0,-12 65-72,-3 41-30,3 1 40,2 0 0,0 1 1,1-1-1,2 0 0,1 0 0,0-1 0,14 34 0,-18-55 12,0 0-1,1 0 1,-1 0-1,1 0 0,0 0 1,0-1-1,0 1 0,0-1 1,0 0-1,0 1 0,1-1 1,2 2-1,-4-3-3,0-1 0,1 1 0,-1-1-1,0 0 1,0 0 0,0 1 0,1-1-1,-1 0 1,0 0 0,0 0 0,1 0 0,-1 0-1,0 0 1,0-1 0,1 1 0,-1 0 0,0-1-1,0 1 1,0 0 0,1-1 0,-1 0 0,0 1-1,0-1 1,0 0 0,0 1 0,0-1 0,0 0-1,0 0 1,-1 0 0,1 0 0,0 0 0,0 0-1,0-1 1,7-9-277,-1 0 0,0 0-1,0-1 1,-1 0-1,-1 0 1,0-1 0,3-14-1,0-1 118,-2-1-1,3-35 0,0-66-375,-9 108-111,0-1 0,-2 0 0,-6-36 0,0 38-270,8 21 909,-1 0 1,1 0-1,0 0 0,0 0 1,0-1-1,0 1 1,0 0-1,-1 0 0,1 0 1,0 0-1,0 0 1,0 0-1,0 0 0,-1 0 1,1 0-1,0 0 1,0 0-1,0 0 0,-1 0 1,1 0-1,0 0 1,0 0-1,0 0 0,0 0 1,-1 0-1,1 0 1,0 1-1,0-1 0,0 0 1,0 0-1,0 0 1,-1 0-1,1 0 0,0 0 1,0 0-1,0 1 1,0-1-1,0 0 0,0 0 1,0 0-1,0 0 1,-1 0-1,1 1 0,0-1 1,0 0-1,0 0 0,0 0 1,0 0-1,0 1 1,-2 5-83,1-1 1,-1 1 0,1 0 0,-1 9 0,-4 123 2916,6-119-2237,2-1 0,0 1 0,0-1-1,2 0 1,8 26 0,-11-42-514,0 0-1,-1 0 1,1 1 0,0-1-1,0 0 1,0 0-1,0 0 1,1 0 0,-1 0-1,0 0 1,1 0 0,0-1-1,-1 1 1,1 0 0,0-1-1,0 0 1,0 1-1,0-1 1,0 0 0,0 0-1,0 0 1,0 0 0,0 0-1,0 0 1,1-1-1,-1 1 1,0-1 0,1 0-1,3 1 1,-1-2-33,-1 0-1,0 0 1,0-1-1,1 1 1,-1-1-1,0 0 1,0 0 0,0-1-1,-1 1 1,1-1-1,0 1 1,-1-1-1,0 0 1,5-6-1,16-21 0,-18 22-18,0 0 0,1 0-1,-1 1 1,1 0 0,1 0 0,-1 0 0,1 1 0,10-6 0,-17 11-5,1 1 0,-1-1 0,0 1-1,1-1 1,-1 1 0,0 0 0,1-1 0,-1 1 0,1 0 0,-1 0-1,0 0 1,1 0 0,-1 0 0,1 0 0,-1 1 0,0-1-1,1 0 1,-1 1 0,0-1 0,1 1 0,-1-1 0,0 1-1,0 0 1,0-1 0,1 1 0,-1 0 0,0 0 0,1 1-1,3 4 1,-1-1-1,0 1 0,0-1 0,5 13 1,-7-14 1,0 1 1,0-1 0,1 0 0,0 0 0,-1 0 0,1 0-1,0-1 1,6 6 0,-7-9 2,-1 1 0,0-1 0,0 1-1,0-1 1,1 0 0,-1 1 0,0-1 0,1 0 0,-1 0-1,0 0 1,1 0 0,-1 0 0,0 0 0,1 0-1,-1 0 1,0-1 0,1 1 0,-1-1 0,0 1 0,0-1-1,0 1 1,1-1 0,-1 1 0,0-1 0,0 0 0,0 0-1,0 0 1,0 0 0,0 1 0,1-3 0,4-4 12,0 0 1,0 0 0,6-11 0,-5 7 3,12-16 13,-13 16-99,0 1 0,1 1 1,0-1-1,0 1 0,1 0 1,1 1-1,-1 0 1,12-8-1,-19 15 51,0 1 0,-1-1 0,1 1 0,0-1 0,0 1 0,0 0 0,0-1 0,-1 1 0,1 0 0,0-1 0,0 1 0,0 0 1,0 0-1,0 0 0,0 0 0,0 0 0,0 0 0,0 0 0,0 0 0,0 0 0,0 1 0,0-1 0,-1 0 0,1 1 0,0-1 0,0 0 0,0 1 0,0-1 0,0 1 0,-1-1 0,1 1 0,0 0 0,-1-1 0,1 1 0,0 0 0,-1 0 0,1-1 0,-1 1 0,1 0 0,-1 0 1,1 0-1,-1-1 0,0 1 0,1 0 0,-1 1 0,3 6-43,-1 0 1,-1 0-1,1 0 1,0 12-1,-1-6 127,-1-13-61,0-1 0,0 1 0,0-1 0,0 0 0,0 1 0,0-1-1,1 1 1,-1-1 0,0 1 0,0-1 0,0 0 0,0 1 0,0-1 0,1 1 0,-1-1-1,0 0 1,0 1 0,1-1 0,-1 0 0,0 1 0,1-1 0,-1 0 0,0 1 0,1-1-1,-1 0 1,0 0 0,1 1 0,-1-1 0,0 0 0,1 0 0,-1 0 0,1 0 0,12-8 150,15-29-25,-23 29-111,0 0-10,37-46-13,-38 50-14,-1 0 0,1 1 0,0-1 0,0 1 0,0 0 0,0 0 0,0 1 0,1-1 0,-1 1-1,1 0 1,5-2 0,-8 4 9,0-1 0,-1 1 0,1 0 0,0 0 0,-1 0 0,1 0 0,0 0 1,-1 0-1,1 0 0,0 0 0,-1 0 0,1 1 0,0-1 0,-1 1 0,1-1 0,-1 1 0,1 0 0,-1 0 0,1 0 0,-1-1 0,1 1 0,-1 1 0,0-1 0,1 0 0,-1 0 0,0 0 0,0 1 0,0-1 0,0 0 0,1 3 0,2 5 2,-1-1-1,0 1 1,0-1-1,2 18 1,-4-19-118,1 0 0,-1 0 0,1-1 0,0 1 0,4 7 0,-6-14 126,1 1-1,-1-1 0,0 0 1,0 1-1,0-1 0,0 0 1,0 0-1,0 1 0,1-1 1,-1 0-1,0 0 0,0 0 1,0 1-1,1-1 0,-1 0 1,0 0-1,0 0 0,1 1 1,-1-1-1,0 0 0,0 0 1,1 0-1,-1 0 0,0 0 1,0 0-1,1 0 0,-1 0 1,0 0-1,1 0 0,-1 0 1,0 0-1,0 0 0,1 0 1,-1 0-1,0 0 0,1 0 1,-1 0-1,0 0 0,0 0 1,1 0-1,-1 0 0,0 0 1,1-1-1,-1 1 0,0 0 1,0 0-1,0 0 0,1 0 1,-1-1-1,0 1 0,9-16 269,-9 15-371,6-17 22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2.468"/>
    </inkml:context>
    <inkml:brush xml:id="br0">
      <inkml:brushProperty name="width" value="0.025" units="cm"/>
      <inkml:brushProperty name="height" value="0.025" units="cm"/>
    </inkml:brush>
  </inkml:definitions>
  <inkml:trace contextRef="#ctx0" brushRef="#br0">27 230 16716,'1'0'107,"-1"0"-1,1 1 1,0-1 0,-1 0 0,1 0 0,0 0 0,0 0 0,-1 0 0,1 0 0,0 0 0,-1 0 0,1-1 0,0 1 0,0 0 0,-1 0 0,1 0 0,0-1 0,-1 1 0,1 0-1,-1-1 1,1 1 0,0-1 0,-1 1 0,1-1 0,-1 1 0,1-1 0,-1 1 0,1-1 0,-1 1 0,0-1 0,1 0 0,-1 1 0,0-1 0,1 1 0,-1-1 0,0-1 0,15-32 1317,-11 25-912,4-9-153,-1-1 0,-1 1 0,-1-1 0,0-1 0,3-35 0,-7 53-347,-1 1 0,0 0 1,0 0-1,0-1 1,0 1-1,0 0 0,0 0 1,0-1-1,-1 1 0,1 0 1,0 0-1,-1 0 1,1-1-1,-1 1 0,1 0 1,-1 0-1,0 0 1,0-1-1,0 1-5,0 1 0,1 0 1,-1 0-1,1 0 0,-1-1 0,0 1 1,1 0-1,-1 0 0,1 0 1,-1 0-1,0 0 0,1 0 0,-1 0 1,0 0-1,1 0 0,-1 1 0,1-1 1,-1 0-1,0 0 0,1 1 0,-1-1 1,1 0-1,-1 0 0,0 2 1,-3 1 19,-1 0 0,1 0 1,1 1-1,-1 0 0,0 0 0,-4 7 1,0 1-7,1 1 0,1-1 1,0 1-1,1 1 0,0-1 1,-4 19-1,7-22-20,0-1-1,1 1 0,0 0 1,1-1-1,0 1 1,0 0-1,1 0 1,1-1-1,-1 1 1,4 10-1,-4-17 17,1-1 0,-1 1 0,0 0 0,1-1 0,0 1-1,-1-1 1,1 1 0,0-1 0,0 0 0,0 1 0,1-1-1,-1 0 1,0-1 0,1 1 0,-1 0 0,1-1-1,0 1 1,0-1 0,-1 0 0,1 0 0,0 0 0,0 0-1,0-1 1,0 1 0,0-1 0,0 0 0,0 1 0,0-1-1,0-1 1,0 1 0,0 0 0,0-1 0,0 0 0,0 1-1,0-1 1,0 0 0,0-1 0,-1 1 0,1 0-1,0-1 1,-1 1 0,1-1 0,-1 0 0,0 0 0,1 0-1,2-3 1,0-2 13,1 0 0,-1 0-1,6-10 1,14-28 125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3.554"/>
    </inkml:context>
    <inkml:brush xml:id="br0">
      <inkml:brushProperty name="width" value="0.025" units="cm"/>
      <inkml:brushProperty name="height" value="0.025" units="cm"/>
    </inkml:brush>
  </inkml:definitions>
  <inkml:trace contextRef="#ctx0" brushRef="#br0">29 437 13459,'-3'15'1976,"8"-11"176,-3-4-2000,-1 0-1,0 0 0,0-1 0,1 1 0,-1-1 0,0 1 0,0-1 0,0 1 0,0-1 1,0 0-1,0 0 0,0 1 0,0-1 0,0 0 0,0 0 0,1-2 0,8-10 288,-1-1 0,0 1 1,-2-2-1,1 1 0,-2-1 0,0 0 0,6-23 0,-5 10-150,-2 1 0,0-1 0,0-40 0,-5 58-241,0 0 0,-1-1-1,0 1 1,-1 0-1,-4-16 1,5 23-39,0 0 0,0 0 0,-1 1 0,1-1 1,-1 0-1,1 1 0,-1-1 0,0 1 0,0 0 0,-3-4 0,3 5-7,1 0 0,0 1-1,-1-1 1,1 0 0,0 0-1,-1 1 1,1-1 0,-1 1-1,1 0 1,-1-1 0,1 1-1,-1 0 1,0 0 0,1 0-1,-1 0 1,1 0 0,-1 0-1,1 0 1,-1 0 0,1 1-1,-3 0 1,1 0-13,-1 1 0,1 0 0,0 0 1,0 0-1,0 0 0,0 0 0,0 1 0,1-1 0,-1 1 0,1-1 0,0 1 0,-1 0 1,1 0-1,1 0 0,-1 1 0,0-1 0,-1 6 0,-2 4-40,0 0-1,2 1 1,-4 17 0,3-5-47,2 0 1,0 1 0,3 32 0,0-42 62,1-1 1,0 0-1,2 0 1,0 0-1,0 0 0,10 20 1,-13-32 27,1-1 0,0 1 0,0-1 0,0 1 0,0-1 0,1 0 0,-1 0 0,1 0 0,0 0 0,0 0 0,0 0 0,0-1 0,0 0 0,1 0 0,-1 1 0,1-2 0,4 3 0,-4-3 0,-1 0 0,1-1 0,0 0 1,0 1-1,-1-1 0,1-1 0,0 1 1,0 0-1,-1-1 0,1 0 0,0 0 0,-1 0 1,1 0-1,-1-1 0,1 1 0,-1-1 1,0 0-1,5-3 0,6-5 1,0-1-1,-2-1 0,1 1 1,-2-2-1,1 0 1,-2 0-1,13-21 1,0-4 45,30-68 1,-2-44 287,-48 180-282,2-1 0,8 32 1,-12-56-49,1 4-6,0 0 0,1-1-1,0 1 1,7 13 0,-9-20 7,0-1 1,-1 0-1,1 0 1,-1 0 0,1 0-1,0 0 1,0 0 0,0 0-1,0 0 1,0 0-1,-1-1 1,2 1 0,-1 0-1,0 0 1,0-1 0,0 1-1,0-1 1,0 1-1,0-1 1,1 0 0,-1 1-1,0-1 1,0 0 0,1 0-1,-1 0 1,0 0 0,0 0-1,1 0 1,-1 0-1,0 0 1,0 0 0,1 0-1,-1-1 1,0 1 0,0-1-1,0 1 1,0-1-1,1 1 1,-1-1 0,0 0-1,0 1 1,0-1 0,1-1-1,7-7 3,0-1-1,0 0 0,-1-1 1,0 0-1,-1 0 1,0 0-1,7-19 1,-2 8 2,6-14-9,-13 22-35,2 1 1,0 0 0,0 1-1,14-17 1,-21 28 31,1 0 0,0 0 0,-1 1 0,1-1 0,0 0 0,-1 1 0,1-1 0,0 0 0,0 1 1,0-1-1,0 1 0,-1-1 0,1 1 0,0-1 0,0 1 0,0 0 0,0-1 0,0 1 0,0 0 0,0 0 0,0 0 0,0 0 0,2 0 1,-2 0 0,0 1 0,0 0 1,0-1-1,0 1 1,0 0-1,-1-1 0,1 1 1,0 0-1,0 0 1,0 0-1,-1-1 0,1 1 1,0 0-1,-1 0 1,1 0-1,-1 0 0,1 2 1,3 7 35,-1 1 1,-1-1-1,3 18 0,-3-17 142,0-5 234,-1-8-140,2-16-28,4-20-116,-7 38-120,0 0 0,0 0-1,0-1 1,0 1 0,0 0 0,0 0 0,0 0-1,0 0 1,1-1 0,-1 1 0,0 0 0,0 0-1,0 0 1,0 0 0,0 0 0,0 0-1,0-1 1,1 1 0,-1 0 0,0 0 0,0 0-1,0 0 1,0 0 0,1 0 0,-1 0 0,0 0-1,0 0 1,0 0 0,0 0 0,1 0 0,-1 0-1,0 0 1,0 0 0,0 0 0,0 0 0,1 0-1,-1 0 1,0 0 0,0 0 0,1 0-1,4 7-7,1 12 13,-6-12 183,0 0 0,0 0-1,-1 1 1,0-1 0,-4 12 0,5-19-262,0 0 0,-1 0 1,1 0-1,0 0 0,-1-1 0,1 1 1,0 0-1,-1 0 0,1 0 0,0 0 1,0-1-1,-1 1 0,1 0 0,0 0 1,0-1-1,-1 1 0,1 0 0,0-1 1,0 1-1,-1 0 0,1 0 0,0-1 1,0 1-1,0 0 0,0-1 0,0 1 1,0 0-1,0-1 0,-1 1 0,1 0 1,0-1-1,-7-17-593,4 3 16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5.087"/>
    </inkml:context>
    <inkml:brush xml:id="br0">
      <inkml:brushProperty name="width" value="0.025" units="cm"/>
      <inkml:brushProperty name="height" value="0.025" units="cm"/>
    </inkml:brush>
  </inkml:definitions>
  <inkml:trace contextRef="#ctx0" brushRef="#br0">134 489 14611,'0'-4'324,"3"-13"1328,0-35 0,-2 48-1345,-1 0 0,-1 0 0,1 0 0,-1 0 0,0 0 0,0 0 0,0 0 0,0 0 0,0 1 0,-1-1 0,0 0 0,0 1 0,0-1 0,-4-4 0,5 7-226,0 0 0,0 0 1,0 0-1,0 0 0,0 0 0,0 0 1,0 0-1,0 1 0,-1-1 1,1 0-1,0 1 0,0-1 1,-1 1-1,1-1 0,-1 1 1,1 0-1,0-1 0,-1 1 1,1 0-1,-1 0 0,1 0 1,0 0-1,-3 1 0,2-1-28,0 1 1,-1 0-1,1 0 0,0 1 0,0-1 0,0 0 0,0 1 0,0-1 1,0 1-1,0 0 0,0-1 0,-2 4 0,-1 2-29,-1 0 0,1 1 0,1 0 0,-1 0 0,1 1 0,-3 10-1,0 7-28,2 0 0,0 0 0,2 0 0,1 0 0,1 0 0,2 1 0,0-1 0,2 0 0,6 32 0,-8-53-1,1 1 1,-1-1-1,1 1 0,0-1 1,1 0-1,-1 0 1,1 0-1,6 9 0,-8-13 5,0 0-1,0 0 1,0-1 0,0 1-1,0 0 1,0 0-1,0-1 1,0 1 0,1 0-1,-1-1 1,0 1-1,0-1 1,1 0-1,-1 1 1,0-1 0,0 0-1,2 0 1,-1 0 0,0 0 0,1-1-1,-1 1 1,0-1 0,0 1 0,0-1 0,0 0 0,-1 0-1,1 0 1,0 0 0,0 0 0,0 0 0,-1-1 0,2-1-1,8-6-3,-2-2 0,1 1 0,-1-1 0,-1-1 0,0 0 0,8-17 0,34-83 0,-36 74 67,-1 0-1,-3-1 0,0 0 0,-3-1 0,-1 0 1,-2 0-1,-2 0 0,-4-58 0,2 90-31,-1 0 0,-1 1 0,1-1 0,-1 0 0,-5-13 0,7 21-29,0-1-1,0 1 1,0 0 0,0 0-1,0 0 1,0 0-1,-1-1 1,1 1-1,0 0 1,0 0 0,0 0-1,0 0 1,0-1-1,0 1 1,0 0-1,0 0 1,0 0-1,-1 0 1,1 0 0,0-1-1,0 1 1,0 0-1,0 0 1,0 0-1,-1 0 1,1 0 0,0 0-1,0 0 1,0 0-1,0 0 1,-1 0-1,1 0 1,0 0 0,0 0-1,0 0 1,-1 0-1,1 0 1,0 0-1,0 0 1,0 0 0,0 0-1,-1 0 1,1 0-1,0 0 1,0 0-1,0 0 1,0 0 0,-1 0-1,1 0 1,0 0-1,0 0 1,0 1-1,0-1 1,-4 12 0,3 19-19,1 1-1,2-1 0,1 1 0,8 31 1,-9-48 13,32 146-23,-26-132 30,1-1 0,2 0 0,20 39 0,-29-62-1,1 0 1,0-1 0,0 0 0,0 0 0,1 0-1,7 7 1,-10-9 0,1-1-1,0 0 1,-1 0 0,1 0-1,-1 0 1,1-1-1,0 1 1,0 0-1,-1-1 1,1 1 0,0-1-1,0 0 1,0 1-1,0-1 1,0 0 0,-1 0-1,1 0 1,0-1-1,0 1 1,0 0 0,0-1-1,0 1 1,2-2-1,1 0 3,-1-1-1,1 0 0,-1 0 1,0-1-1,0 1 0,0-1 0,0 0 1,0 0-1,-1 0 0,0 0 1,0-1-1,4-5 0,4-12 15,13-30 0,-20 44-13,8-21-61,-2-1-1,0 0 1,-2-1-1,-1 0 0,-2 0 1,3-56-1,-10 78-120,-3 14 103,-5 13 21,-25 106-95,35-124 148,0 0 0,0 0-1,0 1 1,0-1 0,0 0 0,0 0 0,0 0-1,0 0 1,0 0 0,0 0 0,0 0 0,0 0-1,0 1 1,0-1 0,0 0 0,0 0 0,0 0-1,0 0 1,0 0 0,0 0 0,0 0-1,0 0 1,0 1 0,0-1 0,0 0 0,0 0-1,-1 0 1,1 0 0,0 0 0,0 0 0,0 0-1,0 0 1,0 0 0,0 0 0,0 0 0,0 0-1,0 0 1,-1 0 0,1 0 0,0 0 0,0 1-1,0-1 1,0 0 0,0 0 0,0 0-1,0 0 1,0 0 0,-1 0 0,1 0 0,0-1-1,0 1 1,0 0 0,0 0 0,0 0 0,0 0-1,-4-7-9,-1-11-1,5-13-53,0 23 34,0-1-1,0 0 1,-3-14-1,3 23 42,-6-3-53,7 3 41,-1 0 1,0 0-1,0 0 0,0 0 0,0 0 1,0 0-1,0 0 0,0 0 0,0 0 1,0 1-1,0-1 0,0 0 1,0 0-1,0 0 0,0 0 0,0 0 1,0 0-1,0 0 0,0 0 0,0 0 1,0 0-1,0 0 0,0 0 0,0 0 1,0 1-1,0-1 0,0 0 0,0 0 1,0 0-1,0 0 0,0 0 0,0 0 1,0 0-1,0 0 0,0 0 0,0 0 1,-1 0-1,1 0 0,0 0 0,0 0 1,0 0-1,0 0 0,0 0 0,0 1 1,0-1-1,0 0 0,0 0 0,0 0 1,0 0-1,0 0 0,0 0 0,-1 0 1,5 7-6,-1 1 1,-1 0 0,1 0-1,-1 0 1,-1 0-1,1 1 1,-1 9 0,2 9 9,1-3 6,-2-8 23,1 0 1,0-1-1,0 0 0,2 1 0,0-1 1,1-1-1,8 17 0,-13-30-28,-1 0 0,1 0-1,-1 0 1,0 0 0,1 0 0,0 0-1,-1 0 1,1 0 0,0-1 0,-1 1-1,1 0 1,0 0 0,0-1 0,0 1-1,-1-1 1,1 1 0,0-1 0,0 1-1,0-1 1,0 1 0,0-1 0,0 0-1,0 0 1,0 1 0,0-1 0,0 0-1,0 0 1,0 0 0,0 0 0,0 0 0,1 0-1,-1 0 1,0-1 0,0 1 0,0 0-1,0 0 1,0-1 0,0 1 0,-1-1-1,1 1 1,0-1 0,0 1 0,0-1-1,0 0 1,0 1 0,-1-1 0,1 0-1,0 0 1,-1 0 0,1 1 0,0-1-1,0-1 1,5-7 20,-1 1-1,0-1 0,0 0 1,4-11-1,-8 17-23,50-151 217,-24 61-411,-26 93 187,-1-1 0,1 0 0,0 0 0,-1 1 0,1-1 0,-1 0 0,1 1 0,0-1 0,0 1-1,-1-1 1,1 1 0,0-1 0,0 1 0,0-1 0,-1 1 0,1 0 0,0-1 0,0 1 0,0 0 0,0 0 0,0 0 0,0 0 0,0 0 0,0 0-1,0 0 1,0 0 0,-1 0 0,1 0 0,2 1 0,30 7-21,-29-7 13,6 2 2,0 1-1,-1 0 0,1 1 0,13 8 1,-20-11 20,0 0 1,0 0 0,0 0-1,0 1 1,-1-1 0,1 1-1,-1-1 1,1 1 0,-1 0-1,0 0 1,0 0 0,0 0-1,-1 0 1,1 0-1,-1 1 1,0-1 0,1 4-1,-2-7-3,0 0 1,0 0-1,0 0 0,0 0 0,0 0 0,0 0 0,0 0 0,0 0 0,0 0 0,0 0 0,0 0 0,-1 0 0,1 0 0,0 0 0,0 0 0,0 0 0,0 0 0,0 0 0,0 0 0,0 0 0,0 0 0,0 0 0,0 0 0,0 0 0,0 0 0,-1 0 0,1 0 0,0 0 0,0 0 0,0 0 0,0 0 0,0 0 0,0 0 0,0 0 0,0 0 0,0 0 0,0 0 0,0 0 0,0 0 0,0 0 0,0 0 0,0 0 0,-1 0 0,1 1 0,0-1 0,0 0 0,0 0 0,0 0 0,0 0 0,0 0 0,0 0 0,0 0 1,0 0-1,0 0 0,0 0 0,0 0 0,0 0 0,0 1 0,0-1 0,0 0 0,0 0 0,0 0 0,0 0 0,0 0 0,0 0 0,0 0 0,0 0 0,0 0 0,1 0 0,-9-7 164,-6-11 35,2-1-16,-24-42 239,33 55-394,1 0 0,-1-1 0,1 1 1,0-1-1,0 1 0,1-1 0,0 1 0,0-8 0,1 12-56,0 0-1,1 0 1,-1 0-1,1 0 1,-1 0-1,1 0 1,0 0-1,0 1 1,0-1-1,0 0 1,0 0-1,0 1 1,0-1-1,1 1 1,-1-1-1,0 1 1,1-1-1,-1 1 1,3-2-1,40-22-716,-18 11 1027,-19 10-255,67-47-229,-28 9-44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6.653"/>
    </inkml:context>
    <inkml:brush xml:id="br0">
      <inkml:brushProperty name="width" value="0.025" units="cm"/>
      <inkml:brushProperty name="height" value="0.025" units="cm"/>
    </inkml:brush>
  </inkml:definitions>
  <inkml:trace contextRef="#ctx0" brushRef="#br0">0 0 15427,'1'25'3554,"39"124"450,42 68-4105,-78-207-29,10 19-130,-13-27 202,0-1 0,-1 0 1,1 0-1,0 1 0,0-1 0,0 0 1,0 0-1,0 0 0,0 0 1,0 0-1,0 0 0,1 0 0,-1-1 1,0 1-1,1 0 0,1 0 1,-3-1 14,1 0 0,-1-1 0,1 1 0,-1 0 0,1 0 0,-1-1 0,0 1 0,1-1 1,-1 1-1,1 0 0,-1-1 0,0 1 0,1-1 0,-1 1 0,0-1 0,1 1 0,-1 0 1,0-1-1,0 0 0,1 1 0,-1-1 0,0 1 0,0-1 0,0 1 0,0-1 0,0 1 0,0-1 1,0 1-1,0-1 0,0 0 0,0 1 0,0-1 0,0 1 0,0-1 0,0 1 0,-1-1 1,1 0-1,-4-26-449,-7-10-63,-3-5-93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3.926"/>
    </inkml:context>
    <inkml:brush xml:id="br0">
      <inkml:brushProperty name="width" value="0.05" units="cm"/>
      <inkml:brushProperty name="height" value="0.05" units="cm"/>
    </inkml:brush>
  </inkml:definitions>
  <inkml:trace contextRef="#ctx0" brushRef="#br0">1 69 17092,'8'-8'651,"0"0"0,1 0 0,0 1 0,0 0 0,1 0 0,0 1 0,12-5 0,-19 10-527,1-1 0,-1 1 0,0 0 0,1 1 0,-1-1 0,1 1 0,-1-1 0,1 1-1,-1 0 1,1 1 0,-1-1 0,1 0 0,-1 1 0,1 0 0,-1 0 0,1 0 0,-1 0 0,0 1-1,0-1 1,1 1 0,-1 0 0,0-1 0,-1 2 0,1-1 0,0 0 0,-1 0 0,5 6 0,-3-4-91,-1 0 0,0 0 1,0 0-1,0 1 0,0-1 1,-1 1-1,0 0 0,1-1 1,-2 1-1,1 0 0,-1 1 1,0-1-1,1 8 1,-1-5-22,-1-1 1,-1 1 0,1 0 0,-1 0 0,-1-1 0,1 1 0,-1 0 0,-4 9 0,-1-2-11,0 0 0,-1-1 1,0 0-1,-1-1 0,0 0 1,-1-1-1,-1 1 0,-15 12 1,26-25-11,0 1 0,-1-1 1,1 0-1,0 0 1,-1 1-1,1-1 0,0 0 1,-1 0-1,1 1 1,0-1-1,0 0 0,-1 1 1,1-1-1,0 0 1,0 1-1,0-1 1,-1 1-1,1-1 0,0 0 1,0 1-1,0-1 1,0 1-1,0-1 0,0 0 1,0 1-1,0-1 1,0 1-1,0-1 0,0 1 1,12 3-238,29-7-203,-30 2 315,2 0-70,1 1-1,-1 0 1,1 1 0,-1 1-1,0 0 1,0 1-1,25 8 1,-34-9 143,1-1 0,-1 1 0,0 0-1,0 0 1,-1 1 0,1-1 0,0 1 0,-1 0 0,0-1-1,1 2 1,-1-1 0,0 0 0,-1 1 0,1-1 0,0 1 0,-1 0-1,0 0 1,0 0 0,0 0 0,-1 0 0,1 0 0,-1 0-1,0 1 1,0-1 0,0 1 0,-1-1 0,1 7 0,-2-6 61,1-1 1,-1 0 0,0 0-1,0 0 1,0 0-1,0 0 1,-1 0 0,1 0-1,-1 0 1,0 0-1,0 0 1,-1-1 0,-3 6-1,1-4 111,-1 1-1,0-1 0,0 0 0,0 0 1,0 0-1,-14 7 0,7-6 155,0-1 0,0 0 0,0 0 0,-1-1 0,1-1 1,-1 0-1,-27 1 0,39-4-185,-40-2-210,40 1 90,1 1-1,0 0 1,0 0-1,0-1 1,0 1-1,-1 0 1,1-1 0,0 1-1,0-1 1,0 1-1,0-1 1,0 0-1,0 0 1,0 1-1,0-1 1,1 0 0,-1 0-1,0 0 1,0 0-1,1 0 1,-1 0-1,0 0 1,1 0-1,-1 0 1,1 0 0,-1 0-1,1 0 1,0 0-1,-1-3 1,5-8-323,10 1-163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7.119"/>
    </inkml:context>
    <inkml:brush xml:id="br0">
      <inkml:brushProperty name="width" value="0.025" units="cm"/>
      <inkml:brushProperty name="height" value="0.025" units="cm"/>
    </inkml:brush>
  </inkml:definitions>
  <inkml:trace contextRef="#ctx0" brushRef="#br0">0 161 17340,'0'-4'1424,"2"1"-944,5 0-136,6-3 768,5-4-135,5-4-265,6-2-136,1-4-56,3 0-16,-3 0-136,-1 1-152,-6 6-680,-3 3-344,-10 7 1576,-7 5-864,-9 8-48,-10 3-104</inkml:trace>
  <inkml:trace contextRef="#ctx0" brushRef="#br0" timeOffset="1">53 309 16099,'9'3'1649,"5"-5"-801,3-9-280,6-8 656,3-1-143,3-4-153,0-1-112,1 1-408,0 4-352,-7 4-840,-5 6-240,-6 10 792,-9 3-200,-11 8-217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7.604"/>
    </inkml:context>
    <inkml:brush xml:id="br0">
      <inkml:brushProperty name="width" value="0.025" units="cm"/>
      <inkml:brushProperty name="height" value="0.025" units="cm"/>
    </inkml:brush>
  </inkml:definitions>
  <inkml:trace contextRef="#ctx0" brushRef="#br0">0 451 15483,'12'13'1497,"4"-7"-785,-1-8-264,11-8 584,0-5-152,5-10-296,0-2-328,-1-5-672,-2-2 1161,-5 0-793,-4-1-56,-6 5-57</inkml:trace>
  <inkml:trace contextRef="#ctx0" brushRef="#br0" timeOffset="1">307 273 15771,'0'1'93,"0"0"0,0 0-1,0 0 1,0 0-1,0 0 1,0 0 0,1 0-1,-1 0 1,0 0-1,1 0 1,-1 0 0,0 0-1,1 0 1,-1 0-1,1-1 1,0 1 0,-1 0-1,1 0 1,0-1-1,-1 1 1,1 0 0,0-1-1,0 2 1,0-3-12,0 1 0,0 0 0,0 0 0,-1 0 0,1-1 0,0 1 0,0 0 0,-1-1 1,1 1-1,0-1 0,-1 1 0,1-1 0,0 1 0,-1-1 0,1 1 0,-1-1 0,1 0 0,-1 1 0,1-1 1,0-1-1,5-8 498,0-1 1,6-15-1,9-26 416,42-94 465,-61 142-1442,-1 1-1,1-1 0,0 1 0,1-1 0,-1 1 0,1 0 0,-1 0 0,1 0 0,3-3 0,-5 6-15,-1-1-1,1 1 0,-1 0 0,1 0 0,-1-1 0,1 1 0,-1 0 0,1 0 0,-1 0 1,1 0-1,0 0 0,-1 0 0,1-1 0,-1 1 0,1 1 0,-1-1 0,1 0 0,0 0 1,-1 0-1,1 0 0,-1 0 0,1 0 0,-1 1 0,2-1 0,-1 1-2,0 0-1,1 0 1,-1 1-1,0-1 0,0 0 1,0 1-1,0-1 1,0 0-1,0 1 1,-1-1-1,1 1 1,1 2-1,16 55-37,-14-42 68,1 0 0,8 17 0,-13-34-25,0 1 0,0-1 0,0 1 0,0-1 0,0 0 1,0 1-1,1-1 0,-1 0 0,0 1 0,0-1 0,0 0 0,1 0 0,-1 1 0,0-1 0,0 0 0,1 0 0,-1 1 0,0-1 0,1 0 0,-1 0 1,0 0-1,1 1 0,-1-1 0,0 0 0,1 0 0,-1 0 0,0 0 0,1 0 0,-1 0 0,1 0 0,-1 0 0,0 0 0,1 0 0,-1 0 0,0 0 0,1 0 1,-1 0-1,1 0 0,-1 0 0,0 0 0,1 0 0,-1 0 0,0-1 0,1 1 0,-1 0 0,0 0 0,0 0 0,1-1 0,-1 1 0,0 0 0,1 0 0,-1-1 1,0 1-1,0 0 0,0-1 0,1 1 0,-1 0 0,0-1 0,0 0 0,15-26-520,-11 19-409,10-16-2603,-11 17 2596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8.153"/>
    </inkml:context>
    <inkml:brush xml:id="br0">
      <inkml:brushProperty name="width" value="0.025" units="cm"/>
      <inkml:brushProperty name="height" value="0.025" units="cm"/>
    </inkml:brush>
  </inkml:definitions>
  <inkml:trace contextRef="#ctx0" brushRef="#br0">24 1 19948,'9'66'1824,"-4"-25"-1015,17 69 0,-8-64-391,2-1-1,23 47 1,-28-70-299,1 0 1,1-1-1,1-1 1,1 0 0,32 33-1,-33-42-171,-14-11 46,1 0 1,-1 0-1,0 0 1,0 0-1,0 0 1,0 0 0,0 0-1,0 0 1,0 0-1,1 0 1,-1 0-1,0 0 1,0 0-1,0 0 1,0 0-1,0 0 1,0 0-1,0 0 1,0 0-1,1 0 1,-1 0-1,0 0 1,0-1-1,0 1 1,0 0-1,0 0 1,0 0-1,0 0 1,0 0-1,0 0 1,0 0-1,0 0 1,0-1-1,0 1 1,0 0-1,0 0 1,0 0-1,0 0 1,0 0-1,0 0 1,0 0-1,0-1 1,0 1-1,0 0 1,0 0-1,0 0 1,0 0-1,0 0 1,0 0-1,0 0 1,0 0-1,0-1 1,0 1-1,0 0 1,0 0-1,0 0 1,-1 0-1,-13-27-594,-8 1-39,-1 1 0,-44-39 0,-59-34 1192,126 98-540,0 0 1,-1 0 0,1 0-1,0 0 1,0 0-1,0 0 1,-1 0-1,1 0 1,0 0 0,0 0-1,0 0 1,0 0-1,-1 0 1,1-1-1,0 1 1,0 0 0,0 0-1,0 0 1,0 0-1,-1 0 1,1 0-1,0-1 1,0 1 0,0 0-1,0 0 1,0 0-1,0 0 1,0-1-1,0 1 1,0 0 0,0 0-1,0 0 1,0-1-1,0 1 1,0 0-1,0 0 1,0 0 0,0 0-1,0-1 1,0 1-1,0 0 1,0 0-1,0 0 1,0-1 0,0 1-1,0 0 1,0 0-1,0 0 1,0 0-1,0-1 1,1 1 0,-1 0-1,0 0 1,0 0-1,0 0 1,0 0-1,0 0 1,1-1 0,-1 1-1,0 0 1,0 0-1,0 0 1,0 0-1,1 0 1,-1 0 0,0 0-1,0 0 1,12-2 306,-12 2-308,22-2-191,0-2 0,0 0 0,0-1 0,-1-1 0,0-1 0,0-1 0,-1-1 0,0-1 0,0 0 0,19-15 0,3-7-287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8.585"/>
    </inkml:context>
    <inkml:brush xml:id="br0">
      <inkml:brushProperty name="width" value="0.025" units="cm"/>
      <inkml:brushProperty name="height" value="0.025" units="cm"/>
    </inkml:brush>
  </inkml:definitions>
  <inkml:trace contextRef="#ctx0" brushRef="#br0">86 157 16428,'-1'-36'1606,"2"17"-663,-2 0 0,-1-1 1,-7-34-1,9 54-909,0 0 0,0-1 0,0 1 0,0 0 0,0-1-1,0 1 1,0 0 0,0-1 0,0 1 0,0 0 0,0-1 0,0 1-1,-1 0 1,1-1 0,0 1 0,0 0 0,0-1 0,0 1 0,-1 0-1,1 0 1,0-1 0,-1 1 0,1 0 0,0 0 0,0 0-1,-1-1 1,1 1 0,0 0 0,-1 0 0,1 0 0,0 0 0,-1 0-1,1 0 1,0-1 0,-1 1 0,1 0 0,0 0 0,-1 0 0,1 0-1,0 0 1,-1 0 0,1 1 0,0-1 0,-1 0 0,1 0 0,0 0-1,-1 0 1,1 0 0,0 0 0,-1 1 0,1-1 0,0 0 0,-1 0-1,-11 15 651,5-1-529,0 0 0,1 0 1,1 1-1,1-1 1,-6 30-1,6-16-154,1 0 1,1 38-1,2-59-33,0 0 0,0 0 0,1-1 0,1 1 0,-1 0 0,1-1 0,4 13 0,-5-18 13,0 0 0,0 0 0,-1 1-1,1-1 1,0 0 0,0 0 0,0 0 0,0 0 0,0 0-1,0 0 1,0 0 0,1 0 0,-1-1 0,0 1 0,0 0-1,1-1 1,1 1 0,-1 0-9,0-1 0,0 0 0,0 0 0,0 0-1,0 0 1,0 0 0,0-1 0,0 1 0,-1-1 0,1 1 0,0-1-1,0 0 1,0 0 0,0 1 0,-1-1 0,3-2 0,28-22-425,12-8 78,-42 31 364,0 1-1,1 0 1,-1 0 0,0 0 0,1 0 0,-1 0 0,0 0 0,1 1 0,-1-1 0,1 1-1,-1 0 1,1-1 0,-1 1 0,1 0 0,-1 1 0,1-1 0,2 1 0,-4-1 14,0 1 0,0-1 1,0 1-1,0 0 0,0 0 1,0-1-1,0 1 0,0 0 1,-1 0-1,1 0 0,0 0 1,-1 0-1,1 0 0,0 0 1,-1 0-1,1 0 0,-1 0 1,1 0-1,-1 0 0,0 0 0,0 0 1,1 1-1,-1-1 0,0 0 1,0 2-1,-2 31 172,0-25-164,-1 1-1,0-1 1,0 0-1,-1 0 1,0 0 0,-1-1-1,1 1 1,-2-1-1,1 0 1,-1-1-1,0 1 1,-1-1 0,0 0-1,0-1 1,-10 7-1,17-12-59,-1-1-1,0 1 0,1-1 1,-1 0-1,0 1 1,0-1-1,1 1 0,-1-1 1,0 0-1,0 0 0,0 1 1,0-1-1,0 0 0,1 0 1,-1 0-1,0 0 0,0 0 1,0 0-1,0 0 1,0 0-1,1 0 0,-1-1 1,0 1-1,0 0 0,0-1 1,0 1-1,1 0 0,-1-1 1,0 1-1,0-1 0,1 1 1,-2-2-1,1 0-8,0 1 1,0-1-1,0 0 0,1 0 1,-1 0-1,0 0 0,1 0 1,0 0-1,-1 0 0,1 0 1,0 0-1,0 0 0,1-3 1,2-22-528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9.145"/>
    </inkml:context>
    <inkml:brush xml:id="br0">
      <inkml:brushProperty name="width" value="0.025" units="cm"/>
      <inkml:brushProperty name="height" value="0.025" units="cm"/>
    </inkml:brush>
  </inkml:definitions>
  <inkml:trace contextRef="#ctx0" brushRef="#br0">118 374 12923,'1'0'73,"-1"0"0,1 0 0,0 0 0,-1 0 0,1 1 0,-1-1 1,1 0-1,-1 0 0,1 1 0,-1-1 0,1 0 0,-1 1 0,1-1 0,-1 0 1,1 1-1,-1-1 0,0 1 0,1-1 0,-1 1 0,0-1 0,1 1 0,-1-1 0,0 1 1,1-1-1,-1 1 0,0 0 0,0-1 0,0 1 0,0-1 0,0 1 0,0-1 0,1 1 1,-1 0-1,0-1 0,-1 1 0,1 0 0,0 0 0,-4 31 773,2-20 105,0 8-305,1 0 0,2 37-1,0-49-568,0-1-1,0 0 1,1 1-1,0-1 1,0 0-1,1 0 1,0 0-1,0 0 0,1-1 1,8 13-1,-11-17-51,1 0-1,0 0 1,0 0-1,0 0 0,-1 0 1,2 0-1,-1-1 1,0 1-1,0-1 0,0 1 1,1-1-1,-1 0 1,1 0-1,-1 0 1,1 0-1,-1-1 0,1 1 1,0-1-1,-1 1 1,4-1-1,-2 0 1,-1-1 0,1 0 1,0 1-1,-1-2 0,1 1 0,-1 0 1,1-1-1,-1 1 0,0-1 0,0 0 1,0 0-1,6-5 0,1-2 18,0-1 1,-1 0-1,0-1 0,-1 0 1,0-1-1,11-20 1,-8 7 17,0 0 0,-1-1 0,-2 0 0,0 0 0,-2-1 0,4-43 1,-8 54-71,-1 1 1,-1 0 0,0 0-1,-2-1 1,1 1 0,-2 0 0,0 0-1,-1 0 1,0 0 0,-1 1-1,-1 0 1,0 0 0,-11-17 0,13 25-15,0 0 0,0 0 0,-1 0-1,0 1 1,-1 0 0,1 0 0,-1 0 0,0 1 0,0-1 0,0 1 0,0 1 0,-1-1 0,0 1 0,0 0 0,0 1 0,0 0 0,0 0 0,0 0 0,0 1 0,-1 0 0,1 0 0,-1 1 0,1 0 0,0 0 0,-1 1 0,1 0 0,0 0 0,-1 1 0,1 0 0,0 0-1,0 1 1,0 0 0,1 0 0,-1 0 0,1 1 0,-1 0 0,1 0 0,0 1 0,-6 6 0,3-2 67,0 0-1,0 1 1,1 0-1,0 0 0,-10 19 1,15-25-14,1 1 1,-1 0-1,1 0 1,0 0-1,0 0 0,1 0 1,-1 0-1,1 0 0,1 1 1,-1-1-1,1 0 1,-1 1-1,2-1 0,-1 1 1,0-1-1,2 7 1,-1-10-17,0-1 0,0 1 0,1 0 0,-1 0 1,0-1-1,0 1 0,1-1 0,-1 1 0,1-1 0,-1 0 1,1 0-1,0 1 0,0-1 0,-1 0 0,1-1 1,0 1-1,0 0 0,0 0 0,0-1 0,0 1 1,0-1-1,0 0 0,0 1 0,0-1 0,0 0 0,3 0 1,10-1 7,-1 1 1,26-6 0,-19 3-41,-1 0 19,0 1 1,1 2-1,-1 0 0,40 5 1,-53-4 0,0 1 0,0-1 0,-1 1 0,1 1 0,-1-1 0,1 1 0,-1 1 0,0-1 0,0 1 0,0 0 0,0 0 0,-1 1 0,0-1 0,0 1 0,0 0 0,0 1 0,7 10 0,-7-6-66,-1 0 1,0 1 0,0-1 0,-1 1 0,0 0-1,-1 0 1,0 0 0,0 0 0,-2 0-1,1 0 1,-2 13 0,1-14-62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29.625"/>
    </inkml:context>
    <inkml:brush xml:id="br0">
      <inkml:brushProperty name="width" value="0.025" units="cm"/>
      <inkml:brushProperty name="height" value="0.025" units="cm"/>
    </inkml:brush>
  </inkml:definitions>
  <inkml:trace contextRef="#ctx0" brushRef="#br0">60 386 15051,'4'-3'267,"1"0"-1,-1-1 1,-1 0-1,1 0 1,0 0 0,-1 0-1,0-1 1,0 1-1,0-1 1,-1 0-1,3-6 1,4-6 428,6-9 182,-1-1 0,13-38 0,-23 56-739,-1-1-1,-1 1 0,0 0 1,0-1-1,-1 0 1,0 1-1,0-1 0,-1 0 1,0 0-1,-1 1 1,-3-15-1,4 22-120,-1 0 1,1 0-1,-1 0 0,0-1 1,0 1-1,0 0 0,0 1 1,0-1-1,0 0 0,0 0 1,-1 0-1,1 1 0,-1-1 1,1 1-1,-1-1 0,0 1 1,1-1-1,-1 1 0,0 0 1,0 0-1,0 0 0,0 0 1,0 0-1,0 0 0,0 1 1,0-1-1,0 1 1,-1 0-1,1-1 0,0 1 1,0 0-1,-4 0 0,2 1 0,-1 0-1,1 0 0,-1 0 1,1 1-1,0-1 1,0 1-1,-1 0 1,1 0-1,0 1 0,1-1 1,-1 1-1,0 0 1,1 0-1,0 0 0,-4 5 1,0 1-6,0 1 0,1 0 0,0 0 0,1 1 0,1 0 0,-1-1 0,2 2 0,-1-1 0,2 0 0,-1 1 0,2-1 0,-1 1 0,1 11 0,1-13-2,0 0 1,0 0-1,1 0 1,1 0-1,-1-1 1,2 1 0,-1-1-1,1 1 1,1-1-1,-1 0 1,2 0-1,-1 0 1,1-1-1,1 1 1,11 13 0,-14-19 5,0 0 1,0 0 0,1-1 0,-1 1 0,1-1 0,0 1 0,0-1 0,0 0 0,0-1 0,0 1 0,0-1 0,0 0 0,0 0 0,1 0 0,-1 0-1,0-1 1,1 1 0,-1-1 0,1-1 0,-1 1 0,0 0 0,1-1 0,-1 0 0,0 0 0,0 0 0,1-1 0,-1 1 0,0-1 0,6-4-1,2-1 40,0-1-1,0 0 1,-1-1-1,0-1 1,-1 1-1,0-1 1,-1-1-1,10-13 1,-4 0 27,0-1 1,-2 0-1,-1 0 1,-1-1 0,-1-1-1,-1 0 1,-2 0-1,0-1 1,3-46-1,-10 97-72,2 0-1,0-1 1,1 1-1,1-1 1,1 0-1,1 0 1,11 26-1,-16-45-5,1 0 1,-1 0-1,1 0 0,0 0 0,0 0 0,0-1 0,0 1 1,1-1-1,-1 0 0,1 1 0,0-1 0,-1 0 0,1 0 1,4 1-1,-5-2-6,0 0 1,0-1-1,0 1 1,0-1-1,0 1 1,0-1-1,0 0 1,0 0-1,0 0 1,0 0-1,0 0 0,0 0 1,0-1-1,0 1 1,0-1-1,0 0 1,0 1-1,0-1 1,0 0-1,0 0 1,-1 0-1,1 0 1,0 0-1,-1-1 1,3-1-1,2-3-156,0 0 0,-1-1 0,0 0 0,0 0 0,-1 0 0,0 0 0,0-1 0,0 0 0,-1 1 0,-1-1 0,1-1 0,-1 1 0,0 0-1,-1 0 1,0-1 0,-1 1 0,1-10 0,-3-20-403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30.135"/>
    </inkml:context>
    <inkml:brush xml:id="br0">
      <inkml:brushProperty name="width" value="0.025" units="cm"/>
      <inkml:brushProperty name="height" value="0.025" units="cm"/>
    </inkml:brush>
  </inkml:definitions>
  <inkml:trace contextRef="#ctx0" brushRef="#br0">4 1 19436,'-4'19'1304,"6"-4"-1152,2-2-64,6-4 73,4-1-434,5-5 1722,0-3-1401,3-3 40,3-2 48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30.728"/>
    </inkml:context>
    <inkml:brush xml:id="br0">
      <inkml:brushProperty name="width" value="0.025" units="cm"/>
      <inkml:brushProperty name="height" value="0.025" units="cm"/>
    </inkml:brush>
  </inkml:definitions>
  <inkml:trace contextRef="#ctx0" brushRef="#br0">66 198 17452,'-12'21'1024,"0"0"0,2 1 0,-9 28 0,16-40-815,0-1 0,1 1 0,0 0 1,1 0-1,0 0 0,0 0 0,1 0 0,0 0 1,1-1-1,3 16 0,-3-22-180,-1 0 0,1-1 0,0 1-1,0 0 1,0-1 0,1 1 0,-1-1 0,0 0-1,1 1 1,0-1 0,-1 0 0,1 0 0,0 0 0,0 0-1,0 0 1,0 0 0,1-1 0,-1 1 0,0-1-1,1 1 1,4 1 0,-4-3-23,0 1-1,0-1 0,0 1 1,0-1-1,0 0 1,0 0-1,0 0 1,0-1-1,0 1 0,0-1 1,0 0-1,0 0 1,0 0-1,0 0 1,0 0-1,-1 0 0,1-1 1,-1 0-1,1 1 1,3-4-1,3-3-11,0-1 0,-1 0 0,0 0 0,0 0 0,-1-1 0,-1 0 0,1 0 0,-2-1 0,1 0 0,-1 0 0,-1 0 0,0 0 0,2-14 0,-1 3-35,-2 0 0,0-1 0,-1 1 0,-2-1 0,0 1 0,-4-27 1,3 39 10,0 0 0,-1 0 0,0 0 0,-1 1 0,0-1 0,-1 0 0,0 1 0,0 0 0,-1 0 0,-8-12 0,12 20 25,0 0 0,1 0 0,-1 0 1,0 0-1,0 0 0,0 0 0,0 0 0,0 1 0,0-1 0,0 0 0,0 1 1,-1-1-1,1 1 0,0-1 0,0 1 0,0-1 0,-1 1 0,1 0 0,0 0 0,-2-1 1,2 2 1,0-1 1,0 0-1,-1 1 0,1-1 1,0 1-1,0-1 1,0 1-1,0-1 1,0 1-1,0 0 1,1 0-1,-1-1 1,0 1-1,0 0 0,0 0 1,1 0-1,-2 2 1,-1 2 4,0 1 0,0-1 0,1 1 0,0 0 0,0 0 1,-2 11-1,2 3 55,0-1 0,1 0-1,1 1 1,1-1 0,5 34 0,-3-39-11,-1-1 0,2 0 0,0-1 0,1 1 0,0-1 0,0 0 0,2 0 0,-1 0 0,11 13 0,-14-22-31,-1 0-1,1 1 0,0-1 1,0 0-1,0-1 0,1 1 1,-1-1-1,1 1 0,-1-1 1,1 0-1,0-1 0,0 1 1,0 0-1,0-1 0,0 0 1,0 0-1,0 0 0,0-1 1,0 1-1,0-1 0,1 0 1,6-1-1,-6 0-14,1 0 0,-1-1 0,1 0 0,-1 0 0,1-1 0,-1 1 0,0-1 0,0 0 0,-1 0 0,1-1 0,-1 0 0,1 1 0,-1-2 0,0 1 0,6-9 0,2-6-63,0 0 0,-2-1 0,0 0 0,-1-1 0,-1 0 0,-1-1 0,-1 1 0,4-28 0,-12 61 86,2 0 0,-1 0 0,2 1 0,0-1 0,0 0 0,1 0 0,0 0 0,5 14 0,-6-23-10,0 1 0,1-1 0,-1 0 0,1 1 0,-1-1 0,1 0 0,0 0 0,0 0 0,1 0 0,2 3 0,-4-5-8,0 0 0,0-1 0,1 1 0,-1 0 0,0 0-1,1-1 1,-1 1 0,1-1 0,-1 1 0,1-1 0,-1 0 0,1 0 0,-1 1 0,1-1 0,-1 0 0,1 0 0,-1 0-1,1-1 1,-1 1 0,1 0 0,-1-1 0,1 1 0,-1 0 0,0-1 0,1 0 0,2-1 0,4-3-10,0 0 0,1 0 0,-2-1 0,1 0 0,-1-1 0,0 0 1,9-11-1,41-61-294,-41 54 155,7-10-133,-9 13-93,0 1-1,19-21 1,-33 42 359,0 0 0,1-1 0,-1 1 0,0 0 0,0-1 0,0 1 0,0 0 0,1 0 0,-1-1 0,0 1 0,0 0 0,1 0 0,-1 0 0,0-1 0,1 1 0,-1 0 0,0 0 0,1 0 0,-1 0 0,0-1 0,1 1 0,-1 0 0,0 0 0,1 0 0,-1 0 0,0 0 0,1 0 0,-1 0 0,0 0 0,1 0 0,-1 0 0,0 0 0,1 0 0,-1 0 0,0 1 0,1-1 0,-1 0 0,0 0 0,1 0 0,-1 0 0,0 1 0,1-1 0,-1 0 0,0 0 0,0 0 0,1 1 0,-1-1 0,0 0 0,0 0 0,0 1 0,1-1 0,-1 0 0,0 1 0,0-1 0,0 0 0,0 1 0,0 0 0,5 23-95,-4-19 94,1 7 92,0-1 0,0 0 1,1 0-1,1 0 0,5 13 0,-6-20-42,-1 0 0,1 0-1,0 0 1,-1-1-1,1 1 1,1-1-1,-1 0 1,1 0 0,-1 0-1,1 0 1,0 0-1,0-1 1,0 0-1,0 0 1,9 3 0,64 16 92,-61-17-261,1 0 1,-1 0-1,0 2 1,0 0 0,0 1-1,23 14 1,-24-11 0,-1 1 1,-1 1-1,0 0 1,-1 1 0,0 0-1,0 1 1,-2 0-1,0 1 1,-1 0-1,0 0 1,-1 1 0,7 19-1,-11-23 293,0 0 0,-1 0 0,0 0 1,-1 0-1,0 0 0,-1 1 0,-1-1 0,0 0 0,0 1 0,-1-1 0,-1 1 0,0-1 0,-1 0 1,0 0-1,-1 0 0,0-1 0,-1 1 0,-7 13 0,10-21-69,-1 0 1,1 0-1,-1-1 0,0 1 0,0-1 0,0 1 1,0-1-1,0 0 0,-1 0 0,0-1 1,1 1-1,-8 3 0,7-5-71,1 0 0,0 0 0,-1 0 0,1 0 0,0-1 0,-1 0 0,1 0 0,-1 0 1,1 0-1,-1 0 0,1-1 0,0 1 0,-1-1 0,1 0 0,0 0 0,-1 0 0,1-1 0,-3-1 0,-9-5-97,1-1 0,0-1 1,1 0-1,0-1 0,1-1 0,0 0 0,0 0 1,2-1-1,-1-1 0,2 0 0,0 0 0,0-1 0,2 0 1,0 0-1,0-1 0,-5-22 0,9 27 31,1-1 1,0 0-1,1 0 0,1 0 0,0 0 1,0 0-1,2 0 0,-1 0 0,1 0 1,1 0-1,0 1 0,9-23 0,0 10-159,1 0 0,1 1 0,1 0-1,30-34 1,35-39-126,-45 54 119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45.942"/>
    </inkml:context>
    <inkml:brush xml:id="br0">
      <inkml:brushProperty name="width" value="0.025" units="cm"/>
      <inkml:brushProperty name="height" value="0.025" units="cm"/>
    </inkml:brush>
  </inkml:definitions>
  <inkml:trace contextRef="#ctx0" brushRef="#br0">40 0 13067,'-11'7'700,"8"-6"-454,1 0-1,-1 1 0,1-1 1,-1 1-1,1 0 1,0 0-1,-1 0 1,-2 4-1,4-5-164,1 1 0,-1-1-1,1 0 1,0 1 0,-1-1-1,1 1 1,0-1 0,0 1-1,0-1 1,0 1 0,0-1-1,0 0 1,0 1 0,1-1-1,-1 1 1,0-1 0,1 0-1,-1 1 1,1-1 0,0 0-1,-1 1 1,2 0 0,4 11 57,1 0 0,0-1 0,0 0 0,1-1 1,1 0-1,0 0 0,0 0 0,1-1 0,1-1 0,0 0 0,0 0 1,0-1-1,1-1 0,0 0 0,1 0 0,0-1 0,0-1 1,0 0-1,0-1 0,1 0 0,17 2 0,110 6 120,-90-9-125,77 13 0,21 27-66,-99-26-71,64 13 0,-31-19 40,145 0 0,-214-10-35,22-2 12,0-1-1,53-9 1,68-24 8,64-9-12,-195 41-9,0 1-1,0 2 0,0 1 0,0 1 0,0 1 1,44 11-1,164 60 149,42 12 357,-56-22-2726,-229-70 1375,-7-5 218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46.401"/>
    </inkml:context>
    <inkml:brush xml:id="br0">
      <inkml:brushProperty name="width" value="0.025" units="cm"/>
      <inkml:brushProperty name="height" value="0.025" units="cm"/>
    </inkml:brush>
  </inkml:definitions>
  <inkml:trace contextRef="#ctx0" brushRef="#br0">0 400 15747,'0'-8'1721,"1"4"-1604,-1 0 1,1 0 0,0 0-1,0 0 1,1 0 0,-1 0-1,1 0 1,0 1 0,0-1-1,0 0 1,0 1-1,1-1 1,3-3 0,7-7 164,22-19 0,-32 30-259,17-14 55,0 2 1,1 0 0,1 0-1,39-18 1,-50 28-70,0 1 0,0 0 0,0 0 0,1 1 0,-1 0 0,1 1 0,0 1 0,-1 0 0,1 0 0,0 1 0,0 1 0,18 2 0,-20 1-3,1-1 0,-1 1 0,0 1-1,-1 0 1,1 0 0,-1 1 0,0 1-1,13 11 1,-11-9 37,0-1-1,0 0 1,24 12-1,-30-18-20,0 0 0,0-1 0,0 1 0,1-1-1,-1 0 1,0 0 0,1-1 0,-1 0 0,0 0 0,1 0-1,-1 0 1,0-1 0,1 0 0,5-2 0,5-2 80,0-1-1,1 0 1,-2-1 0,1-1-1,23-17 1,-29 18-37,0 0-1,0-1 1,-1-1 0,0 1-1,-1-1 1,0-1 0,0 1-1,10-20 1,-16 26-107,-1 0 1,1 0-1,-1 0 1,0 0-1,0 0 1,-1 0-1,1-1 0,0 1 1,-1 0-1,0 0 1,0-1-1,0 1 0,0 0 1,0 0-1,-1-1 1,0 1-1,1 0 1,-1 0-1,0 0 0,-1 0 1,1 0-1,0 0 1,-1 0-1,0 0 1,1 1-1,-1-1 0,0 0 1,-1 1-1,1 0 1,0-1-1,-1 1 0,1 0 1,-1 0-1,0 0 1,1 1-1,-1-1 1,0 1-1,-4-2 0,-20-8-302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14.368"/>
    </inkml:context>
    <inkml:brush xml:id="br0">
      <inkml:brushProperty name="width" value="0.05" units="cm"/>
      <inkml:brushProperty name="height" value="0.05" units="cm"/>
    </inkml:brush>
  </inkml:definitions>
  <inkml:trace contextRef="#ctx0" brushRef="#br0">42 383 17324,'-10'35'1944,"0"2"-1376,0 0-216,1-2 841,6-8-921,5-4-464,6-20 336,8-10-152,5-13-272</inkml:trace>
  <inkml:trace contextRef="#ctx0" brushRef="#br0" timeOffset="1">569 1 19420,'-26'28'1752,"-55"44"-1,0 1-116,69-60-1383,1-1 0,0 1 0,1 1 0,-12 21 0,19-30-215,1-1 0,0 1 0,0 0 0,0 0 0,1 0 0,-1 0 0,1 0 0,0 0 0,1 0 0,-1 0 0,1 0 0,0 9 0,1-11-29,0 1-1,0 0 0,0-1 0,1 1 0,-1-1 0,1 1 0,-1-1 0,1 0 1,0 0-1,1 0 0,-1 0 0,0 0 0,1 0 0,0 0 0,0-1 1,0 1-1,0-1 0,3 2 0,3 1-23,-1 0 0,1-1 0,-1 0 0,1-1 0,0 0 0,1 0 1,-1-1-1,0 0 0,1-1 0,0 0 0,18 0 0,-14-2-34,0-1 1,0 1 0,0-2-1,-1 0 1,1-1-1,-1 0 1,20-10-1,-1-3-81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49.940"/>
    </inkml:context>
    <inkml:brush xml:id="br0">
      <inkml:brushProperty name="width" value="0.025" units="cm"/>
      <inkml:brushProperty name="height" value="0.025" units="cm"/>
    </inkml:brush>
  </inkml:definitions>
  <inkml:trace contextRef="#ctx0" brushRef="#br0">10 460 16764,'-1'-2'206,"-1"0"1,1 0 0,0 0 0,0 0 0,1-1 0,-1 1-1,0 0 1,1-1 0,0 1 0,-1-1 0,1 1 0,0 0-1,0-1 1,0 1 0,0-1 0,1 1 0,-1-1-1,1 1 1,-1 0 0,1-1 0,0 1 0,0 0 0,0 0-1,0 0 1,0 0 0,1 0 0,-1 0 0,1 0 0,-1 0-1,3-2 1,6-7 397,1 0 1,0 1-1,21-15 0,-23 18-533,214-174 1085,-217 176-1189,157-132-2392,-160 135-519,-9 7 2039,-10 8 181,-5 1-260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50.441"/>
    </inkml:context>
    <inkml:brush xml:id="br0">
      <inkml:brushProperty name="width" value="0.025" units="cm"/>
      <inkml:brushProperty name="height" value="0.025" units="cm"/>
    </inkml:brush>
  </inkml:definitions>
  <inkml:trace contextRef="#ctx0" brushRef="#br0">30 49 16315,'-2'2'308,"1"-1"-131,1 0 0,-1 1-1,0-1 1,0 0 0,0 0-1,0 1 1,-1-1 0,1 0-1,0 0 1,0 0 0,-1 0-1,1-1 1,-1 1 0,1 0 0,-1-1-1,1 1 1,-1 0 0,-2 0-1,4-2-87,0 1 0,0 0 0,-1 0-1,1-1 1,0 1 0,0 0-1,0 0 1,0-1 0,0 1 0,0 0-1,-1 0 1,1-1 0,0 1 0,0 0-1,0-1 1,0 1 0,0 0 0,0-1-1,0 1 1,0 0 0,0 0 0,0-1-1,0 1 1,0 0 0,1-1 0,-1 1-1,0 0 1,0 0 0,0-1 0,0 1-1,0 0 1,1 0 0,-1-1-1,0 1 1,0 0 0,1-1 0,5-9 1032,1 5-936,0-1 0,0 1 1,0 1-1,1 0 0,-1 0 0,1 0 0,0 1 0,0 0 0,1 0 0,-1 1 0,0 0 0,1 1 1,-1 0-1,1 0 0,0 0 0,-1 2 0,1-1 0,0 1 0,11 2 0,-16-2-185,-1 0-1,1 0 1,0 1-1,0-1 0,-1 1 1,1 0-1,-1 0 1,1 0-1,-1 1 1,0-1-1,0 1 0,0-1 1,0 1-1,-1 0 1,1 0-1,-1 1 1,1-1-1,-1 0 0,0 1 1,-1-1-1,1 1 1,0 0-1,-1-1 0,0 1 1,1 6-1,-1-1 6,0-1 0,-1 0 0,0 1 0,0-1 0,-1 1 1,0-1-1,-1 0 0,0 1 0,0-1 0,-1 0 0,-4 9 0,-64 124 105,66-124-117,6-17 6,-1 0 0,0 0 1,0 0-1,0 1 0,0-1 0,1 0 0,-1 0 1,0 0-1,0 0 0,0 1 0,1-1 0,-1 0 1,0 0-1,0 0 0,1 0 0,-1 0 0,0 0 1,0 0-1,1 0 0,-1 0 0,0 0 0,0 0 1,1 0-1,-1 0 0,0 0 0,0 0 1,1 0-1,-1 0 0,0 0 0,0 0 0,0 0 1,1 0-1,-1 0 0,0 0 0,1-1 0,27-15-26,-25 13 36,28-17 58,1 2 0,0 1 1,64-24-1,108-17-939,-197 56 489,1-1 0,-1 0 0,0 0 0,0 0 0,0-1 0,-1 0 0,8-5 1,-3 0-320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51.776"/>
    </inkml:context>
    <inkml:brush xml:id="br0">
      <inkml:brushProperty name="width" value="0.025" units="cm"/>
      <inkml:brushProperty name="height" value="0.025" units="cm"/>
    </inkml:brush>
  </inkml:definitions>
  <inkml:trace contextRef="#ctx0" brushRef="#br0">35 1 3417,'-7'-1'6557,"-6"1"-6145,11 4-881,0 0-1,0 0 1,1 0 0,0 0-1,0 1 1,-1 4-1,0 3-458,1-5 309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52.300"/>
    </inkml:context>
    <inkml:brush xml:id="br0">
      <inkml:brushProperty name="width" value="0.025" units="cm"/>
      <inkml:brushProperty name="height" value="0.025" units="cm"/>
    </inkml:brush>
  </inkml:definitions>
  <inkml:trace contextRef="#ctx0" brushRef="#br0">130 241 3673,'-1'2'259,"-1"-1"0,1 1 0,0-1 0,-1 1 0,1-1 0,-1 1 0,1-1 0,-1 0 0,1 0 0,-1 0 0,0 0 0,0 0 0,0 0 0,1-1 0,-1 1 0,0 0 1,0-1-1,0 0 0,0 1 0,0-1 0,0 0 0,0 0 0,0 0 0,0 0 0,0 0 0,0-1 0,0 1 0,-3-1 0,1 0 279,0-1 0,0 1-1,0-1 1,0 0 0,0 0-1,0 0 1,0 0 0,1-1 0,-1 1-1,1-1 1,0 0 0,0 0 0,0-1-1,0 1 1,-2-4 0,2 2-121,1 0 1,-1-1 0,2 1-1,-1-1 1,0 1-1,1-1 1,0 1 0,1-1-1,-1 0 1,1 1-1,0-8 1,1 3-80,0 0-1,1 0 1,0 0 0,0 0-1,1 1 1,0-1 0,1 1-1,7-14 1,-9 19-273,0 1 1,1 0-1,-1-1 0,1 1 1,-1 0-1,1 0 0,0 0 1,1 1-1,-1-1 0,5-2 1,-5 3-46,-1 1 1,0 0-1,1 1 0,-1-1 1,1 0-1,-1 1 1,1-1-1,-1 1 1,1 0-1,0 0 1,-1 0-1,1 0 1,-1 0-1,1 1 0,-1-1 1,1 1-1,-1 0 1,3 0-1,0 1-16,-1 1 0,0-1-1,0 1 1,-1-1 0,1 1 0,0 0-1,-1 0 1,0 1 0,0-1-1,0 1 1,0 0 0,0-1 0,-1 1-1,0 1 1,1-1 0,-2 0 0,1 0-1,0 1 1,-1-1 0,2 8 0,0 6-10,0 1 0,-1-1 0,-1 35 0,-3-23-23,-1 1 1,-10 39 0,6-37-22,-3 43 1,9-75 46,1 0 1,0 1-1,0-1 1,0 0-1,0 1 1,0-1 0,0 0-1,0 0 1,1 1-1,-1-1 1,0 0-1,1 1 1,-1-1-1,1 0 1,-1 0-1,1 0 1,-1 0-1,1 1 1,0-1-1,0 0 1,1 1-1,-1-1 2,0-1-1,1 1 0,-1-1 1,0 0-1,0 1 0,0-1 1,1 0-1,-1 0 0,0 0 1,0 0-1,0 0 0,1 0 0,-1 0 1,0 0-1,0-1 0,0 1 1,1 0-1,0-1 0,7-3-2,0 0 0,-1-1 0,1 0 0,9-7 0,-16 10 4,30-20-90,40-30-963,-26 16-2454,-43 34 3255,0-1 0,0 0 0,0 0 0,-1 0 0,1 0-1,2-6 1,3-5-926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52.950"/>
    </inkml:context>
    <inkml:brush xml:id="br0">
      <inkml:brushProperty name="width" value="0.025" units="cm"/>
      <inkml:brushProperty name="height" value="0.025" units="cm"/>
    </inkml:brush>
  </inkml:definitions>
  <inkml:trace contextRef="#ctx0" brushRef="#br0">13 253 18268,'-2'-4'287,"0"1"1,1 0 0,-1-1-1,1 1 1,0-1-1,0 0 1,0 1 0,1-1-1,-1 0 1,1 0-1,0 1 1,0-1 0,0 0-1,0 0 1,1 1-1,0-1 1,-1 0-1,1 1 1,1-1 0,-1 1-1,0-1 1,1 1-1,4-7 1,3-5 340,1-1 0,1 2 0,18-21 0,-19 24-380,1 0 1,20-16-1,-25 23-207,-1 0 0,1 1 0,-1 0 0,1 0 1,0 0-1,0 1 0,1-1 0,11-1 0,-17 3-38,1 1 0,0 0 1,-1 0-1,1-1 0,0 1 0,-1 0 1,1 1-1,-1-1 0,1 0 0,0 0 1,-1 1-1,1-1 0,-1 1 1,1-1-1,-1 1 0,1 0 0,-1 0 1,1 0-1,-1-1 0,0 1 0,1 0 1,0 2-1,0-1-2,-1 0 0,0 1 1,1-1-1,-1 0 0,0 1 0,0-1 0,0 1 1,-1-1-1,1 1 0,-1-1 0,1 1 0,-1 4 1,0 4 3,0 1-1,-1-1 1,-1 1 0,0-1 0,-4 14 0,-32 81 82,15-43-38,24-60-80,6-9 5,17-16-15,-1 1 7,-20 18 24,1 1 0,-1-1 0,1 0-1,0 1 1,0 0 0,0 0 0,0 0 0,1 1 0,-1-1 0,0 1 0,1 0 0,-1 0-1,1 0 1,-1 1 0,1 0 0,-1 0 0,1 0 0,-1 0 0,1 1 0,-1-1 0,1 1 0,-1 0-1,0 1 1,1-1 0,-1 1 0,0 0 0,0 0 0,0 0 0,0 0 0,0 1 0,-1 0 0,7 5-1,-4-3-10,-1 0 0,0 0 0,0 1 0,0-1 0,-1 1 0,0 0 0,0 0-1,-1 1 1,1-1 0,3 13 0,-5-15 26,-1 0-1,0-1 1,-1 1 0,1 0 0,-1 0-1,0 0 1,0 0 0,0 0-1,0 0 1,-1 0 0,1-1-1,-1 1 1,0 0 0,0 0-1,0 0 1,-1-1 0,0 1-1,1-1 1,-1 1 0,0-1-1,-3 4 1,-4 3 24,-1 1 0,0-2-1,-1 0 1,1 0 0,-2 0 0,1-2-1,-1 1 1,0-2 0,-1 1 0,1-2-1,-1 0 1,0 0 0,-1-1 0,1-1-1,-19 3 1,31-6-90,1 0 0,-1 0 1,0 0-1,1 0 0,-1 0 0,0 0 0,0 0 0,1 0 0,-1 0 0,0 0 1,1 0-1,-1 0 0,0-1 0,1 1 0,-1 0 0,0 0 0,1-1 0,-1 1 0,1-1 1,-1 1-1,0 0 0,1-1 0,-1 1 0,1-1 0,-1 1 0,1-1 0,0 0 1,-1 0-1,1 0 11,0 0 0,0 0 0,0 0 0,0 0 0,0 0 0,0 1 0,0-1 0,0 0 0,1 0 0,-1 0 0,0 0 0,1 0 0,-1 1 0,1-1 0,-1 0 0,1 0 0,-1 0 0,1 1 0,-1-1 0,1 0 1,1 0-1,12-12-607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54.200"/>
    </inkml:context>
    <inkml:brush xml:id="br0">
      <inkml:brushProperty name="width" value="0.025" units="cm"/>
      <inkml:brushProperty name="height" value="0.025" units="cm"/>
    </inkml:brush>
  </inkml:definitions>
  <inkml:trace contextRef="#ctx0" brushRef="#br0">4 131 20004,'-4'4'2209,"6"-1"-1281,0-2-392,7-9 1657,5-7-937,5 0-576,1-3-120,4-2-288,1 2-208,-2 2-352,0 2-224,-6 6-560,-3 3-265,-4 3-287,-4 2 1048,-6 6-360,0 1-200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8:54.680"/>
    </inkml:context>
    <inkml:brush xml:id="br0">
      <inkml:brushProperty name="width" value="0.025" units="cm"/>
      <inkml:brushProperty name="height" value="0.025" units="cm"/>
    </inkml:brush>
  </inkml:definitions>
  <inkml:trace contextRef="#ctx0" brushRef="#br0">0 232 18756,'3'9'2120,"4"-5"-1359,8-9-289,2-8 1072,7-6-632,3-3-192,1-6-528,0-1-416,-2-2 552,-4-1-328,-5-2-112,-2 2-72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9:27.840"/>
    </inkml:context>
    <inkml:brush xml:id="br0">
      <inkml:brushProperty name="width" value="0.025" units="cm"/>
      <inkml:brushProperty name="height" value="0.025" units="cm"/>
    </inkml:brush>
  </inkml:definitions>
  <inkml:trace contextRef="#ctx0" brushRef="#br0">4 197 12731,'0'0'45,"0"0"0,-1-1 0,1 1 0,0 0 0,0 0 1,-1-1-1,1 1 0,0 0 0,0-1 0,0 1 0,-1 0 1,1-1-1,0 1 0,0 0 0,0-1 0,0 1 0,0 0 1,0-1-1,-1 1 0,1-1 0,0 1 0,0 0 0,0-1 0,0 1 1,1 0-1,-1-1 0,0 1 0,0-1 0,0 1 0,0 0 1,0-1-1,0 1 0,0 0 0,1-1 0,-1 1 0,0 0 0,0-1 1,1 1-1,-1 0 0,0 0 0,0-1 0,1 1 0,-1 0 1,0 0-1,1-1 0,-1 1 0,0 0 0,1 0 0,-1 0 1,0 0-1,1 0 0,-1-1 0,0 1 0,1 0 0,-1 0 0,0 0 1,1 0-1,-1 0 0,1 0 0,-1 0 0,0 0 0,1 0 1,-1 0-1,0 0 0,1 1 0,39 0 653,-22 0-431,868-21 1334,713-9-1442,-848 5-520,-7-63-126,-582 64 587,-154 23-282,0 0 1,0 0-1,-1 1 1,1 0-1,0 0 1,0 1-1,13 4 1,-11-3-112,0 0-1,1 0 1,14 0 0,4-3-191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9:50.538"/>
    </inkml:context>
    <inkml:brush xml:id="br0">
      <inkml:brushProperty name="width" value="0.025" units="cm"/>
      <inkml:brushProperty name="height" value="0.025" units="cm"/>
    </inkml:brush>
  </inkml:definitions>
  <inkml:trace contextRef="#ctx0" brushRef="#br0">61 36 11626,'-38'-8'2233,"16"2"583,46 9-1590,252 11-874,-182-13-312,519 32 64,-15-1-116,-301-22-71,269 5-111,-1-32 138,-329-8 55,-173 15-9,103-31 0,-150 33-311,-16 8 313,0 0 0,0-1 0,0 1 0,0 0 0,0 0 0,0 0 0,0-1 0,0 1 0,0 0 0,0 0 0,0 0 0,0-1 0,0 1 0,0 0 1,0 0-1,0 0 0,0-1 0,0 1 0,0 0 0,0 0 0,-1 0 0,1 0 0,0-1 0,0 1 0,0 0 0,0 0 0,0 0 0,0 0 0,-1 0 0,1-1 0,0 1 0,0 0 0,0 0 0,-1 0 0,1 0 0,0 0 0,0 0 1,0 0-1,0 0 0,-1 0 0,-34-9-457,19 6 431,-19-7-175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9:51.682"/>
    </inkml:context>
    <inkml:brush xml:id="br0">
      <inkml:brushProperty name="width" value="0.025" units="cm"/>
      <inkml:brushProperty name="height" value="0.025" units="cm"/>
    </inkml:brush>
  </inkml:definitions>
  <inkml:trace contextRef="#ctx0" brushRef="#br0">0 446 13699,'0'1'26,"0"-1"0,0 0 1,0 1-1,0-1 0,0 0 0,0 1 1,1-1-1,-1 0 0,0 1 0,0-1 1,0 0-1,0 1 0,0-1 0,1 0 0,-1 0 1,0 1-1,0-1 0,1 0 0,-1 0 1,0 1-1,0-1 0,1 0 0,-1 0 1,0 0-1,1 0 0,-1 1 0,0-1 1,0 0-1,1 0 0,-1 0 0,0 0 1,1 0-1,-1 0 0,0 0 0,1 0 0,-1 0 1,0 0-1,1 0 0,-1 0 0,0 0 1,1 0-1,0 0 0,22-3-44,-15 2 120,225-38 610,46-6-425,130-8-160,559-77-86,-501 67 235,631-3 0,-512 72 330,-57 0-1,-312-11-433,-171 1-270,-1-1 0,75-19-1,-84 11 34,-14-1-32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1.759"/>
    </inkml:context>
    <inkml:brush xml:id="br0">
      <inkml:brushProperty name="width" value="0.05" units="cm"/>
      <inkml:brushProperty name="height" value="0.05" units="cm"/>
    </inkml:brush>
  </inkml:definitions>
  <inkml:trace contextRef="#ctx0" brushRef="#br0">4 59 12827,'-3'12'1291,"6"-8"92,18-8 603,-9 1-1895,43-7 376,0 3-1,1 2 0,85 4 0,26-2 181,35-16-609,23-1 48,-167 18-59,109 9 0,-88 3 2,-1 0 4,152 1 0,-31-24-8,154-2 1,582 100 20,-451-26-63,4-27 0,190-40 38,-1 1 0,234-14-21,-300-3 31,-146-1-28,-341 18-5,229 17 1,-192-2-2,167-7-20,89 5-8,-283 7-10,54 4 4,-139-15 20,90-9 0,183-43-8,118-11-4,-328 51 29,-50 3-5,92 2 0,-128 9-2,-25-4-10,0 0 0,0 0 0,0 0 0,-1 1 0,1-1 0,0 0 0,0 1 0,0-1 1,-1 0-1,1 1 0,0-1 0,-1 1 0,1-1 0,0 1 0,-1 0 0,1-1 0,0 1 1,-1-1-1,1 1 0,-1 0 0,1 0 0,-1-1 0,0 1 0,1 0 0,-1 0 0,0 0 0,1 1 1,-2-2 4,0 0 0,0 0 0,1 0 1,-1 0-1,0 0 0,0 0 0,0 0 1,1 0-1,-1 0 0,0 0 0,0 0 1,0-1-1,1 1 0,-1 0 0,-1-1 1,-18-7-87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0.279"/>
    </inkml:context>
    <inkml:brush xml:id="br0">
      <inkml:brushProperty name="width" value="0.025" units="cm"/>
      <inkml:brushProperty name="height" value="0.025" units="cm"/>
    </inkml:brush>
  </inkml:definitions>
  <inkml:trace contextRef="#ctx0" brushRef="#br0">0 323 12467,'1'1'76,"-1"-1"-1,1 1 1,-1-1 0,1 0 0,-1 1 0,1-1 0,0 1 0,-1-1-1,1 0 1,0 0 0,-1 1 0,1-1 0,0 0 0,-1 0 0,1 0-1,0 0 1,-1 0 0,1 0 0,0 0 0,0 0 0,-1 0 0,1 0-1,1-1 1,20-6 321,-12 4 45,45-14 767,80-13-1,-106 26-1087,0 1 0,1 1-1,-1 1 1,52 7 0,17 4-78,185-3 1,98-33 58,-237 14-90,150 2-67,-232 13 19,-1 2 0,107 24 0,94 20-450,-215-45 411,1-1-1,0-3 1,75-8-1,207-47 108,-48 7 345,-154 24-61,144-47-1,-174 43 72,-30 7 33,-31 9-317,70-13-1,-101 25-101,35-8-1430,-40 7 1335,1 1 0,0 0 0,-1-1 1,1 1-1,0-1 0,-1 0 1,1 0-1,-1 1 0,1-1 0,-1 0 1,0 0-1,1 0 0,-1-1 0,0 1 1,0 0-1,1 0 0,-1-1 1,0 1-1,0-2 0,0-4-425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16.086"/>
    </inkml:context>
    <inkml:brush xml:id="br0">
      <inkml:brushProperty name="width" value="0.025" units="cm"/>
      <inkml:brushProperty name="height" value="0.025" units="cm"/>
    </inkml:brush>
  </inkml:definitions>
  <inkml:trace contextRef="#ctx0" brushRef="#br0">882 191 11987,'-6'-10'208,"0"1"0,-1-1 0,-1 1 0,0 1 0,0-1 1,-17-12-1,-11-12 386,23 19-360,5 5-34,0 1-1,-1 0 0,1 0 1,-1 1-1,-15-10 1,20 16-159,1-1 0,-1 1 1,0-1-1,0 1 0,0 0 0,0 0 1,0 1-1,0-1 0,0 1 1,0 0-1,0 0 0,0 0 0,0 1 1,0-1-1,0 1 0,0 0 0,0 0 1,1 0-1,-1 1 0,-4 2 0,-24 12 110,1 1-1,-56 43 1,-51 54 107,104-84-168,2 1 0,2 1-1,0 2 1,3 1 0,-27 43 0,37-49-38,1 1 1,2 1-1,1 0 1,1 1-1,2 1 1,1-1-1,-6 47 1,9-32-34,2-1 0,3 0 0,1 1 0,2-1 0,17 91 0,-13-109-12,1 0 0,2-1 0,0 0 0,2-1 0,1 1 0,1-2 1,1 0-1,1-1 0,2 0 0,36 41 0,-45-57-6,0 0 0,1 0 0,0-1 0,1 0 0,-1 0 0,1-1 0,0-1 0,1 0 0,-1 0 0,1-1 0,0 0 0,0-1 0,1 0 0,-1-1 0,0 0 0,1-1 0,0 0 0,-1-1 0,1 0 0,-1-1 0,1 0 0,-1-1 0,1 0 0,12-5 0,3-3 34,0-1-1,0-1 0,-1-2 1,45-32-1,90-83 188,-106 80-141,-3-3 1,-2-2 0,-3-2 0,-2-2 0,-2-2 0,-3-2 0,37-79-1,-65 116-68,-1-1-1,-1 0 1,-2 0-1,-1-1 1,0 0-1,-2 0 1,2-53-1,-6 68-35,-2 0-1,1-1 1,-2 1 0,0 0 0,0 0-1,-1 1 1,0-1 0,-1 0-1,0 1 1,-1 0 0,-1 0 0,1 0-1,-2 1 1,1 0 0,-2 0-1,1 0 1,-1 1 0,-1 0 0,1 1-1,-12-9 1,-1 3-190,0 1-1,-1 1 1,0 1 0,-1 1 0,0 1-1,-1 1 1,0 1 0,0 1-1,0 1 1,-1 1 0,0 2 0,1 0-1,-1 1 1,-29 4 0,43-2 107,-1 1 0,0 1 1,-17 5-1,-26 16-397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41.416"/>
    </inkml:context>
    <inkml:brush xml:id="br0">
      <inkml:brushProperty name="width" value="0.025" units="cm"/>
      <inkml:brushProperty name="height" value="0.025" units="cm"/>
    </inkml:brush>
  </inkml:definitions>
  <inkml:trace contextRef="#ctx0" brushRef="#br0">2 22 13315,'0'-6'1440,"0"-1"-1432,0 1-24,-2 3 160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1.408"/>
    </inkml:context>
    <inkml:brush xml:id="br0">
      <inkml:brushProperty name="width" value="0.025" units="cm"/>
      <inkml:brushProperty name="height" value="0.025" units="cm"/>
    </inkml:brush>
  </inkml:definitions>
  <inkml:trace contextRef="#ctx0" brushRef="#br0">54 0 18036,'-7'6'1344,"-6"11"-1032,4 5-176,1 8 344,0 8-56,4 11-208,1 4-95,2 2-258,1-1-127,3-7-368,-1-5-128,1-11 552,-3-6-152,0-8-112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1.871"/>
    </inkml:context>
    <inkml:brush xml:id="br0">
      <inkml:brushProperty name="width" value="0.025" units="cm"/>
      <inkml:brushProperty name="height" value="0.025" units="cm"/>
    </inkml:brush>
  </inkml:definitions>
  <inkml:trace contextRef="#ctx0" brushRef="#br0">1 274 15955,'1'-6'271,"1"-1"-1,-1 1 0,1 0 1,1 0-1,-1-1 0,1 1 1,0 1-1,1-1 0,-1 0 0,1 1 1,7-8-1,3-2 204,1 0 1,24-17-1,-18 16-376,1 0 0,1 2 0,0 1 1,1 0-1,0 2 0,1 1 0,0 1 1,1 1-1,0 1 0,0 1 0,40-3 1,-60 9-106,0-1 0,0 2 0,0-1 0,0 1 1,0 0-1,0 0 0,0 0 0,0 1 1,0 0-1,0 0 0,-1 1 0,1-1 0,6 5 1,-9-4 1,0-1 1,0 1 0,0 0 0,-1 0 0,1 0 0,0 0 0,-1 0 0,0 0 0,0 1-1,0-1 1,0 1 0,-1 0 0,1-1 0,-1 1 0,0 0 0,0 0 0,-1 0 0,1 0-1,-1 0 1,1 6 0,-2-4 29,1 1-1,-1-1 1,0 0 0,0 0-1,-1 0 1,0 0-1,0 0 1,0 0-1,-1 0 1,0 0-1,0-1 1,0 0 0,-1 1-1,0-1 1,0 0-1,0-1 1,-1 1-1,-4 3 1,1-2-103,1 0 0,-1-1 1,0 0-1,0 0 0,-1-1 0,1 0 0,-1-1 1,0 0-1,0 0 0,0-1 0,-14 2 1,22-4 44,0 0 21,1 0-1,-1 1 1,1-1-1,-1 0 1,0 0-1,1 0 1,-1 0-1,0 0 1,1 0-1,-1 0 1,1 0-1,-1 0 1,0 0-1,1 0 1,-1 0-1,0 0 0,1 0 1,-1-1-1,1 1 1,-1 0-1,0 0 1,1-1-1,-1 1 1,1 0-1,-1-1 1,1 1-1,-1-1 1,1 1-1,-1-1 1,1 1-1,0-1 1,-1 1-1,1-1 1,0 1-1,-1-1 1,3-10-310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2.323"/>
    </inkml:context>
    <inkml:brush xml:id="br0">
      <inkml:brushProperty name="width" value="0.025" units="cm"/>
      <inkml:brushProperty name="height" value="0.025" units="cm"/>
    </inkml:brush>
  </inkml:definitions>
  <inkml:trace contextRef="#ctx0" brushRef="#br0">1 473 16051,'0'0'91,"1"0"0,0 0 0,0 0 0,0 0 0,0 0-1,0 0 1,0 0 0,0 0 0,-1 0 0,1 0-1,0-1 1,0 1 0,0 0 0,0-1 0,-1 1 0,1-1-1,0 1 1,0-1 0,-1 1 0,1-1 0,0 1-1,0-2 1,19-18 18,-15 14 105,46-49 322,-3-3 0,-3-1 1,-2-2-1,56-109 1,-85 136-394,-14 31-82,0 5-4,-5 17 23,-2 12-157,1 0 0,2 0 0,1 1 0,1-1 0,2 1 0,6 54 0,0-62-39,6-9-31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2.803"/>
    </inkml:context>
    <inkml:brush xml:id="br0">
      <inkml:brushProperty name="width" value="0.025" units="cm"/>
      <inkml:brushProperty name="height" value="0.025" units="cm"/>
    </inkml:brush>
  </inkml:definitions>
  <inkml:trace contextRef="#ctx0" brushRef="#br0">0 66 15739,'13'6'1705,"5"-3"-1153,10-7-208,2-1 680,12-2-544,4-2-96,5-2-488,4 1-216,-9-3 264,-6 3-136,-14 4-152</inkml:trace>
  <inkml:trace contextRef="#ctx0" brushRef="#br0" timeOffset="1">92 257 11907,'3'23'1320,"13"-12"-648,4-6-256,11-5 752,7-3-464,5-9-287,4-4-225,7-1-1001,-1-6 825,2-2-264,-1-3-136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3.301"/>
    </inkml:context>
    <inkml:brush xml:id="br0">
      <inkml:brushProperty name="width" value="0.025" units="cm"/>
      <inkml:brushProperty name="height" value="0.025" units="cm"/>
    </inkml:brush>
  </inkml:definitions>
  <inkml:trace contextRef="#ctx0" brushRef="#br0">293 2 13243,'-7'-1'325,"0"1"0,0-1 1,0 1-1,0 1 0,0-1 1,0 1-1,0 0 0,0 1 0,0 0 1,0 0-1,1 0 0,-9 5 1,-4 2 384,1 1 0,-31 22 0,37-23-447,1 0 0,1 0 0,-1 1 0,2 1 0,-1 0 0,2 0 0,-11 16 0,16-23-215,1 0 0,0 0-1,0 0 1,0 0 0,1 0 0,-1 0 0,1 0 0,0 1 0,0-1 0,0 1-1,1-1 1,-1 0 0,1 1 0,0-1 0,1 1 0,-1-1 0,1 1 0,0-1-1,0 0 1,0 1 0,0-1 0,1 0 0,0 0 0,0 0 0,0 0 0,0 0-1,4 4 1,-3-4-37,1-1 0,0 1 0,0-1 0,1 0 0,-1 0 0,1 0 0,-1-1 0,1 1 0,0-1 0,0-1 0,0 1 0,0 0 0,0-1 0,0 0 0,1 0 0,-1-1 0,0 0 0,1 0 0,-1 0 0,0 0 0,0-1 0,1 0 0,6-1 0,-7 1 13,0-1 0,0 1 0,0-1 0,-1 0 1,1 0-1,0 0 0,-1-1 0,1 1 0,-1-1 0,0 0 0,0 0 0,0-1 0,0 1 0,-1-1 0,1 0 0,-1 0 0,0 0 0,0 0 0,0-1 0,-1 1 1,0-1-1,1 0 0,1-9 0,-3 13-16,-1-1-1,1 0 1,-1 0 0,0 1 0,0-1-1,0 0 1,0 0 0,0 0 0,0 1 0,0-1-1,-1 0 1,1 1 0,-1-1 0,1 0 0,-1 1-1,0-1 1,1 0 0,-1 1 0,0-1-1,0 1 1,0-1 0,0 1 0,0 0 0,-1-1-1,1 1 1,0 0 0,-1 0 0,-1-2 0,-1 2 16,1-1 1,-1 1-1,1 0 1,-1 0-1,1 0 1,-1 0-1,0 1 1,1-1 0,-1 1-1,0 0 1,0 0-1,1 0 1,-6 2-1,5-2-97,0 1 0,0 0 0,0 0 0,0 1 0,0-1 0,0 1 0,0 0-1,0 0 1,1 0 0,-1 0 0,-5 6 0,7-7-50,1 0 0,0 1 1,0-1-1,0 0 0,0 1 0,0-1 0,0 1 1,0 0-1,0-1 0,1 1 0,-1 0 0,0-1 1,1 1-1,0 0 0,-1 0 0,1 0 0,0-1 1,0 1-1,0 0 0,0 0 0,0 0 0,0-1 1,1 1-1,-1 0 0,1 0 0,-1-1 0,2 3 1,-1-2 61,-1-1 0,1 0 0,0 0 0,0 1 1,0-1-1,-1 0 0,1 0 0,0 0 0,1 0 1,-1 0-1,0 0 0,0 0 0,0-1 0,1 1 0,-1 0 1,0-1-1,1 1 0,-1-1 0,0 1 0,1-1 1,-1 0-1,1 1 0,-1-1 0,2 0 0,22 2-956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3.749"/>
    </inkml:context>
    <inkml:brush xml:id="br0">
      <inkml:brushProperty name="width" value="0.025" units="cm"/>
      <inkml:brushProperty name="height" value="0.025" units="cm"/>
    </inkml:brush>
  </inkml:definitions>
  <inkml:trace contextRef="#ctx0" brushRef="#br0">186 1 14035,'-10'1'290,"0"1"0,1 1 0,-1 0 0,0 0-1,1 1 1,0 0 0,0 1 0,0-1 0,0 2 0,1 0 0,0 0 0,0 0 0,0 1-1,1 0 1,0 0 0,-10 14 0,14-16-140,-1 0 0,1 1 0,0-1 0,1 1-1,-1 0 1,1-1 0,0 1 0,0 0 0,1 0 0,0 1 0,0-1 0,0 8-1,1-9-87,1 0-1,-1 0 0,1 0 0,0 0 0,1 0 0,-1-1 0,1 1 0,0 0 0,0 0 0,0-1 0,1 0 1,0 1-1,0-1 0,0 0 0,0 0 0,7 5 0,-4-3-22,0-1 0,1-1-1,0 1 1,0-1 0,0 0 0,0-1 0,1 0 0,-1 0-1,1-1 1,0 1 0,0-2 0,0 1 0,0-1 0,0 0-1,0-1 1,0 0 0,1 0 0,-1-1 0,0 0-1,0 0 1,0-1 0,0 0 0,-1 0 0,16-8 0,-16 8 30,-1-1 1,1-1-1,-1 1 1,1-1 0,-1 0-1,0-1 1,-1 1-1,1-1 1,-1 0 0,0-1-1,0 1 1,0-1-1,-1 0 1,0 0 0,0-1-1,-1 1 1,0-1-1,0 1 1,0-1 0,-1 0-1,0 0 1,0-1-1,-1 1 1,0 0 0,0 0-1,-1-1 1,0-13-1,-1 17-108,0 0-1,0-1 1,-1 1-1,1 0 1,-1 0-1,0 0 1,0 0-1,-1 0 1,1 0-1,-1 0 1,0 1-1,0 0 1,0-1-1,0 1 1,0 0-1,-1 0 1,0 1-1,1-1 0,-1 1 1,0 0-1,0 0 1,0 0-1,-1 0 1,1 1-1,0 0 1,-1 0-1,1 0 1,0 0-1,-1 0 1,1 1-1,-1 0 1,1 0-1,-1 0 1,1 1-1,-1 0 1,1 0-1,-5 1 1,-3 5-284,8 1-85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6.610"/>
    </inkml:context>
    <inkml:brush xml:id="br0">
      <inkml:brushProperty name="width" value="0.025" units="cm"/>
      <inkml:brushProperty name="height" value="0.025" units="cm"/>
    </inkml:brush>
  </inkml:definitions>
  <inkml:trace contextRef="#ctx0" brushRef="#br0">1 483 14395,'15'-15'226,"209"-194"1456,14 21-1123,-223 178-521,1 0-1,-1 1 1,2 1 0,-1 0-1,30-8 1,-35 13-5,0 1 1,0 0-1,0 1 0,0 0 0,0 1 1,0 0-1,0 1 0,1 0 1,-1 1-1,15 4 0,25 11 273,-1 2-1,69 38 0,-71-32-78,1-3 0,71 23 0,-80-34-178,0-3 1,1-1-1,0-2 1,0-1 0,58-4-1,-69-2-35,0-1 0,0-1 0,0-2 0,-1-1 0,1-1 1,-2-2-1,1-1 0,28-15 0,-57 26-14,10-5-139,-1 0 1,0 0 0,-1-1-1,1 0 1,-1 0 0,0-1-1,8-9 1,-16 16 118,0 0 0,0 0 1,0 0-1,1 0 0,-1 0 0,0 0 1,0 0-1,0 0 0,0 0 0,0 0 1,0 0-1,0 0 0,0-1 0,0 1 1,0 0-1,1 0 0,-1 0 0,0 0 1,0 0-1,0 0 0,0 0 0,0 0 1,0-1-1,0 1 0,0 0 0,0 0 1,0 0-1,0 0 0,0 0 0,0 0 1,0-1-1,0 1 0,0 0 1,0 0-1,0 0 0,0 0 0,0 0 1,0 0-1,0 0 0,0-1 0,-1 1 1,1 0-1,0 0 0,0 0 0,0 0 1,0 0-1,0 0 0,0 0 0,0 0 1,0 0-1,0 0 0,-1-1 0,-6 2-455,-3 3-24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0.872"/>
    </inkml:context>
    <inkml:brush xml:id="br0">
      <inkml:brushProperty name="width" value="0.05" units="cm"/>
      <inkml:brushProperty name="height" value="0.05" units="cm"/>
    </inkml:brush>
  </inkml:definitions>
  <inkml:trace contextRef="#ctx0" brushRef="#br0">11 83 13963,'-11'0'2802,"22"-4"-1366,23-5-393,315-26 847,-117 16-1573,-209 16-302,141-9 30,-163 12-44,-1 0-1,0-1 1,1 1-1,-1 0 1,1 0-1,-1 0 1,1 0-1,-1 0 0,1 0 1,-1 0-1,0 0 1,1 0-1,-1 0 1,1 0-1,-1 0 1,1 1-1,-1-1 1,0 0-1,1 0 1,-1 0-1,1 0 1,-1 1-1,0-1 0,1 0 1,-1 0-1,0 1 1,1-1-1,-1 0 1,0 1-1,1-1 1,-12 8-228,-23 5-694,32-13 884,0 0 1,0 0 0,0 1 0,0-1-1,0-1 1,0 1 0,0 0 0,0 0-1,1-1 1,-4 0 0,-2-5-235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7.106"/>
    </inkml:context>
    <inkml:brush xml:id="br0">
      <inkml:brushProperty name="width" value="0.025" units="cm"/>
      <inkml:brushProperty name="height" value="0.025" units="cm"/>
    </inkml:brush>
  </inkml:definitions>
  <inkml:trace contextRef="#ctx0" brushRef="#br0">1 88 14395,'86'-12'3351,"-21"9"-2666,-14 2-568,88-14 0,-58-2-96,-26 4-37,0 3-1,96-6 1,-136 15 23,0 1 1,1 1-1,-1 1 0,0 0 1,0 1-1,-1 0 0,1 1 1,-1 1-1,0 0 0,0 1 0,0 0 1,-1 2-1,1-1 0,22 19 1,-27-17 57,0 1 1,0 1-1,0-1 0,-2 1 1,14 24-1,-15-23 97,-6-12-122,0 0-1,0 1 0,0-1 0,0 0 0,1 1 0,-1-1 0,0 0 0,0 1 0,0-1 0,0 0 0,1 1 0,-1-1 0,0 0 0,0 1 0,0-1 1,1 0-1,-1 0 0,0 1 0,1-1 0,-1 0 0,0 0 0,0 0 0,1 0 0,-1 1 0,0-1 0,1 0 0,-1 0 0,1 0 0,-1 0 0,0 0 1,1 0-1,-1 0 0,0 0 0,1 0 0,-1 0 0,0 0 0,1 0 0,-1 0 0,0 0 0,1 0 0,0 0 0,6-14 293,1-10 47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7.521"/>
    </inkml:context>
    <inkml:brush xml:id="br0">
      <inkml:brushProperty name="width" value="0.025" units="cm"/>
      <inkml:brushProperty name="height" value="0.025" units="cm"/>
    </inkml:brush>
  </inkml:definitions>
  <inkml:trace contextRef="#ctx0" brushRef="#br0">78 65 11698,'-8'-1'462,"0"1"-1,0 1 1,0-1-1,0 1 1,0 1-1,0 0 1,-12 4-1,20-6-431,0 0 0,0 0 1,0 0-1,0 0 0,0 0 0,0 0 1,0 0-1,0 1 0,0-1 0,0 0 1,0 0-1,0 0 0,1 0 0,-1 0 1,0 0-1,0 0 0,0 0 0,0 0 0,0 0 1,0 0-1,0 0 0,0 1 0,0-1 1,0 0-1,0 0 0,0 0 0,0 0 1,0 0-1,0 0 0,0 0 0,0 0 1,0 0-1,0 0 0,0 0 0,0 1 1,0-1-1,0 0 0,0 0 0,0 0 0,-1 0 1,1 0-1,0 0 0,0 0 0,0 0 1,0 0-1,0 0 0,0 0 0,0 0 1,0 0-1,0 0 0,0 0 0,0 0 1,0 1-1,0-1 0,-1 0 0,1 0 1,0 0-1,0 0 0,0 0 0,0 0 1,0 0-1,0 0 0,0 0 0,0 0 0,0 0 1,0 0-1,-1 0 0,12 1 797,12-2-135,160-34 1760,38-4-3558,-179 34 470,-43 4 189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7.967"/>
    </inkml:context>
    <inkml:brush xml:id="br0">
      <inkml:brushProperty name="width" value="0.025" units="cm"/>
      <inkml:brushProperty name="height" value="0.025" units="cm"/>
    </inkml:brush>
  </inkml:definitions>
  <inkml:trace contextRef="#ctx0" brushRef="#br0">0 54 12179,'0'0'32,"0"0"0,0 0 1,1 0-1,-1 0 0,0 0 1,0 0-1,0 0 0,0 0 1,0 0-1,0 0 0,0 0 1,0 0-1,0 0 0,0 0 1,0 0-1,0 0 0,0 0 1,0 0-1,0 0 0,0 0 1,1 0-1,-1 1 0,0-1 1,0 0-1,0 0 0,0 0 1,0 0-1,0 0 0,0 0 1,0 0-1,0 0 0,0 0 1,0 0-1,0 0 0,0 0 1,0 0-1,0 0 0,0 0 1,0 0-1,0 0 0,0 1 1,0-1-1,0 0 0,0 0 1,0 0-1,0 0 0,0 0 1,0 0-1,0 0 0,0 0 1,0 0-1,0 0 0,0 0 1,0 0-1,0 0 0,0 0 1,0 0-1,0 0 0,0 0 1,0 1-1,0-1 0,0 0 1,0 0-1,-1 0 0,1 0 1,9-3 1263,19-9-40,-16 7-623,-11 5-600,73-27 1871,-65 24-1742,-1 1 0,1 0-1,0 1 1,0 0 0,-1 0-1,17 2 1,-23-1-148,0 0-1,-1 0 0,1 0 1,-1 0-1,1 1 1,-1-1-1,1 1 1,0-1-1,-1 1 0,0 0 1,1-1-1,-1 1 1,1 0-1,-1 0 1,0 0-1,0 0 0,1 0 1,-1 0-1,0 0 1,0 1-1,0-1 1,0 0-1,0 1 0,-1-1 1,1 0-1,0 1 1,-1-1-1,1 1 1,-1-1-1,1 1 0,-1-1 1,0 1-1,1 0 1,-1-1-1,0 1 1,0 2-1,-1 3 5,0 0 0,-1 0 1,1 0-1,-1 0 0,0-1 0,-1 1 1,-3 6-1,-9 14 57,-2 0 0,0-1 1,-24 26-1,23-31-8,1 2-1,1 0 1,1 1 0,-13 27 0,27-49-64,0 0 1,0 1-1,0 0 1,0-1 0,1 1-1,-1 0 1,1-1-1,0 1 1,0 4-1,0-5 0,0-1-1,0 0 0,0 0 1,1 0-1,-1 0 1,0 0-1,1 0 0,-1 0 1,1 0-1,-1 0 0,1 0 1,0 0-1,-1 0 0,1-1 1,0 1-1,0 0 0,1 1 1,1 0 1,1-1-1,-1 1 1,1-1 0,0 0 0,0 0 0,-1 0 0,1 0-1,0-1 1,0 1 0,0-1 0,0 0 0,4-1 0,41-3-284,1-2 1,67-18-1,-94 19 244,20-6 77,78-30 1,-67 18-203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8.553"/>
    </inkml:context>
    <inkml:brush xml:id="br0">
      <inkml:brushProperty name="width" value="0.025" units="cm"/>
      <inkml:brushProperty name="height" value="0.025" units="cm"/>
    </inkml:brush>
  </inkml:definitions>
  <inkml:trace contextRef="#ctx0" brushRef="#br0">0 122 15739,'0'6'1233,"9"-9"-945,8-6-120,13-4 400,6-5-96,11-1-184,2 0-144,0 2-328,-2 3-160,-10 5-272,-4 3-1225,-14 5 1521,-10 2-248,-18 5-264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9.079"/>
    </inkml:context>
    <inkml:brush xml:id="br0">
      <inkml:brushProperty name="width" value="0.025" units="cm"/>
      <inkml:brushProperty name="height" value="0.025" units="cm"/>
    </inkml:brush>
  </inkml:definitions>
  <inkml:trace contextRef="#ctx0" brushRef="#br0">0 64 13515,'0'16'1224,"13"-9"-672,6-4-192,17-8 481,4-5-161,8-1-256,4 1-368,1-2 848,-1-1-696,-5 0-144,-5-2-8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09.574"/>
    </inkml:context>
    <inkml:brush xml:id="br0">
      <inkml:brushProperty name="width" value="0.025" units="cm"/>
      <inkml:brushProperty name="height" value="0.025" units="cm"/>
    </inkml:brush>
  </inkml:definitions>
  <inkml:trace contextRef="#ctx0" brushRef="#br0">1 360 14499,'2'0'158,"-1"-1"0,1 1-1,0 0 1,-1-1 0,1 0 0,-1 1-1,1-1 1,-1 0 0,1 0 0,-1 0 0,1 0-1,-1 0 1,0 0 0,2-2 0,20-22 323,-13 12 77,199-201 2256,-170 175-2699,-23 24-77,-37 58 10,11-22-26,0 0-1,2 1 0,-11 43 0,17-58-69,1 1-1,0 0 1,0 0-1,0 0 1,1 0-1,0 0 1,1 0-1,0 0 1,0 0-1,1 0 1,0 0-1,0 0 1,1-1-1,6 14 1,-8-19 14,0 0 1,0 0 0,1 0 0,-1 0 0,1 0 0,-1 0-1,1 0 1,0 0 0,0-1 0,-1 1 0,1-1 0,0 0-1,1 1 1,-1-1 0,0 0 0,0 0 0,0 0-1,1-1 1,-1 1 0,0 0 0,1-1 0,-1 0 0,1 1-1,-1-1 1,0 0 0,1 0 0,-1 0 0,1-1-1,-1 1 1,1-1 0,-1 1 0,3-2 0,31-13-314</inkml:trace>
  <inkml:trace contextRef="#ctx0" brushRef="#br0" timeOffset="1">692 42 16139,'-18'13'663,"2"2"-1,0 0 1,-26 30-1,39-41-582,-1 1-1,1 0 0,-1 0 0,1-1 0,1 2 0,-1-1 0,1 0 0,0 0 0,0 1 0,0 0 0,1-1 0,0 1 0,0 0 1,0-1-1,1 1 0,0 0 0,0 0 0,0 0 0,2 7 0,-1-10-76,0-1-1,0 1 0,0-1 1,1 1-1,-1-1 1,0 1-1,1-1 1,0 0-1,0 0 1,0 0-1,0 0 1,0 0-1,0 0 1,0-1-1,0 1 1,1-1-1,-1 1 1,1-1-1,-1 0 1,1 0-1,-1 0 1,1 0-1,0 0 0,0-1 1,-1 1-1,1-1 1,0 0-1,0 0 1,5 0-1,0-1-10,0 1-1,-1-1 0,1-1 1,0 0-1,0 0 1,-1 0-1,1-1 0,-1 0 1,10-6-1,-4 1 45,-1-1 0,0 0 0,-1 0 0,0-2 0,0 1-1,17-24 1,-24 28 30,0 0-1,-1 0 0,1-1 1,-1 1-1,-1-1 0,1 1 1,2-11-1,-5 13-14,1 0 0,-1 0 0,1 0 0,-1 0 0,0 0 0,-1 0 0,1 0 0,-1 0 0,0 0 0,0 0 0,0 1 0,0-1 0,-1 0 0,-1-4 0,0 4 4,0 0-1,0 1 1,-1-1 0,1 1 0,-1-1-1,0 1 1,1 0 0,-1 1-1,-1-1 1,1 1 0,0-1-1,-1 1 1,1 1 0,-1-1 0,1 1-1,-1-1 1,-8 0 0,9 1-81,-1 0 0,0 1 0,1-1 0,-1 1 0,0 0 1,0 0-1,1 1 0,-1-1 0,1 1 0,-1 0 0,0 1 0,1-1 1,0 1-1,-1-1 0,1 1 0,0 1 0,0-1 0,-5 4 0,8-5-23,0-1-1,0 1 0,1 0 0,-1-1 0,0 1 0,1 0 0,-1 0 0,1-1 0,-1 1 0,1 0 1,-1 0-1,1 0 0,-1 0 0,1-1 0,0 1 0,0 0 0,-1 0 0,1 0 0,0 0 1,0 0-1,0 0 0,0 0 0,0 0 0,0 0 0,0 0 0,0 0 0,1 0 0,-1-1 0,0 1 1,0 0-1,1 0 0,-1 0 0,1 0 0,-1 0 0,1-1 0,-1 1 0,1 0 0,-1 0 0,1-1 1,0 1-1,0 1 0,2-1-57,-1 1 1,0 0-1,1 0 0,-1-1 1,1 1-1,0-1 0,0 0 1,-1 0-1,1 0 0,0 0 1,5 0-1,17 0-553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10.082"/>
    </inkml:context>
    <inkml:brush xml:id="br0">
      <inkml:brushProperty name="width" value="0.025" units="cm"/>
      <inkml:brushProperty name="height" value="0.025" units="cm"/>
    </inkml:brush>
  </inkml:definitions>
  <inkml:trace contextRef="#ctx0" brushRef="#br0">130 22 16275,'-11'6'607,"0"0"-1,0 1 1,1 0-1,0 1 1,0 0-1,1 1 0,0-1 1,-10 14-1,16-17-591,0-1-1,0 1 0,0-1 0,0 1 0,1 0 0,0 0 1,0 0-1,0 0 0,0 1 0,1-1 0,0 0 0,0 1 1,0-1-1,1 1 0,0-1 0,0 1 0,0-1 1,1 1-1,0-1 0,0 0 0,0 1 0,4 8 0,-3-11-13,-1 0-1,1 1 1,0-1-1,0-1 0,0 1 1,0 0-1,1 0 0,-1-1 1,1 1-1,0-1 1,-1 0-1,1 0 0,0 0 1,0 0-1,1-1 1,-1 1-1,0-1 0,0 0 1,1 1-1,-1-2 1,1 1-1,-1 0 0,1-1 1,-1 1-1,1-1 0,-1 0 1,1 0-1,3-1 1,5 0 1,-1-1-1,0 0 1,0-1 0,0 0 0,0-1 0,-1 0 0,18-9 0,3-4 62,-1-2 1,32-25-1,-52 36 25,-1 0 0,0 0 1,-1-1-1,0 0 0,0-1 1,-1 1-1,0-1 0,0-1 0,9-21 1,-15 31-63,-1-1 0,1 1 0,0-1 0,-1 1 0,0-1 0,1 1 0,-1-1 0,0 1 0,0-1 1,1 0-1,-1 1 0,-1-1 0,1 1 0,0-1 0,0 0 0,0 1 0,-1-1 0,1 1 0,-1-1 1,0 1-1,1-1 0,-1 1 0,-1-3 0,0 2 0,0 1 0,0 0 0,0-1 0,0 1 0,0 0 0,0 0 0,0 0 0,-1 1 0,1-1-1,0 0 1,0 1 0,-1-1 0,1 1 0,0 0 0,-5 0 0,-5 0-204,1 1-1,-1 0 0,-19 4 1,26-4 53,-1 1 1,1-1-1,-1 1 1,1 0-1,0 1 1,0-1-1,0 1 0,0 0 1,-6 5-1,5 1-338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11.006"/>
    </inkml:context>
    <inkml:brush xml:id="br0">
      <inkml:brushProperty name="width" value="0.025" units="cm"/>
      <inkml:brushProperty name="height" value="0.025" units="cm"/>
    </inkml:brush>
  </inkml:definitions>
  <inkml:trace contextRef="#ctx0" brushRef="#br0">706 53 11899,'-7'-6'89,"-1"0"0,0 1 0,0 0 0,-1 0 0,1 1 0,-1 0 0,0 0 0,0 1 0,0 0 0,0 1 0,-1 0 0,1 0 1,-1 1-1,1 1 0,-1-1 0,0 2 0,-12 1 0,-1 0 31,1 2 1,0 1 0,0 1-1,0 0 1,1 2-1,-27 13 1,29-11-18,1 0-1,-1 2 1,2 0 0,-1 1 0,2 1 0,0 1 0,-23 27 0,20-19 34,2 2 0,0 0 0,2 0-1,-24 56 1,21-32 22,2 0 0,3 1-1,1 0 1,3 1-1,2 0 1,0 61 0,6-71-64,1 1 1,3-1 0,1 0-1,17 72 1,-16-95-76,1-1-1,0 0 1,2 0 0,0-1-1,16 26 1,-17-33-13,0 1 0,1-2-1,0 1 1,0-1 0,1 0 0,0-1-1,0 0 1,1 0 0,18 9 0,-17-12 9,0 1 1,1-2-1,0 1 0,-1-2 1,1 1-1,0-2 1,1 0-1,-1 0 0,0-1 1,0 0-1,0-1 1,0-1-1,0 0 0,0 0 1,0-1-1,17-7 0,7-5 104,0-2 0,-1-1 0,60-42-1,-30 15 150,-1-4-1,-3-2 0,82-89 1,-105 97-102,-2-1 1,-2-2-1,-2-2 0,-2-1 1,39-88-1,-63 124-146,-1 0 0,-1 0 0,0-1 0,-1 1 0,-1-1 0,0 0 0,0 0 0,-2-27 0,-1 33-19,0-1 0,0 1 0,-1-1 1,-1 1-1,1 0 0,-1-1 0,0 2 0,-1-1 1,0 0-1,-1 1 0,1-1 0,-1 1 0,-1 0 1,1 1-1,-10-9 0,2 4-34,0 1 0,-1 0-1,-1 1 1,1 0 0,-1 1 0,-1 1-1,1 1 1,-1 0 0,-30-7-1,-9 3-444,-89-7-1,97 13 298,16 1-37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6.041"/>
    </inkml:context>
    <inkml:brush xml:id="br0">
      <inkml:brushProperty name="width" value="0.025" units="cm"/>
      <inkml:brushProperty name="height" value="0.025" units="cm"/>
    </inkml:brush>
  </inkml:definitions>
  <inkml:trace contextRef="#ctx0" brushRef="#br0">106 1 24253,'-25'117'839,"-13"327"-816,34-416-911,4-28 871,0 0 1,0 1-1,-1-1 0,1 0 1,0 1-1,0-1 0,0 0 1,0 0-1,0 1 0,0-1 0,-1 0 1,1 0-1,0 1 0,0-1 1,-1 0-1,1 0 0,0 1 1,0-1-1,-1 0 0,1 0 0,0 0 1,0 0-1,-1 1 0,1-1 1,0 0-1,-1 0 0,1 0 1,-1 0 22,0-1 1,1 1 0,-1-1-1,0 1 1,1 0 0,-1-1-1,0 1 1,1-1 0,-1 0-1,1 1 1,-1-1 0,1 1-1,-1-1 1,1 0 0,0 1-1,-1-1 1,1-1 0,-10-18-293,-3-5-87</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6.461"/>
    </inkml:context>
    <inkml:brush xml:id="br0">
      <inkml:brushProperty name="width" value="0.025" units="cm"/>
      <inkml:brushProperty name="height" value="0.025" units="cm"/>
    </inkml:brush>
  </inkml:definitions>
  <inkml:trace contextRef="#ctx0" brushRef="#br0">1 211 15083,'3'-10'324,"1"0"0,0 1 0,1-1-1,0 1 1,0 1 0,1-1 0,0 1-1,0 0 1,1 0 0,0 0 0,1 1 0,-1 0-1,1 1 1,1 0 0,-1 0 0,1 1-1,11-5 1,4-2 136,1 1-1,0 2 1,1 1 0,-1 0-1,39-4 1,-46 9-290,0 1 0,24 1 0,-36 1-134,1 0 0,-1 1 0,0 0 0,1 0 0,-1 1 1,0-1-1,0 1 0,0 1 0,10 4 0,-15-6-27,1-1 0,-1 1 0,0 0 0,0 0-1,1 0 1,-1 0 0,0 0 0,0 0 0,0 0 0,0 1 0,0-1 0,0 0 0,-1 1 0,1-1 0,0 0-1,-1 1 1,1-1 0,-1 1 0,1-1 0,-1 1 0,0-1 0,1 1 0,-1 2 0,-1-1 1,1 0-1,-1 0 1,0 0 0,0-1 0,0 1 0,0 0 0,0-1 0,0 1 0,-1-1-1,0 1 1,-3 3 0,-4 5 20,-1-1-1,-1-1 1,1 0-1,-13 8 1,-14 7-97,-1-2 0,-1-1 0,-1-2 0,-56 19 0,93-39-1146,5-3 912,6-4 115,12-2-338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1.713"/>
    </inkml:context>
    <inkml:brush xml:id="br0">
      <inkml:brushProperty name="width" value="0.05" units="cm"/>
      <inkml:brushProperty name="height" value="0.05" units="cm"/>
    </inkml:brush>
  </inkml:definitions>
  <inkml:trace contextRef="#ctx0" brushRef="#br0">264 0 11747,'-65'4'1537,"24"-2"54,0 1 1,-55 13 0,79-10-852,17-6-721,-1 0 0,1 0 0,0 0 0,0 0 0,0 1 1,-1-1-1,1 0 0,0 0 0,0 0 0,0 0 0,0 0 0,0 1 0,-1-1 1,1 0-1,0 0 0,0 0 0,0 0 0,0 1 0,0-1 0,0 0 0,0 0 1,0 0-1,0 1 0,-1-1 0,1 0 0,0 0 0,0 1 0,0-1 1,0 0-1,0 0 0,0 0 0,0 1 0,1-1 0,-1 0 0,1 2 30,1-1 0,0 0-1,-1 0 1,1 0 0,0 0 0,0 0-1,0 0 1,0 0 0,0-1-1,0 1 1,0-1 0,3 1 0,69 10 133,128 5 0,-138-13-166,84 2 30,-40-2-12,173 26 0,-276-28-33,2 0-6,0 1 0,1 0-1,13 5 1,-21-7 5,0 0 0,1 0 0,-1 1 0,0-1 0,0 0-1,0 0 1,0 0 0,1 1 0,-1-1 0,0 0 0,0 0 0,0 1-1,0-1 1,0 0 0,0 0 0,0 1 0,0-1 0,0 0-1,0 0 1,0 1 0,0-1 0,0 0 0,0 0 0,0 1-1,0-1 1,0 0 0,0 0 0,0 1 0,0-1 0,0 0 0,0 0-1,0 1 1,-1-1 0,1 0 0,0 0 0,0 0 0,0 1-1,0-1 1,-1 0 0,1 0 0,0 0 0,0 0 0,0 1 0,-1-1-1,1 0 1,0 0 0,0 0 0,-1 0 0,1 0 0,0 0-1,0 0 1,-1 0 0,1 0 0,0 0 0,0 1 0,-1-1-1,1 0 1,0-1 0,-1 1 0,-28 5 12,0-2 0,-38 0-1,1 0 14,-40 10 8,58-6-51,1-3-1,-61-1 0,68-10-1657,39 7 1645,0 0 0,0 0 0,0-1-1,0 1 1,0 0 0,0-1 0,1 1 0,-1-1 0,0 1 0,0-1 0,0 1-1,0-1 1,0 0 0,1 1 0,-2-2 0,-2-2-79,-15-11-254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7.059"/>
    </inkml:context>
    <inkml:brush xml:id="br0">
      <inkml:brushProperty name="width" value="0.025" units="cm"/>
      <inkml:brushProperty name="height" value="0.025" units="cm"/>
    </inkml:brush>
  </inkml:definitions>
  <inkml:trace contextRef="#ctx0" brushRef="#br0">25 466 13891,'-25'36'3349,"25"-35"-3269,1-1-1,-1 0 1,0 0 0,1 0 0,-1 0 0,0 0 0,0 0 0,1 0-1,-1 0 1,0 1 0,0-1 0,1 0 0,-1 0 0,0 0 0,1 0-1,-1 0 1,0 0 0,0-1 0,1 1 0,-1 0 0,0 0 0,1 0-1,-1 0 1,0 0 0,0 0 0,1 0 0,-1-1 0,0 1 0,0 0 0,0 0-1,1 0 1,-1 0 0,0-1 0,0 1 0,0 0 0,1-1 0,15-8 613,101-99 1055,118-137-1,-224 232-1693,95-112 188,-123 151-182,2 0 0,1 1 0,2 1 0,0 0 0,-9 36 1,8-17 81,1 1 0,-9 89 1,20-126-283,-1 23-681,2-32 778,0-1-1,0 0 1,0 1-1,0-1 1,1 0-1,-1 1 1,0-1-1,1 0 1,-1 0 0,1 1-1,-1-1 1,1 0-1,0 0 1,-1 0-1,1 0 1,0 0-1,0 1 1,0-1 0,1 0-1,-2 0 31,0-1-1,1 0 1,-1 0-1,1 0 1,-1 1 0,0-1-1,1 0 1,-1 0 0,1 0-1,-1 0 1,1 0-1,-1 0 1,1 0 0,-1 0-1,0 0 1,1 0 0,-1 0-1,1 0 1,-1 0-1,1 0 1,-1-1 0,0 1-1,1 0 1,-1 0-1,1 0 1,-1-1 0,17-14-450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7.775"/>
    </inkml:context>
    <inkml:brush xml:id="br0">
      <inkml:brushProperty name="width" value="0.025" units="cm"/>
      <inkml:brushProperty name="height" value="0.025" units="cm"/>
    </inkml:brush>
  </inkml:definitions>
  <inkml:trace contextRef="#ctx0" brushRef="#br0">88 0 17276,'-2'48'4472,"-8"39"-2641,-1 9-1413,-16 189-777,26-282 230,1-1-1,-1 1 1,1 0-1,-1-1 1,0 1-1,0-1 1,0 1-1,-3 4 0,4-7 124,0 0 0,0 1 0,0-1 0,0 0 0,-1 0 0,1 0-1,0 1 1,0-1 0,0 0 0,-1 0 0,1 0 0,0 0 0,0 0 0,-1 1-1,1-1 1,0 0 0,-1 0 0,1 0 0,0 0 0,0 0 0,-1 0 0,1 0-1,0 0 1,-1 0 0,1 0 0,0 0 0,0 0 0,-1 0 0,1 0-1,0 0 1,-1-1 0,-10-13-152,3-6-235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8.255"/>
    </inkml:context>
    <inkml:brush xml:id="br0">
      <inkml:brushProperty name="width" value="0.025" units="cm"/>
      <inkml:brushProperty name="height" value="0.025" units="cm"/>
    </inkml:brush>
  </inkml:definitions>
  <inkml:trace contextRef="#ctx0" brushRef="#br0">0 200 15707,'5'-11'425,"1"1"-1,0 0 1,1 0 0,0 0-1,1 1 1,0 0-1,0 1 1,1-1-1,0 2 1,0-1-1,0 1 1,22-11-1,-7 6 54,0 0 0,1 2-1,1 1 1,41-9-1,-49 14-307,1 1 1,0 0-1,31 1 0,-45 2-149,-1 0 1,1 0-1,0 0 0,-1 1 1,1-1-1,-1 1 0,1 1 1,-1-1-1,0 0 1,1 1-1,-1 0 0,0 0 1,0 0-1,0 1 1,0 0-1,-1-1 0,1 1 1,-1 0-1,1 1 1,4 5-1,-7-7-10,1 1 0,-1-1 0,0 1 0,0 0 0,-1-1 0,1 1 0,0 0 0,-1-1 0,0 1 0,1 0 0,-1 0 0,0-1 0,-1 1-1,1 4 1,-2-1 21,1 0 0,-1-1-1,0 1 1,0 0-1,-1-1 1,-3 7-1,-5 4 114,0 0 0,-1-1-1,-15 14 1,3-4 200,0-1 0,-32 22 1,46-38-266,-1-1 1,1 0 0,-2-1 0,1 0 0,-1-1 0,0 0-1,0 0 1,-23 4 0,34-9-148,0 1 0,0-1 0,0 0 0,-1 0 0,1 0-1,0 0 1,0 0 0,-1 0 0,1 0 0,0 0 0,0 0 0,0-1 0,-1 1-1,1 0 1,0-1 0,-2 0 0,3 1 1,0-1 0,0 1 0,-1-1-1,1 1 1,0 0 0,0-1 0,0 1 0,0-1-1,0 1 1,0-1 0,-1 1 0,1 0 0,0-1 0,0 1-1,1-1 1,-1 1 0,0-1 0,0 1 0,0-1 0,0 1-1,0 0 1,0-1 0,0 1 0,1-1 0,-1 1 0,0 0-1,0-1 1,1 0 0,2-3-289,1-1 1,0 1-1,0-1 1,0 1-1,5-4 0,13-11-611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8.749"/>
    </inkml:context>
    <inkml:brush xml:id="br0">
      <inkml:brushProperty name="width" value="0.025" units="cm"/>
      <inkml:brushProperty name="height" value="0.025" units="cm"/>
    </inkml:brush>
  </inkml:definitions>
  <inkml:trace contextRef="#ctx0" brushRef="#br0">127 46 17812,'4'-4'329,"-1"1"1,1-1-1,0 0 1,-1 1-1,2 0 1,-1 0-1,0 0 1,0 0-1,1 1 1,0 0-1,-1 0 1,1 0-1,8-2 0,-10 4-229,-1-1 0,1 0-1,0 0 1,0 1 0,0 0-1,-1-1 1,1 1-1,0 0 1,0 1 0,0-1-1,-1 0 1,1 1 0,0-1-1,0 1 1,-1 0-1,1 0 1,0 0 0,-1 0-1,1 1 1,-1-1 0,1 1-1,-1 0 1,0-1-1,0 1 1,4 4 0,-5-4-79,0 1 0,1-1 0,-1 1 1,0 0-1,0-1 0,-1 1 0,1 0 1,0 0-1,-1 0 0,0-1 0,0 1 1,0 0-1,0 0 0,0 0 0,0 0 1,-1 0-1,1-1 0,-1 1 0,-1 3 1,-2 6 9,-1-1 1,0 0-1,-8 12 0,-19 26 123,-1-2 0,-51 54-1,26-32 28,55-66-173,-3 4 24,1 0-1,0 0 0,-8 14 0,13-20-28,-1 0 0,0 0 0,1 0 0,-1 0 0,1 0 0,0 0 0,-1 0 0,1 0 1,0 0-1,-1 0 0,1 0 0,0 0 0,0 0 0,0 0 0,0 0 0,0 0 0,0 0 0,0 0 0,1 0 0,-1 0 0,0 0 0,1 0 0,-1 0 0,0 0 0,1 0 0,-1 0 0,1 0 0,0 0 0,-1 0 0,1 0 0,0 0 0,-1-1 0,1 1 0,0 0 0,0-1 0,0 1 0,-1 0 0,1-1 0,0 1 0,2 0 0,4 1-20,0 0 0,0-1-1,0 1 1,0-2 0,0 1 0,0-1-1,0 0 1,10-1 0,59-12-760,-64 11 576,157-40-1500,-115 24 1172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9.261"/>
    </inkml:context>
    <inkml:brush xml:id="br0">
      <inkml:brushProperty name="width" value="0.025" units="cm"/>
      <inkml:brushProperty name="height" value="0.025" units="cm"/>
    </inkml:brush>
  </inkml:definitions>
  <inkml:trace contextRef="#ctx0" brushRef="#br0">49 0 19228,'-5'8'1520,"-2"7"-1071,-2 7-169,2 11 600,-2 5-216,3 8-224,2 3-112,3 4-48,1-4-48,3-5-120,-1-7-96,3-8-320,-1-4-288,-3-10-624,-1-5 992,0-8-192,-4 1-168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29.742"/>
    </inkml:context>
    <inkml:brush xml:id="br0">
      <inkml:brushProperty name="width" value="0.025" units="cm"/>
      <inkml:brushProperty name="height" value="0.025" units="cm"/>
    </inkml:brush>
  </inkml:definitions>
  <inkml:trace contextRef="#ctx0" brushRef="#br0">1 139 16259,'2'-5'295,"1"0"0,-1 0 0,1 1 0,0-1 0,1 1 0,-1-1 0,1 1 0,0 0-1,0 1 1,0-1 0,0 1 0,10-6 0,2-1 471,1 1-1,24-9 1,-17 9-288,1 1 0,-1 1-1,1 1 1,26-2 0,-35 6-346,-1 1 1,1 1-1,-1 0 0,1 1 1,0 1-1,-1 0 0,28 8 1,-40-9-108,0 0 1,0 0-1,0 0 1,0 1-1,0-1 1,0 1 0,0 0-1,-1-1 1,1 1-1,-1 1 1,1-1-1,-1 0 1,0 1 0,0-1-1,3 5 1,-4-5-5,0 0 0,-1 0 0,1 1-1,-1-1 1,1 1 0,-1-1 0,0 0 0,1 1 0,-1-1 0,-1 1 0,1-1 0,0 1 0,-1-1 0,1 0 0,-1 1 0,1-1-1,-1 0 1,0 1 0,0-1 0,0 0 0,-3 4 0,-5 8 68,-1-1-1,0 0 1,-1 0 0,0-1-1,-1-1 1,-23 19 0,4-9-42,-63 35 0,94-56-39,-7 4-302,0-1-1,0 0 1,-12 4 0,18-7 224,0 0 0,1 0 1,-1 1-1,0-1 0,0 0 1,1 0-1,-1 0 0,0 0 0,0 0 1,1 0-1,-1 0 0,0-1 0,0 1 1,1 0-1,-1 0 0,0 0 0,0-1 1,1 1-1,-2-1 0,1 0 27,1 0-1,0 0 1,-1 1 0,1-1-1,0 0 1,0 0-1,-1 0 1,1 1 0,0-1-1,0 0 1,0 0 0,0 0-1,0 0 1,0 0-1,0 1 1,1-1 0,-1 0-1,0 0 1,0 0 0,1 0-1,-1 1 1,0-1-1,1-1 1,9-17-689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30.171"/>
    </inkml:context>
    <inkml:brush xml:id="br0">
      <inkml:brushProperty name="width" value="0.025" units="cm"/>
      <inkml:brushProperty name="height" value="0.025" units="cm"/>
    </inkml:brush>
  </inkml:definitions>
  <inkml:trace contextRef="#ctx0" brushRef="#br0">105 5 17140,'8'-2'718,"-1"1"0,0 0 1,1 1-1,-1-1 0,1 1 1,-1 1-1,1 0 0,-1 0 0,0 0 1,13 4-1,-18-4-650,1 0 0,-1-1 0,0 1 0,1 1 1,-1-1-1,0 0 0,1 1 0,-1-1 0,0 1 0,0-1 0,0 1 0,0 0 0,-1 0 1,1 0-1,0 0 0,-1 0 0,0 0 0,1 1 0,-1-1 0,0 0 0,0 1 0,0-1 0,0 1 1,-1-1-1,1 1 0,-1-1 0,1 1 0,-1-1 0,0 1 0,0 0 0,0-1 0,-1 5 1,-1 1-56,0 0 0,0-1 0,-1 1 1,0-1-1,0 1 0,-1-1 1,0 0-1,-6 8 0,-46 51 2,10-12-8,46-53-15,-1-1 0,1 1 0,-1 0 0,1-1 0,-1 1 0,1 0 0,-1 0 0,1-1 0,0 1 0,-1 0 0,1 0 0,0 0 0,0-1 0,0 1 0,0 0 0,-1 0 1,2 1-1,-1-2-1,0 1 0,0-1 0,0 0 0,1 1 1,-1-1-1,0 0 0,0 0 0,1 1 1,-1-1-1,0 0 0,1 0 0,-1 1 1,0-1-1,1 0 0,-1 0 0,0 0 1,1 0-1,-1 0 0,0 1 0,1-1 1,-1 0-1,0 0 0,1 0 0,-1 0 0,1 0 1,33-5-390,-28 3 367,18-3-156,-1 0-66,38-4 1,-56 9 222,1-1 0,0 1 1,0 0-1,-1 1 0,1 0 1,0 0-1,-1 0 0,1 0 0,0 1 1,-1 0-1,11 5 0,-15-6 26,1 0 0,-1 0 0,0 0 0,1 0 0,-1 0 0,0 0-1,0 0 1,1 0 0,-1 1 0,0-1 0,0 1 0,0-1 0,-1 0-1,1 1 1,0 0 0,0-1 0,-1 1 0,1-1 0,-1 1 0,0 0-1,1-1 1,-1 1 0,0 2 0,0 0 3,-1 0-1,0-1 0,0 1 1,0-1-1,0 0 1,0 1-1,-1-1 1,1 0-1,-1 0 1,-4 5-1,-3 4 43,0-1 0,-1 0 1,0-1-1,-18 13 0,4-5 178,0-1 1,-36 17-1,49-28-272,-1 0 0,0-1-1,0-1 1,-1 0 0,1-1-1,-1 0 1,-22 2 0,33-5 36,0 0 1,0 0-1,0 0 0,0 0 1,0 0-1,0 0 1,0 0-1,0-1 1,0 1-1,0-1 0,1 1 1,-1-1-1,0 0 1,0 0-1,1 0 0,-1 0 1,-2-2-1,-6-11-254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32.306"/>
    </inkml:context>
    <inkml:brush xml:id="br0">
      <inkml:brushProperty name="width" value="0.025" units="cm"/>
      <inkml:brushProperty name="height" value="0.025" units="cm"/>
    </inkml:brush>
  </inkml:definitions>
  <inkml:trace contextRef="#ctx0" brushRef="#br0">31 0 15243,'6'1'393,"0"0"0,0 0 0,-1 1 0,1 0-1,-1 0 1,7 3 0,13 5 430,59 13 407,2-4-1,138 12 1,-206-29-936,-29 0 163,-18 2-231,-10 8-150,1 2-1,1 1 0,-37 21 1,-101 69 110,153-91-106,0 1-1,-32 31 0,53-46-77,0 1 0,0-1 0,0 1 0,0 0 0,1 0 0,-1-1 0,0 1 0,1 0 0,-1 0 0,0 0 0,1 0 0,-1 0 0,1 0 0,0 0 0,-1 0 0,1 0 1,0 0-1,-1 0 0,1 0 0,0 0 0,0 0 0,0 0 0,0 1 0,1-1-19,-1-1 0,1 1 0,-1 0 0,1-1 0,0 1 0,-1-1 0,1 1 0,0-1 0,0 1 0,-1-1 0,1 0 0,0 1 0,0-1 0,-1 0 0,1 0 1,0 0-1,0 1 0,0-1 0,0 0 0,0 0 0,1 0 0,4 0-76,1 0 0,0-1 1,0 0-1,-1 0 0,13-4 1,18-12-78,3-9-39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35.108"/>
    </inkml:context>
    <inkml:brush xml:id="br0">
      <inkml:brushProperty name="width" value="0.025" units="cm"/>
      <inkml:brushProperty name="height" value="0.025" units="cm"/>
    </inkml:brush>
  </inkml:definitions>
  <inkml:trace contextRef="#ctx0" brushRef="#br0">413 65 14851,'1'-2'218,"0"0"1,0 0-1,0 0 0,0-1 1,0 1-1,-1 0 0,1-1 0,-1 1 1,1-1-1,-1 1 0,0-1 0,0 1 1,0 0-1,0-4 0,-1 5-112,1 0 0,-1-1 0,1 1 0,-1 0 0,0-1-1,0 1 1,1 0 0,-1 0 0,0 0 0,0 0 0,0 0 0,0 0 0,0 0-1,-1 0 1,1 0 0,0 0 0,0 0 0,0 1 0,-1-1 0,1 1-1,0-1 1,-1 1 0,1-1 0,-1 1 0,-2-1 0,-5 0 69,0 0-1,-1 1 1,1 0 0,0 0 0,-1 1-1,1 0 1,0 1 0,0 0 0,0 0-1,-17 8 1,0 1-197,1 1-1,-32 21 1,40-22 33,1 1 0,0 1 1,1 0-1,0 1 0,-22 27 1,32-35 5,-1 1 1,2 0-1,-1 0 1,1 0-1,0 1 1,0-1-1,1 1 1,0 0-1,1 0 1,-1 0-1,1 0 1,1 1-1,0-1 1,0 0-1,1 1 1,0 10-1,1-14 1,0-1 0,0 1 0,1 0-1,-1-1 1,1 1 0,0-1 0,0 0 0,1 0-1,-1 1 1,1-2 0,0 1 0,0 0 0,0 0-1,1-1 1,-1 0 0,1 0 0,0 0 0,0 0-1,0 0 1,0-1 0,0 0 0,1 0 0,-1 0-1,1 0 1,-1-1 0,1 0 0,8 2 0,0-1 42,0-1 0,0 0 0,0 0 0,0-1 1,0-1-1,-1 0 0,1-1 0,0-1 0,16-4 1,-10 0 56,-1 0 0,0-1 0,0-1 1,0-1-1,-2 0 0,17-14 1,-24 18-70,-1-1 1,-1 0-1,1 0 1,-2-1-1,1 0 1,-1 0-1,0 0 1,0-1-1,-1 0 1,0 0-1,-1-1 1,0 1-1,4-13 1,-8 19-109,1 0 0,0 0 0,-1 0 0,0 0 0,1 0 0,-1-1 0,0 1 0,-1 0 0,1 0 0,-1 0 1,1 0-1,-1 0 0,0 0 0,0 0 0,0 1 0,0-1 0,-1 0 0,1 0 0,-1 1 0,1-1 0,-1 1 0,0-1 0,0 1 0,-4-3 0,2 1-108,-1 1-1,1 1 1,-1-1-1,0 0 0,0 1 1,0 0-1,0 0 1,-1 1-1,1-1 0,0 1 1,-1 0-1,-10 0 1,-16 2-612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35.616"/>
    </inkml:context>
    <inkml:brush xml:id="br0">
      <inkml:brushProperty name="width" value="0.025" units="cm"/>
      <inkml:brushProperty name="height" value="0.025" units="cm"/>
    </inkml:brush>
  </inkml:definitions>
  <inkml:trace contextRef="#ctx0" brushRef="#br0">0 112 13075,'10'20'1832,"4"-1"-704,4-2-415,3 2 1015,5 2-312,0-1-247,0 0-353,4-5-904,0-1 1648,1-10-1456,2-7 24,0-11-32</inkml:trace>
  <inkml:trace contextRef="#ctx0" brushRef="#br0" timeOffset="1">585 3 20780,'4'-3'1833,"5"3"-1281,4 0-200,10 2 760,2-2-328,13 1-271,2-1-161,7 2-416,-1-2-240,-6 0-753,-4 0-143,-15 0 920,-2 0-264,-18 0-192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9.238"/>
    </inkml:context>
    <inkml:brush xml:id="br0">
      <inkml:brushProperty name="width" value="0.05" units="cm"/>
      <inkml:brushProperty name="height" value="0.05" units="cm"/>
    </inkml:brush>
  </inkml:definitions>
  <inkml:trace contextRef="#ctx0" brushRef="#br0">73 93 12875,'0'0'85,"0"0"1,-1 0-1,1 1 1,-1-1-1,1 0 1,0 0-1,-1 0 1,1 0-1,0 0 1,-1 0-1,1 0 1,0 0-1,-1-1 1,1 1-1,0 0 1,-1 0-1,1 0 1,0 0-1,-1 0 1,1 0-1,0-1 1,0 1-1,-1 0 1,1 0-1,0 0 1,0-1-1,-1 1 1,1 0-1,0-1 1,0 1-1,6-8 1807,19-5 159,6 4-1051,1 2 1,48-6-1,70 2-332,-117 9-525,105-3-98,92-7-384,-210 9 252,-29 1-10,-38 1-34,42 1 128,-363 20-293,200-8 267,111-9 25,12-2-42,-65 12-1,153-9-121,465-45-3375,-401 25 1162,-324 51 3062,-113 14 1144,299-46-1488,20-5-198,11 2-138,0 0 0,0 0 0,-1-1 1,1 1-1,0 0 0,0 0 0,0 0 0,0 0 0,0 0 0,0-1 0,0 1 0,0 0 0,0 0 1,0 0-1,0 0 0,0 0 0,0-1 0,0 1 0,0 0 0,0 0 0,0 0 0,0 0 1,0-1-1,0 1 0,0 0 0,0 0 0,0 0 0,0 0 0,0-1 0,0 1 0,0 0 0,0 0 1,1 0-1,-1 0 0,0 0 0,0 0 0,0 0 0,0-1 0,0 1 0,0 0 0,1 0 0,-1 0 1,0 0-1,0 0 0,0 0 0,0 0 0,0 0 0,1 0 0,-1 0 0,0 0 0,0 0 0,19-9 10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36.100"/>
    </inkml:context>
    <inkml:brush xml:id="br0">
      <inkml:brushProperty name="width" value="0.025" units="cm"/>
      <inkml:brushProperty name="height" value="0.025" units="cm"/>
    </inkml:brush>
  </inkml:definitions>
  <inkml:trace contextRef="#ctx0" brushRef="#br0">0 23 17092,'8'16'1800,"10"-10"-1056,8-2-288,10-4 609,3-1-105,4-2-304,1-1-472,-2-2-2601,-4-4 2265,0-3-384,-4 1-240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36.581"/>
    </inkml:context>
    <inkml:brush xml:id="br0">
      <inkml:brushProperty name="width" value="0.025" units="cm"/>
      <inkml:brushProperty name="height" value="0.025" units="cm"/>
    </inkml:brush>
  </inkml:definitions>
  <inkml:trace contextRef="#ctx0" brushRef="#br0">96 66 19156,'0'17'1757,"-1"-14"-1673,1-1-1,-1 1 0,1-1 0,0 1 1,0-1-1,0 1 0,0-1 0,0 1 1,1-1-1,-1 1 0,1-1 0,0 1 1,-1-1-1,1 0 0,0 1 1,1-1-1,-1 0 0,0 0 0,1 0 1,-1 0-1,1 0 0,-1 0 0,1 0 1,0 0-1,3 2 0,5 1-154,-1 0 0,1-1 0,0 0 0,0-1 0,1 0-1,-1-1 1,1 0 0,-1 0 0,13 0 0,-8-1-84,1 1 0,-1 1 0,22 7 0,-35-10 173,0 1-1,-1-1 1,1 1-1,-1-1 1,1 1-1,-1 0 1,1 0-1,-1 0 1,0 0-1,1 0 1,-1 0-1,0 0 1,0 0-1,0 0 0,0 1 1,0-1-1,0 0 1,0 1-1,0-1 1,0 1-1,0-1 1,-1 1-1,1-1 1,-1 1-1,1-1 1,-1 1-1,0 0 1,0-1-1,1 1 1,-1 0-1,0-1 1,0 1-1,-1 0 1,1-1-1,0 1 1,-1-1-1,1 1 0,-1 0 1,1-1-1,-1 1 1,1-1-1,-1 1 1,0-1-1,0 0 1,0 1-1,-2 1 1,-7 9 84,-1 0 0,-1-1-1,0 0 1,0-1 0,-1-1 0,0 0 0,-1 0 0,0-2 0,0 1-1,-1-2 1,0 0 0,0-1 0,-1 0 0,1-1 0,-18 2 0,29-6-173,0 0 1,0 0-1,0 0 1,1-1-1,-1 1 1,0-1-1,0 0 1,0 0-1,1 0 1,-1-1-1,0 1 1,1-1-1,-1 0 1,1 0-1,0 0 1,0 0-1,0-1 1,0 1-1,0-1 1,0 0-1,0 0 1,1 0-1,0 0 1,-1 0-1,1-1 1,0 1-1,-2-7 1,-5-18-382</inkml:trace>
  <inkml:trace contextRef="#ctx0" brushRef="#br0" timeOffset="1">101 82 17684,'13'-10'2192,"-1"1"-1168,4 1-439,7-1 1807,6 2-1120,2-2-583,5 2-289,6 3-736,1 0-393,5 1 889,1-1-320,-3 1-104,-3-2-128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37.093"/>
    </inkml:context>
    <inkml:brush xml:id="br0">
      <inkml:brushProperty name="width" value="0.025" units="cm"/>
      <inkml:brushProperty name="height" value="0.025" units="cm"/>
    </inkml:brush>
  </inkml:definitions>
  <inkml:trace contextRef="#ctx0" brushRef="#br0">3 148 16131,'0'2'230,"-1"0"0,1 0 1,-1 0-1,1 0 0,0 0 0,-1 0 0,1 0 0,0 0 0,0 0 0,1 0 0,-1 0 0,0 0 0,1 0 0,-1 0 0,1 0 0,0 2 0,1-3-96,-1 1 1,0-1 0,0-1-1,0 1 1,0 0-1,1 0 1,-1 0-1,0-1 1,1 1 0,-1 0-1,0-1 1,1 0-1,-1 1 1,1-1-1,-1 0 1,1 0 0,-1 1-1,1-1 1,-1 0-1,1-1 1,-1 1-1,1 0 1,1-1 0,15-1 338,0-1 1,0-2 0,0 0-1,0 0 1,20-11 0,80-44 27,40-37-362,-162 104-148,-1 0 1,1 1 0,1-1 0,-4 11-1,4-12 19,1 0 0,0 1 0,1-1 0,0 1-1,0 0 1,0-1 0,1 1 0,0 0 0,0 0-1,1-1 1,0 1 0,2 11 0,3 1-474,1 1-1,16 32 1,-10-25-967,6 5 288,-13-26 387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45.225"/>
    </inkml:context>
    <inkml:brush xml:id="br0">
      <inkml:brushProperty name="width" value="0.025" units="cm"/>
      <inkml:brushProperty name="height" value="0.025" units="cm"/>
    </inkml:brush>
  </inkml:definitions>
  <inkml:trace contextRef="#ctx0" brushRef="#br0">3376 32 13459,'1'-2'272,"0"-1"-1,0 1 1,0 0 0,0 1-1,0-1 1,1 0 0,-1 0 0,1 1-1,0-1 1,-1 0 0,1 1-1,0 0 1,0-1 0,0 1 0,0 0-1,0 0 1,0 0 0,3-1-1,-2 2-168,-1-1 0,1 1 0,-1 0-1,1 0 1,-1 0 0,0 0-1,1 1 1,-1-1 0,1 1-1,-1-1 1,0 1 0,1 0 0,-1 0-1,4 2 1,-1 0-105,-1 0 1,0 0-1,1 1 1,-1-1-1,-1 1 0,1 0 1,0 0-1,-1 0 1,0 0-1,0 0 0,0 1 1,-1 0-1,1-1 1,-1 1-1,2 8 0,-2 0-20,0-1-1,-1 1 0,-1 0 0,0 0 1,-1 0-1,0-1 0,-1 1 1,-5 19-1,-2 0-27,-2 0 1,-15 33-1,13-39 46,0 0 0,-2 0 0,-1-2 1,-1 0-1,-1 0 0,-1-2 0,0 0 0,-2-2 1,-1 0-1,0-1 0,-2-1 0,0-1 0,-28 14 1,-7 0 49,-100 37 1,-68 8 52,-12 5-34,130-43-24,-2-5 0,-205 34 1,136-44 165,-192-1 1,-250-34-58,559 6-122,-303-22 156,343 27-163,1 2-1,-1 0 0,1 1 0,-27 6 0,37-5-24,0 1 1,1 0-1,-1 0 0,1 1 1,0 1-1,1 0 0,-1 0 1,1 1-1,-12 11 0,-45 44-929,67-62 926,0 0 0,-1 0 0,1 0 0,0 0 0,0 0 0,-1 0 0,1 0 0,0 0 0,0 0 0,0 0 0,-1 0 0,1 0 0,0 0 0,0 0 0,-1-1 0,1 1 0,0 0 0,0 0 1,0 0-1,-1 0 0,1 0 0,0-1 0,0 1 0,0 0 0,0 0 0,-1 0 0,1-1 0,0 1 0,0 0 0,0 0 0,0 0 0,0-1 0,0 1 0,0 0 0,0 0 0,0-1 0,0 1 0,0 0 0,0 0 0,0-1 0,0 1 0,0 0 0,0 0 0,0-1 0,0 1 0,0 0 0,0 0 0,0-1 0,0 1 0,0 0 0,0 0 0,1-1 1,2-27-232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47.621"/>
    </inkml:context>
    <inkml:brush xml:id="br0">
      <inkml:brushProperty name="width" value="0.025" units="cm"/>
      <inkml:brushProperty name="height" value="0.025" units="cm"/>
    </inkml:brush>
  </inkml:definitions>
  <inkml:trace contextRef="#ctx0" brushRef="#br0">11199 19 12603,'-1'-1'76,"-1"-1"1,1 1 0,-1-1-1,0 1 1,1 0-1,-1 0 1,0 0 0,0 0-1,0 0 1,1 0 0,-1 0-1,0 0 1,0 1-1,0-1 1,-1 1 0,-2-1-1,-38 0 66,32 1-66,-34 2 96,-85 16 0,35-3 96,-467 37 1034,-3-22-1082,535-28-215,-823-15 125,-204-48-115,0 93-32,-500 227-320,1528-252 314,-502 109-257,-6-34-115,-269-17-14,609-51 370,-305 4 41,1-22 3,88 0-4,-114 10 16,0 30 13,271 8 72,223-36-76,0 2 0,0 2 0,1 0 0,0 3 1,-43 26-1,65-35-10,2 0-1,-1 1 1,1 0 0,-1 0 0,2 1 0,-1 0 0,-11 17 0,16-21-6,1 0 0,0 0 0,0 0 1,0 0-1,1 0 0,-1 1 0,1-1 0,0 0 0,1 1 0,-1-1 0,1 1 0,-1 0 0,1-1 0,1 1 0,-1-1 1,1 1-1,-1-1 0,1 1 0,1-1 0,-1 0 0,3 7 0,0-4 8,-1-1-1,1 0 1,0 0 0,0 0-1,0 0 1,1-1 0,0 1-1,0-1 1,1 0 0,-1-1-1,1 1 1,7 3-1,-3-3-26,0 0-1,0 0 1,0-1-1,0-1 1,1 0-1,0 0 1,17 1-1,-13-2-27,0-1 1,0-1-1,-1-1 1,1 0-1,0-1 1,0 0 0,-1-1-1,1-1 1,-1 0-1,0-1 1,0-1-1,14-7 1,4-11-106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0:48.117"/>
    </inkml:context>
    <inkml:brush xml:id="br0">
      <inkml:brushProperty name="width" value="0.025" units="cm"/>
      <inkml:brushProperty name="height" value="0.025" units="cm"/>
    </inkml:brush>
  </inkml:definitions>
  <inkml:trace contextRef="#ctx0" brushRef="#br0">21 0 12195,'-16'3'1499,"11"-2"-308,13 1-411,4 1-510,45 8 316,0 3 0,97 37 0,-149-49-581,0 0 0,-1 1 1,1-1-1,-1 1 0,1 0 0,-1 1 0,0-1 0,0 0 1,0 1-1,-1 0 0,1 0 0,2 5 0,-4-6-3,-1-1 1,0 0-1,0 1 0,-1-1 0,1 1 0,0 0 0,-1-1 0,0 1 1,1-1-1,-1 1 0,0 0 0,0-1 0,-1 1 0,1 0 1,0-1-1,-1 1 0,0-1 0,0 1 0,1-1 0,-1 1 1,-1-1-1,1 1 0,0-1 0,-1 0 0,1 0 0,-4 4 0,-6 7 22,0 0 0,-1-1-1,-1 0 1,-20 15-1,-62 36-5,62-43-98,-59 47-1,77-51 28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2.369"/>
    </inkml:context>
    <inkml:brush xml:id="br0">
      <inkml:brushProperty name="width" value="0.025" units="cm"/>
      <inkml:brushProperty name="height" value="0.025" units="cm"/>
    </inkml:brush>
  </inkml:definitions>
  <inkml:trace contextRef="#ctx0" brushRef="#br0">0 368 12659,'1'0'56,"-1"1"-1,1 0 1,-1-1 0,1 1 0,-1-1 0,1 1-1,-1-1 1,1 1 0,-1-1 0,1 1 0,0-1-1,-1 1 1,1-1 0,0 0 0,0 1 0,-1-1-1,1 0 1,0 0 0,0 0 0,-1 1 0,1-1-1,0 0 1,0 0 0,-1 0 0,1 0 0,0 0-1,0-1 1,0 1 0,27-6 350,-23 5-171,161-41 1917,-132 36-1838,1 1-1,67 0 1,-16 5-128,164-19 0,442-46 522,-445 54-694,457-2-7,-692 14-4,489-1 37,-131-43-43,60-4 7,-268 37 31,188-17-113,-245 14 419,135-34 0,-211 44 44,-19 2 99,-19 0 51,-12-6 771,11 3-1150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6.805"/>
    </inkml:context>
    <inkml:brush xml:id="br0">
      <inkml:brushProperty name="width" value="0.025" units="cm"/>
      <inkml:brushProperty name="height" value="0.025" units="cm"/>
    </inkml:brush>
  </inkml:definitions>
  <inkml:trace contextRef="#ctx0" brushRef="#br0">13 0 16876,'-3'27'1040,"0"6"-960,-1 3-48,1 1 64,3 4-40,5 2 8,-1-5-24,3-8-88,-1-2-72,1-8-280,-3-3-168,-4-11 448,-1-4-96,-3-2-96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7.276"/>
    </inkml:context>
    <inkml:brush xml:id="br0">
      <inkml:brushProperty name="width" value="0.025" units="cm"/>
      <inkml:brushProperty name="height" value="0.025" units="cm"/>
    </inkml:brush>
  </inkml:definitions>
  <inkml:trace contextRef="#ctx0" brushRef="#br0">1 195 17532,'16'-18'732,"1"1"1,0 0 0,1 2-1,1 0 1,33-20 0,-32 23-549,1 2 1,1 0 0,-1 1-1,2 1 1,-1 1 0,1 0-1,0 2 1,0 1 0,37-1-1,-51 4-170,-1 1-1,0 1 1,0-1-1,0 1 1,0 1-1,1 0 0,-2 0 1,14 5-1,-18-5-13,0-1 0,0 1 0,0 0 0,-1 0 0,1 0 0,0 0 0,-1 0 0,0 1-1,1-1 1,-1 1 0,0-1 0,0 1 0,0 0 0,-1 0 0,1 0 0,-1 0 0,0 0 0,1 0 0,-1 1-1,-1-1 1,1 0 0,0 1 0,-1 5 0,0 0 2,0-1 0,-1 1 0,-1 0 0,0 0 0,0-1 0,0 1-1,-1-1 1,0 0 0,-1 0 0,0 0 0,0 0 0,-1 0 0,0-1 0,-8 10 0,-8 7 31,0-1 0,-41 34 0,-37 19-1588,97-72 1283,4 1-101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7.761"/>
    </inkml:context>
    <inkml:brush xml:id="br0">
      <inkml:brushProperty name="width" value="0.025" units="cm"/>
      <inkml:brushProperty name="height" value="0.025" units="cm"/>
    </inkml:brush>
  </inkml:definitions>
  <inkml:trace contextRef="#ctx0" brushRef="#br0">0 487 16812,'8'-7'1132,"0"0"0,0 0 1,10-14-1,33-54 970,-35 48-1729,36-53 36,-4-2 0,40-98 0,-87 180-349,-2 8-20,-8 27-2,-5 27-18,-10 91 87,22-130-301,2-1 0,0 0 0,1 0 1,8 43-1,5-25-191,-6-25 164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14.708"/>
    </inkml:context>
    <inkml:brush xml:id="br0">
      <inkml:brushProperty name="width" value="0.05" units="cm"/>
      <inkml:brushProperty name="height" value="0.05" units="cm"/>
    </inkml:brush>
  </inkml:definitions>
  <inkml:trace contextRef="#ctx0" brushRef="#br0">31 90 11082,'-2'0'355,"-22"-1"1688,20 0-550,16-3 535,259-35 405,-167 27-2205,271-20-36,-535 57-212,87-11 30,-47 5-50,-151 6-1,266-25-6,2 1-22,0-1 0,1 0 0,-1 0 0,1 0 0,-1 0 0,0 0 0,1 0 0,-1-1 0,1 1 0,-4-2 0,6 2 63,0-1-1,0 1 1,0 0-1,0-1 1,0 1-1,0 0 0,0 0 1,1-1-1,-1 1 1,0 0-1,0-1 1,0 1-1,0 0 0,1 0 1,-1-1-1,0 1 1,0 0-1,1 0 1,-1 0-1,0-1 0,0 1 1,1 0-1,-1 0 1,0 0-1,1 0 1,-1 0-1,0 0 0,1-1 1,-1 1-1,0 0 1,1 0-1,-1 0 1,0 0-1,1 0 0,-1 0 1,0 0-1,0 0 1,1 1-1,0-1 1,15-2-245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8.210"/>
    </inkml:context>
    <inkml:brush xml:id="br0">
      <inkml:brushProperty name="width" value="0.025" units="cm"/>
      <inkml:brushProperty name="height" value="0.025" units="cm"/>
    </inkml:brush>
  </inkml:definitions>
  <inkml:trace contextRef="#ctx0" brushRef="#br0">16 1 18724,'-9'17'1528,"8"12"-1144,-5-2-192,6 4 537,0-1-521,6-4-720,1-1 191,3-14 177,4-2-136,3-11-152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8.690"/>
    </inkml:context>
    <inkml:brush xml:id="br0">
      <inkml:brushProperty name="width" value="0.025" units="cm"/>
      <inkml:brushProperty name="height" value="0.025" units="cm"/>
    </inkml:brush>
  </inkml:definitions>
  <inkml:trace contextRef="#ctx0" brushRef="#br0">253 122 17404,'-6'20'1624,"-6"8"-1264,4 13-200,-5 2 544,9 8-296,-2 2-128,6-1-576,1-2-352,5-9 536,3-6-120,-9-11-40</inkml:trace>
  <inkml:trace contextRef="#ctx0" brushRef="#br0" timeOffset="1">0 137 17132,'11'-11'429,"0"0"0,1 1 0,0 0 0,0 1 0,1 0 0,1 1 0,-1 1 0,1 0 0,0 0 0,27-7 0,-10 5-9,1 2 0,1 1 0,0 1-1,33 0 1,-57 4-368,4 0 10,0 1-1,21 2 0,-32-2-57,0 0 0,0 1-1,1-1 1,-1 0 0,0 1-1,0 0 1,0-1 0,0 1 0,0 0-1,0 0 1,0 0 0,0 0 0,-1 1-1,1-1 1,0 0 0,0 1-1,-1-1 1,1 1 0,-1 0 0,0-1-1,1 1 1,0 3 0,-1-3 0,-1-1 1,1 1-1,-1 0 0,0-1 1,0 1-1,0 0 0,0-1 1,0 1-1,0-1 0,-1 1 1,1 0-1,0-1 0,-1 1 1,1 0-1,-1-1 0,0 1 1,1-1-1,-1 1 1,-2 2-1,-24 26 91,23-26-78,-38 34 4,-2-3 0,-73 47 0,55-40-1245,55-38 1054,5-3 126,0 0 0,1 0 0,-1 0 0,1 1-1,-1-1 1,1 0 0,-1 1 0,1-1 0,0 0-1,-2 3 1,2-2-397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9.187"/>
    </inkml:context>
    <inkml:brush xml:id="br0">
      <inkml:brushProperty name="width" value="0.025" units="cm"/>
      <inkml:brushProperty name="height" value="0.025" units="cm"/>
    </inkml:brush>
  </inkml:definitions>
  <inkml:trace contextRef="#ctx0" brushRef="#br0">0 1 14547,'3'2'277,"-1"0"0,0 0 1,0 0-1,-1 1 0,1-1 0,0 0 0,-1 1 0,1-1 1,-1 1-1,0 0 0,0 0 0,0-1 0,0 1 1,-1 0-1,1 0 0,-1 0 0,1 3 0,0 9 394,0 0 1,-2 15-1,0-24-435,-6 85 1473,2-51-2075,3 1 0,2 48 0,-2-60-190,-3-17 80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09.963"/>
    </inkml:context>
    <inkml:brush xml:id="br0">
      <inkml:brushProperty name="width" value="0.025" units="cm"/>
      <inkml:brushProperty name="height" value="0.025" units="cm"/>
    </inkml:brush>
  </inkml:definitions>
  <inkml:trace contextRef="#ctx0" brushRef="#br0">1 146 16940,'0'-4'198,"1"-1"1,0 1-1,0 0 1,0-1-1,1 1 1,-1 0 0,1 0-1,0 0 1,0 0-1,0 0 1,1 1-1,0-1 1,-1 1-1,1-1 1,0 1-1,1 0 1,-1 0 0,0 0-1,1 1 1,5-4-1,6-3 322,0 1 0,0 0 0,31-11 0,-30 14-184,-1 1 0,1 0 0,28-3 0,-40 7-276,0-1 1,1 1-1,-1 0 0,0 0 1,0 0-1,0 1 1,0-1-1,0 1 0,0 0 1,1 0-1,-2 1 0,1-1 1,0 1-1,0 0 0,0 0 1,-1 0-1,1 0 0,-1 1 1,6 4-1,-8-4-34,1-1-1,0 1 1,-1 0-1,0 0 1,0 0-1,0 0 1,0 0-1,0 0 1,0 0-1,-1 0 1,1 0-1,-1 0 1,0 0-1,0 0 1,0 1-1,0-1 1,-1 0-1,1 0 1,-1 0-1,0 0 1,-2 4-1,-2 6 29,0-1-1,-1 1 1,-11 16-1,-14 16 85,-68 76 0,0-2-3,97-117-139,0 1 0,1-1 1,-1 1-1,0 0 0,1 0 1,0 0-1,-1-1 0,1 1 0,-1 5 1,2-7 1,0 0 0,1 0 1,-1 0-1,0 0 0,0-1 1,0 1-1,1 0 0,-1 0 1,0 0-1,1 0 0,-1 0 1,1 0-1,-1 0 0,1-1 1,-1 1-1,1 0 0,0 0 1,-1-1-1,1 1 0,0-1 1,-1 1-1,1 0 0,0-1 1,0 1-1,0-1 0,0 0 1,0 1-1,-1-1 0,1 0 1,0 1-1,0-1 0,1 0 1,17 4-43,0-1 1,1-1 0,-1-1-1,0 0 1,38-5 0,-20 2-331,122-12-2334,-130 12 2125</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0.461"/>
    </inkml:context>
    <inkml:brush xml:id="br0">
      <inkml:brushProperty name="width" value="0.025" units="cm"/>
      <inkml:brushProperty name="height" value="0.025" units="cm"/>
    </inkml:brush>
  </inkml:definitions>
  <inkml:trace contextRef="#ctx0" brushRef="#br0">3 0 18908,'-1'16'1656,"1"3"-1192,-2-2-207,2 1 487,0 1-448,0-2 576,0-1-632,8-3-168,0-2-48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0.993"/>
    </inkml:context>
    <inkml:brush xml:id="br0">
      <inkml:brushProperty name="width" value="0.025" units="cm"/>
      <inkml:brushProperty name="height" value="0.025" units="cm"/>
    </inkml:brush>
  </inkml:definitions>
  <inkml:trace contextRef="#ctx0" brushRef="#br0">226 138 19124,'-4'25'1648,"1"10"-1207,-3 5-193,5 7 576,1 2-152,3 0-592,2-1-472,4-7 288,-3-7 16,-1-11-104,3-3-88</inkml:trace>
  <inkml:trace contextRef="#ctx0" brushRef="#br0" timeOffset="1">1 119 18516,'53'-26'2197,"89"-29"1,-110 45-1795,0 2 1,1 1-1,-1 2 0,46-2 1,-65 6-327,0 1 0,19 3 0,-30-3-71,1 0 0,-1 1 0,1-1 0,0 1 0,-1 0 0,1 0 0,-1 0 0,1 0 0,-1 0 0,0 0 0,1 1 0,-1-1 0,0 1-1,0-1 1,0 1 0,0 0 0,0 0 0,2 4 0,-3-4-2,0 0 0,-1-1 0,1 1 0,-1 0 1,0 0-1,0 0 0,1 0 0,-1 0 0,0 0 0,-1 0 0,1 0 0,0 0 0,-1 0 0,1 0 1,-1-1-1,1 1 0,-1 0 0,0 0 0,0 0 0,0-1 0,0 1 0,0-1 0,-1 3 0,-6 5 35,1 0 0,-16 14 0,12-11 9,-5 5 5,-3 1-4,2 1 0,0 0 0,1 2 0,1 0 0,-18 33 0,31-51-66,1 0 1,0 0 0,0 0-1,0 0 1,0 0 0,1 0-1,-1 1 1,1-1 0,0 0-1,0 0 1,0 0 0,1 4-1,-1-6 1,0-1-1,0 1 1,1 0-1,-1 0 0,0-1 1,1 1-1,-1 0 1,0-1-1,1 1 0,-1 0 1,1-1-1,-1 1 1,1-1-1,-1 1 0,1-1 1,0 1-1,-1-1 1,1 1-1,0-1 0,0 1 1,0-1-33,1 1 0,-1-1 0,1 0 0,-1 0 0,1 0 1,-1 0-1,1 0 0,-1 0 0,1 0 0,-1-1 0,0 1 1,1 0-1,-1-1 0,3 0 0,-1-1-84,1 0 0,-1 0 0,1 0-1,-1 0 1,0-1 0,0 1 0,0-1 0,0 0 0,-1 0 0,4-4 0,6-10-234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1.766"/>
    </inkml:context>
    <inkml:brush xml:id="br0">
      <inkml:brushProperty name="width" value="0.025" units="cm"/>
      <inkml:brushProperty name="height" value="0.025" units="cm"/>
    </inkml:brush>
  </inkml:definitions>
  <inkml:trace contextRef="#ctx0" brushRef="#br0">1 218 11010,'2'-12'-36,"2"-1"0,-1 0-1,1 1 1,1 0 0,0 0-1,1 1 1,14-22-1,-15 26 388,0 1 0,1 0 0,0 0 0,0 1-1,10-8 1,-8 8 630,-1 1 0,1 0 0,0 0 0,0 0 1,14-3-1,1 0 203,0 1 0,1 1 0,0 1 0,-1 1 0,42 0 0,-64 3-1159,0 0 1,0 0 0,0 0-1,-1 0 1,1 0 0,0 0-1,0 1 1,0-1 0,0 0-1,0 1 1,-1-1-1,1 0 1,0 1 0,0-1-1,0 1 1,-1-1 0,1 1-1,0 0 1,0 0 0,0 0-16,-1-1 1,0 1-1,0 0 1,0-1 0,0 1-1,0 0 1,0-1-1,0 1 1,0 0 0,0-1-1,0 1 1,0 0 0,0-1-1,0 1 1,0 0-1,-1-1 1,1 1 0,0-1-1,0 1 1,-1 0-1,-3 5 1,1-1 0,-1 0-1,-1 0 1,-5 6 0,4-5 7,-36 36 34,19-19-168,-38 46 0,59-67 77,1 0 1,-1 1 0,1-1-1,-1 0 1,1 1 0,0 0-1,-1-1 1,1 1 0,1 0-1,-1-1 1,0 1-1,1 0 1,-1 0 0,1 0-1,0-1 1,0 1 0,0 4-1,1-5-8,0 0-1,0 0 0,0 1 1,0-1-1,1 0 0,-1 0 1,0-1-1,1 1 0,0 0 1,-1 0-1,1-1 0,0 1 1,0-1-1,0 1 0,0-1 1,0 0-1,0 0 0,0 0 1,0 0-1,0 0 0,3 1 1,13 3-251,1 0 0,25 3 1,-32-7 224,-1 0-1,0 1 1,0 1 0,0 0 0,0 0 0,0 1 0,-1 0-1,1 1 1,-1 1 0,10 6 0,-18-11 70,0 1 0,-1-1 0,1 1 0,-1-1 1,1 1-1,-1 0 0,1-1 0,-1 1 0,0 0 0,0 0 0,0 0 1,0 0-1,0 0 0,0 0 0,-1 0 0,1 0 0,-1 0 0,1 1 0,-1-1 1,0 0-1,0 0 0,0 0 0,0 1 0,0-1 0,-1 0 0,1 0 1,-1 0-1,1 0 0,-1 0 0,0 0 0,1 0 0,-1 0 0,0 0 0,-1 0 1,1 0-1,0 0 0,-2 2 0,-3 2 108,1 0 0,-1 0 0,0 0-1,0-1 1,-1 0 0,0 0 0,0 0 0,-12 5 0,5-3-63,0-1 0,-1 0 0,0-2 1,0 1-1,0-2 0,-1 0 0,1-1 1,-1 0-1,1-1 0,-1-1 0,-26-3 1,31-1-281,6-5-90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2.300"/>
    </inkml:context>
    <inkml:brush xml:id="br0">
      <inkml:brushProperty name="width" value="0.025" units="cm"/>
      <inkml:brushProperty name="height" value="0.025" units="cm"/>
    </inkml:brush>
  </inkml:definitions>
  <inkml:trace contextRef="#ctx0" brushRef="#br0">448 1 18732,'-23'27'2299,"-52"45"-1,27-35-1613,-73 46 0,92-66-668,-52 36-157,73-47 75,0 1 1,0-1-1,0 2 1,1-1-1,1 1 0,-12 16 1,17-22 44,0 0 1,0-1-1,0 1 1,1 0-1,-1-1 1,0 1-1,1 0 1,-1 0-1,1 0 1,0 0-1,0-1 1,0 1-1,0 0 1,0 0-1,0 0 1,0 0-1,0 0 1,1 0-1,-1-1 1,1 1-1,-1 0 1,1 0-1,0-1 1,0 1-1,0 0 1,0-1 0,0 1-1,0-1 1,0 1-1,0-1 1,0 1-1,1-1 1,-1 0-1,1 0 1,-1 1-1,1-1 1,2 1-1,4 2-33,0 1 0,1-2 0,-1 1 1,1-1-1,-1 0 0,16 2 0,87 7-101,-85-11 45,0 1 0,0 1 1,0 2-1,0 0 0,24 10 0,-46-14 101,0 2 0,0-1 0,0 0 0,-1 1 0,1-1 0,-1 1 0,1 0 0,-1 0 0,0 1 0,0-1-1,0 1 1,-1-1 0,1 1 0,-1 0 0,0 0 0,0 0 0,0 0 0,-1 0 0,1 0 0,-1 1 0,0-1 0,0 1 0,0 4 0,1 11-144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3.158"/>
    </inkml:context>
    <inkml:brush xml:id="br0">
      <inkml:brushProperty name="width" value="0.025" units="cm"/>
      <inkml:brushProperty name="height" value="0.025" units="cm"/>
    </inkml:brush>
  </inkml:definitions>
  <inkml:trace contextRef="#ctx0" brushRef="#br0">397 68 17668,'1'-2'148,"0"0"1,-1 0 0,1 0-1,0-1 1,-1 1 0,1 0-1,-1 0 1,0 0-1,1-1 1,-1 1 0,0 0-1,-1 0 1,1 0 0,0-1-1,-1-1 1,0 2-69,0 0 0,-1 1 1,1-1-1,0 1 0,-1-1 1,1 1-1,0-1 0,-1 1 1,0 0-1,1 0 0,-1 0 0,0 0 1,0 0-1,1 0 0,-1 0 1,0 1-1,-4-2 0,-4 0-23,0 0-1,0 1 0,0 0 0,0 0 1,0 1-1,0 0 0,0 1 1,0 0-1,0 1 0,1 0 0,-1 0 1,0 1-1,1 1 0,-1-1 1,1 1-1,0 1 0,1 0 0,-10 6 1,4-1-75,-1 0 0,1 2 1,1-1-1,0 2 0,0-1 0,1 2 1,1 0-1,0 0 0,-12 23 0,17-25 13,0 1 0,1 0-1,0 0 1,1 1-1,1-1 1,0 1-1,0 0 1,0 26-1,3-35 3,0 0-1,1 0 1,0 0-1,0 0 1,0 0-1,0 0 1,1 0 0,-1 0-1,1 0 1,1-1-1,4 9 1,-5-10 0,1 0 1,0 0 0,0 0-1,0-1 1,0 1 0,0-1-1,1 0 1,-1 1 0,1-2-1,-1 1 1,1 0-1,0-1 1,0 1 0,-1-1-1,1 0 1,8 0 0,1 0 17,-1-1 0,1 0 0,0-1-1,-1 0 1,1-1 0,-1-1 0,1 0 0,-1-1 0,0 0 0,0 0 0,17-11 0,4-3 182,-1-1-1,49-40 1,-63 45-15,0-2 0,29-32 0,-42 42-154,-1 0 1,1 0-1,-1 0 1,0 0 0,-1-1-1,0 0 1,0 1-1,0-1 1,-1 0-1,0-1 1,0 1 0,-1 0-1,1-9 1,-2 13-71,0 0 1,0 0 0,0 0-1,-1 1 1,1-1-1,-1 0 1,0 0 0,1 0-1,-1 0 1,-1 1 0,1-1-1,0 0 1,-1 1-1,1-1 1,-1 1 0,0 0-1,0-1 1,0 1-1,0 0 1,0 0 0,0 0-1,-1 0 1,1 1 0,-1-1-1,1 1 1,-1-1-1,1 1 1,-1 0 0,0 0-1,0 0 1,0 0-1,-3 0 1,-3 0-78,0-1 0,0 2 1,-1-1-1,1 1 0,0 1 0,0-1 0,0 2 1,-1-1-1,-11 5 0,-19 8-475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3.657"/>
    </inkml:context>
    <inkml:brush xml:id="br0">
      <inkml:brushProperty name="width" value="0.025" units="cm"/>
      <inkml:brushProperty name="height" value="0.025" units="cm"/>
    </inkml:brush>
  </inkml:definitions>
  <inkml:trace contextRef="#ctx0" brushRef="#br0">0 0 16900,'27'13'1808,"2"1"-1032,1-1-320,7 2 761,3-1-105,-2 0-528,-2 2-592,-5 0 128,1-7-96,-4-5-160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27.435"/>
    </inkml:context>
    <inkml:brush xml:id="br0">
      <inkml:brushProperty name="width" value="0.05" units="cm"/>
      <inkml:brushProperty name="height" value="0.05" units="cm"/>
    </inkml:brush>
  </inkml:definitions>
  <inkml:trace contextRef="#ctx0" brushRef="#br0">191 39 12795,'-39'6'3465,"30"-5"-718,27-6-1027,82-11-1399,0 3 0,143 1 0,-206 14-501,-74 9-44,-550 65 948,571-77-1023,16 1 290,0 0-1,0 0 0,0 0 1,0 0-1,0-1 1,0 1-1,0 0 1,0 0-1,0 0 1,0 0-1,0 0 0,0-1 1,0 1-1,0 0 1,0 0-1,0 0 1,0 0-1,0 0 0,0-1 1,0 1-1,0 0 1,0 0-1,0 0 1,0 0-1,0 0 0,0 0 1,0-1-1,0 1 1,0 0-1,1 0 1,-1 0-1,0 0 0,0 0 1,0 0-1,0 0 1,0 0-1,0-1 1,0 1-1,1 0 0,-1 0 1,0 0-1,0 0 1,0 0-1,0 0 1,1 0-1,24-14-390,-24 13 416,27-12-267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4.170"/>
    </inkml:context>
    <inkml:brush xml:id="br0">
      <inkml:brushProperty name="width" value="0.025" units="cm"/>
      <inkml:brushProperty name="height" value="0.025" units="cm"/>
    </inkml:brush>
  </inkml:definitions>
  <inkml:trace contextRef="#ctx0" brushRef="#br0">8 35 17620,'-7'0'2704,"11"-2"-2296,8 1 1009,11-3-529,7-1-120,10 0-344,4-1-176,7 2-504,-3-2-256,0 6-576,-8-2 904,-19 10-192,-8 3-144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4.634"/>
    </inkml:context>
    <inkml:brush xml:id="br0">
      <inkml:brushProperty name="width" value="0.025" units="cm"/>
      <inkml:brushProperty name="height" value="0.025" units="cm"/>
    </inkml:brush>
  </inkml:definitions>
  <inkml:trace contextRef="#ctx0" brushRef="#br0">0 25 15299,'16'5'1785,"6"-3"-1169,12-4-224,5 0 664,11-4-424,3 0-400,4-3 88,-7 4-96,-7 3-240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5.114"/>
    </inkml:context>
    <inkml:brush xml:id="br0">
      <inkml:brushProperty name="width" value="0.025" units="cm"/>
      <inkml:brushProperty name="height" value="0.025" units="cm"/>
    </inkml:brush>
  </inkml:definitions>
  <inkml:trace contextRef="#ctx0" brushRef="#br0">0 65 16187,'2'-3'261,"-1"1"0,1-1-1,-1 1 1,1 0 0,0 0-1,0 0 1,0 0 0,0 0-1,0 1 1,1-1 0,-1 0-1,0 1 1,6-2 0,35-14 1204,-40 16-1308,11-3 166,0 0 0,1 1 0,29-3 0,-39 6-284,0 0 1,0-1-1,0 2 1,0-1 0,0 1-1,0-1 1,0 1-1,-1 1 1,1-1-1,0 1 1,-1-1-1,1 2 1,-1-1 0,1 0-1,5 5 1,-8-5-36,0 0-1,-1 0 1,1 0 0,-1 0 0,1 1 0,-1-1 0,0 0 0,0 0 0,0 1 0,0-1 0,-1 1 0,1-1-1,0 1 1,-1-1 0,0 1 0,0-1 0,0 1 0,0-1 0,0 1 0,0 0 0,-1-1 0,1 1 0,-1-1-1,1 1 1,-2 1 0,-1 5-40,-1 0 1,0-1-1,0 0 0,-1 0 0,-9 13 0,-8 4-137,-1 0-1,-29 24 1,26-26-172,2 1-1,-22 27 1,45-49 309,0-1 1,0 0-1,0 1 0,0-1 0,0 1 1,0-1-1,0 1 0,1-1 1,-1 1-1,1 0 0,-1-1 1,1 1-1,-1 0 0,1-1 1,0 1-1,0 2 0,0-3-2,0 0 0,1 0 0,-1 0 0,1 0-1,-1 0 1,1 0 0,-1 0 0,1-1 0,-1 1 0,1 0 0,0 0 0,-1-1-1,1 1 1,0 0 0,-1-1 0,1 1 0,0-1 0,0 1 0,0-1-1,0 0 1,1 1 0,4 1-106,1 0 0,0-1 0,0 0-1,0 0 1,0 0 0,9-1 0,20-2 569,53-9-1,-57 6-421,36-4 98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1:15.581"/>
    </inkml:context>
    <inkml:brush xml:id="br0">
      <inkml:brushProperty name="width" value="0.025" units="cm"/>
      <inkml:brushProperty name="height" value="0.025" units="cm"/>
    </inkml:brush>
  </inkml:definitions>
  <inkml:trace contextRef="#ctx0" brushRef="#br0">231 4 17444,'-8'-1'122,"1"0"0,-1 0 0,1 1-1,-1 0 1,1 0 0,0 0 0,-1 1 0,1 1 0,-1-1 0,1 1 0,0 0 0,0 1 0,0-1 0,0 2 0,1-1 0,-1 1-1,1 0 1,0 0 0,0 0 0,-9 10 0,8-8-96,0 1 1,0 0-1,1 1 0,0-1 0,1 1 1,0 1-1,0-1 0,0 1 1,1-1-1,1 1 0,-1 0 0,2 1 1,-1-1-1,1 1 0,-1 15 0,3-21-9,0 1 0,0-1 0,0 0-1,1 0 1,0 0 0,0 0-1,0 0 1,0 0 0,1 0 0,-1 0-1,1 0 1,0 0 0,0-1 0,1 1-1,-1-1 1,1 0 0,-1 1-1,1-1 1,0 0 0,0-1 0,1 1-1,-1 0 1,0-1 0,1 0-1,0 0 1,-1 0 0,1 0 0,7 2-1,3 0 60,0 0-1,1 0 1,0-2-1,0 0 1,0 0-1,27-2 1,-16-1 70,0-1 0,0-1 0,35-10 0,-50 11-100,0-1-1,-1-1 1,0 0-1,0 0 0,0-1 1,-1-1-1,1 1 1,-1-1-1,-1-1 1,15-13-1,-21 18-73,0 0-1,0 0 1,0-1-1,-1 1 1,1 0-1,-1-1 1,1 0-1,-1 1 1,0-1-1,0 0 1,0 1-1,-1-1 1,1 0-1,0 0 1,-1 0-1,0 0 1,0 0 0,0 1-1,0-1 1,0 0-1,-1 0 1,1 0-1,-1 0 1,0 0-1,0 1 1,-2-6-1,-2-2-29,-1 1 0,0-1 1,-1 1-1,0 0 0,-12-12 0,-24-23-239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12.012"/>
    </inkml:context>
    <inkml:brush xml:id="br0">
      <inkml:brushProperty name="width" value="0.025" units="cm"/>
      <inkml:brushProperty name="height" value="0.025" units="cm"/>
    </inkml:brush>
  </inkml:definitions>
  <inkml:trace contextRef="#ctx0" brushRef="#br0">235 145 11274,'-75'5'2442,"-76"-3"-1,143-3-1932,8-1 39,16-2 42,477-26 9,-230 17-687,304-24-323,477-23-609,-714 55 932,358 41 1,-578-24 90,236 11-151,-344-23 118,30-3-152,-31 3 177,0 0-1,0 0 1,0 0 0,0 0 0,0-1 0,-1 1 0,1 0 0,0-1 0,0 1 0,0-1 0,-1 1 0,1-1-1,0 1 1,0-1 0,-1 1 0,1-1 0,-1 1 0,1-1 0,0 0 0,-1 0 0,1 1 0,-1-1 0,1 0 0,-1 0-1,0 0 1,1 1 0,-1-1 0,0 0 0,0 0 0,0 0 0,1-1 0,-6-14-117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52.912"/>
    </inkml:context>
    <inkml:brush xml:id="br0">
      <inkml:brushProperty name="width" value="0.025" units="cm"/>
      <inkml:brushProperty name="height" value="0.025" units="cm"/>
    </inkml:brush>
  </inkml:definitions>
  <inkml:trace contextRef="#ctx0" brushRef="#br0">14 9 19580,'-9'-4'1929,"6"3"-1305,2-1-272,1 1 960,3 1-1024,2 0 984,3 0-1112,2 1-144,2 3-24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7.758"/>
    </inkml:context>
    <inkml:brush xml:id="br0">
      <inkml:brushProperty name="width" value="0.025" units="cm"/>
      <inkml:brushProperty name="height" value="0.025" units="cm"/>
    </inkml:brush>
  </inkml:definitions>
  <inkml:trace contextRef="#ctx0" brushRef="#br0">1 1 16908,'10'6'1376,"16"-1"-1064,14 0-128,16-5 296,5 0-192,5 0-256,-3 0-224,-5-2-384,-5 2 72,-20 0 288,-9 0-168,-21 6-144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8.164"/>
    </inkml:context>
    <inkml:brush xml:id="br0">
      <inkml:brushProperty name="width" value="0.025" units="cm"/>
      <inkml:brushProperty name="height" value="0.025" units="cm"/>
    </inkml:brush>
  </inkml:definitions>
  <inkml:trace contextRef="#ctx0" brushRef="#br0">4 77 16139,'-3'26'1473,"13"-14"-873,10-6-200,16-7 488,8-8-64,12-5-408,7-1-344,2-3-912,-2-4 864,0 1-256,-5 1-168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8.600"/>
    </inkml:context>
    <inkml:brush xml:id="br0">
      <inkml:brushProperty name="width" value="0.025" units="cm"/>
      <inkml:brushProperty name="height" value="0.025" units="cm"/>
    </inkml:brush>
  </inkml:definitions>
  <inkml:trace contextRef="#ctx0" brushRef="#br0">49 1 16540,'12'8'492,"1"-1"1,-1-1-1,1 0 1,0 0-1,18 4 1,-19-7-377,-1 1 0,0 0 0,0 1 0,0 0 1,-1 1-1,0 0 0,17 13 0,-25-17-91,0-1-1,-1 1 1,1 0-1,0 1 1,-1-1-1,1 0 1,-1 0-1,0 1 1,0-1-1,0 0 1,0 1-1,0-1 1,0 1-1,-1 0 1,1-1-1,-1 1 1,0 2-1,0 0 13,0 0 0,-1 0 0,0 0 0,0 0 0,0 0 0,-1-1 0,1 1-1,-5 7 1,-5 6 84,0-1-1,-1 0 0,-21 24 0,20-27-29,-15 20 25,-91 102-351,94-113 142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9.064"/>
    </inkml:context>
    <inkml:brush xml:id="br0">
      <inkml:brushProperty name="width" value="0.025" units="cm"/>
      <inkml:brushProperty name="height" value="0.025" units="cm"/>
    </inkml:brush>
  </inkml:definitions>
  <inkml:trace contextRef="#ctx0" brushRef="#br0">243 53 15987,'1'-2'216,"1"0"-1,-1 0 0,0 0 0,1 0 0,-1 0 0,0 0 0,0 0 1,-1-1-1,1 1 0,0 0 0,-1-1 0,1 1 0,-1-3 1,0 4-142,0 0 1,0 0 0,-1 0 0,1 0 0,0 0-1,-1 0 1,1 0 0,-1 0 0,1 1 0,-1-1-1,1 0 1,-1 0 0,1 0 0,-1 1 0,0-1 0,0 0-1,1 1 1,-1-1 0,0 1 0,0-1 0,0 1-1,1-1 1,-1 1 0,0 0 0,0-1 0,0 1-1,0 0 1,0 0 0,0-1 0,0 1 0,0 0 0,0 0-1,0 0 1,-2 0 0,-3 1 141,-1-1 0,0 1 0,0 0-1,0 1 1,1-1 0,-1 1 0,1 1 0,0-1 0,-1 1 0,1 0-1,0 1 1,0-1 0,-8 8 0,0 0-125,1 0 0,1 1 0,0 1 0,-14 17 0,20-21-83,-1-1 1,2 1-1,-1 0 0,1 0 1,1 1-1,0-1 1,0 1-1,1 0 1,0 0-1,0 1 1,-1 19-1,4-28-8,-1 0-1,1 0 1,1 0 0,-1 0 0,0 0-1,0 0 1,1 0 0,-1 0-1,1 0 1,-1 0 0,1 0 0,0 0-1,0 0 1,0 0 0,0-1-1,0 1 1,0 0 0,1-1 0,-1 1-1,0-1 1,1 1 0,-1-1-1,1 0 1,0 0 0,-1 1-1,1-1 1,0 0 0,0 0 0,0-1-1,0 1 1,-1 0 0,1-1-1,0 1 1,3-1 0,2 1-1,0 0 1,1-1 0,-1 0-1,0-1 1,1 0 0,-1 0-1,0 0 1,12-5 0,-1-1 5,1-1 1,-1 0 0,-1-1-1,1-2 1,-2 1-1,27-23 1,-22 15-10,-1-2 0,-1 1 0,-1-2 0,21-30-1,-33 43-16,-4 5 7,-1 1 0,1 0-1,-1-1 1,1 1-1,-1 0 1,0-1 0,0 0-1,1-5 1,-18 31-298,9-7 173,2-1 1,0 2 0,1-1-1,0 1 1,1-1 0,1 1-1,1 0 1,0 0 0,1 0-1,4 24 1,-3-37-30,0 0 1,0 0 0,0 0-1,0 0 1,4 7-1,-4-10 141,0 0-1,-1 0 1,1 0-1,0 0 1,0 0-1,-1 0 1,1 0-1,0 0 0,0-1 1,0 1-1,0 0 1,0-1-1,0 1 1,0-1-1,0 1 1,0-1-1,0 1 1,1-1-1,-1 0 1,0 0-1,0 1 1,0-1-1,0 0 1,1 0-1,0 0 1,19-4-530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28.680"/>
    </inkml:context>
    <inkml:brush xml:id="br0">
      <inkml:brushProperty name="width" value="0.05" units="cm"/>
      <inkml:brushProperty name="height" value="0.05" units="cm"/>
    </inkml:brush>
  </inkml:definitions>
  <inkml:trace contextRef="#ctx0" brushRef="#br0">34 51 13315,'-26'3'1493,"18"-1"-891,16-3 717,603-53 1640,-596 54-2883,-18 1 40,-26 3 65,21-3-188,-163 23 352,-61 9 190,208-33-492,35-6-177,38-8-314,91-13-2223,-186 37 1712,12-9 822,-1-2 129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9.515"/>
    </inkml:context>
    <inkml:brush xml:id="br0">
      <inkml:brushProperty name="width" value="0.025" units="cm"/>
      <inkml:brushProperty name="height" value="0.025" units="cm"/>
    </inkml:brush>
  </inkml:definitions>
  <inkml:trace contextRef="#ctx0" brushRef="#br0">117 68 17012,'6'-3'1948,"-6"9"-1146,-8 17-292,7-20-330,-17 44 1374,-42 118 608,50-134-2068,2 1 0,1 0 0,-3 42 0,10-69-114,0-1 0,0 1 0,0-1 0,0 1 0,1-1 0,0 1 0,-1-1 0,2 1 1,2 7-1,-3-11-3,-1 1 1,1-1 0,0 0-1,0 0 1,0 0 0,0 0-1,0 0 1,0 0 0,0 0 0,0 0-1,1 0 1,-1-1 0,0 1-1,0 0 1,1-1 0,-1 1-1,0-1 1,1 1 0,-1-1 0,1 0-1,-1 0 1,0 1 0,1-1-1,-1 0 1,1 0 0,-1 0-1,1-1 1,-1 1 0,0 0 0,1 0-1,-1-1 1,0 1 0,3-2-1,1 0-81,1 0-1,-1-1 0,0 0 1,0 0-1,0 0 0,-1 0 1,1-1-1,-1 0 0,7-7 1,32-44-539,-40 50 599,47-73-383,-4-2 0,50-119 0,-60 110 977,-87 193 1488,40-80-1827,-63 147 1356,62-138-1317,1 0 0,2 2 0,-6 42 0,14-72-349,0 0 0,1 1 0,0-1 1,0 0-1,1 1 0,0 5 0,-1-10 76,1 0 0,-1 0 0,0 0-1,0 0 1,1 0 0,-1 0 0,0 0-1,1-1 1,-1 1 0,1 0 0,-1 0-1,1 0 1,-1-1 0,1 1-1,0 0 1,-1-1 0,1 1 0,0-1-1,-1 1 1,1-1 0,0 1 0,0-1-1,0 1 1,0-1 0,-1 1 0,1-1-1,0 0 1,0 0 0,0 0 0,0 1-1,0-1 1,0 0 0,0 0-1,0 0 1,0 0 0,-1 0 0,1-1-1,0 1 1,1 0 0,14-6-432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9.979"/>
    </inkml:context>
    <inkml:brush xml:id="br0">
      <inkml:brushProperty name="width" value="0.025" units="cm"/>
      <inkml:brushProperty name="height" value="0.025" units="cm"/>
    </inkml:brush>
  </inkml:definitions>
  <inkml:trace contextRef="#ctx0" brushRef="#br0">0 197 16500,'2'4'319,"-1"-1"0,1 1 0,0-1 0,0 0 0,1 0 0,-1 0 0,1 0 0,4 5 0,-4-7-194,-1 0 1,0 0 0,0 1-1,1-2 1,-1 1-1,0 0 1,1 0 0,-1-1-1,1 1 1,-1-1 0,1 0-1,-1 0 1,1 0-1,-1 0 1,5-1 0,9-1 240,-1-2 1,1 1-1,-1-2 1,0 0 0,-1-1-1,19-10 1,-1-2 227,50-36 1,-72 47-501,0-1-1,0 0 1,-1 0-1,0-1 1,-1 0-1,0-1 1,0 0-1,11-20 1,-18 30-85,-1-1 0,1 0 0,-1 0 1,1 0-1,-1 0 0,0 0 1,1 0-1,-1 0 0,0 0 0,0 1 1,0-1-1,0 0 0,0 0 0,0 0 1,0 0-1,0 0 0,0 0 1,0 0-1,0 0 0,-1 0 0,1 0 1,-1-1-1,1 1-3,-1 1-1,0 0 1,1-1 0,-1 1-1,0-1 1,1 1 0,-1 0 0,0 0-1,0-1 1,1 1 0,-1 0-1,0 0 1,0 0 0,1 0 0,-1 0-1,0 0 1,0 0 0,0 0-1,1 0 1,-3 0 0,-2 2 9,0-1 0,0 1 0,-1 0 0,1 0 0,0 0 0,-6 5 0,-4 4 10,1 0 0,0 1 1,1 0-1,1 1 0,-18 24 0,23-27-2,0 0 0,1 0 0,0 0 0,1 1 0,0-1 0,1 1 0,0 0 1,1 1-1,-4 19 0,6-28-57,1 0 0,0 0 1,0 1-1,-1-1 0,2 0 0,-1 0 1,0 0-1,1 0 0,-1 0 1,1 0-1,0-1 0,0 1 0,0 0 1,0 0-1,1 0 0,-1-1 0,1 1 1,-1-1-1,1 1 0,0-1 1,0 1-1,0-1 0,0 0 0,1 0 1,-1 0-1,1 0 0,-1-1 1,5 3-1,0-1-102,1-1 1,0 0-1,0 0 0,0 0 1,0-1-1,0 0 1,1-1-1,-1 0 0,12-1 1,21-4-340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0.477"/>
    </inkml:context>
    <inkml:brush xml:id="br0">
      <inkml:brushProperty name="width" value="0.025" units="cm"/>
      <inkml:brushProperty name="height" value="0.025" units="cm"/>
    </inkml:brush>
  </inkml:definitions>
  <inkml:trace contextRef="#ctx0" brushRef="#br0">0 61 15043,'24'-12'1337,"1"2"0,-1 0 0,46-10 0,-57 17-930,0 1-1,0 0 1,0 1 0,0 1-1,0 0 1,0 0-1,1 1 1,-1 1 0,17 4-1,-27-5-338,-1-1 0,0 1 0,1 0 0,-1 0 0,1 0 0,-1 0 0,0 1 0,0-1 0,0 0 0,0 1 1,0 0-1,0-1 0,0 1 0,0 0 0,-1 0 0,1 0 0,0 0 0,-1 0 0,0 0 0,0 1 0,0-1 0,0 0 0,0 1 0,1 2 0,-2-1-18,1 0 0,-1 0 1,-1 0-1,1 1 0,0-1 0,-1 0 0,0 0 1,0-1-1,0 1 0,0 0 0,-1 0 0,1 0 1,-1-1-1,-4 7 0,-13 15 56,0 0-1,-2-1 1,-1-1 0,-1-1-1,-34 26 1,-12 12-37,64-55-69,-1 0 1,1 1-1,0-1 1,1 1-1,-1 0 1,-4 10-1,9-15-7,-1 0-1,1 0 0,-1 1 0,1-1 0,-1 0 0,1 0 1,0 1-1,0-1 0,0 0 0,0 0 0,0 1 0,0-1 1,0 0-1,0 1 0,0-1 0,0 0 0,1 0 1,0 2-1,0-2-15,0 1 0,0-1 0,0 0 0,0 0 1,0 0-1,0 0 0,1 1 0,-1-2 0,0 1 0,1 0 1,-1 0-1,1 0 0,-1-1 0,1 1 0,-1-1 1,1 1-1,-1-1 0,3 1 0,17 1-312,-1 0 1,1-1-1,0-1 1,0-1-1,-1-1 0,32-7 1,-35 6 222,49-8-440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1.001"/>
    </inkml:context>
    <inkml:brush xml:id="br0">
      <inkml:brushProperty name="width" value="0.025" units="cm"/>
      <inkml:brushProperty name="height" value="0.025" units="cm"/>
    </inkml:brush>
  </inkml:definitions>
  <inkml:trace contextRef="#ctx0" brushRef="#br0">1 171 19452,'0'0'51,"0"1"0,0-1 0,0 1 0,0-1-1,0 1 1,0 0 0,0-1 0,0 1 0,0-1 0,0 1-1,0 0 1,0-1 0,0 1 0,1-1 0,-1 1 0,0-1 0,0 1-1,1-1 1,-1 1 0,0-1 0,1 1 0,-1-1 0,0 1-1,1-1 1,-1 0 0,1 1 0,-1-1 0,1 0 0,-1 1 0,1-1-1,-1 0 1,1 0 0,-1 1 0,1-1 0,-1 0 0,1 0-1,0 0 1,-1 0 0,1 0 0,-1 0 0,1 0 0,-1 0 0,1 0-1,1 0 1,30-2 594,-32 2-605,27-5 279,0-1 1,0-2 0,-1 0-1,0-2 1,-1-1-1,0-1 1,33-22-1,-50 29-230,-6 5-58,0-1 0,0 0 0,-1-1 0,1 1 0,0 0 0,0 0 0,-1-1 0,1 1 0,0-1 0,-1 1 0,0-1 0,1 0 0,-1 0 0,0 0 0,0 0 0,1-2 0,-2 4-21,0 0-1,1-1 1,-1 1-1,0 0 1,0-1 0,0 1-1,0 0 1,0-1-1,0 1 1,0 0-1,0-1 1,0 1-1,0 0 1,0-1-1,0 1 1,0 0-1,0-1 1,-1 1-1,1 0 1,0-1-1,0 1 1,0 0-1,0-1 1,-1 1-1,1 0 1,0 0-1,0-1 1,-1 1-1,1 0 1,0 0-1,-1-1 1,-12 0 135,-16 7-8,11 2-115,0-1-1,1 2 1,0 0-1,1 1 1,0 1-1,1 0 0,0 1 1,0 1-1,1 0 1,1 1-1,-11 16 1,22-28-19,0 1-1,0-1 1,1 1 0,-1-1 0,1 1 0,0 0 0,0 0 0,0 0 0,0-1 0,0 1 0,0 3-1,1-5-1,0 0 0,1 0-1,-1 0 1,0 0-1,0 0 1,1 0-1,-1 0 1,1 0-1,-1 0 1,1 0-1,-1 0 1,1-1 0,-1 1-1,1 0 1,0 0-1,-1-1 1,1 1-1,0 0 1,0-1-1,0 1 1,-1-1 0,1 1-1,0-1 1,0 1-1,0-1 1,0 0-1,0 0 1,0 1-1,0-1 1,0 0 0,0 0-1,0 0 1,0 0-1,0 0 1,1 0-1,20 1-22,-1-1 0,1-1 0,38-7-1,-4 0-22,-56 8 44,145-10-503,-121 10 336,0 0-1,0 2 0,47 9 1,-70-11 209,-1 0 0,1 0 0,-1 0 0,1 0 0,-1 0 0,1 0 0,-1 0 0,1 0-1,0 0 1,-1-1 0,1 1 0,-1 0 0,1 0 0,-1-1 0,1 1 0,-1 0 0,0-1 0,1 1 0,-1 0 0,1-1 0,-1 1 0,0-1 0,1 1 0,-1-1 0,0 1 0,1-1 0,-1 1 0,0-1 0,0 1 0,0-1 0,1 1 0,-1-1 0,0 1 0,0-1 0,0 1 0,0-1 0,0 0 0,0 1 0,0-1 0,0 1 0,0-1 0,0 1 0,0-1 0,-1 0 0,-3-36 645,3 27-457,0 2 41,-1-7-406,0 0 1,2-1-1,1-15 0,-1 28 65,0-1 1,1 0-1,-1 1 0,1-1 0,0 1 1,0-1-1,1 1 0,-1 0 0,1-1 0,-1 1 1,1 0-1,0 0 0,0 0 0,1 0 0,-1 1 1,0-1-1,1 1 0,4-5 0,18-7-295,5-3-91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1.501"/>
    </inkml:context>
    <inkml:brush xml:id="br0">
      <inkml:brushProperty name="width" value="0.025" units="cm"/>
      <inkml:brushProperty name="height" value="0.025" units="cm"/>
    </inkml:brush>
  </inkml:definitions>
  <inkml:trace contextRef="#ctx0" brushRef="#br0">19 17 18596,'1'-2'216,"0"1"0,0-1 0,0 1 0,1-1 0,-1 1 1,1 0-1,-1-1 0,1 1 0,-1 0 0,3-1 0,-4 2-164,1 0 1,-1 0-1,0 0 1,1 0-1,-1 0 1,0 0-1,0 0 1,1 0-1,-1 0 1,0 0-1,1 0 1,-1 0-1,0 0 1,0 0-1,1 0 1,-1 0-1,0 1 1,0-1-1,1 0 1,-1 0-1,0 0 0,0 0 1,1 1-1,-1-1 1,0 0-1,0 0 1,0 0-1,1 1 1,-1-1-1,0 0 1,0 0-1,0 1 1,0-1-1,0 0 1,0 1-1,1-1 1,-1 1-1,1 5 290,0 0 0,-1 0-1,1 0 1,-1 0 0,-1 7-1,-3 35 157,-13 60-1,-2 20-401,17-107-89,0-9-6,1-1 0,0 0 0,1 0 1,0 1-1,1-1 0,0 0 0,1 0 0,3 12 1,-5-22-2,0 1 1,1-1-1,0 1 1,-1-1-1,1 0 1,0 1-1,0-1 1,0 0-1,0 0 1,0 1 0,0-1-1,0 0 1,0 0-1,0 0 1,0 0-1,1 0 1,-1-1-1,0 1 1,1 0-1,-1-1 1,0 1-1,1-1 1,-1 1 0,1-1-1,-1 1 1,1-1-1,-1 0 1,1 0-1,0 0 1,-1 0-1,1 0 1,-1 0-1,1 0 1,-1-1 0,1 1-1,-1-1 1,1 1-1,2-2 1,4-1-3,0-1 0,1 0 0,-1-1 1,-1 0-1,11-8 0,89-77-501,124-135-1,-229 223 476,58-66-304,-52 53 275,-8 15 48,0-1 0,0 1 0,0-1 0,0 1 0,-1 0 0,1-1 0,0 1 0,0-1 0,-1 1 0,1 0 0,0-1 0,-1 1 0,1 0 0,0 0 0,-1-1 0,1 1 0,0 0 0,-1 0 0,1 0 0,-1-1 0,1 1 0,0 0 0,-1 0 0,1 0 0,-1 0 0,1 0 0,-1 0 0,1 0 0,0 0 0,-1 0 0,1 0 0,-1 0 0,-22-1-337</inkml:trace>
  <inkml:trace contextRef="#ctx0" brushRef="#br0" timeOffset="1">199 475 16908,'13'22'1656,"6"-5"-1224,8-10-400,8-3 552,6-4-336,1-2 56,1-6-312,3 0-144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1.992"/>
    </inkml:context>
    <inkml:brush xml:id="br0">
      <inkml:brushProperty name="width" value="0.025" units="cm"/>
      <inkml:brushProperty name="height" value="0.025" units="cm"/>
    </inkml:brush>
  </inkml:definitions>
  <inkml:trace contextRef="#ctx0" brushRef="#br0">154 109 16291,'0'-1'100,"0"0"-1,-1 0 0,1 0 0,0 0 0,-1 0 0,1 0 0,-1 0 0,0 0 0,1 0 0,-1 0 1,1 1-1,-1-1 0,0 0 0,0 0 0,0 0 0,1 1 0,-1-1 0,0 1 0,0-1 0,0 0 1,0 1-1,0 0 0,-1-1 0,-1 0 47,1 1-1,-1 0 1,1-1-1,-1 1 1,1 0 0,-1 1-1,1-1 1,0 0-1,-1 1 1,-2 0 0,-2 1 165,-1 1 1,1 0-1,-1 0 1,1 1-1,-10 7 1,12-7-193,-1 1 0,2 0 1,-1 0-1,0 0 1,1 1-1,0-1 0,0 1 1,1 0-1,-6 12 0,8-16-100,1 0 0,-1-1 0,0 1 0,1 0 0,0 0-1,-1 0 1,1 0 0,0-1 0,0 1 0,0 0 0,0 0-1,1 0 1,-1 0 0,0 0 0,1-1 0,0 4 0,0-3-8,1-1 0,-1 1 1,0-1-1,0 0 0,1 0 1,-1 1-1,0-1 0,1 0 1,-1 0-1,1-1 0,0 1 1,-1 0-1,1 0 0,0-1 1,-1 1-1,1-1 0,0 1 0,-1-1 1,1 0-1,0 0 0,2 0 1,3 0 33,0 0 0,0 0 0,0-1 0,0 0 0,0-1 0,0 0-1,0 0 1,-1 0 0,1 0 0,-1-1 0,8-5 0,-6 4 46,0-1 0,0-1 1,-1 0-1,1 0 0,-1 0 0,-1-1 0,12-13 0,-16 17-94,-1 0 0,1 0 0,-1 0 0,0 0 0,0 0-1,0 0 1,0 0 0,0-1 0,-1 1 0,1 0 0,-1 0 0,0-1 0,0 1 0,0 0 0,-1 0 0,1-1-1,-2-2 1,2 4-3,0 1-1,-1 0 1,1 0-1,-1 0 1,1-1-1,-1 1 0,1 0 1,-1 0-1,0 0 1,0 0-1,1 0 1,-1 0-1,0 0 1,0 1-1,0-1 0,0 0 1,0 0-1,0 1 1,0-1-1,0 0 1,-1 1-1,1-1 1,0 1-1,0 0 0,0-1 1,-1 1-1,1 0 1,0 0-1,0 0 1,-1 0-1,1 0 1,0 0-1,-1 0 0,1 0 1,0 0-1,0 1 1,0-1-1,-1 0 1,1 1-1,0-1 1,0 1-1,0-1 0,0 1 1,-2 1-1,-4 6-183,8 5-76</inkml:trace>
  <inkml:trace contextRef="#ctx0" brushRef="#br0" timeOffset="1.49">525 82 17452,'-1'-2'155,"-1"0"1,1 0 0,-1 0 0,1 1 0,-1-1-1,0 0 1,0 1 0,0-1 0,0 1-1,0 0 1,0-1 0,0 1 0,-1 0-1,1 1 1,0-1 0,-1 0 0,1 1-1,0-1 1,-1 1 0,1-1 0,-1 1-1,1 0 1,0 0 0,-1 0 0,1 1 0,-1-1-1,1 1 1,-3 0 0,-1 0 57,1 1-1,0 0 1,-1 0 0,1 0 0,0 1 0,0 0-1,0 0 1,1 0 0,-1 0 0,1 1 0,-6 5 0,6-4-107,0-1 0,1 1 0,-1 0 1,1 0-1,0 0 0,1 1 0,-1-1 1,1 1-1,0 0 0,-1 8 0,3-13-86,-1 1-1,1 0 0,0-1 1,0 1-1,0 0 0,0-1 1,0 1-1,1 0 0,-1-1 0,0 1 1,1-1-1,-1 1 0,1 0 1,0-1-1,-1 1 0,1-1 1,0 1-1,0-1 0,0 0 1,0 1-1,0-1 0,0 0 0,0 0 1,1 0-1,-1 0 0,0 0 1,1 0-1,-1 0 0,1 0 1,-1 0-1,1-1 0,-1 1 1,1-1-1,-1 1 0,1-1 0,0 1 1,-1-1-1,1 0 0,0 0 1,2 0-1,7 0-21,-1 0-1,0-1 1,0 0-1,0 0 1,0-1 0,-1 0-1,1-1 1,0 0-1,-1-1 1,0 0 0,0-1-1,0 1 1,0-2 0,9-6-1,-6 3-24,0-1-1,0 0 0,-1-1 1,-1 0-1,1-1 1,-2 0-1,0 0 1,12-22-1,-12 13-74,-9 20 96,0 1 0,1-1 0,-1 1 0,0-1 1,1 1-1,-1-1 0,0 1 0,0-1 0,0 1 1,1-1-1,-1 0 0,0 1 0,0-1 0,0 1 1,0-1-1,0 1 0,0-1 0,0 0 1,0 1-1,0-1 0,-1 1 0,1-1 0,0 1 1,0-1-1,0 1 0,-1-1 0,1 1 0,0-1 1,-1 0-1,0 1-2,0 0 0,0 1 0,0-1 0,0 1 0,0-1 0,0 1 1,0 0-1,0-1 0,0 1 0,1 0 0,-1-1 0,0 1 0,0 0 0,1 0 0,-1 0 0,0 0 1,1 0-1,-1 1 0,-12 22-93,12-21 82,-3 5 3,1 0 0,0 1-1,0 0 1,1-1 0,-2 14-1,4-19 44,-1 0 0,1 1 0,0-1 0,0 0 0,0 0 0,1 0 0,-1 0 0,1 0 0,-1 0-1,1 0 1,0 0 0,0-1 0,0 1 0,1 0 0,-1 0 0,1-1 0,-1 1 0,1-1 0,3 5 0,18 10 45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2.494"/>
    </inkml:context>
    <inkml:brush xml:id="br0">
      <inkml:brushProperty name="width" value="0.025" units="cm"/>
      <inkml:brushProperty name="height" value="0.025" units="cm"/>
    </inkml:brush>
  </inkml:definitions>
  <inkml:trace contextRef="#ctx0" brushRef="#br0">52 1 18588,'0'17'605,"0"0"0,-1 0-1,-1 0 1,-1 0 0,-6 23 0,0 1 24,-14 96 403,20-111-905,2 1 1,0-1 0,4 33 0,-3-56-115,1 1 1,-1-1-1,1 1 0,0 0 0,0-1 0,0 0 1,0 1-1,1-1 0,-1 0 0,1 1 1,0-1-1,0 0 0,0 0 0,0 0 0,0-1 1,1 1-1,0-1 0,4 5 0,-3-5-6,-1-1-1,0 0 1,1 1 0,-1-1-1,1 0 1,-1-1-1,1 1 1,0-1-1,-1 1 1,1-1 0,-1 0-1,1-1 1,0 1-1,-1 0 1,1-1 0,-1 0-1,1 0 1,5-2-1,5-3-68,0-1 0,-1 0 0,0 0 0,0-1-1,-1-1 1,0 0 0,13-14 0,68-78-1293,-98 110 1279,0-1-1,0 1 1,1 0-1,-5 16 1,1-3 209,2-8 30,1 1 1,-4 14-1,8-25-111,1-1 0,-1 1-1,1 0 1,-1-1 0,1 1-1,0-1 1,0 1 0,0-1-1,1 1 1,-1 0 0,1-1-1,0 1 1,0-1-1,3 7 1,-3-9-40,0 1 0,1-1 0,-1 1 0,0-1 0,1 0-1,-1 1 1,1-1 0,0 0 0,-1 0 0,1 0 0,0 0 0,0 0 0,-1 0 0,1-1-1,0 1 1,0-1 0,0 1 0,0-1 0,0 0 0,0 1 0,0-1 0,0 0-1,0 0 1,0-1 0,0 1 0,0 0 0,0-1 0,0 1 0,3-2 0,1 0-170,1-1 0,-1 0 0,1 0 0,-1 0 0,0 0 0,-1-1 0,8-6 0,-5 3 62,-1 0 0,0-1 0,-1 0 0,1 0 0,-2 0 0,8-14 0,13-33-353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3.129"/>
    </inkml:context>
    <inkml:brush xml:id="br0">
      <inkml:brushProperty name="width" value="0.025" units="cm"/>
      <inkml:brushProperty name="height" value="0.025" units="cm"/>
    </inkml:brush>
  </inkml:definitions>
  <inkml:trace contextRef="#ctx0" brushRef="#br0">61 1 15667,'-5'6'534,"0"-1"0,0 1-1,1 1 1,0-1 0,0 1-1,0-1 1,1 1 0,0 0-1,1 0 1,-1 0 0,-1 13 0,-2 8 1096,-2 47 0,7-35-1286,2-1 0,2 1 0,10 48-1,0 12-419,-30-298-3350,16 180 3081,3 26 290,10 23 278,-10-26-182,1 0 0,0-1 1,0 1-1,1-1 0,-1 0 0,1 0 1,0 0-1,0-1 0,0 1 1,0-1-1,1 0 0,0 0 1,-1 0-1,1-1 0,0 0 1,10 4-1,-8-5-7,1 1 1,-1-1-1,1-1 1,0 1 0,-1-1-1,1-1 1,0 1-1,-1-1 1,1-1-1,-1 1 1,9-4 0,-5 2 3,-1-1 1,1-1 0,0 0 0,-1-1 0,0 1 0,0-2 0,-1 0 0,0 0-1,0 0 1,0-1 0,-1-1 0,-1 1 0,1-1 0,-1-1 0,11-18 0,-14 17 91,-7 13 88,-7 18 27,3-2-81,1 0 0,1 0 1,1 0-1,1 1 0,0-1 0,2 1 0,0 0 0,1-1 0,0 1 1,5 26-1,-4-41-125,1 0 0,-1 0 0,0 0 1,1 0-1,0-1 0,0 1 0,0-1 0,0 1 0,0-1 1,1 0-1,0 0 0,3 4 0,-5-6-47,1 0 1,-1 0-1,1 0 1,-1 0-1,1 0 0,-1 0 1,1-1-1,0 1 0,-1-1 1,1 1-1,0-1 1,-1 1-1,1-1 0,0 0 1,0 0-1,-1 0 1,1 0-1,0 0 0,0 0 1,-1 0-1,1-1 0,0 1 1,0-1-1,-1 1 1,1-1-1,-1 0 0,1 1 1,0-1-1,-1 0 0,1 0 1,1-2-1,1-1-174,1 0 1,-1-1-1,1 0 0,-1 0 0,-1 0 1,1 0-1,-1-1 0,0 1 0,0-1 1,0 0-1,-1 0 0,0 0 0,0 0 1,-1 0-1,2-11 0,0-8-360,-2 0-1,-1-38 1,-1 28-631,-1 0 0,-3 0 1,0 0-1,-3 0 0,0 1 1,-21-50-1,27 80 1283,0-1 1,-1 1-1,0-1 0,0 1 1,0 0-1,-1 0 1,-4-4-1,8 8-50,-1-1 0,1 1 0,-1-1 0,1 1 0,-1 0 0,1-1 0,-1 1 0,1 0 0,-1 0 0,1-1 0,-1 1 0,1 0 1,-1 0-1,1 0 0,-1 0 0,0 0 0,1 0 0,-1 0 0,1 0 0,-1 0 0,1 0 0,-1 0 0,0 0 0,1 0 0,-1 0 0,0 1 30,0 0 0,0 0-1,1 0 1,-1 0 0,0 0 0,1 0-1,-1 0 1,1 0 0,0 0-1,-1 0 1,1 0 0,0 0 0,-1 0-1,1 0 1,0 1 0,0-1 0,0 0-1,0 2 1,0 1 81,1-1 0,-1 1 0,0 0 0,1-1 0,0 1 0,0 0 0,0-1 0,0 1 0,1-1 0,-1 1 0,1-1 0,0 0 0,0 0 0,0 0 0,1 0 0,-1 0 0,1 0 0,-1-1 0,1 1 1,3 2-1,4 2-361,0 0 1,1-1 0,-1 0 0,1-1 0,12 4 0,9 3-228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4.042"/>
    </inkml:context>
    <inkml:brush xml:id="br0">
      <inkml:brushProperty name="width" value="0.025" units="cm"/>
      <inkml:brushProperty name="height" value="0.025" units="cm"/>
    </inkml:brush>
  </inkml:definitions>
  <inkml:trace contextRef="#ctx0" brushRef="#br0">107 1 14899,'-42'64'4540,"34"-54"-3886,0 0 0,1 1 0,0-1 1,1 2-1,0-1 0,1 1 1,0 0-1,1 0 0,-4 17 1,8-28-617,-1 0 0,1 0 1,0 0-1,0 0 0,0 0 1,0 0-1,0 0 0,0 0 1,0 0-1,1 0 0,-1 0 1,0 0-1,0 0 1,1 0-1,-1-1 0,1 1 1,-1 0-1,1 0 0,-1 0 1,1 0-1,0 0 0,-1-1 1,1 1-1,0 0 0,-1-1 1,3 2-1,-1-1-4,0 0-1,0 0 1,0-1-1,0 1 1,0-1 0,1 0-1,-1 1 1,0-1-1,0 0 1,1 0 0,3-1-1,6-1-51,0 0 0,0-1 0,17-7 1,34-17-252,-44 17 25,1 2 0,0 0 0,38-9 0,-56 16 217,-1 1-1,1 0 1,-1-1-1,1 1 1,-1 0-1,1 0 1,-1 0-1,1 0 1,0 0-1,-1 1 1,1-1-1,-1 0 1,1 1-1,-1-1 0,1 1 1,-1-1-1,1 1 1,-1 0-1,0 0 1,1-1-1,-1 1 1,2 2-1,-1-1 1,-1 1 0,0-1-1,0 0 1,0 1-1,0-1 1,0 1 0,0-1-1,-1 1 1,1-1 0,-1 1-1,0-1 1,1 1-1,-2 4 1,1-5 23,0 3 18,0 1 1,0-1-1,1 0 1,-1 1 0,1-1-1,0 1 1,2 5-1,-2-9-9,0-1-1,0 1 1,0 0-1,1-1 1,-1 1-1,0-1 1,1 1-1,-1-1 1,1 0-1,0 0 1,-1 1-1,1-1 1,0 0-1,-1 0 1,1-1-1,0 1 1,0 0-1,0-1 1,0 1-1,0-1 1,0 1-1,0-1 1,3 0-1,10 1-378,0-1-1,0-1 1,0-1 0,0 0-1,0 0 1,20-7 0,-19 4-630,0 1 1,0 1 0,0 1-1,1 0 1,18 1 0,-22 5 570,-12-3 481,-1-1-1,1 0 1,0 1 0,-1-1 0,1 0 0,0 0-1,-1 1 1,1-1 0,0 0 0,0 0-1,-1 0 1,1 0 0,0 0 0,0 0 0,-1 0-1,1 0 1,0 0 0,0 0 0,-1-1-1,1 1 1,0 0 0,-1 0 0,1-1 0,0 1-1,0-1 1,15-8 136,-2 0 0,24-20-1,18-10-259,-56 38 151,0 1-1,1 0 1,-1-1 0,1 1 0,-1 0-1,1-1 1,-1 1 0,0 0 0,1 0-1,-1 0 1,1-1 0,-1 1 0,1 0-1,-1 0 1,1 0 0,0 0 0,-1 0 0,1 0-1,-1 0 1,1 0 0,-1 0 0,1 0-1,-1 0 1,1 1 0,-1-1 0,1 0-1,-1 0 1,1 0 0,-1 1 0,0-1-1,1 0 1,-1 0 0,1 1 0,-1-1-1,1 0 1,-1 1 0,1 0 0,6 4 3006,-7-5-3019,1 0-1,0 0 0,0 0 0,-1 0 0,1 0 1,0 0-1,0 0 0,-1-1 0,1 1 0,0 0 1,-1 0-1,1-1 0,0 1 0,-1-1 1,1 1-1,0 0 0,-1-1 0,1 1 0,-1-1 1,1 1-1,-1-1 0,1 0 0,-1 1 0,0-1 1,1 1-1,-1-1 0,0 0 0,1 0 0,-1 1 1,0-1-1,0 0 0,1-1 0,8-26 251,-8 27-310,-1-1 0,0 0 0,0 1 1,0-1-1,0 1 0,0-1 1,0 1-1,0-1 0,0 0 0,-1 1 1,1-1-1,-1 1 0,1-1 0,-1 1 1,1-1-1,-1 1 0,0 0 1,0-1-1,0 1 0,0 0 0,0 0 1,0-1-1,0 1 0,0 0 0,0 0 1,0 0-1,-3-1 0,2 1-2,0 1 0,0 0 0,1-1 0,-1 1 0,0 0 0,0 0 0,0 0-1,0 0 1,0 0 0,0 1 0,0-1 0,1 0 0,-1 1 0,0 0 0,0-1 0,0 1 0,1 0-1,-1 0 1,0 0 0,1 0 0,-1 0 0,-2 2 0,1 0 6,1 0 0,-1 0 0,1 0 0,0 0 1,0 0-1,0 0 0,0 0 0,0 1 0,1-1 0,-1 0 0,1 1 0,0 0 1,-1 3-1,2-5-4,0-1-1,-1 1 1,1-1 0,0 1 0,0-1-1,0 0 1,0 1 0,0-1 0,0 1 0,1-1-1,-1 1 1,0-1 0,1 0 0,-1 1 0,1-1-1,-1 1 1,1-1 0,0 0 0,-1 0 0,1 1-1,0-1 1,0 0 0,0 0 0,0 0-1,0 0 1,0 0 0,0 0 0,1 0 0,-1-1-1,0 1 1,0 0 0,1-1 0,-1 1 0,0 0-1,1-1 1,2 1 0,3 0-42,1-1 1,-1 1-1,1-1 0,-1-1 1,0 0-1,1 0 0,-1 0 1,0-1-1,0 0 0,1 0 1,7-4-1,-4 2-61,-1 0-1,1 1 1,0 0-1,12 0 1,-22 2 86,1 1-1,-1 0 0,0 0 1,1 0-1,-1 0 0,0 0 1,1 1-1,-1-1 1,0 0-1,1 0 0,-1 1 1,0-1-1,1 1 1,-1 0-1,0-1 0,0 1 1,1 0-1,0 1 1,0 0 9,0 0 1,0 1-1,-1-1 1,0 1 0,1-1-1,-1 1 1,1 3 0,4 8 120,-5-12-100,1 0 0,-1-1 1,1 1-1,-1 0 0,1-1 0,0 1 1,0-1-1,0 0 0,0 1 0,0-1 1,0 0-1,0 0 0,0 0 0,0-1 0,0 1 1,1 0-1,-1-1 0,0 1 0,0-1 1,1 0-1,-1 0 0,0 0 0,1 0 0,-1 0 1,3-1-1,11-1 50,0 0-1,23-7 1,-27 6-57,35-9-26,-26 6-96,0 1 0,1 0 0,-1 2 0,1 0 0,33 1 0,-53 2 99,0 0 0,0 1 0,-1-1-1,1 0 1,0 1 0,0-1 0,0 1 0,-1 0 0,1 0-1,0-1 1,-1 1 0,1 0 0,-1 0 0,1 1 0,-1-1-1,1 0 1,-1 0 0,0 1 0,0-1 0,1 1 0,-1-1-1,1 3 1,0-1-60,-2-3 64,1 1 0,-1-1 0,0 0 0,1 0 0,-1 0 0,0 0 0,1 0-1,-1 0 1,0 0 0,0 0 0,1 0 0,-1 0 0,0 0 0,1 0 0,-1 0 0,0 0 0,1 0 0,-1 0 0,0 0 0,0 0 0,1 0 0,-1 0 0,0-1-1,1 1 1,-1 0 0,0 0 0,0 0 0,1-1 0,-1 1 0,0 0 0,0 0 0,0 0 0,1-1 0,-1 1 0,0 0 0,0 0 0,0-1 0,0 1 0,0 0 0,1-1-1,-1 1 1,8-14-131,1-7-74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4.542"/>
    </inkml:context>
    <inkml:brush xml:id="br0">
      <inkml:brushProperty name="width" value="0.025" units="cm"/>
      <inkml:brushProperty name="height" value="0.025" units="cm"/>
    </inkml:brush>
  </inkml:definitions>
  <inkml:trace contextRef="#ctx0" brushRef="#br0">0 83 21957,'9'-7'2536,"-3"1"-1704,-6 1-488,3 0 2497,5 0-2793,4-1-432,2-7 408,5 1-208,2-12-160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9.834"/>
    </inkml:context>
    <inkml:brush xml:id="br0">
      <inkml:brushProperty name="width" value="0.05" units="cm"/>
      <inkml:brushProperty name="height" value="0.05" units="cm"/>
    </inkml:brush>
  </inkml:definitions>
  <inkml:trace contextRef="#ctx0" brushRef="#br0">178 4 16892,'0'0'57,"0"-1"0,1 1 0,-1 0 0,0 0 0,1-1 1,-1 1-1,0 0 0,0 0 0,1 0 0,-1 0 0,0-1 1,1 1-1,-1 0 0,1 0 0,-1 0 0,0 0 1,1 0-1,-1 0 0,0 0 0,1 0 0,-1 0 0,0 0 1,1 0-1,-1 0 0,1 0 0,-1 0 0,1 1 0,0 9 894,-14 28-61,5-17-325,-1 17-629,1 1 0,2 0 1,2 0-1,2 0 0,1 1 0,2-1 1,1 0-1,3 1 0,11 48 0,-14-82-195,-1-3 62,0 0 0,0 0 0,-1 0 0,1 0 0,-1 0 1,1 0-1,-1 0 0,0 0 0,0 1 0,0-1 0,-1 0 1,1 0-1,-2 6 0,1-9 137,0 0 1,1 0-1,-1 0 0,0 0 1,0 0-1,1 0 0,-1 0 0,0 0 1,1 0-1,-1 0 0,0 0 1,1 0-1,-1 0 0,0 0 1,1-1-1,-1 1 0,0 0 0,1-1 1,-1 1-1,0 0 0,1-1 1,-1 1-1,1-1 0,-1 0 1,-16-11-1935,7 2 1335,0-1 1,0 1 0,2-1-1,-14-21 1,-24-52 3051,42 77-1982,1 1-139,-13-32 2840,16 37-2991,-1 1 1,1-1-1,0 0 0,0 0 1,-1 1-1,1-1 0,0 0 1,0 0-1,0 0 0,0 0 1,0 1-1,0-1 0,0 0 1,0 0-1,0 0 0,0 0 1,1 1-1,-1-1 0,0 0 1,1 0-1,-1 1 0,0-1 1,1 0-1,-1 0 1,1 1-1,-1-1 0,1 0 1,-1 1-1,1-1 0,0 1 1,-1-1-1,1 1 0,0-1 1,-1 1-1,1-1 0,0 1 1,0 0-1,-1-1 0,1 1 1,1 0-1,17-3 595,32 0 0,13-1-1215,51-17 166,-52 4 84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6.689"/>
    </inkml:context>
    <inkml:brush xml:id="br0">
      <inkml:brushProperty name="width" value="0.05" units="cm"/>
      <inkml:brushProperty name="height" value="0.05" units="cm"/>
    </inkml:brush>
  </inkml:definitions>
  <inkml:trace contextRef="#ctx0" brushRef="#br0">0 100 14803,'0'0'49,"0"1"-1,0-1 0,0 1 1,0-1-1,0 0 0,0 1 1,1-1-1,-1 0 0,0 1 1,0-1-1,0 0 0,1 1 1,-1-1-1,0 0 0,0 1 1,0-1-1,1 0 0,-1 0 1,0 1-1,1-1 1,-1 0-1,0 0 0,1 0 1,-1 1-1,0-1 0,1 0 1,-1 0-1,0 0 0,1 0 1,-1 0-1,0 0 0,1 0 1,-1 1-1,1-1 0,-1 0 1,0 0-1,1-1 0,-1 1 1,1 0-1,-1 0 1,1 0-1,21-2 384,539-81 3508,-398 60-3585,-158 23-239,-6 2-33,-17 4 12,-29 7 12,-272 46 113,28-6-221,268-47-32,28-5-8,40-5-29,-29 3 59,86-3-1372,-100 3 1180,-4-3-89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6.812"/>
    </inkml:context>
    <inkml:brush xml:id="br0">
      <inkml:brushProperty name="width" value="0.025" units="cm"/>
      <inkml:brushProperty name="height" value="0.025" units="cm"/>
    </inkml:brush>
  </inkml:definitions>
  <inkml:trace contextRef="#ctx0" brushRef="#br0">55 4 15539,'0'0'53,"0"0"0,0-1 1,0 1-1,0 0 0,0 0 0,-1 0 0,1-1 0,0 1 0,0 0 0,0 0 0,0 0 0,-1 0 0,1 0 1,0-1-1,0 1 0,0 0 0,-1 0 0,1 0 0,0 0 0,0 0 0,-1 0 0,1 0 0,0 0 0,0 0 0,-1 0 1,1 0-1,0 0 0,0 0 0,-1 0 0,1 0 0,0 0 0,0 0 0,0 0 0,-1 0 0,1 0 0,-8 9 893,-3 14 151,5-4-745,0 0-1,1 0 0,1 0 0,1 1 0,0 0 0,1 0 0,3 33 0,-1-51-321,0 0 0,0 0 0,0 0-1,1 0 1,-1 0 0,1-1 0,0 1 0,0 0-1,-1 0 1,1 0 0,0-1 0,0 1 0,1-1-1,-1 1 1,3 2 0,-3-3-10,0 0-1,0-1 1,0 1-1,0-1 1,1 1 0,-1-1-1,0 1 1,0-1-1,1 0 1,-1 0 0,0 0-1,0 0 1,1 1-1,-1-2 1,0 1 0,1 0-1,-1 0 1,2-1-1,3-1 24,0 0-1,-1 0 0,1-1 0,-1 0 0,1 0 0,-1-1 0,0 1 0,6-7 0,8-8 100,0 0-1,0-2 0,-2-1 0,-1 0 0,0-1 1,-2 0-1,12-25 0,-37 85-38,1 1 0,-5 50 0,15-86-102,-1-1 0,1 0 0,0 1 0,0-1 0,0 1-1,1-1 1,-1 0 0,1 1 0,-1-1 0,1 0 0,0 1 0,-1-1-1,1 0 1,0 0 0,1 0 0,1 3 0,-2-4-1,1 0 0,-1 0 0,0 0 0,1 0 0,-1-1 0,1 1 0,-1 0 0,1-1 0,-1 0 0,1 1 1,0-1-1,-1 0 0,1 0 0,-1 0 0,1 0 0,0 0 0,-1 0 0,1 0 0,-1 0 0,1-1 0,-1 1 0,1-1 0,-1 1 0,1-1 0,1-1 0,12-4 6,-1-2 0,1 0 0,-2-1 0,0 0 1,17-15-1,-17 12-28,1 1 0,1 1 1,0 0-1,16-7 0,-30 16 16,0 0-1,0 1 0,0-1 1,1 1-1,-1-1 0,0 1 1,0 0-1,0-1 0,1 1 0,-1 0 1,0 0-1,0 0 0,0 0 1,1 0-1,-1 0 0,0 0 1,0 0-1,1 1 0,-1-1 1,0 0-1,0 1 0,0-1 1,0 1-1,1-1 0,0 2 0,-1-1-7,0 1 0,1 0 0,-1 0 0,0-1 0,0 1 0,0 0 0,-1 0 0,1 0 0,0 0 0,-1 0 0,1 1 0,-1-1 0,1 4 0,7 92-237,-8-98 252,0 1 1,0 0-1,0 0 1,0 0-1,0 0 1,1 0-1,-1 0 0,0 0 1,1 0-1,-1 0 1,1 0-1,-1 0 1,1 0-1,-1-1 1,1 1-1,-1 0 0,1 0 1,0-1-1,0 1 1,-1 0-1,1-1 1,0 1-1,0-1 0,0 1 1,0-1-1,-1 1 1,1-1-1,0 0 1,0 1-1,0-1 1,0 0-1,0 0 0,0 0 1,0 0-1,0 0 1,0 0-1,0 0 1,0 0-1,0 0 1,0 0-1,0 0 0,0-1 1,0 1-1,0 0 1,0-1-1,0 1 1,-1 0-1,2-2 1,7-2 24,0-1 0,-1 0 0,16-12 1,-16 11-4,-8 6-22,10-7 0,0-1 1,1 2-1,0 0 0,22-10 1,-31 16-10,0-1 0,0 0 0,0 1-1,0-1 1,0 1 0,0-1 0,0 1 0,1 0 0,-1 0 0,0 0 0,0 0 0,0 0 0,0 1 0,0-1 0,0 1 0,1-1-1,-1 1 1,0 0 0,0 0 0,-1 0 0,1 0 0,0 0 0,0 0 0,0 0 0,-1 1 0,1-1 0,0 1 0,-1-1-1,0 1 1,1 0 0,-1-1 0,0 1 0,0 0 0,0 0 0,0 0 0,1 3 0,7 26-121,-8-26 110,0 0 0,1 1 0,-1-1 0,1 0-1,0 0 1,6 10 0,-7-14 19,0 0 1,0-1-1,0 1 0,0 0 0,0 0 1,1-1-1,-1 1 0,0-1 1,0 1-1,1-1 0,-1 1 0,0-1 1,1 0-1,-1 1 0,0-1 0,1 0 1,-1 0-1,1 0 0,-1 0 1,0 0-1,1-1 0,-1 1 0,0 0 1,1-1-1,-1 1 0,2-1 1,35-17 43,0-5-14,-28 16-101,1 0-1,0 0 1,0 1-1,1 1 1,-1 0-1,1 0 1,20-4 0,-31 9-16,0-1 1,0 1-1,0 0 1,0 0-1,0 0 0,1 0 1,-1 0-1,0 0 1,0 0-1,0 0 1,0 0-1,0 1 1,0-1-1,0 0 1,0 1-1,0-1 1,0 1-1,0-1 0,0 1 1,0-1-1,0 1 1,0 0-1,1 1 1,-1-1-37,-1 0 0,0 0 1,1 0-1,-1 0 0,0 1 1,0-1-1,0 0 0,0 0 1,0 0-1,0 0 0,0 0 1,0 1-1,0-1 0,-1 0 1,1 0-1,0 0 0,-1 0 1,1 0-1,-1 0 0,1 0 1,-1 0-1,0 1 0,0 0 7,1-1-1,-1 1 0,0-1 1,0 0-1,0 1 0,0-1 1,0 0-1,0 0 0,0 0 1,0 0-1,0 0 0,0 0 1,-1 0-1,1 0 1,0 0-1,-3 1 0,-3-5-1230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7.753"/>
    </inkml:context>
    <inkml:brush xml:id="br0">
      <inkml:brushProperty name="width" value="0.025" units="cm"/>
      <inkml:brushProperty name="height" value="0.025" units="cm"/>
    </inkml:brush>
  </inkml:definitions>
  <inkml:trace contextRef="#ctx0" brushRef="#br0">60 0 18540,'-2'6'1456,"-4"7"-1112,1 4-152,-1 12 609,-3 4-273,2 8-232,-3 4-96,3 2-88,3-1-16,1-5-8,3-2-48,0-12-304,1-4-208,4-10-449,0-6-111,-2-4 728,-3-6-200,0-8-232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8.231"/>
    </inkml:context>
    <inkml:brush xml:id="br0">
      <inkml:brushProperty name="width" value="0.025" units="cm"/>
      <inkml:brushProperty name="height" value="0.025" units="cm"/>
    </inkml:brush>
  </inkml:definitions>
  <inkml:trace contextRef="#ctx0" brushRef="#br0">1 218 20092,'1'-5'198,"0"1"0,0 0-1,0 0 1,1-1-1,0 1 1,0 0 0,0 0-1,1 1 1,-1-1 0,6-6-1,34-31 575,-23 25-499,1 2 0,0 0 0,1 1-1,0 1 1,36-15 0,-41 21-189,0 1 0,1 0 0,-1 1 0,1 0 0,0 2 0,0 0 0,0 1 0,32 1 0,-44 1-87,1 0 1,-1 0-1,1 0 1,-1 0-1,0 1 1,0 0-1,0 0 1,0 0-1,0 1 1,0 0-1,-1 0 1,1 0-1,-1 0 1,0 1 0,1-1-1,-2 1 1,1 0-1,0 0 1,2 6-1,-3-6-19,-1 0 1,0 1-1,0-1 1,-1 1-1,1-1 0,-1 1 1,0 0-1,0 0 0,-1-1 1,0 1-1,1 0 1,-2 0-1,1 0 0,0 0 1,-1-1-1,0 1 0,0 0 1,0-1-1,-1 1 1,0 0-1,-4 7 0,0-2 15,0 0 0,-1 0 0,-1-1-1,0 0 1,0 0 0,0-1 0,-1 0 0,-1 0-1,1-1 1,-17 9 0,8-5 63,-1-2 1,0 0-1,-1-1 0,0-1 1,-23 6-1,39-12-237,-1-1 0,1 1-1,-1-1 1,1 1 0,-1-1 0,-6-1-1,11 1 128,0 0 0,0 0-1,-1 0 1,1 0-1,0 0 1,0 0 0,-1 0-1,1 0 1,0 0-1,0-1 1,0 1 0,-1 0-1,1 0 1,0 0-1,0 0 1,0 0 0,-1 0-1,1-1 1,0 1-1,0 0 1,0 0 0,0 0-1,-1 0 1,1-1-1,0 1 1,0 0 0,0 0-1,0 0 1,0-1-1,0 1 1,0 0 0,-1 0-1,1-1 1,0 1-1,0 0 1,0 0-1,0-1 1,0 1 0,0 0-1,0 0 1,1-2-89,0 1-1,0 0 1,0-1 0,0 1-1,0 0 1,0 0 0,1 0 0,-1 0-1,0 0 1,0 0 0,3 0 0,18-12-755,10 0-338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48.678"/>
    </inkml:context>
    <inkml:brush xml:id="br0">
      <inkml:brushProperty name="width" value="0.025" units="cm"/>
      <inkml:brushProperty name="height" value="0.025" units="cm"/>
    </inkml:brush>
  </inkml:definitions>
  <inkml:trace contextRef="#ctx0" brushRef="#br0">227 0 20420,'-45'30'2957,"18"-4"-2551,1 1 1,-25 34-1,39-45-325,1 1 1,1 0 0,0 0-1,1 1 1,-10 32-1,17-47-61,1 1 0,0 0 0,0 0 0,1 0 0,-1-1-1,1 1 1,0 0 0,0 0 0,0 0 0,0 0 0,1 0-1,-1 0 1,1 0 0,0 0 0,0-1 0,2 6 0,-1-7-18,0 1 0,0-1 1,0 1-1,0-1 0,0 0 0,1 1 1,-1-1-1,1 0 0,-1-1 1,1 1-1,0 0 0,0-1 0,0 0 1,-1 1-1,1-1 0,1 0 1,-1-1-1,0 1 0,0 0 0,4-1 1,4 1-136,-1-1-1,0 0 1,1-1 0,-1 0 0,0 0-1,0-1 1,0-1 0,0 0 0,0 0 0,0-1-1,-1 0 1,1-1 0,-1 0 0,-1 0 0,1-1-1,-1 0 1,13-11 0,15-17-359</inkml:trace>
  <inkml:trace contextRef="#ctx0" brushRef="#br0" timeOffset="1">319 179 16099,'-23'41'2305,"6"3"-1337,-2-1-448,5 1 2481,2-1-2121,6-1-200,4-9-608,0-3-336,6-8 408,-1-4-176,6 2-80,-5-1-64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09.774"/>
    </inkml:context>
    <inkml:brush xml:id="br0">
      <inkml:brushProperty name="width" value="0.025" units="cm"/>
      <inkml:brushProperty name="height" value="0.025" units="cm"/>
    </inkml:brush>
  </inkml:definitions>
  <inkml:trace contextRef="#ctx0" brushRef="#br0">91 150 11226,'19'-44'2469,"19"-55"6082,-37 93-5803,-6 15-1790,-7 19-592,-13 61-296,3 1 1,4 1 0,4 0-1,-2 115 1,17-186-100,-1-16-35,1 0 1,-1 0 0,0 0 0,-1 0-1,1 0 1,-1 3 0,-14-55-3418,2-9 2530,5 23 301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0.234"/>
    </inkml:context>
    <inkml:brush xml:id="br0">
      <inkml:brushProperty name="width" value="0.025" units="cm"/>
      <inkml:brushProperty name="height" value="0.025" units="cm"/>
    </inkml:brush>
  </inkml:definitions>
  <inkml:trace contextRef="#ctx0" brushRef="#br0">22 81 15835,'-9'-9'2265,"2"2"-1329,4 7-320,0-1 1289,8 1-617,9 0-176,6 0-392,6 0-176,5-3-232,2-1-23,4-2-121,2 0-56,-2 2-617,-5-3-455,-3-3 800,-5-2-152,-5 1-136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3.729"/>
    </inkml:context>
    <inkml:brush xml:id="br0">
      <inkml:brushProperty name="width" value="0.025" units="cm"/>
      <inkml:brushProperty name="height" value="0.025" units="cm"/>
    </inkml:brush>
  </inkml:definitions>
  <inkml:trace contextRef="#ctx0" brushRef="#br0">13 328 15099,'-12'11'2458,"11"-5"-118,3-5-2200,-1-1 0,1 1 0,0-1 0,-1 0-1,1 1 1,0-1 0,-1 0 0,1 0 0,0 0 0,-1 0 0,1-1 0,0 1-1,2-1 1,5-1 42,-1-1 0,1 1-1,-1-2 1,1 1 0,-1-1-1,0 0 1,0-1-1,-1 0 1,1 0 0,5-7-1,4-3 198,-1 0 0,27-34-1,-33 36-267,-2 0-1,1-1 1,-2 1 0,10-23-1,-14 29-85,-1 0-1,0 0 1,0 0-1,0 0 1,-1 0 0,0 0-1,0 0 1,-1 0-1,0 0 1,0-1-1,-1 1 1,-1-8 0,2 14-26,0-1 0,-1 1 0,1 0 0,0-1 0,-1 1 0,1 0 0,-1 0 0,1-1 0,-1 1 0,0 0 0,0 0 0,1 0 0,-1 0 0,0 0 0,0 0 0,0 0 0,0 0 0,0 0 0,0 0 0,0 0 0,0 1 0,-1-1 0,1 0 0,0 1 1,0-1-1,-1 1 0,1 0 0,0-1 0,-1 1 0,1 0 0,0 0 0,-1 0 0,1 0 0,0 0 0,-1 0 0,1 0 0,0 0 0,-1 0 0,1 1 0,0-1 0,-1 0 0,1 1 0,0-1 0,0 1 0,-1 0 0,1-1 0,-2 2 0,-4 3-14,0-1 0,1 1-1,-1 0 1,1 1 0,0-1-1,-7 9 1,2-1-2,1 0-1,0 0 0,1 2 1,1-1-1,0 1 1,0 0-1,2 0 1,0 1-1,1 0 0,-5 26 1,9-40 16,1-1-1,0 0 1,0 1 0,0-1 0,0 0 0,0 1-1,0-1 1,0 1 0,0-1 0,0 0 0,1 1-1,-1-1 1,0 0 0,1 1 0,0-1 0,-1 0 0,1 0-1,0 0 1,-1 1 0,1-1 0,0 0 0,0 0-1,2 1 1,-2-1 0,1 0 0,0 0-1,-1-1 1,1 1 0,0-1 0,0 0-1,0 1 1,-1-1 0,1 0 0,0 0-1,0 0 1,0 0 0,-1 0 0,1-1-1,3 0 1,7-2 2,0-2 1,-1 1-1,23-13 0,-31 16 3,39-23 38,48-23 87,-79 42-108,0 1 1,1 0-1,-1 0 1,1 1-1,0 1 1,12-1-1,-20 2-12,-1 1 0,0 0 0,0 0 1,0 0-1,0 1 0,0-1 0,0 1 0,0 0 0,0 0 0,0 0 0,0 0 0,0 0 1,0 1-1,-1-1 0,1 1 0,0 0 0,3 3 0,-3-1-6,0-1 0,0 0-1,-1 1 1,0 0 0,0-1-1,0 1 1,0 0 0,0 0 0,-1 0-1,0 0 1,2 7 0,-2 0 9,1 0 0,-2 0 0,1 0 0,-2 1-1,0-1 1,0 0 0,-1 0 0,-6 21 0,6-47 374,6-41 175,6-39 454,-6 93-1048,0 1 0,0-1 1,0 1-1,0 0 0,0 0 0,0 1 0,7-1 1,9-3-83,31-13-52,-37 11 135,0 1 0,30-7 0,-40 12 33,0-1-1,0 1 1,0 0-1,0 0 1,0 0-1,0 0 1,0 1-1,0-1 1,0 1-1,0 0 1,0 1-1,0-1 0,0 1 1,0-1-1,5 4 1,-6-2-5,0 0 1,0-1 0,-1 1-1,1 0 1,-1 0-1,1 1 1,-1-1-1,0 0 1,0 1-1,-1-1 1,1 1 0,-1 0-1,1-1 1,-1 1-1,0 0 1,-1 0-1,1 0 1,-1 0-1,0 7 1,0 0-30,0 1 0,-1-1 1,-1 0-1,1 1 0,-7 16 0,6-21 9,0-1 0,0 1 0,-1-1-1,0 0 1,0 0 0,-1 0-1,0 0 1,-8 9 0,12-15 23,0 0-1,0 0 1,-1 0 0,1 0 0,0 0 0,-1 0 0,1 0-1,0-1 1,0 1 0,0 0 0,-1 0 0,1 0-1,0-1 1,0 1 0,0 0 0,-1 0 0,1-1 0,0 1-1,0 0 1,0 0 0,0-1 0,0 1 0,-1 0-1,1 0 1,0-1 0,0 1 0,0 0 0,0-1 0,0 1-1,0 0 1,0 0 0,0-1 0,0 1 0,0 0-1,0-1 1,-1-12-19,2-26-67,1 0 1,16-75-1,-14 105 40,1 9 9,6 16-18,-2-4 17,-6-10 37,0 0-1,0-1 1,0 1 0,1-1-1,-1 0 1,0 0 0,0 0-1,1 0 1,-1-1 0,1 0-1,-1 1 1,1-1 0,-1 0-1,0-1 1,1 1 0,-1 0-1,1-1 1,-1 0 0,0 0-1,6-2 1,4-2-8,0 0 0,-1-1 1,22-13-1,22-20-42,-51 35 39,-1 0 1,0 0-1,1 0 1,-2 0-1,1 0 1,0-1-1,-1 0 1,0 0-1,4-8 1,-7 13 10,0 0 0,0-1 1,0 1-1,0 0 0,0 0 1,0 0-1,0-1 0,0 1 1,0 0-1,0 0 0,0 0 1,0-1-1,0 1 1,0 0-1,0 0 0,0-1 1,0 1-1,0 0 0,0 0 1,0 0-1,0-1 0,0 1 1,0 0-1,-1 0 0,1 0 1,0-1-1,0 1 0,0 0 1,0 0-1,0 0 0,-1 0 1,1 0-1,0-1 1,0 1-1,0 0 0,-1 0 1,1 0-1,0 0 0,0 0 1,0 0-1,-1 0 0,1 0 1,0 0-1,0 0 0,0 0 1,-1 0-1,1 0 0,0 0 1,0 0-1,-1 0 1,1 0-1,0 0 0,0 0 1,0 0-1,-1 0 0,1 0 1,0 0-1,0 0 0,0 0 1,-1 0-1,1 1 0,0-1 1,0 0-1,0 0 0,0 0 1,-1 0-1,1 0 1,0 1-1,-16 7-50,3 4 37,1-1-1,1 2 1,0-1 0,0 2-1,1-1 1,1 1 0,1 1-1,0 0 1,0 0-1,2 0 1,0 1 0,-7 26-1,13-41 17,0 0 0,-1 1-1,1-1 1,0 0 0,0 1-1,-1-1 1,1 1 0,0-1 0,0 0-1,1 1 1,-1-1 0,0 0 0,0 1-1,1-1 1,-1 0 0,1 1-1,-1-1 1,1 0 0,-1 0 0,1 0-1,0 1 1,0-1 0,0 0-1,-1 0 1,3 2 0,-1-2 0,0-1 1,0 1-1,0 0 1,0-1-1,0 0 0,0 1 1,0-1-1,0 0 1,0 0-1,0 0 0,0 0 1,1 0-1,-1 0 1,0-1-1,2 0 0,8-3 5,0 0 0,0 0 0,-1-1 0,16-9 0,-7 1 3,0 1 0,-1-2 0,0-1 0,-1 0 0,-1-1 0,-1-1 0,0-1 0,26-38 0,-42 56-10,0 0 1,0 0-1,0 0 0,0 0 1,0 0-1,0 0 0,0 1 0,0-1 1,0 0-1,0 0 0,0 0 0,0 0 1,1 0-1,-1 0 0,0 0 1,0 0-1,0 0 0,0 0 0,0 0 1,0 0-1,0 0 0,0 0 1,0 0-1,0 0 0,0 0 0,0 0 1,0 0-1,1 0 0,-1 0 0,0 0 1,0 0-1,0 0 0,0 0 1,0 0-1,0 0 0,0 0 0,0 0 1,0 0-1,0 0 0,0 0 0,1 0 1,-1 0-1,0 0 0,0 0 1,0 0-1,0 0 0,0 0 0,0 0 1,0 0-1,0 0 0,0 0 0,0 0 1,0 0-1,0-1 0,0 1 1,0 0-1,0 0 0,0 0 0,0 0 1,0 0-1,0 0 0,0 0 0,0 0 1,0 0-1,0 0 0,0 0 1,0 0-1,0-1 0,0 1 0,2 11-42,-3 29-21,1-8 36,1-26 9,0 1 0,0-1 1,1 1-1,0-1 0,0 1 1,0-1-1,1 0 1,0 0-1,0 0 0,0-1 1,1 1-1,0-1 0,0 0 1,1 0-1,-1 0 1,1 0-1,0-1 0,0 0 1,1 0-1,-1 0 1,1-1-1,0 1 0,0-1 1,6 2-1,-11-5-14,-1 0 0,0 0 0,0 0 0,1 0 0,-1 0 0,0 0 0,0 0 0,1 0 0,-1-1 1,0 1-1,0 0 0,0 0 0,1 0 0,-1 0 0,0 0 0,0 0 0,0-1 0,1 1 0,-1 0 0,0 0 0,0 0 0,0 0 0,0-1 0,0 1 0,1 0 0,-1 0 0,0 0 0,0-1 0,0 1 0,0 0 1,0 0-1,0-1 0,0 1 0,0 0 0,0 0 0,0-1 0,0 1 0,0 0 0,0-1 0,1-11-53,-6-38-378,4 9 89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4.260"/>
    </inkml:context>
    <inkml:brush xml:id="br0">
      <inkml:brushProperty name="width" value="0.025" units="cm"/>
      <inkml:brushProperty name="height" value="0.025" units="cm"/>
    </inkml:brush>
  </inkml:definitions>
  <inkml:trace contextRef="#ctx0" brushRef="#br0">0 1 18428,'0'3'2024,"0"-1"465,5-3-2825,-4 1 184,5-1-200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4.744"/>
    </inkml:context>
    <inkml:brush xml:id="br0">
      <inkml:brushProperty name="width" value="0.025" units="cm"/>
      <inkml:brushProperty name="height" value="0.025" units="cm"/>
    </inkml:brush>
  </inkml:definitions>
  <inkml:trace contextRef="#ctx0" brushRef="#br0">141 272 14467,'-9'5'405,"-1"1"1,1 0-1,0 0 0,1 1 1,0 0-1,0 1 0,0-1 1,1 2-1,0-1 0,0 1 1,1 0-1,-9 18 0,9-13-82,0 0 0,2 1 0,-6 24 0,9-34-263,0 0 1,0 1 0,1-1 0,0 0-1,0 0 1,0 0 0,0 0-1,1 0 1,0 0 0,0 0-1,0 0 1,1 0 0,0 0-1,3 7 1,-3-10-29,-1 0-1,1 0 1,0 0 0,0 0-1,1 0 1,-1 0 0,0-1-1,0 1 1,1-1 0,-1 0-1,1 0 1,-1 1-1,1-1 1,0-1 0,-1 1-1,1 0 1,0-1 0,0 1-1,-1-1 1,1 0 0,0 0-1,0 0 1,0-1 0,-1 1-1,1 0 1,5-2 0,2-1 59,0 0 1,-1 0 0,1-1 0,-1-1 0,17-9 0,-9 1 22,0 0 0,-1 0 1,-1-2-1,0 0 0,-1 0 1,0-2-1,-2 1 1,19-33-1,-10 10-19,-1-1 0,-2-1 0,13-46 0,-31 87-94,5-16 14,0 1 0,-1 0 1,0-1-1,-1 0 1,-1 0-1,0-27 0,-2 42-16,0 0 0,0 0 0,0-1 0,0 1 0,0 0 0,0-1 0,-1 1 0,1 0 0,-1-1 0,1 1 0,-1 0 0,1 0 0,-1 0 0,1 0 0,-1-1 0,0 1 0,0 0 0,0 0 0,1 0 0,-1 1 0,0-1 0,0 0 0,0 0 0,-1 0 0,1 1 0,-2-2 0,1 1-3,-1 1 1,1 0-1,-1-1 0,0 1 0,1 0 0,-1 0 0,0 0 0,1 1 0,-1-1 0,1 1 0,-1-1 0,-3 3 0,-8 2-24,1 1 0,0 0 1,-21 15-1,23-13-3,0-1-1,1 1 1,1 1-1,-1 0 1,1 0-1,1 1 1,0 0-1,-11 17 1,15-21-20,2 0 0,-1 0 0,0 0-1,1 0 1,1 0 0,-1 1 0,1-1 0,0 1 0,0-1-1,0 0 1,1 1 0,0 0 0,1-1 0,-1 0 0,1 1-1,1-1 1,-1 1 0,5 9 0,6 13-310,28 46 1,9 17-67,-45-81 13,0-1-1,-1 1 1,0 0 0,0 0 0,-1 0-1,-1 0 1,1 13 0,-2-23-105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5.211"/>
    </inkml:context>
    <inkml:brush xml:id="br0">
      <inkml:brushProperty name="width" value="0.025" units="cm"/>
      <inkml:brushProperty name="height" value="0.025" units="cm"/>
    </inkml:brush>
  </inkml:definitions>
  <inkml:trace contextRef="#ctx0" brushRef="#br0">21 207 15859,'0'1'91,"0"0"-1,0 0 0,0 0 1,0 0-1,0 0 0,0-1 1,0 1-1,0 0 0,0 0 1,1 0-1,-1 0 0,0 0 1,1 0-1,-1-1 0,0 1 1,1 0-1,-1 0 0,1-1 1,-1 1-1,1 0 1,-1 0-1,1-1 0,0 1 1,-1-1-1,2 2 0,0-2 5,-1 0 0,1 0 0,-1 0 0,1 0 0,-1 0 0,1 0 0,-1-1 0,1 1 0,-1 0 0,0-1 0,1 1 0,-1-1 0,1 0 0,-1 1 0,0-1 0,0 0 0,2-1 0,11-7 156,-1 0 1,0-2 0,-1 1 0,0-2 0,16-19 0,-22 25-205,0-1 0,-1-1 1,0 1-1,-1-1 0,0 1 1,0-1-1,0-1 0,-1 1 1,0 0-1,-1-1 0,3-16 1,-5 24-38,0 0 0,0 0-1,0 0 1,1 0 0,-1 0 0,0 0 0,0 1 0,-1-1 0,1 0 0,0 0 0,0 0 0,0 0 0,-1 0 0,1 0 0,0 0 0,-1 0 0,1 0-1,-1 0 1,1 1 0,-1-1 0,1 0 0,-1 0 0,0 1 0,1-1 0,-1 0 0,0 1 0,0-1 0,1 0 0,-1 1 0,0-1 0,0 1 0,0 0-1,0-1 1,0 1 0,0 0 0,0-1 0,1 1 0,-1 0 0,0 0 0,-2 0 0,0 0 23,0 0 1,-1 1-1,1-1 0,0 1 0,0 0 1,0 0-1,0 0 0,0 1 1,0-1-1,0 1 0,-4 2 1,-5 6 30,-1 1 1,2 1-1,0-1 1,0 2-1,1-1 1,1 2 0,0-1-1,1 1 1,0 0-1,1 1 1,1 0 0,0 0-1,-6 28 1,11-39-55,0 1 0,0 0 0,1-1-1,-1 1 1,1 0 0,1 7 0,0-11-8,-1 0 0,0 0 0,0 0 0,1 0 0,-1 0 0,0 0 0,1 0 0,-1-1 0,1 1 0,-1 0 0,1 0-1,0-1 1,-1 1 0,1 0 0,0-1 0,-1 1 0,1-1 0,0 1 0,0-1 0,0 1 0,-1-1 0,1 1 0,0-1 0,0 0 0,0 1-1,0-1 1,0 0 0,0 0 0,0 0 0,-1 0 0,1 0 0,0 0 0,0 0 0,0 0 0,0 0 0,0 0 0,0 0 0,0-1 0,1 1-1,12-5 14,0 0-1,0-1 0,-1 0 1,1-1-1,-1 0 0,20-16 1,20-11 22,-47 31-29,52-25 19,-55 26-28,1 1 1,-1 0-1,1-1 0,0 1 1,0 1-1,0-1 0,0 1 0,0-1 1,0 1-1,-1 0 0,1 1 1,0-1-1,5 1 0,-8 0 6,1 0-1,-1-1 1,0 1-1,1 0 1,-1 0-1,0 0 1,1 0-1,-1 0 1,0 0-1,0 0 1,0 0-1,0 1 1,0-1-1,0 0 1,0 1-1,0-1 1,0 1-1,-1-1 1,1 1-1,0 2 1,4 36 147,-5-35-118,0 0 0,1-1 1,-1 1-1,1 0 0,0-1 0,0 1 0,3 7 0,-2-11-24,-1 1 0,0-1-1,1 1 1,-1-1 0,1 0-1,-1 0 1,1 1-1,-1-1 1,1 0 0,0-1-1,0 1 1,-1 0 0,1 0-1,0-1 1,0 1 0,0-1-1,0 1 1,0-1 0,0 0-1,0 0 1,0 0 0,0 0-1,0 0 1,0-1 0,0 1-1,-1 0 1,1-1 0,3 0-1,7-3 53,0 0-1,0 0 0,12-7 0,-19 8-56,26-12-143,-20 8-6,0 1-1,0 1 1,1 0-1,0 0 1,0 1-1,0 1 1,24-4-1,-35 7 127,0 0 0,0 0 0,0 0 0,-1 1 0,1-1-1,0 0 1,0 0 0,-1 0 0,1 1 0,0-1 0,-1 1 0,1-1 0,0 0 0,-1 1-1,1-1 1,0 1 0,-1-1 0,1 1 0,-1-1 0,1 1 0,-1 0 0,1-1 0,-1 1-1,0 0 1,1-1 0,-1 1 0,0 0 0,1 0 0,-1-1 0,0 1 0,0 0 0,0 0-1,0-1 1,0 1 0,0 0 0,0 0 0,0 0 0,0-1 0,0 2 0,-6 31-183,6-33 199,-14 33 110,11-27-147,1-1-1,-1 1 1,1-1 0,0 1 0,0 0 0,1 0-1,0 0 1,-1 9 0,4-12-4,4-12-70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7.402"/>
    </inkml:context>
    <inkml:brush xml:id="br0">
      <inkml:brushProperty name="width" value="0.05" units="cm"/>
      <inkml:brushProperty name="height" value="0.05" units="cm"/>
    </inkml:brush>
  </inkml:definitions>
  <inkml:trace contextRef="#ctx0" brushRef="#br0">1 65 14739,'8'16'1192,"18"-6"-760,-3-1-175,21-8 287,24-5-64,24-8-64,9-3-216,14-7-48,0-2-24,-4 1-144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6.418"/>
    </inkml:context>
    <inkml:brush xml:id="br0">
      <inkml:brushProperty name="width" value="0.025" units="cm"/>
      <inkml:brushProperty name="height" value="0.025" units="cm"/>
    </inkml:brush>
  </inkml:definitions>
  <inkml:trace contextRef="#ctx0" brushRef="#br0">63 1 16940,'2'3'135,"0"0"0,0 1 1,-1 0-1,1-1 0,-1 1 1,0 0-1,0 0 0,0 0 1,-1 0-1,1-1 0,-1 1 1,0 0-1,0 0 0,0 0 1,-2 5-1,-1 9 82,0-1 1,-8 20-1,3-7 240,-5 20 12,-21 93 605,33-140-1058,1-1 0,-1 1-1,1-1 1,0 1 0,0-1 0,0 1 0,0 0 0,0-1 0,0 1 0,1-1 0,-1 1 0,1-1 0,0 1 0,0-1 0,1 4 0,-1-6-10,-1 1 0,1 0 0,0-1 1,-1 1-1,1-1 0,-1 1 1,1-1-1,0 1 0,0-1 0,-1 1 1,1-1-1,0 0 0,0 1 1,-1-1-1,1 0 0,0 0 0,0 0 1,1 1-1,0-1 0,1-1 1,-1 1-1,0 0 0,0-1 1,0 1-1,0-1 0,1 1 0,-1-1 1,3-2-1,7-4-25,0-1 0,0 0 0,-1 0 0,0-1 0,17-19-1,45-60-100,-59 71 102,49-73-52,-63 90 77,0 0-1,0 0 0,0 1 0,0-1 0,0 0 0,0 0 1,0 0-1,0 0 0,1 0 0,-1 0 0,0 0 1,0 0-1,0 0 0,0 0 0,0 0 0,0 0 1,0 0-1,0 0 0,0 0 0,0 0 0,1 0 1,-1 0-1,0 0 0,0 0 0,0 0 0,0 0 0,0 0 1,0 0-1,0 0 0,0 0 0,0 0 0,1 0 1,-1 0-1,0 0 0,0 0 0,0 0 0,0 0 1,-4 19 103,-10 25-5,9-29-75,0-1 1,1 0-1,0 1 0,1 0 1,1 0-1,1 0 0,0 16 1,1-30-28,0 0-1,0 0 1,0 0 0,0 1-1,0-1 1,0 0 0,0 0 0,1 0-1,-1 0 1,0 1 0,1-1 0,-1 0-1,1 0 1,-1 0 0,1 0-1,0 0 1,-1 0 0,1 0 0,0 0-1,0-1 1,0 1 0,-1 0 0,1 0-1,0-1 1,0 1 0,0 0-1,0-1 1,0 1 0,1-1 0,-1 1-1,0-1 1,0 0 0,0 1 0,0-1-1,0 0 1,1 0 0,-1 0-1,0 0 1,0 0 0,0 0 0,0 0-1,1 0 1,-1 0 0,0-1 0,0 1-1,0 0 1,0-1 0,2 0-1,5-2 13,0-1 0,0 0 0,-1 0 0,1-1 0,8-7 0,14-14-67,-1-2 1,-2-1 0,-1-1-1,-1-2 1,26-41-1,-49 72-116,-2 8 121,-2 8 22,-2 1 2,-23 91 88,25-92-8,0 0 0,0 0 0,1 0 0,1 0 0,2 18 1,-2-31-48,0 1 0,1 0 1,-1-1-1,1 0 1,0 1-1,-1-1 1,1 1-1,0-1 0,0 0 1,1 1-1,-1-1 1,0 0-1,1 0 1,-1 0-1,1 0 1,0 0-1,-1 0 0,1-1 1,0 1-1,0-1 1,0 1-1,1-1 1,-1 0-1,0 1 1,0-1-1,1 0 0,-1-1 1,1 1-1,-1 0 1,1-1-1,-1 1 1,1-1-1,-1 0 1,1 0-1,-1 0 0,1 0 1,4-1-1,3 0-114,0-1 0,0-1 0,0 0 0,-1 0 0,1-1 0,-1 0 0,0 0-1,11-8 1,-10 5 18,-1 0 1,0 0-1,0-1 0,9-10 0,4-8-171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6.926"/>
    </inkml:context>
    <inkml:brush xml:id="br0">
      <inkml:brushProperty name="width" value="0.025" units="cm"/>
      <inkml:brushProperty name="height" value="0.025" units="cm"/>
    </inkml:brush>
  </inkml:definitions>
  <inkml:trace contextRef="#ctx0" brushRef="#br0">1 0 17164,'2'6'1000,"3"1"-1392,-1-3-448,10-2 952,6-2-344,8 0-104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7.642"/>
    </inkml:context>
    <inkml:brush xml:id="br0">
      <inkml:brushProperty name="width" value="0.025" units="cm"/>
      <inkml:brushProperty name="height" value="0.025" units="cm"/>
    </inkml:brush>
  </inkml:definitions>
  <inkml:trace contextRef="#ctx0" brushRef="#br0">194 273 14011,'-21'3'2399,"18"-3"-2182,0 1 0,-1-1 0,1 0 0,0 1 0,0 0 0,0 0 0,0 0 0,0 0 0,0 1 0,0-1 1,0 1-1,1-1 0,-1 1 0,0 0 0,-2 2 0,-5 8 70,0-1 0,0 1 0,1 1 0,0 0 0,1 0 0,1 1-1,-10 25 1,6-10 195,2 1-1,-10 58 0,18-81-434,0 1-1,0-1 0,1 1 0,0 0 1,0-1-1,1 1 0,0 0 1,1-1-1,-1 1 0,2-1 0,-1 0 1,5 11-1,-5-15-40,0 0 1,0 1-1,0-1 1,1 0-1,-1 0 0,1 0 1,0 0-1,0-1 1,0 1-1,0-1 0,0 0 1,0 1-1,1-1 1,-1-1-1,1 1 0,-1-1 1,1 1-1,0-1 1,0 0-1,0 0 1,-1-1-1,1 1 0,0-1 1,0 0-1,7 0 1,-2-1-3,0-1 1,-1 0-1,1 0 1,-1-1-1,1 0 1,-1 0-1,0-1 1,0 0-1,0 0 1,-1-1-1,10-8 1,7-6 17,40-44 0,112-138 31,-140 153-21,-2 0 1,42-79 0,-73 120-27,1-1 1,-1 1 0,0-1-1,-1 0 1,0 0-1,0 0 1,-1 0-1,1 0 1,-2 0-1,1-11 1,-2 16-14,1-1 0,-1 1 1,1 0-1,-1 0 0,0-1 0,0 1 1,-1 0-1,1 0 0,-1 0 0,1 0 1,-1 0-1,0 1 0,0-1 0,0 0 1,0 1-1,-1 0 0,1-1 0,-1 1 0,1 0 1,-1 0-1,0 0 0,0 1 0,0-1 1,0 1-1,0-1 0,0 1 0,-5-1 1,3 1-17,0-1 0,0 2 0,0-1 0,0 0 0,0 1 0,0 0 0,1 0 0,-1 0 0,0 1 1,0 0-1,0 0 0,0 0 0,-5 3 0,2-1-2,2 0 1,-1 1 0,0 0-1,1 0 1,0 0-1,0 1 1,-10 10-1,2 1 9,1 0 0,1 1 0,1 0 0,0 0 0,-12 29 0,8-13 28,-19 62 0,30-80-8,0 1 1,1-1-1,1 1 0,0 0 0,2 0 1,0 24-1,1-36-11,-1 0 0,1 0 0,0 0 1,0 0-1,0 0 0,0 0 0,1-1 0,-1 1 1,1 0-1,0-1 0,0 1 0,5 4 0,-6-6-14,1-1-1,0 1 0,0-1 0,0 1 0,0-1 0,0 0 1,0 0-1,0 0 0,0 0 0,0-1 0,0 1 1,0 0-1,1-1 0,-1 0 0,0 1 0,0-1 0,1 0 1,-1 0-1,0 0 0,1 0 0,-1-1 0,0 1 0,4-2 1,9-3-181,-1 0-1,0-2 1,0 1 0,0-2 0,22-16 0,-23 15 15,1 0 0,0 1 0,0 0 1,0 1-1,20-6 0,-33 12 176,1 1 0,-1 0-1,1-1 1,0 1 0,-1 0 0,1 0 0,-1-1 0,1 1 0,0 0 0,-1 1 0,1-1-1,0 0 1,-1 0 0,1 1 0,-1-1 0,1 1 0,-1-1 0,1 1 0,-1 0 0,1 0-1,-1 0 1,2 1 0,-1 0 18,0 0 1,-1 0-1,1 0 0,-1 0 0,0 0 0,0 1 0,0-1 1,0 0-1,0 1 0,0-1 0,0 1 0,0 4 0,0 7 87,0 1 1,-1-1-1,-1 0 0,-2 15 0,3-25-78,-3 18 119,1-13-53,1 1 1,-1-1-1,2 0 1,0 0-1,0 0 1,0 0-1,1 0 1,3 12-1,-4-20-75,0 0 0,1-1 0,-1 1 0,0 0 0,1 0 0,-1-1 0,1 1 0,-1 0 0,0 0 0,1-1 0,0 1 0,-1 0 0,1-1 0,-1 1 0,1-1 0,0 1 0,0-1 0,-1 1 0,1-1 0,0 0 0,0 1 0,-1-1 0,1 0 0,0 1 0,0-1 0,0 0 0,1 0 0,0 0-15,0 0 0,0 0 0,0-1 0,0 1-1,0-1 1,0 1 0,0-1 0,0 0 0,0 0-1,4-2 1,3-3-148,0-1-1,0 0 1,10-12-1,21-25-931,-3-2 1,40-62-1,-15 18-284,-1 8 303,100-141 913,-150 202 936,-11 21-752,0 0-1,0-1 1,-1 1-1,1 0 0,0 0 1,0 0-1,0 0 1,0 0-1,-1 0 0,1 0 1,0 0-1,0-1 0,0 1 1,-1 0-1,1 0 1,0 0-1,0 0 0,0 0 1,-1 0-1,1 0 1,0 0-1,0 0 0,-1 0 1,1 1-1,0-1 1,0 0-1,0 0 0,0 0 1,-1 0-1,1 0 1,0 0-1,0 0 0,0 0 1,-1 1-1,1-1 0,0 0 1,0 0-1,0 0 1,0 0-1,0 0 0,0 1 1,-1-1-1,1 0 1,0 0-1,0 1 0,-34 30 1634,12-6-1157,1 1 1,2 1-1,1 1 0,1 0 0,1 1 0,-20 53 0,27-57-380,1 1 0,1 0-1,1 0 1,1 1 0,2-1-1,0 1 1,2 0 0,4 47-1,-3-68-190,8 39-302,-8-41 177,1-1-1,0 0 1,0 1-1,1-1 1,-1 0 0,1 1-1,-1-1 1,1 0-1,4 5 1,-3-8-1255,-3-9 630,-4-10-165,-18-46-763,-36-71 0,12 30 3683,44 103-1712,1 0 1,0 0 0,0 0 0,0 0 0,0 0 0,1-1-1,-1 1 1,1-6 0,0 8-140,0 0 1,0 1-1,1-1 1,-1 0-1,1 0 1,-1 0-1,0 0 1,1 1-1,-1-1 1,1 0-1,0 0 1,-1 1-1,1-1 0,0 1 1,-1-1-1,1 0 1,0 1-1,0-1 1,-1 1-1,1 0 1,0-1-1,0 1 1,0 0-1,0-1 1,0 1-1,0 0 1,-1 0-1,1 0 1,0 0-1,0 0 0,0 0 1,2 0-1,26-1 902,32 4 0,-34-1-1228,48-3 1,-25-6 95,4-3-89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8.323"/>
    </inkml:context>
    <inkml:brush xml:id="br0">
      <inkml:brushProperty name="width" value="0.025" units="cm"/>
      <inkml:brushProperty name="height" value="0.025" units="cm"/>
    </inkml:brush>
  </inkml:definitions>
  <inkml:trace contextRef="#ctx0" brushRef="#br0">207 232 17900,'-19'12'313,"2"2"1,0 0 0,0 0-1,2 1 1,-1 1-1,2 1 1,0 0 0,2 1-1,-1 1 1,2 0-1,1 0 1,-12 31 0,20-45-265,0 0 1,1 0-1,-1 0 1,1 0-1,0 0 1,1 0-1,0 0 1,0 9-1,0-13-36,0 0-1,0 0 1,0 0-1,1 0 0,-1 0 1,0 0-1,1 0 1,-1-1-1,0 1 0,1 0 1,-1 0-1,1 0 1,0 0-1,-1-1 0,1 1 1,0 0-1,-1 0 1,1-1-1,1 2 0,0-2 1,-1 1-1,1-1 0,-1 1 0,1-1 0,-1 0 1,1 0-1,-1 0 0,1 0 0,-1 0 1,1 0-1,-1 0 0,1 0 0,-1-1 0,1 1 1,-1-1-1,0 1 0,3-2 0,11-5 24,-1-1-1,0-1 1,0-1-1,0 0 1,-2 0-1,1-2 1,16-18 0,-10 11-9,67-73 207,-4-3-1,72-111 0,-134 175-137,-17 25 37,-10 12-93,-10 16-26,-2 8 41,2 1 0,1 0-1,1 1 1,2 1 0,1 0-1,1 1 1,2 0 0,-6 48-1,14-71-73,1 1-1,0-1 0,0 1 0,1-1 1,1 0-1,3 15 0,-4-24-16,-1 1 0,1-1 0,-1 0 0,1 1 0,0-1 0,0 0 0,0 0 0,1 0 0,-1 0 0,0 0 0,1 0 0,-1 0 0,1 0 0,0-1 0,-1 1 0,1-1 0,0 1 0,0-1 0,0 0 0,0 1 0,0-1 0,0 0 0,1 0 0,-1-1 0,0 1 0,0 0 0,1-1 0,-1 1-1,1-1 1,-1 0 0,0 0 0,1 0 0,-1 0 0,0 0 0,1 0 0,2-2 0,0 1-10,-1 0-1,0 0 1,0-1-1,0 0 1,7-4 0,22-18-341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8.764"/>
    </inkml:context>
    <inkml:brush xml:id="br0">
      <inkml:brushProperty name="width" value="0.025" units="cm"/>
      <inkml:brushProperty name="height" value="0.025" units="cm"/>
    </inkml:brush>
  </inkml:definitions>
  <inkml:trace contextRef="#ctx0" brushRef="#br0">124 64 18916,'-23'30'1425,"-34"46"272,49-65-1287,2 1-1,-1-1 0,1 1 1,-8 24-1,14-34-356,-1-1-1,1 1 1,-1 0-1,1 0 1,-1 0-1,1 0 1,0-1-1,0 1 1,0 0-1,0 0 1,0 0-1,1 0 1,-1 0-1,0-1 1,1 1-1,0 2 1,0-3-38,0 0-1,-1 0 1,1-1 0,0 1 0,-1-1 0,1 1 0,0 0-1,-1-1 1,1 1 0,0-1 0,0 0 0,0 1-1,0-1 1,0 0 0,-1 1 0,1-1 0,0 0 0,0 0-1,0 0 1,0 0 0,0 0 0,0 0 0,1 0-1,3-1-34,1 0 0,-1 0-1,1-1 1,-1 0-1,1 0 1,-1 0-1,0-1 1,8-5-1,8-7-109,-2-1-1,0-1 1,-1-1 0,0 0-1,-2-1 1,0-1-1,-2-1 1,0 0-1,-1-1 1,16-36-1,-22 37 12,-7 16 55,-6 11 26,-11 22 199,2 0 0,1 1 0,1 0 1,1 1-1,-14 58 0,24-81-118,0-2-72,1 0-1,-1 0 1,1 0 0,0 1 0,1-1 0,-1 0 0,1 0 0,0 1 0,0-1-1,1 0 1,1 8 0,-2-12 26,0-1 0,0 0 0,1 0-1,-1 0 1,0 0 0,0 1 0,0-1 0,1 0-1,-1 0 1,0 0 0,0 0 0,0 0 0,1 1-1,-1-1 1,0 0 0,0 0 0,0 0 0,1 0-1,-1 0 1,0 0 0,0 0 0,1 0-1,-1 0 1,0 0 0,0 0 0,1 0 0,-1 0-1,0 0 1,0 0 0,1 0 0,-1 0 0,0 0-1,0-1 1,1 1 0,-1 0 0,0 0 0,0 0-1,0 0 1,1-1 0,8-7-109,6-15-156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19.229"/>
    </inkml:context>
    <inkml:brush xml:id="br0">
      <inkml:brushProperty name="width" value="0.025" units="cm"/>
      <inkml:brushProperty name="height" value="0.025" units="cm"/>
    </inkml:brush>
  </inkml:definitions>
  <inkml:trace contextRef="#ctx0" brushRef="#br0">264 1 20364,'-32'7'1200,"1"1"0,-53 22 0,75-26-1168,1 0 0,0 1 0,-1 0 0,2 0 0,-1 1 0,1 0 1,-1 0-1,2 0 0,-1 1 0,1 0 0,0 1 0,0 0 0,-8 16 0,13-23-56,0 1 0,0-1 0,0 1 0,1-1 0,-1 1 0,0-1 0,1 1 0,0-1-1,-1 1 1,1 0 0,0-1 0,0 1 0,0 0 0,0-1 0,0 1 0,0 0 0,0-1 0,1 1 0,-1 0 0,1-1-1,-1 1 1,1-1 0,-1 1 0,2 1 0,0-2-43,0 1 1,0 0-1,0-1 0,0 0 0,0 1 1,0-1-1,0 0 0,0 0 1,1 0-1,-1 0 0,0-1 0,1 1 1,-1-1-1,0 1 0,1-1 1,3 0-1,42 3-1080,-23-2 373,34 6 0,-51-6 642,-1 1 1,1 0-1,0 1 1,-1-1-1,0 2 1,1-1 0,-1 1-1,9 7 1,-13-10 146,-1 0 0,-1 1 0,1-1 0,0 1 0,0-1 0,0 1 0,-1 0 0,1-1 1,-1 1-1,1 0 0,-1 0 0,0 0 0,0 0 0,0 1 0,0-1 0,0 0 0,-1 0 0,1 1 1,0-1-1,-1 0 0,0 1 0,1-1 0,-1 0 0,0 1 0,-1-1 0,1 0 0,0 1 0,0-1 1,-1 0-1,0 1 0,1-1 0,-1 0 0,0 0 0,0 1 0,0-1 0,-2 2 0,-2 3 191,0-1-1,0 1 0,-1-2 1,0 1-1,0 0 1,0-1-1,-1 0 0,1-1 1,-12 6-1,5-3 90,-1 0 0,0-1-1,0-1 1,-18 4 0,27-7-349,-1-1 0,1 0 1,-1-1-1,1 1 0,-1-1 0,0 0 1,1 0-1,-1-1 0,1 0 1,-1 0-1,1 0 0,-1-1 1,1 0-1,-9-3 0,1-5-292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0.711"/>
    </inkml:context>
    <inkml:brush xml:id="br0">
      <inkml:brushProperty name="width" value="0.025" units="cm"/>
      <inkml:brushProperty name="height" value="0.025" units="cm"/>
    </inkml:brush>
  </inkml:definitions>
  <inkml:trace contextRef="#ctx0" brushRef="#br0">330 46 15739,'3'-2'362,"0"0"0,1 0 0,-1-1 1,0 1-1,5-7 0,-8 9-314,1 0 0,-1-1 0,0 1 0,1-1 0,-1 1 0,0 0 1,0-1-1,0 1 0,1-1 0,-1 1 0,0-1 0,0 1 0,0-1 0,0 1 1,0-1-1,0 1 0,0-1 0,0 1 0,0-1 0,0 1 0,0-1 0,0 1 1,-1-1-1,1 0 40,-1 0 0,1 1 1,-1-1-1,0 0 0,0 0 1,1 1-1,-1-1 0,0 1 1,0-1-1,0 1 0,0-1 1,0 1-1,0-1 0,0 1 1,1 0-1,-3-1 0,-4 0 40,-1-1-1,1 1 0,-1 1 1,0-1-1,1 2 0,-1-1 1,1 1-1,-1 0 0,1 0 1,-1 1-1,1 0 0,0 0 0,0 1 1,0 0-1,-9 5 0,2 0-135,0 0 0,0 1 0,1 1 0,0 0 0,1 1 0,-13 14 0,12-10 7,1 1 0,0 0 0,1 1 0,1 0 0,1 1 0,0 0 0,-8 26 0,14-35 8,0 1 1,0 0-1,1-1 1,0 1-1,1 0 1,0 1-1,1-1 0,0 0 1,0 0-1,1 0 1,1 0-1,-1 0 1,2 0-1,-1 0 1,1-1-1,6 13 1,-7-17 2,1-1 0,0 0 1,0 0-1,0 0 1,0 0-1,1 0 1,-1-1-1,1 0 1,0 1-1,0-1 1,0-1-1,0 1 1,9 4-1,-6-5 2,0 0-1,0 0 1,0 0-1,0-1 1,1 0 0,-1 0-1,0-1 1,13 0-1,-1-2 18,-1-2 0,0 1 0,0-2 0,-1-1 0,0 0 0,32-16 0,-13 3 84,0-3 0,-1-1 0,38-33 0,-53 39-23,-1-1 1,-1 0-1,-1-2 0,0 0 1,-2 0-1,18-32 0,-26 40-18,-2 1 0,0-1 0,0 0 0,-1 0 0,4-24 0,-7 32-60,-1 1 1,0 0-1,0-1 1,0 1-1,0-1 1,0 1-1,-1 0 1,0-1-1,1 1 1,-1 0-1,-3-6 1,3 7-19,-1 0 0,1 0 0,-1 0 0,1 0 0,-1 0 1,0 1-1,1-1 0,-1 0 0,0 1 0,0 0 1,0-1-1,0 1 0,-1 0 0,1 0 0,0 0 0,0 1 1,-1-1-1,-3 0 0,-1 0-68,-1 0 1,1 1-1,0 0 1,0 0-1,0 1 0,-1 0 1,1 0-1,0 1 0,0 0 1,0 0-1,0 0 1,1 1-1,-1 0 0,-9 6 1,2 0-141,1 0 0,0 1 0,1 0 0,0 0 1,-16 20-1,10-5-174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1.210"/>
    </inkml:context>
    <inkml:brush xml:id="br0">
      <inkml:brushProperty name="width" value="0.025" units="cm"/>
      <inkml:brushProperty name="height" value="0.025" units="cm"/>
    </inkml:brush>
  </inkml:definitions>
  <inkml:trace contextRef="#ctx0" brushRef="#br0">0 0 17308,'1'5'1016,"-1"-1"0,1 1 0,0-1 0,0 1 0,3 8 0,16 29 169,31 42-1547,-49-82 459,19 30-98,31 37-1,-44-60-232,-1-1 0,1 1 0,1-2 0,0 1 0,0-2 0,0 1 0,1-1 0,20 10 0,-12-10-208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1.792"/>
    </inkml:context>
    <inkml:brush xml:id="br0">
      <inkml:brushProperty name="width" value="0.025" units="cm"/>
      <inkml:brushProperty name="height" value="0.025" units="cm"/>
    </inkml:brush>
  </inkml:definitions>
  <inkml:trace contextRef="#ctx0" brushRef="#br0">320 33 16075,'1'-1'80,"-1"1"0,1 0-1,0-1 1,-1 1 0,0-1 0,1 1-1,-1-1 1,1 1 0,-1-1-1,1 1 1,-1-1 0,0 0-1,0 1 1,1-1 0,-1 1-1,0-1 1,0 0 0,0 1-1,1-1 1,-1 0 0,0 1 0,0-1-1,0 0 1,0 1 0,0-1-1,0 0 1,-1 1 0,1-1-1,0 0 1,0 1 0,0-1-1,-1 1 1,1-1 0,0 0-1,0 1 1,-1-1 0,1 1-1,-1-1 1,1 1 0,0-1 0,-1 1-1,1-1 1,-1 1 0,1-1-1,-1 1 1,0 0 0,1-1-1,-1 1 1,1 0 0,-1-1-1,-1 1 1,-1-1 149,-1 0 0,0 0-1,1 0 1,-1 1 0,0-1 0,0 1 0,0 0-1,-4 1 1,-5 1-19,-1 1 0,1 0 0,0 1-1,0 1 1,1 0 0,0 1 0,-1 0 0,2 1-1,-1 0 1,-16 14 0,15-10-113,1 0-1,0 0 1,1 1-1,1 0 1,0 1-1,0 1 1,1-1-1,-11 23 1,17-29-51,1 0 0,-1 0 0,1 0 0,0 0 0,0 1 0,1-1 0,-1 14 0,2-19-38,0 0 0,0 0-1,1 0 1,-1 0 0,0 0-1,1 0 1,-1-1 0,1 1 0,0 0-1,-1 0 1,1 0 0,0 0 0,0-1-1,0 1 1,0 0 0,1-1-1,-1 1 1,0-1 0,1 1 0,-1-1-1,1 0 1,-1 0 0,1 1 0,0-1-1,-1 0 1,1 0 0,0-1-1,0 1 1,0 0 0,0-1 0,0 1-1,0-1 1,0 1 0,2-1 0,6 0 4,-1 0 0,0 0 0,0-1 1,1 0-1,-1-1 0,0 0 1,0 0-1,0-1 0,0 0 1,11-6-1,0-1-5,-1-1 1,0 0-1,23-19 1,-34 24-54,24-22-12,-31 27 8,1-1 0,-1 1 0,1-1 0,-1 1 1,0-1-1,0 1 0,0-1 0,0 0 0,0 0 0,0 0 0,-1 1 0,1-1 0,0 0 0,-1 0 1,0 0-1,1-3 0,-1 4-35,-1 0 1,1 0-1,-1 0 1,1 0-1,-1 1 1,0-1-1,1 0 1,-1 0-1,0 1 1,0-1-1,1 0 1,-1 1-1,0-1 0,0 0 1,0 1-1,0-1 1,0 1-1,0 0 1,0-1-1,0 1 1,0 0-1,0-1 1,0 1-1,0 0 1,0 0-1,0 0 1,0 0-1,0 0 1,-2 1-1,-5-2-164,-6-3-356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2.429"/>
    </inkml:context>
    <inkml:brush xml:id="br0">
      <inkml:brushProperty name="width" value="0.025" units="cm"/>
      <inkml:brushProperty name="height" value="0.025" units="cm"/>
    </inkml:brush>
  </inkml:definitions>
  <inkml:trace contextRef="#ctx0" brushRef="#br0">172 1 18588,'-3'0'188,"0"1"0,0 0-1,0-1 1,0 1 0,0 0 0,0 1 0,0-1 0,0 0-1,0 1 1,0 0 0,1-1 0,-1 1 0,1 0-1,0 0 1,-1 1 0,1-1 0,0 0 0,0 1-1,0 0 1,-1 2 0,-6 9 163,0 1 0,-9 24 0,13-27-86,-12 26 118,3 1 0,-12 44-1,21-61-256,0 0-1,2 0 0,0 0 0,2 1 0,1 32 1,1-51-112,-1 0 1,0 0 0,1-1 0,0 1 0,0 0 0,0-1 0,0 1 0,1-1 0,-1 1 0,1-1 0,0 1 0,0-1 0,0 0 0,0 0 0,1 0-1,-1 0 1,1-1 0,0 1 0,0-1 0,3 3 0,-1-3-2,-1 1-1,1-1 1,0-1-1,0 1 0,0-1 1,0 0-1,0 0 1,0 0-1,1-1 1,-1 1-1,0-1 1,0-1-1,9-1 1,7-1 31,-1-2 0,0-1 0,0 0 0,-1-1 1,0-2-1,0 0 0,-1 0 0,0-2 0,0 0 1,-2-1-1,1-1 0,17-18 0,-15 12 5,0-2 1,-1 0-1,-1-1 0,-2 0 0,0-1 0,-1-1 1,-1-1-1,15-42 0,-26 62-43,1-1 4,-1-1-1,1 1 1,-1-1-1,-1 0 1,1 1-1,-1-1 1,-1 0-1,1 0 1,-1 0-1,-1-8 1,1 15-10,0-1-1,0 1 1,0-1 0,0 1 0,0 0 0,0-1-1,0 1 1,-1-1 0,1 1 0,0 0 0,0-1-1,0 1 1,-1 0 0,1-1 0,0 1 0,0 0-1,-1-1 1,1 1 0,0 0 0,-1 0 0,1-1-1,0 1 1,-1 0 0,1 0 0,0 0 0,-1-1-1,1 1 1,0 0 0,-1 0 0,1 0 0,-1 0-1,1 0 1,0 0 0,-1 0 0,1 0 0,-1 0-1,1 0 1,0 0 0,-1 0 0,1 0 0,-1 0-1,1 0 1,0 0 0,-1 1 0,1-1 0,-1 0-1,1 0 1,0 0 0,-1 1 0,1-1 0,0 0-1,-1 0 1,1 1 0,0-1 0,-19 20-17,8-2 20,0 0 0,1 1 0,1 1 0,1-1 0,1 1 0,-9 38 0,10-24-342,0 0 0,2 0 0,2 51 0,2-83 267,4 37-1521,-4-38 1541,0 0 0,0-1 0,0 1 0,1 0 0,-1 0 0,0 0 1,0 0-1,1 0 0,-1-1 0,1 1 0,-1 0 0,1 0 0,-1-1 0,1 1 0,-1 0 1,1-1-1,0 1 0,-1-1 0,1 1 0,0-1 0,0 1 0,-1-1 0,1 1 1,0-1-1,0 0 0,0 1 0,0-1 0,-1 0 0,1 0 0,0 1 0,0-1 1,0 0-1,0 0 0,0 0 0,0 0 0,1-1 0,12-5-857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7.917"/>
    </inkml:context>
    <inkml:brush xml:id="br0">
      <inkml:brushProperty name="width" value="0.05" units="cm"/>
      <inkml:brushProperty name="height" value="0.05" units="cm"/>
    </inkml:brush>
  </inkml:definitions>
  <inkml:trace contextRef="#ctx0" brushRef="#br0">10 8 15691,'15'5'1441,"-11"0"-657,-6-2-24,-3-3-512,-1-3 0,-1-3 56,-2-5-192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4.275"/>
    </inkml:context>
    <inkml:brush xml:id="br0">
      <inkml:brushProperty name="width" value="0.025" units="cm"/>
      <inkml:brushProperty name="height" value="0.025" units="cm"/>
    </inkml:brush>
  </inkml:definitions>
  <inkml:trace contextRef="#ctx0" brushRef="#br0">182 131 14779,'0'-2'145,"0"1"1,0-1-1,0 1 0,-1-1 0,1 1 0,0-1 1,-1 1-1,1 0 0,-1-1 0,1 1 1,-1 0-1,0-1 0,0 1 0,0 0 0,1 0 1,-1-1-1,0 1 0,0 0 0,-1 0 0,1 0 1,0 0-1,0 1 0,0-1 0,-1 0 1,1 0-1,0 1 0,-1-1 0,1 1 0,0-1 1,-1 1-1,1-1 0,-1 1 0,1 0 1,-1 0-1,1 0 0,-1 0 0,1 0 0,-1 0 1,1 0-1,-1 0 0,1 1 0,-1-1 0,1 0 1,0 1-1,-1 0 0,1-1 0,0 1 1,-1 0-1,1-1 0,0 1 0,0 0 0,-1 0 1,0 2-1,-8 6 68,2 0 0,-1 1 0,1 1 1,1-1-1,0 1 0,-8 16 0,1 2 268,-14 43 0,14-20 27,13-49-483,0 0 0,1 0 0,0 0-1,0-1 1,0 1 0,0 0 0,0 0-1,0 0 1,0-1 0,1 1 0,0 0-1,0 0 1,-1-1 0,1 1 0,1 0-1,1 2 1,-2-4-18,1 1 0,-1-1-1,1 0 1,0 0 0,-1 0-1,1 0 1,0 0 0,0-1 0,0 1-1,0 0 1,0-1 0,0 1-1,0-1 1,0 0 0,0 0-1,0 0 1,0 0 0,0 0 0,0 0-1,0 0 1,0-1 0,3-1-1,2 1 5,0-1 1,0-1-1,0 1 0,12-7 0,-9 3 2,0-1 0,-1 1 0,0-2 1,0 1-1,0-1 0,-1 0 1,0-1-1,-1 0 0,0 0 0,0-1 1,-1 0-1,0 0 0,-1 0 1,0-1-1,0 0 0,-1 0 0,-1 0 1,0 0-1,-1 0 0,0-1 0,0 1 1,-1-1-1,-1-12 0,-1 19 1,0-1 1,0 1-1,0-1 0,-1 1 0,0 0 0,0 0 0,-1 0 0,-3-6 0,5 10-10,0-1-1,1 1 1,-1 0-1,-1 0 1,1-1-1,0 1 1,0 0-1,0 0 1,-1 0-1,1 0 1,0 0-1,-1 1 1,1-1-1,-2 0 1,2 0-4,0 1 0,0 0 0,0 0 0,0 0 1,0 0-1,0 0 0,0 1 0,0-1 0,0 0 1,0 0-1,0 1 0,0-1 0,0 0 0,0 1 0,0-1 1,0 1-1,0-1 0,1 1 0,-1 0 0,0-1 0,0 1 1,1 0-1,-1 0 0,0-1 0,0 2 0,1-2-1,-1 1 1,1-1-1,0 0 0,-1 1 0,1-1 0,0 0 0,-1 1 0,1-1 0,0 1 0,-1-1 0,1 0 0,0 1 0,0-1 1,0 1-1,-1-1 0,1 1 0,0-1 0,0 1 0,0-1 0,0 1 0,0-1 0,0 1 0,0-1 0,0 1 1,0-1-1,0 1 0,0-1 0,0 1 0,0-1 0,1 1 0,0 0 1,-1-1 0,1 1 0,0-1 0,-1 0 0,1 1 0,0-1 0,0 0 0,0 1 0,-1-1 0,1 0 0,0 0-1,0 0 1,0 0 0,0 0 0,1 0 0,33-4 25,0-7 1,53-7-1,-73 15-18,1 2 0,0 0 0,0 0 1,-1 2-1,32 4 0,-44-4-8,0-1 0,0 1 1,0 0-1,0 0 1,0 0-1,0 1 0,0-1 1,0 1-1,0 0 0,0-1 1,-1 1-1,1 0 1,-1 1-1,1-1 0,-1 0 1,0 1-1,0-1 0,0 1 1,2 4-1,-2-3-1,0 1 0,-1 0-1,1 0 1,-1 1 0,0-1-1,0 0 1,-1 0 0,0 0 0,0 1-1,0-1 1,-1 5 0,-3 13-6,-1-1 0,-1 0 0,-1 0 0,-13 27 0,10-29 8,8-15 0,-1-1 0,1 1 0,0-1 0,0 1 0,0 0 0,1-1 0,0 1 0,-1 7 0,6-18 6,1 0 1,-1 0 0,-1 0-1,4-8 1,4-7 62,-2 0-1,-1-1 1,0 0-1,-2 0 1,-1-1-1,0 0 1,1-31-1,-6 53-4,0 1 0,0-1-1,0 1 1,0-1 0,0 1-1,0-1 1,0 1 0,0-1-1,0 1 1,-1-1 0,1 1-1,0-1 1,0 1 0,-1-1-1,1 1 1,0-1 0,-1 1 0,1 0-1,0-1 1,-1 1 0,1 0-1,-1-1 1,1 1 0,-1 0-1,1-1 1,0 1 0,-1 0-1,1 0 1,-1 0 0,1-1-1,-1 1 1,0 0 0,-6-4 2251,12-10-1673,2 3-509,1 1 1,17-18 0,-24 35-134,-2 13 0,-1-5 0,3-11-33,-1 1-1,1-1 1,0 1 0,0-1-1,0 0 1,0 1 0,1-1-1,0 0 1,0 0 0,0 0-1,0 0 1,1 0 0,-1-1-1,1 1 1,0-1 0,0 0-1,0 1 1,1-1 0,-1-1-1,8 6 1,-4-4-46,0 0 0,0 0 0,1-1 0,-1 1 0,1-2 0,0 1 0,0-1 0,0 0-1,0-1 1,13 1 0,-10-2-21,0-1 0,0-1-1,0 0 1,-1 0 0,1-1 0,-1 0-1,1-1 1,-1 0 0,0-1-1,-1 0 1,1-1 0,11-8-1,-11 7-8,0-1-1,-1 0 1,0 0-1,-1-1 0,0 0 1,0 0-1,-1-1 0,0 0 1,-1 0-1,10-22 0,-15 30 89,0 0 0,0 0 0,-1 0 0,1 0-1,-1 0 1,0 0 0,1 0 0,-1 0-1,0 0 1,0 0 0,0 1 0,-1-1-1,1 0 1,0 0 0,-1 0 0,1 0 0,-1 0-1,-1-2 1,2 3 15,0 1 0,-1-1 0,1 1-1,0-1 1,-1 1 0,1-1 0,-1 1 0,1 0-1,-1-1 1,1 1 0,-1 0 0,1 0 0,-1-1 0,0 1-1,1 0 1,-1 0 0,1 0 0,-1 0 0,1-1 0,-1 1-1,0 0 1,0 0 0,-1 1 1,0-1 0,0 1 0,0-1 0,1 1 0,-1-1 0,0 1 0,1 0 0,-1 0 0,1 0 0,-1 0 0,-1 2 0,-6 5-7,0 0 0,1 1 0,0 0 0,0 0 0,1 1 0,0 0 0,1 0 0,0 1 0,-6 15 0,6-12 8,2 0-1,-1 0 1,1 0 0,1 0 0,1 1 0,0 0 0,0 19 0,2-31 4,0-1 0,0 0 1,0 0-1,1 0 0,-1 0 1,0 0-1,1 0 1,-1 0-1,1 0 0,0 0 1,0 0-1,0-1 0,-1 1 1,2 0-1,-1 0 1,0-1-1,0 1 0,1 0 1,-1-1-1,0 0 0,1 1 1,0-1-1,-1 0 0,3 2 1,-1-2-1,0 0 0,0-1 0,-1 1 0,1 0 0,0-1 0,0 0 0,0 0 0,0 0 0,-1 0 0,1 0 0,0-1 0,0 1 0,0-1 0,0 1 0,-1-1 0,1 0 0,3-2 0,10-5-35,-1 0-1,1-1 1,-1-1 0,-1 0-1,15-15 1,64-65-264,-81 78 249,62-72-463,-67 78 335,-4 9 101,-5 10 12,-15 31-29,9-25 103,1 1-1,-8 39 1,15-58-4,-1 1 0,1-1 0,0 0-1,0 0 1,0 1 0,0-1 0,0 0 0,0 1-1,0-1 1,0 0 0,0 0 0,1 1-1,-1-1 1,0 0 0,1 0 0,-1 1 0,1-1-1,1 1 1,-2-1-1,1-1 0,-1 1 0,1-1 0,0 0 0,-1 1 0,1-1 1,0 0-1,0 1 0,-1-1 0,1 0 0,0 0 0,0 0 0,-1 0 0,1 0 0,0 0 0,0 0 0,0 0 0,-1 0 0,1 0 0,0 0 0,0 0 0,0-1 0,6-2 20,0 1-1,0-2 0,0 1 0,10-8 1,-15 10-23,16-12 21,63-36 28,-71 44-53,1 0-1,-1 0 0,1 1 1,1 0-1,20-3 0,-29 6 2,-1 1-1,0 0 0,1-1 0,-1 1 0,0 0 1,1 0-1,-1 1 0,1-1 0,-1 0 0,0 1 1,0 0-1,1-1 0,-1 1 0,0 0 0,0 0 1,0 0-1,0 0 0,1 1 0,-2-1 0,1 0 1,0 1-1,0 0 0,0-1 0,-1 1 0,1 0 1,-1 0-1,1 0 0,-1 0 0,0 0 0,0 0 1,0 0-1,0 0 0,0 0 0,0 1 0,0 3 1,1 7 5,0-1 1,-1 1 0,0 0 0,-1 0 0,-2 16-1,2-22 13,-1-5-10,1-1 1,0 1-1,0-1 1,0 1-1,0 0 1,0-1-1,0 1 1,1-1 0,-1 1-1,1-1 1,-1 1-1,1-1 1,-1 1-1,1-1 1,0 0-1,-1 1 1,3 1-1,-2-2 1,-1-1 0,1 1 0,0-1 0,0 1 0,0-1-1,0 1 1,0-1 0,0 0 0,0 1 0,0-1 0,0 0-1,0 0 1,0 0 0,0 0 0,0 0 0,0 0 0,0 0-1,0 0 1,0 0 0,1-1 0,4-1 18,1 0 1,-1 0-1,0-1 0,0 0 1,-1 0-1,11-8 0,61-52 68,-55 44-200,1 0 0,1 1 1,42-24-1,-65 41 92,0 1 1,1-1-1,-1 0 1,0 1-1,1-1 1,-1 0-1,0 1 1,1 0-1,-1-1 1,1 1 0,-1 0-1,0 0 1,1 0-1,-1 0 1,1 0-1,-1 0 1,1 0-1,-1 0 1,0 1-1,1-1 1,1 1-1,-2 0 3,0 0-1,0 0 1,0 0-1,0 1 1,-1-1-1,1 0 1,0 0-1,-1 1 1,1-1-1,0 1 1,-1-1-1,0 0 1,1 1 0,-1-1-1,0 1 1,0-1-1,0 1 1,0-1-1,0 3 1,-2 26-27,1-25 57,0 0 0,1 1 0,-1-1 0,1 0 0,0 0 1,1 0-1,-1 0 0,3 6 0,-3-10-12,1 0 0,-1-1 0,1 1 0,-1 0 1,1 0-1,0-1 0,-1 1 0,1-1 1,0 1-1,-1 0 0,1-1 0,0 0 0,0 1 1,0-1-1,0 1 0,-1-1 0,1 0 0,0 0 1,0 1-1,0-1 0,0 0 0,0 0 0,0 0 1,0 0-1,0 0 0,0 0 0,-1 0 0,1 0 1,0-1-1,0 1 0,0 0 0,0-1 0,0 1 1,0 0-1,-1-1 0,1 1 0,1-1 1,33-19 58,-8 2-38,33-21-36,-55 36-4,1 0 0,0 0 0,0 0 0,1 1 0,-1 0 1,0 0-1,12-1 0,-17 3 8,1-1 0,-1 1 0,0 0 0,0 0 0,0 1 0,0-1 0,0 0 0,0 0 0,0 0 0,0 1 0,0-1 0,0 0 0,0 1 0,0-1 0,0 1 0,0 0 0,0-1 1,0 1-1,0 0 0,0-1 0,-1 1 0,1 0 0,1 1 0,-1 0-1,0 0 1,0 0 0,0 0-1,-1 0 1,1 0-1,-1 0 1,1 0 0,-1 1-1,0-1 1,1 0-1,-1 3 1,-1 3 1,0 1 0,0-1 0,0 0 0,-6 15 0,6-18 115,-19 45-1074,19-48 845,1 0-1,-1 0 0,0 0 1,0 0-1,0 0 0,0-1 1,-1 1-1,1 0 0,0-1 1,-1 1-1,1-1 0,-1 0 1,0 1-1,1-1 0,-1 0 1,0 0-1,0 0 0,1 0 1,-1 0-1,0-1 0,-3 2 1,5-2 88,-1 0 0,0 0 1,0-1-1,0 1 0,0 0 1,1 0-1,-1 0 0,0-1 1,0 1-1,0 0 1,1-1-1,-1 1 0,0-1 1,1 1-1,-1-1 0,0 1 1,0-1-1,-13-20-687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5.138"/>
    </inkml:context>
    <inkml:brush xml:id="br0">
      <inkml:brushProperty name="width" value="0.025" units="cm"/>
      <inkml:brushProperty name="height" value="0.025" units="cm"/>
    </inkml:brush>
  </inkml:definitions>
  <inkml:trace contextRef="#ctx0" brushRef="#br0">76 0 19740,'-2'25'1385,"-11"3"-1161,-1 5-96,2 6 120,1 4-288,2 2-520,1-4 1976,3-5-1424,4-3 24,1-7-8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5.758"/>
    </inkml:context>
    <inkml:brush xml:id="br0">
      <inkml:brushProperty name="width" value="0.025" units="cm"/>
      <inkml:brushProperty name="height" value="0.025" units="cm"/>
    </inkml:brush>
  </inkml:definitions>
  <inkml:trace contextRef="#ctx0" brushRef="#br0">0 63 18204,'4'-6'361,"-1"1"1,1 0-1,0 0 1,1 0-1,-1 0 0,1 1 1,0 0-1,8-6 1,-10 8-245,0 0 1,0 1-1,0-1 1,0 1-1,0 0 1,1 0-1,-1 0 1,0 0-1,1 0 1,-1 1-1,0-1 1,1 1-1,-1 0 1,1 0-1,-1 1 1,0-1-1,7 2 1,-8-1-84,0 0 1,0 0 0,0 0-1,0 0 1,-1 1 0,1-1-1,0 1 1,0-1-1,-1 1 1,1 0 0,-1-1-1,1 1 1,-1 0 0,0 0-1,0 0 1,0 0 0,0 0-1,0 1 1,0-1-1,-1 0 1,1 0 0,-1 0-1,1 1 1,-1-1 0,0 0-1,0 4 1,0 7-22,0 0 1,-1 0 0,-4 18-1,-3 3-215,-1 0-1,-22 51 1,-3 12-702,32-93 831,1 0-1,1-1 0,-1 1 1,0 0-1,1-1 1,0 1-1,0 4 0,0-7 57,0-1 0,0 1 0,0-1 0,1 1 0,-1 0 0,0-1 0,0 1-1,1-1 1,-1 1 0,0-1 0,1 1 0,-1-1 0,1 1 0,-1-1 0,1 1-1,-1-1 1,1 1 0,-1-1 0,1 0 0,-1 1 0,1-1 0,0 0 0,-1 1-1,1-1 1,-1 0 0,1 0 0,0 0 0,-1 0 0,1 0 0,0 1 0,-1-1-1,1 0 1,0 0 0,-1-1 0,1 1 0,0 0 0,-1 0 0,1 0 0,-1 0-1,2-1 1,7-1-51,1-1-1,-1 0 0,0-1 0,-1 0 0,1 0 1,-1-1-1,0 0 0,12-10 0,60-56 229,-60 51-62,23-22 119,23-22 279,-65 63-492,-1 1 0,0 0 0,0 0 0,0 0 0,1 0-1,-1 0 1,0-1 0,0 1 0,1 0 0,-1 0 0,0 0 0,0 0-1,0 0 1,1 0 0,-1 0 0,0 0 0,0 0 0,1 0 0,-1 0-1,0 0 1,0 0 0,1 0 0,-1 0 0,0 0 0,0 0-1,1 0 1,-1 0 0,0 0 0,0 0 0,1 1 0,-1-1 0,0 0-1,0 0 1,0 0 0,1 0 0,-1 0 0,0 1 0,0-1-1,0 0 1,0 0 0,1 0 0,-1 1 0,0-1 0,0 0 0,0 0-1,0 1 1,0-1 0,0 0 0,0 0 0,0 1 0,0-1-1,0 0 1,0 0 0,0 1 0,0-1 0,0 0 0,0 0 0,0 1-1,0-1 1,0 0 0,1 21 21,-2-18-19,1 16 8,0-1-21,0 1-1,4 23 1,-4-38 17,1 0 1,0 0 0,0 0-1,0 0 1,0 0-1,1-1 1,-1 1 0,1 0-1,0-1 1,0 1-1,1-1 1,-1 0-1,1 0 1,-1 0 0,1 0-1,4 3 1,-5-4 13,-1-1 1,1 0-1,0-1 1,0 1-1,-1 0 1,1 0-1,0-1 1,0 1-1,0-1 1,0 0-1,0 1 1,-1-1-1,1 0 1,0 0-1,0 0 1,0 0-1,0-1 1,0 1-1,2-1 1,0 0 33,-1-1 1,1 0 0,0 1-1,-1-1 1,1-1-1,-1 1 1,0 0 0,6-6-1,-1 0 125,1-2-1,-2 1 1,1-1-1,-1-1 1,6-11-1,-7 10 42,-1 0-1,0 1 0,6-26 1,-9 32-167,-1-1 0,0 0 0,-1 1 0,1-1 0,-1 0 1,0 1-1,0-1 0,-1 0 0,0 1 0,0-1 0,-2-6 0,3 11-73,-1 0 0,1 0-1,0 0 1,0 0 0,-1 0-1,1 0 1,-1 0 0,1 0-1,-1 0 1,1 1 0,-1-1 0,0 0-1,1 0 1,-1 1 0,0-1-1,0 0 1,1 1 0,-1-1-1,0 1 1,0-1 0,0 1-1,0-1 1,0 1 0,0 0-1,1-1 1,-1 1 0,0 0-1,0 0 1,0-1 0,0 1 0,0 0-1,0 0 1,0 0 0,0 0-1,0 1 1,0-1 0,0 0-1,0 0 1,0 1 0,0-1-1,0 0 1,0 1 0,0-1-1,0 1 1,0-1 0,1 1 0,-1-1-1,0 1 1,0 0 0,0 1-1,-1-1-46,1 0 0,-1 1 0,1-1 0,0 1 0,-1-1 0,1 1 0,0-1-1,0 1 1,0 0 0,1 0 0,-1 0 0,0 0 0,1-1 0,-1 1 0,1 0 0,-1 0 0,1 0 0,0 0-1,0 0 1,0 0 0,0 0 0,0 0 0,0 0 0,1 0 0,0 2 0,6 3-385,4-4-83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6.209"/>
    </inkml:context>
    <inkml:brush xml:id="br0">
      <inkml:brushProperty name="width" value="0.025" units="cm"/>
      <inkml:brushProperty name="height" value="0.025" units="cm"/>
    </inkml:brush>
  </inkml:definitions>
  <inkml:trace contextRef="#ctx0" brushRef="#br0">174 1 13699,'-20'11'1478,"0"1"0,1 0 0,-30 26 0,43-32-1266,0-1-1,0 1 1,1 0 0,0 1-1,0-1 1,0 1 0,1 0-1,0 0 1,1 0 0,-1 1-1,1-1 1,1 1 0,-4 14-1,6-21-184,0 1-1,-1-1 1,1 0-1,0 1 1,0-1-1,0 0 1,0 1-1,0-1 1,0 0-1,0 1 1,1-1-1,-1 0 1,0 1-1,1-1 1,-1 0-1,1 0 1,-1 1 0,1-1-1,0 0 1,1 2-1,-1-2-12,0-1 0,0 1 0,0-1 0,0 1 0,0-1 0,0 0 0,0 1 0,0-1 0,0 0 0,1 0 0,-1 0 0,0 0 0,0 0 0,0 0 0,0 0 0,0 0 0,0 0-1,0-1 1,2 0 0,4-1 5,-1-1-1,1 1 0,-1-2 0,0 1 0,0-1 0,8-6 0,4-6 17,1 0 0,-2-2 0,0 0-1,-1-1 1,-1-1 0,-1 0 0,18-36 0,-63 110 33,21-33-67,2 1-1,-7 26 1,13-39 17,0 1 0,0 0 0,1 0 0,0-1 0,1 1-1,0 0 1,2 17 0,-2-25-26,1 0 0,-1 0 0,0-1 0,1 1 0,-1 0 0,1-1-1,0 1 1,0 0 0,-1-1 0,1 1 0,0-1 0,0 0 0,0 1 0,1-1 0,-1 0-1,0 1 1,0-1 0,1 0 0,-1 0 0,1 0 0,-1 0 0,1 0 0,-1-1 0,1 1 0,0 0-1,-1-1 1,1 1 0,0-1 0,-1 1 0,1-1 0,0 0 0,0 0 0,-1 0 0,1 0-1,0 0 1,0 0 0,-1 0 0,1-1 0,0 1 0,0-1 0,1 0 0,5-1-116,0-1 1,-1 0-1,1-1 1,-1 0-1,0 0 1,0 0-1,12-10 1,4-9-92,26-29 1,-40 41 136,37-41-319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7.042"/>
    </inkml:context>
    <inkml:brush xml:id="br0">
      <inkml:brushProperty name="width" value="0.025" units="cm"/>
      <inkml:brushProperty name="height" value="0.025" units="cm"/>
    </inkml:brush>
  </inkml:definitions>
  <inkml:trace contextRef="#ctx0" brushRef="#br0">150 1 16924,'-1'0'173,"0"0"0,-1 1 1,1-1-1,-1 0 0,1 1 1,0-1-1,-1 1 1,1 0-1,0-1 0,0 1 1,0 0-1,-1 0 0,1 0 1,0 0-1,0 0 0,0 0 1,0 0-1,1 0 1,-1 0-1,0 0 0,0 0 1,0 3-1,-2 2 192,2-1 0,-1 1-1,0 0 1,0 8 0,-2 9-491,-42 116 424,27-85-124,-22 93-1,40-140-154,0-1 0,0 0-1,1 1 1,0-1-1,1 9 1,-1-14-17,0 0 1,0-1-1,0 1 1,0 0-1,1-1 1,-1 1 0,0 0-1,0-1 1,1 1-1,-1-1 1,0 1-1,1 0 1,-1-1-1,1 1 1,-1-1-1,1 1 1,-1-1-1,1 1 1,-1-1-1,1 1 1,-1-1-1,2 1 1,-1-1-1,0 0-1,0 0 1,0 0 0,0 0 0,1 0 0,-1-1-1,0 1 1,0 0 0,0 0 0,0-1 0,0 1-1,0-1 1,0 1 0,0-1 0,0 1-1,0-1 1,0 0 0,0 0 0,1 0 0,9-9 6,-1 0 0,1 0 0,-1-1 0,-1 0 1,10-16-1,39-69 0,-38 60 1,-13 22-6,-6 11-1,0 0 0,0 0-1,1 0 1,-1 0 0,1 0-1,0 1 1,0-1 0,0 0-1,0 1 1,0 0 0,0-1 0,1 1-1,3-3 1,-5 5-1,-1 1 0,1-1 0,-1 0 0,0 0-1,1 1 1,-1-1 0,0 0 0,1 1 0,-1-1 0,0 1 0,1-1 0,-1 0 0,0 1-1,0-1 1,1 1 0,-1-1 0,0 1 0,0-1 0,0 1 0,0-1 0,0 1 0,0-1-1,0 1 1,0-1 0,0 0 0,0 1 0,0-1 0,0 1 0,0 0 0,1 22 17,-2-20-11,1 34-2,-1-11 21,3 27 0,-2-52-25,0-1 1,0 1-1,0-1 0,0 1 0,0-1 0,0 1 0,1-1 0,-1 1 0,0-1 0,0 1 1,0-1-1,1 0 0,-1 1 0,0-1 0,0 1 0,1-1 0,-1 0 0,1 1 0,-1-1 1,0 0-1,1 1 0,-1-1 0,1 0 0,-1 1 0,0-1 0,1 0 0,-1 0 0,1 0 0,-1 1 1,1-1-1,-1 0 0,1 0 0,-1 0 0,1 0 0,-1 0 0,1 0 0,-1 0 0,1 0 1,-1 0-1,1 0 0,-1 0 0,1 0 0,-1-1 0,1 1 0,-1 0 0,1 0 0,-1 0 1,1-1-1,-1 1 0,0 0 0,1-1 0,-1 1 0,1-1 0,30-21 12,-24 16-11,-5 4-7,0 1 0,0 0-1,0 0 1,0-1 0,0 1-1,0 1 1,0-1 0,0 0 0,0 0-1,1 1 1,-1-1 0,0 1 0,0 0-1,4 0 1,-5 0 1,0 0 1,0 0-1,0 1 1,0-1-1,0 1 1,0-1-1,0 1 0,0-1 1,0 1-1,-1 0 1,1-1-1,0 1 0,0 0 1,-1 0-1,1-1 1,0 1-1,-1 0 0,1 0 1,-1 0-1,1 0 1,-1 0-1,1 0 1,-1 0-1,0 0 0,1 0 1,-1 0-1,0 0 1,0 0-1,0 0 0,0 0 1,0 0-1,0 2 1,0 6 6,0 0 0,-1 0 0,-1 0 0,1-1 0,-1 1 1,-1 0-1,-4 12 0,-6 20 430,13-41-423,0 0-1,0 0 0,0 0 0,0 0 0,0 0 0,0 0 0,0 0 0,0 0 0,0 1 0,0-1 0,0 0 0,-1 0 0,1 0 0,0 0 1,0 0-1,0 0 0,0 1 0,0-1 0,0 0 0,0 0 0,0 0 0,0 0 0,0 0 0,0 0 0,0 1 0,1-1 0,-1 0 0,0 0 1,0 0-1,0 0 0,0 0 0,0 0 0,0 0 0,0 0 0,0 1 0,0-1 0,0 0 0,0 0 0,0 0 0,1 0 0,-1 0 0,0 0 1,0 0-1,0 0 0,0 0 0,0 0 0,0 0 0,0 0 0,1 0 0,-1 0 0,0 0 0,0 0 0,0 0 0,0 0 0,0 0 1,9-5 234,8-11 18,8-18-444,-2 0-1,37-69 0,-60 102 171,0 1-1,0 0 1,0 0 0,0 0-1,0-1 1,0 1 0,0 0-1,0 0 1,0 0-1,0 0 1,0-1 0,0 1-1,1 0 1,-1 0 0,0 0-1,0 0 1,0-1-1,0 1 1,0 0 0,1 0-1,-1 0 1,0 0 0,0 0-1,0 0 1,1 0-1,-1 0 1,0 0 0,0-1-1,0 1 1,1 0 0,-1 0-1,0 0 1,0 0-1,0 0 1,1 0 0,-1 0-1,0 0 1,0 0 0,0 0-1,1 1 1,-1-1-1,0 0 1,0 0 0,0 0-1,0 0 1,1 0 0,-1 0-1,0 0 1,0 0-1,0 1 1,0-1 0,1 0-1,-1 0 1,0 0 0,0 0-1,0 1 1,10 16-45,4 5 147,-11-20-70,0 0 0,0 0-1,1 0 1,-1-1 0,0 1 0,1-1-1,0 0 1,-1 0 0,1 0 0,0 0-1,-1-1 1,1 1 0,0-1-1,0 0 1,-1 0 0,1-1 0,0 1-1,0-1 1,-1 0 0,1 1 0,-1-2-1,1 1 1,-1 0 0,4-3 0,6-1 35,0-2 0,-1 1 1,0-2-1,-1 0 0,14-11 1,-9 5 35,23-26 0,-34 34-75,0-1 0,0 1 0,-1-1-1,0 1 1,0-1 0,0 0 0,3-13 0,-6 19-16,-1-1 1,1 1-1,-1 0 1,0-1-1,0 1 1,0-1-1,1 1 1,-1 0-1,-1-1 0,1 1 1,0-1-1,0 1 1,0 0-1,-1-1 1,0-1-1,1 3-2,0-1 1,-1 1-1,1-1 1,-1 1-1,1-1 0,-1 1 1,1 0-1,-1-1 1,1 1-1,-1-1 0,1 1 1,-1 0-1,1 0 0,-1-1 1,0 1-1,1 0 1,-1 0-1,1 0 0,-1-1 1,0 1-1,1 0 1,-2 0-1,-1 1-3,0-1-1,0 0 1,0 1 0,1 0 0,-1 0-1,0 0 1,0 0 0,1 0-1,-1 1 1,1-1 0,-1 1 0,1-1-1,-3 4 1,-2 1 11,0 0-1,0 1 1,1 0 0,0 0 0,0 0-1,0 1 1,1 0 0,1 0 0,-1 0-1,1 1 1,0 0 0,1-1 0,0 1-1,1 0 1,-2 13 0,4-21-1,-1 0 0,1 0 0,0 1 0,0-1 0,0 0 0,0 0 0,1 1 0,-1-1 0,0 0 0,0 0 0,1 1 0,-1-1 0,1 0 0,-1 0-1,1 0 1,-1 0 0,1 1 0,0-1 0,0 0 0,-1 0 0,1 0 0,0-1 0,0 1 0,2 1 0,-1-1 1,0 0 1,0 0-1,0-1 0,0 1 1,0-1-1,0 1 0,0-1 1,0 0-1,1 0 0,-1 0 0,0 0 1,0-1-1,3 0 0,8-2 4,0 0 0,-1-2-1,21-9 1,-31 13-13,6-3-2,4-1-74,-1-1 0,1 1 0,1 1 0,19-4 0,-29 7 29,0 1 0,0-1-1,0 1 1,0 0 0,0 0-1,0 1 1,0-1 0,0 0-1,0 1 1,0 0 0,0 0-1,0 0 1,0 0 0,-1 0-1,1 0 1,0 1 0,-1-1-1,1 1 1,-1 0 0,0 0-1,1 0 1,-1 0 0,0 0-1,0 1 1,2 1 0,8 18-548,-10-19 394,-1 0 1,0-1-1,1 1 0,0 0 1,0-1-1,0 1 1,0-1-1,0 0 0,3 3 1,-4-5 111,1 1 1,-1-1 0,1 1 0,-1-1-1,1 1 1,-1-1 0,1 0 0,0 0-1,-1 1 1,1-1 0,0 0 0,-1-1-1,1 1 1,-1 0 0,1 0 0,0-1-1,-1 1 1,1-1 0,-1 1-1,1-1 1,-1 0 0,3-1 0,12-6-549,28-20-1,-8 1-21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7.509"/>
    </inkml:context>
    <inkml:brush xml:id="br0">
      <inkml:brushProperty name="width" value="0.025" units="cm"/>
      <inkml:brushProperty name="height" value="0.025" units="cm"/>
    </inkml:brush>
  </inkml:definitions>
  <inkml:trace contextRef="#ctx0" brushRef="#br0">126 126 14835,'0'0'61,"-1"0"-1,1 0 1,0 0-1,0 0 1,0 0 0,0 0-1,0 0 1,0 0-1,0 0 1,0 0-1,0 0 1,0 0 0,-1 0-1,1 0 1,0 0-1,0 0 1,0 0-1,0 0 1,0 0 0,0 0-1,0-1 1,0 1-1,0 0 1,0 0-1,0 0 1,0 0 0,0 0-1,0 0 1,0 0-1,0 0 1,0 0-1,0 0 1,0-1 0,0 1-1,0 0 1,0 0-1,0 0 1,0 0-1,0 0 1,0 0 0,0 0-1,0 0 1,0 0-1,0 0 1,0-1-1,0 1 1,0 0 0,0 0-1,0 0 1,0 0-1,-14 8 1439,-18 17 393,30-23-1783,-12 11 967,-21 28 0,32-38-980,0 1 0,0 1 0,0-1 1,1 0-1,0 1 0,0-1 0,0 1 1,0 0-1,1-1 0,0 1 0,0 0 0,-1 7 1,2-11-86,1 0 1,-1 0 0,0 0-1,0 0 1,0 0 0,0 0-1,1 0 1,-1 0 0,0 0-1,1 0 1,-1 0 0,1 0-1,-1 0 1,1-1 0,-1 1-1,1 0 1,0 0 0,-1-1 0,1 1-1,0 0 1,0-1 0,0 1-1,-1-1 1,1 1 0,0-1-1,0 1 1,0-1 0,0 1-1,0-1 1,0 0 0,0 0-1,0 1 1,0-1 0,0 0-1,0 0 1,0 0 0,0 0-1,0 0 1,0 0 0,0-1-1,1 1 1,6-1-11,0-1 1,-1 0-1,0 0 1,9-3-1,5-4-59,-1-1-1,-1 0 1,1-2-1,32-25 0,-21 11-158,50-55 0,-78 78 196,7-7-83,-1 0-1,-1-1 1,0 1 0,0-2 0,9-17-1,-17 28 93,0 1-1,1-1 1,-1 1-1,0-1 1,1 0-1,-1 1 1,0-1-1,0 1 1,0-1-1,0 0 1,1 1-1,-1-1 1,0 0-1,0 1 1,0-1-1,0 1 1,0-1-1,-1 0 1,1 1-1,0-1 0,0 0 1,0 1-1,0-1 1,-1 1-1,1-2 1,-1 2 3,0 0 0,1 0 1,-1 0-1,1 0 0,-1 0 1,0 0-1,1 0 0,-1 0 0,0 0 1,1 0-1,-1 0 0,1 0 0,-1 0 1,0 0-1,1 0 0,-1 1 1,1-1-1,-1 0 0,0 1 0,-30 18-69,21-9 160,1 1-1,0 0 1,0 0 0,1 1 0,1 0 0,0 0 0,0 1-1,1 0 1,1 0 0,0 0 0,-3 15 0,6-19-7,0 1 1,1-1-1,0 1 1,1-1-1,0 1 1,0 0 0,3 15-1,-2-19-50,1 0 0,-1 0 0,1-1 0,1 1 0,-1 0 0,1-1 0,0 1 0,0-1 0,1 0 0,-1 0 0,1 0 0,7 6 0,-8-8-72,1 0 1,-1 0-1,1-1 1,-1 1 0,1-1-1,0 0 1,0 0-1,0-1 1,0 1-1,0-1 1,9 2 0,-11-3 53,0 1-1,0-1 1,0 0 0,0 0 0,-1-1 0,1 1 0,0 0 0,0-1 0,0 1 0,0-1 0,0 1 0,0-1 0,-1 0 0,1 0 0,0 0 0,0 0-1,-1 0 1,1 0 0,-1 0 0,1-1 0,-1 1 0,0-1 0,1 1 0,-1-1 0,0 1 0,0-1 0,0 1 0,1-5 0,8-22-137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7.958"/>
    </inkml:context>
    <inkml:brush xml:id="br0">
      <inkml:brushProperty name="width" value="0.025" units="cm"/>
      <inkml:brushProperty name="height" value="0.025" units="cm"/>
    </inkml:brush>
  </inkml:definitions>
  <inkml:trace contextRef="#ctx0" brushRef="#br0">0 14 19932,'10'-9'1793,"16"9"-1313,4-1-208,12 1 768,9-2-896,12 1 104,10 2 0,5-1-304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8.457"/>
    </inkml:context>
    <inkml:brush xml:id="br0">
      <inkml:brushProperty name="width" value="0.025" units="cm"/>
      <inkml:brushProperty name="height" value="0.025" units="cm"/>
    </inkml:brush>
  </inkml:definitions>
  <inkml:trace contextRef="#ctx0" brushRef="#br0">225 47 15571,'-1'-1'126,"-1"0"-1,1 0 0,0-1 1,-1 1-1,1 1 0,-1-1 0,1 0 1,-1 0-1,0 1 0,1-1 1,-1 0-1,0 1 0,1 0 0,-1-1 1,0 1-1,0 0 0,1 0 1,-1 0-1,0 0 0,0 0 0,1 0 1,-1 1-1,-1 0 0,-4 0 249,0 1-1,0 0 0,1 0 0,-11 5 0,6-1-260,1 0-1,0 1 1,1 1-1,-1-1 0,2 1 1,-1 1-1,1 0 1,0 0-1,1 1 0,0 0 1,0 0-1,1 0 1,0 1-1,1 0 0,1 0 1,-1 0-1,-4 22 0,9-29-110,-1 0-1,1 0 0,-1 0 0,1 0 0,0 0 0,2 7 1,-2-10-2,0 0 1,0 0 0,1 0 0,-1-1-1,0 1 1,1 0 0,-1 0 0,1 0 0,-1 0-1,1 0 1,-1-1 0,1 1 0,0 0-1,-1 0 1,1-1 0,0 1 0,0 0 0,-1-1-1,1 1 1,0-1 0,0 1 0,0-1 0,0 0-1,0 1 1,0-1 0,0 0 0,0 1-1,-1-1 1,1 0 0,0 0 0,0 0 0,0 0-1,2 0 1,3-1 5,0 0 0,0 0 0,1-1 0,-1 0 0,0 0-1,-1 0 1,1-1 0,0 0 0,-1 0 0,10-7 0,8-7 17,21-22 1,-31 28-16,31-29 49,-2-1 0,48-62 0,-82 93-56,-19 28 12,-2 2-7,4-4-10,1-1 0,0 1 0,1 1 0,1 0 0,1 0 0,0 0 0,1 0 0,1 1 0,1-1 0,0 1 0,1 20 0,1-35-20,0-1 1,1 1-1,-1 0 1,1-1-1,-1 1 1,1-1-1,0 1 1,0-1-1,0 0 1,0 1-1,0-1 0,0 0 1,1 0-1,-1 0 1,1 1-1,0-2 1,3 5-1,-3-5-26,0 0 0,0 0 0,0 0 0,0 0 1,0-1-1,0 1 0,1 0 0,-1-1 0,0 0 0,0 1 0,1-1 0,-1 0 0,0 0 0,0-1 0,1 1 0,2-1 0,4-1-72,0-1 0,0 0 0,0-1-1,0 0 1,-1-1 0,1 1 0,-1-2 0,8-5-1,32-30-281,-1-12-156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8.926"/>
    </inkml:context>
    <inkml:brush xml:id="br0">
      <inkml:brushProperty name="width" value="0.025" units="cm"/>
      <inkml:brushProperty name="height" value="0.025" units="cm"/>
    </inkml:brush>
  </inkml:definitions>
  <inkml:trace contextRef="#ctx0" brushRef="#br0">226 52 14963,'-72'128'2947,"-15"29"-428,73-127-2039,1 1 1,1 1-1,-10 41 0,21-66-458,-1-1 1,1 1-1,1 0 0,-1 0 1,1-1-1,0 1 0,1 0 1,-1 0-1,1 0 0,3 7 1,-4-12-64,1 0 0,0 0 0,0 0 0,0 0 0,0-1 0,0 1 0,1 0 0,-1 0 0,0-1 0,1 1 0,-1-1 0,1 1 1,0-1-1,0 0 0,-1 1 0,1-1 0,0 0 0,0 0 0,0 0 0,0-1 0,0 1 0,0 0 0,0-1 0,0 1 0,1-1 1,-1 0-1,0 0 0,0 0 0,0 0 0,0 0 0,1 0 0,-1 0 0,0-1 0,3 0 0,4-2-243,0 0 1,-1 0-1,1 0 0,-1-1 1,0-1-1,0 1 0,0-1 0,-1 0 1,0-1-1,11-10 0,1-3-218,-1-1 0,22-31 0,-4-4-271</inkml:trace>
  <inkml:trace contextRef="#ctx0" brushRef="#br0" timeOffset="1">475 0 13907,'-2'8'1512,"-14"25"-792,-6 11-247,-6 12 1159,-4 5-360,2 7-120,0-1-135,7-2-153,1-4-120,7-6-104,3-4-96,7-9-480,5-3-288,4-11-624,3-6-232,0-18 776,6-7-168,3-15-257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29.397"/>
    </inkml:context>
    <inkml:brush xml:id="br0">
      <inkml:brushProperty name="width" value="0.025" units="cm"/>
      <inkml:brushProperty name="height" value="0.025" units="cm"/>
    </inkml:brush>
  </inkml:definitions>
  <inkml:trace contextRef="#ctx0" brushRef="#br0">98 65 16484,'-1'1'122,"1"1"0,0-1 1,0 1-1,0-1 0,0 1 1,0-1-1,0 0 0,1 1 1,-1-1-1,0 1 0,1-1 1,-1 1-1,1-1 0,0 0 1,-1 1-1,1-1 0,0 0 1,0 0-1,0 0 0,0 0 1,0 1-1,1 0 0,0 0 13,1-1 0,0 1 0,-1-1 0,1 0 0,0 1 0,0-1 0,0 0 0,0-1 0,0 1-1,3 0 1,8 0 151,-1 0 0,0-1 0,26-3 0,-26 1-166,0 0 1,0-1-1,-1 0 0,1-1 1,-1 0-1,1-1 1,-1-1-1,-1 0 1,15-9-1,-25 14-104,1 0 1,-1 0-1,0 0 1,0 0-1,1 0 1,-1 0-1,0-1 1,0 1-1,0 0 0,0-1 1,-1 1-1,1 0 1,0-1-1,-1 1 1,1-1-1,0-2 1,-1 3-8,0 0 0,0 0 0,0 0 1,0 0-1,0 0 0,-1 1 0,1-1 0,0 0 1,-1 0-1,1 0 0,0 0 0,-1 1 0,1-1 1,-1 0-1,1 0 0,-1 1 0,0-1 1,1 0-1,-1 1 0,0-1 0,-1 0 0,-1-2-1,-1 1 1,0 0-1,-1 0 0,1 1 0,0-1 0,0 1 0,-1 0 0,1 0 0,-1 0 0,-6 0 0,-3 1-18,-1 1 0,1 0 0,0 1 0,-1 1 0,1 0 0,1 1 0,-1 0 0,0 1 0,1 1 0,0 0 0,0 1 0,1 0 0,-16 12 0,19-12 12,1 0 0,-1 0 0,1 1 0,1 0 0,-1 0 0,1 1 0,1 0 0,0 0 1,0 1-1,1-1 0,0 1 0,0 0 0,1 1 0,1-1 0,-1 1 0,2 0 0,-3 19 0,5-26-19,0 1 0,0 0-1,0-1 1,0 1 0,1-1 0,0 1-1,0-1 1,0 1 0,0-1 0,1 1 0,0-1-1,0 0 1,0 0 0,0 0 0,1 0-1,-1 0 1,1-1 0,0 1 0,0-1 0,7 7-1,-4-7-28,-1 1 0,1-1 0,0 0 0,0 0 0,0 0 0,0-1 0,1 0-1,-1 0 1,1-1 0,-1 0 0,1 0 0,-1 0 0,1-1 0,9-1-1,46-8-139,10-9-78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3.023"/>
    </inkml:context>
    <inkml:brush xml:id="br0">
      <inkml:brushProperty name="width" value="0.05" units="cm"/>
      <inkml:brushProperty name="height" value="0.05" units="cm"/>
    </inkml:brush>
  </inkml:definitions>
  <inkml:trace contextRef="#ctx0" brushRef="#br0">191 5 13987,'0'0'52,"-1"1"0,0-1 0,1 1-1,0-1 1,-1 0 0,1 1 0,-1-1 0,1 1 0,-1-1 0,1 1-1,0 0 1,-1-1 0,1 1 0,0-1 0,0 1 0,-1-1 0,1 1-1,0 0 1,0-1 0,0 1 0,0 0 0,0-1 0,0 1-1,0 0 1,0-1 0,0 1 0,0 0 0,0-1 0,0 1 0,0-1-1,1 1 1,-1 0 0,0-1 0,0 1 0,1-1 0,-1 1 0,0-1-1,1 1 1,-1-1 0,0 1 0,1-1 0,-1 1 0,1-1 0,-1 1-1,1-1 1,-1 0 0,1 1 0,0-1 0,-1 0 0,1 1 0,-1-1-1,1 0 1,0 0 0,-1 0 0,1 1 0,-1-1 0,1 0 0,0 0-1,-1 0 1,1 0 0,1 0 0,8 1 299,1 0 0,-1-1-1,13-1 1,-10 1-56,235-17 1609,-1 1-1614,-345 29-302,-543 52 328,618-63-122,37-3 49,4 0-224,59-4-214,0 3 0,154 17 0,-231-15 191,0 0 1,0 0 0,0 0 0,0 1 0,0-1-1,0 0 1,0 0 0,0 0 0,1 0 0,-1 0-1,0 0 1,0 0 0,0 0 0,0 0 0,0 0-1,0 0 1,0 0 0,1 0 0,-1 0 0,0 0-1,0 0 1,0 0 0,0 0 0,0 0 0,1 0-1,-1 0 1,0 0 0,0 0 0,0 0 0,0 0-1,0 0 1,0 0 0,1 0 0,-1 0 0,0 0-1,0 0 1,0 0 0,0 0 0,0 0 0,0-1-1,0 1 1,0 0 0,0 0 0,1 0 0,-1 0-1,0 0 1,0 0 0,0 0 0,0-1 0,0 1-1,0 0 1,0 0 0,0 0 0,0 0 0,0 0 0,0 0-1,0-1 1,0 1 0,0 0 0,0 0 0,0 0-1,0 0 1,0 0 0,0 0 0,0-1 0,-6-6-103,-11-5-98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2.247"/>
    </inkml:context>
    <inkml:brush xml:id="br0">
      <inkml:brushProperty name="width" value="0.025" units="cm"/>
      <inkml:brushProperty name="height" value="0.025" units="cm"/>
    </inkml:brush>
  </inkml:definitions>
  <inkml:trace contextRef="#ctx0" brushRef="#br0">85 152 14011,'-2'-1'122,"1"0"-1,-1 0 1,1 0 0,0 0-1,-1 0 1,1 0-1,0 0 1,-1 0 0,1-1-1,0 1 1,0 0 0,0-1-1,0 1 1,0-1 0,1 1-1,-1-1 1,0 1-1,1-1 1,-1 0 0,1 1-1,-1-4 1,1 3 42,0-1 0,1 1 1,-1 0-1,1-1 0,-1 1 0,1-1 1,0 1-1,0 0 0,0-1 0,0 1 1,0 0-1,0 0 0,3-3 0,2-2 192,0 0-1,0 1 1,1-1-1,0 1 1,0 1-1,0-1 1,10-4-1,-7 5-155,0 0-1,1 1 1,-1 0-1,1 1 1,0 0-1,0 1 1,21-2-1,-28 4-175,-1 0-1,1 0 1,0 0 0,-1 1 0,1 0-1,0-1 1,-1 1 0,1 0-1,-1 1 1,1-1 0,-1 1 0,4 1-1,-5-1-21,0-1-1,-1 1 0,1 0 1,0-1-1,-1 1 0,1 0 1,-1 0-1,1 0 0,-1 0 1,0 1-1,0-1 0,0 0 1,0 0-1,0 1 0,-1-1 1,1 1-1,-1-1 0,1 0 1,-1 6-1,0-1-12,-1 0 1,0 1-1,0-1 0,0 0 0,-1 0 0,0 1 1,0-1-1,-1-1 0,0 1 0,0 0 1,-7 9-1,-7 10-8,-30 32 0,32-39 9,-43 50 10,17-23 5,-44 68 0,81-108-5,1 0 0,-1 0 0,1 0-1,0 1 1,-3 10 0,6-16 0,0 1-1,-1 0 1,1-1 0,0 1-1,0 0 1,0-1 0,0 1-1,0 0 1,0-1 0,1 1-1,-1 0 1,0-1 0,1 1 0,-1 0-1,1-1 1,0 1 0,0-1-1,-1 1 1,1-1 0,0 0-1,0 1 1,0-1 0,1 0-1,-1 0 1,0 1 0,0-1-1,1 0 1,1 1 0,2 1-21,0-1 0,0 0 1,0 1-1,1-1 1,-1-1-1,1 1 0,-1-1 1,11 1-1,50 0-571,-46-3 384,123-5 176,-97 4-161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2.951"/>
    </inkml:context>
    <inkml:brush xml:id="br0">
      <inkml:brushProperty name="width" value="0.025" units="cm"/>
      <inkml:brushProperty name="height" value="0.025" units="cm"/>
    </inkml:brush>
  </inkml:definitions>
  <inkml:trace contextRef="#ctx0" brushRef="#br0">1 187 18044,'0'1'84,"-1"0"-1,1 0 1,0 0 0,0-1 0,0 1 0,0 0-1,0 0 1,0 0 0,1 0 0,-1-1 0,0 1-1,0 0 1,1 0 0,-1-1 0,0 1-1,1 0 1,-1 0 0,0-1 0,1 1 0,-1 0-1,1-1 1,0 1 0,-1 0 0,1-1 0,-1 1-1,2 0 1,0 0 26,-1-1 0,1 1 0,0 0-1,0 0 1,0-1 0,0 0 0,0 1 0,0-1 0,0 0-1,3 0 1,4 0 114,-1-1 0,1 0 0,-1 0 0,11-4 0,-3 0-96,-1-2 0,0 1 1,0-2-1,-1 0 0,1 0 0,-2-2 0,1 1 0,-1-2 0,-1 0 0,0 0 1,-1-1-1,17-23 0,-26 33-115,-1-1 1,1 1-1,-1-1 0,0 1 1,0-1-1,0 0 0,0 0 1,0 1-1,-1-1 0,1 0 1,-1 0-1,0 0 0,0 0 1,0 0-1,0-4 0,-1 6-9,1 0 0,0 0-1,0 1 1,-1-1-1,1 0 1,-1 0 0,1 1-1,-1-1 1,1 0-1,-1 1 1,1-1 0,-1 0-1,1 1 1,-1-1-1,0 1 1,1-1 0,-1 1-1,0-1 1,0 1-1,1 0 1,-3-1-1,1 0 0,0 1-1,0 0 0,0 0 0,0 0 1,0 0-1,0 0 0,0 0 0,0 1 0,0-1 1,-1 1-1,1-1 0,-3 2 0,-5 3-4,0 0-1,0 1 0,0-1 1,1 2-1,0 0 1,0 0-1,1 0 0,-10 11 1,-2 5-43,-32 48 0,44-61 38,1 1 1,1 0-1,0 1 0,1-1 1,0 1-1,1 0 0,-5 22 1,8-33 5,1 0 0,0 0 0,-1-1 0,1 1 0,0 0 0,0 0 0,0 0 0,0 0 0,0 0 0,0-1 0,0 1 1,0 0-1,0 0 0,0 0 0,0 0 0,1-1 0,-1 1 0,0 0 0,1 0 0,-1 0 0,0-1 0,1 1 0,-1 0 1,1-1-1,-1 1 0,1 0 0,0-1 0,-1 1 0,1 0 0,0-1 0,-1 1 0,1-1 0,0 0 0,-1 1 0,1-1 1,0 1-1,0-1 0,0 0 0,-1 0 0,1 1 0,0-1 0,0 0 0,0 0 0,0 0 0,-1 0 0,1 0 0,0 0 1,0 0-1,0 0 0,0 0 0,0-1 0,0 1 0,7-2-5,-1 0-1,0-1 1,0 0 0,11-5 0,75-52-41,-8 5 12,-73 48 14,0 1 1,0 0-1,1 1 0,-1 1 1,17-4-1,-26 7 8,1 0 0,0 0 0,-1 1 0,1-1 0,0 1 0,0 0 0,-1 0 0,1 1 0,0-1 0,0 1 0,-1 0 0,1 0 0,0 0 0,-1 0 0,1 0 0,-1 1 0,1 0 0,-1 0 0,0 0 0,0 0 0,0 0 0,0 1 0,5 4 0,-4-1-13,0 1 0,0-1-1,0 1 1,-1 0-1,0 0 1,0 0-1,0 1 1,-1-1-1,-1 0 1,3 14-1,-2 21-42,-2-32 97,1 0 1,0-1-1,3 17 0,-4-26-23,0 0-1,0 0 1,0 0 0,0 0-1,0-1 1,0 1-1,0 0 1,0 0-1,0 0 1,0-1-1,0 1 1,0 0-1,0 0 1,1 0-1,-1 0 1,0 0 0,0-1-1,0 1 1,0 0-1,0 0 1,0 0-1,1 0 1,-1 0-1,0 0 1,0-1-1,0 1 1,0 0 0,0 0-1,1 0 1,-1 0-1,0 0 1,0 0-1,0 0 1,0 0-1,1 0 1,-1 0-1,0 0 1,0 0-1,0 0 1,1 0 0,-1 0-1,0 0 1,0 0-1,0 0 1,0 0-1,1 0 1,-1 0-1,0 0 1,0 0-1,0 1 1,0-1 0,1 0-1,-1 0 1,0 0-1,0 0 1,0 0-1,0 0 1,0 1-1,0-1 1,1 0-1,-1 0 1,0 0-1,0 0 1,0 0 0,0 1-1,0-1 1,0 0-1,6-13 133,5-28 109,-2-1 1,-1-1-1,-2 1 1,0-72-1,-7 104-213,0 11-60,1 0 11,0 0 0,0 0 1,0 0-1,1-1 0,-1 1 0,0 0 1,0 0-1,1 0 0,-1 0 1,0 0-1,1-1 0,-1 1 0,1 0 1,-1 0-1,1-1 0,0 1 0,0 1 1,1-1-90,1 1-1,-1 0 1,0-1 0,1 0 0,-1 1 0,1-1 0,0 0 0,-1 0-1,1-1 1,0 1 0,0-1 0,-1 1 0,1-1 0,0 0 0,0 0-1,3 0 1,0-1-37,-1 0 0,0 0 0,1 0 0,-1-1-1,0 1 1,0-1 0,9-5 0,9-7-435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5.736"/>
    </inkml:context>
    <inkml:brush xml:id="br0">
      <inkml:brushProperty name="width" value="0.025" units="cm"/>
      <inkml:brushProperty name="height" value="0.025" units="cm"/>
    </inkml:brush>
  </inkml:definitions>
  <inkml:trace contextRef="#ctx0" brushRef="#br0">172 1 17308,'-18'35'2147,"-15"34"-1680,4 2-1,3 1 1,-23 100 0,47-160-464,-2 2-25,0 1 0,2-1 1,0 1-1,0-1 1,1 1-1,2 23 1,-1-37 19,0 0-1,0 0 1,1-1 0,-1 1 0,0 0 0,0 0 0,0-1-1,1 1 1,-1 0 0,0 0 0,1-1 0,-1 1 0,1 0-1,-1-1 1,1 1 0,-1-1 0,1 1 0,-1-1-1,1 1 1,-1-1 0,1 1 0,0-1 0,-1 1 0,1-1-1,0 0 1,0 1 0,-1-1 0,1 0 0,0 1-1,0-1 1,-1 0 0,1 0 0,0 0 0,0 0 0,-1 0-1,1 0 1,0 0 0,0 0 0,0 0 0,-1 0-1,1-1 1,0 1 0,0 0 0,-1 0 0,2-1 0,3-1-7,0-1 1,0 0-1,0 0 1,8-6 0,-12 8 6,49-41 138,-2-2 1,51-60-1,-42 43 158,-27 29-179,117-131 467,-137 148-1011,-10 15 418,0-1 1,0 1-1,1 0 1,-1 0-1,0-1 0,0 1 1,0 0-1,1 0 1,-1-1-1,0 1 1,0 0-1,0-1 1,0 1-1,0 0 1,0-1-1,0 1 1,1 0-1,-1-1 1,0 1-1,0 0 1,0-1-1,0 1 1,-1 0-1,1-1 0,0 1 1,0 0-1,0-1 1,0 1-1,0 0 1,0-1-1,0 1 1,-1 0-1,1-1 1,0 1-1,0 0 1,0 0-1,-1-1 1,1 1-1,0 0 1,0 0-1,-1 0 0,1-1 1,0 1-1,-1 0 1,1 0-1,0 0 1,-1-1-1,-8 2-295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6.185"/>
    </inkml:context>
    <inkml:brush xml:id="br0">
      <inkml:brushProperty name="width" value="0.025" units="cm"/>
      <inkml:brushProperty name="height" value="0.025" units="cm"/>
    </inkml:brush>
  </inkml:definitions>
  <inkml:trace contextRef="#ctx0" brushRef="#br0">1 0 13027,'10'42'1776,"0"-2"-1056,-2-4-360,5-2 1801,7-4-1577,2-2-112,4-10-504,1-5-280,0-11 272,0-4-88,2-17-48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6.677"/>
    </inkml:context>
    <inkml:brush xml:id="br0">
      <inkml:brushProperty name="width" value="0.025" units="cm"/>
      <inkml:brushProperty name="height" value="0.025" units="cm"/>
    </inkml:brush>
  </inkml:definitions>
  <inkml:trace contextRef="#ctx0" brushRef="#br0">179 6 16371,'0'0'43,"0"0"0,1 0-1,-1 0 1,0-1 0,0 1-1,0 0 1,0 0 0,0 0-1,0 0 1,0 0 0,0 0-1,0-1 1,0 1 0,0 0-1,0 0 1,0 0-1,0 0 1,0 0 0,0-1-1,-1 1 1,1 0 0,0 0-1,0 0 1,0 0 0,0 0-1,0 0 1,0 0 0,0-1-1,0 1 1,0 0-1,0 0 1,-1 0 0,1 0-1,0 0 1,0 0 0,0 0-1,0 0 1,0 0 0,0 0-1,-1 0 1,1 0 0,0 0-1,0-1 1,0 1 0,-11-1 584,-9 3 158,13 1-662,0-1 0,0 1 0,0 0 0,0 1 0,0 0 0,1 0 0,0 0 0,0 1 0,0 0 0,1 0 0,-1 0 0,1 1 0,0 0 0,1 0 0,-7 11 0,4-6-66,1 0 1,1 0 0,0 0-1,1 1 1,0-1 0,0 1 0,1 0-1,-2 24 1,4-33-35,1 0 0,0 0 1,0 0-1,0 1 0,1-1 0,-1 0 0,1 0 0,-1 0 1,1 0-1,0 0 0,0 0 0,0 0 0,1 0 0,-1 0 1,1 0-1,0 0 0,0-1 0,3 4 0,-3-4 4,0 0-1,1-1 0,-1 0 1,1 1-1,-1-1 1,1 0-1,-1 0 1,1 0-1,0-1 0,-1 1 1,1-1-1,0 1 1,0-1-1,0 0 1,-1 0-1,1 0 0,0 0 1,0-1-1,-1 1 1,1-1-1,4-1 1,4-2 64,0-1 0,-1 0 0,0 0 0,0-1 1,-1 0-1,1-1 0,-2 0 0,1 0 0,-1-1 0,0 0 1,0-1-1,-1 0 0,0 0 0,0 0 0,-1-1 0,-1 0 1,0 0-1,4-11 0,-8 18-92,0-1 1,0 1-1,-1 0 1,1 0-1,-1 0 1,0 0-1,0-1 0,0 1 1,0 0-1,-1 0 1,1 0-1,-1 0 1,0-1-1,0 1 0,0 0 1,0 0-1,0 1 1,-1-1-1,1 0 0,-1 0 1,0 1-1,0-1 1,0 1-1,0-1 1,0 1-1,0 0 0,-1 0 1,1 0-1,-1 0 1,0 0-1,-3-1 1,3 1-170,0 1 0,0 0 0,0 0 1,0 1-1,0-1 0,0 1 0,0-1 1,0 1-1,0 0 0,-1 0 0,1 0 1,0 0-1,0 1 0,0 0 0,0-1 1,0 1-1,0 0 0,0 0 0,0 1 1,0-1-1,-2 2 0,0 0-521,7-3-77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7.144"/>
    </inkml:context>
    <inkml:brush xml:id="br0">
      <inkml:brushProperty name="width" value="0.025" units="cm"/>
      <inkml:brushProperty name="height" value="0.025" units="cm"/>
    </inkml:brush>
  </inkml:definitions>
  <inkml:trace contextRef="#ctx0" brushRef="#br0">128 0 16620,'-33'21'2200,"23"-12"-1944,1 0 0,0 1 0,1 0 1,1 0-1,-1 1 0,1 0 0,1 1 0,0-1 0,1 1 1,0 0-1,1 1 0,-5 23 0,8-33-224,1-1 0,0 1 0,0-1 0,0 0 0,0 1 0,0-1-1,0 1 1,1-1 0,-1 1 0,1-1 0,0 0 0,-1 1 0,1-1 0,2 4 0,-2-6-18,0 1-1,-1 0 1,1 0 0,0 0 0,0-1 0,0 1-1,0 0 1,0-1 0,0 1 0,0-1 0,0 1-1,0-1 1,0 1 0,0-1 0,0 0 0,1 0 0,-1 0-1,0 1 1,0-1 0,0 0 0,0 0 0,1 0-1,-1-1 1,0 1 0,0 0 0,0 0 0,0-1-1,0 1 1,0 0 0,0-1 0,0 1 0,0-1-1,1 0 1,7-4 34,0-1 0,-1 0 0,0 0 0,-1 0 0,1-1-1,-1 0 1,0-1 0,9-13 0,-2 1 96,-2 1 0,17-35 0,-20 28-20,-7 17-69,-3 12 21,-8 16-128,2 1 1,1-1-1,0 1 1,2 1-1,0-1 1,1 1-1,0 33 1,3-50 58,1-1 0,-1 1 1,0-1-1,1 1 0,0-1 0,0 0 1,0 1-1,0-1 0,1 0 0,2 5 1,-4-8 13,1 1 0,-1-1 0,1 1 0,-1-1 1,1 1-1,-1-1 0,1 1 0,-1-1 0,1 1 1,0-1-1,-1 0 0,1 1 0,0-1 0,-1 0 0,1 0 1,0 1-1,-1-1 0,1 0 0,0 0 0,1 0 1,-1 0-23,0 0 1,1-1-1,-1 1 0,0-1 1,1 1-1,-1-1 1,0 1-1,1-1 0,-1 0 1,0 0-1,0 0 1,0 1-1,0-1 0,2-2 1,19-24 45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7.706"/>
    </inkml:context>
    <inkml:brush xml:id="br0">
      <inkml:brushProperty name="width" value="0.025" units="cm"/>
      <inkml:brushProperty name="height" value="0.025" units="cm"/>
    </inkml:brush>
  </inkml:definitions>
  <inkml:trace contextRef="#ctx0" brushRef="#br0">168 1 18388,'-7'3'194,"0"1"0,0 0 0,1 0 0,-1 0 0,1 1 0,0 0 0,0 0 0,1 1 0,0-1 0,0 1 0,0 0-1,0 1 1,-6 12 0,-1 5 140,0 1 0,-12 40 0,16-39-74,1 0 1,-7 46-1,13-59-179,0-1 0,0 0-1,1 1 1,1-1-1,0 0 1,1 0 0,0 0-1,6 17 1,-7-27-71,0 1 0,0 0 0,0 0 0,0-1 0,1 1 0,-1-1 0,1 1 0,0-1 0,0 0 0,0 1 0,0-1 0,0 0 0,0 0 0,0-1 0,1 1 0,-1 0 0,1-1 0,-1 1 0,1-1 0,0 0 0,0 0 0,-1 0 0,1 0 0,0-1 0,0 1 0,0-1 0,0 1 0,0-1 0,0 0 0,0 0 0,0-1 0,0 1 0,0 0 0,-1-1 0,1 0 0,0 0 0,0 0 0,0 0 0,2-2 0,6-2-8,-1 0 1,0-1 0,0 0 0,-1-1-1,0 0 1,0 0 0,-1-1-1,0-1 1,12-14 0,1-6-43,30-55 1,-54 105 4,2 35 0,1-49 31,0 1-1,1-1 0,0 0 1,0 1-1,4 11 0,-5-18 7,0 0-1,1 1 0,-1-1 0,1 0 0,-1 0 0,1 1 1,0-1-1,0 0 0,-1 0 0,1 0 0,0 0 0,0 0 0,0 0 1,0 0-1,0 0 0,0 0 0,0 0 0,1-1 0,-1 1 1,0 0-1,0-1 0,1 1 0,-1-1 0,0 0 0,1 1 1,-1-1-1,0 0 0,1 0 0,-1 1 0,1-1 0,-1 0 1,0-1-1,1 1 0,-1 0 0,0 0 0,1-1 0,1 0 0,4-1 16,0-2-1,-1 1 0,1-1 0,-1 0 1,0 0-1,0 0 0,0-1 0,0 0 1,-1 0-1,7-9 0,7-10 29,18-30 1,-33 49-43,-1-1-17,9-13-56,-9 16-130,-6 12-207,-10 27-663,10-25 589,-1 1-1,-1-1 1,-11 21-1,11-28 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8.219"/>
    </inkml:context>
    <inkml:brush xml:id="br0">
      <inkml:brushProperty name="width" value="0.025" units="cm"/>
      <inkml:brushProperty name="height" value="0.025" units="cm"/>
    </inkml:brush>
  </inkml:definitions>
  <inkml:trace contextRef="#ctx0" brushRef="#br0">195 0 16267,'-12'34'1677,"-2"-1"-1,-25 46 0,-5 13-260,-13 61 86,50-126-1298,0-1 0,2 1 1,-3 53-1,7-79-200,1 0 1,0 1 0,0-1 0,0 0-1,0 0 1,0 1 0,0-1-1,0 0 1,1 0 0,-1 1 0,0-1-1,1 0 1,-1 0 0,1 1 0,-1-1-1,1 0 1,-1 0 0,1 0-1,0 0 1,0 0 0,-1 0 0,1 0-1,1 1 1,-1-2-4,0 0-1,0-1 1,0 1-1,0 0 1,0 0-1,0 0 1,0-1-1,0 1 0,0-1 1,-1 1-1,1-1 1,0 1-1,0-1 1,0 1-1,-1-1 1,1 0-1,0 1 1,0-1-1,-1 0 1,1 0-1,-1 1 1,1-1-1,-1 0 1,1 0-1,-1 0 1,0 0-1,1 0 1,-1 0-1,1-1 1,9-24-140,0-2 0,-2 1 0,-1-1 0,-1 0 0,-2 0 0,2-34 1,-6 72 3,0 0 0,1 0 0,0 0 0,0 0 0,1 0 0,4 11 0,-5-18 136,0 0-1,0 0 1,0 0 0,0 0-1,0 0 1,1 0-1,0-1 1,-1 1 0,1-1-1,0 1 1,0-1 0,0 1-1,0-1 1,1 0-1,-1 0 1,1 0 0,-1 0-1,1-1 1,0 1 0,-1-1-1,1 1 1,0-1 0,0 0-1,0 0 1,0 0-1,0-1 1,0 1 0,1-1-1,3 0 1,0 0 10,-1-1 1,1 0-1,-1-1 1,0 1-1,0-1 1,0 0-1,0-1 1,0 0-1,0 0 0,-1 0 1,7-5-1,5-5 40,-1-1 0,15-16-1,-17 16-4,0 0-1,23-16 0,-37 30-46,0 0 0,0 0 1,0 1-1,0-1 0,0 0 0,0 0 0,0 0 0,0 0 0,0 0 0,0 0 0,0 1 0,0-1 0,0 0 0,0 0 0,0 0 0,0 0 0,0 0 0,0 0 0,0 1 0,0-1 0,0 0 0,0 0 0,0 0 0,0 0 0,0 0 0,0 0 0,0 1 0,0-1 1,0 0-1,0 0 0,1 0 0,-1 0 0,0 0 0,0 0 0,0 0 0,0 0 0,0 0 0,0 0 0,0 1 0,0-1 0,1 0 0,-1 0 0,0 0 0,0 0 0,0 0 0,0 0 0,0 0 0,0 0 0,1 0 0,-1 0 0,0 0 0,0 0 0,0 0 0,0 0 1,0 0-1,1 0 0,-1 0 0,0 0 0,0 0 0,0-1 0,0 1 0,-5 17-27,2-10 17,-9 29 96,1 1 0,2 0 1,1 0-1,-3 51 0,11-84-46,-1-1 0,2 1-1,-1 0 1,0 0-1,1 0 1,0 0-1,2 6 1,-3-9-31,0 0 0,1-1 1,-1 1-1,0-1 0,1 1 0,-1 0 0,1-1 1,-1 1-1,1-1 0,-1 1 0,1-1 0,-1 1 1,1-1-1,-1 0 0,1 1 0,0-1 0,-1 0 1,1 1-1,0-1 0,-1 0 0,1 0 1,0 0-1,-1 1 0,1-1 0,0 0 0,-1 0 1,1 0-1,0 0 0,0 0 0,-1 0 0,1-1 1,0 1-1,-1 0 0,1 0 0,0 0 1,-1-1-1,1 1 0,0 0 0,-1 0 0,1-1 1,-1 1-1,1-1 0,-1 1 0,1-1 0,-1 1 1,1-1-1,-1 1 0,1-1 0,4-4 4,0 1 1,-1-1-1,0 0 0,0 0 0,0 0 0,-1-1 0,1 1 0,-1-1 1,3-9-1,19-60 690,-19 54-803,7-25 162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8.699"/>
    </inkml:context>
    <inkml:brush xml:id="br0">
      <inkml:brushProperty name="width" value="0.025" units="cm"/>
      <inkml:brushProperty name="height" value="0.025" units="cm"/>
    </inkml:brush>
  </inkml:definitions>
  <inkml:trace contextRef="#ctx0" brushRef="#br0">33 1 19980,'-12'14'1993,"0"3"-1513,6-2-256,3-4 1384,6-1-1424,7 2-336,6-7-760,3 1-272,1-2 880,1 1-208,-2-1-201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9.153"/>
    </inkml:context>
    <inkml:brush xml:id="br0">
      <inkml:brushProperty name="width" value="0.025" units="cm"/>
      <inkml:brushProperty name="height" value="0.025" units="cm"/>
    </inkml:brush>
  </inkml:definitions>
  <inkml:trace contextRef="#ctx0" brushRef="#br0">110 1 15803,'-3'5'633,"0"0"-1,0-1 0,0 1 1,-1-1-1,1 1 0,-9 6 1,-7 10 775,11-11-1138,1 0 0,1 0 0,0 0 0,0 1 0,1 0 0,0 0-1,1 0 1,1 1 0,-5 19 0,8-30-261,0 0 1,0 0-1,-1-1 0,1 1 0,0 0 1,0 0-1,0-1 0,0 1 0,0 0 1,0 0-1,0-1 0,0 1 0,0 0 0,1 0 1,-1-1-1,0 1 0,0 0 0,1-1 1,-1 1-1,0 0 0,1-1 0,-1 1 1,1 0-1,-1-1 0,1 1 0,-1-1 1,1 1-1,-1-1 0,1 1 0,-1-1 0,1 1 1,0-1-1,-1 0 0,1 1 0,0-1 1,-1 0-1,1 1 0,0-1 0,0 0 1,-1 0-1,1 0 0,0 0 0,0 0 1,-1 0-1,1 0 0,0 0 0,0 0 0,-1 0 1,1 0-1,0 0 0,0 0 0,-1-1 1,1 1-1,0 0 0,-1-1 0,1 1 1,1-1-1,7-3 12,-1 0-1,1 0 1,11-9 0,-14 10-5,26-19 10,29-17 13,-54 35-44,0 1-1,0-1 1,0 1-1,1 1 1,-1-1-1,13-1 1,-19 4-1,1 0 1,0 0 0,0-1 0,-1 1-1,1 1 1,0-1 0,0 0 0,-1 0-1,1 1 1,0-1 0,0 1 0,-1-1 0,1 1-1,-1 0 1,1 0 0,-1 0 0,1-1-1,-1 2 1,1-1 0,-1 0 0,0 0-1,1 0 1,-1 1 0,0-1 0,0 0-1,0 1 1,0-1 0,0 1 0,0-1-1,-1 1 1,1 0 0,0 1 0,2 7-31,-1-1 1,0 1-1,-1-1 1,1 19 0,0-4-15,-2-23 49,0-1 0,0 1 1,0 0-1,0-1 1,0 1-1,1 0 1,-1-1-1,0 1 0,0-1 1,0 1-1,1 0 1,-1-1-1,0 1 0,1-1 1,-1 1-1,0-1 1,1 1-1,-1-1 1,1 1-1,-1-1 0,1 0 1,-1 1-1,1-1 1,-1 1-1,1-1 1,-1 0-1,1 0 0,0 1 1,0-1-1,0 0 1,1 0 0,-1 0 0,1 0-1,-1 0 1,1-1 0,-1 1 0,1 0-1,-1-1 1,0 1 0,1-1 0,-1 0-1,2 0 1,6-5-5,-1 0 1,14-13-1,-20 17 1,22-21-12,-18 16-19,0 0 0,1 0 0,0 1 1,0 0-1,1 0 0,0 1 0,0 0 0,0 0 1,15-6-1,-22 11 26,-1 0 1,1 0 0,0-1-1,-1 1 1,1 0-1,-1 0 1,1 0-1,-1 0 1,1 0 0,0 0-1,-1 0 1,1 1-1,-1-1 1,1 0-1,-1 0 1,1 0-1,0 0 1,-1 1 0,1-1-1,-1 0 1,1 1-1,-1-1 1,0 0-1,1 1 1,-1-1 0,1 1-1,-1-1 1,0 0-1,1 1 1,-1-1-1,1 1 1,0 1-8,-1 0-1,1 0 0,0 1 1,-1-1-1,1 0 1,-1 0-1,0 0 1,0 0-1,0 3 1,0 4-303,-1 1 0,-4 18 1,-3-5-821,13-31 806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3.882"/>
    </inkml:context>
    <inkml:brush xml:id="br0">
      <inkml:brushProperty name="width" value="0.05" units="cm"/>
      <inkml:brushProperty name="height" value="0.05" units="cm"/>
    </inkml:brush>
  </inkml:definitions>
  <inkml:trace contextRef="#ctx0" brushRef="#br0">8 59 15275,'-8'1'1500,"12"-4"-290,18-4-23,291-18 3026,2 23-3605,-202 2-577,-95 0-97,-12 1 6,1-1-1,-1 0 1,1 0-1,-1-1 1,1 1-1,11-4 0,-51-3-759,-170-1-1890,149 4 2230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39.669"/>
    </inkml:context>
    <inkml:brush xml:id="br0">
      <inkml:brushProperty name="width" value="0.025" units="cm"/>
      <inkml:brushProperty name="height" value="0.025" units="cm"/>
    </inkml:brush>
  </inkml:definitions>
  <inkml:trace contextRef="#ctx0" brushRef="#br0">1146 568 16291,'-1'2'240,"1"0"-1,-1 0 1,1 0-1,0 1 0,0-1 1,0 0-1,0 0 0,0 0 1,0 0-1,0 0 0,1 0 1,-1 0-1,1 0 0,0 0 1,-1 0-1,1 0 1,0 0-1,2 2 0,-2-3-122,0 0 0,1 0 0,-1 0-1,1 0 1,-1-1 0,1 1 0,0 0-1,-1-1 1,1 1 0,0-1 0,-1 1 0,1-1-1,0 0 1,0 0 0,-1 0 0,1 0-1,0 0 1,0 0 0,-1 0 0,1-1-1,0 1 1,2-2 0,7-1-66,-1 0-1,0-1 1,0 0 0,-1-1-1,1 0 1,-1-1 0,0 0-1,-1 0 1,1-1 0,-1 0-1,-1-1 1,1 0 0,9-13 0,-16 20-51,-1 1 1,1-1 0,-1 1 0,1-1 0,-1 0 0,1 1 0,-1-1-1,0 0 1,0 0 0,1 1 0,-1-1 0,0 0 0,0 0 0,0 0 0,0 1-1,0-1 1,0 0 0,0 0 0,0 0 0,0 1 0,0-1 0,0 0 0,0 0-1,-1 1 1,1-2 0,-1 2-1,0-1 1,1 1-1,-1 0 0,0-1 0,0 1 1,1 0-1,-1 0 0,0 0 0,0 0 1,0 0-1,1 0 0,-1 0 0,0 0 0,0 0 1,0 0-1,1 0 0,-1 1 0,0-1 1,-1 1-1,-5 1-2,1 1 1,-1-1-1,0 2 1,-6 3 0,2 2-5,-1 0 0,2 0 0,-1 1 0,1 1 0,1 0 1,0 0-1,0 1 0,1 0 0,0 0 0,-7 18 1,14-28 5,0-1 0,1 1 0,-1-1 0,1 1 0,-1 0 0,1-1 0,-1 1 0,1 0 0,0-1 0,0 1 0,0 0 0,0-1 0,0 1 0,0 0 1,1 2-1,-1-4-1,0 1 1,1-1-1,-1 1 1,0-1-1,1 0 1,-1 1-1,1-1 1,-1 1-1,1-1 1,-1 0-1,1 0 1,-1 1-1,1-1 1,-1 0-1,1 0 1,-1 0 0,1 1-1,-1-1 1,1 0-1,0 0 1,-1 0-1,1 0 1,-1 0-1,1 0 1,-1 0-1,1 0 1,0 0-1,0-1 1,5 0-3,0-1 0,0-1 0,0 1 0,-1-1 0,1 0 0,7-5 0,34-25-3,-28 18-18,0 2 1,2 0-1,-1 1 1,27-11-1,-45 22 19,0 0-1,0 0 1,0 1-1,0-1 1,0 0-1,0 1 1,0 0-1,0-1 1,1 1-1,-1 0 1,0 0 0,0 0-1,0 0 1,0 1-1,0-1 1,0 1-1,1-1 1,-1 1-1,0 0 1,0-1-1,0 1 1,2 2-1,-2-1 1,0 0 0,0 1 0,-1-1 0,1 0 0,-1 1-1,1-1 1,-1 1 0,0 0 0,0-1 0,0 1 0,-1 0 0,1 0-1,-1-1 1,1 1 0,-1 0 0,0 4 0,0 10 2,0 20 10,0-36-3,1 1-1,-1-1 0,0 1 1,0 0-1,1-1 0,-1 1 1,1-1-1,-1 1 0,1-1 1,0 1-1,-1-1 0,1 1 1,0-1-1,0 0 0,0 1 1,2 0-1,-2-1 2,0-1-1,1 1 1,-1-1 0,0 1-1,1-1 1,-1 0 0,1 1-1,-1-1 1,1 0 0,-1 0-1,1 0 1,-1 0 0,1 0-1,-1-1 1,1 1 0,-1 0-1,1-1 1,-1 1 0,0-1-1,1 1 1,-1-1 0,0 0-1,2-1 1,33-23 18,-29 20-25,16-16-50,-16 15-51,0-1-1,0 1 0,1 1 1,0 0-1,0 0 0,0 0 1,9-3-1,-16 7 77,0 1 1,0 0-1,-1 0 1,1-1-1,0 1 1,0 0-1,0 0 1,-1 0-1,1 0 1,0 0-1,0 0 1,0 0-1,-1 0 1,1 0-1,0 1 1,0-1-1,-1 0 1,1 0-1,0 1 1,0-1-1,-1 0 0,1 1 1,0-1-1,-1 1 1,1-1-1,0 1 1,0 1-13,0-1 1,0 1-1,0-1 1,-1 1-1,1-1 1,0 1-1,-1-1 0,1 1 1,-1 0-1,0-1 1,1 4-1,-1 5-206,0 1 0,0-1-1,-3 13 1,2-20 104,-4 30-904,5-39 766</inkml:trace>
  <inkml:trace contextRef="#ctx0" brushRef="#br0" timeOffset="0.99">3 34 21573,'9'-6'1656,"-9"-5"-1600,0 3-368,0 7 960,-3-2-280,-5-1-320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0.361"/>
    </inkml:context>
    <inkml:brush xml:id="br0">
      <inkml:brushProperty name="width" value="0.025" units="cm"/>
      <inkml:brushProperty name="height" value="0.025" units="cm"/>
    </inkml:brush>
  </inkml:definitions>
  <inkml:trace contextRef="#ctx0" brushRef="#br0">171 33 15147,'-1'-1'202,"0"-1"1,-1 1-1,1-1 0,0 1 0,0 0 0,-1 0 0,1-1 0,0 1 1,-1 0-1,1 0 0,-1 0 0,0 1 0,1-1 0,-1 0 0,0 1 1,1-1-1,-1 1 0,0-1 0,0 1 0,0 0 0,1-1 0,-1 1 1,0 0-1,0 0 0,0 1 0,1-1 0,-1 0 0,-2 1 1,-2 0-31,1 1 1,0-1 0,0 1 0,0 0 0,-1 0-1,2 0 1,-1 1 0,-6 4 0,5-2-152,0 0 0,0 1 0,1 0 1,-1 1-1,1-1 0,1 1 0,-1 0 0,1 0 0,0 0 1,1 1-1,0-1 0,0 1 0,0 0 0,1 0 0,1 0 1,-1 0-1,1 0 0,0 0 0,1 1 0,0-1 0,0 0 1,1 0-1,3 13 0,-4-19-14,0 0-1,1 0 1,-1 0 0,1-1-1,0 1 1,0 0 0,-1-1 0,1 1-1,0 0 1,0-1 0,1 1-1,-1-1 1,0 1 0,0-1-1,1 0 1,-1 0 0,1 0 0,-1 1-1,1-1 1,-1-1 0,3 2-1,-2-1 6,1-1 0,-1 1 0,1-1 0,-1 0 0,1 0-1,-1 0 1,1 0 0,-1 0 0,1 0 0,-1-1 0,1 0-1,-1 1 1,5-3 0,3-1 40,0-1 0,0-1 0,0 0 0,-1 0 0,15-14 0,-9 7 58,-1-1 1,23-29-1,-32 36-82,-1 0 1,1 0-1,-1 0 0,0 0 1,-1-1-1,0 1 1,0-1-1,-1 0 1,3-13-1,-5 19-26,1 0-1,-1 1 1,0-1-1,0 0 1,-1 0 0,1 0-1,0 0 1,0 0-1,-1 1 1,1-1-1,-1 0 1,0 0-1,0 1 1,1-1 0,-1 0-1,0 1 1,0-1-1,0 1 1,-1-1-1,1 1 1,0-1 0,-1 1-1,1 0 1,0 0-1,-1 0 1,0 0-1,1 0 1,-1 0-1,0 0 1,1 0 0,-1 1-1,0-1 1,0 1-1,1-1 1,-1 1-1,-3-1 1,3 1-85,0 0 0,-1 0-1,1-1 1,0 2 0,0-1 0,-1 0 0,1 0 0,0 1 0,0-1-1,-1 1 1,1 0 0,0 0 0,0-1 0,0 2 0,0-1-1,0 0 1,0 0 0,0 0 0,0 1 0,1-1 0,-1 1-1,0 0 1,1-1 0,-1 1 0,1 0 0,0 0 0,0 0 0,-2 4-1,2-6 57,1 1 0,0-1 0,-1 1-1,1-1 1,0 1 0,0 0 0,0-1 0,0 1-1,0-1 1,-1 1 0,1-1 0,0 1-1,0 0 1,0-1 0,0 1 0,0-1 0,1 1-1,-1-1 1,0 1 0,0 0 0,0-1-1,0 1 1,1-1 0,-1 1 0,0-1 0,1 1-1,-1-1 1,0 1 0,1-1 0,-1 0-1,0 1 1,1-1 0,0 1 0,9 3-571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1.358"/>
    </inkml:context>
    <inkml:brush xml:id="br0">
      <inkml:brushProperty name="width" value="0.025" units="cm"/>
      <inkml:brushProperty name="height" value="0.025" units="cm"/>
    </inkml:brush>
  </inkml:definitions>
  <inkml:trace contextRef="#ctx0" brushRef="#br0">117 118 16043,'-3'2'145,"0"1"0,1-1 0,-1 1 0,1 0 0,-1 0 0,1 0 0,-2 5 0,4-8-187,-1 1-1,0 0 1,1 0-1,0 0 1,-1 0-1,1-1 1,-1 1-1,1 0 1,0 0-1,0 0 1,0 0-1,-1 0 1,1 0-1,0 0 1,0 0-1,0 0 1,0 0-1,1 0 1,-1 0-1,0 0 1,0 0-1,0-1 1,1 1-1,-1 0 1,1 0-1,-1 0 1,1 0-1,-1 0 1,1-1-1,-1 1 1,1 0-1,-1 0 1,2 0-1,-2-1 27,0 0 1,0 0-1,0 0 1,1 0-1,-1 0 0,0 1 1,0-1-1,0 0 0,0 0 1,0 0-1,1 0 0,-1 0 1,0 0-1,0 0 1,0 0-1,0 0 0,0 0 1,1 0-1,-1 0 0,0 0 1,0 0-1,0 0 1,0 0-1,0 0 0,1 0 1,-1-1-1,0 1 0,0 0 1,0 0-1,0 0 0,0 0 1,0 0-1,0 0 1,1 0-1,-1 0 0,0 0 1,0-1-1,0 1 0,0 0 1,0 0-1,0 0 1,0 0-1,3-10 25,-2-12 627,-1 21-606,1-9 397,0 0 1,0 0-1,1 0 1,1 0-1,0 0 1,0 1-1,9-19 1,6-15 1305,-44 101 321,-10 48-1646,-21 69-51,48-141-281,1 0 0,2 1 0,-2 40 0,8-74-70,0 1 0,-1-1-1,1 1 1,0 0 0,0-1-1,0 1 1,1 0 0,-1-1-1,0 1 1,1-1 0,-1 1-1,1 0 1,-1-1 0,1 1-1,0-1 1,-1 1 0,1-1-1,0 0 1,0 1 0,0-1 0,0 0-1,2 2 1,-2-3-2,1 0 0,-1 1 0,1-1 0,-1 0 0,1 0 0,-1 0 0,1 0 0,-1 0 0,1 0 0,-1-1 0,1 1 0,-1 0 0,1-1 0,-1 1 0,1-1 0,-1 0 0,0 1 0,1-1 0,-1 0 0,0 0 0,1 0 0,-1 0 0,2-1 0,11-11 1,0 0 0,0-1 0,-2 0 1,16-21-1,-15 18-10,0 0 0,2 1 0,18-17 1,-32 32 0,0 1 0,0-1 0,-1 0 0,1 0 0,0 1 0,0-1 0,0 1 0,0-1 0,0 0 0,0 1 0,0 0 0,0-1 0,0 1 0,0 0 0,0-1 0,0 1 0,0 0 0,0 0 0,0 0 0,0 0 0,1 0 0,-1 0 0,0 0 0,2 1 0,-2 0 1,0 0-1,0 0 1,-1 0 0,1 0 0,0 0-1,0 0 1,-1 1 0,1-1 0,-1 0 0,1 0-1,-1 1 1,1-1 0,-1 0 0,0 1 0,0-1-1,1 1 1,-1-1 0,0 0 0,-1 3-1,-2 49-32,2-41 27,0 0-1,0 0 0,2 0 0,1 21 0,-1-32 10,-1 0 1,0-1-1,0 1 0,0 0 0,1-1 1,-1 1-1,0-1 0,1 1 1,-1 0-1,0-1 0,1 1 0,-1-1 1,1 1-1,-1-1 0,1 1 0,-1-1 1,1 1-1,-1-1 0,1 0 0,0 1 1,-1-1-1,1 0 0,-1 0 1,1 1-1,0-1 0,-1 0 0,1 0 1,0 0-1,0 0 0,-1 0 0,1 0 1,0 0-1,-1 0 0,1 0 1,0 0-1,-1 0 0,1 0 0,0 0 1,-1 0-1,1-1 0,0 1 0,-1 0 1,1-1-1,-1 1 0,1 0 0,0-1 1,-1 1-1,1-1 0,31-23 18,-31 23-17,26-24 18,-16 14-11,0 0 1,1 1 0,0 0-1,1 1 1,0 0-1,0 1 1,1 1 0,14-6-1,-26 12-8,0 0 0,0 1 1,0-1-1,0 1 0,-1 0 0,1-1 0,0 1 0,0 0 0,0 0 1,0 0-1,0 1 0,0-1 0,0 0 0,0 1 0,0-1 0,0 1 1,0 0-1,0-1 0,0 1 0,2 2 0,-2-1 0,-1-1-1,1 1 1,0 0-1,-1 0 1,0 0-1,1 0 1,-1 1-1,0-1 1,0 0-1,0 0 1,0 1-1,0-1 1,-1 1-1,1-1 1,-1 0-1,1 4 1,0 16-10,0 30 0,-1-6 69,-1-45-57,1 0 1,0 0 0,0 0 0,0 0 0,0-1 0,1 1 0,-1 0 0,0 0 0,0 0 0,1 0 0,-1 0 0,0 0 0,1 0 0,-1 0 0,1-1 0,-1 1 0,1 0 0,-1 0 0,1-1 0,-1 1 0,1 0 0,0-1 0,0 1 0,-1-1 0,1 1 0,1 0 0,0 0 1,-1-1 1,1 0-1,0 0 0,-1 0 1,1 0-1,0 0 1,-1 0-1,1 0 0,0-1 1,-1 1-1,1 0 1,0-1-1,2-1 0,7-3 15,0-1 0,-1 0 0,13-11-1,-20 16-14,27-22 20,38-27-20,-60 46-24,-1-1 0,1 1 1,0 1-1,0-1 0,0 1 1,0 1-1,11-3 0,-18 5 15,1 0-1,0-1 1,-1 1 0,1 0-1,-1 0 1,1 0 0,0 0-1,-1 1 1,1-1-1,-1 0 1,1 1 0,-1-1-1,1 1 1,-1-1 0,1 1-1,-1 0 1,1-1-1,-1 1 1,0 0 0,1 0-1,-1 0 1,0 0 0,0 0-1,0 0 1,0 1-1,0-1 1,0 0 0,0 0-1,0 1 1,0-1 0,-1 1-1,1-1 1,-1 1-1,1-1 1,-1 1 0,1-1-1,-1 1 1,0-1-1,0 1 1,1 0 0,-1-1-1,-1 4 1,1 7-242,-1 1-1,0-1 1,-1 1 0,-4 15-1,3-16-503,6-23 438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1.883"/>
    </inkml:context>
    <inkml:brush xml:id="br0">
      <inkml:brushProperty name="width" value="0.025" units="cm"/>
      <inkml:brushProperty name="height" value="0.025" units="cm"/>
    </inkml:brush>
  </inkml:definitions>
  <inkml:trace contextRef="#ctx0" brushRef="#br0">42 1 15339,'0'30'2129,"-2"6"-1281,-8 2-360,0 7 2401,0 2-2225,4 3-104,4-5-152,0-2-112,2-10-440,2-3-288,2-15 528,2-7-136,-5-13-80,-4-9-56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2.400"/>
    </inkml:context>
    <inkml:brush xml:id="br0">
      <inkml:brushProperty name="width" value="0.025" units="cm"/>
      <inkml:brushProperty name="height" value="0.025" units="cm"/>
    </inkml:brush>
  </inkml:definitions>
  <inkml:trace contextRef="#ctx0" brushRef="#br0">0 215 19164,'2'-7'261,"1"0"1,0 1-1,1-1 0,-1 1 0,1 0 1,0 0-1,0 0 0,1 0 0,0 1 1,0-1-1,0 1 0,9-6 1,9-6 404,43-24 1,-64 40-613,15-10 46,0 2 0,1 0 0,0 1-1,1 1 1,-1 0 0,1 2 0,1 0 0,-1 1 0,1 1 0,-1 1 0,36 0 0,-49 3-102,-1 0 0,1 0 1,-1 0-1,0 0 0,0 1 0,1 0 1,-1 0-1,0 1 0,0-1 1,-1 1-1,1 0 0,-1 0 0,1 1 1,-1-1-1,0 1 0,0 0 1,-1 0-1,1 0 0,-1 1 1,0-1-1,0 1 0,0 0 0,-1 0 1,4 8-1,-4-8-2,-1 0 1,0 0-1,0 0 1,0 0-1,0 0 0,-1 0 1,0 0-1,0 0 1,0 0-1,-1 0 0,0 0 1,0 0-1,0 0 1,0-1-1,-1 1 0,0 0 1,0 0-1,0-1 1,0 1-1,-1-1 0,0 0 1,0 0-1,0 0 0,0 0 1,0 0-1,-8 5 1,-6 3 4,0 0 0,-1-1 1,0-1-1,-30 12 0,-80 21-2708,126-41 2254,3 1-131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2.898"/>
    </inkml:context>
    <inkml:brush xml:id="br0">
      <inkml:brushProperty name="width" value="0.025" units="cm"/>
      <inkml:brushProperty name="height" value="0.025" units="cm"/>
    </inkml:brush>
  </inkml:definitions>
  <inkml:trace contextRef="#ctx0" brushRef="#br0">143 1 19108,'-7'25'839,"-1"-1"1,-1 1-1,-1-1 1,-25 44-1,-10 24-92,39-81-663,-12 40 109,17-48-185,0 0 0,0 0 0,0 0 0,1 1 0,0-1 0,0 0 1,0 0-1,0 0 0,0 0 0,0 1 0,1-1 0,0 0 0,1 5 1,-1-6-6,1-1 1,-1 1-1,1 0 1,-1-1-1,1 1 1,0-1-1,0 0 1,-1 1-1,1-1 1,0 0-1,0 0 1,0 0 0,0-1-1,1 1 1,-1 0-1,0-1 1,0 1-1,0-1 1,0 0-1,1 0 1,-1 1-1,0-2 1,3 1-1,7-1 10,0 0 1,23-5-1,-20 3 123,3-1-544,-1 0 0,29-11 0,-42 13 68,0 0 1,0 0-1,0 0 0,-1 0 1,1 0-1,-1-1 0,1 0 1,-1 0-1,0 0 1,0 0-1,0 0 0,0-1 1,-1 1-1,1-1 0,-1 1 1,3-7-1,1-8-897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3.377"/>
    </inkml:context>
    <inkml:brush xml:id="br0">
      <inkml:brushProperty name="width" value="0.025" units="cm"/>
      <inkml:brushProperty name="height" value="0.025" units="cm"/>
    </inkml:brush>
  </inkml:definitions>
  <inkml:trace contextRef="#ctx0" brushRef="#br0">56 0 17236,'-7'26'2048,"-2"4"-1320,-2 0-264,1 6 1145,2 6-705,4-1-152,1-2-336,-1-2-264,5-8-880,2-8 1760,3-13-1032,0-8-16,-6-12-16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3.878"/>
    </inkml:context>
    <inkml:brush xml:id="br0">
      <inkml:brushProperty name="width" value="0.025" units="cm"/>
      <inkml:brushProperty name="height" value="0.025" units="cm"/>
    </inkml:brush>
  </inkml:definitions>
  <inkml:trace contextRef="#ctx0" brushRef="#br0">31 124 13635,'3'1'334,"1"-1"0,-1 1 0,0-1 0,0 1 0,0-1 0,1 0 0,-1 0-1,0 0 1,0-1 0,1 1 0,-1-1 0,0 1 0,0-1 0,0 0 0,0-1 0,0 1 0,0 0 0,0-1 0,0 0 0,4-3 0,0 0 115,0 0 0,-1 0 0,1-1 0,-1 0 0,0 0-1,9-13 1,-13 17-390,-1 0 0,0 0 0,0 0 0,0 0 0,0 0 0,0-1 0,-1 1 0,1 0 0,-1 0-1,1-1 1,-1 1 0,0-3 0,0 4-31,0 0-1,0 0 0,0 0 1,0-1-1,-1 1 1,1 0-1,-1 0 1,1 0-1,0 0 0,-1 0 1,0 0-1,1 0 1,-1 0-1,0 0 1,1 1-1,-1-1 0,0 0 1,-1-1-1,0 1-10,0 0-1,0 0 0,-1 0 1,1 0-1,0 1 0,0-1 1,-1 1-1,1 0 0,0-1 1,-1 1-1,1 0 0,0 0 1,-1 0-1,1 1 1,0-1-1,0 0 0,-1 1 1,1 0-1,0-1 0,0 1 1,0 0-1,-4 2 0,-2 2-10,1 0 0,0 0 0,0 1-1,0 0 1,1 0 0,0 1-1,0 0 1,1 0 0,-1 0 0,2 0-1,-1 1 1,1 0 0,0 0-1,1 0 1,-1 0 0,2 1 0,-3 9-1,4-13-20,0 0 0,0 1 0,1-1 0,0 0 0,0 0 0,0 0 0,1 0 0,-1 1 0,1-1-1,1 0 1,-1 0 0,1 0 0,2 6 0,-2-8-53,1 1-1,-1 0 1,1-1-1,0 1 1,0-1-1,0 0 1,0 0 0,0 0-1,1-1 1,0 1-1,-1-1 1,1 0-1,0 1 1,0-2-1,0 1 1,0 0 0,8 1-1,-7-2-141,1 0 0,0 0 0,0 0 0,0-1 0,0 1 0,0-1 0,-1-1 0,1 1 0,0-1 0,0 0 0,0 0 0,-1-1 1,1 0-1,0 0 0,-1 0 0,0-1 0,9-5 0,20-17-720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4.628"/>
    </inkml:context>
    <inkml:brush xml:id="br0">
      <inkml:brushProperty name="width" value="0.025" units="cm"/>
      <inkml:brushProperty name="height" value="0.025" units="cm"/>
    </inkml:brush>
  </inkml:definitions>
  <inkml:trace contextRef="#ctx0" brushRef="#br0">124 277 16644,'0'-1'45,"0"0"-1,1 1 1,-1-1 0,0 1 0,0-1 0,0 1 0,0-1 0,0 1 0,0-1 0,0 1 0,0-1 0,0 1 0,0-1 0,-1 1 0,1-1 0,0 1 0,0-1 0,0 1 0,-1-1 0,1 1 0,0-1 0,0 1 0,-1-1 0,1 1-1,0 0 1,-1-1 0,1 1 0,-1-1 0,1 1 0,0 0 0,-1 0 0,1-1 0,-1 1 0,1 0 0,-1 0 0,1-1 0,-1 1 0,1 0 0,-1 0 0,1 0 0,-1 0 0,1 0 0,-1 0 0,1 0 0,-1 0 0,0 0 0,1 0 0,-1 0 0,-2 0 45,0 1 1,1-1 0,-1 1 0,0-1 0,1 1 0,-1 0 0,1 0 0,-1 0 0,-1 2 0,-3 2-54,1 0-1,0 0 1,0 0 0,0 1-1,1 0 1,-1 0-1,1 1 1,1-1-1,-1 1 1,1 0-1,1 0 1,-1 0 0,1 1-1,1 0 1,-1-1-1,1 1 1,0 0-1,0 9 1,2-16-36,-1 0 1,1 0-1,0 0 1,0 0-1,0 0 1,0 0-1,0 0 1,0 0-1,1 0 0,-1 0 1,0 0-1,0 0 1,1 0-1,-1 0 1,1-1-1,-1 1 0,0 0 1,1 0-1,0 0 1,-1-1-1,1 1 1,-1 0-1,1 0 0,0-1 1,0 1-1,-1-1 1,1 1-1,0-1 1,0 1-1,0-1 0,0 1 1,-1-1-1,1 0 1,0 1-1,0-1 1,0 0-1,0 0 1,0 0-1,0 1 0,0-1 1,0 0-1,0 0 1,1-1-1,3 0 6,0 0 0,-1 0 0,1-1 0,-1 1 0,0-1 1,1 0-1,-1 0 0,5-4 0,8-7 35,1-1 1,-2 0-1,0-1 0,-1-1 1,0 0-1,15-25 1,-8 9 274,-2 0 0,27-63 0,-42 84-219,-1 4-10,-1-1 1,1 1 0,-1-1-1,-1 0 1,0 0-1,0 0 1,0 0-1,-1 0 1,0 0 0,-1-16-1,0 23-80,0 1 0,0 0 0,0-1 0,0 1 0,0-1 0,0 1 0,0-1 0,0 1 0,0 0 0,0-1 0,0 1 0,-1-1 0,1 1 0,0 0 0,0-1 0,0 1 0,-1 0 0,1-1 0,0 1 0,-1 0 0,1-1 0,0 1 0,0 0 0,-1-1 0,1 1 0,-1 0 0,1 0 0,0 0 0,-1-1 0,1 1 0,-1 0 0,1 0 0,0 0 0,-1 0 0,1 0 0,-1 0 0,1 0 0,0 0 0,-1 0 0,1 0 0,-1 0 0,1 0 0,-1 0 0,1 0 0,0 0 0,-1 0 0,1 0 0,-1 1 0,1-1 0,0 0 0,-1 0 0,1 0 0,-1 1 0,1-1 0,0 0 0,0 1 0,-1-1 0,1 0 0,0 1 0,-1-1 0,1 1 0,-21 24 66,7 2-76,1 0 0,1 1 0,-10 35 0,-16 91 111,29-119-93,3 0 1,1 1-1,2 0 0,2 71 0,1-103-69,1 0 0,0 1 0,0-1 0,0 0 0,0 0 0,1 0 0,3 6 0,-5-9 13,1 0-1,-1 0 1,1 0 0,0 0-1,0 0 1,-1 0 0,1-1-1,0 1 1,0 0 0,0 0-1,0-1 1,0 1 0,0-1-1,0 1 1,0-1 0,0 1-1,0-1 1,1 1 0,-1-1 0,0 0-1,0 0 1,0 0 0,0 0-1,1 0 1,-1 0 0,0 0-1,0 0 1,0 0 0,1 0-1,-1 0 1,0-1 0,2 0-1,2-2-39,1 0 0,-1-1 0,0 1-1,0-1 1,0 0 0,0 0-1,-1-1 1,0 1 0,7-10 0,18-26-497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5.094"/>
    </inkml:context>
    <inkml:brush xml:id="br0">
      <inkml:brushProperty name="width" value="0.025" units="cm"/>
      <inkml:brushProperty name="height" value="0.025" units="cm"/>
    </inkml:brush>
  </inkml:definitions>
  <inkml:trace contextRef="#ctx0" brushRef="#br0">150 1 12851,'-5'7'422,"0"-1"1,-1 1-1,0-1 1,0 0-1,0-1 1,-13 9-1,-10 9 900,17-12-760,1 1 1,-13 16-1,22-25-455,0 0 0,-1 0 1,2 0-1,-1 0 1,0 0-1,0 1 1,1-1-1,0 0 1,0 1-1,0-1 0,0 1 1,0-1-1,1 1 1,0 0-1,-1-1 1,2 7-1,-1-9-84,0 0 0,1 0 0,-1 0-1,1 0 1,-1 0 0,1 0 0,-1 0 0,1 0-1,0 0 1,-1 0 0,1 0 0,0 0 0,0-1 0,0 1-1,0 0 1,0-1 0,-1 1 0,1 0 0,0-1-1,0 1 1,0-1 0,1 0 0,-1 1 0,0-1 0,0 0-1,0 0 1,0 1 0,0-1 0,0 0 0,0 0-1,2-1 1,2 1 25,0 0-1,1-1 0,-1 0 0,0 0 0,8-2 1,5-4 21,-1 0 0,0 0 1,-1-2-1,0 0 0,0-1 1,-1-1-1,0 0 0,-1-1 1,0 0-1,17-21 0,-29 30-27,0 0 0,0 0 0,0 0 0,0 0 0,0-1 0,-1 1 0,0-1 0,1 1 0,-1-1 0,-1 1 0,1-1 0,0 0 0,-1-4 0,0 8-21,0-1-1,0 0 1,0 0-1,0 0 1,-1 0 0,1 0-1,0 0 1,0 0 0,-1 1-1,1-1 1,-1 0-1,1 0 1,-1 0 0,1 1-1,-1-1 1,1 0-1,-1 1 1,1-1 0,-1 0-1,0 1 1,-1-2-1,0 2 6,0-1 0,1 1-1,-1-1 1,0 1-1,0 0 1,0-1-1,0 1 1,1 0-1,-1 0 1,0 0-1,0 1 1,0-1-1,0 0 1,1 1 0,-3 0-1,-3 2 11,0-1 0,0 2 0,1-1 0,-1 1 0,1 0 0,0 0 0,0 1 0,0 0-1,1 0 1,-1 0 0,1 0 0,1 1 0,-1 0 0,1 0 0,0 0 0,0 1 0,-3 8 0,3-7-23,0 1 0,1-1 0,0 1 0,0 0 1,1 0-1,0 0 0,1 1 0,0-1 0,0 0 0,1 1 0,0-1 1,1 0-1,2 14 0,-3-20-62,1 0 1,0 0-1,0 1 1,0-1-1,1 0 1,-1 0-1,1 0 1,-1 0-1,1 0 0,0-1 1,0 1-1,0 0 1,1-1-1,-1 0 1,1 1-1,-1-1 1,1 0-1,0 0 0,0 0 1,0-1-1,0 1 1,0-1-1,0 0 1,0 1-1,0-2 1,1 1-1,-1 0 0,0 0 1,7-1-1,-2 0-68,0 0 0,0-1-1,0-1 1,0 1 0,0-1-1,-1 0 1,1-1 0,-1 0-1,1 0 1,-1 0 0,12-9-1,22-19-472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9.081"/>
    </inkml:context>
    <inkml:brush xml:id="br0">
      <inkml:brushProperty name="width" value="0.05" units="cm"/>
      <inkml:brushProperty name="height" value="0.05" units="cm"/>
    </inkml:brush>
  </inkml:definitions>
  <inkml:trace contextRef="#ctx0" brushRef="#br0">1 3 16275,'0'0'59,"-1"1"-1,1-1 1,0 0-1,0 0 1,0 1-1,0-1 1,0 0-1,0 1 0,0-1 1,0 0-1,0 0 1,0 1-1,0-1 1,0 0-1,0 1 0,0-1 1,0 0-1,1 0 1,-1 1-1,0-1 1,0 0-1,0 0 0,0 1 1,0-1-1,1 0 1,-1 0-1,0 1 1,0-1-1,0 0 1,1 0-1,-1 0 0,0 0 1,0 1-1,0-1 1,1 0-1,-1 0 1,0 0-1,1 0 0,-1 0 1,0 0-1,0 0 1,1 0-1,-1 0 1,0 0-1,0 1 1,1-1-1,-1-1 0,0 1 1,1 0-1,-1 0 1,1 0-1,21 0 1126,-15 0-684,141-7 2210,228 2-993,-291 8-1542,-150 1-209,1 2 1,-73 18-1,55-9-24,35-7 27,-139 26 6,237-38-111,27-10-72,-7 0-184,1 3-1,119-2 1,-172 16 96,-26 2 89,-30 4-17,-195 15-233,186-26-34,43 2 472,1 0 0,-1-1-1,0 0 1,0 1 0,0-1-1,1 0 1,-1 0 0,0-1 0,1 1-1,-1-1 1,1 1 0,0-1 0,-3-2-1,-4-11-158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5.571"/>
    </inkml:context>
    <inkml:brush xml:id="br0">
      <inkml:brushProperty name="width" value="0.025" units="cm"/>
      <inkml:brushProperty name="height" value="0.025" units="cm"/>
    </inkml:brush>
  </inkml:definitions>
  <inkml:trace contextRef="#ctx0" brushRef="#br0">158 0 16868,'-20'7'1280,"0"1"0,-25 13 1,38-17-1158,1 0 0,0 0 0,0 0-1,0 1 1,0 0 0,1 0 0,0 0 0,0 1 0,0 0 0,-5 8 0,10-14-117,-1 1 0,0 0 0,1 0 0,-1 0 0,1 0 1,0 0-1,-1-1 0,1 1 0,-1 0 0,1 0 0,0 0 1,0 0-1,0 0 0,0 0 0,0 0 0,0 0 0,0 0 0,0 0 1,0 0-1,0 0 0,0 0 0,0 0 0,1 0 0,-1 0 0,1 0 1,-1 0-1,0 0 0,1 0 0,-1 0 0,1 0 0,0-1 1,-1 1-1,1 0 0,0 0 0,0-1 0,-1 1 0,1 0 0,0-1 1,0 1-1,0-1 0,0 1 0,-1-1 0,1 1 0,2-1 1,5 3-15,-1-1 0,1 0 0,0-1 0,14 1 1,-9 0 17,-2-1-11,-1 1 0,1 1 1,0-1-1,-1 2 0,0-1 1,0 2-1,0-1 0,0 1 1,11 9-1,-18-12 3,0 0 0,0 0-1,-1 1 1,1-1 0,-1 1 0,0-1 0,0 1-1,0 0 1,0 0 0,0 0 0,-1 0 0,1 0-1,-1 0 1,0 0 0,0 1 0,0-1 0,0 0 0,-1 1-1,1-1 1,-1 1 0,0-1 0,0 1 0,0-1-1,0 0 1,-1 1 0,1-1 0,-1 1 0,0-1-1,0 0 1,0 0 0,-1 1 0,1-1 0,-3 3-1,-2 5 36,0 0 0,-1-1-1,-1 0 1,0 0 0,0-1-1,-14 12 1,17-16-76,-1 0 1,0 0-1,0-1 0,0 0 0,0 0 0,-1-1 0,1 0 1,-1 0-1,0 0 0,0-1 0,0 0 0,-8 1 0,12-3-48,1 0-1,0 0 1,0 0 0,0 0-1,-1 0 1,1-1-1,0 1 1,0-1-1,0 0 1,0 1-1,0-1 1,0 0 0,0 0-1,0 0 1,0-1-1,0 1 1,0 0-1,1-1 1,-1 1-1,1-1 1,-1 0-1,1 1 1,0-1 0,-1 0-1,1 0 1,0 0-1,0 0 1,0 0-1,0 0 1,1 0-1,-1 0 1,0-4-1,-6-23-561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6.038"/>
    </inkml:context>
    <inkml:brush xml:id="br0">
      <inkml:brushProperty name="width" value="0.025" units="cm"/>
      <inkml:brushProperty name="height" value="0.025" units="cm"/>
    </inkml:brush>
  </inkml:definitions>
  <inkml:trace contextRef="#ctx0" brushRef="#br0">236 75 17964,'0'-2'78,"0"1"-1,0 0 1,1-1 0,-1 1-1,0 0 1,0-1 0,0 1-1,0 0 1,0-1 0,-1 1-1,1 0 1,0-1 0,-1 1-1,1 0 1,-1-1 0,1 1-1,-1 0 1,1 0 0,-1 0-1,0 0 1,0-1 0,0 1-1,0 0 1,1 0 0,-1 0-1,0 1 1,-1-1 0,1 0-1,0 0 1,0 1 0,0-1-1,0 0 1,-1 1 0,1-1-1,0 1 1,0 0 0,-1-1-1,1 1 1,0 0 0,-1 0-1,1 0 1,-1 0 0,1 0-1,0 0 1,-1 0 0,1 0-1,-3 1 1,-3 0 46,0 1 0,1 0-1,-1 0 1,0 1 0,1 0 0,0 0 0,-1 1-1,-7 5 1,3-1-114,0 1-1,1 0 0,0 0 1,0 1-1,1 1 0,0-1 1,1 1-1,1 1 0,-1 0 1,2 0-1,-1 0 0,2 1 1,0 0-1,-6 21 0,11-32-10,-1 0 0,1 0 0,0 1-1,0-1 1,-1 0 0,1 0 0,1 1 0,-1-1-1,0 0 1,1 0 0,-1 0 0,1 1 0,-1-1-1,1 0 1,0 0 0,1 2 0,-1-2-1,1-1 0,-1 0 0,0 0 0,0 1 0,0-1 0,1 0 0,-1 0 0,1-1 0,-1 1 0,1 0 0,-1 0 0,1-1 0,-1 1 1,1-1-1,0 1 0,3-1 0,1 1-5,1-1 1,0 0 0,-1-1 0,1 0-1,0 0 1,-1 0 0,1-1 0,-1 0-1,8-3 1,5-4-10,0-1 0,0 0 0,-1-1 0,-1-1 0,19-17 0,-24 19 38,-1-1 1,0 0 0,0-1 0,-1 0 0,-1-1 0,0 0 0,11-22 0,-18 31 0,-1 0 1,1 1-1,-1-1 0,0 0 0,0 0 1,0 0-1,-1 0 0,1 0 1,-1 0-1,0 0 0,0 0 1,-1 0-1,1-1 0,-2-3 0,2 6-14,-1 0-1,0 1 0,0-1 1,0 0-1,0 1 0,0-1 1,0 1-1,0-1 0,0 1 1,-1 0-1,1 0 0,-1-1 1,1 1-1,-1 0 0,1 0 1,-1 0-1,1 0 0,-1 0 1,0 1-1,0-1 0,1 1 1,-1-1-1,0 1 0,0-1 0,0 1 1,0 0-1,1 0 0,-1 0 1,0 0-1,0 0 0,0 0 1,-2 1-1,0 0-118,0 0 1,1 0-1,0 0 1,-1 0-1,1 1 1,0-1-1,-1 1 0,1 0 1,0 0-1,0 0 1,0 1-1,1-1 1,-1 0-1,1 1 0,-1 0 1,1 0-1,0 0 1,0 0-1,0 0 0,0 0 1,1 0-1,-1 0 1,1 1-1,0-1 1,0 1-1,0-1 0,0 1 1,0-1-1,1 6 1,-1 9-549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6.662"/>
    </inkml:context>
    <inkml:brush xml:id="br0">
      <inkml:brushProperty name="width" value="0.025" units="cm"/>
      <inkml:brushProperty name="height" value="0.025" units="cm"/>
    </inkml:brush>
  </inkml:definitions>
  <inkml:trace contextRef="#ctx0" brushRef="#br0">1 7 15139,'2'-3'2384,"1"0"-86,0 8-660,4 11-764,-2 1-1,0-1 1,3 25 0,7 25-529,-13-57-431,2 0 0,-1 0 1,1 0-1,0 0 0,1-1 1,0 0-1,8 10 1,-11-16 12,0 0 1,0 1 0,0-2 0,0 1 0,0 0 0,1 0-1,-1-1 1,1 1 0,-1-1 0,1 0 0,0 0 0,-1 0-1,1 0 1,0 0 0,0-1 0,0 1 0,-1-1 0,1 0-1,0 0 1,0 0 0,0 0 0,0 0 0,0 0 0,0-1-1,-1 0 1,1 1 0,0-1 0,4-2 0,20-13-435,0-6-190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7.130"/>
    </inkml:context>
    <inkml:brush xml:id="br0">
      <inkml:brushProperty name="width" value="0.025" units="cm"/>
      <inkml:brushProperty name="height" value="0.025" units="cm"/>
    </inkml:brush>
  </inkml:definitions>
  <inkml:trace contextRef="#ctx0" brushRef="#br0">57 3 15763,'0'0'213,"-1"-1"1,0 1-1,1 0 0,-1-1 0,0 1 0,1 0 0,-1 0 0,0 0 0,1-1 0,-1 1 1,0 0-1,1 0 0,-1 0 0,0 0 0,0 0 0,1 0 0,-1 0 0,0 0 1,1 0-1,-1 1 0,0-1 0,0 0 0,0 1 0,-11 16 1428,7-5-1391,0 1 0,1-1 0,0 1 0,1-1 0,-2 16 0,5-21-230,-1-1 1,1 1-1,0 0 0,0-1 0,0 1 0,1-1 0,0 1 0,1-1 1,-1 1-1,1-1 0,0 0 0,4 7 0,-5-11-17,0-1 0,0 0 0,0 1 0,0-1 0,0 0 0,0 0 0,0 0-1,0 1 1,0-1 0,1-1 0,-1 1 0,0 0 0,1 0 0,-1 0 0,1-1 0,-1 1 0,1-1 0,-1 1-1,1-1 1,-1 1 0,3-1 0,-1 0 1,1 0 0,-1 0 0,1 0 0,-1-1 0,1 0 0,-1 0-1,1 1 1,-1-2 0,4-1 0,6-3-3,-1 0-1,-1-2 1,21-15 0,-9 4-15,0-1 0,-2-1 1,0-1-1,-1-1 1,22-34-1,-49 70-115,1 1 0,0 0 0,0 0 0,1 0 0,1 1 0,1 0 0,0-1 0,0 1 0,2 1 0,0-1 0,1 17 0,1-29 14,-1 0 0,0 0 1,1-1-1,0 1 0,0 0 1,0-1-1,2 5 0,-3-6 88,1 0 1,-1-1-1,1 1 0,-1 0 0,1-1 0,-1 1 0,1 0 0,0-1 0,-1 1 0,1-1 0,0 1 0,0-1 0,-1 0 0,1 1 0,0-1 0,0 0 0,-1 1 0,1-1 0,0 0 0,0 0 0,0 0 0,0 0 1,0 0-1,-1 0 0,1 0 0,0 0 0,0 0 0,1 0 0,18-7-563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48.463"/>
    </inkml:context>
    <inkml:brush xml:id="br0">
      <inkml:brushProperty name="width" value="0.025" units="cm"/>
      <inkml:brushProperty name="height" value="0.025" units="cm"/>
    </inkml:brush>
  </inkml:definitions>
  <inkml:trace contextRef="#ctx0" brushRef="#br0">174 44 16588,'-27'16'1255,"2"1"0,-33 27 1,53-39-1089,-1 0 0,1 1 0,-1-1 0,2 1 0,-1 0 0,1 0 0,0 0 0,0 1 0,0 0 0,1-1 0,0 1 0,0 0 0,1 0 0,0 1 0,-1 10 0,2-17-153,1 0-1,0 1 1,0-1-1,0 1 1,0-1-1,0 1 1,0-1-1,1 1 1,-1-1-1,0 1 1,1-1 0,-1 0-1,1 1 1,0-1-1,-1 0 1,1 1-1,0-1 1,0 0-1,-1 0 1,1 0-1,0 0 1,0 0-1,2 1 1,-1-1-7,0 0 0,0 0 1,0 0-1,0 0 0,0-1 1,0 1-1,0-1 0,0 0 0,0 1 1,0-1-1,0 0 0,1 0 1,-1-1-1,2 1 0,5-2 11,-1 0-1,1 0 1,-1-1-1,0 0 0,0 0 1,14-9-1,-12 6 22,0 0-1,0-1 1,0 0-1,0-1 0,-1 0 1,-1 0-1,0-1 1,0 0-1,9-14 0,-16 23-33,-1-1 0,1 0 0,-1 1 0,1-1-1,-1 0 1,1 0 0,-1 0 0,0 1 0,1-1 0,-1 0-1,0 0 1,0 0 0,0 0 0,0 0 0,0 0-1,0 1 1,0-1 0,0 0 0,0 0 0,0 0-1,0 0 1,0 0 0,-1 1 0,1-1 0,0 0-1,-1 0 1,1 0 0,-1 0 0,1 1 0,-1-1-1,1 0 1,-1 1 0,1-1 0,-1 0 0,0 1-1,1-1 1,-1 1 0,-1-2 0,-8-8 80,10 10-86,0 0 1,0 0 0,0 0 0,0 0 0,0 0 0,0-1 0,0 1 0,0 0 0,0 0 0,0 0 0,0 0 0,0 0 0,0-1 0,0 1 0,0 0 0,0 0 0,0 0 0,0 0 0,0 0 0,0-1 0,0 1 0,1 0 0,-1 0 0,0 0 0,0 0 0,0 0 0,0 0 0,0-1 0,0 1 0,0 0 0,0 0 0,1 0 0,-1 0 0,0 0 0,0 0 0,0 0 0,0 0 0,0 0 0,0 0 0,1 0 0,-1 0 0,0 0 0,0 0 0,0 0 0,0-1 0,13-2-5,13 1-3,-18 1 1,0 1 0,0 0 0,0 1 0,0 0 0,-1 0 0,1 1 1,11 3-1,-16-4 5,0 0 1,-1 1 0,1-1 0,0 1 0,-1 0 0,1-1-1,-1 1 1,1 1 0,-1-1 0,0 0 0,0 0 0,0 1-1,0-1 1,-1 1 0,1-1 0,0 1 0,-1 0 0,0 0-1,0 0 1,0 0 0,1 5 0,0 2-2,-1 1 0,0-1 1,0 0-1,-2 12 0,1-17 10,-1 1-1,1-1 0,-1 0 1,0 1-1,-1-1 1,1 0-1,-1 0 1,0 1-1,-4 4 1,12-29 97,75-136-187,-80 152 58,1 2-41,-3 2 62,1 0 0,-1 0 0,1 0 0,0 0 0,-1 0-1,1 0 1,0 0 0,0 0 0,0 0 0,0 0 0,0 0 0,0 0 0,0 0-1,0 0 1,0 0 0,0 0 0,1 0 0,-1 0 0,0 0 0,1 0 0,-1 0 0,1 0-1,-1 0 1,1 0 0,-1 0 0,1 0 0,0 0 0,-1-1 0,1 1 0,0 0 0,0 0-1,0-1 1,1 2 0,2-1-1,0-1-1,1 1 1,-1-1-1,0 0 1,0 0-1,1-1 0,-1 1 1,0-1-1,0 0 1,0 0-1,0 0 1,0 0-1,0-1 1,0 0-1,3-2 1,8-4 1,0-1 0,17-14 0,-24 18 18,1-1 0,-1-1 0,-1 0 0,1 0 0,-1 0 0,-1-1 0,1 0 0,-1 0 0,9-17 0,-35 44 37,13-9-50,0 0 0,0 0 0,1 1 0,1 0 0,0 1 0,0-1 0,1 1 1,1 0-1,0 0 0,-3 22 0,6-32 0,0 0 0,0 0-1,0 0 1,0 0 0,0 0 0,1 0 0,-1 0 0,0-1 0,1 1 0,-1 0-1,1 0 1,0 0 0,0 0 0,0-1 0,0 1 0,0 0 0,0-1 0,0 1-1,0-1 1,1 1 0,-1-1 0,2 2 0,0-1 0,0-1-1,0 1 1,1-1 0,-1 0-1,0 0 1,0 0 0,0-1-1,1 1 1,-1-1 0,0 1 0,7-1-1,5-2 0,0 1 1,0-2-1,0 0 0,24-9 0,3-5 9,-1-2 0,0-2 0,-2-1-1,53-40 1,-92 62-9,0 0-1,0 0 0,0 0 1,0 1-1,0-1 1,0 0-1,0 0 0,0 0 1,0 0-1,0 0 1,0 0-1,0 1 0,0-1 1,1 0-1,-1 0 1,0 0-1,0 0 0,0 0 1,0 0-1,0 0 1,0 1-1,0-1 1,0 0-1,0 0 0,0 0 1,0 0-1,1 0 1,-1 0-1,0 0 0,0 0 1,0 0-1,0 0 1,0 0-1,0 0 0,1 0 1,-1 0-1,0 0 1,0 0-1,0 0 0,0 0 1,0 0-1,0 0 1,1 0-1,-1 0 0,0 0 1,0 0-1,0 0 1,0 0-1,0 0 0,0 0 1,0 0-1,1 0 1,-1 0-1,0 0 1,-4 10-15,-7 9 9,7-14 6,0 1 0,1-1 0,-1 1 1,2 0-1,-1 0 0,1 0 1,-1 1-1,-1 11 0,4-17 1,0-1 0,0 0-1,0 1 1,0-1 0,0 0 0,0 1-1,0-1 1,0 1 0,1-1-1,-1 0 1,0 1 0,0-1-1,0 0 1,0 1 0,1-1-1,-1 0 1,0 1 0,0-1-1,1 0 1,-1 0 0,0 1-1,1-1 1,-1 0 0,0 0-1,1 0 1,-1 1 0,0-1-1,1 0 1,-1 0 0,0 0-1,1 0 1,-1 0 0,0 0-1,1 0 1,-1 0 0,1 0-1,-1 0 1,0 0 0,1 0-1,0 0 1,16-4 15,-16 4-13,18-7 20,-1-1 0,0-1 0,18-11-1,-23 12-22,0 0-1,0 2 1,1-1 0,0 1-1,0 1 1,24-5-1,-36 9-4,1 1-1,-1 0 1,1 0 0,-1 0-1,1 0 1,-1 0 0,1 0-1,-1 1 1,0-1-1,3 1 1,-4 0-1,0-1 0,0 1 0,0-1 0,0 1-1,0 0 1,0-1 0,0 1 0,0 0 0,-1 0 0,1-1-1,0 1 1,-1 0 0,1 0 0,0 0 0,-1 0 0,1 1 0,1 3-10,-1 0 0,0-1 1,-1 1-1,1 0 1,-1 0-1,0-1 1,0 1-1,-1 5 1,0-8 15,1-1 4,0-1-1,0 1 0,0-1 1,0 0-1,0 1 0,0-1 0,0 1 1,0-1-1,0 0 0,0 1 1,1-1-1,-1 1 0,0-1 0,0 0 1,0 1-1,0-1 0,1 0 0,-1 1 1,0-1-1,0 0 0,1 1 1,-1-1-1,0 0 0,1 1 0,-1-1 1,0 0-1,1 0 0,-1 1 1,0-1-1,1 0 0,0 0 0,16-1 88,22-14 46,-33 12-113,23-10 45,-9 2-36,0 2 0,1 1 0,0 1 0,36-8 0,-55 14-34,0 1 1,0 0-1,0-1 0,0 1 0,0 0 0,0 0 1,0 0-1,0 1 0,0-1 0,-1 0 0,1 1 1,0-1-1,0 1 0,0 0 0,0 0 0,-1 0 1,1-1-1,0 1 0,-1 1 0,1-1 0,1 1 1,-2 0-2,0 0 0,0 0 0,0 0 0,0 0 0,0 0 0,0 0 0,-1 0 0,1 0 0,-1 1 0,1-1 0,-1 0 0,0 0 0,0 0 0,0 0 0,0 1 0,0-1 0,-1 0 1,0 3-1,-2 9-1,1-10 3,1 1-1,0-1 1,0 0-1,1 1 1,-1 6 0,1-10 0,0-1 0,0 1 1,0 0-1,0-1 1,1 1-1,-1 0 0,0-1 1,0 1-1,0-1 1,1 1-1,-1 0 0,0-1 1,1 1-1,-1-1 1,1 1-1,-1-1 0,1 1 1,-1-1-1,1 1 1,-1-1-1,1 1 0,-1-1 1,1 0-1,-1 1 1,1-1-1,0 0 0,-1 0 1,1 1-1,0-1 1,-1 0-1,1 0 1,0 0-1,-1 0 0,1 0 1,0 0-1,-1 0 1,1 0-1,0 0 0,-1 0 1,1 0-1,1-1 1,13-2 21,1-1 0,-1-1 0,1 0 0,-2-2 0,27-13 0,3-2 0,-40 20-19,9-4 3,1 0 0,0 0 0,0 2 0,0-1 0,27-3 0,-40 8-7,0 0 0,-1 0-1,1 0 1,0 0 0,0 0 0,-1 0-1,1 0 1,0 0 0,-1 0 0,1 0 0,0 0-1,-1 0 1,1 0 0,0 1 0,-1-1-1,1 0 1,-1 1 0,1-1 0,0 0 0,-1 1-1,1-1 1,-1 1 0,1-1 0,-1 1 0,1-1-1,-1 1 1,0-1 0,1 1 0,-1-1-1,0 1 1,1 0 0,-1 0 0,1 1 8,-1 0 1,0 0-1,0 0 1,-1-1-1,1 1 0,0 0 1,0 0-1,-1 0 1,1 0-1,-1-1 1,-1 4-1,-4 6-390,1-1 0,-14 17 0,16-23 172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50.515"/>
    </inkml:context>
    <inkml:brush xml:id="br0">
      <inkml:brushProperty name="width" value="0.025" units="cm"/>
      <inkml:brushProperty name="height" value="0.025" units="cm"/>
    </inkml:brush>
  </inkml:definitions>
  <inkml:trace contextRef="#ctx0" brushRef="#br0">0 330 15051,'0'3'171,"0"0"0,0 1 0,1-1-1,-1 0 1,1 0 0,-1 0 0,1 0-1,0 0 1,0 0 0,3 5 0,-3-7-116,0 0 1,0 0 0,-1 0-1,1 0 1,0-1 0,0 1-1,0 0 1,0 0-1,1-1 1,-1 1 0,0 0-1,0-1 1,0 1-1,0-1 1,1 0 0,-1 1-1,0-1 1,0 0 0,1 0-1,-1 0 1,0 0-1,1 0 1,-1 0 0,0 0-1,0 0 1,1 0-1,-1-1 1,3 0 0,5-2 192,0-1 1,0 0 0,-1 0 0,1-1 0,-1 0 0,0-1 0,0 1 0,-1-2-1,0 1 1,8-9 0,6-9 470,33-47 0,-39 49-345,19-39 0,-29 52-315,-2 0 0,1 0 1,-1 0-1,0 0 0,-1-1 0,0 1 1,1-18-1,-3 25-55,0 0 0,0-1 1,0 1-1,0 0 0,-1 0 1,1 0-1,-1 0 0,1 0 1,-1 0-1,0 0 0,0 0 1,0 0-1,0 0 0,0 0 1,-2-3-1,2 4-8,0 0-1,-1 1 1,1-1 0,0 0 0,0 0-1,-1 0 1,1 1 0,0-1 0,-1 1-1,1-1 1,0 1 0,-1 0-1,1-1 1,-1 1 0,1 0 0,-1 0-1,-2 0 1,0 1-15,0-1-1,-1 1 1,1 0-1,0 1 1,0-1-1,0 1 1,0 0-1,0 0 1,1 0 0,-1 0-1,0 1 1,1-1-1,-6 7 1,2-1-25,0 0 1,0 1 0,1 0-1,0 0 1,-6 14-1,9-17 29,0 0-1,1 1 0,0-1 1,0 1-1,1 0 0,-1-1 0,1 1 1,1 0-1,0 12 0,0-18 14,0 1-1,0-1 1,0 1-1,0-1 1,1 0-1,-1 1 1,1-1-1,-1 0 1,1 1-1,-1-1 1,1 0-1,0 1 1,0-1-1,-1 0 1,1 0-1,0 0 1,0 0-1,0 0 1,0 0-1,0 0 1,1 0-1,-1 0 1,0-1-1,0 1 1,1 0-1,-1-1 1,0 1-1,1-1 1,-1 0-1,0 1 1,1-1-1,-1 0 1,1 0-1,-1 1 1,1-1-1,-1 0 0,3-1 1,6 0-7,-1-1 1,1 1-1,-1-2 1,15-5-1,-12 4 3,-8 3 3,19-7-7,1 1 0,0 0 0,0 2 0,38-3 0,-55 8 10,-1 0-1,0 0 1,1 1 0,-1-1-1,0 2 1,0-1 0,0 0 0,0 1-1,0 1 1,0-1 0,0 1 0,0-1-1,-1 2 1,0-1 0,1 1-1,-1-1 1,0 1 0,-1 1 0,1-1-1,-1 1 1,0 0 0,0 0 0,3 5-1,-2-2 12,-1-1 0,0 1 0,-1 0 0,1 0 1,-2 0-1,1 0 0,-1 1 0,0-1 0,-1 1 0,0-1 0,0 1 0,-1 0 0,-1 10 0,1-19-7,0 0 1,0 1-1,0-1 0,0 0 1,0 1-1,0-1 0,0 0 1,0 0-1,0 1 0,0-1 1,0 0-1,0 1 0,0-1 1,0 0-1,0 1 0,0-1 1,0 0-1,-1 0 0,1 1 1,0-1-1,0 0 0,0 1 1,-1-1-1,1 0 0,0 0 1,0 0-1,-1 1 0,1-1 1,0 0-1,0 0 0,-1 0 1,1 0-1,0 1 0,0-1 1,-1 0-1,-6-10 115,-1-20 9,8 24-121,0 0 0,0 0 0,0 0 0,1 0 0,0 0 0,0 0 0,1 0 0,0 0 0,0 0 0,0 1 0,1-1 0,-1 1 0,2 0 0,-1 0 0,0 0 0,1 0 0,0 0 0,0 1 1,0 0-1,6-5 0,-1 2-13,0 0 1,1 1 0,0 0-1,0 1 1,0 0 0,1 0-1,0 1 1,-1 0 0,24-3-1,-29 6 3,0 0 0,1 0 1,-1 1-1,1 0 0,-1 0 0,1 1 0,-1-1 0,0 1 0,1 0 0,6 3 0,-9-3 1,-1 0 1,0 0-1,1 1 1,-1-1-1,0 1 0,0-1 1,0 1-1,0 0 1,0 0-1,0 0 0,0 0 1,0 0-1,-1 0 0,1 0 1,-1 0-1,0 1 1,0-1-1,0 1 0,0-1 1,0 1-1,0-1 1,0 6-1,0 2 6,0 1 0,-1-1 0,-1 0 0,0 1 1,0-1-1,-1 0 0,0 1 0,-1-1 0,0 0 0,-1-1 0,0 1 0,-1-1 0,-6 11 0,5-15 67,6-12-30,5-15 5,14-46-55,21-88-66,-39 160 41,-1 0 0,1 1 0,0-1 0,0 0 0,1 0 0,-1 0 0,1 0 0,0 0-1,3 4 1,-4-5 28,1 0 0,0 0-1,-1 0 1,1-1-1,0 1 1,1-1-1,-1 1 1,0-1 0,1 0-1,-1 0 1,1 0-1,0 0 1,-1-1-1,1 1 1,0-1 0,0 0-1,6 2 1,-3-2 2,0-1 1,0-1 0,0 1-1,0-1 1,0 0 0,0-1-1,0 1 1,0-1 0,-1 0-1,1 0 1,-1-1 0,1 0 0,-1 0-1,0 0 1,6-6 0,0 1 3,0-1-1,-1-1 1,0 0 0,-1 0 0,14-19 0,-22 27-2,0 1 0,0-1 0,0 1-1,-1-1 1,1 0 0,0 1-1,0-1 1,-1 0 0,1 0 0,-1 1-1,0-1 1,0 0 0,1-3 0,-1 4-1,-1 1 0,1-1 0,0 0 0,0 0 0,0 1 0,-1-1 0,1 0 0,0 1 0,-1-1 0,1 0 0,-1 1 0,1-1 0,-1 0 0,1 1 0,-1-1 1,1 1-1,-1-1 0,1 1 0,-1-1 0,0 1 0,1 0 0,-2-1 0,0 0-4,0 1 0,0-1 0,0 1 0,0 0 0,0 0 0,0 0-1,-1 0 1,1 0 0,0 0 0,0 0 0,0 1 0,0-1 0,0 1 0,0-1 0,0 1 0,0 0 0,1 0 0,-1 0 0,0 0 0,0 0 0,-2 2 0,-1 2 13,-1 0 0,1 0 0,0 1 0,0-1 0,1 1 0,0 0 1,0 1-1,0-1 0,1 1 0,0-1 0,0 1 0,1 0 0,0 0 1,0 0-1,0 1 0,1-1 0,0 0 0,1 1 0,-1-1 0,1 0 1,1 1-1,1 10 0,-1-16-3,-1 0 0,1-1 0,0 1 0,0 0 0,0 0-1,0 0 1,0-1 0,0 1 0,0 0 0,0-1 0,1 1 0,-1-1 0,1 1 0,-1-1 0,1 0 0,-1 0 0,1 0-1,0 0 1,0 0 0,0 0 0,-1 0 0,1 0 0,0-1 0,0 1 0,0-1 0,0 0 0,0 1 0,0-1 0,0 0-1,0 0 1,0 0 0,0 0 0,0-1 0,0 1 0,3-1 0,5-1 9,-1-1 1,1 0-1,-1 0 1,0-1-1,17-10 1,97-73 7,-82 56-11,-44 54 11,2-19-13,0 0-1,0 0 1,0 1 0,1-1-1,0 0 1,0 0-1,0 0 1,0 1 0,1-1-1,-1 0 1,1 0-1,0 0 1,1 0-1,-1 0 1,1 0 0,2 5-1,-2-6 2,0 0 0,1 0-1,-1 0 1,1-1 0,0 1 0,0-1-1,0 1 1,0-1 0,0 0 0,0 0-1,0-1 1,1 1 0,-1 0-1,1-1 1,-1 0 0,1 0 0,0 0-1,4 0 1,1 0 12,0 0 1,1-1-1,-1 0 0,0 0 0,12-3 1,-19 3-48,0-1 0,0 1 0,0 0 0,0-1 0,1 1 0,-1-1 1,0 0-1,0 0 0,0 0 0,0 0 0,-1 0 0,1 0 0,0 0 0,0-1 1,-1 1-1,1 0 0,0-1 0,-1 0 0,0 1 0,1-1 0,-1 0 0,0 0 1,0 0-1,0 0 0,0 0 0,0 0 0,0-3 0,-1 3-33,0-1-1,-1 1 0,0-1 0,0 1 1,0-1-1,0 1 0,0 0 1,0-1-1,0 1 0,-1 0 1,1 0-1,-1 0 0,0 0 0,1 0 1,-1 0-1,0 1 0,0-1 1,0 0-1,-5-1 0,6 1 18,-25-17-329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51.013"/>
    </inkml:context>
    <inkml:brush xml:id="br0">
      <inkml:brushProperty name="width" value="0.025" units="cm"/>
      <inkml:brushProperty name="height" value="0.025" units="cm"/>
    </inkml:brush>
  </inkml:definitions>
  <inkml:trace contextRef="#ctx0" brushRef="#br0">1 4 20788,'3'7'1849,"-3"-10"-1777,0 0 80,1 0-472,-1 2-208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51.466"/>
    </inkml:context>
    <inkml:brush xml:id="br0">
      <inkml:brushProperty name="width" value="0.025" units="cm"/>
      <inkml:brushProperty name="height" value="0.025" units="cm"/>
    </inkml:brush>
  </inkml:definitions>
  <inkml:trace contextRef="#ctx0" brushRef="#br0">115 371 17044,'0'-1'108,"-1"0"1,1 0-1,-1 0 1,0 0 0,0 0-1,0 0 1,0 0-1,0 0 1,0 0 0,0 0-1,0 1 1,0-1-1,0 0 1,0 1-1,0-1 1,0 1 0,-1-1-1,1 1 1,0 0-1,0 0 1,-1-1 0,1 1-1,-2 0 1,1 0 3,0 1 1,0-1 0,0 1 0,0 0-1,0 0 1,0-1 0,0 1 0,0 1-1,0-1 1,1 0 0,-1 0-1,-3 3 1,0 1 24,0 1-1,0-1 0,1 1 1,-1 0-1,1 1 1,-6 12-1,5-7-83,1 1 1,0 0-1,1-1 0,-2 17 0,5-24-44,-1 0-1,1 0 1,0 0-1,0 0 0,0 0 1,0 0-1,1 0 1,0 0-1,0 0 0,1 0 1,-1 0-1,1-1 1,4 9-1,-5-12-5,0 1 0,0-1 0,0 0 1,1 0-1,-1 0 0,0 0 0,0 0 0,1-1 0,-1 1 0,1 0 0,-1-1 0,1 1 0,-1-1 1,1 1-1,-1-1 0,1 1 0,-1-1 0,1 0 0,0 0 0,-1 0 0,1 0 0,-1 0 1,1 0-1,-1-1 0,1 1 0,0 0 0,-1-1 0,1 1 0,-1-1 0,1 0 0,-1 1 0,2-2 1,5-2 5,0-1 0,-1 0 0,0 0 0,11-10 0,5-7 0,-1-1-1,-1-1 1,-1-1-1,-2-1 1,0-1-1,-2 0 1,-1-1-1,-1-1 1,-1 0-1,17-61 1,-26 74-24,-1-1 0,-1 1 0,0-1 0,-1-20 0,-1 32 6,0 0 0,0 0 0,-1 0-1,1 1 1,-1-1 0,0 0-1,-1 0 1,1 1 0,-1-1-1,0 1 1,0 0 0,0-1 0,0 1-1,-1 0 1,0 0 0,0 0-1,0 1 1,-6-6 0,6 7 1,1 1 0,-1 0 1,0-1-1,0 1 0,0 0 0,0 0 1,0 1-1,0-1 0,0 1 1,0 0-1,0-1 0,0 1 0,0 1 1,0-1-1,-1 0 0,1 1 0,0-1 1,0 1-1,0 0 0,1 0 1,-1 0-1,0 1 0,0-1 0,0 1 1,1-1-1,-3 3 0,-6 3-20,0 1 0,1 1 1,1-1-1,-17 20 0,9-7 25,1 1 1,-22 39 0,32-50 12,0 0 0,1 1-1,0 0 1,1 0 0,0 0 0,1 0 0,-3 23 0,6-33-8,0-1 1,0 1-1,0-1 1,0 0-1,0 1 1,1-1-1,-1 1 1,0-1-1,1 0 1,-1 1-1,1-1 1,-1 0-1,1 0 1,0 1-1,0-1 1,-1 0-1,1 0 1,0 0-1,0 0 1,0 0-1,0 0 1,0 0-1,0 0 1,1-1-1,-1 1 1,0 0-1,0-1 1,0 1-1,1 0 1,-1-1-1,0 0 1,1 1-1,-1-1 1,1 0-1,-1 0 1,0 1-1,3-1 1,6 0-19,1 0 1,0-1 0,0 0 0,11-2-1,-5 0-32,3 1-4,-1 0 0,0 1 0,0 1 0,1 1 0,-1 1-1,33 7 1,-46-8 42,0 1 0,0 0-1,-1 0 1,1 1 0,0 0-1,-1 0 1,0 0 0,0 1-1,0-1 1,0 1 0,0 0-1,-1 1 1,0-1 0,0 1-1,0 0 1,0 0 0,-1 0-1,0 0 1,0 1 0,0-1 0,-1 1-1,1 0 1,-1 0 0,-1 0-1,2 6 1,-1 2-16,-1-1-1,-1 1 1,-1 16 0,1-16-348,0 0-1,2 23 1,1-37 183,4-9-68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3:51.930"/>
    </inkml:context>
    <inkml:brush xml:id="br0">
      <inkml:brushProperty name="width" value="0.025" units="cm"/>
      <inkml:brushProperty name="height" value="0.025" units="cm"/>
    </inkml:brush>
  </inkml:definitions>
  <inkml:trace contextRef="#ctx0" brushRef="#br0">86 106 16940,'2'0'217,"0"0"0,1 0 0,-1 0 0,1 0 0,-1 0 0,0-1 0,1 1 0,-1-1 0,0 1 0,0-1 0,1 0 0,-1 0 0,0 0 0,0 0 0,0-1 0,0 1 0,0 0 0,0-1 0,0 1 1,-1-1-1,1 0 0,1-2 0,6-6 442,0 0 1,11-18-1,-18 26-605,-1 0-1,0 1 1,0-1-1,-1 0 1,1 0-1,0 0 1,0 0-1,-1 0 0,1 0 1,-1-3-1,0 5-44,0-1 0,0 0 0,0 1 0,0-1 0,0 1 0,-1-1 0,1 1 0,0-1 0,0 1-1,-1-1 1,1 1 0,0 0 0,-1-1 0,1 1 0,0-1 0,-1 1 0,1 0 0,0-1 0,-1 1 0,1 0 0,-1-1-1,1 1 1,-1 0 0,1 0 0,-1-1 0,1 1 0,-1 0 0,1 0 0,-1 0 0,1 0 0,-1 0 0,1 0 0,-1 0 0,1 0-1,-1 0 1,0 0 0,1 0 0,-1 0 0,1 0 0,-1 0 0,1 0 0,-1 0 0,0 1 0,-5 0 27,0 1 0,0 0 0,0 0 1,0 1-1,0-1 0,1 1 0,-1 1 1,1-1-1,0 1 0,0 0 0,0 0 1,-6 6-1,0 2-8,0 0-1,1 1 1,-14 23-1,19-30-40,2 1 0,-1-1 0,1 1 0,0 0 0,0 0 0,1 0 0,0 0 0,0 0 0,1 0 0,0 1 0,0-1-1,1 0 1,0 11 0,0-17 8,0-1-1,0 1 0,0 0 1,1 0-1,-1 0 0,0-1 1,1 1-1,-1 0 0,0 0 0,1 0 1,-1-1-1,1 1 0,-1 0 1,1-1-1,0 1 0,-1 0 1,1-1-1,-1 1 0,1-1 1,0 1-1,0-1 0,-1 1 0,1-1 1,0 0-1,0 1 0,0-1 1,1 0-14,0 0 1,0 0-1,0 0 1,0 0-1,0 0 1,0 0-1,-1-1 1,1 1-1,0 0 1,0-1-1,2-1 1,4-2-108,0-1 0,0 1 0,14-12 1,10-12-233,-21 18 218,0 0 0,0 0 0,1 1-1,0 1 1,1 0 0,0 1 0,23-10 0,-34 16 131,-1 1 0,1-1 0,0 0 0,0 1 0,-1-1 0,1 1 0,0 0 0,0-1 0,0 1 0,-1 0 0,1 0 0,0 1 0,0-1 0,0 0 0,0 0 0,-1 1 0,1-1 0,0 1 0,0 0 0,-1-1 0,1 1 0,0 0 0,-1 0 0,1 0 0,-1 0 0,1 0 0,-1 0 0,0 1 0,1-1 0,-1 0 0,0 1 0,0-1 0,0 1 0,2 2 0,-1 4 72,1 1 0,-1-1 0,0 1-1,-1 0 1,0-1 0,0 12 0,0-11 96,0 0-1,0 0 1,4 14 0,-5-22-138,0-1 0,0 1 1,1 0-1,-1 0 1,0-1-1,1 1 0,-1 0 1,1 0-1,-1-1 0,1 1 1,-1-1-1,1 1 0,0 0 1,-1-1-1,1 1 0,-1-1 1,1 1-1,0-1 0,0 0 1,-1 1-1,1-1 1,0 0-1,0 1 0,1-1 1,-1 0 5,1 0 1,0 0 0,-1 0-1,1 0 1,-1-1 0,1 1 0,0 0-1,-1-1 1,1 0 0,-1 1 0,3-2-1,5-3 48,-1-1-1,0 0 0,10-10 0,-11 10-33,15-13-35,23-20-291,-41 37 195,0-1 0,0 0 0,0 1-1,0 0 1,1 0 0,-1 0 0,1 1 0,-1-1 0,8 0 0,-11 2 60,0 0 1,-1 0-1,1 1 1,0-1-1,0 0 1,0 1-1,0-1 1,-1 0-1,1 1 1,0-1-1,0 1 1,-1 0-1,1-1 1,0 1-1,-1-1 1,1 1-1,0 0 1,-1-1-1,1 1 1,-1 0-1,1 0 1,-1 0 0,0-1-1,1 1 1,-1 0-1,0 0 1,0 0-1,1 0 1,-1 0-1,0-1 1,0 1-1,0 0 1,0 0-1,0 0 1,0 1-1,-1 43-410,0-35 392,0 0 41,1-6 50,0-1-1,-1 1 1,1-1-1,0 1 1,1-1 0,0 5-1,-1-7-33,0-1-1,0 0 1,0 1-1,1-1 1,-1 0-1,0 1 1,0-1-1,0 0 1,0 0-1,1 1 0,-1-1 1,0 0-1,0 0 1,1 1-1,-1-1 1,0 0-1,0 0 1,1 0-1,-1 1 1,0-1-1,1 0 1,-1 0-1,0 0 1,1 0-1,-1 0 1,0 0-1,1 0 1,15-7 226,-9 1-143,1-1-1,12-16 1,-14 16-190,0 1-1,0 0 1,0 0-1,10-7 1,-16 13 83,1-1 0,-1 1-1,0 0 1,0 0 0,0 0 0,0 0 0,1 0-1,-1-1 1,0 1 0,0 0 0,0 0 0,0 0 0,1 0-1,-1 0 1,0 0 0,0 0 0,1 0 0,-1 0-1,0 0 1,0 0 0,0 0 0,1 0 0,-1 0 0,0 0-1,0 0 1,0 0 0,1 0 0,-1 0 0,0 0-1,0 0 1,0 0 0,1 1 0,-1-1 0,0 0 0,0 0-1,0 0 1,0 0 0,1 0 0,-1 1 0,1 10-257,-5 13-63,-1-5-44,2-11 544,0 1 1,1 0-1,0 0 1,0 0-1,1 11 1,5-13 22,5-5 52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2.417"/>
    </inkml:context>
    <inkml:brush xml:id="br0">
      <inkml:brushProperty name="width" value="0.025" units="cm"/>
      <inkml:brushProperty name="height" value="0.025" units="cm"/>
    </inkml:brush>
  </inkml:definitions>
  <inkml:trace contextRef="#ctx0" brushRef="#br0">1 128 17284,'6'1'320,"0"0"1,1-1 0,-1 0 0,0 0-1,1 0 1,-1-1 0,0 0-1,1 0 1,-1-1 0,0 1-1,0-1 1,0-1 0,-1 1 0,11-6-1,-14 7-257,13-6 217,135-57 1418,-126 56-1674,0 0-1,1 2 1,0 0 0,32-2-1,-52 8-209,0 0 0,-1 0 0,1 0-1,-1 1 1,1 0 0,6 2 0,-11-3 93,1 0 1,-1 0-1,1 0 0,-1 0 1,1 1-1,0-1 0,-1 0 1,1 1-1,-1-1 0,1 0 1,-1 1-1,0-1 0,1 1 1,-1-1-1,1 1 0,-1-1 1,0 1-1,1-1 0,-1 1 1,0-1-1,1 2 0,-1-1-58,0-1-1,-1 1 0,1 0 0,0 0 0,0 0 1,-1-1-1,1 1 0,0 0 0,-1 0 0,1-1 1,-1 1-1,1 0 0,-1-1 0,1 1 1,-1 0-1,1-1 0,-1 1 0,0-1 0,1 1 1,-3 0-1,-1 2-130,0 0 0,0-1 0,0 0-1,-1 0 1,-4 2 0,8-4 209,-23 9-882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0.525"/>
    </inkml:context>
    <inkml:brush xml:id="br0">
      <inkml:brushProperty name="width" value="0.05" units="cm"/>
      <inkml:brushProperty name="height" value="0.05" units="cm"/>
    </inkml:brush>
  </inkml:definitions>
  <inkml:trace contextRef="#ctx0" brushRef="#br0">60 68 12243,'-6'-2'414,"0"0"1,1-1 0,0 0-1,-1 0 1,-4-4 0,9 6-146,-1 0 0,0-1 0,1 1 0,-1 0 1,1-1-1,-1 0 0,1 1 0,0-1 0,0 0 0,0 1 0,0-1 0,0 0 0,0 0 1,0 0-1,1 0 0,-1 0 0,1 0 0,-1-3 0,1 4-176,0 0 1,1 1-1,-1-1 0,0 1 0,0-1 1,1 1-1,-1-1 0,1 1 0,-1-1 1,0 1-1,1 0 0,-1-1 0,1 1 1,-1-1-1,1 1 0,-1 0 0,1 0 1,-1-1-1,1 1 0,0 0 0,-1 0 1,1-1-1,-1 1 0,1 0 0,0 0 0,-1 0 1,1 0-1,-1 0 0,1 0 0,0 0 1,0 0-1,27 1 517,-22-1-378,87 6 370,146 4-105,-176-11-565,111-14 0,-160 12 19,-17 3-62,-23 2-6,-341 48-87,411-62-100,-23 8 193,15-3-314,1 2 0,70-2 0,-107 7 411,1 0 0,-1 0 0,0 0 0,0 0 0,1 0 0,-1 0 0,0 0 0,0 0 0,1 0 0,-1 0 0,0 0 0,0 0 0,1 0 0,-1 0 0,0 0 0,0 0 0,0 0 0,1 0 0,-1 0 0,0 0 0,0 0 0,1 1 0,-1-1 0,0 0 0,0 0 0,0 0 0,1 0 0,-1 0 0,0 1 0,0-1 0,0 0 0,0 0 0,1 0 0,-1 1 0,0-1 0,0 0 0,0 1 0,-8 5-214,-19 6 16,4-4 17,0-1 0,-1-1 0,0-1 0,0-2 0,0 0 0,-1-1 0,-42-3 0,29-5-35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2.858"/>
    </inkml:context>
    <inkml:brush xml:id="br0">
      <inkml:brushProperty name="width" value="0.025" units="cm"/>
      <inkml:brushProperty name="height" value="0.025" units="cm"/>
    </inkml:brush>
  </inkml:definitions>
  <inkml:trace contextRef="#ctx0" brushRef="#br0">0 98 14819,'0'15'1849,"2"-7"-1073,10-2-104,7-4 936,10-2-352,2-2-143,9-5-233,1 0-128,4-2-216,0-2-168,-1 1-400,-1-2-224,-4 2-512,-3-1-264,-3 1 792,-2-5-208,-8-9-200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3.323"/>
    </inkml:context>
    <inkml:brush xml:id="br0">
      <inkml:brushProperty name="width" value="0.025" units="cm"/>
      <inkml:brushProperty name="height" value="0.025" units="cm"/>
    </inkml:brush>
  </inkml:definitions>
  <inkml:trace contextRef="#ctx0" brushRef="#br0">29 1 16924,'32'3'4882,"19"8"-3459,-34-6-1382,-9-4-30,-1 1 0,1 1-1,0-1 1,-1 1-1,0 1 1,0-1 0,0 1-1,10 8 1,-14-9-9,0-1 1,0 1-1,-1 0 1,1 0-1,-1 0 1,0 0-1,0 0 1,0 1-1,0-1 1,-1 1-1,0-1 1,1 1-1,-1-1 1,0 1-1,-1 0 1,1 0-1,-1-1 1,1 1-1,-2 7 1,0 4-85,-1 0 0,-1 0 0,0 0 0,-1-1 0,-1 1 0,0-1 0,-1 0 0,-8 13 1,-3 3-350,-1-2 1,-33 41-1,38-53 199,-1 0-1,0-2 1,-17 15 0,-4-5-302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4.383"/>
    </inkml:context>
    <inkml:brush xml:id="br0">
      <inkml:brushProperty name="width" value="0.025" units="cm"/>
      <inkml:brushProperty name="height" value="0.025" units="cm"/>
    </inkml:brush>
  </inkml:definitions>
  <inkml:trace contextRef="#ctx0" brushRef="#br0">0 820 13619,'3'-2'196,"0"1"1,-1 0-1,1-1 0,-1 0 1,0 1-1,0-1 1,1 0-1,-1 0 0,0 0 1,-1-1-1,1 1 1,0 0-1,-1-1 0,1 1 1,-1-1-1,2-5 0,3-2 237,34-60 1666,27-46 176,59-144 1,-121 247-2196,16-37 376,-2-2 1,14-65-1,-31 106-327,0 0 1,0-21-1,-2 31-114,0 0 1,0-1 0,0 1 0,0-1 0,0 1 0,0-1 0,0 1-1,0-1 1,-1 1 0,1-1 0,-1 1 0,1 0 0,-1-1 0,1 1-1,-1 0 1,0-1 0,0 1 0,1 0 0,-1 0 0,0-1 0,0 1-1,0 0 1,0 0 0,-1 0 0,1 1 0,0-1 0,0 0 0,-1 0-1,-1 0 1,2 1-7,0 0 0,0 0 0,0 0 0,0 0 0,0 0 0,0 0 0,0 0 0,0 0 0,0 1 0,0-1 0,0 0 0,0 1 0,0-1 0,1 1 0,-1-1 0,0 1 0,0 0 0,0-1 0,0 1 0,1 0 0,-2 1 0,-13 19 79,13-18-72,-13 26 5,0 1 1,2 0-1,1 1 1,-11 46-1,10-19-30,-9 94 0,13 42-36,10-173-138,0-1-1,1 1 1,2-1-1,0 0 1,1 0 0,0 0-1,12 25 1,-16-43 56,0 0 0,0 0 1,0 0-1,1 0 0,-1 0 1,0 0-1,1 0 0,-1-1 1,1 1-1,-1 0 0,1-1 1,0 1-1,0-1 1,0 0-1,0 0 0,3 2 1,-4-3 49,1 0 0,-1 0 0,0 1 0,1-1 1,-1 0-1,1-1 0,-1 1 0,0 0 0,1 0 1,-1-1-1,0 1 0,0 0 0,1-1 0,-1 0 1,0 1-1,0-1 0,0 0 0,1 1 0,-1-1 1,0 0-1,0 0 0,0 0 0,0 0 0,-1 0 1,1 0-1,0 0 0,1-2 0,14-24-728,2-14-89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4.901"/>
    </inkml:context>
    <inkml:brush xml:id="br0">
      <inkml:brushProperty name="width" value="0.025" units="cm"/>
      <inkml:brushProperty name="height" value="0.025" units="cm"/>
    </inkml:brush>
  </inkml:definitions>
  <inkml:trace contextRef="#ctx0" brushRef="#br0">43 0 16876,'-7'16'422,"0"-1"0,1 1 0,1 0 0,0 0 0,1 0 0,1 1 0,1-1 0,0 1 0,1 0 1,0 0-1,4 24 0,-3-38-389,1 0 0,-1-1 0,1 1 0,0 0 0,0-1-1,0 1 1,0-1 0,0 1 0,0-1 0,1 0 0,-1 1 0,1-1 0,0 0 0,0 0 0,2 2 0,-2-3-26,-1 0-1,1 0 1,-1-1-1,1 1 1,0 0-1,-1-1 1,1 0-1,0 1 1,-1-1-1,1 0 1,0 0-1,-1 0 0,1 0 1,0 0-1,-1 0 1,1 0-1,0-1 1,-1 1-1,1-1 1,0 1-1,-1-1 1,1 1-1,-1-1 1,1 0-1,1-1 1,6-3-1,-1-1 1,0 0-1,0 0 1,-1-1-1,0 0 1,12-14-1,31-52 128,-26 36-14,-23 36-115,11-14 74,-12 14-77,0 1 0,1 0 0,-1 0 0,0 0 1,0-1-1,1 1 0,-1 0 0,0 0 0,0 0 0,1 0 1,-1 0-1,0-1 0,0 1 0,1 0 0,-1 0 0,0 0 1,0 0-1,1 0 0,-1 0 0,0 0 0,1 0 1,-1 0-1,0 0 0,0 0 0,1 0 0,-1 0 0,0 0 1,0 1-1,1-1 0,-1 0 0,0 0 0,0 0 0,1 0 1,-1 0-1,0 1 0,0-1 0,1 0 0,-1 0 0,0 0 1,0 1-1,0-1 0,0 0 0,1 0 0,-1 0 0,0 1 1,0-1-1,0 0 0,0 0 0,0 1 0,0-1 0,0 0 1,0 1-1,1-1 0,-1 0 0,0 0 0,0 1 1,0-1-1,0 0 0,0 0 0,-1 1 0,1-1 0,0 0 1,0 1-1,0-1 0,2 25 36,-2 0 0,-2 27-1,1 36-43,2-78 8,-1-1-1,2 0 1,0 1 0,0-1-1,0 0 1,8 17 0,-9-24 1,0-1-1,-1 1 1,1-1 0,0 1 0,0-1 0,0 1 0,0-1 0,0 0-1,0 0 1,1 1 0,-1-1 0,0 0 0,1 0 0,-1 0 0,0 0 0,1-1-1,-1 1 1,1 0 0,0-1 0,-1 1 0,1-1 0,-1 1 0,4 0-1,-2-2 8,0 1 0,0 0-1,0-1 1,0 1 0,0-1-1,0 0 1,0 0 0,0 0-1,0-1 1,0 1-1,5-4 1,5-5 53,1-1-1,-2 0 1,21-22-1,-28 27-39,17-20 82,-16 18-63,-1 1 0,1 0 0,0 1 0,1 0 0,0 0 0,10-7 0,-17 13-41,0 0 0,0 0 0,0 0 0,0 0 0,0 0 0,0 0 0,0 0 0,0 0 0,0 0 0,0 0 0,1 0 1,-1 0-1,0 0 0,0 0 0,0 0 0,0 0 0,0 0 0,0 0 0,0 0 0,0 0 0,0 0 0,1 0 0,-1 0 0,0 0 0,0 0 0,0 0 0,0 0 0,0 0 0,0 0 1,0 0-1,0 0 0,0 0 0,0 0 0,0 0 0,1 1 0,-1-1 0,0 0 0,0 0 0,0 0 0,0 0 0,0 0 0,0 0 0,0 0 0,0 0 0,0 0 0,0 0 0,0 1 1,0-1-1,0 0 0,0 0 0,0 0 0,0 0 0,0 0 0,-1 10 13,-3 8-18,1-10-3,-8 16 78,9-24 88,2-5-83,1-6 14,1 4-35,1 0-1,0 0 1,1 1 0,-1-1 0,1 1 0,1-1-1,-1 1 1,7-7 0,5-2-107,26-21-1,-14 13-704,-26 22 690,-1 0 0,1 0 0,-1-1 1,1 1-1,-1 0 0,0-1 1,0 1-1,1-1 0,-1 0 1,0 1-1,0-1 0,-1 0 1,1 0-1,0 1 0,-1-1 1,1 0-1,-1 0 0,1 0 1,-1 0-1,0 0 0,0 0 1,0 0-1,0-3 0,-7-9-430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5.400"/>
    </inkml:context>
    <inkml:brush xml:id="br0">
      <inkml:brushProperty name="width" value="0.025" units="cm"/>
      <inkml:brushProperty name="height" value="0.025" units="cm"/>
    </inkml:brush>
  </inkml:definitions>
  <inkml:trace contextRef="#ctx0" brushRef="#br0">2 0 18940,'-2'15'1808,"5"-5"-1239,3-2-257,10-3 1056,5-3-824,9-2 848,6 3-1104,4-8-64,6-5-24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6.007"/>
    </inkml:context>
    <inkml:brush xml:id="br0">
      <inkml:brushProperty name="width" value="0.025" units="cm"/>
      <inkml:brushProperty name="height" value="0.025" units="cm"/>
    </inkml:brush>
  </inkml:definitions>
  <inkml:trace contextRef="#ctx0" brushRef="#br0">10 290 14403,'-1'2'245,"-1"0"0,1-1-1,1 1 1,-1 0 0,0-1 0,0 1 0,0 0 0,1 0-1,-1 0 1,0 3 0,1-5-181,0 1 0,0-1 0,0 0 0,0 1 0,0-1 0,0 0 0,0 1 0,0-1 0,1 0 1,-1 1-1,0-1 0,0 0 0,0 1 0,0-1 0,0 0 0,0 1 0,1-1 0,-1 0 0,0 0 0,0 1 0,0-1 0,1 0 0,-1 0 0,0 1 0,1-1 1,0 0 28,-1 0 0,1 0 0,0 1 0,0-1 1,0 0-1,-1 0 0,1 0 0,0-1 0,0 1 0,-1 0 1,1 0-1,0 0 0,0-1 0,-1 1 0,1 0 1,0-1-1,0 1 0,5-4 85,0 0-1,0 0 1,0-1 0,0 0 0,-1 0-1,0 0 1,0 0 0,0-1-1,6-10 1,0-2 44,0-1 0,8-20 0,-14 27-137,0 0 0,0 0 0,-1-1 0,-1 1 0,0-1-1,0 0 1,-1 0 0,-1 0 0,-1 0 0,0-18 0,0 30-79,0 0 0,0 0 0,0-1-1,0 1 1,-1 0 0,1 0 0,0 0 0,0 0 0,-1 0 0,1 0 0,-1 0 0,1 0 0,-1 0 0,1 1-1,-1-1 1,1 0 0,-1 0 0,0 0 0,1 0 0,-1 1 0,0-1 0,0 0 0,0 1 0,0-1 0,0 1 0,1-1-1,-1 1 1,0-1 0,0 1 0,0-1 0,0 1 0,0 0 0,0 0 0,-1 0 0,1-1 0,0 1 0,-2 0 0,1 1 2,-1 0 1,1 0 0,0 0 0,-1 0 0,1 0-1,0 0 1,-1 1 0,1-1 0,0 1-1,0-1 1,0 1 0,1 0 0,-1 0 0,0 0-1,-1 3 1,-6 9-8,1 1 0,0 0-1,1 1 1,1 0-1,1 0 1,0 0 0,1 1-1,1-1 1,0 1 0,1 0-1,1 0 1,1 0 0,0 0-1,1 0 1,5 24 0,-5-38-8,0 1 0,0-1 0,0 1 0,0-1 0,1 1 0,-1-1 0,1 0 0,0 0 0,0 0 0,0 0 0,1 0 0,-1 0 0,1 0 0,-1-1 0,6 5 0,-5-6 4,-1 0-1,1 0 1,-1 0-1,1 0 1,0 0-1,0 0 1,-1-1-1,1 1 1,0-1-1,0 0 1,0 0-1,0 0 1,0 0-1,-1-1 1,1 1-1,0-1 1,0 1-1,-1-1 0,1 0 1,5-3-1,3-1-3,-1 0-1,1-2 0,-1 1 0,0-1 1,-1-1-1,11-9 0,47-58 20,-48 52 42,38-36 0,-57 58-54,1 1 0,-1-1 0,0 1 0,0 0 0,1-1 0,-1 1 0,0 0 0,1-1 0,-1 1 0,0 0 0,1 0 0,-1-1 0,0 1 0,1 0 0,-1 0 0,1-1 0,-1 1 0,0 0 0,1 0 0,-1 0 0,1 0 0,-1 0 0,1 0 0,-1 0 0,0 0 0,1 0 0,-1 0 0,1 0 0,-1 0 0,1 0 0,-1 0 0,1 0 0,-1 0 0,0 1 0,1-1 0,-1 0 0,1 0 0,-1 0 0,0 1 0,1-1 0,-1 0 0,0 0 0,1 1 0,-1-1 0,0 0 0,1 1 0,-1-1 0,0 1 0,0-1 0,1 0 1,-1 1-1,0-1 0,0 1 0,0-1 0,0 0 0,1 1 0,-1-1 0,0 1 0,0-1 0,0 1 0,0-1 0,0 1 0,0-1 0,0 1 0,-1 35-12,1-30 5,-5 49-15,2-33 17,1 0-1,0 0 1,2 0 0,4 36-1,-4-57 6,1 0 0,-1 0 0,0 1 0,0-1 0,1 0 0,-1 0 0,1 0 0,-1 0 0,1 1 0,0-1 0,-1 0 0,1 0 0,0 0-1,-1 0 1,1-1 0,0 1 0,2 2 0,-2-3 1,0 0-1,-1 1 1,1-1-1,0 0 1,0 0-1,0 0 1,0 0-1,0 0 1,0 0-1,0 0 1,-1 0-1,1 0 1,0 0-1,0 0 1,0 0-1,0 0 0,0-1 1,1 0-1,2-1 6,1-1 0,-1 1-1,0-1 1,-1 0 0,1 0-1,0-1 1,5-6-1,38-53 102,-33 43-58,1 0 1,1 0-1,24-23 1,-38 42-44,0-1 0,-1 1 1,1 0-1,0 0 1,0-1-1,0 1 1,0 0-1,0 0 1,0 1-1,0-1 1,0 0-1,4 0 1,-5 1-6,0 0 0,0 0 1,0 0-1,1 0 1,-1 1-1,0-1 0,0 0 1,0 1-1,0-1 1,0 0-1,0 1 0,0-1 1,0 1-1,0 0 1,0-1-1,0 1 0,-1 0 1,2 1-1,2 4-6,0 0 0,0 0-1,-1 0 1,0 1 0,0-1 0,3 12-1,-5-12 3,1 0 0,1-1-1,-1 1 1,1 0 0,0-1 0,3 6-1,-5-10 4,0-1 0,0 1-1,0 0 1,0 0 0,0-1 0,1 1-1,-1-1 1,0 1 0,0-1 0,0 1-1,1-1 1,-1 0 0,0 0-1,0 1 1,1-1 0,-1 0 0,0 0-1,0 0 1,1 0 0,-1-1 0,0 1-1,0 0 1,1-1 0,-1 1 0,0 0-1,0-1 1,0 1 0,0-1 0,0 0-1,1 1 1,-1-1 0,0 0-1,-1 0 1,1 1 0,0-1 0,1-1-1,5-5 6,0 0 1,0-1-1,8-11 0,-11 13 0,15-21 6,-12 17-5,-1 0 1,2 1-1,-1 0 0,1 0 0,11-9 0,-18 18-6,-1-1-1,0 1 1,1-1-1,0 1 0,-1-1 1,1 1-1,-1 0 1,1-1-1,0 1 1,-1 0-1,1-1 0,-1 1 1,1 0-1,0 0 1,0 0-1,-1 0 1,1-1-1,0 1 1,-1 0-1,1 0 0,0 0 1,-1 1-1,1-1 1,0 0-1,-1 0 1,1 0-1,0 0 0,-1 1 1,1-1-1,0 0 1,-1 0-1,1 1 1,0-1-1,-1 1 0,1-1 1,-1 0-1,1 1 1,-1-1-1,1 1 1,-1-1-1,1 1 1,-1 0-1,0-1 0,1 1 1,-1-1-1,0 1 1,1 0-1,-1-1 1,0 1-1,0 0 0,0-1 1,1 1-1,-1 0 1,0 0-1,0-1 1,0 2-1,1 5-23,0 1-1,0 0 1,-1 13 0,0-10-273,0 1 1,-1-1 0,-1 1-1,1-1 1,-2 1-1,-6 19 1,9-31 272,0 1 0,0-1 0,-1 1 0,1-1 1,0 0-1,0 1 0,0-1 0,-1 1 0,1-1 0,0 0 0,-1 1 1,1-1-1,0 0 0,-1 1 0,1-1 0,0 0 0,-1 0 1,1 1-1,-1-1 0,1 0 0,0 0 0,-1 0 0,1 1 1,-1-1-1,1 0 0,-1 0 0,1 0 0,-1 0 0,1 0 0,-1 0 1,1 0-1,-1 0 0,-2-7-530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6.472"/>
    </inkml:context>
    <inkml:brush xml:id="br0">
      <inkml:brushProperty name="width" value="0.025" units="cm"/>
      <inkml:brushProperty name="height" value="0.025" units="cm"/>
    </inkml:brush>
  </inkml:definitions>
  <inkml:trace contextRef="#ctx0" brushRef="#br0">2 0 18100,'-1'22'1632,"2"-2"-1168,6-4-256,6 1 1049,4-3-1425,9 0-2185,1-2 2113,2 1-368,0-2-240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6.954"/>
    </inkml:context>
    <inkml:brush xml:id="br0">
      <inkml:brushProperty name="width" value="0.025" units="cm"/>
      <inkml:brushProperty name="height" value="0.025" units="cm"/>
    </inkml:brush>
  </inkml:definitions>
  <inkml:trace contextRef="#ctx0" brushRef="#br0">114 382 17364,'4'-2'230,"1"0"0,-1-1 0,1 0 0,-1 1 0,0-1 0,0-1 0,0 1 0,0-1 0,0 1 0,-1-1 0,0 0 0,0 0 0,0-1 1,0 1-1,2-5 0,-1 0-8,0 0 0,0 0 0,0 0 0,-1 0 1,-1 0-1,0-1 0,2-10 0,-4 18-187,0 0-1,0-1 1,0 1-1,0 0 0,0-1 1,0 1-1,0 0 1,-1 0-1,1-1 1,-1 1-1,0 0 1,0 0-1,0 0 0,0-1 1,0 1-1,-2-2 1,2 3-9,0 0-1,0 0 1,-1 0 0,1 0 0,0 0-1,-1 0 1,1 0 0,-1 0 0,1 1 0,-1-1-1,1 1 1,-1-1 0,1 1 0,-1 0 0,0-1-1,1 1 1,-4 0 0,0 1 17,0-1 0,0 1 0,0 0 0,0 0 1,0 1-1,0 0 0,0 0 0,1 0 0,-1 0 0,1 1 0,-1-1 1,1 1-1,-6 6 0,1 0 9,0 0 0,0 1 0,1 0 0,1 1 0,0 0 0,0 0 0,1 1 0,0 0 0,-6 22 0,9-28-51,1 1 1,0 0-1,1 0 1,0 0-1,0 0 1,0 0-1,1 0 1,0 0-1,0 0 1,1 0-1,0 0 1,0 0-1,1 0 1,0 0-1,0 0 0,0 0 1,1-1-1,0 1 1,6 7-1,-7-10-8,1-1 0,0 0 0,1 0 0,-1 0 0,0 0 0,1 0 0,0-1 0,-1 0 0,1 0 0,0 0 0,0 0 0,0 0 0,1-1 0,-1 0 0,0 0 0,0 0 0,1 0 0,-1-1 0,1 1 0,-1-1 0,9-1 0,0-1 54,1 0 1,-1-1 0,0 0 0,0-1 0,23-10-1,13-10-87</inkml:trace>
  <inkml:trace contextRef="#ctx0" brushRef="#br0" timeOffset="1">928 1 20172,'5'25'1857,"-5"8"-1265,2 5-256,-1 5 840,1 3-280,-1-2-408,3 0-143,4-9-361,0-7-225,2-9-599,2-6-368,-5-12 968,1-3-216,-2-10-168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7.450"/>
    </inkml:context>
    <inkml:brush xml:id="br0">
      <inkml:brushProperty name="width" value="0.025" units="cm"/>
      <inkml:brushProperty name="height" value="0.025" units="cm"/>
    </inkml:brush>
  </inkml:definitions>
  <inkml:trace contextRef="#ctx0" brushRef="#br0">0 13 21221,'9'6'1648,"4"-3"-1264,5-2-168,10 0 568,6-1-280,6-2-232,3-4-208,-3 1-456,-1-2-272,-6 4-528,-6 2 936,-17 1-88,-8 3-176,-20 3-169</inkml:trace>
  <inkml:trace contextRef="#ctx0" brushRef="#br0" timeOffset="1">30 275 18772,'7'13'1728,"8"-10"-1031,6-3-249,11-6 640,2-2-176,6-7-312,-1 0-272,-3-1-792,-5 0-480,-12 5 776,-9 1-224,-16 8-136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7.886"/>
    </inkml:context>
    <inkml:brush xml:id="br0">
      <inkml:brushProperty name="width" value="0.025" units="cm"/>
      <inkml:brushProperty name="height" value="0.025" units="cm"/>
    </inkml:brush>
  </inkml:definitions>
  <inkml:trace contextRef="#ctx0" brushRef="#br0">0 283 18196,'2'2'131,"0"0"1,0 0-1,0 0 1,1-1-1,-1 1 1,1-1-1,-1 1 1,1-1-1,-1 0 1,1 0-1,-1 0 1,1 0-1,0-1 1,3 1-1,0 0 32,0-1 0,0 0-1,0 0 1,0-1 0,0 0-1,8-2 1,7-3 49,-1-1 1,36-18 0,-42 18-229,27-14-1657,42-30 1,-8 4-4709,-74 48 6641,0 0-1,0-1 1,0 1 0,0 0 0,0-1 0,0 1 0,0-1 0,0 1 0,0-1 0,0 1 0,0-1 0,0 0 0,0 0 0,0 0 0,1 1-1,-1-1 1,0 0 0,0 0 0,0 0 0,1-1 0,21-12 1845,8-5-512,-30 17-1517,1 0-1,0 1 0,-1-1 0,1 1 0,-1-1 0,1 1 0,0 0 1,-1-1-1,1 1 0,0 0 0,-1 0 0,1 0 0,0 0 0,-1 1 1,1-1-1,2 1 0,-2 1-32,1 0 1,-1 1-1,0-1 1,0 0-1,0 1 1,-1 0-1,1-1 1,-1 1-1,1 0 0,-1 0 1,0 0-1,0 0 1,0 0-1,1 6 1,3 7 120,-5-14-152,1-1 0,-1 1-1,1-1 1,0 0 0,-1 1 0,1-1 0,0 1 0,0-1-1,0 0 1,0 0 0,0 0 0,0 1 0,0-1-1,1 0 1,-1 0 0,0-1 0,1 1 0,-1 0-1,1 0 1,-1-1 0,0 1 0,4 0 0,-3-1-21,1 0 1,-1 0 0,1 0-1,-1 0 1,0-1 0,1 1-1,-1-1 1,0 0 0,1 1-1,-1-1 1,0 0 0,0 0-1,3-3 1,6-3-366,0-2 0,-1 0 0,0 0 0,11-13 0,-11 11-317,-1 0-1,-1 0 1,0-1 0,0 0 0,11-26-1,-6 4-270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34.227"/>
    </inkml:context>
    <inkml:brush xml:id="br0">
      <inkml:brushProperty name="width" value="0.05" units="cm"/>
      <inkml:brushProperty name="height" value="0.05" units="cm"/>
    </inkml:brush>
  </inkml:definitions>
  <inkml:trace contextRef="#ctx0" brushRef="#br0">52 65 16700,'-4'1'356,"3"-1"-294,0 0 0,1 1 0,-1-1-1,0 0 1,0 0 0,0 0 0,1 1 0,-1-1 0,0 0-1,0 1 1,1-1 0,-1 0 0,0 1 0,1-1-1,-1 1 1,0 0 0,1-1 0,-1 1 0,1-1 0,-1 1-1,1 0 1,-1-1 0,1 1 0,0 0 0,-1 0-1,1-1 1,0 1 0,-1 0 0,1 1 0,0-2-42,0 1 0,0-1 0,1 0 0,-1 1 0,0-1 1,0 0-1,0 0 0,1 1 0,-1-1 0,0 0 0,0 0 0,1 1 1,-1-1-1,0 0 0,0 0 0,1 0 0,-1 1 0,0-1 0,1 0 0,-1 0 1,0 0-1,1 0 0,-1 0 0,0 0 0,1 0 0,-1 0 0,0 0 1,1 0-1,0 0 0,17 0 545,0-1 0,-1 0 1,34-8-1,-9 1-104,278-35 971,1 29-1296,-299 14-144,-14 0-1,1-1 0,-1 1 0,0 1 0,1 0 0,-1 0 0,1 0 0,-1 1 0,0 0 0,0 1 0,15 7 0,-23-10 8,1 0 0,-1 0 0,1 0 0,-1 1 0,0-1 0,1 0 0,-1 0 0,1 1 0,-1-1 0,0 0 0,1 1 0,-1-1-1,0 0 1,1 1 0,-1-1 0,0 1 0,0-1 0,1 1 0,-1-1 0,0 0 0,0 1 0,0-1 0,1 1 0,-1-1 0,0 1 0,0-1 0,0 1-1,0-1 1,0 1 0,0-1 0,0 1 0,0-1 0,0 1 0,0-1 0,-1 1 0,1-1 0,0 1 0,0-1 0,0 1 0,-1-1 0,1 0 0,0 1-1,0-1 1,-1 1 0,1-1 0,0 0 0,-1 1 0,1-1 0,0 0 0,-1 1 0,1-1 0,-1 0 0,1 1 0,-1-1 0,-30 14-28,29-13 27,-61 19 7,0-2 0,-82 11 1,-136-1 23,265-27-26,-12 1 16,0-1 1,-54-6 0,81 5-20,0 0 1,0 0 0,0 0 0,0 0-1,0 0 1,0-1 0,0 1 0,0 0-1,0-1 1,0 1 0,0-1 0,0 1-1,1-1 1,-1 1 0,0-1 0,0 1-1,1-1 1,-2 0 0,2 0-1,0 1 0,0-1 0,0 1 0,0-1 0,0 1 0,0-1 0,0 1 0,1 0 0,-1-1 0,0 1 0,0-1 0,0 1 0,0-1 0,1 1 0,-1 0 0,0-1 0,0 1 0,1 0 0,-1-1 0,0 1 0,1 0 0,-1-1 0,0 1 0,1 0 0,-1 0 0,1-1 0,5-3-2,1 0 0,0 1-1,13-6 1,41-12-86,2 3 0,88-15 0,130-5-565,-252 35 521,-23 0-65,-13 0 128,-36 1 23,0 1 1,-56 6-1,34-1 164,-495 30 481,542-35-1274,33-9 185,9 2 138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8.341"/>
    </inkml:context>
    <inkml:brush xml:id="br0">
      <inkml:brushProperty name="width" value="0.025" units="cm"/>
      <inkml:brushProperty name="height" value="0.025" units="cm"/>
    </inkml:brush>
  </inkml:definitions>
  <inkml:trace contextRef="#ctx0" brushRef="#br0">103 3 13195,'-2'-3'1813,"-1"10"-1094,-4 14 63,-3 20 1195,-6 49-1,11-48-1553,2-1-1,2 1 1,1 0-1,3 0 0,12 68 1,-13-101-365,0-1 0,0 0 1,6 13-1,-7-19-62,0 0 1,0 0 0,0 0-1,1 0 1,-1 0 0,0 0-1,1-1 1,-1 1 0,1 0-1,0-1 1,0 1 0,-1-1-1,1 0 1,0 0 0,0 1-1,0-1 1,0 0 0,3 0-1,-5-1-3,1 1 0,-1-1 0,1 0 0,-1 0 0,1 0 0,0 0 0,-1 0-1,1 0 1,-1 0 0,1-1 0,-1 1 0,1 0 0,-1 0 0,1 0 0,-1 0 0,1-1 0,-1 1 0,1 0-1,-1 0 1,0-1 0,1 1 0,-1 0 0,1-1 0,-1 1 0,0-1 0,1 1 0,-1 0 0,0-1-1,1 1 1,-1-1 0,0 1 0,0-1 0,1 1 0,-1-1 0,0 1 0,0-1 0,0 1 0,0-1-1,0 1 1,0-1 0,0 1 0,0-1 0,0 1 0,0-1 0,0 1 0,0-1 0,0 0 0,0 0 0,-6-28-191,1 15 315,-2 0 0,0 0 0,-1 1 0,0-1 1,-1 2-1,0-1 0,-1 2 0,0-1 0,-1 1 0,-1 1 0,-20-16 0,32 26-99,0 0-1,0 0 1,0 0-1,-1 0 1,1-1-1,0 1 1,0 0-1,0 0 1,0 0-1,0 0 1,0-1-1,0 1 0,-1 0 1,1 0-1,0 0 1,0 0-1,0-1 1,0 1-1,0 0 1,0 0-1,0 0 1,0-1-1,0 1 1,0 0-1,0 0 0,0 0 1,0-1-1,0 1 1,1 0-1,-1 0 1,0 0-1,0-1 1,0 1-1,0 0 1,0 0-1,0 0 1,0 0-1,0 0 0,1-1 1,-1 1-1,0 0 1,0 0-1,0 0 1,0 0-1,1 0 1,-1 0-1,0 0 1,0-1-1,0 1 0,0 0 1,1 0-1,-1 0 1,0 0-1,0 0 1,0 0-1,1 0 1,-1 0-1,0 0 1,0 0-1,0 0 1,1 0-1,-1 0 0,0 0 1,18-3 168,-16 2-123,51-8-732,-1-3-1,69-24 1,-71 16 257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8.791"/>
    </inkml:context>
    <inkml:brush xml:id="br0">
      <inkml:brushProperty name="width" value="0.025" units="cm"/>
      <inkml:brushProperty name="height" value="0.025" units="cm"/>
    </inkml:brush>
  </inkml:definitions>
  <inkml:trace contextRef="#ctx0" brushRef="#br0">160 62 17332,'3'-2'326,"-1"0"1,1 0-1,-1 0 0,0-1 1,0 1-1,0-1 1,0 1-1,0-1 1,0 0-1,-1 0 1,3-5-1,-4 7-234,1 1 0,-1-1 0,0 0 0,0 0 0,0 0 0,0 1 0,0-1-1,0 0 1,0 0 0,0 0 0,0 1 0,0-1 0,-1 0 0,1 0 0,0 1 0,0-1 0,-1 0 0,1 0 0,0 1 0,-1-2 0,0 1 24,0 0 0,0 1-1,-1-1 1,1 0 0,0 0 0,0 1 0,0-1 0,0 0 0,-1 1 0,1-1 0,0 1 0,-1 0 0,1-1 0,0 1 0,-3 0 0,-3 0-24,1 0 0,0 1 0,0 0 0,0 0 0,0 0 0,0 1 0,0 0 0,0 0 0,0 0 0,1 1 0,-1 0 0,1 0 0,-1 0 0,1 1 0,0 0 0,1 0 0,-6 6 0,4-6-134,1 2 0,0-1 1,1 0-1,-1 1 0,1 0 1,0 0-1,1 0 0,-1 1 1,1-1-1,0 1 0,1-1 1,0 1-1,0 0 0,-2 12 1,4-18 20,0 0 1,0 1 0,1-1-1,-1 0 1,0 1 0,0-1-1,1 0 1,-1 1 0,1-1 0,-1 0-1,1 0 1,-1 1 0,1-1-1,0 0 1,-1 0 0,1 0-1,0 0 1,0 0 0,0 0-1,0 0 1,0 0 0,0 0 0,0-1-1,0 1 1,1 0 0,-1-1-1,0 1 1,0-1 0,1 1-1,-1-1 1,0 1 0,0-1-1,1 0 1,-1 0 0,3 1 0,5-1-40,1 1 1,-1-2 0,0 1 0,11-3 0,-9 2 25,0 0 6,66-5-115,-70 6 119,1 1 0,-1-1 0,1 1 0,0 1 0,-1-1 0,0 1 0,14 6 1,-19-8 19,-1 1 1,1 0 0,-1-1-1,0 1 1,1 0-1,-1 0 1,0 0 0,0 0-1,0 0 1,0 0 0,0 0-1,0 0 1,0 0 0,0 0-1,0 1 1,0-1 0,0 0-1,-1 1 1,1-1 0,0 3-1,-1-2 9,0-1 0,0 1 0,0-1 0,0 1 0,-1-1 0,1 1 0,0-1 0,-1 1 0,1-1 0,-1 1 0,0-1 0,1 0 0,-1 1 0,0-1 0,0 0 0,-2 2 0,-3 3 46,0 0-1,-1 0 0,0-1 0,0 0 0,0-1 0,-9 5 0,-2 0 119,0-1 1,-28 8-1,40-14-267,-1 0 0,1 0 0,-1-1 0,1 0 0,-1-1 0,0 0 0,1 1 0,-1-2 0,0 1 0,1-1 0,-9-2 0,15 3 63,-1 0 0,1 0 0,-1 0 0,1-1 1,-1 1-1,1 0 0,-1 0 0,1 0 0,0-1 0,-1 1 0,1 0 1,-1 0-1,1-1 0,0 1 0,-1 0 0,1-1 0,-1 1 0,1-1 1,0 1-1,0 0 0,-1-1 0,1 1 0,0-1 0,0 1 0,-1-1 1,1 1-1,0-1 0,0 1 0,0-1 0,0 1 0,0-1 0,0 1 1,0-1-1,0 1 0,0-1 0,0 1 0,0-1 0,0 1 0,0-1 1,0 1-1,0-1 0,1 1 0,-1-1 0,0 1 0,0-1 0,1 1 1,-1-1-1,1 0 0,1-1-77,0-1 0,0 1 1,0-1-1,0 1 0,1 0 1,4-3-1,14-7-605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9.271"/>
    </inkml:context>
    <inkml:brush xml:id="br0">
      <inkml:brushProperty name="width" value="0.025" units="cm"/>
      <inkml:brushProperty name="height" value="0.025" units="cm"/>
    </inkml:brush>
  </inkml:definitions>
  <inkml:trace contextRef="#ctx0" brushRef="#br0">22 528 16428,'0'0'58,"0"0"0,1 0 0,-1 1 0,1-1 0,-1 0 0,0 0 0,1 0 1,-1 0-1,0 1 0,1-1 0,-1 0 0,0 0 0,0 1 0,1-1 1,-1 0-1,0 0 0,0 1 0,1-1 0,-1 0 0,0 1 0,0-1 1,0 0-1,0 1 0,1-1 0,-1 1 0,0-1 0,0 0 0,0 1 0,0-1 1,0 0-1,0 1 0,0-1 0,0 1 0,0-1 0,0 0 0,0 1 1,0-1-1,0 1 0,-1-1 0,1 0 0,0 1 0,0-1 0,0 0 1,0 1-1,-1-1 0,1 0 0,0 1 0,-1-1 0,-12 28 1154,7-17-297,5-7-784,0-1 1,0 1-1,0 0 0,0-1 0,1 1 0,-1 0 1,1 0-1,0-1 0,1 8 0,-1-11-122,0 1 0,0-1 1,0 1-1,0-1 0,0 0 0,0 1 0,0-1 0,0 1 0,1-1 1,-1 0-1,0 1 0,0-1 0,1 0 0,-1 1 0,0-1 0,0 0 1,1 1-1,-1-1 0,0 0 0,1 1 0,-1-1 0,1 0 0,-1 0 1,0 0-1,1 1 0,-1-1 0,1 0 0,-1 0 0,0 0 0,1 0 1,0 0-1,0 0-2,1-1 0,0 1 0,-1-1 1,1 1-1,-1-1 0,1 0 0,-1 0 1,0 1-1,1-1 0,-1 0 0,0 0 0,1-1 1,1-1-1,7-8-1,0-1 1,0 0-1,-1-1 0,-1 0 1,0 0-1,8-20 0,0-6 18,13-44-1,-17 40 0,12-80 0,-21 98 9,-1 1 0,-1-1 1,-1 1-1,-6-45 1,5 65-19,0 0 0,1 0 0,-2 0 0,1 1 1,0-1-1,-1 0 0,0 1 0,0-1 0,0 1 1,0 0-1,0-1 0,-5-4 0,6 7-7,0 1 1,-1-1-1,1 0 0,0 0 0,-1 1 1,1-1-1,0 0 0,-1 1 1,1-1-1,-1 1 0,1 0 0,-1-1 1,1 1-1,-1 0 0,1 0 0,-1 0 1,1 0-1,-1 0 0,1 1 0,-1-1 1,1 0-1,-1 1 0,1-1 1,-1 1-1,1-1 0,0 1 0,-1 0 1,1-1-1,0 1 0,0 0 0,-1 0 1,1 0-1,0 0 0,-1 2 0,-5 3 28,0 1 0,1 1-1,0-1 1,1 1 0,-1 0-1,1 0 1,-5 12-1,-1 5 91,-10 36-1,21-60-121,-4 11 49,0 1 1,1 0-1,0 0 1,-1 26-1,4-37-43,0 1-1,0-1 1,0 0 0,0 0-1,1 1 1,-1-1 0,1 0-1,-1 0 1,1 1 0,0-1-1,-1 0 1,1 0 0,1 0-1,-1 0 1,0 0 0,0 0-1,1-1 1,-1 1 0,1 0-1,-1-1 1,1 1 0,0-1-1,0 1 1,-1-1 0,1 0-1,0 0 1,0 0-1,0 0 1,1 0 0,-1 0-1,0 0 1,0-1 0,0 1-1,1-1 1,-1 0 0,4 1-1,44 0 3,-35-1-11,0 0-1,0 1 1,27 5 0,-37-5-1,0 1 1,0-1-1,-1 1 1,1 0-1,-1 1 1,1-1 0,-1 1-1,0 0 1,0 0-1,0 0 1,0 0 0,-1 1-1,1-1 1,-1 1-1,5 8 1,-3-4-226,-1 1 1,-1 0-1,0 0 1,0 1-1,0-1 0,-1 0 1,-1 1-1,0 0 0,0-1 1,-1 1-1,0-1 1,0 1-1,-1 0 0,-1-1 1,0 1-1,0-1 0,0 0 1,-1 1-1,-1-1 1,0 0-1,-6 10 0,2-10-694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19.897"/>
    </inkml:context>
    <inkml:brush xml:id="br0">
      <inkml:brushProperty name="width" value="0.025" units="cm"/>
      <inkml:brushProperty name="height" value="0.025" units="cm"/>
    </inkml:brush>
  </inkml:definitions>
  <inkml:trace contextRef="#ctx0" brushRef="#br0">19 212 11698,'-1'2'256,"-1"0"0,0 0 0,0 0 0,1 0 0,0 0 0,-1 0 0,1 1 0,0-1 0,0 0 0,0 1 0,0-1-1,0 1 1,1-1 0,-1 1 0,1-1 0,0 1 0,-1-1 0,1 1 0,0 0 0,1-1 0,-1 1-1,0-1 1,1 1 0,0 2 0,0-3-140,0 0-1,0-1 1,0 1-1,0-1 1,0 1-1,0-1 1,0 0-1,1 0 1,-1 1 0,0-1-1,1 0 1,-1 0-1,1 0 1,-1 0-1,1 0 1,-1-1-1,1 1 1,0 0-1,0-1 1,-1 0-1,1 1 1,0-1-1,0 0 1,-1 1 0,1-1-1,0 0 1,0-1-1,-1 1 1,1 0-1,0 0 1,0-1-1,-1 1 1,1-1-1,0 1 1,2-2-1,3-1 40,0-1 0,0 0 1,0 0-1,0 0 0,-1-1 0,0 0 0,1 0 0,-2 0 0,1-1 0,5-7 0,0-1-3,0 0 1,-2-1-1,13-23 1,-15 23-88,-1-1 1,7-23 0,-11 34-55,-1 0 0,0 0-1,0 0 1,0-1-1,-1 1 1,0 0 0,0 0-1,0-1 1,0 1 0,-1 0-1,-2-9 1,3 13-10,-1 1 0,1-1 0,0 0 0,-1 0 1,1 1-1,0-1 0,-1 0 0,1 1 0,-1-1 0,1 0 0,-1 1 0,1-1 0,-1 1 0,0-1 1,1 1-1,-1-1 0,0 1 0,1 0 0,-1-1 0,0 1 0,0 0 0,1-1 0,-1 1 1,0 0-1,0 0 0,1 0 0,-1 0 0,0 0 0,0 0 0,0 0 0,1 0 0,-1 0 1,0 0-1,0 0 0,1 0 0,-1 0 0,0 1 0,0-1 0,1 0 0,-2 1 0,-2 1 0,1 0 1,-1 0-1,1 0 0,-1 0 0,1 1 0,-4 3 0,-3 5 0,-1 1 0,2 0-1,-1 1 1,2 0 0,0 1-1,0 0 1,1 0 0,-7 21-1,8-16 1,0 1-1,1-1 0,1 1 0,1 0 1,1 0-1,0 22 0,2-37 1,0 0-1,0 0 0,1 0 0,0 0 0,0 0 0,0 0 1,0-1-1,1 1 0,0 0 0,0-1 0,0 1 0,4 6 1,-4-10-1,0 1 0,0 0 0,0 0 0,0-1 0,0 1 1,0-1-1,0 0 0,0 1 0,0-1 0,1 0 0,-1 0 1,1 0-1,-1-1 0,0 1 0,1-1 0,-1 1 0,1-1 1,-1 0-1,1 0 0,0 0 0,-1 0 0,1 0 0,-1-1 1,1 1-1,-1-1 0,4-1 0,6-2 1,0-1-1,0 0 1,-1-1-1,0 0 1,0-1 0,0 0-1,-1-1 1,0 0-1,17-19 1,1-4 22,41-58 0,28-63 29,-97 152-52,0-1 0,0 1 0,0 0 0,0 0 0,0 0 0,0 0 1,0-1-1,0 1 0,0 0 0,0 0 0,0 0 0,0 0 0,1 0 0,-1 0 0,0-1 0,0 1 0,0 0 0,0 0 0,0 0 0,0 0 0,0 0 1,0 0-1,0 0 0,1-1 0,-1 1 0,0 0 0,0 0 0,0 0 0,0 0 0,0 0 0,1 0 0,-1 0 0,0 0 0,0 0 0,0 0 0,0 0 1,0 0-1,1 0 0,-1 0 0,0 0 0,0 0 0,0 0 0,0 0 0,0 0 0,1 0 0,-1 0 0,0 0 0,0 0 0,0 0 0,0 0 1,0 0-1,1 0 0,-1 1 0,1 8 5,-1-8-5,0 38 26,-6 39 0,-1 25 63,7-88-56,0 0-1,2 0 1,0 0 0,6 25-1,-7-36-24,0-1 0,0 1-1,1-1 1,-1 1-1,1-1 1,0 0 0,-1 0-1,1 0 1,1 0-1,-1 0 1,4 3 0,-5-5-26,1 0 1,-1 0 0,0-1 0,0 1 0,1 0 0,-1-1 0,0 0-1,1 1 1,-1-1 0,1 0 0,-1 1 0,0-1 0,1 0 0,-1 0 0,1 0-1,-1 0 1,1-1 0,-1 1 0,0 0 0,1 0 0,-1-1 0,0 1-1,1-1 1,-1 1 0,0-1 0,1 0 0,-1 0 0,0 1 0,0-1-1,2-2 1,3-3-139,1 0 0,-1-1-1,-1 0 1,1 0 0,-1 0-1,-1-1 1,1 1 0,-1-1-1,-1 0 1,1 0 0,-1-1-1,-1 1 1,1-1-1,-2 0 1,1 1 0,0-11-1,0-35-473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0.361"/>
    </inkml:context>
    <inkml:brush xml:id="br0">
      <inkml:brushProperty name="width" value="0.025" units="cm"/>
      <inkml:brushProperty name="height" value="0.025" units="cm"/>
    </inkml:brush>
  </inkml:definitions>
  <inkml:trace contextRef="#ctx0" brushRef="#br0">11 0 15107,'-3'4'2009,"-1"6"-1065,1 0-440,3-2 2297,3-1-1825,8-3-720,6-3-384,5 2-728,1-3-65,5 3 641,1 2-208,6 2-256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0.826"/>
    </inkml:context>
    <inkml:brush xml:id="br0">
      <inkml:brushProperty name="width" value="0.025" units="cm"/>
      <inkml:brushProperty name="height" value="0.025" units="cm"/>
    </inkml:brush>
  </inkml:definitions>
  <inkml:trace contextRef="#ctx0" brushRef="#br0">283 86 18068,'-1'-4'127,"0"0"0,0-1 1,0 1-1,-1 0 0,1 0 0,-1 0 1,0 0-1,-1 0 0,1 0 0,-1 1 1,1-1-1,-1 1 0,0-1 0,0 1 0,-1 0 1,1 0-1,-1 1 0,1-1 0,-1 1 1,0 0-1,0 0 0,0 0 0,0 0 1,0 0-1,-1 1 0,1 0 0,0 0 1,-1 0-1,1 1 0,0-1 0,-1 1 1,1 0-1,-1 0 0,1 1 0,-1-1 1,1 1-1,0 0 0,-1 0 0,1 1 0,0-1 1,0 1-1,0 0 0,-7 4 0,1 1-99,0 0 0,1 1 0,0 0 0,0 0 0,1 1 0,0 0 0,1 1 0,0 0 0,-11 19 0,13-20-5,1 1-1,0 0 1,0-1 0,1 2 0,0-1 0,0 0 0,2 0-1,-1 1 1,1-1 0,1 1 0,0 15 0,0-23-27,0 0 0,1 0 0,-1-1 0,1 1 0,0 0 0,0 0 0,0 0 0,0 0 0,0-1 0,0 1 0,1-1 0,-1 1 0,1-1 0,0 1 0,0-1 0,0 0 0,0 0 0,0 0 0,0 0 0,0 0 0,1 0 0,-1-1 0,1 1 0,-1-1 0,1 0 0,0 1 0,-1-1 0,1 0 0,0-1 0,0 1 0,0-1 0,0 1 0,0-1 0,0 0 0,0 0 0,4 0 0,5-1-416,0-1 0,0 0 0,0-1-1,0 0 1,0-1 0,-1 0 0,18-9 0,-17 6 114,0 0-1,-1 0 1,0-1-1,20-19 1,5-9-661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1.292"/>
    </inkml:context>
    <inkml:brush xml:id="br0">
      <inkml:brushProperty name="width" value="0.025" units="cm"/>
      <inkml:brushProperty name="height" value="0.025" units="cm"/>
    </inkml:brush>
  </inkml:definitions>
  <inkml:trace contextRef="#ctx0" brushRef="#br0">83 32 14963,'1'-3'465,"3"-20"1324,-4 18-618,-4 13 407,-6 19-475,1 1 1,-10 49 0,-1 60-237,15-102-704,-13 141 852,16-143-1141,2-1 0,1 1 0,7 44 1,-7-76 85,7 31-555,-8-31 564,0 1 1,1-1-1,-1 0 1,1 0-1,-1 0 1,1 0 0,-1 0-1,1 0 1,0 0-1,-1 0 1,1 0-1,0 0 1,0 0 0,0 0-1,0 0 1,0-1-1,0 1 1,0 0-1,0-1 1,0 1 0,0-1-1,2 2 1,6-7-449</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2.039"/>
    </inkml:context>
    <inkml:brush xml:id="br0">
      <inkml:brushProperty name="width" value="0.025" units="cm"/>
      <inkml:brushProperty name="height" value="0.025" units="cm"/>
    </inkml:brush>
  </inkml:definitions>
  <inkml:trace contextRef="#ctx0" brushRef="#br0">121 2 11586,'-1'0'223,"-1"-1"-1,0 1 0,0 0 0,0-1 0,1 1 0,-1 0 0,0 0 0,0 0 0,0 0 0,0 1 0,1-1 0,-1 0 0,0 1 0,0-1 0,1 1 0,-1 0 0,0-1 0,1 1 0,-1 0 0,0 0 0,1 0 1,0 0-1,-1 1 0,1-1 0,-1 0 0,1 0 0,0 1 0,0-1 0,0 1 0,-2 2 0,-3 6 62,0 1 0,0-1-1,-6 19 1,9-21 57,-7 17 202,-10 38 1,18-55-465,0 0 1,1 0 0,0 0 0,0 0-1,1 0 1,0 0 0,1 0 0,-1 0-1,4 12 1,-4-19-68,1 1-1,-1-1 1,1 1-1,-1-1 1,1 1 0,0-1-1,-1 1 1,1-1-1,0 0 1,0 1 0,0-1-1,0 0 1,1 0-1,-1 0 1,0 0 0,0 0-1,1 0 1,-1 0-1,0 0 1,1-1 0,-1 1-1,1 0 1,-1-1-1,1 1 1,-1-1 0,1 0-1,-1 1 1,1-1-1,0 0 1,-1 0 0,1 0-1,-1 0 1,3-1-1,2 0 11,0 0-1,0 0 1,0-1-1,0 0 0,-1 0 1,1-1-1,9-5 0,2-3 10,0-1-1,-1-1 1,0 0-1,-1-1 0,-1-1 1,17-20-1,-5-2 41,40-69 0,-68 113-52,-1 1 0,2-1 1,-3 14-1,-1 6 6,-4 7 33,2-8 79,1 0-1,1 0 0,1 1 0,-1 30 1,5-56-125,0-1 1,0 1-1,0 0 0,0 0 1,0 0-1,0-1 1,0 1-1,0 0 1,0 0-1,0-1 0,1 1 1,-1 0-1,0-1 1,1 1-1,-1 0 1,0-1-1,1 1 1,-1 0-1,1-1 0,-1 1 1,1-1-1,-1 1 1,1 0-1,-1-1 1,2 1-1,-1-1 0,-1 0 1,1 0-1,0 0 1,0 0-1,0 0 0,0 0 1,0 0-1,-1 0 1,1-1-1,0 1 0,0 0 1,0-1-1,-1 1 1,1 0-1,0-1 0,0 1 1,-1-1-1,2 0 1,4-4 55,1-1 0,-1 0 1,7-8-1,35-45 124,-19 22-115,56-54 1,-82 88-76,-1 1 0,1-1 0,0 1 0,0 0 0,0 0 1,1 0-1,-1 0 0,0 0 0,1 1 0,-1 0 0,1-1 1,-1 1-1,1 1 0,5-2 0,-7 2-2,-1 0 0,0 0 0,1 1 1,-1-1-1,0 0 0,0 1 0,1-1 0,-1 1 0,0-1 0,0 1 1,1-1-1,-1 1 0,0 0 0,0 0 0,0 0 0,2 1 0,-2 1 0,1-1 0,0 0 0,-1 1 0,1-1 0,-1 1 0,0 0 0,0-1 0,0 1 0,0 0 0,0 4 0,4 40 1,-5-38 2,0 0 0,1 0 0,0 0 0,1-1 0,0 1 0,3 10 0,-4-17-1,-1-1 0,1 0 0,-1 0 0,1 0 1,0 0-1,-1 0 0,1 0 0,0 0 0,0 0 1,0 0-1,0 0 0,-1-1 0,1 1 0,0 0 1,0-1-1,1 1 0,-1 0 0,0-1 0,0 1 1,0-1-1,0 0 0,0 1 0,3-1 0,-2 0 1,1 0 0,-1 0 1,0 0-1,1-1 0,-1 1 0,1-1 0,-1 0 0,0 1 0,0-1 0,1 0 0,1-2 0,6-3 9,0-1 1,-1 0-1,15-15 0,13-16 25,-14 13-18,31-23 0,-53 47-18,0 0-1,0 0 1,0 0-1,0 0 1,0 0-1,0 0 1,1 1 0,-1-1-1,0 0 1,1 1-1,-1-1 1,0 1-1,1 0 1,-1-1 0,0 1-1,1 0 1,-1 0-1,1 0 1,-1 0-1,1 0 1,-1 0-1,2 0 1,-2 1 1,1 0 0,-1 0 0,0 0 0,0 0-1,0 1 1,0-1 0,0 0 0,0 0 0,0 1 0,0-1 0,0 0 0,-1 1 0,1-1-1,-1 1 1,1-1 0,-1 1 0,1-1 0,-1 1 0,1 2 0,1 17 30,0-1 0,-2 1 0,0 0 1,-3 25-1,-1 21-205,17-105-1844,-3 11 1584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2.675"/>
    </inkml:context>
    <inkml:brush xml:id="br0">
      <inkml:brushProperty name="width" value="0.025" units="cm"/>
      <inkml:brushProperty name="height" value="0.025" units="cm"/>
    </inkml:brush>
  </inkml:definitions>
  <inkml:trace contextRef="#ctx0" brushRef="#br0">89 65 15299,'1'-2'274,"1"-3"112,0 0 0,0 1-1,-1-1 1,0 0-1,0 1 1,0-1 0,0 0-1,-1 0 1,0-10-1,0 15-351,0 0 0,0-1-1,0 1 1,0 0-1,0 0 1,0 0-1,0-1 1,0 1-1,0 0 1,0 0-1,-1 0 1,1-1-1,0 1 1,0 0-1,0 0 1,0 0-1,0 0 1,-1 0-1,1-1 1,0 1-1,0 0 1,0 0-1,-1 0 1,1 0-1,0 0 1,0 0-1,0 0 1,-1 0-1,1 0 1,0-1-1,0 1 1,-1 0 0,1 0-1,0 0 1,0 0-1,0 0 1,-1 1-1,1-1 1,0 0-1,0 0 1,-1 0-1,1 0 1,0 0-1,0 0 1,0 0-1,-1 0 1,1 0-1,0 1 1,0-1-1,0 0 1,0 0-1,-1 0 1,1 0-1,0 0 1,0 1-1,0-1 1,0 0-1,0 0 1,-12 14 725,-1 10-530,1-1 1,2 2-1,0-1 0,2 2 0,1-1 0,1 1 1,1 0-1,-3 50 0,7-72-203,1 0-1,0 0 1,0 0-1,1 0 1,-1 0-1,1 0 1,0 0-1,3 7 0,-4-10-18,0-1-1,1 1 0,-1 0 1,1-1-1,-1 1 0,1 0 1,-1-1-1,1 1 0,-1-1 1,1 1-1,0-1 0,-1 1 0,1-1 1,-1 0-1,1 1 0,0-1 1,0 0-1,-1 1 0,1-1 1,1 0-1,-1 0-1,1 0 0,-1 0 0,1 0 0,-1 0 0,1-1 0,-1 1 0,0 0 0,1-1 0,-1 1-1,1-1 1,-1 0 0,0 1 0,1-1 0,0-1 0,11-8 1,-1 0 0,0-1-1,-1-1 1,0 0 0,-1 0 0,12-21-1,4-2-83,3-7-72,-20 28 0,0 1-1,1 0 0,23-23 0,-33 36 146,0 0 0,0 0 0,0 0 0,0 0 0,0-1-1,0 1 1,0 0 0,0 0 0,1 0 0,-1 0 0,0 0-1,0 0 1,0 0 0,0 0 0,0 0 0,0 0 0,0 0-1,1 0 1,-1-1 0,0 1 0,0 0 0,0 0 0,0 0-1,0 0 1,0 0 0,1 0 0,-1 0 0,0 0 0,0 0-1,0 0 1,0 0 0,0 0 0,0 0 0,1 1-1,-1-1 1,0 0 0,0 0 0,0 0 0,0 0 0,0 0-1,0 0 1,0 0 0,1 0 0,-1 0 0,0 0 0,0 0-1,0 1 1,0-1 0,0 0 0,0 0 0,0 0 0,0 0-1,1 11-153,-6 15 2,5-26 157,-23 95 4,5-29 602,-15 127 0,31-133-359,1-1 0,4 1 0,11 65 0,-11-104-234,6 57 25,-9-70-37,0 0 1,0 0-1,-1 0 1,0-1-1,0 1 1,-1 0-1,-4 11 1,6-18-1,0 0 1,0 0 0,-1 1-1,1-1 1,0 0-1,-1 0 1,1 0 0,-1 0-1,0-1 1,1 1-1,-1 0 1,0 0 0,1 0-1,-1 0 1,0-1-1,0 1 1,0 0 0,0-1-1,0 1 1,0 0-1,0-1 1,0 0 0,0 1-1,0-1 1,0 1-1,0-1 1,0 0-1,0 0 1,0 0 0,0 0-1,0 1 1,0-1-1,-1-1 1,1 1 0,0 0-1,0 0 1,0 0-1,0-1 1,0 1 0,0 0-1,0-1 1,0 1-1,0-1 1,0 1 0,-1-2-1,-3-1 6,0-1 1,1 1-1,0-1 0,0 0 0,0-1 0,0 1 0,-4-7 0,-3-7 2,1-1 0,1 0 0,1 0-1,0-1 1,1 0 0,2 0-1,0 0 1,1-1 0,0 0 0,2 0-1,1 0 1,1 0 0,0 0-1,4-23 1,-2 36-45,0 0-1,1 0 1,-1 0-1,1 0 1,1 1-1,0-1 1,0 1-1,6-9 0,4 0-20,27-28-1,-25 29 142,26-34-1,-21 17-149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4.311"/>
    </inkml:context>
    <inkml:brush xml:id="br0">
      <inkml:brushProperty name="width" value="0.025" units="cm"/>
      <inkml:brushProperty name="height" value="0.025" units="cm"/>
    </inkml:brush>
  </inkml:definitions>
  <inkml:trace contextRef="#ctx0" brushRef="#br0">1 699 10602,'0'2'161,"0"0"0,0 0 0,0-1 0,0 1-1,1 0 1,-1 0 0,1-1 0,-1 1 0,1 0 0,0-1-1,-1 1 1,1 0 0,0-1 0,0 1 0,0-1 0,0 0-1,1 1 1,-1-1 0,0 0 0,1 1 0,-1-1 0,1 0-1,-1 0 1,1 0 0,-1-1 0,1 1 0,-1 0-1,1 0 1,2 0 0,-2-1-1,1 1 0,0-1 0,0 1-1,0-1 1,0 0 0,0 0 0,0 0 0,0 0 0,0-1-1,0 1 1,-1-1 0,1 0 0,0 0 0,0 0-1,0 0 1,-1 0 0,6-3 0,3-5 199,0-1-1,0 0 1,0 0 0,-2-1 0,12-15-1,41-67 854,-54 81-1059,113-206 1475,-100 173-1277,-3-2 0,26-95-1,-42 134-302,-1 0-1,1-1 1,-1 1-1,-1 0 1,1 0-1,-1 0 1,-3-16-1,3 23-45,0 0 0,0 1 0,0-1 1,0 0-1,0 1 0,0-1 0,0 0 0,-1 0 0,1 1 0,0-1 0,-1 0 0,1 1 0,0-1 0,-1 1 0,1-1 0,-1 0 0,1 1 0,-1-1 0,1 1 0,-1-1 1,1 1-1,-1-1 0,0 1 0,1 0 0,-1-1 0,0 1 0,1 0 0,-1-1 0,0 1 0,1 0 0,-1 0 0,0 0 0,1 0 0,-1 0 0,0 0 0,0 0 0,1 0 0,-1 0 1,0 0-1,0 0 0,1 0 0,-1 0 0,0 1 0,-2 0 1,1 0-1,-1 1 1,1-1 0,-1 1 0,1 0 0,0-1 0,0 1-1,0 0 1,-2 4 0,-7 9 4,1 1 0,1 0 0,0 1 0,1 0 1,1 0-1,-6 20 0,-23 112-22,34-142 15,-14 77-54,3 1 0,4-1 0,2 110 0,8-182-67,-2-4-76,1-1 0,0 1 0,1 0-1,0 0 1,0-1 0,1 1 0,0 0 0,0-1-1,6 13 1,-8-19 124,1-1-1,-1 1 1,0 0 0,0-1-1,1 1 1,-1-1-1,0 1 1,1-1 0,-1 1-1,1-1 1,-1 1 0,0-1-1,1 1 1,-1-1-1,1 1 1,-1-1 0,1 0-1,0 1 1,-1-1-1,1 0 1,-1 1 0,1-1-1,0 0 1,-1 0-1,1 0 1,0 0 0,-1 0-1,1 0 1,-1 1-1,1-1 1,0-1 0,-1 1-1,1 0 1,0 0 0,-1 0-1,1 0 1,0 0-1,-1-1 1,1 1 0,-1 0-1,1 0 1,0-1-1,1-1-117,1 0 0,-1 0 1,0-1-1,0 1 0,0-1 0,-1 1 0,1-1 0,1-3 0,11-21-937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56.539"/>
    </inkml:context>
    <inkml:brush xml:id="br0">
      <inkml:brushProperty name="width" value="0.05" units="cm"/>
      <inkml:brushProperty name="height" value="0.05" units="cm"/>
    </inkml:brush>
  </inkml:definitions>
  <inkml:trace contextRef="#ctx0" brushRef="#br0">4 19 17524,'-3'-18'3760,"4"30"-628,14 146-1693,3 20-1414,-13-142 7,-3-16-5,1-1-1,1 1 1,0 0-1,2-1 0,11 28 1,-17-47-17,0 1 1,0-1-1,0 1 0,0-1 1,0 1-1,1-1 0,-1 1 1,0-1-1,0 1 0,1-1 1,-1 1-1,0-1 0,0 0 1,1 1-1,-1-1 0,1 1 1,-1-1-1,0 0 0,1 1 1,-1-1-1,1 0 1,-1 0-1,1 1 0,-1-1 1,1 0-1,-1 0 0,1 1 1,-1-1-1,1 0 0,-1 0 1,1 0-1,-1 0 0,1 0 1,-1 0-1,1 0 0,-1 0 1,1 0-1,-1 0 0,1 0 1,-1-1-1,1 1 0,-1 0 1,1 0-1,-1 0 0,1-1 1,-1 1-1,1 0 0,-1 0 1,0-1-1,1 1 1,-1 0-1,1-1 0,-1 1 1,0-1-1,1 0 0,16-29 599,-16 28-581,27-69 1232,29-117-1,-26 79-840,-7 28-1212,-22 91-2617,-1-10 2721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4.818"/>
    </inkml:context>
    <inkml:brush xml:id="br0">
      <inkml:brushProperty name="width" value="0.025" units="cm"/>
      <inkml:brushProperty name="height" value="0.025" units="cm"/>
    </inkml:brush>
  </inkml:definitions>
  <inkml:trace contextRef="#ctx0" brushRef="#br0">103 1 16011,'-1'1'1703,"-4"4"-1383,0 0 0,1 0-1,-1 0 1,1 1 0,1-1 0,-7 13-1,-15 42 1290,23-55-1537,0 0 13,-27 79 735,27-76-769,0 0 1,1-1 0,0 1 0,0 0 0,1 0-1,0 0 1,0 0 0,3 15 0,-3-22-44,0 0 0,1 0 0,-1 0 1,0 0-1,1 0 0,-1 1 1,1-1-1,-1 0 0,1-1 0,-1 1 1,1 0-1,0 0 0,0 0 1,-1 0-1,1 0 0,0-1 0,0 1 1,0 0-1,0-1 0,0 1 1,0-1-1,0 1 0,0-1 0,0 1 1,1-1-1,0 1 4,0-1 0,1 0 0,-1 0 0,0 0-1,0 0 1,0-1 0,1 1 0,-1-1 0,0 1 0,0-1 0,4-2 0,4-2 21,0 0 1,0-1-1,16-15 1,81-83 79,-27 23-32,-62 68-60,-18 13-20,0 0 0,1-1 0,-1 1-1,1 0 1,-1 0 0,0 0 0,1 0-1,-1 0 1,1-1 0,-1 1 0,0 0-1,1 0 1,-1 0 0,1 0 0,-1 0 0,1 0-1,-1 0 1,0 1 0,1-1 0,-1 0-1,1 0 1,-1 0 0,1 1 0,0 0 0,0 1 0,0-1 0,-1 1 0,1 0 1,0 0-1,-1-1 0,0 1 0,1 0 1,-1 0-1,0 0 0,0 0 0,0-1 0,0 1 1,0 0-1,-1 2 0,-2 35 19,0 19 7,3-52-21,0-1 1,0 0 0,1 1 0,0-1 0,0 0 0,1 0-1,-1 0 1,3 6 0,-3-10-5,-1 0 0,1 0 0,-1 0 0,1-1 0,-1 1 0,1 0 0,-1 0 0,1 0 0,0-1 1,0 1-1,-1 0 0,1-1 0,0 1 0,0 0 0,0-1 0,0 1 0,0-1 0,0 0 0,0 1 0,0-1 0,0 0 0,0 1 0,0-1 0,0 0 0,0 0 0,1 0 0,0 0 5,1-1 0,-1 1-1,1-1 1,-1 0 0,1 0-1,-1 0 1,0 0 0,1 0-1,-1 0 1,3-3 0,6-4 34,-1-1 1,1-1 0,8-11-1,-16 18-28,5-7 31,-5 6-24,0 1 0,-1-1 1,1 1-1,0-1 0,1 1 0,-1 0 1,1 0-1,-1 1 0,1-1 0,0 1 1,7-4-1,-11 6-16,1 0 0,-1 0 0,1 0 0,-1 1 0,0-1 0,1 0 0,-1 0 0,0 0 0,1 0 0,-1 1 0,0-1 0,1 0 0,-1 0 0,0 0 0,0 1 0,1-1 0,-1 0 0,0 1 0,0-1 0,1 0 0,-1 1 0,0-1 0,0 0 0,0 1 0,1-1 1,-1 0-1,0 1 0,0-1 0,0 0 0,0 1 0,0-1 0,0 1 0,0-1 0,0 0 0,0 1 0,0-1 0,0 1 0,0 0 0,-2 21 53,0-11 205,6-14 398,22-33 38,-15 22-908,-1 0 1,10-21-1,-17 30 169,-1 0 0,0 0 0,0 0 0,-1 0 0,0 0 0,0-1 0,0 1-1,0 0 1,-1-1 0,0 1 0,-1-10 0,-3-7-246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5.271"/>
    </inkml:context>
    <inkml:brush xml:id="br0">
      <inkml:brushProperty name="width" value="0.025" units="cm"/>
      <inkml:brushProperty name="height" value="0.025" units="cm"/>
    </inkml:brush>
  </inkml:definitions>
  <inkml:trace contextRef="#ctx0" brushRef="#br0">6 12 16524,'-6'-1'1880,"7"2"-1256,12 2-288,6-3 1593,8 0-1513,5-3-424,4-3 128,1 4-72,-1-1-96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6.175"/>
    </inkml:context>
    <inkml:brush xml:id="br0">
      <inkml:brushProperty name="width" value="0.025" units="cm"/>
      <inkml:brushProperty name="height" value="0.025" units="cm"/>
    </inkml:brush>
  </inkml:definitions>
  <inkml:trace contextRef="#ctx0" brushRef="#br0">1 313 16259,'0'1'117,"-1"0"0,1 0 0,0 0 0,0 0-1,0 0 1,0 0 0,0 0 0,0 0 0,0 0-1,0 0 1,1 0 0,-1 0 0,0 0-1,1 0 1,-1 0 0,1 0 0,-1 0 0,0 0-1,1-1 1,0 1 0,0 1 0,0-1-30,0-1 0,0 0 0,-1 0 0,1 1 1,0-1-1,0 0 0,0 0 0,0 0 0,-1 0 0,1 0 1,0 0-1,0 0 0,0 0 0,0-1 0,-1 1 0,1 0 1,0 0-1,0-1 0,0 1 0,0-1 0,7-4 287,0 1-1,0-2 0,12-10 1,-17 14-380,23-20 350,-1-2 0,27-34-1,-39 43-288,-2 0 0,0-1 0,-1-1 0,-1 1 0,12-30 0,-19 42-49,-1 0 1,0 1-1,0-1 1,0 0 0,0 0-1,-1 0 1,0 0-1,0 0 1,0 0-1,-1-7 1,1 10-5,-1 0 1,1-1-1,-1 1 1,1 0-1,-1 0 1,1 0-1,-1 0 1,0 0-1,0 0 0,0 0 1,1 0-1,-1 0 1,0 0-1,0 0 1,0 0-1,0 1 0,0-1 1,-1 0-1,1 1 1,0-1-1,0 1 1,0-1-1,-1 1 0,1 0 1,0-1-1,0 1 1,-1 0-1,1 0 1,0 0-1,0 0 1,-1 0-1,1 0 0,0 0 1,-1 1-1,-1 0 1,-3 0 3,0 1 0,0 0 0,0 0-1,0 0 1,0 1 0,1 0 0,-1 0 0,1 1 0,0 0 0,-1 0 0,2 0 0,-1 0 0,0 1 0,1-1 0,-6 10 0,-1 1-4,0 2 1,1-1-1,-15 36 1,17-31-3,0 1-1,-5 25 1,11-40-1,0 1 0,1-1 1,0 1-1,1-1 0,0 1 0,0-1 1,1 1-1,-1-1 0,1 1 0,4 9 1,-5-15-1,1-1 0,-1 1 1,1-1-1,0 0 1,-1 1-1,1-1 0,0 0 1,0 0-1,0 1 0,0-1 1,0 0-1,0 0 1,0 0-1,0 0 0,1 0 1,-1-1-1,0 1 0,1 0 1,-1-1-1,0 1 1,1 0-1,-1-1 0,1 0 1,-1 1-1,1-1 0,-1 0 1,1 0-1,-1 0 1,1 0-1,-1 0 0,1 0 1,-1 0-1,1 0 0,-1-1 1,1 1-1,-1-1 1,1 1-1,-1-1 0,0 1 1,3-2-1,6-3-4,0 0 1,-1-1-1,0 0 0,12-10 0,17-16-1,34-39-1,30-25-33,-99 93 28,1 0 1,0 0-1,-1 1 0,1-1 1,0 1-1,1 0 0,-1 0 1,5-1-1,-8 3 6,0 0 1,0 0-1,0 0 1,0 0-1,1 0 1,-1 0-1,0 0 1,0 0-1,0 0 0,0 1 1,0-1-1,0 0 1,0 1-1,0-1 1,0 1-1,0-1 1,0 1-1,0 0 0,-1-1 1,1 1-1,0 0 1,0-1-1,0 1 1,-1 0-1,1 0 1,0 0-1,-1 0 0,1 0 1,-1 0-1,1 0 1,-1 0-1,0 0 1,1 0-1,-1 0 1,0 0-1,0 0 1,1 1-1,1 9-36,0 1 0,-1-1 0,0 16-1,-1-18 33,0-1-1,0 0 1,1 1 0,0-1-1,1 0 1,0 0-1,0 0 1,5 11-1,-7-18 13,1 0 0,-1 0-1,1 0 1,-1 0 0,1-1 0,0 1-1,0 0 1,-1 0 0,1-1-1,0 1 1,0 0 0,0-1 0,0 1-1,0-1 1,0 1 0,0-1 0,0 1-1,0-1 1,0 0 0,0 0-1,0 1 1,0-1 0,0 0 0,0 0-1,0 0 1,1 0 0,-1 0-1,0 0 1,0-1 0,0 1 0,0 0-1,0 0 1,0-1 0,0 1 0,0-1-1,0 1 1,1-2 0,4-1 4,1-1 1,-1 0-1,0-1 1,7-5-1,-11 8-5,29-28 20,-23 21-16,0 1 0,1 0 1,0 0-1,0 1 0,20-11 0,-28 17-6,0 0 0,0 1 0,1-1-1,-1 1 1,0 0 0,0-1 0,1 1 0,-1 0 0,0 0 0,0 0 0,1 0 0,-1 0-1,0 0 1,0 0 0,1 0 0,-1 1 0,0-1 0,0 0 0,1 1 0,-1-1 0,0 1-1,0-1 1,0 1 0,0-1 0,0 1 0,0 0 0,0 0 0,0 0 0,0-1 0,0 1-1,0 0 1,0 0 0,-1 0 0,1 0 0,0 1 0,-1-1 0,1 0 0,-1 0 0,1 0-1,-1 0 1,1 3 0,2 6 5,0 1-1,0-1 0,-2 1 1,2 11-1,-1-5-2,-2-16-3,0 3 6,1 1-1,0 0 0,0-1 0,1 1 0,2 5 0,-4-9 0,1 0 0,-1-1 0,0 1 0,1 0 0,-1-1 0,1 1 0,-1-1 0,1 1 0,-1-1 0,1 1 0,0-1 0,-1 1 0,1-1 0,-1 0 0,1 1 0,0-1 0,-1 0 0,1 0 0,0 1 0,0-1 0,-1 0 0,1 0-1,0 0 1,-1 0 0,1 0 0,0 0 0,0 0 0,-1 0 0,1 0 0,0 0 0,-1 0 0,1-1 0,0 1 0,0 0 0,-1 0 0,1-1 0,0 1 0,-1 0 0,1-1 0,-1 1 0,1-1 0,0 0 0,10-7 40,0 0 1,-1-1-1,0-1 0,10-12 1,-12 13 2,0 0 1,0 1-1,1 0 1,1 0 0,19-12-1,-29 19-43,1 1-1,0-1 1,0 1-1,0-1 1,0 1 0,-1-1-1,1 1 1,0 0-1,0-1 1,0 1 0,0 0-1,0 0 1,0 0-1,0 0 1,0 0 0,0 0-1,0 0 1,0 0-1,0 0 1,0 0 0,0 1-1,0-1 1,-1 0-1,1 1 1,0-1 0,0 0-1,0 1 1,1 0-1,-1 1 1,0-1 0,0 1 0,0-1 0,0 1 0,-1 0 0,1-1 0,0 1 0,-1 0 0,1 0 0,-1-1 0,0 1-1,0 0 1,1 0 0,-2 2 0,1 3-41,0 1 1,-1 0-1,0-1 0,0 1 0,-1 0 1,-3 8-1,-2-6-633,1-10-18,-3-21 94,2-5 199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6.657"/>
    </inkml:context>
    <inkml:brush xml:id="br0">
      <inkml:brushProperty name="width" value="0.025" units="cm"/>
      <inkml:brushProperty name="height" value="0.025" units="cm"/>
    </inkml:brush>
  </inkml:definitions>
  <inkml:trace contextRef="#ctx0" brushRef="#br0">0 1 15331,'10'11'1689,"0"7"-1185,2-1-240,3 0 1376,7 0-1440,4 0-312,4-2-384,1-2 432,-1-3-152,2-2-88</inkml:trace>
  <inkml:trace contextRef="#ctx0" brushRef="#br0" timeOffset="1">334 305 17572,'0'0'73,"0"1"0,0 0-1,0-1 1,1 1 0,-1 0 0,0-1 0,0 1 0,1 0 0,-1-1 0,0 1 0,1-1 0,-1 1-1,0-1 1,1 1 0,-1-1 0,1 1 0,-1-1 0,1 1 0,-1-1 0,1 0 0,-1 1 0,1-1-1,0 0 1,-1 1 0,1-1 0,0 0 0,-1 0 0,1 1 0,-1-1 0,2 0 0,0 0 33,0-1 1,0 1 0,0 0 0,-1-1 0,1 1 0,0-1-1,0 0 1,-1 0 0,1 0 0,0 0 0,1-1 0,6-5 255,0 0 1,14-15-1,-22 21-308,9-10 86,-1 0 0,0 0 0,14-22 0,-20 27-131,0 0 1,0 1-1,-1-1 0,0 0 0,0 0 1,0 0-1,0-1 0,-1 1 0,0 0 1,-1-13-1,0 18-7,0-1-1,0 0 1,0 0 0,0 0 0,-1 1-1,1-1 1,-1 0 0,1 1 0,-1-1-1,0 0 1,0 1 0,1-1-1,-1 1 1,0-1 0,0 1 0,-1-1-1,1 1 1,0 0 0,0 0 0,-1-1-1,1 1 1,-1 0 0,1 0 0,-1 1-1,1-1 1,-1 0 0,0 0-1,1 1 1,-1-1 0,0 1 0,1-1-1,-1 1 1,0 0 0,0 0 0,1-1-1,-1 1 1,-3 1 0,-1-1 6,-1 1 1,1 0-1,-1 0 1,1 1-1,0 0 1,0 0 0,-1 0-1,-10 7 1,5-1 24,0 0 0,0 2 0,1-1 0,1 1 0,-1 1 0,2 0 0,-1 0 0,1 1 0,1 0 1,-10 21-1,12-22 13,1 0 1,0 1 0,0 0-1,1 0 1,1 1 0,0-1-1,1 1 1,0-1 0,1 1-1,0 0 1,1-1 0,3 19-1,-3-27-35,1 0-1,0 0 1,0 0-1,0 0 1,0 0-1,1 0 0,-1 0 1,1-1-1,0 1 1,1 0-1,-1-1 1,0 0-1,1 0 0,0 1 1,0-2-1,0 1 1,0 0-1,0 0 0,0-1 1,1 0-1,-1 0 1,7 3-1,-5-3-29,1-1-1,0 1 1,0-1 0,0 0-1,0-1 1,0 0 0,0 0-1,0 0 1,0 0 0,0-1-1,0 0 1,-1 0 0,1-1-1,11-4 1,35-19-71,-1-9-19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8.415"/>
    </inkml:context>
    <inkml:brush xml:id="br0">
      <inkml:brushProperty name="width" value="0.025" units="cm"/>
      <inkml:brushProperty name="height" value="0.025" units="cm"/>
    </inkml:brush>
  </inkml:definitions>
  <inkml:trace contextRef="#ctx0" brushRef="#br0">328 43 20508,'0'4'128,"-1"-1"-1,0 0 0,-1 0 1,1 1-1,0-1 0,-1 0 1,0 0-1,0 0 0,0 0 1,0-1-1,0 1 0,-6 4 0,-4 8 56,-36 54 325,-47 89 1,-26 82-466,97-183-729,23-53 65,3-5 327,4-7-189,107-214-4410,-66 123 4058,-27 57 716,-8 13 477,2 1 0,35-51 0,-38 70 428,-5 13-63,-1 17 159,-5-20-867,8 132 1949,-7-81-1455,3 0-1,14 70 1,-17-119-513,2 12-152,0-1 0,1 1-1,1-1 1,0 0 0,1-1 0,9 17-1,-22-51-1826,-7 2 1671,0 1-1,-1 0 1,-1 1 0,-20-16-1,-76-54 2383,109 83-523,13 3-678,29 6-363,-1 0-300,-23-4-374,-1-2 1,1 1 0,-1-2 0,0 0 0,1-1 0,-1 0 0,0-1 0,0-1 0,-1 0-1,1-1 1,-1-1 0,-1 1 0,1-2 0,-1 0 0,0-1 0,16-15 0,-17 13-149,0 0 1,-1-1-1,0 0 1,-1-1-1,0 0 1,-2 0-1,1-1 1,-1 0-1,-1 0 1,-1-1 0,0 0-1,-1 0 1,0 0-1,-1 0 1,1-21-1,-4-4 369,0 38 40,0-1 1,-1 1 0,1 0-1,-1-1 1,1 1 0,-1 0 0,0-1-1,0 1 1,0 0 0,0 0-1,-1 0 1,1 0 0,-2-3 0,2 5-52,1 0 1,0-1 0,0 1 0,0 0 0,-1 0 0,1-1 0,0 1-1,-1 0 1,1 0 0,0 0 0,-1-1 0,1 1 0,0 0 0,-1 0-1,1 0 1,0 0 0,-1 0 0,1 0 0,0 0 0,-1 0 0,1 0 0,0 0-1,-1 0 1,1 0 0,-1 0 0,1 0 0,0 0 0,-1 0 0,1 0-1,0 0 1,-1 0 0,1 1 0,0-1 0,-1 0 0,1 0 0,0 0-1,0 1 1,-1-1 0,-9 18 1086,-1 26 258,11-42-1294,-8 39 1235,-2 84 0,10-100-1102,1-1 1,1 1-1,1-1 1,12 44-1,-13-60-240,1 0 0,0 0 0,1 0 0,0 0 0,0-1-1,1 1 1,8 10 0,-10-15-54,0 1-1,1-1 0,0 1 1,-1-1-1,1 0 1,0-1-1,0 1 0,1-1 1,-1 1-1,1-1 1,-1-1-1,1 1 1,-1-1-1,8 2 0,3-2-208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29.672"/>
    </inkml:context>
    <inkml:brush xml:id="br0">
      <inkml:brushProperty name="width" value="0.025" units="cm"/>
      <inkml:brushProperty name="height" value="0.025" units="cm"/>
    </inkml:brush>
  </inkml:definitions>
  <inkml:trace contextRef="#ctx0" brushRef="#br0">1 1 15611,'0'0'53,"0"0"-1,1 0 1,-1 0-1,0 0 1,1 0-1,-1 0 0,1 0 1,-1 0-1,0 0 1,1 0-1,-1 0 1,0 0-1,1 0 0,-1 0 1,0 1-1,1-1 1,-1 0-1,0 0 1,1 0-1,-1 0 0,0 1 1,0-1-1,1 0 1,-1 0-1,0 1 1,0-1-1,1 0 1,-1 0-1,0 1 0,0-1 1,0 0-1,1 1 1,-1-1-1,0 0 1,0 1-1,0-1 0,0 0 1,0 1-1,0-1 1,0 0-1,0 1 1,4 21 392,-4-17-207,14 182 3099,21 167-1833,-34-342-1450,-1-9-35,0 0 0,0-1-1,1 1 1,-1 0-1,1-1 1,0 1 0,-1-1-1,1 1 1,0-1 0,1 1-1,-1-1 1,3 4-1,-4-6-15,0 0 0,0 0 0,0 1-1,0-1 1,0 0 0,0 0 0,0 0 0,1 0-1,-1 0 1,0 0 0,0 0 0,0 1-1,0-1 1,0 0 0,0 0 0,1 0 0,-1 0-1,0 0 1,0 0 0,0 0 0,0 0-1,1 0 1,-1 0 0,0 0 0,0 0 0,0 0-1,0 0 1,0 0 0,1 0 0,-1 0-1,0 0 1,0 0 0,0 0 0,0 0 0,1 0-1,-1 0 1,0 0 0,0-1 0,0 1-1,0 0 1,0 0 0,0 0 0,1 0 0,-1 0-1,0 0 1,0 0 0,0-1 0,0 1-1,0 0 1,0 0 0,0 0 0,0 0 0,4-14 64,-2-17 14,-3 2-19,-1 0-1,-2 0 0,0 0 0,-2 1 0,-12-34 0,16 58-56,2 3-4,0 0 0,0 0 0,0-1 0,-1 1 0,1 0 0,-1 0 0,1 0 0,-1 0 0,1 0 0,-1 0 0,1 0 0,-1 0 1,0 0-1,0 0 0,1 1 0,-1-1 0,0 0 0,0 0 0,0 1 0,0-1 0,-2-1 0,1 9-18,5 6 5,0-1 1,1 0 0,1 1-1,0-1 1,0-1-1,1 1 1,1-1 0,0 0-1,0 0 1,14 14 0,-19-22 10,1 0 1,-1-1 0,0 0-1,1 0 1,0 1 0,-1-1 0,1-1-1,0 1 1,0 0 0,0-1 0,0 0-1,0 1 1,1-1 0,-1 0 0,0-1-1,1 1 1,-1 0 0,0-1 0,7 0-1,-6-1 5,0 0-1,0 0 0,0 0 0,0-1 0,0 1 0,-1-1 0,1 0 0,-1 0 1,1 0-1,-1-1 0,0 1 0,1-1 0,-1 0 0,-1 0 0,1 0 0,4-5 0,3-7 8,0-1 0,-1-1 0,-1 1 0,0-1 0,-1-1 0,-1 1 0,-1-1 0,0 0 0,-2-1-1,0 1 1,1-20 0,-4 38-9,0-1 0,0 0 0,0 0 0,0 0 0,0 0 0,0 0 0,0 0-1,0 1 1,0-1 0,0 0 0,-1 0 0,1 0 0,0 0 0,0 0 0,-1 1 0,0-2 0,1 2-2,0 0 1,-1 0 0,1 0-1,0 0 1,-1 0 0,1 0-1,0 0 1,-1 0 0,1 0-1,0 0 1,0 0 0,-1 1-1,1-1 1,0 0 0,0 0-1,-1 0 1,1 0 0,0 0-1,0 1 1,-1-1 0,1 0-1,0 0 1,0 1 0,0-1-1,-1 0 1,1 0 0,0 1 0,0-1-1,-15 28 28,6-2 16,2-1-1,1 2 1,0-1 0,2 1-1,2 0 1,-1 28 0,3-54-39,0 0 1,0 0 0,0 0 0,0 0 0,1 0 0,-1 0-1,0 0 1,0 0 0,0 0 0,1 0 0,-1 0-1,1-1 1,-1 1 0,0 0 0,1 0 0,-1 0 0,1-1-1,0 1 1,-1 0 0,1 0 0,0-1 0,-1 1-1,1-1 1,0 1 0,0 0 0,0-1 0,-1 0 0,1 1-1,0-1 1,0 1 0,0-1 0,0 0 0,0 0-1,0 1 1,0-1 0,0 0 0,0 0 0,0 0 0,0 0-1,0 0 1,0 0 0,-1-1 0,1 1 0,0 0-1,0 0 1,2-1 0,5-2 20,0 0 0,0-1 0,-1 1 0,10-7-1,-10 5-15,10-5-1,1 1 1,0 1-1,0 0 1,0 1-1,22-5 1,-34 11-10,-1 0 0,1 0 0,0 0 0,0 1 0,0 0 0,0 0 0,0 1 0,0-1 0,0 1 0,-1 1 0,1-1 0,0 1 0,-1 0 0,1 0 0,-1 0 0,0 1 0,1 0 0,-1 0 0,0 0 0,-1 1 0,7 5 0,-2 2 4,-1-1 1,0 1-1,-1 1 0,0-1 0,-1 1 1,0 0-1,-1 1 0,0-1 0,5 26 1,-10-38 0,0 1 0,0 0 1,0 0-1,1 0 0,-1 0 1,0 0-1,0 0 0,1 0 0,-1-1 1,1 1-1,-1 0 0,1 0 1,-1 0-1,1-1 0,-1 1 0,1 0 1,-1-1-1,1 1 0,1 0 1,-1-1 1,-1 0-1,1 0 1,-1 0 0,1-1 0,-1 1 0,0 0 0,1-1 0,-1 1 0,1 0-1,-1-1 1,0 1 0,1-1 0,-1 1 0,0 0 0,1-1 0,-1 1 0,0-1 0,0 1-1,1-1 1,-1 1 0,0-1 0,0 1 0,0-2 0,11-40 205,-2-30 48,-5 31-139,11-42-1,-15 83-122,0-1 0,0 1 0,0-1 0,0 1 0,0-1 0,0 1 0,0-1 0,0 1 0,0-1 0,1 1 0,-1-1 0,0 1 0,0-1 0,0 1 0,1-1 0,-1 1 0,0-1 0,1 1 1,-1-1-1,0 1 0,1 0 0,-1-1 0,0 1 0,1 0 0,-1-1 0,1 1 0,-1 0 0,1-1 0,-1 1 0,1 0 0,-1 0 0,1 0 0,-1-1 0,1 1 0,-1 0 0,1 0 0,-1 0 0,1 0 0,-1 0 0,1 0 0,-1 0 0,1 0 0,0 0 0,-1 0 0,1 1 0,-1-1 0,1 0 0,-1 0 0,1 1 0,3 1-23,0 1 0,-1 0 0,1 1 0,-1-1 0,4 5 0,6 5-35,-9-10 47,0-1 1,1 0-1,-1 0 1,0 0 0,1-1-1,0 0 1,-1 0 0,1 0-1,0 0 1,6 0-1,-6-1-3,1 1 0,0 0 0,-1 0 0,1 0 0,6 3-1,-10-3 13,0 0-1,0 1 0,0-1 0,-1 0 0,1 0 0,0 1 0,-1-1 0,1 1 0,-1 0 0,1-1 0,-1 1 1,0 0-1,0 0 0,0 0 0,0 0 0,0 0 0,1 4 0,6 32-63,-7-31 66,0-1 0,0 1 0,0 0 0,1-1 0,0 0 1,4 8-1,-3-17-1023,0-10 378,2-14 110,-3 1 124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1.335"/>
    </inkml:context>
    <inkml:brush xml:id="br0">
      <inkml:brushProperty name="width" value="0.025" units="cm"/>
      <inkml:brushProperty name="height" value="0.025" units="cm"/>
    </inkml:brush>
  </inkml:definitions>
  <inkml:trace contextRef="#ctx0" brushRef="#br0">170 310 16203,'0'-1'121,"0"0"0,-1-1 0,1 1 0,-1 0-1,1 0 1,-1 0 0,1-1 0,-1 1-1,0 0 1,0 0 0,0 0 0,1 0-1,-1 0 1,0 0 0,0 0 0,0 1 0,0-1-1,0 0 1,-1 1 0,1-1 0,0 0-1,0 1 1,0-1 0,-3 0 0,2 1 46,0 0 0,-1 0 1,1 1-1,0-1 0,0 0 0,0 1 1,-1 0-1,1-1 0,0 1 0,0 0 1,0 0-1,0 0 0,-2 2 1,-5 3 326,0 1 0,1 1-1,-1-1 1,-12 17 0,12-12-330,1-1 0,0 1-1,-11 25 1,17-32-158,-1 1 1,1-1 0,0 1 0,1 0 0,-1 0 0,1-1-1,1 1 1,-1 0 0,1 0 0,0 0 0,1 11 0,-1-16-9,0-1 1,0 1 0,0-1-1,0 0 1,0 1 0,1-1-1,-1 1 1,0-1-1,0 1 1,0-1 0,1 0-1,-1 1 1,0-1 0,0 0-1,1 1 1,-1-1 0,0 0-1,1 1 1,-1-1 0,0 0-1,1 0 1,-1 1-1,0-1 1,1 0 0,-1 0-1,1 0 1,-1 1 0,0-1-1,1 0 1,0 0 0,14-6-25,9-18 6,-8-3 0,-1 0 0,-2 0 0,15-45 0,-8 19-11,-12 43-76,-5 19 54,-2 27 15,-1-31 29,0 8-2,4 99-76,-3-96 91,1 0 0,1 0-1,1 0 1,10 29-1,-12-42 5,-1 1 1,1-1-1,0 0 0,-1 0 0,1 0 0,1 0 1,-1 0-1,0 0 0,5 3 0,-6-5-4,0-1 0,1 1 0,-1 0 1,0 0-1,1 0 0,-1-1 0,1 1 0,-1-1 0,1 1 0,0-1 0,-1 0 0,1 0 0,-1 1 0,1-1 1,0 0-1,-1 0 0,1-1 0,0 1 0,-1 0 0,1 0 0,-1-1 0,1 1 0,2-2 0,2-2 7,0 1 0,0-1 1,0-1-1,-1 1 0,1-1 0,-1 0 0,0 0 0,-1 0 0,1-1 1,-1 1-1,0-1 0,3-6 0,6-13 17,17-44 1,-10 14-133,-3-2 1,-3 0-1,-1 0 1,6-92-1,-18 142 47,-1-1 0,0 0 0,0 1 0,-2-10 0,2 17 54,0 0 1,0 0 0,0 0-1,0 0 1,0 0-1,0 0 1,0 0 0,0-1-1,0 1 1,0 0-1,0 0 1,0 0 0,-1 0-1,1 0 1,0 0-1,0 0 1,0 0-1,0 0 1,0 0 0,0 0-1,0 0 1,0 0-1,0 0 1,-1 0 0,1 0-1,0 0 1,0 0-1,0 0 1,0 0 0,0 0-1,0 0 1,0 0-1,0 0 1,0 0 0,0 0-1,0 1 1,-1-1-1,1 0 1,0 0 0,0 0-1,0 0 1,0 0-1,0 0 1,0 0 0,0 0-1,0 0 1,0 0-1,0 0 1,0 0 0,0 0-1,0 1 1,0-1-1,0 0 1,0 0 0,0 0-1,0 0 1,0 0-1,0 0 1,0 0 0,0 0-1,0 0 1,0 0-1,0 1 1,0-1-1,0 0 1,0 0 0,-4 9-32,-4 27 150,1 0 0,2 0 1,0 49-1,12 112 719,-5-174-736,-1-4-38,1 0 1,1 0 0,0 0-1,8 20 1,-3-27-30,-8-12-32,0 0 1,0 0 0,1 0-1,-1 0 1,0 0-1,1 0 1,-1 0 0,0 0-1,0 0 1,1 0 0,-1 0-1,0 0 1,0 0-1,1 0 1,-1 0 0,0-1-1,0 1 1,1 0 0,-1 0-1,0 0 1,0 0-1,0 0 1,1-1 0,-1 1-1,0 0 1,0 0 0,0 0-1,0-1 1,1 1-1,-1-1 1,1-1 1,0-1 0,0 1-1,0-1 1,0 1 0,0-1 0,0 0-1,-1 0 1,1-3 0,0-13 1,-1 0 1,-1 0-1,0 1 1,-2-1-1,0 0 1,-1 1-1,-1-1 1,-1 1-1,0 1 1,-13-25-1,18 39 0,-1 1 0,0-1-1,0 1 1,0-1-1,0 1 1,0 0 0,0 0-1,-5-4 1,6 6-2,1 0-1,0-1 1,-1 1 0,1 0 0,-1 0-1,1 0 1,0 0 0,-1 0 0,1-1-1,-1 1 1,1 0 0,-1 0 0,1 0-1,-1 0 1,1 0 0,0 0 0,-1 0-1,1 0 1,-1 0 0,1 1-1,-1-1 1,1 0 0,-1 0 0,0 1 0,1 0 0,-1-1 0,0 1 0,1 0 0,-1 0 0,1-1-1,0 1 1,-1 0 0,1 0 0,0 0 0,-1 0 0,1-1 0,0 1 0,0 0 0,0 0 0,0 0 0,-1 1 0,1 7-1,-1 0-1,1-1 0,1 1 1,0 0-1,0 0 0,1 0 1,0-1-1,0 1 1,1-1-1,5 14 0,-6-19 0,-1 0 0,1 0 0,0 0 0,-1-1 0,1 1 0,0-1 0,1 1 0,-1-1 0,0 1-1,1-1 1,-1 0 0,1 0 0,0 0 0,0-1 0,-1 1 0,1-1 0,0 1 0,1-1 0,-1 0 0,0 0 0,0 0 0,0-1-1,1 1 1,-1-1 0,0 0 0,0 0 0,1 0 0,-1 0 0,0 0 0,0-1 0,4 0 0,2-2 1,0-1 0,-1 1 0,1-1-1,-1-1 1,0 0 0,0 0 0,0 0 0,-1-1 0,0 0 0,10-11 0,3-5 12,-2-1 0,17-25-1,-27 33-11,-6 11 0,-1 1 0,1 0 0,0 0 0,-1 0 0,1 0 0,1 0 0,-1 1 0,4-4 0,-15 51 26,7-36-18,-4 12 32,1 1-1,2-1 1,0 1-1,1 0 1,1 0 0,2 24-1,-1-44-31,1-1 0,-1 1-1,0 0 1,1 0 0,-1 0-1,1 0 1,0 0 0,-1-1 0,1 1-1,0 0 1,0-1 0,0 1-1,0-1 1,3 4 0,-3-5-3,0 1-1,0-1 1,-1 0 0,1 1-1,0-1 1,0 1-1,0-1 1,0 0 0,0 0-1,0 0 1,0 1 0,0-1-1,-1 0 1,1 0 0,0 0-1,0-1 1,0 1 0,0 0-1,0 0 1,0 0 0,1-1-1,3-1 7,-1-1 0,0 1 0,1-1 0,-1 0 0,0 0-1,0 0 1,-1 0 0,1-1 0,3-4 0,19-26 33,29-49 0,8-12-12,-62 94-33,0 0 1,-1 0-1,1 0 0,0 0 1,0 0-1,0 0 0,0 0 0,0 0 1,0 0-1,0 0 0,0 0 1,0 1-1,1-1 0,-1 0 1,0 1-1,0-1 0,1 1 1,-1 0-1,0-1 0,1 1 0,1 0 1,-2 0-1,0 1 0,0-1 0,0 1 1,0-1-1,0 1 0,0 0 0,0-1 0,0 1 1,-1 0-1,1 0 0,0 0 0,-1 0 0,1 0 1,0 0-1,-1 0 0,1 0 0,-1 0 0,1 0 1,-1 0-1,0 0 0,0 0 0,1 0 0,-1 0 1,0 1-1,0 0 0,3 22-10,0 37 1,-2-36 16,4 30 0,-5-54-6,0 0 0,0-1 0,0 1 0,0 0 0,0 0 0,1 0 0,-1 0 0,0-1 0,1 1 0,-1 0 0,0 0 0,1 0 0,-1-1 0,1 1 0,-1 0 0,1-1 1,-1 1-1,1 0 0,0-1 0,-1 1 0,1-1 0,0 1 0,-1-1 0,1 1 0,0-1 0,1 1 0,-1-1-1,0 0-1,1 0 1,-1 0 0,0 0-1,1-1 1,-1 1 0,0 0-1,1 0 1,-1-1-1,0 1 1,0-1 0,1 0-1,-1 1 1,0-1 0,1 0-1,4-4-15,0 1 1,-1-1-1,1 0 0,-1 0 0,6-9 0,-1 0-30,0 0 0,14-32 0,-21 41 45,-1 0 0,0 0-1,0 0 1,-1 0 0,0-1 0,0 1 0,0-1 0,0 1 0,-1 0 0,0-1 0,0 1 0,0-1 0,-3-9 0,3 14 3,0 1 0,0-1 0,0 0 0,0 1 0,0-1 0,0 0 1,-1 1-1,1-1 0,0 1 0,0-1 0,-1 0 0,1 1 0,0-1 1,-1 1-1,1-1 0,-1 1 0,1-1 0,-1 1 0,1-1 0,-1 1 1,1-1-1,-1 1 0,1 0 0,-1-1 0,1 1 0,-1 0 0,0-1 0,1 1 1,-1 0-1,0 0 0,1 0 0,-1 0 0,0-1 0,1 1 0,-1 0 1,0 0-1,0 1 0,-1-1 5,1 1 0,0 0-1,-1-1 1,1 1 0,0 0 0,0 0 0,0 0 0,-1 0 0,1 1-1,0-1 1,1 0 0,-1 0 0,0 0 0,0 1 0,0 1 0,0-2 1,0 0 1,1 1-1,-1-1 1,1 0-1,-1 1 1,1-1-1,0 1 1,-1-1-1,1 0 1,0 1-1,0-1 1,0 1-1,0-1 1,0 0-1,0 1 1,1 2-1,0-3-2,-1-1-1,1 1 0,-1 0 1,1-1-1,0 1 1,-1-1-1,1 1 0,0-1 1,0 1-1,-1-1 0,1 1 1,0-1-1,0 1 1,0-1-1,-1 0 0,1 0 1,0 1-1,0-1 1,0 0-1,0 0 0,0 0 1,0 0-1,-1 0 1,1 0-1,0 0 0,0 0 1,0-1-1,0 1 0,0 0 1,-1 0-1,1-1 1,1 0-1,5-2 4,0 0 0,0-1 0,0-1-1,0 1 1,-1-1 0,0 0 0,0 0 0,7-9 0,8-4-4,-1 0-16,24-25-1,-39 37 16,0 0-1,0 0 0,0-1 1,-1 0-1,0 1 0,-1-2 0,1 1 1,-1 0-1,2-9 0,-5 15 3,0 0 0,1 0 0,-1 1 0,0-1 0,0 0 0,1 0 0,-1 0 1,0 0-1,0 0 0,0 0 0,0 0 0,0 1 0,-1-1 0,1 0 0,0 0 0,0 0 0,-1 0 0,1 0 0,0 1 0,-1-1 0,1 0 0,-1 0 0,0 0 0,1 0 2,-1 1 0,0 0 0,0-1 0,1 1 0,-1 0 0,0 0 0,0 0-1,1-1 1,-1 1 0,0 0 0,0 0 0,0 0 0,1 0 0,-1 1 0,0-1 0,0 0 0,0 0 0,1 0 0,-1 1 0,-1-1 0,-2 2 17,0 0 1,0 0 0,0 0 0,0 1-1,0-1 1,1 1 0,-6 5-1,1 1 18,0 1 0,1 0 0,1 0 0,0 1-1,0 0 1,1 0 0,-7 21 0,10-24-21,0 0 1,0 1-1,1-1 0,-1 1 1,2-1-1,0 1 0,0 0 1,0-1-1,1 1 0,0-1 1,5 17-1,-6-23-48,1 1 0,0 0 1,0 0-1,0-1 0,1 1 0,-1 0 0,1-1 0,-1 1 0,1-1 0,0 0 0,0 0 0,0 1 1,0-1-1,0-1 0,0 1 0,1 0 0,-1 0 0,1-1 0,-1 1 0,1-1 0,0 0 1,-1 0-1,1 0 0,0 0 0,0 0 0,0-1 0,0 1 0,0-1 0,0 0 0,0 0 1,-1 0-1,1 0 0,5-1 0,0-1-139,1 0 0,-1-1 0,0 0 0,0 0 0,0-1 0,0 0 1,0 0-1,-1-1 0,0 0 0,8-6 0,13-14-365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1.791"/>
    </inkml:context>
    <inkml:brush xml:id="br0">
      <inkml:brushProperty name="width" value="0.025" units="cm"/>
      <inkml:brushProperty name="height" value="0.025" units="cm"/>
    </inkml:brush>
  </inkml:definitions>
  <inkml:trace contextRef="#ctx0" brushRef="#br0">1 0 18492,'4'18'2456,"-1"4"-1527,-4 9-417,1 3 2040,0 6-1447,0 0-353,0 0-408,2-2-240,4-10-464,1-6-288,3-15-713,-1-7 2017,0-19-896,-4-8-136,-2-14-144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2.251"/>
    </inkml:context>
    <inkml:brush xml:id="br0">
      <inkml:brushProperty name="width" value="0.025" units="cm"/>
      <inkml:brushProperty name="height" value="0.025" units="cm"/>
    </inkml:brush>
  </inkml:definitions>
  <inkml:trace contextRef="#ctx0" brushRef="#br0">19 6 17052,'-7'-5'2056,"4"10"-1240,-1 7-384,1 3 1857,2 6-1145,5-3-720,6 1-336,10-8-696,3-2-296,8-8 664,2-1 32,7-4-184,1-2-136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2.735"/>
    </inkml:context>
    <inkml:brush xml:id="br0">
      <inkml:brushProperty name="width" value="0.025" units="cm"/>
      <inkml:brushProperty name="height" value="0.025" units="cm"/>
    </inkml:brush>
  </inkml:definitions>
  <inkml:trace contextRef="#ctx0" brushRef="#br0">131 294 13907,'0'2'188,"1"0"1,0 0-1,-1 0 1,0 0-1,1 0 1,-1 0-1,0 0 1,0-1-1,0 1 0,0 0 1,-1 0-1,1 0 1,0 0-1,-1 0 1,1 0-1,-1 0 1,0 0-1,0 0 1,0-1-1,0 1 0,0 0 1,0-1-1,0 1 1,0-1-1,-1 1 1,-2 2-1,-5 4 772,0 1 0,-1-1-1,-12 7 1,12-7-221,-12 3 67,20-10-572,22-9 90,-16 7-326,0 0-1,1 0 1,-1 1-1,1 0 0,-1 0 1,0 0-1,1 0 1,-1 0-1,1 1 0,-1 0 1,0 0-1,0 0 1,1 1-1,-1 0 0,0-1 1,0 1-1,0 1 1,-1-1-1,1 0 0,3 4 1,-2-2 13,-1 1 0,0-1-1,0 1 1,0 0 0,0 0 0,-1 0 0,0 1 0,0-1-1,0 1 1,-1 0 0,0 0 0,0 0 0,1 6 0,-2-7 25,0 1 0,0-1 1,-1 0-1,1 0 1,-1 1-1,-1-1 0,1 0 1,-1 0-1,0 1 0,0-1 1,0 0-1,-1 0 1,0 0-1,0 0 0,-3 5 1,3-7 19,-1 0 0,1 1 0,-1-1 1,0 0-1,0-1 0,0 1 0,0 0 1,-1-1-1,1 0 0,-1 1 0,1-2 0,-1 1 1,0 0-1,0-1 0,0 1 0,0-1 1,0 0-1,0-1 0,0 1 0,0-1 0,-7 1 1,7-2-157,-1 1-1,1-1 1,0 1 0,0-1 0,0 0 0,0-1 0,0 1 0,0-1-1,0 0 1,0 0 0,1 0 0,-1 0 0,1-1 0,-1 1 0,1-1-1,0 0 1,0 0 0,0 0 0,0 0 0,1-1 0,-1 1 0,1-1 0,0 1-1,0-1 1,0 0 0,1 0 0,-1 0 0,1 0 0,0 0 0,0 0-1,0-1 1,1 1 0,0 0 0,-1 0 0,1-1 0,1 1 0,-1 0-1,1 0 1,-1 0 0,1-1 0,0 1 0,1 0 0,-1 0 0,4-6-1,9-9-681</inkml:trace>
  <inkml:trace contextRef="#ctx0" brushRef="#br0" timeOffset="1">393 13 20140,'-2'-12'1524,"-1"12"-976,-2 10-282,-1 9 93,1 0 0,1 0 1,1 1-1,-2 20 0,1 82 63,4-113-370,6 142 359,-3-130-380,0 0-1,1 0 0,2-1 0,14 39 1,-17-53-77,0 0 1,0-1-1,1 1 0,0-1 1,0 1-1,0-1 1,1-1-1,6 7 1,-10-10-8,0-1 1,0 1-1,0 0 1,0 0-1,0-1 1,0 1-1,0 0 1,0-1-1,0 1 1,0-1 0,1 1-1,-1-1 1,0 0-1,0 1 1,0-1-1,1 0 1,-1 0-1,0 0 1,0 0-1,1 0 1,-1 0-1,0 0 1,0-1 0,1 1-1,-1 0 1,0-1-1,0 1 1,0-1-1,0 1 1,0-1-1,1 1 1,-1-1-1,0 0 1,0 1 0,-1-1-1,1 0 1,0 0-1,0 0 1,0 0-1,0 0 1,-1 0-1,1 0 1,0 0-1,-1 0 1,1 0-1,-1 0 1,0-1 0,1 0-1,1-4-132,0 0 1,-1 0-1,1 0 0,-1 0 0,-1-1 1,1 1-1,-1 0 0,0 0 1,-1 0-1,0-1 0,0 1 0,0 0 1,0 0-1,-4-7 0,-1-6-951,-2 0 0,0 1 0,-12-19 0,10 20 564,0 1 0,-2 0 0,-16-18 0,23 28 953,-1 1 0,0-1-1,0 1 1,0 0 0,0 1 0,-1-1 0,0 1 0,0 1 0,0-1 0,-14-4 0,13 9 3084,15 3-1086,6-2-2280,1-1 0,-1-1 0,1 0 1,-1-1-1,0-1 0,1 0 0,24-7 0,-13 3-132,26-4-188,0 0-66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58.882"/>
    </inkml:context>
    <inkml:brush xml:id="br0">
      <inkml:brushProperty name="width" value="0.05" units="cm"/>
      <inkml:brushProperty name="height" value="0.05" units="cm"/>
    </inkml:brush>
  </inkml:definitions>
  <inkml:trace contextRef="#ctx0" brushRef="#br0">37 0 13603,'-3'1'257,"0"1"-1,0-1 1,1 0 0,-1 1 0,0-1 0,1 1-1,-1 0 1,1 0 0,-1 0 0,1 0-1,0 0 1,-3 4 0,5-6-201,0 0 1,0 0-1,0 1 0,-1-1 1,1 0-1,0 1 1,0-1-1,0 0 0,0 0 1,0 1-1,0-1 0,0 0 1,0 0-1,0 1 0,0-1 1,0 0-1,0 0 1,0 1-1,1-1 0,-1 0 1,0 0-1,0 1 0,0-1 1,0 0-1,0 0 1,0 1-1,1-1 0,-1 0 1,0 0-1,0 0 0,0 1 1,1-1-1,-1 0 0,0 0 1,0 0-1,0 0 1,1 0-1,-1 1 0,0-1 1,0 0-1,1 0 0,-1 0 1,0 0-1,0 0 0,1 0 1,-1 0-1,0 0 1,1 0-1,-1 0 0,0 0 1,19 2 835,-19-2-821,438 0 3897,-183-5-4507,-208 5-17,87-13 0,-88 4 273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3.201"/>
    </inkml:context>
    <inkml:brush xml:id="br0">
      <inkml:brushProperty name="width" value="0.025" units="cm"/>
      <inkml:brushProperty name="height" value="0.025" units="cm"/>
    </inkml:brush>
  </inkml:definitions>
  <inkml:trace contextRef="#ctx0" brushRef="#br0">0 0 19804,'4'17'1809,"-2"9"-1433,-2 11-216,1 8 824,3 8-608,2 4-136,1 1-240,3-5-240,2-9-456,-2-7-224,-1-14-1129,-4-8 1657,-9-15-360,-6-9-272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3.653"/>
    </inkml:context>
    <inkml:brush xml:id="br0">
      <inkml:brushProperty name="width" value="0.025" units="cm"/>
      <inkml:brushProperty name="height" value="0.025" units="cm"/>
    </inkml:brush>
  </inkml:definitions>
  <inkml:trace contextRef="#ctx0" brushRef="#br0">2 206 17212,'-1'-5'230,"1"1"0,-1-1 0,1 0 0,0 1 0,1-1 0,-1 1 0,1-1 0,0 0-1,0 1 1,0 0 0,1-1 0,3-7 0,-2 8-25,1-1 0,-1 1 0,1 0 0,0 0-1,0 0 1,0 1 0,1-1 0,-1 1 0,1 0-1,8-4 1,21-10 30,1 2 0,1 2 0,0 1 1,1 2-1,0 1 0,0 2 0,1 2 0,0 1 0,67 2 0,-88 3-229,-1 0 1,21 5-1,-30-4-4,-1-1 0,0 1 0,1 1 0,-1-1 0,0 1 0,-1 0 0,1 0 1,7 6-1,-12-8 1,1 0 0,-1 0 0,0 0 0,1 0 0,-1 1 0,0-1 0,0 1 0,0-1 0,0 1 0,0-1 0,-1 1 0,1-1 0,0 1 0,-1 0 0,1-1 1,-1 1-1,0 0 0,1 0 0,-1-1 0,0 1 0,0 2 0,0-1 6,-1 0-1,0 0 1,0 0 0,0 0 0,0 0 0,0 0-1,-1 0 1,1 0 0,-1 0 0,-3 4-1,-3 2 35,0 1 0,-1-2 0,0 0-1,-18 13 1,1-3-24,-2-1-1,0-1 0,0-2 1,-1-1-1,-54 17 1,52-25 235,30-5-253,0 1 1,0-1 0,0 0-1,1 0 1,-1 0-1,0 0 1,0 0-1,0 0 1,0 0-1,1 0 1,-1 0-1,0 0 1,0 0-1,0-1 1,1 1-1,-1 0 1,0-1-1,0 1 1,1 0-1,-1-1 1,0 1-1,1-1 1,-1 1-1,0-1 1,1 1 0,-1-1-1,1 0 1,-1 1-1,1-1 1,-1-1-1,1-7-60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4.108"/>
    </inkml:context>
    <inkml:brush xml:id="br0">
      <inkml:brushProperty name="width" value="0.025" units="cm"/>
      <inkml:brushProperty name="height" value="0.025" units="cm"/>
    </inkml:brush>
  </inkml:definitions>
  <inkml:trace contextRef="#ctx0" brushRef="#br0">22 24 14987,'3'-13'1610,"0"2"1407,-1 24-198,-3 17-1566,0 0 1,-9 38-1,1 3-722,6-44-378,-2 53 155,5-72-290,0 1 0,1-1-1,0 0 1,0 0 0,1 0 0,0-1-1,5 13 1,-6-17-15,1-1-1,-1 1 0,0-1 1,1 1-1,-1-1 0,1 0 1,0 0-1,0 0 0,0 0 1,0 0-1,0 0 1,0-1-1,0 1 0,1-1 1,-1 1-1,0-1 0,1 0 1,3 1-1,-2-1-32,0 0 1,0-1-1,0 1 1,0-1-1,0 0 1,0 0-1,0-1 0,0 1 1,0-1-1,0 0 1,6-2-1,1-2-215,1 0 0,-1-1-1,1 0 1,-2-1 0,1 0-1,-1-1 1,10-9 0,-6 4-461,-1 0 0,-1-2 0,0 1 1,17-30-1,-24 36 235,0-1 1,-1 0-1,0-1 1,0 1-1,-1-1 1,-1 0-1,1 0 1,-1 0-1,-1 0 1,1-15-1,-2 24 440,0 0-1,0 0 1,0 0-1,0-1 1,0 1 0,-1 0-1,1 0 1,0-1-1,-1 1 1,1 0-1,0 0 1,-1 0 0,0 0-1,1 0 1,-1 0-1,0 0 1,1 0-1,-1 0 1,-1-1 0,1 2 68,0 0 1,1-1-1,-1 1 1,0 0-1,1 0 1,-1 1-1,0-1 1,0 0-1,1 0 1,-1 0-1,0 0 1,1 0-1,-1 1 1,0-1-1,1 0 1,-1 1-1,0-1 1,1 1-1,-1-1 1,1 0-1,-1 1 1,1-1-1,-1 1 1,1 0-1,-1-1 1,1 1-1,-1-1 1,1 1-1,0 0 1,-1-1-1,1 1 1,0 0-1,-1 0 1,-4 10 489,0 0 0,1 0-1,0 0 1,0 0 0,1 0 0,-2 19 0,-4 71 1784,9-97-2239,-1 16 368,-1 4-212,0 0 0,2 0 1,1 0-1,1 0 0,6 24 0,-8-46-212,0 0 0,0-1-1,1 1 1,-1 0 0,1-1-1,-1 1 1,1 0-1,0-1 1,0 1 0,-1-1-1,1 1 1,0-1 0,1 1-1,-1-1 1,0 0 0,0 1-1,0-1 1,1 0-1,-1 0 1,1 0 0,1 1-1,11-6 65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5.666"/>
    </inkml:context>
    <inkml:brush xml:id="br0">
      <inkml:brushProperty name="width" value="0.025" units="cm"/>
      <inkml:brushProperty name="height" value="0.025" units="cm"/>
    </inkml:brush>
  </inkml:definitions>
  <inkml:trace contextRef="#ctx0" brushRef="#br0">9 66 17228,'-8'137'4710,"7"-96"-4243,3 74 308,0-97-652,0 0 0,1-1 0,0 1 0,9 22-1,-12-39-111,0-1 1,0 1-1,0 0 0,1 0 0,-1 0 0,0-1 0,0 1 0,1 0 0,-1-1 0,0 1 0,1 0 0,-1-1 0,1 1 0,-1 0 0,1-1 1,-1 1-1,1-1 0,-1 1 0,1-1 0,0 1 0,-1-1 0,1 1 0,0-1 0,-1 0 0,1 1 0,0-1 0,-1 0 0,1 1 0,0-1 1,0 0-1,0 0 0,-1 0 0,1 0 0,0 0 0,0 0 0,-1 0 0,1 0 0,0 0 0,0 0 0,0 0 0,-1-1 0,1 1 0,0 0 0,-1-1 1,1 1-1,0 0 0,0-1 0,-1 1 0,1-1 0,-1 1 0,1-1 0,0 1 0,-1-1 0,1 1 0,-1-1 0,1 0 0,0 0 0,5-6 79,1-1 0,-2 0 0,9-15 0,-10 17-57,11-18 51,0 1 0,1 1-1,2 0 1,0 2-1,30-27 1,-41 41-82,1 0 0,-1 1 1,1 0-1,1 0 0,-1 1 0,1 0 0,0 1 1,13-4-1,-15 6-2,0 0 0,0 0-1,0 0 1,0 1 0,0 1 0,0-1-1,0 1 1,-1 0 0,1 0 0,0 1 0,0 0-1,12 5 1,-15-5 0,0 0 0,0 0 0,0 1-1,-1-1 1,1 1 0,-1 0 0,1 0 0,-1 0 0,0 0 0,0 1-1,0-1 1,0 1 0,-1 0 0,0-1 0,1 1 0,-1 0-1,-1 1 1,1-1 0,0 0 0,-1 0 0,0 1 0,1 8 0,-1 1 3,-1 1 1,0 0 0,-1 0-1,-1 0 1,-5 21 0,6-76 69,3 22-67,2 1 0,0 0 0,7-18 0,-9 29-9,1 0 0,-1 0 0,1 0 0,0 1 0,1-1 0,-1 1 0,1 0 0,0-1 0,1 2 0,-1-1 0,9-7 0,-12 12 2,0-1 0,0 0 1,0 0-1,0 1 0,0-1 0,0 1 0,0-1 0,0 1 0,1-1 1,-1 1-1,0-1 0,0 1 0,1 0 0,-1 0 0,0 0 0,0 0 1,1 0-1,-1 0 0,0 0 0,0 0 0,0 0 0,1 0 1,-1 1-1,0-1 0,2 1 0,-2 0 0,1 1 0,-1-1 0,0 0-1,0 1 1,0-1 0,0 1 0,0-1 0,0 1 0,0 0 0,0-1 0,0 1 0,-1 0-1,1-1 1,-1 1 0,1 2 0,1 5 5,-1 1-1,0-1 1,-1 1-1,0-1 1,-1 15-1,-1-14 14,1-1 0,-1 1 0,-1-1 0,0 0 0,0 0 0,0 0 0,-7 10 0,9-41 35,3-10-37,2-1-1,2 1 0,0 1 0,21-57 0,-27 87-15,0 1 1,0 0-1,0-1 0,0 1 0,0 0 1,0-1-1,0 1 0,1 0 1,-1-1-1,0 1 0,0 0 0,0-1 1,1 1-1,-1 0 0,0-1 0,0 1 1,0 0-1,1 0 0,-1-1 0,0 1 1,1 0-1,-1 0 0,0 0 0,1-1 1,-1 1-1,0 0 0,1 0 1,-1 0-1,0 0 0,1 0 0,-1 0 1,0 0-1,1 0 0,-1 0 0,0 0 1,1 0-1,-1 0 0,0 0 0,1 0 1,10 14-36,-9-9 34,0 1 1,0-1-1,0 1 0,1 9 1,-3-14-9,0-23-3,4-20 106,-3 45-86,-1-1-1,1 1 1,0-1 0,0 0-1,0 1 1,0-1-1,0 0 1,0 0-1,0 0 1,1 0-1,-1 0 1,1 0-1,0 0 1,0 0-1,-1 0 1,1-1-1,0 1 1,0-1-1,1 0 1,-1 1-1,0-1 1,5 2-1,-4-3-2,0 1 0,1-1 0,-1 0 0,0 0 0,1 0 0,-1 0-1,0 0 1,0-1 0,1 0 0,-1 1 0,0-1 0,0 0 0,0-1 0,0 1 0,0 0 0,0-1 0,3-2 0,12-8 9,-1-1 0,0-1 1,19-20-1,-28 26 6,-1-1 0,1 0 0,-2 0 0,1 0 0,-1-1 0,-1 0 0,9-20 0,-14 29-15,1 1 0,-1-1 0,0 1 0,0-1 1,0 1-1,1-1 0,-1 1 0,0-1 0,0 1 0,0-1 0,0 1 0,0-1 1,0 1-1,0-1 0,0 1 0,0-1 0,0 1 0,0-1 0,0 1 1,0-1-1,0 1 0,-1-1 0,1 1 0,0-1 0,0 1 0,-1-1 0,1 1 1,0-1-1,0 1 0,-1-1 0,0 1 1,0 0 1,0-1-1,0 1 0,0 0 1,0 0-1,0 1 0,0-1 1,0 0-1,0 0 0,0 0 1,1 1-1,-1-1 0,0 0 1,0 1-1,-1 0 0,-30 20 102,22-11-77,0 1-1,1 1 1,0 0-1,1 0 1,0 0 0,-9 22-1,14-27-9,0 0-1,0 0 1,1 0-1,0 0 1,0 0-1,1 0 0,0 0 1,0 1-1,0-1 1,1 0-1,1 1 0,-1-1 1,1 1-1,3 13 1,-3-19-15,0 0-1,0 0 1,0 0 0,0-1 0,0 1 0,0 0 0,0 0 0,1-1-1,-1 1 1,0-1 0,1 1 0,0-1 0,-1 1 0,1-1 0,0 0 0,0 0-1,-1 0 1,1 0 0,3 1 0,0-1-60,-1 0-1,1 0 1,-1-1 0,1 1-1,-1-1 1,1 0 0,-1 0-1,9-2 1,2-1-142,-1-1 1,1 0-1,-1-1 0,22-10 0,9-8-49,4-1-76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6.165"/>
    </inkml:context>
    <inkml:brush xml:id="br0">
      <inkml:brushProperty name="width" value="0.025" units="cm"/>
      <inkml:brushProperty name="height" value="0.025" units="cm"/>
    </inkml:brush>
  </inkml:definitions>
  <inkml:trace contextRef="#ctx0" brushRef="#br0">34 0 18700,'0'14'1672,"-1"18"-1120,-3 5-215,-1 15 727,0 7-264,-1 11-216,0 1-64,2 5-224,1-2-56,3-11-120,0-6-152,4-15-448,2-10-176,6-19-488,0-10 1976,1-20-1064,0-7-136,2-9-80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6.632"/>
    </inkml:context>
    <inkml:brush xml:id="br0">
      <inkml:brushProperty name="width" value="0.025" units="cm"/>
      <inkml:brushProperty name="height" value="0.025" units="cm"/>
    </inkml:brush>
  </inkml:definitions>
  <inkml:trace contextRef="#ctx0" brushRef="#br0">0 266 15315,'4'1'256,"0"0"0,0 0 0,0 0 0,0 0 0,1-1 0,-1 0 0,0 1 0,0-2 0,0 1 0,0 0 0,0-1-1,0 0 1,0 0 0,0 0 0,0 0 0,0-1 0,0 0 0,-1 1 0,5-4 0,11-6 237,-1 0 0,22-19 0,-37 27-413,19-14 264,23-26 1,-38 36-276,0-1 1,-1 0 0,0 0-1,0 0 1,-1-1-1,8-17 1,-12 24-49,0 0 1,0 0-1,-1 0 1,1 0-1,-1 0 1,1 0-1,-1 0 1,0-1-1,1 1 0,-1 0 1,0 0-1,-1 0 1,1 0-1,0-1 1,-1 1-1,1 0 1,-1 0-1,0 0 1,1 0-1,-1 0 0,0 0 1,-3-3-1,3 3 0,-1 1-1,0-1 0,0 1 0,1 0 0,-1-1 0,0 1 0,0 0 0,-1 0 1,1 1-1,0-1 0,0 0 0,0 1 0,0-1 0,-1 1 0,1 0 0,0 0 1,0-1-1,-1 2 0,1-1 0,0 0 0,-5 1 0,-3 2 36,0 0 0,0 0 1,0 1-1,0 0 0,1 0 0,-1 1 0,1 1 0,0 0 1,1 0-1,-1 0 0,1 1 0,1 1 0,-1-1 0,-9 14 1,8-9-9,0 0 1,1 0-1,1 1 0,0 0 1,0 1-1,1 0 1,1 0-1,1 0 1,-6 27-1,9-34-25,0 0-1,1 1 1,0-1 0,0 1 0,1-1-1,-1 1 1,4 9 0,-3-14-27,-1-1 0,1 1 0,0 0 1,0-1-1,1 1 0,-1-1 0,1 1 0,-1-1 1,1 0-1,0 1 0,-1-1 0,1 0 1,0 0-1,1 0 0,-1-1 0,0 1 0,0 0 1,1-1-1,-1 0 0,1 1 0,-1-1 1,4 1-1,1-1-99,-1 0 0,1 0 0,0 0 1,0-1-1,-1 0 0,1 0 0,0-1 0,-1 0 0,1 0 1,9-3-1,9-4-169,32-14 0,-38 14 200,39-17-303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7.101"/>
    </inkml:context>
    <inkml:brush xml:id="br0">
      <inkml:brushProperty name="width" value="0.025" units="cm"/>
      <inkml:brushProperty name="height" value="0.025" units="cm"/>
    </inkml:brush>
  </inkml:definitions>
  <inkml:trace contextRef="#ctx0" brushRef="#br0">5 153 16700,'-2'-10'941,"1"0"1,0-1 0,0 1 0,2-1 0,1-18 0,-1 26-790,-1-1 0,1 1 0,0 0 1,0 0-1,0 0 0,0 0 1,1 0-1,-1 0 0,1 0 1,-1 1-1,1-1 0,0 0 1,0 1-1,1 0 0,-1-1 0,0 1 1,1 0-1,-1 0 0,1 0 1,0 1-1,-1-1 0,6-2 1,-8 4-134,1 0 0,0-1 0,0 1 1,0 0-1,0 0 0,-1 0 1,1 0-1,0 0 0,0 0 1,0 0-1,0 0 0,0 0 1,-1 0-1,1 0 0,0 0 1,0 0-1,0 1 0,0-1 1,-1 0-1,1 1 0,0-1 1,0 1-1,-1-1 0,1 1 1,0-1-1,0 2 0,1-1-1,-1 1-1,0 0 1,1 0-1,-1 0 1,0 0-1,0 0 1,0 1-1,-1-1 0,2 4 1,0 3-13,-1 0-1,0 0 1,-1 0 0,0 9 0,-3 3-7,0 0 1,-10 32 0,8-37-8,0 0 1,2 1-1,0 0 1,-1 29-1,4-44 8,0 0 0,0-1 0,0 1 0,0 0 0,1 0 0,-1-1 0,0 1 0,1 0 0,-1-1 0,1 1 0,0 0 0,0-1 0,-1 1 0,1-1 0,0 1 0,0-1 0,0 0 0,0 1 0,1-1 0,-1 0 0,0 0 0,1 1 0,2 0 0,-1-1-1,-1 0 1,1 0-1,0 0 0,0-1 0,0 1 0,0-1 1,0 0-1,0 0 0,0 0 0,0 0 1,0 0-1,5-2 0,6-1 0,-1-1 1,1-1-1,-1-1 1,22-11-1,-12 3 23,-1-1 0,0-2 0,-2 1 0,1-2 1,-2-1-1,-1-1 0,0 0 0,23-36 0,-37 51-4,-1-1 0,0 1 0,-1-1 1,1 0-1,-1 0 0,0 0 0,-1 0 0,1-1 1,0-9-1,-2 14-10,0 0 0,0 1 0,0-1 1,-1 0-1,1 1 0,0-1 0,-1 0 0,1 1 0,-1-1 1,1 1-1,-1-1 0,0 1 0,0-1 0,0 1 0,0-1 1,0 1-1,0 0 0,0-1 0,0 1 0,0 0 0,0 0 1,-1 0-1,1 0 0,-1 0 0,1 0 0,-1 0 0,1 0 1,-1 1-1,1-1 0,-1 1 0,1-1 0,-1 1 0,0 0 0,1-1 1,-1 1-1,0 0 0,0 0 0,1 0 0,-3 0 0,-4 1 10,0 0-1,0 0 1,0 1-1,1 0 1,-1 0-1,0 1 1,1-1-1,-1 2 1,1-1-1,-11 8 0,13-8-40,1 1-1,0-1 0,0 1 1,0-1-1,0 1 0,0 0 0,-5 8 1,8-9-31,0-1 1,-1 0 0,1 1-1,0-1 1,0 1-1,1-1 1,-1 1 0,0 0-1,1-1 1,0 1-1,-1 0 1,1-1 0,0 1-1,0 0 1,1 5 0,0-6-86,0 1 1,0-1 0,0 0 0,0 1 0,0-1 0,1 0 0,-1 0-1,1 0 1,-1 0 0,1 0 0,0 0 0,0 0 0,0-1-1,0 1 1,0 0 0,0-1 0,0 0 0,0 1 0,1-1-1,-1 0 1,0 0 0,5 0 0,0 1-105,0 0 0,0-1-1,0 0 1,0 0 0,0 0 0,0-1-1,8-1 1,17-4-759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7.924"/>
    </inkml:context>
    <inkml:brush xml:id="br0">
      <inkml:brushProperty name="width" value="0.025" units="cm"/>
      <inkml:brushProperty name="height" value="0.025" units="cm"/>
    </inkml:brush>
  </inkml:definitions>
  <inkml:trace contextRef="#ctx0" brushRef="#br0">127 371 17996,'-1'0'145,"0"-1"-1,0 0 1,0 1 0,0-1-1,0 1 1,-1-1 0,1 1 0,0 0-1,0-1 1,0 1 0,0 0-1,-1 0 1,1 0 0,0 0 0,0 0-1,-1 0 1,1 0 0,0 1-1,0-1 1,0 0 0,0 0 0,-1 1-1,1-1 1,0 1 0,0-1-1,-1 2 1,-28 18 1682,23-13-1624,0 0-1,1 1 1,0 0 0,0 0-1,1 0 1,-7 14-1,9-17-193,1 0-1,0 0 0,0 1 1,0-1-1,1 1 1,0-1-1,0 1 0,0-1 1,1 1-1,0-1 1,0 1-1,1 10 0,-1-15-10,1 0 0,-1 1 0,0-1 0,1 0 0,-1 0 0,0 0 0,1 0 0,-1 0 0,1 0 0,0 0 0,-1 0 0,1 0 0,0-1 0,0 1-1,-1 0 1,1 0 0,0-1 0,0 1 0,0 0 0,0-1 0,0 1 0,0-1 0,1 1 0,0 0-1,0-1 0,0 1 0,0-1 0,0 0-1,0 0 1,0 0 0,0-1 0,0 1 0,0 0 0,0-1 0,4 0 0,2-2-5,-1-1-1,1 1 1,-1-1 0,0-1 0,7-5-1,30-31 3,-36 33 7,-1 0 0,1 0-1,0 1 1,1 0 0,0 1-1,19-11 1,-27 17-1,-1 0 0,1-1 0,0 1 1,0 0-1,0 0 0,-1 0 0,1-1 0,0 1 0,0 0 0,0 0 0,0 0 1,0 1-1,-1-1 0,1 0 0,0 0 0,0 0 0,0 0 0,0 1 0,-1-1 1,1 0-1,0 1 0,0-1 0,-1 1 0,1-1 0,0 1 0,-1-1 0,1 1 0,0 0 1,-1-1-1,1 1 0,-1 0 0,1-1 0,-1 1 0,1 0 0,-1-1 0,0 1 1,1 0-1,-1 0 0,0 0 0,0-1 0,1 1 0,-1 0 0,0 0 0,0 1 1,1 6 0,0 0 1,0-1 0,0 15 0,-2-14-2,2 1-1,-2-1 4,2 0 0,-1 0 0,1-1 1,3 13-1,-4-19-2,0 0 0,0 0 0,1 0 0,-1 0 0,0 0 0,1 0 0,-1 0 0,1 0 0,0 0 0,-1 0 0,1 0 0,0 0 0,-1 0 0,1-1 0,0 1 0,0 0 0,0 0 1,-1-1-1,1 1 0,0-1 0,0 1 0,0-1 0,0 1 0,0-1 0,0 1 0,0-1 0,1 0 0,-1 0 0,0 0 0,0 1 0,0-1 0,0 0 0,0 0 0,0 0 0,0-1 0,1 1 0,-1 0 0,0 0 0,1-1 0,10-5 6,0 1 0,-1-2 0,0 0 0,0 0-1,-1-1 1,0 0 0,0-1 0,9-11 0,11-7 15,-9 8-10,39-32-45,-55 46 6,1 1 0,0 0 1,1 1-1,-1 0 1,0-1-1,1 2 0,0-1 1,7-1-1,-13 4 18,0 0 1,0 0-1,0-1 0,0 1 1,0 0-1,0 0 0,0 1 0,0-1 1,1 0-1,-1 0 0,0 0 1,0 1-1,0-1 0,0 0 1,0 1-1,-1-1 0,1 1 1,0-1-1,0 1 0,0 0 0,0-1 1,0 1-1,-1 0 0,1-1 1,0 1-1,-1 0 0,1 0 1,0 0-1,-1 0 0,1 0 1,-1 0-1,1-1 0,-1 1 0,0 0 1,1 0-1,-1 1 0,0 1 1,1 4-37,0 0 0,0 0 0,-1 1 0,-1 9 0,0-8 7,-6 44-137,5-42 163,0 0 0,1 1-1,0-1 1,1 1 0,0 10-1,0-21 13,0 0 0,1-1-1,-1 1 1,0 0-1,0-1 1,0 1-1,0 0 1,0-1-1,1 1 1,-1-1 0,0 1-1,1 0 1,-1-1-1,0 1 1,1-1-1,-1 1 1,1-1-1,-1 1 1,0-1-1,1 1 1,-1-1 0,1 0-1,0 1 1,-1-1-1,1 0 1,-1 1-1,2-1 1,-1 0 0,0 0 0,0 0 0,1 0-1,-1 0 1,0 0 0,0 0 0,0-1 0,1 1 0,-1 0 0,0-1 0,0 1 0,0-1 0,2-1 0,3-2 1,0-1 1,0 1 0,9-11 0,6-9-7,-2 0 1,0-2-1,-2 0 1,-1-1-1,18-39 1,-6-1-139,24-85 1,-42 118 78,-1 0 1,4-37-1,-14 57 91,-6 25 44,-7 26 87,-3 18-25,3 1 0,2 0 0,3 1 0,2 0 0,1 75 0,6-116-119,6 32 0,-5-43-38,1 0 0,-1 1 0,1-1 0,0 0 0,0-1 0,0 1 0,0 0 0,1-1 0,5 8 0,-8-12 16,0 0 0,0 1 0,0-1 1,1 0-1,-1 0 0,0 0 1,0 0-1,0 1 0,0-1 0,0 0 1,0 0-1,0 0 0,0 0 1,0 0-1,0 1 0,1-1 0,-1 0 1,0 0-1,0 0 0,0 0 1,0 0-1,0 0 0,1 0 0,-1 0 1,0 0-1,0 1 0,0-1 1,0 0-1,1 0 0,-1 0 0,0 0 1,0 0-1,0 0 0,0 0 0,1 0 1,-1 0-1,0 0 0,0 0 1,0 0-1,0 0 0,1 0 0,-1-1 1,0 1-1,0 0 0,0 0 1,1 0-1,-3-10-207,-8-16-41,-21-20 193,-71-80 1,26 38 1365,69 74-884,10 5 203,-1 8-536,1 0 1,-1 0 0,1 0 0,0 0-1,-1 1 1,1-1 0,-1 1 0,5-1-1,67-4 452,20-3-788,-81 6 140,0-1 0,0 0-1,-1 0 1,1-1 0,11-6 0,-1-6-54,-6-2-57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38.484"/>
    </inkml:context>
    <inkml:brush xml:id="br0">
      <inkml:brushProperty name="width" value="0.025" units="cm"/>
      <inkml:brushProperty name="height" value="0.025" units="cm"/>
    </inkml:brush>
  </inkml:definitions>
  <inkml:trace contextRef="#ctx0" brushRef="#br0">6 15 18900,'-6'-7'1520,"8"2"-1160,2 3-184,3 10 561,5 6-161,1 8-512,-2 7-272,-4 5-993,1 6 1065,-4 0-176,-3 0-104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26.255"/>
    </inkml:context>
    <inkml:brush xml:id="br0">
      <inkml:brushProperty name="width" value="0.025" units="cm"/>
      <inkml:brushProperty name="height" value="0.025" units="cm"/>
    </inkml:brush>
  </inkml:definitions>
  <inkml:trace contextRef="#ctx0" brushRef="#br0">14 221 12155,'0'0'89,"-1"1"1,0-1 0,1 0 0,-1 0 0,0 0 0,1 1-1,-1-1 1,0 0 0,1 1 0,-1-1 0,0 1 0,1-1-1,-1 1 1,1-1 0,-1 1 0,1-1 0,-1 1 0,1-1-1,-1 1 1,1 0 0,0-1 0,-1 2 0,1-2-63,0 1 1,0 0-1,0-1 1,0 1-1,0-1 1,1 1-1,-1-1 1,0 1-1,0 0 1,1-1-1,-1 1 1,0-1-1,1 1 1,-1-1-1,0 0 0,1 1 1,-1-1-1,1 1 1,-1-1-1,1 0 1,0 1-1,2 1 11,-1 0-1,1 0 1,0-1-1,0 1 1,1-1-1,-1 0 1,0 0 0,0 0-1,4 0 1,28 0 444,0-2 0,0-1 0,55-11 0,13-1-33,421 8-90,-264 11-300,-8-22-26,0-22-46,-11 2-22,473-2 2,-627 37 54,405 17-20,0 0 10,430-83-4,-323 14 10,7 54-974,-488 0-60,-79 0 645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0.222"/>
    </inkml:context>
    <inkml:brush xml:id="br0">
      <inkml:brushProperty name="width" value="0.05" units="cm"/>
      <inkml:brushProperty name="height" value="0.05" units="cm"/>
    </inkml:brush>
  </inkml:definitions>
  <inkml:trace contextRef="#ctx0" brushRef="#br0">112 0 16283,'-9'7'427,"0"0"-1,0 1 1,1-1-1,0 2 1,1-1-1,0 1 0,0 0 1,0 1-1,1 0 1,1 0-1,0 0 0,0 1 1,1-1-1,0 1 1,1 0-1,1 0 0,-1 0 1,0 22-1,2-30-413,1 0-1,0 0 0,0 0 1,1 0-1,-1-1 1,1 1-1,-1 0 1,1 0-1,0 0 0,0 0 1,0 0-1,0-1 1,1 1-1,-1 0 0,1-1 1,-1 1-1,1-1 1,0 0-1,0 0 0,0 0 1,0 1-1,1-2 1,-1 1-1,1 0 1,-1 0-1,1-1 0,-1 0 1,1 1-1,0-1 1,-1 0-1,1 0 0,0 0 1,0-1-1,0 1 1,0-1-1,0 0 1,0 1-1,4-2 0,32-1-50,-31 1 21,1 0-1,0 0 0,0 1 1,0 1-1,9 1 0,-16-2 12,0 1-1,1-1 0,-1 1 1,0 0-1,1 0 0,-1 0 1,0 0-1,0 1 0,0-1 1,0 1-1,0-1 0,0 1 1,-1 0-1,1-1 0,0 1 1,-1 0-1,1 0 0,-1 0 1,0 0-1,0 0 0,0 1 1,2 3-1,-1 3 3,0-1 0,-1 1-1,1-1 1,-2 1 0,1 0 0,-1-1 0,-1 1-1,1 0 1,-2-1 0,1 1 0,-1-1 0,0 1-1,-1-1 1,0 0 0,0 0 0,-8 12 0,8-14 40,-1 0 0,0 0 0,0 0 0,0-1 0,-1 0 0,0 0 1,0 0-1,0 0 0,-9 5 0,10-8-8,0 1 1,-1-1-1,1 0 0,-1-1 0,1 1 1,-1-1-1,1 0 0,-1 0 1,0 0-1,1-1 0,-1 1 1,0-1-1,0 0 0,-7-2 1,10 2-94,0 0 1,0 0 0,0-1-1,0 1 1,0-1 0,0 0 0,0 1-1,1-1 1,-1 0 0,0 0-1,0 0 1,1 0 0,-1-1-1,1 1 1,-1 0 0,1-1 0,-1 1-1,1-1 1,-2-3 0,2 2 12,-1 0 1,1 0 0,1 0 0,-1 0 0,0 0 0,1 0 0,0 0-1,-1 0 1,1 0 0,0-1 0,1 1 0,0-4 0,6-29-400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59.629"/>
    </inkml:context>
    <inkml:brush xml:id="br0">
      <inkml:brushProperty name="width" value="0.05" units="cm"/>
      <inkml:brushProperty name="height" value="0.05" units="cm"/>
    </inkml:brush>
  </inkml:definitions>
  <inkml:trace contextRef="#ctx0" brushRef="#br0">18 18 14171,'-16'22'1568,"14"-1"-767,8-5-289,13-9 1784,7 0-1312,11-10-239,7-2-25,15-3-96,4-2-112,6-5-144,-3 0-152,-3 7-576,-6-1-328,-17 3 568,-4 1-88,-13-1-152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27.136"/>
    </inkml:context>
    <inkml:brush xml:id="br0">
      <inkml:brushProperty name="width" value="0.025" units="cm"/>
      <inkml:brushProperty name="height" value="0.025" units="cm"/>
    </inkml:brush>
  </inkml:definitions>
  <inkml:trace contextRef="#ctx0" brushRef="#br0">334 97 16620,'0'-5'113,"-1"1"1,1 0-1,-1-1 1,-1 1 0,1 0-1,-1-1 1,1 1-1,-1 0 1,0 0 0,-1 1-1,1-1 1,-1 0-1,1 1 1,-1-1-1,0 1 1,-1 0 0,1 0-1,0 0 1,-1 0-1,0 1 1,1 0 0,-1-1-1,0 1 1,0 1-1,0-1 1,-7-1 0,5 1-55,-1 1 1,1 0-1,-1 0 1,0 0 0,1 1-1,-1 0 1,0 1-1,1-1 1,-1 1-1,1 1 1,-1-1 0,1 1-1,-1 0 1,1 1-1,0-1 1,0 1 0,-7 5-1,2 0-52,0 0 0,1 1-1,-1 0 1,2 1 0,-1 0 0,2 1 0,-1 0-1,-9 17 1,12-18-6,1-1-1,0 2 1,1-1-1,0 0 1,1 1-1,0-1 0,1 1 1,0 0-1,0 0 1,1 0-1,1 11 1,-1-19-1,2 0 1,-1 0-1,0-1 0,1 1 1,-1 0-1,1-1 1,0 1-1,0 0 0,0-1 1,0 1-1,0-1 1,1 1-1,-1-1 1,1 0-1,-1 0 0,1 1 1,0-1-1,3 3 1,-2-3 9,0-1 0,1 1 0,-1 0 0,0-1 0,0 0 0,1 0 0,-1 0 0,1 0 0,-1 0 0,1-1 0,-1 1 0,7-1 0,1-1 56,0 0 1,0-1 0,0 0 0,-1 0 0,1-1-1,-1-1 1,0 0 0,14-7 0,-16 7 20,-1-1 1,0 1 0,1-2 0,-2 1 0,1-1 0,-1 0 0,0 0-1,0-1 1,8-12 0,-12 16-107,-1 1 1,0 0-1,0 0 0,0 0 1,0-1-1,0 1 0,0-1 0,-1 1 1,1 0-1,-1-1 0,0 1 0,0-1 1,0 1-1,0-1 0,0 1 1,0-1-1,-1 1 0,1-1 0,-1 1 1,0-1-1,1 1 0,-1 0 0,0-1 1,-1 1-1,1 0 0,0 0 0,-1 0 1,1 0-1,-1 0 0,1 0 1,-1 0-1,0 1 0,0-1 0,0 1 1,0-1-1,0 1 0,0-1 0,-3 0 1,0-1-108,0 1 1,0 0 0,0-1 0,0 2-1,0-1 1,-1 0 0,1 1 0,-1 0-1,1 1 1,-1-1 0,1 1 0,-8 0-1,-13 4-466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27.614"/>
    </inkml:context>
    <inkml:brush xml:id="br0">
      <inkml:brushProperty name="width" value="0.025" units="cm"/>
      <inkml:brushProperty name="height" value="0.025" units="cm"/>
    </inkml:brush>
  </inkml:definitions>
  <inkml:trace contextRef="#ctx0" brushRef="#br0">0 1 16179,'10'9'1577,"7"-1"-1049,5-1-232,14 0 608,2 1-208,11-6-1680,7 1 1176,3-3-344,-2 0-160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28.114"/>
    </inkml:context>
    <inkml:brush xml:id="br0">
      <inkml:brushProperty name="width" value="0.025" units="cm"/>
      <inkml:brushProperty name="height" value="0.025" units="cm"/>
    </inkml:brush>
  </inkml:definitions>
  <inkml:trace contextRef="#ctx0" brushRef="#br0">20 1 17148,'0'16'1368,"0"5"-1176,-1 11-96,0 5 480,1 9-456,1 1-40,5 5-56,-1-4-96,1-5-184,0-5-48,-3-13-248,-2-4-96,-2-16-536,-5-5-1065,-4-20 1689,-3-8-272,-3-15-56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28.592"/>
    </inkml:context>
    <inkml:brush xml:id="br0">
      <inkml:brushProperty name="width" value="0.025" units="cm"/>
      <inkml:brushProperty name="height" value="0.025" units="cm"/>
    </inkml:brush>
  </inkml:definitions>
  <inkml:trace contextRef="#ctx0" brushRef="#br0">3 147 14267,'-1'-4'222,"0"0"0,1-1 1,0 1-1,0 0 0,0-1 0,0 1 0,1-1 0,-1 1 1,1 0-1,2-7 0,-1 8-58,-1 1 0,1-1 0,0 0 0,0 0-1,0 1 1,0 0 0,1-1 0,-1 1 0,0 0 0,1 0 0,0 0 0,-1 0 0,1 1 0,0-1 0,4-1-1,24-9 398,0 2-1,0 2 0,1 0 1,0 2-1,59-3 1,-81 8-513,44 0 87,-51 1-128,0 0 0,1 0 1,-1 1-1,1-1 0,-1 1 0,0 0 0,0 0 0,1 0 0,-1 1 1,0-1-1,6 4 0,-9-5-6,0 1 1,1-1-1,-1 1 0,1-1 1,-1 1-1,0-1 1,1 1-1,-1-1 0,0 1 1,0-1-1,0 1 0,1-1 1,-1 1-1,0-1 1,0 1-1,0-1 0,0 1 1,0 0-1,0-1 1,0 1-1,0-1 0,0 1 1,0-1-1,0 1 0,0-1 1,0 1-1,-1 0 1,1-1-1,0 1 0,0-1 1,-1 1-1,1-1 1,0 1-1,-1-1 0,1 0 1,0 1-1,-1-1 0,1 1 1,-1-1-1,1 0 1,0 1-1,-1-1 0,1 0 1,-2 1-1,-23 15 32,23-15-27,-88 35 14,61-25-279,-36 17-1,59-24 367,10-2-237,8-1-49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29.026"/>
    </inkml:context>
    <inkml:brush xml:id="br0">
      <inkml:brushProperty name="width" value="0.025" units="cm"/>
      <inkml:brushProperty name="height" value="0.025" units="cm"/>
    </inkml:brush>
  </inkml:definitions>
  <inkml:trace contextRef="#ctx0" brushRef="#br0">0 271 10274,'0'0'54,"0"0"0,0 0 1,0 0-1,0 0 0,0 1 0,0-1 0,0 0 0,0 0 0,0 0 0,0 0 1,0 1-1,0-1 0,0 0 0,0 0 0,0 0 0,1 0 0,-1 0 0,0 1 1,0-1-1,0 0 0,0 0 0,0 0 0,0 0 0,0 0 0,0 0 0,0 1 0,1-1 1,-1 0-1,0 0 0,0 0 0,0 0 0,0 0 0,0 0 0,0 0 0,1 0 1,-1 0-1,0 0 0,0 0 0,0 0 0,0 0 0,1 0 0,-1 0 0,0 0 1,0 0-1,0 0 0,0 0 0,0 0 0,1 0 0,-1 0 0,0 0 0,0 0 1,0 0-1,0 0 0,0 0 0,1 0 0,-1 0 0,0 0 0,0 0 0,0 0 1,0-1-1,0 1 0,0 0 0,1 0 0,13-13 1940,13-21 111,134-176 2872,-159 208-4952,11-12 62,-9 13-85,-3 11-32,-7 42-66,1-23-320,2-1 0,1 46 0,6-55-1219,-4-18 1603,1-1 0,-1 1 0,0-1 0,0 0 0,1 1 0,-1-1 0,0 0 0,1 1 1,-1-1-1,0 0 0,1 1 0,-1-1 0,1 0 0,-1 1 0,1-1 0,-1 0 0,0 0 0,1 0 0,-1 0 1,1 1-1,-1-1 0,1 0 0,-1 0 0,1 0 0,-1 0 0,1 0 0,-1 0 0,1 0 0,-1 0 1,1 0-1,-1-1 0,1 1 0,-1 0 0,1 0 0,-1 0 0,1 0 0,-1-1 0,0 1 0,1 0 1,0-1-1,12-9-743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29.521"/>
    </inkml:context>
    <inkml:brush xml:id="br0">
      <inkml:brushProperty name="width" value="0.025" units="cm"/>
      <inkml:brushProperty name="height" value="0.025" units="cm"/>
    </inkml:brush>
  </inkml:definitions>
  <inkml:trace contextRef="#ctx0" brushRef="#br0">45 0 12851,'-2'0'1544,"2"7"-744,-3 5-320,-1 3 1777,0 4-1393,-2 7-352,0 5-56,2 7-72,-2 2-112,3 0-272,2 0-192,-1-7-432,2-3 616,-1-8-112,-2-11-80,3-17-72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0.023"/>
    </inkml:context>
    <inkml:brush xml:id="br0">
      <inkml:brushProperty name="width" value="0.025" units="cm"/>
      <inkml:brushProperty name="height" value="0.025" units="cm"/>
    </inkml:brush>
  </inkml:definitions>
  <inkml:trace contextRef="#ctx0" brushRef="#br0">0 127 17108,'3'-6'205,"0"0"0,0 0 0,1 0 0,-1 1 0,1-1 0,1 1 0,-1 0 0,1 0 0,-1 0 0,1 1 0,1 0 0,-1 0 1,1 0-1,-1 0 0,1 1 0,10-4 0,3-2 56,0 2 0,0 0 0,1 2 0,24-5 0,-32 9-214,0-1 1,0 2-1,0-1 0,0 2 0,1 0 0,-1 0 0,18 5 0,-26-5-42,1 1-1,0-1 0,-1 1 0,0 0 1,1 0-1,-1 1 0,0 0 0,0-1 1,5 6-1,-7-6-2,0 0-1,0 0 1,0 1 0,-1-1-1,1 0 1,-1 1 0,1-1-1,-1 1 1,0 0 0,0 0-1,0-1 1,0 1 0,-1 0-1,1 0 1,-1 0 0,0 5-1,0-5 10,-1 1 0,1-1-1,-1 1 1,0-1-1,0 0 1,-1 0 0,1 1-1,-1-1 1,1 0-1,-1 0 1,0-1 0,0 1-1,0 0 1,-1-1-1,1 1 1,-1-1-1,1 1 1,-1-1 0,0 0-1,0 0 1,0-1-1,0 1 1,-4 1 0,-8 4 80,0 0 1,0-2-1,-24 6 1,25-7-92,10-2-89,0-1 0,0 1 0,-1-1 0,1 0 0,0-1-1,-1 1 1,1-1 0,-1 0 0,-4 0 0,6-1 12,10 1-118,7 0-101</inkml:trace>
  <inkml:trace contextRef="#ctx0" brushRef="#br0" timeOffset="1">526 47 14715,'15'0'910,"0"1"-1,0 0 1,25 6-1,-35-6-736,-1 0 0,0 1 0,0-1-1,0 1 1,0 0 0,0 0-1,6 5 1,-9-6-79,1 1-1,-1-1 1,1 0-1,-1 1 1,0 0-1,0-1 1,0 1 0,0 0-1,0 0 1,0-1-1,0 1 1,0 0-1,-1 0 1,1 0 0,-1 0-1,1 0 1,-1 3-1,0-2-33,0 1-1,0 0 1,-1 0-1,0 0 1,0-1-1,0 1 1,0 0-1,-1-1 1,1 1-1,-1-1 1,0 0-1,0 1 1,-2 2-1,-36 41 193,30-37-183,-9 11 20,-48 56 96,61-70-182,1 1 0,0 0 1,0 1-1,1-1 0,-1 1 0,2 0 1,-6 19-1,8-26-21,1 1 0,-1 0 0,1 0 0,0 0 0,-1 0 0,1 0 0,1-1 0,-1 1 0,0 0 0,1 0 0,-1 0 0,1 0 0,0-1 0,0 1 0,0 0 0,0-1 0,0 1-1,2 2 1,-1-3-25,0 0 0,0 0 0,0-1 0,0 1 0,0-1 0,0 1 0,1-1 0,-1 0 0,0 0 0,1 0 0,-1 0 0,1 0 0,-1-1 0,1 1 0,-1-1 0,4 1 0,5-1-56,-1 0 0,1-1 0,-1 0 0,0-1 0,0 0 0,0-1 0,0 0 0,16-7 0,25-15-261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0.552"/>
    </inkml:context>
    <inkml:brush xml:id="br0">
      <inkml:brushProperty name="width" value="0.025" units="cm"/>
      <inkml:brushProperty name="height" value="0.025" units="cm"/>
    </inkml:brush>
  </inkml:definitions>
  <inkml:trace contextRef="#ctx0" brushRef="#br0">14 3 17100,'-2'-2'1520,"4"10"-1056,-1 5-176,1 7 1016,-1 6-615,-1 5-393,0 7-64,0 6-96,1 2-8,-1 1-224,0-1-144,-1-4-416,0-6-177,-4-9 633,0-7-152,-1-19-144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1.015"/>
    </inkml:context>
    <inkml:brush xml:id="br0">
      <inkml:brushProperty name="width" value="0.025" units="cm"/>
      <inkml:brushProperty name="height" value="0.025" units="cm"/>
    </inkml:brush>
  </inkml:definitions>
  <inkml:trace contextRef="#ctx0" brushRef="#br0">1 132 17820,'11'-13'395,"0"2"1,1 0 0,0 0 0,1 1-1,1 0 1,-1 2 0,1-1-1,1 2 1,-1 0 0,1 0-1,1 2 1,22-7 0,-25 9-390,0 0 0,0 1 0,1 1 0,-1 0 1,0 0-1,1 1 0,-1 1 0,1 1 0,-1-1 0,0 2 0,0 0 1,0 1-1,0 0 0,-1 1 0,18 8 0,-29-12-5,1 0-1,-1-1 1,0 1-1,0 0 0,1 0 1,-1 0-1,0 0 1,0 0-1,0 0 1,0 0-1,0 0 1,0 1-1,-1-1 0,1 0 1,0 1-1,0-1 1,-1 0-1,1 1 1,-1-1-1,1 3 0,-1-3 5,0 1-1,-1-1 1,1 1-1,0-1 0,-1 1 1,1-1-1,-1 0 0,0 1 1,1-1-1,-1 0 1,0 1-1,0-1 0,0 0 1,0 0-1,0 0 0,0 0 1,0 0-1,0 0 0,0 0 1,0 0-1,-2 1 1,-18 11-8,-1-2 1,0 0 0,-1-1-1,0-1 1,-38 9 0,27-8-795,28-8 611,6 0-52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1.462"/>
    </inkml:context>
    <inkml:brush xml:id="br0">
      <inkml:brushProperty name="width" value="0.025" units="cm"/>
      <inkml:brushProperty name="height" value="0.025" units="cm"/>
    </inkml:brush>
  </inkml:definitions>
  <inkml:trace contextRef="#ctx0" brushRef="#br0">238 1 16716,'2'0'152,"9"-1"480,0 1 0,0 0 0,0 1-1,20 3 1,-30-4-563,1 1-1,0-1 1,-1 1-1,1 0 1,-1-1 0,1 1-1,-1 0 1,1 0-1,-1 0 1,0 0 0,1 0-1,-1 0 1,0 0-1,0 0 1,0 1-1,2 1 1,-3-1-20,1 0 1,-1 0-1,1-1 0,-1 1 1,0 0-1,0-1 0,0 1 1,0 0-1,0 0 0,0-1 1,0 1-1,0 0 0,-1 0 0,1-1 1,-1 1-1,1 0 0,-1-1 1,0 1-1,-1 2 0,-4 5 11,1 0 0,-1 0 0,-1 0 0,0-1 0,0 0 0,-14 12 0,-56 38 182,41-32-127,23-12-129,13-14 12,0 0 1,0 0-1,0 1 0,0-1 0,0 0 0,0 0 1,0 0-1,1 1 0,-1-1 0,0 0 1,0 0-1,0 1 0,0-1 0,0 0 0,0 0 1,0 1-1,0-1 0,1 0 0,-1 0 1,0 0-1,0 0 0,0 1 0,0-1 0,1 0 1,-1 0-1,0 0 0,0 0 0,0 0 1,1 1-1,-1-1 0,0 0 0,0 0 1,1 0-1,-1 0 0,0 0 0,1 0 0,33 2-201,-19-2 108,-7 0-33,0 1-1,-1 0 1,1 0 0,0 1-1,-1 0 1,1 0 0,-1 1-1,9 4 1,-15-6 77,1 0 1,0 0-1,0 1 1,-1-1-1,1 0 0,-1 1 1,1-1-1,-1 1 1,1 0-1,-1-1 1,0 1-1,0 0 1,0 0-1,0 0 0,0 0 1,-1 0-1,1 0 1,0 0-1,-1 0 1,1 0-1,-1 0 1,0 0-1,0 0 0,0 0 1,0 0-1,0 1 1,0-1-1,-1 0 1,1 0-1,-1 0 1,1 0-1,-1 0 1,0 0-1,0 0 0,-1 2 1,-3 7 66,-1-1 1,-1 1-1,0-1 0,0-1 1,0 1-1,-1-1 0,-1-1 1,0 1-1,-17 11 0,11-8 226,-1-2-1,-1 0 1,0-1-1,0-1 1,-27 9-1,39-15-255,0-1 0,0 1 0,0-1 0,0-1 0,-8 1 0,12-1 18,-1 0-1,0 0 1,0 0 0,0-1 0,0 1 0,0-1-1,0 1 1,1-1 0,-1 0 0,0 0-1,0 0 1,1 0 0,-1 0 0,1 0 0,-1 0-1,-2-2 1,-10-17-74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0.728"/>
    </inkml:context>
    <inkml:brush xml:id="br0">
      <inkml:brushProperty name="width" value="0.05" units="cm"/>
      <inkml:brushProperty name="height" value="0.05" units="cm"/>
    </inkml:brush>
  </inkml:definitions>
  <inkml:trace contextRef="#ctx0" brushRef="#br0">5 425 16852,'-5'37'3323,"27"-55"331,137-202 271,-18 24-3078,-139 193-846,1-1 1,0 1 0,-1 0-1,2 0 1,-1 0 0,5-3 0,-8 5-4,1 1 1,-1 0 0,0 0 0,1 0 0,-1-1-1,1 1 1,-1 0 0,0 0 0,1 0 0,-1 0 0,1 0-1,-1 0 1,0 0 0,1 0 0,-1 0 0,1 0-1,-1 0 1,0 0 0,1 0 0,-1 0 0,1 1 0,-1-1-1,0 0 1,1 0 0,0 1 0,-1-1-1,1 1 0,0 0 0,-1 0 0,1 0 0,0 0 0,-1 0 0,1 0 0,-1 0 0,1 0 0,-1 0 0,0 1 0,0-1 0,1 2 0,1 16-19,-1 1 1,-1-1-1,-1 1 0,-5 34 0,0-8 1,5-31-16,-1 10-550,0 0 0,4 45 0,-2-68 546,0-1 0,0 1 0,1 0 0,-1 0 0,1-1-1,-1 1 1,1 0 0,-1-1 0,1 1 0,0-1 0,0 1 0,0-1-1,0 1 1,0-1 0,0 1 0,0-1 0,1 0 0,1 2 0,8 5-413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1.894"/>
    </inkml:context>
    <inkml:brush xml:id="br0">
      <inkml:brushProperty name="width" value="0.025" units="cm"/>
      <inkml:brushProperty name="height" value="0.025" units="cm"/>
    </inkml:brush>
  </inkml:definitions>
  <inkml:trace contextRef="#ctx0" brushRef="#br0">1 0 17644,'5'0'1736,"-2"4"-1320,-5 8-224,1 5 929,-1 7-569,-1 5-176,3 6-336,-1 3-40,1 2-112,0-4-136,1-4-408,4-4-225,-2-12 689,-2-9-168,-7-14-120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2.357"/>
    </inkml:context>
    <inkml:brush xml:id="br0">
      <inkml:brushProperty name="width" value="0.025" units="cm"/>
      <inkml:brushProperty name="height" value="0.025" units="cm"/>
    </inkml:brush>
  </inkml:definitions>
  <inkml:trace contextRef="#ctx0" brushRef="#br0">0 165 17780,'7'-10'365,"0"-1"1,0 1-1,1 1 1,0-1-1,1 1 1,0 1-1,0-1 0,1 2 1,0-1-1,18-9 1,-10 7-188,0 2 1,1 0-1,0 0 0,0 2 1,34-7-1,-45 12-166,0 0 1,0 0-1,1 0 0,-1 1 0,0 1 1,1-1-1,-1 1 0,0 1 0,0 0 1,0 0-1,12 5 0,-16-6-12,0 1 0,-1 0 0,1 0 0,-1 1 0,0-1 0,0 1 0,0-1 0,0 1 0,0 0 0,-1 0 0,1 0 0,-1 1 0,0-1 0,0 0 0,0 1 0,0 0 0,-1-1 0,1 1 0,-1 0 0,0 0 0,0 0 0,0 0 0,-1 0 0,1 0 0,-1 7 0,0-7 0,-1 1 1,1 0-1,-1-1 1,0 1-1,0-1 0,0 1 1,-1-1-1,1 1 1,-1-1-1,0 0 1,0 0-1,-6 7 0,3-5 56,0 0 0,0 0 0,-1-1 0,0 0 0,0 0 0,-13 8 0,-3-1-278,0-2 0,-1 0 0,-40 10 0,60-20-159,12-2 175,12-1-160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2:32.932"/>
    </inkml:context>
    <inkml:brush xml:id="br0">
      <inkml:brushProperty name="width" value="0.025" units="cm"/>
      <inkml:brushProperty name="height" value="0.025" units="cm"/>
    </inkml:brush>
  </inkml:definitions>
  <inkml:trace contextRef="#ctx0" brushRef="#br0">123 1 17964,'-4'10'418,"-1"1"-1,-1-1 1,1 0 0,-2 0-1,-11 15 1,-16 25 222,34-49-635,-11 19 104,-12 33 1,21-48-107,0 0 0,1 0 1,-1 0-1,1 1 0,1-1 1,-1 0-1,1 0 0,-1 1 1,2-1-1,-1 0 1,0 0-1,1 1 0,2 5 1,-2-9-38,0 1 0,0-1 0,1 0 0,-1 0 0,1 0 0,0 0 0,0 0 0,-1 0 0,1 0 0,0-1 0,1 1 1,-1 0-1,0-1 0,0 0 0,1 0 0,-1 1 0,1-1 0,-1-1 0,1 1 0,-1 0 0,1-1 0,-1 1 0,1-1 1,3 0-1,5 1-145,-1-1 0,1 0 0,0-1 1,16-3-1,0-1-112</inkml:trace>
  <inkml:trace contextRef="#ctx0" brushRef="#br0" timeOffset="1">243 270 16227,'-14'27'1369,"-2"3"-985,5 0-160,5 5 424,2-1-88,5 1-432,2-1-320,1-7 184,-1-7-56,1-13-88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4:47.969"/>
    </inkml:context>
    <inkml:brush xml:id="br0">
      <inkml:brushProperty name="width" value="0.025" units="cm"/>
      <inkml:brushProperty name="height" value="0.025" units="cm"/>
    </inkml:brush>
  </inkml:definitions>
  <inkml:trace contextRef="#ctx0" brushRef="#br0">6909 360 13171,'-70'-11'319,"-121"-35"0,123 27-905,-132-20 0,99 32 621,-118 7 0,-102 21 797,100-5-347,-714-11-225,770-8-320,-371-18-469,-4 0 83,-3 32 875,339 8 29,-279 62 1,-188 110-180,237-28-277,17 39-9,341-157 8,-104 80 0,141-94-4,2 3 0,0 1 0,3 1-1,-33 44 1,51-58-37,2 0-1,1 0 1,0 1-1,2 1 1,0 0-1,2 0 1,1 1-1,1 0 1,-5 35-1,9-37-11,1 0 0,1 0 0,2 0 0,0 0 0,1-1 0,1 1 0,2 0 0,0-1 0,1 0 0,18 40 0,-13-37 32,2-1 1,1 0 0,1-1-1,1 0 1,1-2 0,33 35 0,-22-31 5,0-1 1,1-1 0,2-2 0,45 25-1,-7-13 6,0-3 0,3-4 0,0-2-1,97 19 1,376 40 17,6-44 13,-402-30-22,467 18-16,1002-84 0,287-246-119,-1587 226 104,504-190 1,-307 43-1435,-387 159-295,226-156-1,-330 204 1593,-1-1-1,-1-1 1,-1-1-1,0-1 0,32-44 1,-46 56 307,-1-1 0,0 0 1,-1 0-1,0-1 0,-1 1 1,0-1-1,0 0 0,-1 0 1,-1-1-1,0 1 0,0-1 1,-1 1-1,-1-1 0,0 1 1,0-1-1,-1 1 0,-5-20 1,1 15 140,0 0-1,-2 0 1,0 0 0,0 1 0,-2 0 0,0 0-1,-1 1 1,0 0 0,-1 1 0,0 0-1,-1 1 1,-19-15 0,-17-11 267,-2 3 0,-59-33 0,99 63-515,-305-160 664,-10 21-1056,74 34-102,96 39 287,-4 2-68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5:51.295"/>
    </inkml:context>
    <inkml:brush xml:id="br0">
      <inkml:brushProperty name="width" value="0.025" units="cm"/>
      <inkml:brushProperty name="height" value="0.025" units="cm"/>
    </inkml:brush>
  </inkml:definitions>
  <inkml:trace contextRef="#ctx0" brushRef="#br0">26 103 11130,'-1'1'102,"0"-1"1,0 0-1,0 0 0,0 0 0,0 0 0,0 0 0,0 0 0,0-1 0,0 1 0,1 0 1,-1 0-1,0-1 0,0 1 0,0 0 0,0-1 0,0 1 0,1-1 0,-1 1 0,0-1 0,0 1 1,1-1-1,-1 0 0,0 1 0,1-1 0,-1 0 0,1 1 0,-1-1 0,1 0 0,-1 0 1,1 0-1,-1 0 0,1 1 0,0-1 0,0 0 0,-1-2 0,1 2-22,0 0 0,1 0-1,-1 0 1,0 0 0,1 0 0,-1 0-1,1 0 1,-1 0 0,1 0-1,0 1 1,-1-1 0,1 0 0,0 0-1,-1 0 1,1 1 0,0-1-1,0 0 1,0 1 0,-1-1 0,1 1-1,0-1 1,0 1 0,0-1 0,0 1-1,0 0 1,0-1 0,0 1-1,0 0 1,0 0 0,0 0 0,1 0-1,0 0 1,216-20 316,-193 17-513,0 2-1,0 1 1,1 1-1,-1 1 1,0 1-1,0 1 0,29 10 1,5 1-183,1-1 1,75 5-1,122-1 799,-133-13-206,133 24-1,-192-17-277,40 9-8,178 10-1,-25-34 22,283-38-1,-212 2-271,232-22-603,-312 37 624,227-18 205,1 23 8,-231 19-68,-239 1 38,-8 1 160,-15 2-11,8-4-92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5:57.926"/>
    </inkml:context>
    <inkml:brush xml:id="br0">
      <inkml:brushProperty name="width" value="0.025" units="cm"/>
      <inkml:brushProperty name="height" value="0.025" units="cm"/>
    </inkml:brush>
  </inkml:definitions>
  <inkml:trace contextRef="#ctx0" brushRef="#br0">53 15 19524,'4'-7'1849,"2"3"-1313,-6 1-256,-9 4 664,3 9-200,-1 8-264,0 2-192,-2 8-304,2 7-48,0 3 24,1 4 40,5-2-224,-1 0-184,2-5-432,3-4-272,0-12 864,-3-8-216,-7-12-193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5:58.391"/>
    </inkml:context>
    <inkml:brush xml:id="br0">
      <inkml:brushProperty name="width" value="0.025" units="cm"/>
      <inkml:brushProperty name="height" value="0.025" units="cm"/>
    </inkml:brush>
  </inkml:definitions>
  <inkml:trace contextRef="#ctx0" brushRef="#br0">0 263 15755,'8'-13'581,"0"1"0,1 0-1,1 0 1,-1 1 0,2 0 0,0 1-1,21-16 1,3 2 352,55-28-1,-56 34-472,62-22 1,-81 35-405,0 0 1,0 1-1,1 1 1,-1 1-1,1 0 0,-1 1 1,19 1-1,-30 0-44,0 1 0,-1-1 0,1 1 0,0 0 0,-1 0 0,1 0 0,-1 1 0,1-1 0,-1 1 0,0-1 0,1 1 0,3 3 0,-6-3 7,0-1 0,0 0 0,0 0 0,0 1 1,0-1-1,0 1 0,0-1 0,0 1 1,0-1-1,-1 1 0,1 0 0,-1-1 0,1 1 1,-1 0-1,1-1 0,-1 1 0,0 0 0,0 0 1,0-1-1,0 1 0,0 0 0,-1 0 0,1-1 1,0 1-1,-1 0 0,1-1 0,-1 1 0,-1 2 1,-2 4 62,-1 0 1,1 0 0,-2-1-1,1 0 1,-1 0 0,0 0 0,0-1-1,-1 0 1,0 0 0,-10 6-1,-5 3-37,-1 0 0,-29 11 0,32-17-447,-17 10-1311,37-19 1701,0 0 0,0 0 0,0 0 0,-1 0 1,1 0-1,0 0 0,0 0 0,0 0 0,0 0 0,0 0 1,-1 0-1,1 1 0,0-1 0,0 0 0,0 0 1,0 0-1,0 0 0,0 0 0,-1 1 0,1-1 1,0 0-1,0 0 0,0 0 0,0 0 0,0 1 0,0-1 1,0 0-1,0 0 0,0 0 0,0 0 0,0 1 1,0-1-1,0 0 0,0 0 0,0 0 0,0 0 1,0 1-1,0-1 0,0 0 0,8 4-396,6 0-258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5:58.840"/>
    </inkml:context>
    <inkml:brush xml:id="br0">
      <inkml:brushProperty name="width" value="0.025" units="cm"/>
      <inkml:brushProperty name="height" value="0.025" units="cm"/>
    </inkml:brush>
  </inkml:definitions>
  <inkml:trace contextRef="#ctx0" brushRef="#br0">0 421 16652,'0'0'38,"0"0"1,0 0 0,0 0 0,0 0 0,0 1 0,0-1 0,0 0-1,0 0 1,0 0 0,0 0 0,0 0 0,0 0 0,0 0 0,0 0 0,0 1-1,0-1 1,0 0 0,0 0 0,1 0 0,-1 0 0,0 0 0,0 0-1,0 0 1,0 0 0,0 0 0,0 0 0,0 0 0,0 0 0,0 1-1,0-1 1,0 0 0,0 0 0,1 0 0,-1 0 0,0 0 0,0 0 0,0 0-1,0 0 1,0 0 0,0 0 0,0 0 0,0 0 0,1 0 0,-1 0-1,0 0 1,0 0 0,0 0 0,0 0 0,0 0 0,0 0 0,0 0-1,0 0 1,0-1 0,1 1 0,-1 0 0,0 0 0,0 0 0,0 0 0,0 0-1,0 0 1,0 0 0,0 0 0,0 0 0,0 0 0,0 0 0,0-1-1,11-9 1404,15-23-369,-17 21-641,196-208 995,-75 86-1251,-116 122-145,-14 12-30,0 0 0,0 0 0,0 0 1,0 0-1,0 0 0,0 0 0,0 0 0,1 0 0,-1 0 0,0 0 1,0 0-1,0 0 0,0 0 0,0 0 0,0 0 0,0 0 1,1 0-1,-1 0 0,0 0 0,0 0 0,0 0 0,0 0 0,0 0 1,0 0-1,0 1 0,0-1 0,0 0 0,0 0 0,1 0 0,-1 0 1,0 0-1,0 0 0,0 0 0,0 0 0,0 0 0,0 1 0,0-1 1,0 0-1,0 0 0,0 0 0,0 0 0,0 0 0,0 0 1,0 0-1,0 0 0,0 1 0,0-1 0,0 0 0,0 0 0,0 0 1,0 0-1,0 0 0,0 0 0,0 0 0,0 0 0,0 1 0,0-1 1,0 0-1,-1 0 0,-9 30 172,4-17-107,-3 13-100,1 0 1,1 0-1,1 1 1,1 0-1,2 0 1,-1 36-1,4-61-54,0 0 0,0 0-1,0 0 1,0 0 0,0 1 0,1-1-1,-1 0 1,1 0 0,-1 0 0,1 0-1,0 0 1,0 0 0,0 0 0,0 0-1,0 0 1,0-1 0,1 1 0,-1 0-1,1-1 1,-1 1 0,1-1-1,-1 1 1,1-1 0,0 0 0,0 1-1,0-1 1,-1 0 0,1 0 0,0-1-1,0 1 1,1 0 0,-1-1 0,3 1-1,26 0-671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5:59.334"/>
    </inkml:context>
    <inkml:brush xml:id="br0">
      <inkml:brushProperty name="width" value="0.025" units="cm"/>
      <inkml:brushProperty name="height" value="0.025" units="cm"/>
    </inkml:brush>
  </inkml:definitions>
  <inkml:trace contextRef="#ctx0" brushRef="#br0">55 2 14987,'-11'-1'1833,"4"9"-961,0 4-312,-3 6 1776,1 4-1287,3 5-353,3 3-80,2 5-248,1-2-160,4 0-344,-1-3-208,0-5-416,0 0-240,-3-11 743,0-2-239,-9-12-184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5:59.820"/>
    </inkml:context>
    <inkml:brush xml:id="br0">
      <inkml:brushProperty name="width" value="0.025" units="cm"/>
      <inkml:brushProperty name="height" value="0.025" units="cm"/>
    </inkml:brush>
  </inkml:definitions>
  <inkml:trace contextRef="#ctx0" brushRef="#br0">2 208 15123,'0'-3'167,"-1"0"-1,1 0 0,0 0 1,0 0-1,0 0 0,0-1 1,0 1-1,1 0 0,0 0 1,-1 0-1,1 0 0,0 0 1,0 0-1,1 0 0,-1 0 1,1 1-1,-1-1 0,1 0 1,0 1-1,0-1 0,0 1 1,0 0-1,3-3 0,7-5 376,0-1 0,1 1-1,16-9 1,-24 16-378,19-13 451,1 2 0,44-19 0,-59 29-531,0 0-1,1 1 0,0 0 0,-1 1 0,1 0 1,0 1-1,0 0 0,0 0 0,0 1 0,13 2 1,-21-1-79,0-1 1,1 1-1,-1 0 1,0 0-1,0 0 1,0 0-1,0 1 1,-1-1-1,1 1 1,0-1-1,0 1 1,-1 0 0,1 0-1,-1 1 1,0-1-1,0 0 1,1 1-1,-2-1 1,1 1-1,0 0 1,0 0-1,-1-1 1,0 1-1,1 0 1,-1 0 0,0 1-1,0-1 1,-1 0-1,1 0 1,0 4-1,-1-2 16,0 1 1,0-1-1,-1 0 0,0 1 0,0-1 1,0 0-1,0 0 0,-1 0 0,1 0 0,-1 0 1,-1 0-1,1 0 0,-1-1 0,0 1 0,0-1 1,0 0-1,-8 8 0,-6 2-106,-1-2 0,-1 0 0,0 0 0,0-2 0,-1 0 0,-31 10 0,40-16-420,31-5-2999,-3 0 2994,11 0-468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4.649"/>
    </inkml:context>
    <inkml:brush xml:id="br0">
      <inkml:brushProperty name="width" value="0.05" units="cm"/>
      <inkml:brushProperty name="height" value="0.05" units="cm"/>
    </inkml:brush>
  </inkml:definitions>
  <inkml:trace contextRef="#ctx0" brushRef="#br0">43 52 11298,'-7'-1'920,"4"1"-449,-1-1 0,1 0 0,-1 0 0,1 0 0,-1 0 0,1 0 0,0-1 0,-5-2 0,39 7 3210,14 2-3080,0-3 0,77-5 1,91-22-333,-53 5-342,-298 46-260,71-11 279,5-2 109,0-3-1,-98 3 0,134-16 59,25 3-112,1 0 1,0-1 0,-1 1-1,1 0 1,-1 0-1,1 0 1,-1 0-1,1-1 1,0 1 0,-1 0-1,1 0 1,0-1-1,-1 1 1,1 0 0,0 0-1,-1-1 1,1 1-1,0 0 1,-1-1-1,1 1 1,0-1 0,0 1-1,0 0 1,-1-1-1,1 1 1,0-1 0,0 1-1,0-1 1,0 1-1,0 0 1,0-1 0,0 1-1,0-1 1,0 1-1,0-1 1,0 1-1,0-1 1,0 1 0,0 0-1,0-1 1,0 1-1,1-1 1,-1 1 0,0 0-1,0-1 1,0 1-1,1-1 1,-1 1-1,1-1 1,0 0-31,0 0 0,1 0 0,-1 0 0,1 0 0,-1 0 0,1 1 0,-1-1 0,1 0 0,0 1 0,-1-1 0,1 1 0,0-1 0,-1 1 0,1 0 0,0 0 0,0 0 0,-1 0 0,1 0 0,0 0 0,-1 0 0,4 2 0,7-2 394,-11 0-433</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00.356"/>
    </inkml:context>
    <inkml:brush xml:id="br0">
      <inkml:brushProperty name="width" value="0.025" units="cm"/>
      <inkml:brushProperty name="height" value="0.025" units="cm"/>
    </inkml:brush>
  </inkml:definitions>
  <inkml:trace contextRef="#ctx0" brushRef="#br0">82 111 16972,'9'-11'547,"2"1"0,-1 0 0,1 0 0,1 1 1,0 1-1,0 0 0,0 1 0,1 0 0,0 0 1,1 2-1,-1 0 0,28-7 0,-39 12-521,-1-1 0,1 1 1,-1 0-1,1 0 0,-1 0 0,1 0 0,-1 0 0,1 0 0,0 0 1,-1 0-1,1 1 0,-1-1 0,1 0 0,1 2 0,-2-2-12,-1 1-1,1-1 1,-1 1 0,1-1-1,-1 0 1,0 1 0,1-1-1,-1 1 1,0-1 0,0 1-1,1-1 1,-1 1-1,0 0 1,0-1 0,0 1-1,0-1 1,1 1 0,-1-1-1,0 1 1,0 0-1,0-1 1,0 1 0,0-1-1,-1 1 1,1 0 0,-1 3 31,0 0 0,-1-1 0,1 1 0,-1-1 0,0 0-1,0 0 1,0 1 0,-1-1 0,-3 4 0,-23 21 421,-50 37 0,58-49-363,-1 1 0,2 0 0,0 2-1,1 1 1,-26 35 0,42-52-114,1 0 0,0 1 0,1-1-1,-1 1 1,1 0 0,-1-1 0,1 1 0,0 0 0,0 0 0,1 0 0,-1-1 0,1 1 0,0 0 0,0 5 0,1-6-42,-1-1 1,1 0-1,0 1 1,0-1 0,0 0-1,0 0 1,0 1-1,0-1 1,1 0 0,-1 0-1,1 0 1,-1 0-1,1-1 1,0 1 0,-1 0-1,1-1 1,0 1-1,0-1 1,1 0-1,-1 0 1,0 1 0,0-1-1,0-1 1,5 2-1,3 1-214,1 0-1,0-1 0,0-1 1,-1 0-1,1-1 0,21-1 0,67-13-551,-33 0 156</inkml:trace>
  <inkml:trace contextRef="#ctx0" brushRef="#br0" timeOffset="1">821 77 21205,'0'10'1528,"-8"8"-1240,-4 4-136,2 5 424,0 3-272,0 5-136,0 0-128,3 3-424,1 0-232,2-5-336,-2 0-184,2-5 719,-2-7-263,-1-12-128</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00.873"/>
    </inkml:context>
    <inkml:brush xml:id="br0">
      <inkml:brushProperty name="width" value="0.025" units="cm"/>
      <inkml:brushProperty name="height" value="0.025" units="cm"/>
    </inkml:brush>
  </inkml:definitions>
  <inkml:trace contextRef="#ctx0" brushRef="#br0">0 162 18612,'1'-4'172,"-1"1"-1,1 0 1,0-1 0,1 1 0,-1-1-1,0 1 1,1 0 0,0 0 0,0 0-1,0 0 1,0 0 0,0 0-1,0 1 1,1-1 0,0 1 0,3-3-1,6-5 269,1 1 0,20-10 0,-21 12 25,7-4-107,1 2 1,0 0 0,38-12 0,-44 17-305,-1 2 0,1-1 0,0 1 0,-1 1 1,1 1-1,0 0 0,17 2 0,-27-2-43,-1 0 0,0 1 0,1 0 0,-1-1 0,1 1 0,-1 0 0,0 0 0,0 1 0,0-1 0,0 1 0,0 0 0,0 0 0,0 0 0,0 0 0,-1 0 0,1 0 0,-1 1 0,0-1 0,1 1 0,-1 0 0,0-1 0,-1 1 0,1 0 0,0 0 0,-1 1 0,0-1 0,1 0 0,-1 0 0,-1 1 0,1-1 0,0 0 0,-1 1 0,0-1 0,1 1 0,-1-1 0,-1 0 0,1 1 0,0-1 0,-1 1 0,0-1 0,0 0 0,0 1 0,0-1 0,0 0 0,-1 0 0,0 0 0,-1 3 0,-3 3 83,0 0 0,-1-1 0,1 1 0,-1-2-1,-1 1 1,0-1 0,0 0 0,0-1 0,-18 11 0,14-10-393,1-1 0,-1-1 1,-1 1-1,1-2 0,-1 0 1,0 0-1,-19 2 0,17-7-724,14 1 302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01.373"/>
    </inkml:context>
    <inkml:brush xml:id="br0">
      <inkml:brushProperty name="width" value="0.025" units="cm"/>
      <inkml:brushProperty name="height" value="0.025" units="cm"/>
    </inkml:brush>
  </inkml:definitions>
  <inkml:trace contextRef="#ctx0" brushRef="#br0">34 31 16532,'1'-2'254,"1"1"0,0 0 0,0 0 0,0 0 1,0 0-1,0 0 0,0 0 0,1 1 1,-1-1-1,0 1 0,3-1 0,0 0 178,15-4 134,0 0 0,0 2 0,0 0 1,1 1-1,-1 1 0,1 1 1,30 4-1,-48-4-550,-1 1 1,0-1-1,0 1 0,0 0 1,0 0-1,0 0 0,0 0 1,0 0-1,0 0 1,0 0-1,-1 0 0,1 1 1,0-1-1,-1 1 0,3 3 1,-3-4-9,0 0 0,-1 1 0,1-1 1,0 0-1,-1 1 0,0-1 0,1 1 0,-1-1 1,0 0-1,0 1 0,1-1 0,-1 1 0,0-1 1,-1 1-1,1-1 0,0 1 0,0-1 0,-1 1 0,1-1 1,0 1-1,-1-1 0,0 0 0,1 1 0,-2 1 1,-3 4 53,1-1 1,-1 0 0,0 0 0,0 0 0,0-1 0,-1 0-1,0 0 1,-8 6 0,-8 3 273,-27 12-1,-6 3 350,55-28-684,0-1 0,0 0 1,0 0-1,0 0 0,0 0 0,0 0 0,0 0 0,-1 0 0,1 0 0,0 0 0,0 0 0,0 0 0,0 0 0,0 0 0,0 0 0,0 0 0,0 0 0,0 0 0,0 0 0,0 1 0,0-1 0,0 0 0,0 0 0,0 0 0,0 0 0,0 0 0,0 0 0,0 0 0,0 0 0,0 0 0,0 0 0,0 0 0,0 0 0,0 0 0,0 1 0,0-1 1,0 0-1,0 0 0,0 0 0,0 0 0,0 0 0,0 0 0,0 0 0,0 0 0,0 0 0,0 0 0,0 0 0,1 0 0,-1 0 0,0 0 0,0 0 0,0 0 0,0 0 0,0 1 0,0-1 0,0 0 0,0 0 0,0 0 0,0 0 0,0 0 0,0 0 0,0 0 0,1 0 0,-1 0 0,0 0 0,0 0 0,0 0 0,10 2-6,16 0-84,-24-2 80,8 1-39,0 0 0,-1 0 1,1 1-1,0 0 0,-1 0 0,10 5 0,-17-6 37,0 0-1,0 0 0,-1 0 1,1 0-1,0 0 0,0 0 0,-1 0 1,1 1-1,-1-1 0,1 1 1,-1-1-1,0 1 0,1 0 0,-1-1 1,0 1-1,0 0 0,0 0 1,0 0-1,-1 0 0,1 0 1,-1 0-1,1 0 0,-1 0 0,1 0 1,-1 0-1,0 0 0,0 0 1,0 0-1,0 0 0,0 0 0,-1 0 1,1 0-1,-1 1 0,1-1 1,-2 2-1,-2 5 28,0 0 0,0 0-1,-1-1 1,0 0 0,0 0 0,-1 0 0,0 0-1,-1-1 1,1 0 0,-15 11 0,10-9 38,-1-1 1,0 0-1,0 0 1,-1-1-1,0-1 0,-22 8 1,30-12-192,0-1 0,-1 0 1,1 0-1,0 0 0,0 0 1,-10-1-1,14 0 112,0 0 0,0 0 0,-1-1 0,1 1-1,0 0 1,0-1 0,0 1 0,0 0 0,0-1 0,0 1 0,0-1-1,0 0 1,0 1 0,0-1 0,0 0 0,0 0 0,0 1 0,0-1 0,0 0-1,1 0 1,-1 0 0,0 0 0,1 0 0,-1 0 0,1 0 0,-1 0 0,1 0-1,-1-1 1,1 1 0,0 0 0,0 0 0,-1 0 0,1-3 0,1-16-385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5.045"/>
    </inkml:context>
    <inkml:brush xml:id="br0">
      <inkml:brushProperty name="width" value="0.025" units="cm"/>
      <inkml:brushProperty name="height" value="0.025" units="cm"/>
    </inkml:brush>
  </inkml:definitions>
  <inkml:trace contextRef="#ctx0" brushRef="#br0">25 1 18492,'-17'9'1152,"11"-2"-1648,4-7 480,11-5 616,5 0-528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5.548"/>
    </inkml:context>
    <inkml:brush xml:id="br0">
      <inkml:brushProperty name="width" value="0.025" units="cm"/>
      <inkml:brushProperty name="height" value="0.025" units="cm"/>
    </inkml:brush>
  </inkml:definitions>
  <inkml:trace contextRef="#ctx0" brushRef="#br0">61 1 16267,'-3'22'1577,"-4"4"-1161,-3 6-168,1 2 760,4 5-584,3 1-104,-1-4-120,3-2-64,6-5-160,3-6-176,-1-12-352,0-4-184,-6-12 560,0-8-120,-5-12-112</inkml:trace>
  <inkml:trace contextRef="#ctx0" brushRef="#br0" timeOffset="1">15 49 13467,'7'-4'1952,"3"4"-1024,6-1-255,3-1 1847,7 1-1456,4-5-199,3 0-185,1-1-168,-1-2-528,-4 4-344,-6 2-560,-6-1 744,-9 5-185,-3 3-111</inkml:trace>
  <inkml:trace contextRef="#ctx0" brushRef="#br0" timeOffset="2">1 217 14643,'3'13'1801,"10"-3"-1065,12-9-176,7-1 728,5-3-328,6-4-80,-1-1-223,-2-2-305,-6 1-672,-4-1-345,-14 4 529,-4-1-152</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6.196"/>
    </inkml:context>
    <inkml:brush xml:id="br0">
      <inkml:brushProperty name="width" value="0.025" units="cm"/>
      <inkml:brushProperty name="height" value="0.025" units="cm"/>
    </inkml:brush>
  </inkml:definitions>
  <inkml:trace contextRef="#ctx0" brushRef="#br0">4 510 11987,'0'2'151,"-1"0"1,0 0-1,1 0 1,-1 0-1,1 0 1,0 1 0,-1-1-1,1 0 1,1 4-1,-1-6-116,0 1-1,0-1 1,1 1 0,-1 0-1,0-1 1,1 1-1,-1-1 1,1 1-1,-1-1 1,1 1-1,-1-1 1,1 1 0,-1-1-1,1 0 1,-1 1-1,1-1 1,-1 0-1,1 1 1,0-1-1,-1 0 1,1 0 0,0 0-1,-1 1 1,1-1-1,0 0 1,-1 0-1,1 0 1,0 0-1,-1 0 1,1 0 0,0 0-1,-1-1 1,1 1-1,0 0 1,-1 0-1,1 0 1,-1-1 0,1 1-1,0 0 1,0-1-1,14-4 387,-1-1 0,0 0 0,0-1 0,-1-1 0,14-10-1,63-50-1032,-88 66 598,47-40-948,-27 21-423,41-27-1,-63 47 1390,1 1 1,-1 0-1,0 0 0,1-1 0,-1 1 0,0 0 0,0 0 0,1 0 0,-1-1 0,0 1 0,1 0 0,-1 0 0,0 0 0,1 0 0,-1 0 0,1 0 0,-1 0 0,0 0 0,1 0 0,-1 0 0,0 0 0,1 0 0,-1 0 0,0 0 0,1 0 0,-1 0 0,0 0 0,1 0 0,-1 0 0,0 1 0,1-1 0,-1 0 0,0 0 0,1 0 0,-1 1 0,3 14 571,-10 30 848,5-35-1130,0 1-13,1 1 1,0 0 0,0 0-1,1-1 1,3 20 0,-3-29-262,0 0 1,1 0 0,-1 1 0,1-1-1,-1 0 1,1 0 0,0 0-1,0 0 1,0 0 0,0 0 0,1 0-1,-1-1 1,0 1 0,1 0 0,-1 0-1,1-1 1,0 1 0,-1-1-1,1 0 1,0 0 0,0 1 0,0-1-1,0 0 1,0 0 0,0-1 0,0 1-1,0 0 1,0-1 0,1 1-1,-1-1 1,0 0 0,0 0 0,0 0-1,1 0 1,-1 0 0,4-1 0,4-1-1,1 0 1,-1-1-1,0 0 1,0 0-1,-1-2 1,1 1 0,16-12-1,0-1 29,33-28 0,-28 16-360,-1-1 1,-1 0 0,-2-3 0,-1 0 0,-2-1 0,31-58 0,-44 70 429,0-1 0,-2 0 1,11-40-1,-20 63-99,0 0 0,0 0-1,0 0 1,0 0 0,0 0-1,-1 0 1,1 0 0,0 0-1,0 0 1,0 0 0,0 0-1,0 0 1,0 0 0,-1 0-1,1 0 1,0 0 0,0 0-1,0 0 1,0 0 0,0 0-1,0 0 1,0 0 0,-1 0-1,1-1 1,0 1 0,0 0-1,0 0 1,0 0 0,0 0-1,0 0 1,0 0 0,0 0-1,0 0 1,-1 0 0,1-1-1,0 1 1,-11 23 302,2 1 0,0 0 0,1 0 0,-5 27 0,5-19-110,-21 108 592,25-117-711,2 1 1,1-1-1,1 1 0,3 23 1,-9-126-348,-29-65 950,35 143-687,0 1 1,0 0-1,0 0 0,0-1 1,0 1-1,1 0 1,-1 0-1,0 0 0,0-1 1,0 1-1,0 0 1,0 0-1,0-1 0,0 1 1,0 0-1,1 0 1,-1 0-1,0 0 1,0-1-1,0 1 0,0 0 1,1 0-1,-1 0 1,0 0-1,0 0 0,0-1 1,1 1-1,-1 0 1,0 0-1,0 0 0,0 0 1,1 0-1,-1 0 1,0 0-1,0 0 0,1 0 1,-1 0-1,0 0 1,0 0-1,0 0 0,1 0 1,-1 0-1,0 0 1,0 0-1,1 0 1,-1 0-1,0 0 0,0 1 1,1-1-1,16 4-195,-14-3 87,19 3-134,-1 0-1,1-2 1,25 0 0,-9-1-44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6.820"/>
    </inkml:context>
    <inkml:brush xml:id="br0">
      <inkml:brushProperty name="width" value="0.025" units="cm"/>
      <inkml:brushProperty name="height" value="0.025" units="cm"/>
    </inkml:brush>
  </inkml:definitions>
  <inkml:trace contextRef="#ctx0" brushRef="#br0">254 1 14323,'-8'1'450,"-30"4"2263,-47 14 0,76-17-2491,-1 1-1,1 1 1,-1-1-1,1 2 1,0-1-1,1 1 1,-1 1-1,1-1 1,0 2-1,-8 6 1,16-12-223,-1-1 1,1 0 0,-1 1-1,1-1 1,-1 1 0,1-1-1,0 1 1,-1-1 0,1 1-1,0-1 1,-1 1 0,1 0-1,0-1 1,-1 1 0,1-1-1,0 1 1,0 0 0,0-1-1,0 1 1,0 0 0,0-1-1,0 1 1,0 0 0,0-1-1,0 1 1,0 0 0,0-1-1,1 2 1,-1-1-20,1 0 0,0-1 1,0 1-1,0 0 0,0 0 0,0-1 0,0 1 0,0 0 0,0-1 0,0 1 1,0-1-1,0 1 0,0-1 0,2 1 0,7 1-241,0-1 0,19 2 0,-24-3 181,13 1-229,44 4-641,-58-4 854,1 0 0,-1 0 0,1 0 0,-1 0 0,0 1 0,0 0 0,0 0 0,0 0 0,0 0 0,7 6-1,-11-8 86,1 1-1,-1-1 0,1 1 0,-1-1 0,1 1 0,-1-1 0,0 1 0,1-1 0,-1 1 0,0-1 0,1 1 0,-1-1 1,0 1-1,0 0 0,1-1 0,-1 1 0,0 0 0,0-1 0,0 1 0,0 0 0,0-1 0,0 1 0,0 0 1,0-1-1,0 1 0,0 0 0,0-1 0,-1 2 0,0-1 12,1 1 1,-1-1-1,0 0 1,0 0-1,0 1 1,-1-1-1,1 0 1,0 0-1,0 0 1,-1 0-1,-1 1 1,-6 3 94,1-1 0,-1-1 0,-10 4 0,17-6-74,-12 4 62,-1-1 0,1-1-1,-1 0 1,0 0 0,0-1 0,-17-1 0,30-1-43,1 0 0,-1 0 0,1 0-1,0 0 1,-1 0 0,1 0 0,0 0 0,-1 0 0,1 0 0,0-1-1,-1 1 1,1-1 0,0 1 0,-1-1 0,1 1 0,0-1 0,0 0 0,0 0-1,0 0 1,0 1 0,0-1 0,0 0 0,0 0 0,0 0 0,0-1-1,0 1 1,0 0 0,1 0 0,-1 0 0,0 0 0,1-1 0,-1 1 0,1 0-1,0-1 1,-1 1 0,1 0 0,0-3 0,4-15 91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7.390"/>
    </inkml:context>
    <inkml:brush xml:id="br0">
      <inkml:brushProperty name="width" value="0.025" units="cm"/>
      <inkml:brushProperty name="height" value="0.025" units="cm"/>
    </inkml:brush>
  </inkml:definitions>
  <inkml:trace contextRef="#ctx0" brushRef="#br0">42 397 12691,'-8'11'593,"-19"38"362,26-47-875,0 0-1,0 0 1,0 1-1,1-1 0,-1 0 1,1 1-1,-1-1 1,1 1-1,0-1 0,0 1 1,0-1-1,0 1 1,0-1-1,0 1 0,1-1 1,-1 1-1,3 4 1,-2-6-25,0 1 1,0-1-1,0 0 1,0 1-1,1-1 0,-1 0 1,1 0-1,-1 0 1,1 0-1,-1 0 1,1 0-1,0 0 1,-1-1-1,1 1 1,0 0-1,-1-1 1,1 0-1,0 1 1,0-1-1,0 0 1,3 0-1,4 0 59,-1 0-1,0-1 1,14-3 0,-1-2 15,-1 0 1,0-1-1,-1-1 1,1-1-1,-1 0 1,-1-2-1,0 0 1,23-19-1,-21 13-13,-1 0 0,0-2 0,-1 0 0,-1-1 0,-1 0 0,19-33 0,-23 33 3,-2 0-1,15-41 0,-22 52-80,0-1 0,-1 1-1,0-1 1,-1 1 0,0-1 0,0 0-1,-1 1 1,0-1 0,-2-13 0,2 21-31,-1 0-1,1 0 1,-1 0 0,1 0 0,-1 0 0,1 0 0,-1 0 0,0 0 0,0 0 0,0 0 0,0 0 0,-1 0 0,1 1 0,0-1 0,-1 0 0,1 1 0,-1 0 0,0-1-1,1 1 1,-1 0 0,0 0 0,0-1 0,0 2 0,0-1 0,0 0 0,0 0 0,0 0 0,0 1 0,0-1 0,0 1 0,0 0 0,0 0 0,0 0 0,0 0 0,-1 0-1,1 0 1,0 0 0,0 1 0,0-1 0,0 1 0,-3 0 0,-5 3 34,1-1 0,-1 1 0,1 0 0,0 1 1,0 0-1,0 1 0,-10 9 0,0 1 62,2 0 0,-27 33 0,37-41-75,1 1 1,0-1-1,1 1 0,0 0 1,0 1-1,1-1 0,0 1 1,-4 18-1,7-25-29,1-1 0,0 1 1,-1 0-1,1-1 0,0 1 0,1-1 1,-1 1-1,0 0 0,1-1 0,-1 1 0,1-1 1,0 1-1,0-1 0,0 0 0,0 1 1,0-1-1,1 0 0,-1 0 0,1 0 1,-1 1-1,1-2 0,0 1 0,0 0 0,0 0 1,2 1-1,6 4-32,0-2-1,1 1 1,-1-1-1,19 5 1,-17-5 20,-1-1-1,16 9 1,-23-10-34,0 0-1,-1 0 1,1 0-1,-1 0 1,0 0-1,0 1 1,0-1-1,-1 1 0,1 0 1,-1-1-1,0 1 1,0 1-1,0-1 1,0 0-1,-1 0 1,0 1-1,0-1 1,0 1-1,0-1 1,-1 1-1,1-1 1,-1 1-1,0-1 1,-1 1-1,1-1 1,-1 1-1,0-1 1,0 1-1,0-1 1,-1 0-1,1 0 1,-1 1-1,0-1 1,-1 0-1,1-1 1,-1 1-1,-3 5 0,5-8-281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7.905"/>
    </inkml:context>
    <inkml:brush xml:id="br0">
      <inkml:brushProperty name="width" value="0.025" units="cm"/>
      <inkml:brushProperty name="height" value="0.025" units="cm"/>
    </inkml:brush>
  </inkml:definitions>
  <inkml:trace contextRef="#ctx0" brushRef="#br0">2 244 15851,'0'0'75,"-1"1"0,1-1 0,0 1-1,0 0 1,0-1 0,0 1-1,0 0 1,0-1 0,0 1-1,0-1 1,0 1 0,0 0 0,0-1-1,0 1 1,1-1 0,-1 1-1,0-1 1,0 1 0,1 0 0,-1-1-1,0 1 1,0-1 0,1 1-1,-1-1 1,1 1 0,-1-1 0,1 0-1,-1 1 1,1 0 0,1-1 27,-1 1 0,1 0 1,-1-1-1,1 1 1,0-1-1,-1 0 0,1 1 1,0-1-1,-1 0 1,4 0-1,3-1 112,0 0 0,-1 0 0,1-1-1,7-2 1,-4 0-22,-1 0 0,1-1 0,-1 0 0,9-6 0,-16 9-130,0 1-1,-1-1 0,1 0 1,-1 0-1,1 0 0,-1-1 0,0 1 1,0-1-1,0 1 0,0-1 1,0 1-1,0-1 0,-1 0 0,0 0 1,1 0-1,-1 0 0,0 0 1,1-5-1,-2 7-50,0 1 0,0-1 1,0 1-1,0-1 0,0 1 0,0-1 1,0 1-1,-1-1 0,1 1 1,0-1-1,0 1 0,0 0 0,0-1 1,-1 1-1,1-1 0,0 1 0,0 0 1,-1-1-1,1 1 0,0-1 1,-1 1-1,1 0 0,0-1 0,-1 1 1,1 0-1,-1 0 0,1-1 0,-1 1 1,1 0-1,0 0 0,-1 0 1,1 0-1,-1-1 0,1 1 0,-1 0 1,1 0-1,-1 0 0,1 0 0,-1 0 1,1 0-1,-1 0 0,1 0 1,-1 0-1,1 0 0,-1 1 0,-2-1 12,1 1-1,0-1 1,-1 1 0,1 0-1,0 0 1,0 0-1,0 0 1,-4 2-1,0 2-5,1 0 0,-1 1-1,1-1 1,0 1-1,0 0 1,0 0 0,1 1-1,0 0 1,1-1 0,-6 14-1,8-18-16,0 1-1,1-1 1,-1 0 0,1 0-1,-1 0 1,1 1-1,0-1 1,0 0 0,0 1-1,0-1 1,0 0 0,0 1-1,1-1 1,-1 0-1,1 0 1,0 0 0,0 1-1,-1-1 1,2 0-1,-1 0 1,0 0 0,0 0-1,0 0 1,1-1-1,-1 1 1,1 0 0,0-1-1,-1 1 1,1-1-1,0 1 1,0-1 0,0 0-1,0 0 1,0 0-1,0 0 1,0 0 0,0 0-1,1 0 1,-1-1-1,4 1 1,4 1 0,0 0 0,1-1 0,-1 0 0,0-1 0,1 0 0,-1-1 0,0 0 0,1-1 0,-1 0 0,0 0 0,0-1 0,0-1 0,11-5 0,-1 0 33,-1-1-1,0 0 1,0-2 0,-1 0-1,20-19 1,-22 13 89,-15 15-39,-9 12-16,-8 10 162,-24 38-1,36-51-182,0 1-1,1-1 1,0 1-1,0 0 1,0 0-1,1 0 1,0 0-1,1 0 1,0 0-1,-1 15 1,2-21-50,0-1 0,0 1 0,0 0 0,0-1 1,0 1-1,0-1 0,0 1 0,0 0 0,0-1 0,0 1 1,0-1-1,1 1 0,-1-1 0,0 1 0,0 0 1,1-1-1,-1 1 0,0-1 0,1 1 0,-1-1 0,0 0 1,1 1-1,-1-1 0,1 1 0,-1-1 0,1 0 1,-1 1-1,1-1 0,0 1 0,0-1-47,1 0-1,-1 0 1,0 0 0,0-1-1,0 1 1,0 0-1,0 0 1,0-1 0,0 1-1,0-1 1,0 1-1,0-1 1,0 1 0,2-2-1,2-1-48,-1-1-1,1 0 1,-1 0-1,0 0 1,6-8-1,-3 1-7,-1-1 0,0 0 0,7-20 0,1-14-309</inkml:trace>
  <inkml:trace contextRef="#ctx0" brushRef="#br0" timeOffset="1">453 0 14379,'-10'14'1400,"3"6"-936,1-1-231,5-2 927,1 3-1176,10-2 56,0-3-56,7-3-168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8.416"/>
    </inkml:context>
    <inkml:brush xml:id="br0">
      <inkml:brushProperty name="width" value="0.025" units="cm"/>
      <inkml:brushProperty name="height" value="0.025" units="cm"/>
    </inkml:brush>
  </inkml:definitions>
  <inkml:trace contextRef="#ctx0" brushRef="#br0">187 221 15587,'-28'12'2055,"-50"30"0,71-38-1885,0 1 0,0-1-1,1 1 1,0 1-1,0-1 1,1 1-1,-1 0 1,1 1 0,1-1-1,-1 1 1,1 0-1,-5 11 1,8-17-149,1 0 0,-1 1 0,1-1 0,-1 0 0,1 0 0,0 0 0,0 0 0,-1 1 0,1-1 0,0 0 0,0 0 0,0 0 0,0 1 0,1-1 0,-1 0 0,0 0 0,0 0 0,1 1 0,-1-1 0,0 0 0,1 0 0,0 0 0,0 2 0,1-2-10,-1 0 0,0 0 0,0 0 0,1 0 0,-1-1 0,1 1 0,-1 0-1,1-1 1,-1 1 0,1-1 0,0 1 0,-1-1 0,1 0 0,-1 0 0,3 0 0,5 0-13,-1 0 1,1-1-1,0 0 1,-1-1-1,15-4 0,-3-2-4,0 0 0,-1-2 0,0 0-1,-1-1 1,0-1 0,-1-1 0,0 0-1,29-31 1,-28 24-49,0-1 0,-2 0-1,-1-1 1,0-1 0,-2 0 0,19-44 0,-30 62 38,0 0 0,0-1 0,0 1 0,-1-1 0,0 0-1,0 1 1,0-1 0,-1-8 0,0 14 15,0-1-1,0 1 0,0 0 1,0 0-1,0-1 1,0 1-1,0 0 0,-1 0 1,1-1-1,0 1 0,0 0 1,0 0-1,0 0 0,-1-1 1,1 1-1,0 0 0,0 0 1,-1 0-1,1 0 1,0 0-1,0-1 0,-1 1 1,1 0-1,0 0 0,0 0 1,-1 0-1,1 0 0,0 0 1,-1 0-1,1 0 1,0 0-1,0 0 0,-1 0 1,1 0-1,0 0 0,-1 0 1,1 0-1,0 0 0,0 0 1,-1 1-1,1-1 0,0 0 1,0 0-1,-1 0 1,-13 9-21,2 3 125,1 0-1,-1 1 1,2 0 0,-15 23-1,7-6 147,-17 43 0,31-66-200,1 1-1,0-1 1,1 1-1,0 0 1,0 0-1,1 0 0,-1 11 1,2-17-43,0 1 0,0-1 0,1 1 0,-1-1 0,0 0 0,1 1 0,0-1 0,-1 1 0,1-1 0,0 0 0,0 1 0,1-1 0,-1 0 0,0 0 0,1 0 0,-1 0 0,1 0 0,0 0 0,-1-1 0,1 1 0,0-1 0,0 1 1,0-1-1,1 1 0,-1-1 0,0 0 0,0 0 0,4 1 0,2 0-58,0 0 0,-1-1 0,2 0 0,-1 0 1,0-1-1,0 0 0,0-1 0,0 1 0,0-2 0,0 1 1,0-1-1,-1 0 0,1-1 0,14-6 0,1-2-296,-1 0-1,0-2 0,29-22 1,-34 24 32,-17 21 552,-1-8-184,0 1 1,1-1-1,-1 0 0,1 1 1,0-1-1,0 0 0,0 0 0,0 1 1,0-1-1,1 5 0,0-5-26,0-1-1,0 1 0,0 0 1,0-1-1,1 1 1,-1-1-1,0 1 1,1-1-1,-1 1 0,1-1 1,0 0-1,-1 0 1,1 0-1,0 0 0,0 0 1,-1 0-1,1-1 1,0 1-1,0 0 0,0-1 1,4 1-1,5 1 38,0-1 0,18 0 0,-1-2-177,0-2 1,54-10-1,53-23-1145,-113 29 960,-5 4-59,-11 7 133,-6-2 224,-1 0-1,1 0 1,-1 0 0,0 0-1,0-1 1,1 1-1,-1 0 1,0 0-1,-2 2 1,-7 13 341,8-9-238,0-1 0,0 1 0,0 0 0,1 0 0,1 0 0,-1 0 0,1 0 0,0 0 0,1 0 0,0 0 0,2 8 0,4 14 70,17 45 0,-8-30-274,-10-27 0,-1 1 0,-1 0 0,-1 0 0,0 0-1,-1 0 1,-1 24 0,-2-37 132,1 0 0,-1 0-1,0 0 1,0 0 0,0-1-1,-1 1 1,0 0 0,0-1-1,0 1 1,-1-1 0,0 0 0,0 0-1,0 0 1,-1 0 0,0 0-1,0-1 1,0 0 0,0 0-1,0 0 1,-1 0 0,0 0 0,0-1-1,-10 5 1,9-5 145,0-1 1,0 1-1,0-1 0,-1-1 1,1 1-1,0-1 0,-1 0 1,1-1-1,-12 0 0,16 0-115,-1 0 0,1-1-1,0 1 1,-1-1-1,1 0 1,0 1 0,0-1-1,0 0 1,-1 0 0,1 0-1,0-1 1,0 1-1,0-1 1,1 1 0,-1-1-1,0 1 1,1-1 0,-1 0-1,1 0 1,-1 0-1,1 0 1,0 0 0,0 0-1,0 0 1,0 0 0,0 0-1,0-1 1,1 1-1,-1-3 1,-1-3-1,2-1 0,-1 0 0,1 0 0,1 1 0,-1-1 1,1 0-1,1 1 0,0-1 0,0 1 0,1 0 0,5-13 0,3-2-65,0 0-1,26-36 1,-24 41-263,2 0 0,0 1 0,1 0 0,1 1 0,0 1 0,1 1 1,1 1-1,0 0 0,1 1 0,0 2 0,1 0 0,26-9 0,-6 4-343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7.349"/>
    </inkml:context>
    <inkml:brush xml:id="br0">
      <inkml:brushProperty name="width" value="0.05" units="cm"/>
      <inkml:brushProperty name="height" value="0.05" units="cm"/>
    </inkml:brush>
  </inkml:definitions>
  <inkml:trace contextRef="#ctx0" brushRef="#br0">39 1 11795,'-38'11'5407,"146"-12"-2956,128 4-1081,-207-2-1305,-2 0-94,0 2 0,48 9 1,-74-11 2,1 0 0,-1-1 0,1 1 1,-1-1-1,1 1 0,-1-1 0,1 0 0,-1 0 1,1 1-1,0-1 0,-1 0 0,1 0 0,-1 0 1,1-1-1,-1 1 0,1 0 0,-1-1 0,1 1 1,-1-1-1,1 1 0,-1-1 0,1 0 0,-1 1 1,0-1-1,1 0 0,-1 0 0,0 0 0,0 0 1,0 0-1,0 0 0,1-2 0,9-14-210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9.830"/>
    </inkml:context>
    <inkml:brush xml:id="br0">
      <inkml:brushProperty name="width" value="0.025" units="cm"/>
      <inkml:brushProperty name="height" value="0.025" units="cm"/>
    </inkml:brush>
  </inkml:definitions>
  <inkml:trace contextRef="#ctx0" brushRef="#br0">80 0 13475,'-2'1'105,"0"0"1,1 0-1,-1 0 1,1 0-1,-1 0 1,1 0-1,0 1 1,0-1-1,-1 0 1,1 1 0,0-1-1,0 1 1,0-1-1,0 1 1,1 0-1,-2 2 1,-10 34 516,10-27-152,-7 19-280,1 2 0,2-1 0,1 1-1,-1 55 1,6-85-184,0 0 0,0 0-1,0 0 1,1 0-1,-1 0 1,1-1-1,-1 1 1,1 0 0,-1 0-1,1 0 1,0-1-1,0 1 1,0 0 0,0-1-1,0 1 1,0 0-1,0-1 1,2 2-1,-1-2-1,-1 0-1,1 0 1,-1-1-1,1 1 0,0 0 1,-1-1-1,1 1 1,0-1-1,-1 0 0,1 0 1,0 1-1,0-1 0,-1 0 1,1 0-1,0-1 1,2 1-1,6-3 2,0 0 1,0 0-1,0-1 0,0 0 0,10-7 1,-15 8-6,22-12-2,32-15-17,-55 28 13,1 0-1,0 0 1,0 1 0,0-1-1,-1 2 1,1-1-1,0 0 1,0 1-1,0 0 1,8 0-1,-12 1 15,0-1 0,0 0 0,1 1 0,-1-1 0,0 1-1,0-1 1,0 1 0,0-1 0,0 1 0,0 0 0,0 0-1,0-1 1,0 1 0,0 0 0,0 0 0,-1 0 0,1 0-1,0 0 1,-1 0 0,1 0 0,0 0 0,-1 0 0,1 1-1,-1-1 1,0 0 0,1 0 0,-1 0 0,0 0 0,0 1-1,0-1 1,0 0 0,0 0 0,0 1 0,0-1-1,0 0 1,0 0 0,-1 0 0,1 1 0,0-1 0,-1 1-1,-2 6 132,1 0-1,-1 0 1,0 0-1,-8 12 1,2-4 334,-2-1 0,0 1 0,0-2-1,-25 24 1,31-32-314,-1-1 0,0 0-1,0 0 1,-1-1 0,1 0 0,-1 0-1,0 0 1,0-1 0,0 0-1,-1 0 1,1-1 0,-1 0 0,1 0-1,-10 0 1,13-2-159,0 0 0,0-1 0,0 0 0,0 1 0,0-2 0,1 1 0,-1 0 0,0-1 0,1 1 0,-1-1 0,1 0 0,-1 0 0,1-1 0,0 1 0,0-1-1,-5-5 1,6 6-146,0 0 0,0 0-1,0-1 1,1 1-1,-1-1 1,0 1-1,1-1 1,0 0-1,0 0 1,0 1-1,0-1 1,0 0 0,0 0-1,1 0 1,0 0-1,-1 0 1,1 0-1,0 0 1,0 0-1,1 0 1,-1 0-1,1 0 1,0-3 0,0 4 60,-1 1 0,1 0 1,0-1-1,0 1 1,0 0-1,0-1 1,0 1-1,0 0 1,0 0-1,1 0 1,-1 0-1,0 0 1,1 0-1,2-1 1,12-6-678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0.314"/>
    </inkml:context>
    <inkml:brush xml:id="br0">
      <inkml:brushProperty name="width" value="0.025" units="cm"/>
      <inkml:brushProperty name="height" value="0.025" units="cm"/>
    </inkml:brush>
  </inkml:definitions>
  <inkml:trace contextRef="#ctx0" brushRef="#br0">102 1 16492,'8'0'1848,"-11"20"-1088,-6 6-320,-5 15 1753,-1 5-1257,0 9-504,-3 2-80,4-1-128,1-4-80,7-8-232,4-5-224,3-9-408,2-7-232,4-12 928,5-4-240,-2-10-169,4-4-183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0.750"/>
    </inkml:context>
    <inkml:brush xml:id="br0">
      <inkml:brushProperty name="width" value="0.025" units="cm"/>
      <inkml:brushProperty name="height" value="0.025" units="cm"/>
    </inkml:brush>
  </inkml:definitions>
  <inkml:trace contextRef="#ctx0" brushRef="#br0">86 1 14259,'-2'3'533,"0"0"0,-1 0 0,1 0 0,-1 0 0,1-1 0,-6 4 1,-11 13 666,13-9-873,0 0-1,0 0 1,1 0 0,-8 22 0,11-26-255,0 0 1,1-1-1,-1 1 1,1 0-1,1 0 0,-1 0 1,1-1-1,0 1 1,0 0-1,1 0 1,2 10-1,-3-14-54,1-1 1,-1 1-1,1-1 1,-1 0-1,1 1 0,0-1 1,0 0-1,0 1 1,0-1-1,0 0 1,0 0-1,0 0 0,0 1 1,0-1-1,0-1 1,0 1-1,1 0 0,-1 0 1,0 0-1,1-1 1,-1 1-1,3 0 1,-1 0 18,0-1 0,0 0 0,0 1 0,0-1 1,0-1-1,0 1 0,0 0 0,0-1 1,0 1-1,5-3 0,1 0 77,0-1-1,0-1 1,0 1-1,-1-1 1,1-1 0,8-7-1,-6 3 148,-1 0 0,0 0 0,15-20-1,-23 26-194,1 0-1,-1 1 1,0-1-1,0 0 0,0 0 1,0 0-1,0 0 1,-1-1-1,0 1 1,0 0-1,0-1 0,-1 1 1,1-1-1,-1 1 1,0 0-1,-1-6 0,1 9-77,0 0-1,0 0 0,0 0 1,-1 1-1,1-1 0,0 0 1,-1 0-1,1 0 0,0 1 0,-1-1 1,1 0-1,-1 1 0,1-1 1,-1 0-1,0 1 0,1-1 0,-1 0 1,1 1-1,-1-1 0,0 1 1,0 0-1,1-1 0,-1 1 1,0-1-1,0 1 0,0 0 0,1 0 1,-1-1-1,0 1 0,0 0 1,0 0-1,0 0 0,0 0 1,1 0-1,-1 0 0,0 0 0,0 0 1,-1 1-1,0-1-8,1 1 1,-1-1-1,1 1 0,-1 0 1,1-1-1,-1 1 1,1 0-1,0 0 0,-1 0 1,1 0-1,0 0 0,0 0 1,0 0-1,-1 0 0,1 1 1,0-1-1,1 0 1,-1 1-1,-1 2 0,1 3-191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1.200"/>
    </inkml:context>
    <inkml:brush xml:id="br0">
      <inkml:brushProperty name="width" value="0.025" units="cm"/>
      <inkml:brushProperty name="height" value="0.025" units="cm"/>
    </inkml:brush>
  </inkml:definitions>
  <inkml:trace contextRef="#ctx0" brushRef="#br0">130 38 18060,'1'-2'140,"-1"1"0,1 0 0,-1-1 0,1 1 0,-1 0 1,0-1-1,0 1 0,0 0 0,0-1 0,0 1 0,0-1 0,0 1 0,0 0 0,0-1 0,-1 1 1,1 0-1,-1-1 0,1 1 0,-1 0 0,1-1 0,-1 1 0,-1-2 0,1 2-64,0 1-1,0-1 0,0 1 0,0 0 0,0-1 0,-1 1 0,1 0 1,0-1-1,0 1 0,0 0 0,0 0 0,-1 0 0,1 0 0,0 0 1,0 0-1,0 0 0,0 1 0,0-1 0,-1 0 0,1 1 0,0-1 1,0 1-1,0-1 0,0 1 0,0-1 0,0 1 0,-1 1 0,-5 3-21,0 0 0,1 0 0,0 1 0,0-1 0,1 1 0,0 1-1,0-1 1,0 1 0,1 0 0,-7 13 0,6-9-47,1 0 1,0 0-1,0 0 0,1 0 1,1 0-1,-3 23 0,5-30-7,-1-1-1,1 1 0,1-1 0,-1 1 0,0-1 0,1 1 0,0-1 0,0 0 1,0 1-1,0-1 0,0 0 0,1 0 0,-1 1 0,1-1 0,0-1 1,0 1-1,4 5 0,-4-6-27,1-1-1,-1 1 1,1 0 0,-1-1 0,1 0 0,-1 0-1,1 0 1,0 0 0,-1 0 0,1 0 0,0-1-1,0 1 1,0-1 0,0 0 0,0 0 0,-1 0-1,1 0 1,0 0 0,0-1 0,0 1 0,5-3-1,4-1-209,0 0 1,0-1-1,0-1 0,0 0 0,-1-1 0,0 0 0,0 0 0,10-11 0,-1-1-151,0 0 1,30-40-1,-14 7-270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1.696"/>
    </inkml:context>
    <inkml:brush xml:id="br0">
      <inkml:brushProperty name="width" value="0.025" units="cm"/>
      <inkml:brushProperty name="height" value="0.025" units="cm"/>
    </inkml:brush>
  </inkml:definitions>
  <inkml:trace contextRef="#ctx0" brushRef="#br0">81 1 18164,'-5'17'1037,"-1"0"0,-9 19-1,-8 26 464,15-35-1245,1 1 0,1-1-1,2 1 1,1 0 0,0 44 0,3-71-258,0 0 1,0 1 0,0-1 0,0 0-1,0 0 1,0 0 0,0 1 0,0-1-1,0 0 1,1 0 0,-1 0 0,1 1-1,-1-1 1,1 0 0,-1 0-1,1 0 1,0 0 0,-1 0 0,1 0-1,0 0 1,0 0 0,0-1 0,-1 1-1,1 0 1,0 0 0,0-1 0,0 1-1,0 0 1,1-1 0,-1 1 0,0-1-1,0 1 1,0-1 0,0 0 0,0 0-1,1 1 1,-1-1 0,0 0 0,0 0-1,1 0 1,-1 0 0,0 0 0,0-1-1,0 1 1,1 0 0,-1 0 0,0-1-1,0 1 1,0-1 0,2 0 0,6-3-9,-1-1 1,1 1-1,-1-1 1,0-1 0,8-6-1,29-27 32,-1-3 0,-2-1 0,-2-1 0,57-83 1,-78 96-1008,-19 31 975,0-1 0,0 1 0,0 0 0,0 0 1,0-1-1,0 1 0,0 0 0,0 0 0,0-1 0,0 1 0,0 0 0,0 0 0,0-1 1,0 1-1,-1 0 0,1 0 0,0-1 0,0 1 0,0 0 0,0 0 0,0-1 0,0 1 0,-1 0 1,1 0-1,0 0 0,0 0 0,0-1 0,-1 1 0,1 0 0,0 0 0,0 0 0,0 0 1,-1 0-1,1-1 0,0 1 0,0 0 0,-1 0 0,1 0 0,0 0 0,0 0 0,-1 0 1,-5 2-301</inkml:trace>
  <inkml:trace contextRef="#ctx0" brushRef="#br0" timeOffset="1">165 294 15483,'0'23'1785,"6"-3"-961,-3-2-336,7-4 816,4-1-256,6-3-351,3-1-409,0-7 1248,-1-2-1352,5-1-24,0-3 24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2.159"/>
    </inkml:context>
    <inkml:brush xml:id="br0">
      <inkml:brushProperty name="width" value="0.025" units="cm"/>
      <inkml:brushProperty name="height" value="0.025" units="cm"/>
    </inkml:brush>
  </inkml:definitions>
  <inkml:trace contextRef="#ctx0" brushRef="#br0">81 4 16796,'0'0'58,"0"0"1,0 0 0,0 0-1,0-1 1,0 1 0,0 0 0,0 0-1,0 0 1,0 0 0,0 0-1,0 0 1,0 0 0,0-1 0,0 1-1,0 0 1,0 0 0,0 0 0,0 0-1,0 0 1,0 0 0,0 0-1,-1-1 1,1 1 0,0 0 0,0 0-1,0 0 1,0 0 0,0 0-1,0 0 1,0 0 0,0 0 0,0 0-1,-1 0 1,1 0 0,0-1-1,0 1 1,0 0 0,0 0 0,0 0-1,0 0 1,0 0 0,-1 0 0,1 0-1,0 0 1,0 0 0,0 0-1,0 0 1,0 0 0,0 0 0,-1 0-1,1 1 1,-8 4 1447,-8 11 136,10-8-1466,0 1-1,0 0 1,1 0 0,0 0 0,1 1-1,0-1 1,0 1 0,1 0-1,1 0 1,-1 0 0,1 0 0,0 17-1,2-24-195,1-1 0,-1 0-1,1 0 1,0 0 0,-1 0 0,1 0-1,0 0 1,0-1 0,2 4-1,-3-5-39,1 1-1,-1-1 1,0 1-1,0-1 0,1 1 1,-1-1-1,0 0 1,1 1-1,-1-1 0,0 0 1,1 1-1,-1-1 1,1 0-1,-1 1 0,0-1 1,1 0-1,-1 0 1,1 1-1,-1-1 0,1 0 1,-1 0-1,1 0 1,-1 0-1,1 0 0,-1 0 1,1 0-1,-1 0 1,1 0-1,-1 0 0,1 0 1,-1 0-1,1 0 1,-1 0-1,1 0 1,-1 0-1,1-1 0,-1 1 1,1 0-1,-1 0 1,0-1-1,1 1 0,0-1 1,0 0-436,0-2-148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2.641"/>
    </inkml:context>
    <inkml:brush xml:id="br0">
      <inkml:brushProperty name="width" value="0.025" units="cm"/>
      <inkml:brushProperty name="height" value="0.025" units="cm"/>
    </inkml:brush>
  </inkml:definitions>
  <inkml:trace contextRef="#ctx0" brushRef="#br0">1 157 17700,'1'1'159,"0"0"0,0-1-1,0 1 1,0 0 0,0-1 0,0 1 0,0 0 0,0-1 0,0 0 0,0 1 0,1-1-1,-1 0 1,0 1 0,0-1 0,0 0 0,1 0 0,-1 0 0,0 0 0,0 0 0,1 0-1,-1 0 1,0-1 0,0 1 0,0 0 0,1-1 0,-1 1 0,0-1 0,0 1 0,0-1-1,0 0 1,1 0 0,36-27 1280,-33 25-1290,11-10-66,0-1-1,0 0 1,-2-1 0,0-1-1,22-31 1,-34 40-158,-5 6-3,-10 8-12,-5 10 38,0 1-1,1 1 1,1 0 0,1 1-1,1 1 1,-14 25 0,25-40 40,0 0 1,0 0 0,1 0 0,-1 1 0,0 7 0,2-13 8,1-1 1,0 1-1,0 0 0,0 0 0,-1 0 0,1 0 0,0-1 1,0 1-1,1 0 0,-1 0 0,0 0 0,0 0 0,0-1 0,0 1 1,1 0-1,-1 0 0,0-1 0,1 1 0,-1 0 0,1 0 0,-1-1 1,1 1-1,-1 0 0,1-1 0,-1 1 0,1-1 0,-1 1 0,1 0 1,0-1-1,0 0 0,-1 1 0,1-1 0,0 1 0,0-1 0,-1 0 1,1 1-1,0-1 0,0 0 0,0 0 0,-1 0 0,1 0 0,0 0 1,0 0-1,0 0 0,0 0 0,-1 0 0,1 0 0,0 0 1,0 0-1,0-1 0,-1 1 0,2-1 0,11-2-10,-1 0 0,0-2 1,0 1-1,-1-1 0,1-1 0,17-12 0,35-16 12,-59 32-2,1 0-1,0 0 0,1 0 1,-1 1-1,0 0 0,0 0 0,1 0 1,11 1-1,-15 0 5,0 1 0,1 0 1,-1 0-1,0 0 0,0 0 0,0 0 0,0 0 0,0 1 1,0-1-1,0 1 0,-1 0 0,1 0 0,-1 0 0,1 0 1,-1 1-1,0-1 0,1 1 0,-1-1 0,-1 1 0,1 0 1,0-1-1,-1 1 0,2 4 0,-2-6 210,-1-1-191,0 0 0,0 0 1,0 0-1,0 0 0,0 0 0,0 0 0,0-1 0,0 1 0,0 0 0,0 0 0,0 0 0,0 0 0,0 0 1,1 0-1,-1 0 0,0 0 0,0 0 0,0 0 0,0 0 0,0 0 0,0 0 0,0 0 0,0 0 1,0 0-1,0 0 0,1 0 0,-1 0 0,0 0 0,0 0 0,0 0 0,0 0 0,0 0 0,0 0 0,0 0 1,0 0-1,0 0 0,0 0 0,0 0 0,1 0 0,-1 0 0,0 1 0,0-1 0,0 0 0,0 0 1,0 0-1,0 0 0,0 0 0,0 0 0,5-7-49,1-2 52,-1 1-1,0-1 1,-1-1 0,1 1-1,-2-1 1,0 1 0,3-12-1,-5 16-38,0 1-1,0-1 1,0 0-1,-1 1 1,0-1-1,0 0 1,0 0-1,0 1 1,-1-1-1,0 0 1,0 1-1,0-1 1,0 0-1,-1 1 1,0 0-1,0-1 1,-4-5-1,6 9-111,-1 0 0,0 0 0,1 0 0,-1 0 0,0 0 0,0 1-1,0-1 1,0 0 0,1 1 0,-1-1 0,0 0 0,0 1 0,0-1 0,0 1 0,-1-1 0,1 1 0,0 0 0,0-1 0,0 1-1,0 0 1,0 0 0,0 0 0,-1 0 0,1 0 0,0 0 0,-1 0 0,-2 3-566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3.121"/>
    </inkml:context>
    <inkml:brush xml:id="br0">
      <inkml:brushProperty name="width" value="0.025" units="cm"/>
      <inkml:brushProperty name="height" value="0.025" units="cm"/>
    </inkml:brush>
  </inkml:definitions>
  <inkml:trace contextRef="#ctx0" brushRef="#br0">4 0 18964,'-3'9'1600,"9"-5"-1360,7 0-256,4 1 473,7 0 1063,2 0-1296,7-4-88,0 0 32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3.611"/>
    </inkml:context>
    <inkml:brush xml:id="br0">
      <inkml:brushProperty name="width" value="0.025" units="cm"/>
      <inkml:brushProperty name="height" value="0.025" units="cm"/>
    </inkml:brush>
  </inkml:definitions>
  <inkml:trace contextRef="#ctx0" brushRef="#br0">13 95 16339,'-2'3'404,"0"0"0,0 1-1,1-1 1,0 0 0,-1 1-1,1-1 1,1 1-1,-2 3 1,2-6-333,0-1 0,0 0 0,0 1 0,0-1 0,0 1 0,1-1 0,-1 1 0,0-1 0,0 1 0,0-1 0,0 1 0,1-1 0,-1 0 0,0 1 0,0-1 0,1 0-1,-1 1 1,0-1 0,0 1 0,1-1 0,-1 0 0,1 0 0,-1 1 0,0-1 0,1 1 0,1-1 30,-1 0 0,1 1 0,0-1 0,-1 0 0,1 0 0,-1 0 0,1 0-1,-1 0 1,1 0 0,0 0 0,-1-1 0,2 0 0,9-2 18,-1-2 0,0 1 0,0-1-1,0-1 1,-1 0 0,0-1 0,0 0 0,0 0 0,-1-1 0,0-1 0,-1 1-1,0-1 1,0-1 0,8-12 0,-9 5 1,-7 17-116,0 0 1,0 0-1,0-1 0,0 1 0,0 0 1,0 0-1,0-1 0,0 1 0,0 0 1,0 0-1,0 0 0,-1-1 0,1 1 0,0 0 1,0 0-1,0 0 0,0 0 0,0-1 1,0 1-1,-1 0 0,1 0 0,0 0 1,0 0-1,0 0 0,0 0 0,-1-1 0,1 1 1,0 0-1,0 0 0,0 0 0,-1 0 1,1 0-1,0 0 0,0 0 0,-1 0 1,1 0-1,0 0 0,-2 0 7,0 1-1,0-1 1,0 1-1,0-1 1,1 1 0,-1 0-1,0 0 1,1 0-1,-1 0 1,0 0 0,1 0-1,-1 0 1,1 1-1,-2 1 1,-9 9 9,2 1-1,-16 23 1,23-32-21,0 1 1,1-1 0,-1 1-1,1 0 1,0 0 0,0 0 0,0 1-1,1-1 1,0 0 0,0 1-1,0-1 1,1 6 0,0-10-4,0 0 1,0 0 0,1 0-1,-1 0 1,0 0 0,1 0-1,-1 0 1,1 0 0,-1 0-1,1 0 1,0 0 0,-1-1-1,1 1 1,0 0 0,-1 0-1,1-1 1,0 1 0,0 0-1,0-1 1,0 1 0,-1-1-1,1 1 1,0-1 0,0 0-1,0 1 1,0-1-1,0 0 1,0 0 0,0 1-1,0-1 1,0 0 0,0 0-1,0 0 1,2-1 0,37-4-83,30-19-148,-56 18 133,1 1 0,-1 0 0,1 1 0,0 1 0,0 0 0,18-1 0,-32 4 86,0 0 0,1 0 0,-1 0 1,1 0-1,-1 0 0,1 0 1,-1 0-1,1 1 0,-1-1 1,0 1-1,1-1 0,-1 1 1,0-1-1,1 1 0,-1 0 1,0 0-1,0 0 0,0 0 0,0 0 1,0 0-1,0 0 0,1 1 1,0 1-7,-1 0 1,0-1 0,0 1-1,0 0 1,0 0 0,-1 0-1,1 6 1,0-5 28,-1-1-1,0 0 1,1 0 0,0 0-1,-1 0 1,1-1 0,1 1-1,-1 0 1,3 5-1,-3-7-1,1 0 0,-1 0 0,0 0 0,1 0 0,-1 0 0,1 0-1,-1 0 1,1-1 0,-1 1 0,1 0 0,0-1 0,-1 1-1,1-1 1,0 0 0,-1 0 0,1 0 0,0 0 0,-1 0 0,1 0-1,0 0 1,-1 0 0,3-1 0,40-11 6,-35 9-11,20-8-38,-8 3-108,28-6-1,-44 12 79,1 1 1,-1 0-1,0 1 1,1-1-1,-1 1 0,1 0 1,-1 1-1,1-1 0,-1 1 1,9 3-1,-13-4 43,0 0 0,0 0 0,0 1 0,-1-1 0,1 0 0,0 1 0,0-1 0,-1 1 0,1-1 0,0 1 0,-1-1 0,1 1 0,0 0 0,-1-1 0,1 1 0,-1 0 0,1-1 0,-1 1 0,1 0 0,-1 0 0,0 0 0,1-1 0,-1 1 0,0 0 0,1 0 0,-1 0 0,0 0 0,0 0 0,0-1 0,0 1 0,0 0 0,0 0 0,0 0 0,0 0 0,0 0 0,-1 0 0,1-1 0,0 1 0,-1 0 0,1 0 0,0 0 0,-1-1 0,1 1 0,-1 0 0,1 0 0,-1-1 0,1 1 0,-1 0 0,0-1 0,1 1 0,-1-1 0,0 1 0,1-1 0,-1 1 0,-1 0 0,-10 5-120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4.195"/>
    </inkml:context>
    <inkml:brush xml:id="br0">
      <inkml:brushProperty name="width" value="0.025" units="cm"/>
      <inkml:brushProperty name="height" value="0.025" units="cm"/>
    </inkml:brush>
  </inkml:definitions>
  <inkml:trace contextRef="#ctx0" brushRef="#br0">37 1 15595,'3'4'1657,"-6"10"-913,-3 6-288,-1 7 1104,-2 6-520,2 6-415,1 3-145,5-2-424,1-1-256,4-11-592,5-6 688,2-19-153,4-5-87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8.411"/>
    </inkml:context>
    <inkml:brush xml:id="br0">
      <inkml:brushProperty name="width" value="0.05" units="cm"/>
      <inkml:brushProperty name="height" value="0.05" units="cm"/>
    </inkml:brush>
  </inkml:definitions>
  <inkml:trace contextRef="#ctx0" brushRef="#br0">58 4 9850,'-58'-4'3081,"189"10"1581,0-1-3822,-78 0-730,3 0-568,103-4-1,-115-5 181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4.965"/>
    </inkml:context>
    <inkml:brush xml:id="br0">
      <inkml:brushProperty name="width" value="0.025" units="cm"/>
      <inkml:brushProperty name="height" value="0.025" units="cm"/>
    </inkml:brush>
  </inkml:definitions>
  <inkml:trace contextRef="#ctx0" brushRef="#br0">134 106 16476,'1'-3'274,"0"0"0,0 1 0,-1-1 0,1 0 1,-1 0-1,0 0 0,0 1 0,0-1 1,-1-6-1,1 9-219,0-1 0,0 0 0,0 1 0,-1-1 0,1 0 0,0 1 0,-1-1 0,1 1 1,0-1-1,-1 0 0,1 1 0,-1-1 0,1 1 0,-1-1 0,1 1 0,-1 0 0,1-1 0,-1 1 0,0-1 0,1 1 0,-1 0 0,1-1 0,-1 1 1,0 0-1,1 0 0,-1 0 0,0 0 0,0-1 0,1 1 0,-1 0 0,0 0 0,1 0 0,-1 0 0,0 1 0,1-1 0,-1 0 0,0 0 0,1 0 1,-1 0-1,0 1 0,1-1 0,-1 0 0,0 1 0,1-1 0,-1 0 0,0 2 0,-5 1 88,0 1 0,0 0 0,1 0 0,-1 0 0,1 1 0,0 0 0,1 0 0,-7 9 0,1-1-94,1 1 1,-11 23-1,17-31-49,0 1-1,0-1 1,1 1 0,0 0-1,-1 12 1,2-18-1,1 0 1,0-1-1,0 1 1,0 0-1,0 0 1,0 0-1,0 0 1,0 0-1,0 0 1,1 0-1,-1 0 0,0 0 1,0 0-1,1 0 1,-1 0-1,1 0 1,-1 0-1,1 0 1,-1-1-1,1 1 1,-1 0-1,1 0 1,0-1-1,-1 1 0,1 0 1,0-1-1,0 1 1,0-1-1,-1 1 1,1-1-1,0 1 1,0-1-1,0 1 1,0-1-1,0 0 1,0 0-1,0 1 1,0-1-1,0 0 0,0 0 1,0 0-1,0 0 1,0 0-1,0 0 1,0-1-1,0 1 1,0 0-1,0 0 1,0-1-1,1 0 1,6-1-2,0-1 1,0 0-1,0 0 1,-1-1-1,1 0 0,-1 0 1,0-1-1,0 0 1,10-10-1,6-7 87,23-28 0,-29 31 36,-2 0-1,0-1 0,-2 0 0,18-35 1,-51 93 15,-7 17-175,26-52 33,-20 58-15,20-55 16,-1-1-1,1 1 0,1 0 0,-1 0 1,1 0-1,0 0 0,0 0 0,2 9 0,-2-13-6,1-1-1,-1 1 0,1-1 0,-1 1 0,1-1 0,0 1 0,0-1 0,-1 0 0,1 1 0,0-1 0,0 0 0,0 0 0,0 1 0,0-1 0,1 0 0,-1 0 0,0 0 0,1-1 0,-1 1 0,0 0 0,1 0 0,1 0 0,0 0-67,1 0-1,-1-1 1,1 1-1,0-1 1,0 0-1,-1 1 1,1-2-1,0 1 1,4-1-1,4-2-445,0 0 0,1 0 0,-1-1-1,18-9 1,-2-3-839,-1-2 0,26-19 1,23-16-2870,-92 75 7981,4-10-3239,-6 6 1117,1 1 0,-20 29 0,37-48-1583,-1 1 0,1-1 0,-1 1 0,1-1 0,0 1 0,-1-1 1,1 1-1,0-1 0,0 1 0,-1-1 0,1 1 0,0 0 0,0-1 0,0 1 0,0-1 1,-1 1-1,1 0 0,0-1 0,0 1 0,0 0 0,0-1 0,1 1 0,-1 0 0,0-1 1,0 1-1,0-1 0,1 2 0,-1-2-18,1 1 0,0-1 0,0 0 0,-1 0-1,1 1 1,0-1 0,0 0 0,-1 0 0,1 0 0,0 1 0,0-1 0,0 0 0,0 0 0,-1 0 0,1-1-1,0 1 1,1 0 0,35-11 70,-20 3-80,0-1 0,18-12-1,21-12 27,-56 33-40,0 1-1,0-1 1,0 0-1,0 0 1,0 0-1,0 1 1,0-1-1,-1 0 1,1 0-1,0 0 1,0 1-1,0-1 1,0 0-1,0 0 1,0 1-1,0-1 1,0 0-1,0 0 1,0 0-1,1 1 1,-1-1-1,0 0 1,0 0-1,0 1 1,0-1-1,0 0 1,0 0-1,0 0 1,0 1-1,1-1 1,-1 0-1,0 0 1,0 0-1,0 0 1,0 0-1,1 1 1,-1-1-1,0 0 1,0 0-1,0 0 1,1 0-1,-1 0 1,0 0-1,0 0 1,1 0-1,-1 0 1,0 0-1,0 0 1,0 0-1,1 0 1,-1 0-1,0 0 1,0 0-1,1 0 1,-1 0-1,0 0 1,0 0-1,0 0 1,1 0-1,-1 0 1,0 0-1,0 0 1,0 0-1,1-1 1,-1 1-1,0 0 1,-10 23-19,6-16 13,3-2 4,-1-1 0,0 0 1,1 1-1,0-1 0,0 1 1,1 0-1,-1-1 0,1 10 1,0-12-29,0-1 0,1 0 0,-1 1 1,0-1-1,1 0 0,-1 1 0,1-1 1,-1 0-1,1 1 0,-1-1 0,1 0 1,0 0-1,0 0 0,0 0 0,0 0 0,0 0 1,0 0-1,0 0 0,0 0 0,0 0 1,0 0-1,0-1 0,0 1 0,1 0 1,-1-1-1,0 1 0,1-1 0,-1 0 1,0 1-1,1-1 0,-1 0 0,0 0 0,3 0 1,4 1-56,0-2-1,-1 1 1,1-1 0,15-4 0,8-5-190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6.004"/>
    </inkml:context>
    <inkml:brush xml:id="br0">
      <inkml:brushProperty name="width" value="0.025" units="cm"/>
      <inkml:brushProperty name="height" value="0.025" units="cm"/>
    </inkml:brush>
  </inkml:definitions>
  <inkml:trace contextRef="#ctx0" brushRef="#br0">1 212 12523,'0'1'133,"1"-1"1,0 1 0,-1-1 0,1 1-1,0-1 1,0 0 0,-1 1 0,1-1-1,0 0 1,0 0 0,0 1-1,0-1 1,-1 0 0,1 0 0,0 0-1,0 0 1,0 0 0,0 0 0,0 0-1,-1 0 1,1 0 0,0-1 0,0 1-1,0 0 1,0 0 0,-1-1-1,1 1 1,0-1 0,0 1 0,-1-1-1,1 1 1,1-1 0,27-20 2167,-26 18-1976,15-11 512,-1-1 1,20-23 0,-32 32-749,0 0-1,0-1 0,0 1 0,-1-1 1,0 0-1,0-1 0,-1 1 1,0-1-1,4-14 0,-7 21-81,1-1-1,-1 1 0,0-1 1,0 1-1,1-1 1,-1 0-1,0 1 0,0-1 1,-1 1-1,1-1 1,0 1-1,0-1 0,-1 1 1,1-1-1,-1 1 1,1-1-1,-1 1 0,-1-2 1,2 2-3,-1 1 1,0-1-1,0 1 1,1-1-1,-1 1 1,0-1-1,0 1 1,0 0 0,0-1-1,1 1 1,-1 0-1,0-1 1,0 1-1,0 0 1,0 0-1,0 0 1,0 0-1,0 0 1,0 0-1,0 0 1,-1 1-1,-2 0 5,0 0 1,0 0-1,0 1 0,0-1 0,0 1 1,0 0-1,0 1 0,1-1 0,-1 0 1,-5 7-1,5-5-9,1-1 0,0 1 0,0 0 0,0 1 1,1-1-1,-1 1 0,1-1 0,0 1 0,0-1 0,-2 10 0,4-12-1,0-1 0,0 1-1,-1 0 1,1-1-1,0 1 1,0 0 0,1 0-1,-1-1 1,0 1-1,0 0 1,1 0-1,-1-1 1,1 1 0,0-1-1,-1 1 1,1 0-1,0-1 1,0 1 0,0-1-1,0 0 1,0 1-1,0-1 1,0 0-1,1 0 1,-1 0 0,0 1-1,1-1 1,-1 0-1,1-1 1,-1 1 0,1 0-1,0 0 1,-1-1-1,3 1 1,10 3-32,1-1 0,0 0 0,1-1 0,23 0 0,-22-2 8,-1 1-1,0 1 1,27 6 0,-38-7 21,0 1 0,0 0 0,0 0 0,0 1 0,0 0 0,0 0 0,-1 0 0,1 0 0,-1 0 0,0 1 0,0 0 0,0 0 0,0 0 1,5 10-1,-9-14 3,1 1 1,-1 0 0,0-1-1,1 1 1,-1-1 0,1 1-1,-1 0 1,1-1 0,-1 1 0,1-1-1,-1 1 1,1-1 0,-1 1-1,1-1 1,0 1 0,-1-1-1,1 0 1,-1 1 0,1-1 0,0 0-1,0 0 1,-1 0 0,1 1-1,1-1 1,-2 0 8,1-1 0,-1 1 0,1-1 0,0 1-1,-1 0 1,1-1 0,-1 1 0,1-1 0,-1 1 0,0-1 0,1 0 0,-1 1-1,1-1 1,-1 1 0,0-1 0,0 0 0,1 1 0,-1-1 0,0-1 0,6-38 522,-5 33-355,-2 0 0,1 0 1,-1 0-1,0 0 1,0 1-1,-1-1 0,1 0 1,-2 0-1,-3-9 0,6 16-168,0 0-1,-1 0 1,1 0-1,0-1 1,0 1 0,0 0-1,0 0 1,0 0-1,0-1 1,0 1-1,0 0 1,0 0-1,0-1 1,0 1-1,0 0 1,0 0-1,0-1 1,0 1-1,0 0 1,0 0-1,0 0 1,0-1-1,0 1 1,0 0-1,0 0 1,0-1-1,1 1 1,-1 0-1,0 0 1,0 0 0,0-1-1,0 1 1,1 0-1,9-3-73,23 6-538,-20-2 265,129 0-1453,-82-5 1240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7.403"/>
    </inkml:context>
    <inkml:brush xml:id="br0">
      <inkml:brushProperty name="width" value="0.025" units="cm"/>
      <inkml:brushProperty name="height" value="0.025" units="cm"/>
    </inkml:brush>
  </inkml:definitions>
  <inkml:trace contextRef="#ctx0" brushRef="#br0">83 164 16035,'8'-29'3197,"-8"29"-3141,0 0 0,0 0 0,0 0-1,0 0 1,0 0 0,0 0 0,0 0 0,0 0 0,-1 0-1,1 0 1,0 0 0,0 0 0,0 0 0,0 0 0,0 0 0,0 0-1,0 0 1,0 0 0,0 0 0,0 0 0,0-1 0,0 1-1,0 0 1,0 0 0,0 0 0,0 0 0,0 0 0,0 0-1,0 0 1,0 0 0,0 0 0,0 0 0,-8 17 919,-22 56-78,-21 57-867,50-125-50,3-6 5,5-9-6,8-19-6,31-116 55,-18 48-197,-28 97 162,0 0 0,0 0 0,0 0 1,0-1-1,1 1 0,-1 0 0,0 0 0,0 0 0,0 0 1,0 0-1,0 0 0,0 0 0,0 0 0,0-1 1,0 1-1,0 0 0,0 0 0,0 0 0,0 0 0,1 0 1,-1 0-1,0 0 0,0 0 0,0 0 0,0 0 0,0 0 1,0 0-1,0 0 0,1 0 0,-1 0 0,0 0 0,0 0 1,0 0-1,0 0 0,0 0 0,0 0 0,0 0 1,1 0-1,-1 0 0,0 0 0,0 0 0,0 0 0,0 0 1,0 0-1,0 0 0,1 0 0,5 6-173,2 8-82,-6-11 239,-1 1 1,1-1-1,0 0 1,0 0-1,0 0 1,0 0-1,0 0 0,1 0 1,-1-1-1,1 1 1,0-1-1,0 0 1,0 0-1,0 0 0,0 0 1,0 0-1,0-1 1,1 1-1,-1-1 1,1 0-1,-1 0 1,1 0-1,-1 0 0,1-1 1,0 0-1,-1 1 1,1-1-1,0-1 1,-1 1-1,1 0 0,0-1 1,-1 0-1,1 0 1,-1 0-1,1 0 1,-1 0-1,0-1 0,6-3 1,3-1 47,1-1-1,-1-1 1,0 0 0,-1 0 0,0-1-1,0-1 1,-1 1 0,11-15 0,-50 58 567,13-9-447,-27 53 0,37-67-145,2 1 1,0-1-1,0 1 1,1 0 0,0 0-1,1 1 1,-1 19-1,3-31 1,0 1-1,0 0 0,0 0 0,0 0 1,0 0-1,0 0 0,1-1 0,-1 1 1,1 0-1,-1 0 0,1 0 0,0-1 1,0 1-1,0 0 0,0-1 0,0 1 1,0-1-1,0 1 0,0-1 0,0 0 1,1 1-1,2 1 0,-2-2 2,1 0 1,-1 0-1,1 0 0,-1-1 0,1 1 0,-1-1 1,1 1-1,0-1 0,-1 0 0,1 0 0,0 0 0,-1 0 1,1-1-1,2 0 0,6-2 17,0 0 0,0 0 1,-1-2-1,0 1 0,1-1 1,12-10-1,64-55 240,-83 70-228,-4 8-24,-10 21-33,2-6 12,6-17 13,1 0-1,0 1 1,0-1 0,1 1-1,0 11 1,0-16 2,0-1 1,0 1-1,0-1 0,1 0 0,-1 1 1,0-1-1,1 1 0,-1-1 0,1 0 1,0 0-1,-1 1 0,1-1 0,0 0 1,0 0-1,0 0 0,0 0 0,0 0 1,0 0-1,0 0 0,0 0 0,0 0 1,0 0-1,0-1 0,1 1 0,-1 0 1,0-1-1,1 1 0,-1-1 1,0 1-1,1-1 0,-1 0 0,0 0 1,3 1-1,3-2 4,-1 1 1,1-1 0,0 0-1,0 0 1,-1-1 0,1 0-1,-1 0 1,1-1 0,-1 0-1,0 0 1,0 0 0,7-6-1,5-3 32,0-2 0,23-24 0,-17 13-38,-2-1 0,0-2 0,-2 0 1,-1-1-1,-2-1 0,-1-1 0,21-53 0,-66 153-223,19-33 259,2 0 0,1 1 1,1 0-1,2 0 0,2 48 0,2-85-48,0 0 0,0-1 0,0 1 1,-1 0-1,1 0 0,0 0 0,0 0 0,0 0 0,0 0 1,0 0-1,-1 0 0,1-1 0,0 1 0,0 0 0,0 0 1,0 0-1,-1 0 0,1 0 0,0 0 0,0 0 0,0 0 1,0 0-1,-1 0 0,1 0 0,0 0 0,0 0 0,0 0 1,0 0-1,-1 0 0,1 0 0,0 0 0,0 1 0,0-1 1,0 0-1,-1 0 0,1 0 0,0 0 0,0 0 0,0 0 1,0 0-1,0 1 0,-1-1 0,1 0 0,0 0 0,0 0 1,0 0-1,0 0 0,0 1 0,0-1 0,0 0 0,0 0 1,0 0-1,0 0 0,0 1 0,0-1 0,0 0 0,0 0 1,0 0-1,0 0 0,0 1 0,0-1 0,-9-12-815,-5-13-637,-15-43 1,9 4 2301,19 64-776,1-1 0,0 0 0,0 0-1,0 0 1,0 0 0,-1 0-1,1 0 1,0 0 0,1 1-1,-1-1 1,0 0 0,0 0-1,0 0 1,0 0 0,1 0 0,-1 0-1,0 1 1,1-1 0,-1 0-1,1 0 1,-1 1 0,1-1-1,-1 0 1,1 0 0,0 1 0,-1-1-1,1 1 1,0-1 0,-1 0-1,1 1 1,0-1 0,0 1-1,-1 0 1,1-1 0,0 1 0,1-1-1,4-1-90,1 1-1,-1 0 1,1 0-1,9-1 1,12-2-18,-26 4 43,-1-1 1,0 1-1,1-1 0,-1 0 0,0 1 0,0-1 1,1 0-1,-1 0 0,0 0 0,0 0 0,0 0 1,0 0-1,0 0 0,1-1 0,3-10-138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7.914"/>
    </inkml:context>
    <inkml:brush xml:id="br0">
      <inkml:brushProperty name="width" value="0.025" units="cm"/>
      <inkml:brushProperty name="height" value="0.025" units="cm"/>
    </inkml:brush>
  </inkml:definitions>
  <inkml:trace contextRef="#ctx0" brushRef="#br0">22 13 17612,'-13'5'1400,"6"-4"-1352,5-1-344,5-3 688,7-1-120,12-8-96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8.554"/>
    </inkml:context>
    <inkml:brush xml:id="br0">
      <inkml:brushProperty name="width" value="0.025" units="cm"/>
      <inkml:brushProperty name="height" value="0.025" units="cm"/>
    </inkml:brush>
  </inkml:definitions>
  <inkml:trace contextRef="#ctx0" brushRef="#br0">178 221 17276,'-21'7'1915,"13"-5"-1507,0 1-1,0-1 1,-1 0 0,1 0-1,-13 0 1,58-27-1430,-35 24 1016,-1 0-1,1 0 1,0 0 0,-1 0 0,1 0-1,0 1 1,0-1 0,0 1-1,-1-1 1,1 1 0,0-1-1,0 1 1,0 0 0,0 0-1,0 0 1,0 0 0,0 0 0,-1 1-1,1-1 1,0 0 0,0 1-1,0 0 1,0-1 0,-1 1-1,1 0 1,2 1 0,-2 0 1,0 0-1,0 1 1,0-1 0,-1 1-1,1-1 1,-1 1 0,1-1 0,-1 1-1,0 0 1,0 0 0,0 0-1,0 0 1,-1-1 0,1 1 0,-1 0-1,0 5 1,1 6-14,-2 1 0,1-1 1,-2 0-1,-5 23 0,-21 58 14,11-39 7,10-31 39,-1 3 90,0 0 0,-2 0 1,-25 51-1,32-75-93,0 0-1,0 0 0,0-1 0,0 1 0,0-1 0,-1 1 0,-6 3 0,10-6-31,-1-1 0,0 1 0,0 0 1,0-1-1,0 1 0,1-1 0,-1 0 1,0 1-1,0-1 0,0 0 0,0 0 0,0 1 1,0-1-1,0 0 0,0 0 0,0 0 0,0 0 1,0 0-1,0 0 0,0 0 0,0-1 0,0 1 1,0 0-1,0-1 0,0 1 0,0 0 0,0-1 1,1 1-1,-1-1 0,0 1 0,0-1 0,0 0 1,1 1-1,-1-1 0,0 0 0,1 1 0,-1-1 1,1 0-1,-1 0 0,0 0 0,1 0 0,0 0 1,-1-1-1,-2-5-11,1-1 1,0 1-1,0-1 1,1 1-1,0-1 1,0 1-1,0-1 1,1 0-1,1 1 1,-1-1-1,1 0 0,3-8 1,0-5-68,2 1 0,0 0 0,13-25 0,-4 15-15,1 1-1,2 1 1,0 0 0,2 2-1,28-29 1,126-111-109,-164 156 205,115-124 201,-140 153-184,1 0 0,0 1 0,1 0-1,2 1 1,0 0 0,1 1 0,1 0 0,-6 26 0,14-45-10,0 0 0,0 1 0,1-1-1,0 0 1,-1 1 0,1-1 0,1 1 0,-1-1 0,0 0 0,1 1-1,-1-1 1,1 0 0,0 1 0,0-1 0,1 0 0,-1 0-1,1 0 1,3 5 0,-3-6 1,0 0 1,0 0-1,0-1 0,1 1 0,-1-1 0,1 0 0,-1 0 1,1 0-1,-1 0 0,1 0 0,-1 0 0,1-1 1,0 1-1,0-1 0,-1 0 0,1 1 0,0-1 1,0-1-1,-1 1 0,1 0 0,0-1 0,0 1 0,4-3 1,4 0 64,1-1 1,-1 0 0,0-1 0,0 0 0,-1-1 0,15-10 0,55-49 507,-31 23-164,-56 50-408,-1 0-1,2 0 1,-1 1 0,1 0-1,1 0 1,-1 0 0,2 1 0,-1-1-1,1 1 1,-4 17 0,8-26-14,0 0 1,-1 0 0,1 0 0,0 0 0,0 1 0,-1-1 0,1 0-1,0 0 1,0 0 0,0 0 0,1 0 0,-1 1 0,0-1-1,0 0 1,1 0 0,-1 0 0,0 0 0,1 0 0,-1 0-1,1 0 1,-1 0 0,1 0 0,0 0 0,-1 0 0,1 0 0,0 0-1,0-1 1,0 1 0,0 0 0,0 0 0,-1-1 0,1 1-1,0-1 1,1 1 0,-1-1 0,0 1 0,0-1 0,0 0-1,0 1 1,0-1 0,0 0 0,0 0 0,0 0 0,1 0 0,-1 0-1,0 0 1,0 0 0,2-1 0,7 1 25,-1-2 1,1 1-1,-1-1 1,14-5-1,96-38 195,-105 39-226,0-1 0,-1-1 1,0 0-1,-1-1 0,0 0 0,14-14 0,-25 22-5,0 1 0,0-1 0,0 0 0,0 0 1,-1 0-1,1 0 0,0 0 0,-1 0 0,1 0 0,-1 0 1,1 0-1,-1 0 0,1 0 0,-1 0 0,1 0 0,-1 0 0,0 0 1,0-1-1,0 1 0,0 0 0,0-2 0,0 2 2,-1 1 0,0 0-1,1-1 1,-1 1 0,1 0 0,-1-1-1,0 1 1,1 0 0,-1 0 0,0 0-1,0 0 1,1 0 0,-1 0 0,0 0-1,1 0 1,-1 0 0,0 0 0,0 0-1,1 0 1,-1 0 0,0 0 0,1 1-1,-1-1 1,0 0 0,1 0-1,-1 1 1,1-1 0,-1 0 0,0 1-1,1-1 1,-1 1 0,1-1 0,-1 2-1,-4 1 18,0 1-1,0 0 0,0 0 1,1 0-1,0 1 1,0-1-1,0 1 0,0 0 1,1 1-1,0-1 0,0 0 1,1 1-1,-1 0 0,1-1 1,0 1-1,-1 9 1,2-13-4,0 1 1,1 0-1,0-1 1,-1 1-1,1 0 1,0 0 0,1-1-1,-1 1 1,0 0-1,1-1 1,-1 1 0,1 0-1,0-1 1,0 1-1,0-1 1,0 1 0,1-1-1,-1 1 1,1-1-1,-1 0 1,1 0-1,0 0 1,0 0 0,-1 0-1,2 0 1,-1 0-1,0-1 1,0 1 0,0-1-1,1 1 1,-1-1-1,1 0 1,-1 0 0,1 0-1,-1 0 1,1-1-1,0 1 1,3 0-1,-3-1-78,0 1-1,0-1 1,-1 1-1,1-1 0,0 0 1,0 0-1,0 0 1,0 0-1,0-1 0,0 1 1,0-1-1,-1 0 1,1 0-1,0 0 0,0 0 1,-1 0-1,1-1 0,-1 1 1,1-1-1,-1 1 1,0-1-1,1 0 0,-1 0 1,0 0-1,0 0 1,0-1-1,-1 1 0,1 0 1,0-1-1,-1 1 0,0-1 1,0 0-1,1 1 1,-1-4-1,6-20-419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59.082"/>
    </inkml:context>
    <inkml:brush xml:id="br0">
      <inkml:brushProperty name="width" value="0.025" units="cm"/>
      <inkml:brushProperty name="height" value="0.025" units="cm"/>
    </inkml:brush>
  </inkml:definitions>
  <inkml:trace contextRef="#ctx0" brushRef="#br0">15 1 16924,'-7'1'1728,"1"5"-1256,5 2-232,1 2 808,9 5-872,2 1-376,8-1-528,-1 2 168,7-2 296,-2 1-208,2-4-192</inkml:trace>
  <inkml:trace contextRef="#ctx0" brushRef="#br0" timeOffset="1">289 164 15203,'-26'26'4613,"13"-13"-3545,0 0 0,-12 18 0,20-25-897,1 0 1,1 0 0,-1 0-1,1 1 1,0 0-1,0 0 1,1-1-1,-2 11 1,3-16-161,1 0-1,0-1 1,0 1-1,-1 0 1,1-1 0,0 1-1,0 0 1,0-1-1,0 1 1,0 0 0,0-1-1,0 1 1,0 0 0,0 0-1,1-1 1,-1 1-1,0 0 1,0-1 0,1 1-1,-1 0 1,0-1 0,1 1-1,-1-1 1,0 1-1,1 0 1,-1-1 0,1 1-1,-1-1 1,1 1-1,-1-1 1,2 1 0,-1-1-7,1 0 1,-1 1 0,1-1-1,-1 0 1,1-1 0,-1 1-1,1 0 1,-1 0-1,0 0 1,1-1 0,-1 1-1,1-1 1,-1 1 0,2-2-1,5-1-16,-1-2-1,1 1 0,-1-1 0,8-6 0,4-9-114,-1-1-1,0-1 0,-2 0 1,0-2-1,-2 1 0,-1-2 0,17-41 1,-29 65 111,0 0 1,-1 0-1,1 0 0,-1 0 1,1 0-1,-1 0 1,0 0-1,1 0 1,-1 0-1,0 0 0,0 0 1,0 0-1,0-1 1,0 1-1,0 0 1,0 0-1,0 0 0,0 0 1,-1-2-1,0 4 4,0-1 0,0 1-1,0 0 1,0 0 0,0 0 0,0 0-1,0 0 1,1 0 0,-1 0 0,0 0-1,0 0 1,1 0 0,-1 0-1,1 0 1,-1 1 0,0 1 0,-6 12 43,1-1-1,1 1 1,0 1 0,1-1 0,0 1 0,-1 18 0,4-30-62,1 1 1,0-1-1,0 1 1,0 0-1,0-1 1,1 1-1,0-1 1,0 1-1,0-1 1,0 1-1,1-1 1,-1 0-1,1 1 0,0-1 1,1 0-1,-1 0 1,1 0-1,0-1 1,-1 1-1,2-1 1,-1 1-1,0-1 1,1 0-1,-1 0 1,9 4-1,9 2-170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0.015"/>
    </inkml:context>
    <inkml:brush xml:id="br0">
      <inkml:brushProperty name="width" value="0.025" units="cm"/>
      <inkml:brushProperty name="height" value="0.025" units="cm"/>
    </inkml:brush>
  </inkml:definitions>
  <inkml:trace contextRef="#ctx0" brushRef="#br0">0 276 14755,'14'-8'5708,"66"-45"-3989,39-43-605,-100 78-1002,0-1 0,-1-1 1,25-36-1,-43 56-113,0 0 0,0 0 0,0 0 0,0 0-1,0-1 1,-1 1 0,1 0 0,0 0 0,0 0 0,0 0 0,0 0-1,0 0 1,0 0 0,0 0 0,0 0 0,0 0 0,-1 0 0,1 0 0,0 0-1,0 0 1,0 0 0,0-1 0,0 1 0,0 0 0,0 0 0,0 0-1,0 0 1,0 0 0,0 0 0,0 0 0,0 0 0,0 0 0,0-1 0,0 1-1,0 0 1,0 0 0,0 0 0,0 0 0,0 0 0,0 0 0,0 0-1,0 0 1,0-1 0,0 1 0,0 0 0,0 0 0,0 0 0,0 0-1,0 0 1,0 0 0,0 0 0,0 0 0,1 0 0,-1 0 0,0-1 0,0 1-1,0 0 1,0 0 0,0 0 0,0 0 0,0 0 0,0 0 0,0 0-1,1 0 1,-1 0 0,0 0 0,0 0 0,0 0 0,0 0 0,-6 3-63,0 6 17,0 0 0,0 1 0,0-1 0,1 1 0,1 0 0,-6 16 0,1-3-26,-8 26 41,2 1 1,3 0-1,-12 95 1,0 4 27,20-130 6,-1 0 0,-10 25 0,14-39 0,-1-1 0,0 0 0,0 1-1,-1-1 1,1 0 0,-1 0-1,0 0 1,0 0 0,0-1-1,0 1 1,-1-1 0,0 0 0,1 0-1,-1 0 1,-6 3 0,9-6-14,0 1-1,-1-1 1,1 1 0,-1-1 0,1 0 0,-1 1 0,1-1 0,-1 0 0,0 0 0,1 0 0,-1 0 0,1 0 0,-1 0 0,1-1-1,-1 1 1,1 0 0,-1-1 0,1 1 0,-1-1 0,1 0 0,0 1 0,-1-1 0,1 0 0,0 0 0,0 0 0,-1 0 0,1 0-1,0 0 1,0 0 0,0 0 0,0-1 0,0 1 0,1 0 0,-1-1 0,0 1 0,0 0 0,1-1 0,-1 1 0,1-1 0,-1-1-1,-2-6-82,0-1 0,1 0-1,0 1 1,0-19-1,1 11-43,1 0-1,0 1 1,1-1-1,1 0 0,1 1 1,0-1-1,1 1 0,12-30 1,-11 35 93,0 1 0,1 0 0,0 0 0,1 0 0,0 1 0,0 0 1,1 0-1,0 1 0,1 0 0,-1 1 0,2-1 0,-1 2 0,18-10 0,11-2-1,2 2 0,47-13 0,-40 15 170,60-28 0,-94 36 10,1-1 1,-1-1-1,-1 0 1,1-1-1,-1 0 1,-1-1-1,0 0 1,16-19-1,-9-3 530,-15 14-184,-3 17-459,0 1 0,0-1 1,0 1-1,0-1 0,-1 1 0,1 0 0,0-1 0,0 1 0,0-1 0,-1 1 0,1 0 0,0-1 1,0 1-1,-1 0 0,1-1 0,0 1 0,-1 0 0,1-1 0,0 1 0,-1 0 0,1 0 1,-1-1-1,1 1 0,0 0 0,-1 0 0,1 0 0,-1 0 0,1 0 0,-1-1 0,1 1 1,-1 0-1,-1 0 11,-1 1 0,1-1 1,0 0-1,0 1 1,-1 0-1,1-1 0,0 1 1,0 0-1,0 0 0,0 0 1,0 0-1,0 0 1,0 1-1,0-1 0,1 1 1,-4 2-1,-27 32 99,28-31-119,-4 5-5,0 2 0,0-1 0,1 1-1,-7 14 1,12-20-39,-1 0 0,1 1 0,0-1 0,1 0 0,-1 1 0,1-1 0,0 0 0,1 1 0,0 0 0,0 10 0,1-15-36,-1 0 0,0 0 0,1 0 0,-1-1 0,1 1 0,0 0 0,-1 0 1,1 0-1,0-1 0,0 1 0,0 0 0,0-1 0,1 1 0,-1-1 0,0 0 0,0 1 1,1-1-1,-1 0 0,1 0 0,3 2 0,-2-1-57,0-1 0,1 0 0,-1 0-1,0 0 1,1-1 0,-1 1 0,1-1 0,-1 0 0,1 0 0,5-1-1,4 0-156,-1-2 0,0 0 0,0 0 0,0-1 0,16-8 0,17-13-532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0.724"/>
    </inkml:context>
    <inkml:brush xml:id="br0">
      <inkml:brushProperty name="width" value="0.025" units="cm"/>
      <inkml:brushProperty name="height" value="0.025" units="cm"/>
    </inkml:brush>
  </inkml:definitions>
  <inkml:trace contextRef="#ctx0" brushRef="#br0">214 104 15267,'1'0'39,"-1"0"1,0-1-1,0 1 0,0 0 0,0 0 0,0-1 0,0 1 0,0 0 1,0 0-1,0-1 0,0 1 0,0 0 0,0 0 0,0-1 0,0 1 1,0 0-1,0 0 0,0-1 0,0 1 0,0 0 0,0 0 0,0-1 1,0 1-1,0 0 0,-1 0 0,1-1 0,0 1 0,0 0 1,0 0-1,0 0 0,-1-1 0,1 1 0,0 0 0,-10 2 499,-17 15 4,0 4 744,-45 46-1,62-56-1060,0 0-1,1 1 1,0 0-1,1 0 1,0 1-1,-12 26 1,20-38-207,-1 0 0,1 1 0,0-1 1,-1 0-1,1 0 0,0 1 0,0-1 0,-1 0 1,1 1-1,0-1 0,0 0 0,0 1 0,1-1 1,-1 0-1,0 0 0,1 1 0,-1 0 1,1-1-11,-1 0 1,1 0 0,0-1 0,-1 1 0,1-1-1,-1 1 1,1 0 0,0-1 0,0 1 0,-1-1 0,1 1-1,0-1 1,0 0 0,0 1 0,-1-1 0,1 0 0,0 0-1,0 1 1,1-1 0,3 0-2,0 0-1,-1 0 1,1 0-1,0-1 0,-1 0 1,1 0-1,0 0 1,4-2-1,8-4-13,-1 0-1,0-2 1,0 0-1,-1 0 1,0-2-1,0 1 1,15-16-1,-2-2 4,0-2 0,26-36 0,-40 48-49,0 0 0,-2-1 0,0 0 0,14-34 0,-26 53 50,0 0 1,0 0-1,0 0 0,0 0 1,0 0-1,0 1 0,0-1 1,0 0-1,0 0 0,0 0 1,0 0-1,0 0 0,0 0 0,0 0 1,-1 0-1,1 0 0,0 0 1,0 0-1,0 0 0,0 0 1,0 0-1,0 0 0,0 0 1,0 0-1,0 0 0,0 0 1,0 0-1,0 0 0,0 0 1,-1 0-1,1 0 0,0 0 0,0 0 1,0 0-1,0 0 0,0 0 1,0 0-1,0 0 0,0 0 1,0 0-1,0 0 0,0-1 1,0 1-1,0 0 0,0 0 1,0 0-1,0 0 0,-1 0 1,1 0-1,0 0 0,0 0 1,-7 8-47,-29 43 300,-45 88-1,78-134-212,-6 12 139,-11 28 0,18-42-145,1 1 0,0-1 0,0 1 0,0-1 0,0 1 0,1-1 0,0 1 0,-1-1 0,1 1 0,0 0 0,1-1 0,-1 1 1,1-1-1,-1 1 0,3 5 0,-1-6-24,0-1 0,0 0 1,0 0-1,1 0 0,-1 0 1,0 0-1,1-1 0,-1 1 0,1-1 1,0 0-1,-1 1 0,1-1 1,0 0-1,0-1 0,0 1 1,-1 0-1,1-1 0,0 1 1,0-1-1,0 0 0,0 0 0,0-1 1,3 1-1,6-1-7,1-1 0,-2 1 1,1-2-1,16-5 0,-19 5 9,1 0 1,-1-1-1,1 0 1,-1 0-1,-1-1 1,1-1-1,-1 1 1,0-1-1,0-1 1,0 1-1,-1-2 1,9-9-1,-16 16-10,1 1 0,-1-1 1,1 0-1,-1 1 0,1-1 0,-1 0 0,0 1 0,1-1 1,-1 0-1,0 1 0,0-1 0,1 0 0,-1 1 0,0-1 1,0 0-1,0 0 0,0 1 0,0-1 0,0 0 0,0 0 1,0 1-1,0-2 0,-1 2-2,1-1 1,-1 1-1,1 0 1,-1 0-1,1 0 1,-1-1-1,1 1 1,-1 0-1,1 0 1,-1 0-1,0 0 0,1 0 1,-1 0-1,1 0 1,-1 0-1,1 0 1,-1 0-1,1 0 1,-1 1-1,1-1 1,-2 0-1,-2 2-6,-1 0-1,1 0 1,-1 0 0,1 0-1,-7 6 1,6-4 19,0 1 0,0 0 0,1 0 0,-7 10-1,10-14-7,0-1-1,1 1 1,0 0 0,-1-1-1,1 1 1,-1 0-1,1 0 1,0 0-1,-1-1 1,1 1-1,0 0 1,0 0-1,0 0 1,-1 0-1,1-1 1,0 1-1,0 0 1,0 0-1,1 0 1,-1 0 0,0 0-1,0-1 1,0 1-1,1 0 1,-1 0-1,0 0 1,1-1-1,-1 1 1,0 0-1,1 0 1,-1-1-1,1 1 1,-1 0-1,1-1 1,0 1 0,-1-1-1,1 1 1,0-1-1,-1 1 1,1-1-1,0 1 1,0-1-1,-1 0 1,1 1-1,0-1 1,2 1-1,13 3-2,1-1 1,0-1-1,1 0 0,-1-1 0,0-1 0,19-2 0,-5 1-10,-7 1 2,0 1 56,-1-2 0,1-1 0,-1 0 0,34-9 0,-56 11-27,0-1 0,0 1 0,0 0 0,0 0 0,0-1 1,0 1-1,0-1 0,0 1 0,0 0 0,0-1 0,0 0 0,-1 1 0,1-1 0,0 0 0,0 1 0,-1-1 0,1 0 0,-1 0 0,1 1 1,0-1-1,-1 0 0,1 0 0,-1 0 0,0 0 0,1 0 0,-1 0 0,0 0 0,0 0 0,1 0 0,-1 0 0,0 0 0,0 0 0,0 0 1,0 0-1,0 0 0,0 0 0,0 0 0,-1 0 0,1 1 0,0-1 0,-1 0 0,1 0 0,0 0 0,-2-1 0,-1-5 121,-1 0-1,-1 1 0,1 0 1,-10-10-1,7 8-69,-19-19 244,20 21-304,0 0 0,0 0 0,0-1 1,1 1-1,0-1 0,0 0 0,0-1 0,-3-8 1,8 16-22,0 0 1,0-1 0,0 1-1,0-1 1,0 1 0,0-1 0,0 1-1,0-1 1,0 1 0,0 0 0,0-1-1,0 1 1,0-1 0,0 1 0,0-1-1,0 1 1,1 0 0,-1-1-1,0 1 1,0-1 0,0 1 0,1 0-1,-1-1 1,0 1 0,1 0 0,-1-1-1,0 1 1,1 0 0,-1 0-1,0-1 1,1 1 0,-1 0 0,1 0-1,-1 0 1,0 0 0,1-1 0,-1 1-1,1 0 1,-1 0 0,1 0-1,-1 0 1,0 0 0,2 0 0,17 0-382,31 9-1362,55 16 0,-76-17 1446,10 2-392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1.188"/>
    </inkml:context>
    <inkml:brush xml:id="br0">
      <inkml:brushProperty name="width" value="0.025" units="cm"/>
      <inkml:brushProperty name="height" value="0.025" units="cm"/>
    </inkml:brush>
  </inkml:definitions>
  <inkml:trace contextRef="#ctx0" brushRef="#br0">1 132 16948,'29'2'834,"1"-2"1,-1-2-1,31-4 1,3-1 108,559-18 2297,-155 10-3462,99-28-1125,-521 39 1199,-42 3 191,-1 2-91,-1-1 1,1 0-1,0 0 1,-1-1 0,1 1-1,-1 0 1,1-1-1,-1 1 1,1 0 0,-1-1-1,3-1 1,-4 1-2,0 0 0,0 0 0,0 0 0,0 0 0,0 0 0,-1 0 0,1 0 0,0 0-1,-1 0 1,1 0 0,-1 1 0,1-1 0,-1 0 0,1 0 0,-1 0 0,0 1 0,0-2 0,-5-8-177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1.107"/>
    </inkml:context>
    <inkml:brush xml:id="br0">
      <inkml:brushProperty name="width" value="0.025" units="cm"/>
      <inkml:brushProperty name="height" value="0.025" units="cm"/>
    </inkml:brush>
  </inkml:definitions>
  <inkml:trace contextRef="#ctx0" brushRef="#br0">0 343 15451,'25'-25'1531,"-1"-2"-1,24-34 1,-38 46-1110,0 0 0,-2-1 0,1 0 0,-2-1 0,0 0 0,4-19 0,-10 32-314,0 0 0,0 0-1,-1 0 1,1 0-1,-1 0 1,0 0 0,-1 0-1,1 0 1,-2-8 0,1 12-92,1-1 0,0 1 1,0-1-1,0 1 1,0-1-1,-1 1 0,1-1 1,0 1-1,0-1 0,-1 1 1,1 0-1,0-1 1,-1 1-1,1 0 0,0-1 1,-1 1-1,1 0 1,-1-1-1,1 1 0,-1 0 1,1 0-1,-1-1 0,1 1 1,0 0-1,-1 0 1,1 0-1,-1 0 0,0 0 1,-1 0-6,1 0 0,-1 1 0,1 0-1,0-1 1,-1 1 0,1 0 0,0 0 0,0-1 0,-1 1 0,1 0 0,0 0 0,0 1 0,0-1-1,0 0 1,-1 2 0,-2 2-20,0 1 1,1-1-1,-1 1 0,1 0 0,1 0 0,-4 9 1,5-12-5,0 1 0,0 0 1,0 0-1,0-1 1,1 1-1,0 0 0,-1 0 1,1 0-1,1 0 1,-1 0-1,0-1 0,2 6 1,-1-8 6,0 1 1,0-1-1,0 1 1,0-1-1,0 0 0,0 0 1,0 1-1,0-1 1,1 0-1,-1 0 1,0 0-1,1 0 1,-1-1-1,1 1 0,-1 0 1,1-1-1,-1 1 1,1-1-1,-1 1 1,1-1-1,0 1 0,-1-1 1,3 0-1,45 0-38,-34 0 20,2 0 18,0 0-1,0 2 1,-1 0 0,1 1-1,23 7 1,-32-7 5,0 0 0,0 0-1,0 1 1,-1 0 0,0 1-1,0-1 1,0 1 0,0 1 0,-1-1-1,0 1 1,0 1 0,8 11-1,-13-17 14,-1 0 0,1 0-1,0 0 1,-1 0 0,1 0-1,0 0 1,0 0 0,0 0-1,0-1 1,-1 1 0,1 0-1,0 0 1,0-1 0,1 1-1,-1-1 1,0 1 0,0-1-1,0 1 1,0-1 0,0 0-1,1 1 1,-1-1 0,2 0-1,-2-1 9,0 1 0,0-1 0,1 1 0,-1-1 0,0 0 0,0 0 0,0 0 0,0 0 0,0 0 0,0 0 0,-1 0 0,1 0 0,0 0 0,0 0 0,-1 0 0,1 0 0,-1 0 0,1-1 0,-1 1 0,1 0 0,-1-3 0,5-16 362,-1-1 1,-1 0-1,-1 0 0,-1-27 0,2-11 307,-3 58-705,0 1 1,0-1 0,1 1-1,-1-1 1,0 1 0,0-1-1,1 1 1,-1 0 0,0-1-1,1 1 1,-1-1-1,1 1 1,-1 0 0,0-1-1,1 1 1,-1 0 0,1 0-1,-1-1 1,1 1-1,-1 0 1,1 0 0,-1 0-1,1-1 1,-1 1 0,1 0-1,0 0 1,-1 0-1,1 0 1,19-1-642,-14 1 343,6 0-140,1-2 0,-1 1 1,0-2-1,0 1 0,0-2 1,-1 0-1,1 0 1,21-12-1,4-9-471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5.646"/>
    </inkml:context>
    <inkml:brush xml:id="br0">
      <inkml:brushProperty name="width" value="0.05" units="cm"/>
      <inkml:brushProperty name="height" value="0.05" units="cm"/>
    </inkml:brush>
  </inkml:definitions>
  <inkml:trace contextRef="#ctx0" brushRef="#br0">27 97 12779,'-14'10'1143,"2"0"886,15-7-1053,10-3-206,39-8 405,68-17 0,-17 1-700,-5 4-154,-29 5-231,-1 3 1,83-3-1,-129 17-146,-15 3 6,-15 2-28,-15 3 50,-1-2 0,-1 0 0,-42 7 1,47-11 34,-302 53 721,311-55-681,-39 4 146,48-6-173,-1 0 0,0 1 0,0-2 0,1 1 0,-1 0 0,0 0-1,1-1 1,-1 0 0,0 1 0,1-1 0,-1 0 0,1 0 0,-4-2 0,6 2-17,0 1 0,-1 0 0,1-1 0,0 1 1,0 0-1,0 0 0,0-1 0,0 1 0,0 0 1,0-1-1,0 1 0,0 0 0,0 0 0,0-1 0,1 1 1,-1 0-1,0 0 0,0-1 0,0 1 0,0 0 1,0 0-1,0-1 0,1 1 0,-1 0 0,0 0 0,0-1 1,0 1-1,1 0 0,-1 0 0,0 0 0,0 0 1,1-1-1,-1 1 0,0 0 0,0 0 0,1 0 1,-1 0-1,0 0 0,0 0 0,1 0 0,15-9 45,-15 8-40,30-13-100,0 1-1,0 2 1,1 1-1,0 1 0,1 2 1,0 1-1,0 2 1,35 0-1,-65 3 54,-1 1-1,1 0 1,-1 1 0,1-1-1,-1 0 1,1 1 0,-1-1-1,1 1 1,-1 0 0,1 0-1,-1 0 1,3 2 0,-5-3 25,1 0 0,-1 1 0,0-1 0,0 0 0,1 1 0,-1-1 0,0 0 0,0 1 0,1-1 0,-1 0 0,0 1 0,0-1 1,0 1-1,0-1 0,1 1 0,-1-1 0,0 0 0,0 1 0,0-1 0,0 1 0,0-1 0,0 1 0,0-1 0,0 1 0,-1 0 0,1 0-5,-1 1-1,0-1 1,0 1 0,0-1-1,0 0 1,0 1 0,0-1-1,0 0 1,0 1-1,-2 0 1,-8 7-67,1-2-1,-2 1 1,1-2 0,-1 1-1,0-2 1,0 1 0,0-2-1,-1 0 1,0 0 0,0-1-1,0-1 1,0 0 0,0 0-1,-19-2 1,-20 0-82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1.868"/>
    </inkml:context>
    <inkml:brush xml:id="br0">
      <inkml:brushProperty name="width" value="0.025" units="cm"/>
      <inkml:brushProperty name="height" value="0.025" units="cm"/>
    </inkml:brush>
  </inkml:definitions>
  <inkml:trace contextRef="#ctx0" brushRef="#br0">114 0 17044,'-5'12'1844,"2"-3"-1720,-21 62 231,3 1 0,3 0-1,3 2 1,3 0 0,-3 107 0,14-170-350,1-1 1,0 1-1,1-1 1,0 1-1,1-1 1,2 12-1,-4-21 6,0-1 0,1 1 0,-1 0 0,0 0 0,0 0-1,1 0 1,-1-1 0,0 1 0,1 0 0,-1 0 0,1-1 0,-1 1-1,1 0 1,-1-1 0,1 1 0,0-1 0,-1 1 0,1 0 0,0-1 0,-1 0-1,1 1 1,0-1 0,0 1 0,-1-1 0,1 0 0,0 1 0,0-1 0,0 0-1,-1 0 1,1 0 0,0 0 0,0 0 0,0 0 0,0 0 0,0 0-1,1 0 1,1-1 51,0-1-1,0 1 1,0-1-1,0 1 0,0-1 1,-1 0-1,1 0 1,-1 0-1,5-5 0,35-42 1065,52-76-1,-56 72-566,45-64 539,54-71-1357,-130 177-944,-9 8-180,-17 11 94,-5 5 372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2.349"/>
    </inkml:context>
    <inkml:brush xml:id="br0">
      <inkml:brushProperty name="width" value="0.025" units="cm"/>
      <inkml:brushProperty name="height" value="0.025" units="cm"/>
    </inkml:brush>
  </inkml:definitions>
  <inkml:trace contextRef="#ctx0" brushRef="#br0">0 1 13803,'4'33'1040,"3"-8"-848,4 0-224,3-2-224,3-3 424,5-12-152,2 1-136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2.845"/>
    </inkml:context>
    <inkml:brush xml:id="br0">
      <inkml:brushProperty name="width" value="0.025" units="cm"/>
      <inkml:brushProperty name="height" value="0.025" units="cm"/>
    </inkml:brush>
  </inkml:definitions>
  <inkml:trace contextRef="#ctx0" brushRef="#br0">164 20 16235,'-51'35'1664,"39"-28"-1488,1 0 1,0 1-1,0 1 0,0-1 0,1 1 0,0 1 0,1 0 0,-13 18 0,21-27-179,1 0 0,-1 0 0,0 0 0,1 0-1,-1 0 1,1 0 0,0 0 0,-1 0 0,1 0 0,0 0 0,0 0 0,-1 0-1,1 0 1,0 1 0,0-1 0,0 0 0,1 2 0,-1-3-2,0 1 1,1-1 0,-1 0-1,0 1 1,1-1-1,-1 0 1,0 1 0,1-1-1,-1 0 1,1 0-1,-1 0 1,1 1 0,-1-1-1,1 0 1,-1 0-1,1 0 1,-1 0 0,1 0-1,-1 0 1,1 0-1,-1 0 1,0 0-1,1 0 1,-1 0 0,1 0-1,0 0 1,4-2-19,0 1 0,-1-1 1,1 1-1,-1-1 0,0 0 0,7-4 0,7-9 10,0 0 0,-1-1 0,-1 0 0,23-31 0,2-1 84,-40 48-71,-1 0 0,0 0 0,0 0 1,0-1-1,0 1 0,0 0 0,0 0 0,0 0 1,0 0-1,0 0 0,0 0 0,0-1 0,1 1 1,-1 0-1,0 0 0,0 0 0,0 0 0,0 0 1,0 0-1,0 0 0,1 0 0,-1-1 0,0 1 1,0 0-1,0 0 0,0 0 0,1 0 0,-1 0 1,0 0-1,0 0 0,0 0 0,0 0 1,1 0-1,-1 0 0,0 0 0,0 0 0,0 0 1,0 0-1,1 0 0,-1 1 0,0-1 0,0 0 1,0 0-1,0 0 0,0 0 0,1 0 0,0 10 8,-5 14 0,-1-5-7,1-9 5,1 0 1,1 0-1,0 0 0,0 1 1,1-1-1,0 1 1,2 14-1,-1-24-1,0-1-1,0 0 0,0 1 1,0-1-1,0 1 1,0-1-1,0 0 0,1 1 1,-1-1-1,0 1 1,0-1-1,0 0 0,1 1 1,-1-1-1,0 0 1,0 1-1,1-1 0,-1 0 1,0 1-1,1-1 1,-1 0-1,0 0 0,1 1 1,-1-1-1,1 0 1,-1 0-1,0 0 0,1 0 1,-1 1-1,1-1 1,15-5 124,15-17 75,-29 21-190,43-41 244,-30 28-168,0 0 1,2 0 0,23-15-1,-39 29-87,0-1-1,0 0 0,0 1 0,0-1 0,1 0 0,-1 1 0,0 0 1,0-1-1,1 1 0,-1 0 0,0-1 0,1 1 0,-1 0 1,0 0-1,1 0 0,-1 0 0,0 0 0,2 1 0,-2-1-1,0 1-1,-1-1 0,1 1 0,0-1 1,0 1-1,-1 0 0,1-1 0,-1 1 1,1 0-1,-1-1 0,1 1 0,-1 0 1,1 0-1,-1-1 0,1 1 0,-1 0 0,0 0 1,0 0-1,1 0 0,-1 1 0,1 6-3,-1-1 0,1 1 1,-2 0-1,-1 15 0,1-12 10,0-5 12,0 1 0,1 0 0,0-1 0,1 1 0,-1-1 0,1 1 1,2 7-1,-3-13-5,1 0 1,-1 0 0,1 0-1,-1 0 1,1 0-1,0 0 1,-1 0 0,1 0-1,0 0 1,0 0 0,0 0-1,-1-1 1,1 1 0,0 0-1,0 0 1,0-1 0,0 1-1,2 0 1,-1-1 12,0 1 0,0-1 0,0 0 0,0 0 0,0 1 0,1-2 0,-1 1-1,0 0 1,0 0 0,0-1 0,0 1 0,0-1 0,4-1 0,7-4 106,-1 0 0,1-1 0,-1 0 0,11-10 0,-13 9-35,2 0 0,-1 1 1,1 1-1,15-7 0,-26 12-97,-1 1 0,1 0-1,-1 0 1,1 0 0,-1 0-1,1-1 1,-1 1 0,1 0-1,-1 0 1,1 0 0,-1 0-1,1 0 1,-1 0 0,1 0-1,0 0 1,-1 0 0,1 0-1,-1 1 1,1-1-1,-1 0 1,1 0 0,-1 0-1,0 1 1,1-1 0,-1 0-1,1 1 1,-1-1 0,1 0-1,-1 1 1,1 0 0,0 0 0,-1 0 0,1 1 1,-1-1-1,0 0 0,1 1 1,-1-1-1,0 0 1,0 1-1,1-1 0,-1 0 1,-1 3-1,-6 36 14,7-40-15,-2 7-26,0-1-130,0 0-1,0 0 1,1 1 0,0-1 0,0 1 0,0-1-1,1 1 1,1 12 0,-1-19 146,0 1-1,0-1 1,0 1 0,0-1-1,0 0 1,1 1 0,-1-1-1,0 0 1,0 1 0,0-1-1,0 0 1,1 1 0,-1-1-1,0 0 1,0 1 0,1-1-1,-1 0 1,0 0 0,0 1-1,1-1 1,-1 0 0,0 0-1,1 0 1,-1 1 0,0-1-1,1 0 1,-1 0 0,1 0-1,-1 0 1,0 0 0,1 0-1,-1 0 1,0 0 0,1 0-1,-1 0 1,1 0 0,-1 0-1,0 0 1,1 0-1,-1 0 1,0 0 0,1 0-1,-1 0 1,0 0 0,1-1-1,-1 1 1,0 0 0,1-1-1,12-6-349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3.368"/>
    </inkml:context>
    <inkml:brush xml:id="br0">
      <inkml:brushProperty name="width" value="0.025" units="cm"/>
      <inkml:brushProperty name="height" value="0.025" units="cm"/>
    </inkml:brush>
  </inkml:definitions>
  <inkml:trace contextRef="#ctx0" brushRef="#br0">66 0 15355,'-27'64'3385,"20"-51"-2816,1 0-1,1 1 1,0-1-1,1 1 1,0 0-1,-3 21 1,7-34-550,0 0 1,0 1 0,0-1-1,0 0 1,0 0 0,0 1 0,0-1-1,0 0 1,0 0 0,0 1-1,1-1 1,-1 0 0,1 0 0,-1 0-1,1 1 1,-1-1 0,1 0 0,0 0-1,-1 0 1,1 0 0,0 0-1,0 0 1,0 0 0,1 0 0,0 0-15,-1 0 0,1-1 1,0 1-1,0-1 1,-1 1-1,1-1 1,0 0-1,0 0 1,0 0-1,-1 0 0,1 0 1,0 0-1,0-1 1,3 0-1,6-2-45,-1-1 1,1 0-1,0-1 0,9-6 1,-5 2-32,24-13-172,-36 20 192,-1 1 0,1 0-1,0 0 1,0 0 0,0 0 0,0 0-1,0 0 1,0 1 0,0 0-1,5-1 1,-8 1 29,1 1 0,0-1 0,-1 0 0,1 0-1,0 0 1,-1 1 0,1-1 0,0 0 0,-1 0 0,1 1 0,-1-1 0,1 1 0,0-1-1,-1 1 1,1-1 0,-1 1 0,1-1 0,-1 1 0,0-1 0,1 1 0,-1-1 0,0 1-1,1 0 1,-1-1 0,0 1 0,0-1 0,1 2 0,-1 1 51,1-1-1,-1 0 1,0 0 0,0 1 0,-1-1 0,1 0-1,0 1 1,-2 3 0,1-2 100,0 0 1,-1 0 0,1 0-1,-1 0 1,0 0-1,0-1 1,-1 1-1,-4 6 1,1-8 163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3.962"/>
    </inkml:context>
    <inkml:brush xml:id="br0">
      <inkml:brushProperty name="width" value="0.025" units="cm"/>
      <inkml:brushProperty name="height" value="0.025" units="cm"/>
    </inkml:brush>
  </inkml:definitions>
  <inkml:trace contextRef="#ctx0" brushRef="#br0">1 471 15459,'37'-30'1490,"64"-67"1,22-43-39,-105 120-1197,-2 0-104,12-12-1,-1-2 1,28-46 0,-69 110-267,1 0-1,2 1 1,-15 61 0,-13 120 123,34-183-20,0 0-1,-2-1 1,-18 47-1,20-63 0,0 0 1,-1 0-1,-1-1 0,0 0 0,0 0 1,-1-1-1,-1 0 0,1 0 0,-2-1 1,-16 13-1,24-20 9,-1 0 0,0-1 0,1 1 0,-1-1 1,0 0-1,-6 2 0,-1-6-18,10 3 22,0-1 1,0 1-1,0-1 0,-1 0 1,1 1-1,0-1 0,0 1 1,0-1-1,0 0 1,0 1-1,0-1 0,0 0 1,0 1-1,0-1 0,0 0 1,1 1-1,-1-1 0,0 1 1,0-1-1,1 0 0,4-10-2,1 1 0,0 1-1,0-1 1,1 1 0,11-12 0,0-2 2,64-79 24,90-121 192,-122 152-266,50-95-1,-88 137-92,-12 28 141,1 1-1,-1 0 1,0-1-1,0 1 0,0-1 1,0 1-1,0 0 0,0-1 1,1 1-1,-1-1 1,0 1-1,0-1 0,0 1 1,0 0-1,-1-1 0,1 1 1,0-1-1,0 1 0,0-1 1,0 1-1,0 0 1,0-1-1,-1 1 0,1 0 1,0-1-1,0 1 0,-1-1 1,1 1-1,0 0 0,0 0 1,-1-1-1,1 1 1,0 0-1,-1-1 0,1 1 1,0 0-1,-1 0 0,1 0 1,-1-1-1,1 1 0,0 0 1,-1 0-1,1 0 1,-1 0-1,1 0 0,0 0 1,-1 0-1,1 0 0,-1 0 1,1 0-1,-1 0 0,1 0 1,0 0-1,-1 0 1,1 0-1,-1 0 0,1 1 1,0-1-1,-1 0 0,1 0 1,-1 0-1,1 1 1,-1-1-1,-5 3 1,0 0 0,0 0-1,1 1 1,-1 0 0,1 0 0,0 0 0,0 1 0,0-1-1,0 1 1,1 1 0,-5 6 0,-4 7 33,-21 40-1,27-44-6,0 0 1,1 1-1,1 0 0,-4 22 0,8-33-31,0-1 0,0 1 0,0 0 0,1 0-1,0 0 1,0 0 0,0 0 0,0-1 0,1 1 0,0 0 0,0 0 0,0 0-1,1-1 1,0 1 0,-1-1 0,2 1 0,-1-1 0,0 0 0,4 5 0,-3-7-34,-1 0 1,1 0-1,-1-1 1,1 1 0,0 0-1,0-1 1,0 0 0,0 0-1,0 0 1,0 0-1,0 0 1,0-1 0,0 1-1,1-1 1,-1 0-1,0 0 1,0 0 0,0 0-1,1 0 1,-1-1 0,0 0-1,0 1 1,4-3-1,6-1-78,-1-1 0,1 0-1,-1-1 1,13-8 0,29-22-190,1-7-63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6:44.534"/>
    </inkml:context>
    <inkml:brush xml:id="br0">
      <inkml:brushProperty name="width" value="0.025" units="cm"/>
      <inkml:brushProperty name="height" value="0.025" units="cm"/>
    </inkml:brush>
  </inkml:definitions>
  <inkml:trace contextRef="#ctx0" brushRef="#br0">120 160 14563,'-18'17'783,"-2"1"-150,-22 27 1,37-40-513,1 1 0,0 0 0,0 0 0,0 0 0,1 1 0,0-1 0,0 1 0,0 0 0,-2 12-1,5-18-112,0 0-1,-1 0 1,1 0-1,0 0 0,0 0 1,0 0-1,0 0 0,0 0 1,0 0-1,0 0 0,0-1 1,0 1-1,0 0 1,0 0-1,1 0 0,-1 0 1,0 0-1,1 0 0,-1 0 1,1 0-1,-1 0 0,1-1 1,-1 1-1,1 0 1,0 0-1,-1-1 0,1 1 1,0 0-1,-1-1 0,1 1 1,0-1-1,0 1 0,0-1 1,0 1-1,-1-1 0,1 0 1,0 1-1,0-1 1,0 0-1,0 0 0,0 1 1,0-1-1,0 0 0,0 0 1,0 0-1,0 0 0,0 0 1,0-1-1,0 1 1,0 0-1,0 0 0,1-1 1,5-1 23,1 0 0,-1 0 0,-1-1 0,1 0 1,13-7-1,0-4 103,0 0 1,-1-2 0,-1 0-1,0-1 1,18-24-1,-13 13 249,-2-1-1,34-62 1,-52 86-331,0 0 41,0-1 0,-1 0 0,1 0 0,-1 1 0,2-11-1,-4 16-84,0 0 0,0 0 0,0-1-1,1 1 1,-1 0 0,0 0 0,0 0-1,0-1 1,0 1 0,0 0 0,0 0-1,0-1 1,0 1 0,0 0 0,0 0-1,0 0 1,0-1 0,0 1 0,0 0-1,0 0 1,0 0 0,-1-1-1,1 1 1,0 0 0,0 0 0,0 0-1,0-1 1,0 1 0,0 0 0,0 0-1,-1 0 1,1 0 0,0 0 0,0-1-1,0 1 1,-1 0 0,-6 4 134,-10 14-17,-3 7-13,2 2 0,-19 35-1,30-49-91,1 0 0,1 0 0,0 0 0,0 1 0,2 0 0,0 0 0,-3 23 0,6-34-20,0-1 1,0 0 0,0 1 0,0-1-1,0 1 1,1-1 0,-1 0-1,1 1 1,0-1 0,-1 0-1,1 0 1,0 1 0,0-1 0,0 0-1,2 2 1,-1-2-2,-1-1-1,1 0 1,-1 0 0,1 0-1,-1 0 1,1 0 0,-1 0 0,1 0-1,0 0 1,0-1 0,-1 1-1,1-1 1,0 1 0,0-1 0,0 0-1,0 0 1,-1 1 0,1-1-1,4-1 1,3 0-3,0-1-1,0 0 0,-1 0 1,1-1-1,0 0 1,-1 0-1,0-1 1,15-9-1,60-47-1,-67 48 10,-2 1-6,23-18-5,-35 27-2,1 0 0,-1 0 0,0 0 0,0-1 0,0 1 0,0-1 0,0 0-1,-1 1 1,1-1 0,1-5 0,-3 8 7,0 0 0,0-1-1,0 1 1,0 0 0,0-1 0,0 1-1,0 0 1,0 0 0,0-1 0,0 1-1,-1 0 1,1-1 0,0 1 0,0 0-1,0 0 1,0-1 0,-1 1 0,1 0-1,0 0 1,0-1 0,0 1 0,-1 0-1,1 0 1,0 0 0,0-1 0,-1 1-1,1 0 1,0 0 0,-1 0 0,1 0 0,0 0-1,0 0 1,-1 0 0,1 0 0,0 0-1,-1-1 1,1 1 0,0 0 0,-1 0-1,1 1 1,0-1 0,-1 0 0,1 0-1,0 0 1,0 0 0,-1 0 0,1 0-1,0 0 1,-1 0 0,1 1 0,0-1-1,0 0 1,-1 0 0,1 1 0,-21 6-52,10-1 54,0 1 0,0-1 1,1 1-1,0 1 0,1 0 0,-1 1 1,-10 13-1,17-18 8,0 0 0,0 0 0,0 0 1,1 1-1,-1-1 0,1 1 0,0 0 0,1-1 0,-3 9 0,4-10 0,0 0-1,0 0 0,-1 0 0,2 0 0,-1 0 1,0 0-1,1 0 0,-1-1 0,1 1 0,0 0 1,0 0-1,0 0 0,0 0 0,1-1 0,-1 1 1,1-1-1,1 4 0,1-2-35,-1-1 1,1 1-1,0-1 0,-1 0 0,1 0 1,1 0-1,-1 0 0,0-1 1,1 1-1,-1-1 0,1-1 0,0 1 1,0 0-1,0-1 0,5 1 1,-7-2-18,1 1 1,0-1 0,0 0-1,-1 1 1,1-2-1,0 1 1,0 0 0,-1-1-1,1 0 1,0 0 0,-1 0-1,1 0 1,0 0 0,-1-1-1,0 0 1,1 1-1,-1-1 1,0-1 0,0 1-1,4-4 1,7-15-203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2.115"/>
    </inkml:context>
    <inkml:brush xml:id="br0">
      <inkml:brushProperty name="width" value="0.025" units="cm"/>
      <inkml:brushProperty name="height" value="0.025" units="cm"/>
    </inkml:brush>
  </inkml:definitions>
  <inkml:trace contextRef="#ctx0" brushRef="#br0">390 69 15203,'-4'-5'205,"0"-1"-1,0 1 1,0 0-1,-1 0 1,0 1-1,0 0 1,0-1-1,-1 2 1,1-1 0,-1 1-1,0-1 1,0 2-1,0-1 1,-1 1-1,1 0 1,0 0-1,-1 0 1,1 1-1,-1 0 1,-7 0-1,5 2-68,0-1 0,-1 1 0,1 1 0,1 0 0,-1 0 0,0 1 0,0 0 0,1 0 0,-1 1 0,1 0 0,0 0 0,1 1 0,-1 0 0,-8 8 0,1-1-34,1 1-1,1 1 1,0 0 0,1 1 0,-16 24 0,24-31-89,-1 0 1,1 0 0,0 0-1,0 1 1,1-1 0,1 1 0,-1 0-1,1 0 1,1 0 0,0 0 0,0 0-1,1 0 1,0 15 0,1-20-27,0 0 1,0 0 0,0 0-1,0-1 1,1 1-1,-1 0 1,1 0-1,0-1 1,0 1 0,1-1-1,-1 0 1,1 1-1,4 3 1,-2-2-13,1 0 1,0-1-1,-1 0 0,2 0 1,-1-1-1,0 0 0,9 3 1,2 0-36,1-1 0,0-1 0,1 0 1,-1-2-1,20 1 0,-25-2 66,1-1 0,-1 0 0,0 0 0,0-2 0,0 0 0,0 0 0,0-1 0,0-1 0,13-5 0,-25 9 7,0-1 0,-1 1 0,1 0 0,0-1 0,0 1 0,0-1 0,0 1 0,0-1 0,-1 1 0,1-1 0,0 0 0,0 1 0,-1-1 0,1 0 0,0 0 0,-1 1-1,1-1 1,-1 0 0,1 0 0,-1 0 0,0 0 0,1 0 0,-1 0 0,0 0 0,1 0 0,-1-1 0,0 1 6,-1-1 1,1 1-1,-1 0 0,0 0 0,1-1 1,-1 1-1,0 0 0,0 0 0,1 0 1,-1 0-1,0 0 0,0 0 1,0 0-1,0 1 0,-1-1 0,0-1 1,-7-3 90,0 0 0,0 1 1,-16-5-1,-68-11 97,81 17-430,75 2-353,1-4 0,103-20 0,-107 14 185,-53 10 338,21-1-99,-28 2 158,1 0 1,-1 0 0,1 0 0,-1 0 0,0 1 0,1-1-1,-1 0 1,1 0 0,-1 1 0,1-1 0,-1 0 0,0 1 0,1-1-1,-1 0 1,0 1 0,1-1 0,-1 1 0,0-1 0,0 0-1,1 1 1,-1-1 0,0 1 0,0-1 0,0 1 0,0-1 0,1 1-1,-1-1 1,0 1 0,0-1 0,0 1 0,0-1 0,0 1-1,0-1 1,0 1 0,0-1 0,-1 1 0,1-1 0,0 1 0,0-1-1,0 1 1,0-1 0,-1 1 0,1-1 0,0 0 0,-1 1-1,-38 84 1285,25-58-633,-17 46 1,31-71-676,-1 1 1,0-1-1,1 1 1,0-1 0,-1 0-1,1 1 1,0-1 0,0 1-1,1 2 1,-1-5 2,0 0 0,0 0 0,0 1 0,0-1 1,0 0-1,0 0 0,0 0 0,0 1 0,0-1 0,1 0 1,-1 0-1,0 0 0,0 1 0,0-1 0,0 0 0,0 0 1,1 0-1,-1 0 0,0 1 0,0-1 0,0 0 0,1 0 1,-1 0-1,0 0 0,0 0 0,0 0 0,1 0 0,-1 1 1,0-1-1,0 0 0,1 0 0,-1 0 0,12-8-223,3-9 32,9-5-83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3.473"/>
    </inkml:context>
    <inkml:brush xml:id="br0">
      <inkml:brushProperty name="width" value="0.025" units="cm"/>
      <inkml:brushProperty name="height" value="0.025" units="cm"/>
    </inkml:brush>
  </inkml:definitions>
  <inkml:trace contextRef="#ctx0" brushRef="#br0">30 131 15883,'0'1'84,"0"0"0,0 0 0,0 0 0,0 0 0,0 0 0,0 0-1,1 0 1,-1 0 0,0 0 0,0 0 0,1 0 0,-1 0 0,1 0-1,-1-1 1,1 1 0,-1 0 0,1 0 0,0-1 0,-1 1 0,1 0-1,0 0 1,-1-1 0,1 1 0,0-1 0,0 1 0,0-1 0,1 1-1,1 0 66,0 0-1,0-1 0,0 1 0,-1-1 0,1 0 1,0 0-1,0 0 0,0 0 0,5-1 1,8-3 418,-1 0 0,26-10 0,-37 12-444,8-3 234,1 0 0,-1-2 0,15-9 0,-24 14-264,0 0 0,0 0 0,0 0 0,0-1 0,0 1 0,-1-1 0,1 0 0,-1 0 0,0 0 1,1 0-1,-2 0 0,1-1 0,0 1 0,-1 0 0,1-1 0,-1 1 0,1-5 0,-2 6-69,0 1-1,0-1 0,0 1 1,0-1-1,0 0 0,0 1 1,0-1-1,-1 1 0,1-1 0,-1 1 1,1 0-1,-1-1 0,1 1 1,-1-1-1,0 1 0,0 0 1,0 0-1,0-1 0,0 1 1,0 0-1,0 0 0,0 0 1,0 0-1,0 0 0,-1 0 1,1 0-1,0 1 0,-1-1 1,1 0-1,0 1 0,-1-1 1,1 1-1,-1-1 0,1 1 1,-4-1-1,0 1-3,0-1 1,-1 1-1,1 0 1,-1 0-1,1 0 1,0 1-1,-1-1 1,1 1-1,-6 2 0,0 2-17,0-1-1,0 2 0,0-1 0,1 2 0,0-1 1,0 1-1,0 1 0,1 0 0,-10 11 0,13-13-9,1 1 0,0-1-1,0 1 1,0 0 0,1 0-1,0 0 1,0 1 0,1 0-1,0-1 1,0 1 0,1 0-1,0 0 1,0 1 0,0 9-1,2-16 2,0 0-1,0 0 0,1 1 1,-1-1-1,1 0 0,-1 1 1,1-1-1,0 0 0,-1 0 1,1 0-1,0 0 0,1 0 1,-1 0-1,0 0 0,1 0 1,-1 0-1,1 0 0,-1-1 1,1 1-1,0-1 0,0 1 1,-1-1-1,1 0 0,0 0 1,0 1-1,1-1 0,-1-1 1,0 1-1,0 0 0,0 0 0,4 0 1,4 1-15,0-1 0,-1 0 1,1 0-1,0-1 0,0 0 0,10-2 1,3-2-1,-1 0 1,-1-2-1,1 0 1,-1-2 0,0 0-1,0-1 1,-1-1-1,-1-1 1,1-1 0,-2-1-1,0 0 1,25-24-1,-27 15-80,-13 13-7,-3 9 102,0 0 0,0 0-1,0 0 1,-1 0 0,1 0 0,0 0 0,0-1 0,0 1 0,-1 0 0,1 0 0,0 0-1,0 0 1,0 0 0,-1 0 0,1 0 0,0 0 0,0 0 0,-1 0 0,1 0-1,0 0 1,0 0 0,0 0 0,-1 0 0,1 0 0,0 0 0,0 1 0,0-1 0,-1 0-1,1 0 1,0 0 0,0 0 0,0 0 0,-1 0 0,1 1 0,0-1 0,0 0-1,0 0 1,0 1 0,-7 3-1,1 1 0,0 0 0,0 0 0,1 1-1,0 0 1,0 0 0,0 0 0,1 0 0,0 1 0,0 0-1,0 0 1,1 0 0,0 0 0,1 1 0,-3 8 0,5-15 10,0 0 0,0 0 0,0 0 0,0 0 0,0 0 0,0 0 0,0 0 0,0 0 1,0 0-1,1 0 0,-1 0 0,0 0 0,1-1 0,-1 1 0,1 0 0,-1 0 1,1 0-1,-1-1 0,1 1 0,-1 0 0,1 0 0,0-1 0,-1 1 0,1-1 0,1 2 1,1-1 1,-1 0 0,0 0 0,0-1 0,1 1 0,-1 0 1,1-1-1,-1 0 0,0 1 0,1-1 0,2-1 1,6 1 11,0-2 1,0 0-1,14-3 1,0-4 27,0 0 0,-1-2 1,0-1-1,-1 0 0,0-2 1,37-29-1,-70 58-54,2 1-1,0-1 1,-10 28 0,17-39 12,-1 0 1,1-1-1,0 1 0,0 0 1,1 0-1,-1 0 1,1 0-1,0 0 1,0 0-1,0-1 0,1 7 1,-1-9-4,1 0 1,0 1 0,-1-1-1,1 0 1,0 1-1,0-1 1,0 0 0,0 0-1,0 0 1,0 0-1,0 0 1,0 0-1,1 0 1,-1 0 0,0 0-1,0 0 1,1-1-1,-1 1 1,1-1 0,-1 1-1,1-1 1,-1 1-1,1-1 1,-1 0 0,1 0-1,-1 1 1,1-1-1,-1 0 1,1-1-1,-1 1 1,3 0 0,3-1 11,1-1 0,0 1 1,0-1-1,-1 0 1,1-1-1,-1 0 0,0 0 1,0-1-1,0 0 1,9-6-1,-6 2 50,0 0 0,0 0 1,0-1-1,-1 0 0,13-17 0,-21 23-37,1 1 0,-1-1 0,1 0-1,-1 0 1,0 0 0,0 0 0,0-5 0,0 8-23,-1-1 1,0 1 0,0-1-1,0 1 1,0 0 0,0-1-1,0 1 1,0-1 0,0 1-1,0-1 1,0 1 0,0-1-1,0 1 1,0-1 0,0 1-1,0-1 1,-1 1 0,1 0-1,0-1 1,0 1 0,0-1-1,-1 1 1,1 0 0,0-1-1,-1 1 1,1 0 0,0-1-1,-1 1 1,1 0 0,0-1-1,-1 1 1,1 0 0,-1 0-1,1-1 1,0 1 0,-1 0-1,1 0 1,-1 0 0,1 0-1,-1 0 1,1 0 0,-1 0-1,1 0 1,0-1 0,-1 2-1,1-1 1,-1 0 0,1 0-1,-1 0 1,1 0 0,-1 0-1,1 0 1,-1 0 0,1 1-1,0-1 1,-1 0 0,1 0 0,-1 1-1,9 0-90,13-6 35,-15 1-1,1 1 0,-1-2 0,0 1 0,0-1 0,0 0 0,0 0 0,5-7 0,-40 39-366,25-22 394,-1 1 27,0 0 1,0 1 0,0-1 0,1 1-1,0 0 1,1 0 0,0 0 0,0 1-1,0-1 1,-2 11 0,5-17 2,0 0-1,0 0 1,0 0-1,0 0 1,0 0 0,0 0-1,1 0 1,-1-1-1,0 1 1,0 0 0,1 0-1,-1 0 1,0 0-1,1 0 1,-1 0-1,1-1 1,-1 1 0,1 0-1,0 0 1,-1-1-1,1 1 1,0 0 0,-1-1-1,1 1 1,0-1-1,1 1 1,0 1 3,1-1 0,0 0-1,0 0 1,0-1 0,0 1 0,-1 0 0,1-1 0,5 1-1,6-2 18,0 1 0,23-5 0,-35 4-21,49-11 25,-37 8-27,0 1 1,0 0-1,27-2 1,-31 5-4,-4 0 7,0 0 0,1 0 0,-1 0 0,0-1 0,1 0 0,-1 0 0,0-1 1,7-2-1,35-17 12,41-16-16,-78 33-6,-1 1-1,1 0 1,0 1 0,0 0 0,0 1-1,13 0 1,-23 1 6,0 0 0,0 0-1,0 0 1,0 0 0,-1 0-1,1 0 1,0 0 0,0 0 0,0 0-1,0 0 1,-1 0 0,1 1 0,0-1-1,0 0 1,-1 1 0,1-1 0,0 0-1,0 1 1,-1-1 0,1 1 0,0-1-1,-1 1 1,1-1 0,-1 1 0,1 0-1,-1-1 1,1 1 0,-1 0 0,1 0-1,-1-1 1,0 1 0,1 0 0,-1 0-1,0-1 1,1 1 0,-1 0-1,0 0 1,0 0 0,0-1 0,0 1-1,0 0 1,0 0 0,0 0 0,0 1-1,-2 5 27,0-1-1,-1 0 1,1 0-1,-1 1 0,-4 5 1,-5 14 221,12-26-242,0 1-1,0-1 0,0 1 1,0-1-1,0 1 0,0-1 1,0 1-1,0-1 1,1 1-1,-1-1 0,0 1 1,0-1-1,0 0 0,0 1 1,1-1-1,-1 1 1,0-1-1,1 1 0,-1-1 1,0 0-1,1 1 0,-1-1 1,0 0-1,1 1 1,-1-1-1,0 0 0,1 0 1,-1 1-1,1-1 0,-1 0 1,1 0-1,-1 0 1,1 1-1,-1-1 0,1 0 1,-1 0-1,1 0 0,-1 0 1,1 0-1,-1 0 1,1 0-1,-1 0 0,1 0 1,-1 0-1,1-1 0,27-2 83,-27 2-80,65-16 49,-49 11-86,1 1 0,0 1-1,1 0 1,-1 1 0,1 1-1,35 1 1,-53 1 10,1 1-1,-1-1 1,1 0 0,-1 1-1,1-1 1,-1 0 0,1 1-1,-1 0 1,0-1 0,1 1-1,-1 0 1,0 0 0,0 0-1,1 0 1,-1 0 0,0 0-1,0 0 1,0 0 0,0 0-1,0 0 1,-1 1 0,1-1 0,0 0-1,0 1 1,-1-1 0,1 0-1,-1 1 1,1-1 0,-1 1-1,0-1 1,0 1 0,1-1-1,-1 1 1,0 2 0,-1-4-6,1 1 1,0-1 0,0 0-1,0 0 1,0 0 0,0 1 0,-1-1-1,1 0 1,0 0 0,0 0-1,0 1 1,-1-1 0,1 0-1,0 0 1,0 0 0,0 0-1,-1 0 1,1 1 0,0-1-1,0 0 1,-1 0 0,1 0 0,0 0-1,-1 0 1,1 0 0,0 0-1,0 0 1,-1 0 0,1 0-1,0 0 1,0 0 0,-1 0-1,1 0 1,0 0 0,0-1 0,-1 1-1,1 0 1,0 0 0,0 0-1,-1 0 1,1 0 0,0 0-1,0-1 1,-1 1 0,1 0-1,0-1 1,0 1 24,-7-4-303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3.953"/>
    </inkml:context>
    <inkml:brush xml:id="br0">
      <inkml:brushProperty name="width" value="0.025" units="cm"/>
      <inkml:brushProperty name="height" value="0.025" units="cm"/>
    </inkml:brush>
  </inkml:definitions>
  <inkml:trace contextRef="#ctx0" brushRef="#br0">5 53 18996,'1'2'1728,"-2"-14"-1920,-1-5 1977,-1-9-1569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4.418"/>
    </inkml:context>
    <inkml:brush xml:id="br0">
      <inkml:brushProperty name="width" value="0.025" units="cm"/>
      <inkml:brushProperty name="height" value="0.025" units="cm"/>
    </inkml:brush>
  </inkml:definitions>
  <inkml:trace contextRef="#ctx0" brushRef="#br0">58 14 19676,'-1'0'96,"0"0"0,0 1 0,0-1 0,0 0 0,0 0 0,0 0 0,0 1 0,0-1 0,1 0 0,-1 1 0,0-1-1,0 1 1,0-1 0,1 1 0,-1-1 0,0 1 0,1-1 0,-1 1 0,0 0 0,1-1 0,-1 1 0,1 0 0,-2 1 0,-16 22 583,17-22-517,-2 2-104,0 1 0,1-1 0,-1 1 1,1 0-1,0 0 0,-1 5 1,3-9-54,0 0 0,-1-1-1,1 1 1,0 0 0,0 0 0,0-1 0,0 1 0,0 0 0,0 0 0,0-1 0,1 1 0,-1 0 0,0 0 0,0-1 0,0 1-1,1 0 1,-1-1 0,0 1 0,1 0 0,0 0 0,0 0 3,-1-1 1,1 1-1,0-1 1,0 1-1,0-1 0,0 0 1,0 1-1,0-1 0,0 0 1,0 0-1,0 0 0,0 0 1,0 1-1,0-1 1,0-1-1,0 1 0,0 0 1,0 0-1,2-1 0,14-3 47,0-2-1,0 0 1,-1 0-1,0-2 1,24-14-1,-26 13-25,0 1 0,0 1-1,0 0 1,1 1 0,0 1-1,0 0 1,24-4-1,-38 9-24,1 0-1,-1 0 0,0 0 1,0-1-1,0 1 0,0 0 0,1 1 1,-1-1-1,0 0 0,0 0 1,0 0-1,0 1 0,1-1 0,-1 1 1,0-1-1,0 1 0,0-1 1,0 1-1,0 0 0,0-1 0,0 1 1,0 0-1,-1 0 0,1 0 1,1 1-1,-1 0 1,0 0 0,-1 0 0,1 0 0,-1 0 0,1 0 0,-1 0 1,0 0-1,0 0 0,0 0 0,0 0 0,0 0 0,0 0 0,-1 3 0,-2 6 26,0 0 0,-1 0 0,-9 20 0,12-29-52,0-1 0,0 1 0,1-1 0,-1 1-1,1 0 1,-1-1 0,1 1 0,-1 0 0,1-1 0,0 1 0,0 0-1,0-1 1,0 3 0,0-3 10,0-1 0,0 0 1,0 0-1,0 0 0,1 1 0,-1-1 0,0 0 0,0 0 0,0 0 1,1 0-1,-1 1 0,0-1 0,0 0 0,0 0 0,1 0 0,-1 0 0,0 0 1,0 0-1,1 0 0,-1 0 0,0 0 0,0 0 0,1 0 0,-1 0 1,0 0-1,0 0 0,1 0 0,-1 0 0,0 0 0,0 0 0,1 0 1,15-7 416,27-20-297,-13 12-180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1.041"/>
    </inkml:context>
    <inkml:brush xml:id="br0">
      <inkml:brushProperty name="width" value="0.05" units="cm"/>
      <inkml:brushProperty name="height" value="0.05" units="cm"/>
    </inkml:brush>
  </inkml:definitions>
  <inkml:trace contextRef="#ctx0" brushRef="#br0">191 109 13715,'-18'14'2702,"18"-14"-2662,0 0 0,0 1 0,0-1 0,-1 0 1,1 0-1,0 0 0,0 0 0,0 0 0,0 0 0,0 0 0,0 0 0,0 0 0,0 0 0,0 1 0,0-1 0,0 0 0,0 0 0,0 0 0,0 0 0,0 0 0,0 0 0,0 0 0,0 1 0,0-1 0,0 0 0,0 0 0,0 0 1,0 0-1,0 0 0,0 0 0,0 0 0,0 1 0,0-1 0,0 0 0,0 0 0,0 0 0,0 0 0,0 0 0,0 0 0,0 0 0,0 0 0,0 0 0,0 1 0,1-1 0,-1 0 0,0 0 0,0 0 0,0 0 0,0 0 0,0 0 1,0 0-1,0 0 0,0 0 0,1 0 0,-1 0 0,0 0 0,0 0 0,0 0 0,0 0 0,0 0 0,0 0 0,0 0 0,1 0 0,-1 0 0,36-6 2801,-22 3-3171,195-49 1249,73-14-1004,-550 90 300,-11-21 914,209-3-713,59 2-255,17 3-20,18 4-55,30 4-140,0-1 1,1-3-1,1-3 0,-1-2 0,65-3 1,-106-4-167,-25-2 135,-28-3 55,-33 2 190,-1 2 0,-87 8 0,132-2-212,0 1 0,-1 2 0,-53 16 0,79-20 23,4-2-14,10-7-64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4.882"/>
    </inkml:context>
    <inkml:brush xml:id="br0">
      <inkml:brushProperty name="width" value="0.025" units="cm"/>
      <inkml:brushProperty name="height" value="0.025" units="cm"/>
    </inkml:brush>
  </inkml:definitions>
  <inkml:trace contextRef="#ctx0" brushRef="#br0">163 1 19292,'-16'17'1016,"2"0"0,0 1 1,0 1-1,2 0 0,-13 28 0,9-13-953,2 1 1,-15 52-1,28-82-63,-1 1-1,0 0 0,1 0 0,0 0-1,0 8 1,1-13 0,-1 0 0,1 0-1,0 0 1,0 0 0,1-1-1,-1 1 1,0 0 0,0 0 0,0 0-1,1 0 1,-1 0 0,0 0-1,1 0 1,-1 0 0,1-1 0,-1 1-1,1 0 1,-1 0 0,1-1-1,-1 1 1,1 0 0,0-1 0,-1 1-1,1 0 1,0-1 0,0 1-1,0-1 1,-1 0 0,1 1 0,0-1-1,0 1 1,0-1 0,0 0-1,0 0 1,1 1 0,2-1-3,1 0 0,-1-1 0,1 1 0,-1-1 0,1 0 1,-1 0-1,0 0 0,0-1 0,1 1 0,-1-1 0,0 0 0,4-4 1,51-35-3,-40 27 7,79-68-48,109-113-1,-302 309-4002,68-89 3487</inkml:trace>
  <inkml:trace contextRef="#ctx0" brushRef="#br0" timeOffset="1">271 290 15291,'5'19'1881,"1"-2"-1225,1-1-288,2 0 1096,2-4-840,1-2-416,6-4-32,0-4-120,4-2-152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5.344"/>
    </inkml:context>
    <inkml:brush xml:id="br0">
      <inkml:brushProperty name="width" value="0.025" units="cm"/>
      <inkml:brushProperty name="height" value="0.025" units="cm"/>
    </inkml:brush>
  </inkml:definitions>
  <inkml:trace contextRef="#ctx0" brushRef="#br0">254 50 15155,'-3'-4'462,"0"0"-1,0 0 0,-1 1 1,1-1-1,-1 1 0,0 0 1,0 0-1,0 1 1,0-1-1,-1 1 0,1 0 1,-9-3-1,7 3-240,0 0 0,-1 1-1,1 0 1,-1 0 0,0 1 0,1 0 0,-1 0-1,1 1 1,-8 0 0,8 1-200,-1-1 1,0 1-1,0 0 0,1 0 1,-1 1-1,1 0 0,0 0 1,0 0-1,0 1 0,0 0 1,0 0-1,1 1 0,0-1 1,0 1-1,0 0 0,1 1 1,-1-1-1,-5 12 0,9-16-19,0 0-1,0 1 1,0-1-1,0 1 1,1-1-1,-1 1 1,1 0-1,-1-1 1,1 1-1,-1 0 1,1-1-1,0 1 1,0 0-1,0-1 1,0 1-1,0 0 1,0-1-1,1 1 1,-1 0-1,0-1 1,1 1-1,0 0 1,-1-1-1,1 1 1,0-1 0,0 1-1,-1-1 1,1 0-1,0 1 1,0-1-1,1 0 1,-1 0-1,0 1 1,0-1-1,1 0 1,-1 0-1,0 0 1,1-1-1,-1 1 1,1 0-1,0 0 1,-1-1-1,1 1 1,-1-1-1,3 1 1,5 1 14,0 0 1,0-1-1,0 0 1,0 0-1,0-1 1,1 0-1,10-2 1,-7 0 19,0 0 1,0-2 0,0 1-1,17-9 1,-24 10-64,-1-1 0,0 1 0,0-1 0,0 0 0,0-1 0,0 1 0,0-1 0,-1 0 0,0 0 0,0-1 0,0 1 0,4-7 0,-7 10-27,0-1 0,-1 1 0,1-1 0,0 1 0,-1 0 0,1-1 0,-1 1 0,1-1 0,-1 0 0,0 1 1,0-1-1,0 1 0,0-1 0,0 1 0,0-1 0,0 0 0,0 1 0,0-1 0,-1 1 0,1-1 0,-1 1 0,1-1 0,-1 1 0,0 0 1,1-1-1,-1 1 0,0 0 0,0-1 0,0 1 0,0 0 0,0 0 0,0 0 0,0 0 0,0 0 0,-1 0 0,1 0 0,0 0 0,-1 0 0,1 0 1,-3 0-1,-12 2-458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5.981"/>
    </inkml:context>
    <inkml:brush xml:id="br0">
      <inkml:brushProperty name="width" value="0.025" units="cm"/>
      <inkml:brushProperty name="height" value="0.025" units="cm"/>
    </inkml:brush>
  </inkml:definitions>
  <inkml:trace contextRef="#ctx0" brushRef="#br0">179 437 17068,'1'-1'62,"-1"1"1,0 0 0,1-1 0,-1 1-1,0 0 1,0-1 0,1 1 0,-1-1-1,0 1 1,0 0 0,0-1-1,1 1 1,-1-1 0,0 1 0,0-1-1,0 1 1,0 0 0,0-1 0,0 1-1,0-1 1,0 1 0,0-1-1,0 1 1,0-1 0,0 1 0,0 0-1,-1-1 1,1 1 0,0-1 0,0 1-1,0-1 1,-1 1 0,1 0 0,0-1-1,0 1 1,-1 0 0,1-1-1,0 1 1,-1 0 0,1-1 0,0 1-1,-1 0 1,1 0 0,0-1 0,-1 1-1,1 0 1,-1 0 0,1 0 0,-1 0-1,1 0 1,0-1 0,-1 1-1,1 0 1,-1 0 0,1 0 0,-1 0-1,1 0 1,-1 0 0,0 1 0,-3-2 197,0 1 0,0-1 1,0 1-1,0 1 0,0-1 1,-4 1-1,-2 2-62,0 0-1,1 1 0,-1 0 1,1 1-1,-1 0 1,1 0-1,-9 8 0,14-10-196,0 0-1,0 0 0,0 1 1,0 0-1,0 0 0,1 0 1,-1 0-1,1 0 0,0 1 1,0 0-1,1-1 0,0 1 1,-1 0-1,2 0 0,-3 8 1,4-13-4,0 1 1,0-1-1,0 1 1,0 0-1,0-1 1,0 1-1,0-1 1,0 1 0,0-1-1,0 1 1,0-1-1,0 1 1,0-1-1,1 1 1,-1-1 0,0 1-1,0-1 1,1 1-1,-1-1 1,0 1-1,1-1 1,-1 0 0,0 1-1,1-1 1,-1 1-1,1-1 1,-1 0-1,0 0 1,1 1-1,-1-1 1,1 0 0,0 1-1,1-1-1,0 1 0,0-1 0,1 0 0,-1 1-1,0-1 1,0 0 0,0-1 0,4 1 0,42-13-44,-20 1-57,-1-2-1,0 0 0,-1-2 1,0-1-1,-2-1 0,0-1 1,-1-1-1,-1-1 1,23-27-1,-32 26-685,-15 23 191,-8 11 207,-6 10 140,-21 39 0,33-55 318,1 1 0,0 0 0,0 0 0,1 0 0,0 0 0,0 0 0,0 1 0,1-1 0,0 0 0,1 1 0,0 8 0,0-15-38,0 0 0,0 1 0,1-1 0,-1 0 0,1 0 0,-1 1 0,1-1 0,-1 0 0,1 0 1,-1 0-1,1 0 0,0 0 0,0 0 0,0 0 0,0 0 0,0 0 0,0 0 0,0 0 0,0 0 0,0-1 0,0 1 0,0 0 0,0-1 0,0 1 0,1-1 0,-1 1 0,0-1 0,0 0 0,1 1 0,-1-1 0,0 0 0,1 0 0,-1 0 0,0 0 0,2 0 0,3-1 53,1 1 0,-1-1 0,0-1 0,1 1 0,-1-1 0,7-3 0,15-8 24,0-1 0,-1-1 1,0-2-1,-2 0 1,0-2-1,-1-1 1,28-30-1,-19 15-267,-2-1 0,-2-1 0,-1-2 0,25-46 0,-46 72 32,-1 0 0,0 0 1,0 0-1,-1-1 0,3-17 0,-8 29 102,1 1-1,-1-1 0,0 0 0,0 0 0,0 1 0,0-1 0,0 0 0,0 0 0,0 1 1,-1-1-1,0-2 0,1 4 17,0-1 1,-1 1-1,1-1 1,0 1-1,0 0 0,-1-1 1,1 1-1,0 0 1,-1-1-1,1 1 1,0 0-1,-1 0 1,1 0-1,0-1 1,-1 1-1,1 0 1,-1 0-1,1 0 0,0 0 1,-1-1-1,1 1 1,-1 0-1,1 0 1,0 0-1,-1 0 1,1 0-1,-2 0 1,0 1-19,-1 0 1,1 0-1,-1 0 1,1 0-1,-1 0 1,1 1 0,0-1-1,0 1 1,0-1-1,0 1 1,-3 3 0,-21 22 173,2 2 1,2 0-1,0 2 1,2 0-1,2 1 1,1 1 0,1 1-1,-15 48 1,27-71-60,1 0 0,0 1 0,1-1 0,0 1 0,1 0 0,0 21 0,1-31-77,1 1 0,-1 0 1,0-1-1,1 1 0,-1-1 0,1 1 0,0-1 1,0 1-1,0-1 0,0 1 0,0-1 0,1 0 0,-1 0 1,1 1-1,0-1 0,-1 0 0,1-1 0,0 1 1,0 0-1,0 0 0,0-1 0,0 1 0,1-1 0,-1 0 1,0 0-1,1 1 0,-1-2 0,1 1 0,-1 0 1,1 0-1,-1-1 0,1 1 0,0-1 0,-1 0 0,5 0 1,2-1-16,0 1 0,0-2 0,0 1 0,-1-1 0,1 0 1,0-1-1,-1 0 0,0-1 0,0 0 0,8-5 0,4-2-66,-2-2 0,32-27-1,-31 22-81,-1 0 0,-1-2 0,-1 0 0,0-1 0,18-34 0,-32 53 136,-1 1 0,0-1-1,0 0 1,-1 0 0,1 1 0,0-1 0,-1 0 0,1 0-1,-1 0 1,1 0 0,-1 0 0,0 0 0,0 0-1,0 0 1,0 0 0,-1-4 0,1 6 15,0-1 0,0 1 1,-1 0-1,1-1 0,0 1 0,0 0 0,-1-1 1,1 1-1,0 0 0,-1 0 0,1-1 1,0 1-1,-1 0 0,1 0 0,0 0 1,-1-1-1,1 1 0,-1 0 0,1 0 0,0 0 1,-1 0-1,1 0 0,-1 0 0,1 0 1,0 0-1,-1 0 0,1 0 0,-1 0 1,-20 10-19,3 4 165,2 0 0,0 2-1,1 0 1,0 0 0,1 2 0,1 0 0,1 0-1,-15 30 1,24-42-85,0 0-1,1 0 1,0 0-1,0 0 1,0 1-1,0-1 0,1 0 1,0 1-1,0 6 1,1-11-42,0 0 0,1 0 0,-1 0 0,0 0 1,1 0-1,-1 0 0,1 0 0,0-1 0,0 1 0,-1 0 0,1 0 1,0-1-1,0 1 0,1-1 0,-1 1 0,0-1 0,0 1 1,1-1-1,-1 0 0,1 1 0,-1-1 0,1 0 0,0 0 0,-1 0 1,1 0-1,0-1 0,0 1 0,0 0 0,-1-1 0,1 1 1,0-1-1,0 0 0,0 0 0,4 1 0,2-1 14,0 0-1,0-1 1,0 0-1,0 0 1,0-1-1,0 1 1,0-2-1,0 1 1,-1-1-1,1 0 1,12-9-1,-1 1-26,-1-1 0,-1-1 0,20-18 0,-29 24-123,-4 3-70,1 1-1,-2-1 1,1 0 0,0 0 0,-1 0-1,1 0 1,-1-1 0,2-4 0,-5 9 183,0 0 1,0-1-1,0 1 1,1 0-1,-1 0 1,0 0-1,0 0 1,0 0-1,0 0 1,0 0-1,0 0 1,0 0 0,0-1-1,0 1 1,0 0-1,0 0 1,0 0-1,0 0 1,0 0-1,0 0 1,0 0-1,0 0 1,0 0-1,0-1 1,0 1-1,0 0 1,-1 0-1,1 0 1,0 0-1,0 0 1,0 0-1,0 0 1,0 0-1,0 0 1,0 0-1,0 0 1,0-1-1,0 1 1,0 0-1,0 0 1,-1 0-1,1 0 1,0 0-1,0 0 1,0 0 0,0 0-1,0 0 1,0 0-1,0 0 1,0 0-1,0 0 1,-1 0-1,1 0 1,0 0-1,0 0 1,0 0-1,0 0 1,0 0-1,0 0 1,0 0-1,0 0 1,0 0-1,-1 0 1,1 0-1,0 0 1,0 0-1,0 1 1,0-1-1,0 0 1,-9 4-220,8-4 179,-19 11-521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6.813"/>
    </inkml:context>
    <inkml:brush xml:id="br0">
      <inkml:brushProperty name="width" value="0.025" units="cm"/>
      <inkml:brushProperty name="height" value="0.025" units="cm"/>
    </inkml:brush>
  </inkml:definitions>
  <inkml:trace contextRef="#ctx0" brushRef="#br0">217 10 16964,'0'-10'1766,"0"10"-1725,-1 1-1,1-1 1,-1 0-1,0 0 0,1 0 1,-1 1-1,1-1 1,-1 0-1,1 1 1,0-1-1,-1 0 0,1 1 1,-1-1-1,1 1 1,0-1-1,-1 1 1,1-1-1,0 1 0,-1-1 1,1 1-1,0-1 1,0 1-1,-25 43 1056,2 0 0,-28 76-1,39-89-882,-80 256 1128,91-282-1317,0 0-1,0 0 1,0-1-1,1 1 1,0 0 0,0 6-1,0-10-21,0 0 0,0-1 0,0 1-1,0 0 1,1-1 0,-1 1 0,0 0 0,0-1-1,1 1 1,-1 0 0,0-1 0,1 1 0,-1 0 0,1-1-1,-1 1 1,0-1 0,1 1 0,-1-1 0,1 1-1,0-1 1,-1 1 0,1-1 0,-1 0 0,1 1 0,0-1-1,-1 0 1,1 1 0,0-1 0,-1 0 0,1 0-1,0 0 1,0 0 0,-1 1 0,1-1 0,0 0-1,-1 0 1,1 0 0,0-1 0,0 1 0,-1 0 0,1 0-1,0 0 1,-1 0 0,1-1 0,0 1 0,-1 0-1,2-1 1,2-1 5,0 0-1,0 0 0,0-1 1,0 1-1,0-1 0,0 0 0,-1 0 1,1-1-1,4-6 0,26-37-88,-29 39 45,8-12-295,-1-1 0,0 0 0,-2-1 0,9-27 0,-20 55 197,-1-1 0,1 1 0,1 0 0,-1 0 1,1 0-1,0 0 0,0 0 0,3 9 0,-3-12 161,0-1 1,1 0-1,-1 0 0,1 0 1,0 0-1,0 0 1,-1 0-1,1 0 0,1 0 1,-1 0-1,0 0 0,0 0 1,1-1-1,-1 1 0,1 0 1,-1-1-1,1 1 0,0-1 1,0 0-1,0 0 1,-1 0-1,1 0 0,0 0 1,0 0-1,1 0 0,-1 0 1,0-1-1,0 1 0,0-1 1,0 0-1,1 1 0,2-1 1,12-1 149,0-1-1,0-1 1,0 0 0,0-1-1,0-1 1,-1-1 0,0 0-1,21-11 1,118-77 729,-159 99-904,0-1 0,0 1-1,0 0 1,-5 10 0,-5 6-17,2-6 1,-49 72 30,56-79-8,0 0 0,1 1 0,0-1 0,1 1 0,0 0 0,0 0-1,1 0 1,0 0 0,0 10 0,1-18-17,1 0-1,0-1 1,0 1-1,0 0 1,0-1-1,0 1 1,0 0-1,0-1 1,0 1-1,0 0 1,1-1 0,-1 1-1,0 0 1,0-1-1,1 1 1,-1 0-1,0-1 1,1 1-1,-1-1 1,1 1-1,-1 0 1,0-1 0,1 1-1,-1-1 1,1 1-1,-1-1 1,1 0-1,0 1 1,-1-1-1,1 0 1,-1 1-1,1-1 1,0 0 0,-1 0-1,1 1 1,0-1-1,-1 0 1,1 0-1,0 0 1,0 0-1,-1 0 1,1 0-1,0 0 1,-1 0 0,1 0-1,0 0 1,1-1-1,2 0 48,-1 0-1,1 0 1,0-1-1,0 0 1,-1 1 0,1-1-1,4-4 1,-2 1-29,1 0 0,-1 0 0,-1-1 0,1 0 1,-1 0-1,8-13 0,8-18-79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7.312"/>
    </inkml:context>
    <inkml:brush xml:id="br0">
      <inkml:brushProperty name="width" value="0.025" units="cm"/>
      <inkml:brushProperty name="height" value="0.025" units="cm"/>
    </inkml:brush>
  </inkml:definitions>
  <inkml:trace contextRef="#ctx0" brushRef="#br0">15 0 16227,'-4'19'1497,"-3"1"-1193,4 0-208,3 3 824,4 1-1296,5 1 584,4-1-216,3-1-96,5-2-80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7.681"/>
    </inkml:context>
    <inkml:brush xml:id="br0">
      <inkml:brushProperty name="width" value="0.025" units="cm"/>
      <inkml:brushProperty name="height" value="0.025" units="cm"/>
    </inkml:brush>
  </inkml:definitions>
  <inkml:trace contextRef="#ctx0" brushRef="#br0">102 1 15371,'-2'5'411,"-1"1"0,0-1 0,0 0 0,0 0 0,-1 0 0,0 0 0,0-1 0,0 1 0,-9 6 1,-6 9 1046,14-14-1057,-20 25 991,24-30-1320,0 0 1,0 1 0,0-1 0,0 1 0,1-1 0,-1 1 0,0-1 0,1 1-1,-1-1 1,1 1 0,-1 0 0,1-1 0,0 1 0,0 0 0,0-1 0,0 1-1,0 0 1,0 1 0,1-2-50,0-1-1,-1 1 1,1 0 0,-1-1-1,1 1 1,0-1 0,0 1-1,-1-1 1,1 0-1,0 1 1,0-1 0,-1 0-1,1 1 1,0-1-1,0 0 1,0 0 0,0 0-1,-1 0 1,1 0 0,0 0-1,0 0 1,0 0-1,0 0 1,-1 0 0,1 0-1,1-1 1,25-5 126,-25 5-137,34-11-6,46-23 0,-53 21-184,1 2 0,52-16 0,-61 27-30,-21 1 203,0 0 1,1 0 0,-1 0-1,0 0 1,1 0 0,-1 0 0,0 0-1,1 0 1,-1 1 0,0-1-1,0 0 1,1 0 0,-1 0-1,0 1 1,0-1 0,1 0-1,-1 0 1,0 0 0,0 1-1,0-1 1,0 0 0,1 0-1,-1 1 1,0-1 0,0 0-1,0 1 1,0-1 0,0 0-1,0 1 1,0 2-2,0-1 0,-1 1-1,0-1 1,0 1 0,0-1-1,0 1 1,0-1 0,0 1 0,-2 1-1,1 0 27,0-1 0,0 1 0,1 0 0,-1 0 0,1-1-1,-1 7 1,1-9-13,1-1-1,1 1 1,-1 0 0,0 0-1,0-1 1,0 1 0,0 0-1,0 0 1,1-1 0,-1 1-1,0 0 1,1-1-1,-1 1 1,1-1 0,-1 1-1,0 0 1,1-1 0,-1 1-1,1-1 1,0 1-1,-1-1 1,1 1 0,-1-1-1,1 0 1,0 1 0,-1-1-1,1 0 1,0 1 0,-1-1-1,1 0 1,0 0-1,0 1 1,-1-1 0,1 0-1,0 0 1,-1 0 0,1 0-1,0 0 1,1-1 0,11 1 9,-1 0 1,0-2-1,1 1 1,-1-2 0,0 0-1,22-8 1,-22 7-316,0 0 0,1 1 1,-1 0-1,1 1 0,-1 0 0,16 1 0,-18 4-785,-11 4 258,-14 6 35,-1-1 389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8.129"/>
    </inkml:context>
    <inkml:brush xml:id="br0">
      <inkml:brushProperty name="width" value="0.025" units="cm"/>
      <inkml:brushProperty name="height" value="0.025" units="cm"/>
    </inkml:brush>
  </inkml:definitions>
  <inkml:trace contextRef="#ctx0" brushRef="#br0">40 265 20052,'7'5'1665,"-7"9"-1209,-2 3-176,-3 5 648,-4 4-240,0 1-312,-1 0-96,3-3-264,3-1-144,4-8-496,0-5-264,6-10 712,2-6-176,-2-7-120</inkml:trace>
  <inkml:trace contextRef="#ctx0" brushRef="#br0" timeOffset="1">77 0 16163,'-3'15'2113,"-3"-1"-1329,2-1-392,0 1 2409,11 3-2593,3 2-320,10 1-728,4-1-249,5 1 769,2-3-256,2 0-224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8.583"/>
    </inkml:context>
    <inkml:brush xml:id="br0">
      <inkml:brushProperty name="width" value="0.025" units="cm"/>
      <inkml:brushProperty name="height" value="0.025" units="cm"/>
    </inkml:brush>
  </inkml:definitions>
  <inkml:trace contextRef="#ctx0" brushRef="#br0">238 35 16972,'-2'-2'194,"0"0"1,1 1 0,-1-1 0,0 1 0,0-1 0,0 1 0,0 0-1,0 0 1,0 0 0,0 0 0,-1 0 0,1 0 0,-4 0-1,4 0 42,-11-3 250,1 1 1,-1 0-1,0 1 0,0 0 1,-20 1-1,27 1-456,1 0-1,-1 0 0,0 1 0,1-1 1,-1 1-1,1 1 0,-1-1 1,1 1-1,0 0 0,-1 0 1,1 1-1,0-1 0,0 1 1,1 0-1,-6 5 0,9-8-38,0 1 0,1-1 0,-1 1 0,1-1 0,-1 1 0,0 0 0,1-1 0,-1 1 0,1 0 0,0 0-1,-1 0 1,1-1 0,-1 1 0,1 0 0,0 0 0,0 0 0,0 0 0,-1-1 0,1 1 0,0 0 0,0 0 0,0 0-1,0 0 1,0 0 0,1 1 0,0-1-9,-1 0 0,1 0 0,0 0 0,0 1 0,0-1 0,0 0 0,0-1 0,0 1-1,0 0 1,0 0 0,0 0 0,0 0 0,0-1 0,3 2 0,6 1-103,-1 1 1,1-1 0,15 2-1,-18-4 57,36 7-212,-14-4 113,29 10 0,-51-12 139,0 0 0,-1 1 0,1-1-1,-1 1 1,0 1 0,0-1-1,0 1 1,0 0 0,9 9 0,-15-12 28,1-1 1,0 1 0,-1-1 0,1 1 0,-1-1 0,1 1 0,-1 0 0,0-1 0,1 1 0,-1 0-1,1 0 1,-1-1 0,0 1 0,0 0 0,0 0 0,1-1 0,-1 1 0,0 0 0,0 0 0,0 0-1,0-1 1,0 1 0,0 0 0,-1 0 0,1 1 0,-1-1 12,0 1 0,0-1 1,1 0-1,-1 0 0,0 0 0,0 0 0,-1 0 1,1 0-1,0 0 0,0 0 0,0 0 1,-3 1-1,-4 2 120,-1-1 0,1 0 0,-14 3 0,20-5-103,-42 9 583,0-1-1,-79 5 1,122-14-668,0 0 0,0 0 0,0 0 0,0 0 0,0 0 0,0 0 0,0 0-1,0 0 1,0-1 0,0 1 0,0 0 0,0-1 0,0 1 0,-2-2 0,3 2 10,-1 0-1,1-1 1,0 1-1,0 0 0,0 0 1,0-1-1,0 1 1,0 0-1,0-1 1,0 1-1,0 0 1,0-1-1,0 1 1,0 0-1,0-1 1,0 1-1,0 0 1,0-1-1,0 1 1,1 0-1,-1 0 0,0-1 1,0 1-1,0 0 1,0-1-1,1 1 1,-1 0-1,0 0 1,0 0-1,1-1 1,-1 1-1,31-24-1414,-30 23 1499,30-18-819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9.060"/>
    </inkml:context>
    <inkml:brush xml:id="br0">
      <inkml:brushProperty name="width" value="0.025" units="cm"/>
      <inkml:brushProperty name="height" value="0.025" units="cm"/>
    </inkml:brush>
  </inkml:definitions>
  <inkml:trace contextRef="#ctx0" brushRef="#br0">346 103 17268,'-3'5'310,"0"1"1,0-1 0,0 0-1,-1 0 1,0 0 0,-4 4-1,-10 13 59,2 1 7,2 1 1,0 0-1,2 1 1,0 1 0,2 0-1,1 1 1,-6 29-1,6-9-192,1 2 0,3-1 0,2 61-1,3-108-249,0 1 0,0-1-1,0 0 1,0 1 0,0-1 0,0 0-1,0 1 1,-1-1 0,1 0-1,0 1 1,-1-1 0,1 0-1,-2 2 1,2-2 16,-1-1 0,1 0 0,0 0 0,-1 0 0,1 0 0,0 0 0,-1-1 0,1 1 0,0 0 0,-1 0 0,1 0 0,0 0 0,-1 0 0,1 0 0,0 0 0,-1-1 0,1 1 0,0 0 0,-1 0 0,1 0 0,0-1 0,0 1 0,0 0 0,-1 0 0,1-1 0,0 1 0,0 0 0,0-1 0,-1 1 0,1 0 0,0-1 0,-21-40-2823,17 32 2645,-80-147-2673,39 78 5333,45 77-2267,-1 0 1,0 0-1,0-1 1,1 1-1,-1-1 1,1 1-1,-1-1 1,1 1-1,0-1 1,-1 1 0,1-1-1,0-2 1,0 4-109,0-1-1,1 1 1,-1-1 0,0 1 0,0-1 0,0 1 0,1 0 0,-1-1 0,0 1 0,0 0-1,1-1 1,-1 1 0,0 0 0,1-1 0,-1 1 0,0 0 0,1-1 0,-1 1 0,1 0 0,-1 0-1,0 0 1,1-1 0,-1 1 0,1 0 0,-1 0 0,1 0 0,4-1 158,0 1 0,-1 0 0,1 1 0,0-1 0,-1 1 1,7 1-1,-3 0-115,157 24 429,-128-22-434,0-2 1,55-3-1,-80 0-81,0-1 0,-1 0 0,1-1 0,-1 0 0,1 0 1,-1-1-1,0-1 0,13-7 0,27-21-73</inkml:trace>
  <inkml:trace contextRef="#ctx0" brushRef="#br0" timeOffset="1">732 1 18308,'-12'27'1784,"-1"3"-1360,6 3-192,7 2 569,6 2-633,2-1-296,5-2 1552,-3-1-1328,-4-3-40,-4 5 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09.480"/>
    </inkml:context>
    <inkml:brush xml:id="br0">
      <inkml:brushProperty name="width" value="0.025" units="cm"/>
      <inkml:brushProperty name="height" value="0.025" units="cm"/>
    </inkml:brush>
  </inkml:definitions>
  <inkml:trace contextRef="#ctx0" brushRef="#br0">15 0 19220,'-7'32'1929,"2"-8"-1297,2-2-264,3-6 760,3-5-408,2-11-304,-1-4-152,2-8-296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2.066"/>
    </inkml:context>
    <inkml:brush xml:id="br0">
      <inkml:brushProperty name="width" value="0.05" units="cm"/>
      <inkml:brushProperty name="height" value="0.05" units="cm"/>
    </inkml:brush>
  </inkml:definitions>
  <inkml:trace contextRef="#ctx0" brushRef="#br0">93 66 15747,'-74'12'3374,"55"-10"-1377,53-9-605,297-45 153,-232 42-1859,133 3-1,-222 9-118,-21-1 227,-26 2 8,-101-2 59,-174 8 558,281-6-326,28-2-61,8 0-13,49-2-100,327-23-1245,-507 36 615,81-6 752,0-2 0,-1-2-1,-71-6 1,92-1 14,18-1-19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4.300"/>
    </inkml:context>
    <inkml:brush xml:id="br0">
      <inkml:brushProperty name="width" value="0.025" units="cm"/>
      <inkml:brushProperty name="height" value="0.025" units="cm"/>
    </inkml:brush>
  </inkml:definitions>
  <inkml:trace contextRef="#ctx0" brushRef="#br0">12 9 14771,'-4'0'1721,"1"0"-873,-2 0 2288,13 0-2239,2 1-153,5 1-336,5-2-104,9 0-392,5 0-328,8-2 1240,-2-2-824,3 1 24,0 0-8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4.844"/>
    </inkml:context>
    <inkml:brush xml:id="br0">
      <inkml:brushProperty name="width" value="0.025" units="cm"/>
      <inkml:brushProperty name="height" value="0.025" units="cm"/>
    </inkml:brush>
  </inkml:definitions>
  <inkml:trace contextRef="#ctx0" brushRef="#br0">8 15 14195,'-5'3'1640,"2"-2"-751,6 1 111,6-2-264,1 0-88,4-2-232,5 2-216,4-3-560,1 0 384,9-2-56,0-3-80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5.383"/>
    </inkml:context>
    <inkml:brush xml:id="br0">
      <inkml:brushProperty name="width" value="0.025" units="cm"/>
      <inkml:brushProperty name="height" value="0.025" units="cm"/>
    </inkml:brush>
  </inkml:definitions>
  <inkml:trace contextRef="#ctx0" brushRef="#br0">1 8 15635,'0'11'1273,"6"-2"-969,2-3-144,11-3 392,4-3-272,7-3-480,1-6 296,8-2-136,-2-2-96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5.938"/>
    </inkml:context>
    <inkml:brush xml:id="br0">
      <inkml:brushProperty name="width" value="0.025" units="cm"/>
      <inkml:brushProperty name="height" value="0.025" units="cm"/>
    </inkml:brush>
  </inkml:definitions>
  <inkml:trace contextRef="#ctx0" brushRef="#br0">22 1 15259,'-7'1'1505,"0"0"-905,1 2-248,4 0 512,2 1-64,8 2-168,-3-2-136,11 1-256,3-2-280,5-2-344,0-2 360,7-5-64,-3-3-48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6.484"/>
    </inkml:context>
    <inkml:brush xml:id="br0">
      <inkml:brushProperty name="width" value="0.025" units="cm"/>
      <inkml:brushProperty name="height" value="0.025" units="cm"/>
    </inkml:brush>
  </inkml:definitions>
  <inkml:trace contextRef="#ctx0" brushRef="#br0">1 15 14475,'6'6'1192,"4"-4"-888,1-2-136,5 0 337,3 0-353,-4-5 24,4-2-40,-5-3-128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7.078"/>
    </inkml:context>
    <inkml:brush xml:id="br0">
      <inkml:brushProperty name="width" value="0.025" units="cm"/>
      <inkml:brushProperty name="height" value="0.025" units="cm"/>
    </inkml:brush>
  </inkml:definitions>
  <inkml:trace contextRef="#ctx0" brushRef="#br0">0 37 14611,'0'5'1320,"5"-2"-880,3-1-167,11-4 511,5-2-336,11-2-576,5 0 344,7-4-160,5 0-88,4 2-128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7.573"/>
    </inkml:context>
    <inkml:brush xml:id="br0">
      <inkml:brushProperty name="width" value="0.025" units="cm"/>
      <inkml:brushProperty name="height" value="0.025" units="cm"/>
    </inkml:brush>
  </inkml:definitions>
  <inkml:trace contextRef="#ctx0" brushRef="#br0">0 14 14571,'9'4'1064,"1"-4"-856,3 2-80,6-2 72,-2 0-248,1-3 112,10-3-56,3-4-24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8.087"/>
    </inkml:context>
    <inkml:brush xml:id="br0">
      <inkml:brushProperty name="width" value="0.025" units="cm"/>
      <inkml:brushProperty name="height" value="0.025" units="cm"/>
    </inkml:brush>
  </inkml:definitions>
  <inkml:trace contextRef="#ctx0" brushRef="#br0">6 3 13163,'-5'1'1600,"5"2"793,8-1-1833,1-2-96,8 1-480,2 1-280,5-4 272,3-2-80,6-2-64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8.539"/>
    </inkml:context>
    <inkml:brush xml:id="br0">
      <inkml:brushProperty name="width" value="0.025" units="cm"/>
      <inkml:brushProperty name="height" value="0.025" units="cm"/>
    </inkml:brush>
  </inkml:definitions>
  <inkml:trace contextRef="#ctx0" brushRef="#br0">0 1 15763,'0'4'1441,"3"0"-985,1-2-224,3 1 800,2-1-640,1 0-2384,1-2 1952,7-7-352,0 0-169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9.076"/>
    </inkml:context>
    <inkml:brush xml:id="br0">
      <inkml:brushProperty name="width" value="0.025" units="cm"/>
      <inkml:brushProperty name="height" value="0.025" units="cm"/>
    </inkml:brush>
  </inkml:definitions>
  <inkml:trace contextRef="#ctx0" brushRef="#br0">1 11 14003,'11'3'1240,"2"-3"-880,3 0-304,4-2 2497,-2-2-2081,2 0 72,-1 1 80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32.836"/>
    </inkml:context>
    <inkml:brush xml:id="br0">
      <inkml:brushProperty name="width" value="0.05" units="cm"/>
      <inkml:brushProperty name="height" value="0.05" units="cm"/>
    </inkml:brush>
  </inkml:definitions>
  <inkml:trace contextRef="#ctx0" brushRef="#br0">4 80 16027,'-2'12'1401,"1"-2"527,5-12-2232,2-4-80,2-6-184,1-6 320,-5-12 48,1-3-88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9.495"/>
    </inkml:context>
    <inkml:brush xml:id="br0">
      <inkml:brushProperty name="width" value="0.025" units="cm"/>
      <inkml:brushProperty name="height" value="0.025" units="cm"/>
    </inkml:brush>
  </inkml:definitions>
  <inkml:trace contextRef="#ctx0" brushRef="#br0">1 2 13131,'3'3'936,"1"-1"1681,2-2-2897,2-3 1192,1 0-200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29.976"/>
    </inkml:context>
    <inkml:brush xml:id="br0">
      <inkml:brushProperty name="width" value="0.025" units="cm"/>
      <inkml:brushProperty name="height" value="0.025" units="cm"/>
    </inkml:brush>
  </inkml:definitions>
  <inkml:trace contextRef="#ctx0" brushRef="#br0">1 38 13851,'8'2'1000,"5"-2"-824,3-5-80,3 1 152,1-3-400,0 1 200,1-2-40,-2-1-136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7:44.501"/>
    </inkml:context>
    <inkml:brush xml:id="br0">
      <inkml:brushProperty name="width" value="0.025" units="cm"/>
      <inkml:brushProperty name="height" value="0.025" units="cm"/>
    </inkml:brush>
  </inkml:definitions>
  <inkml:trace contextRef="#ctx0" brushRef="#br0">110 94 11250,'-14'4'590,"1"1"1,-22 12-1,31-15-436,0 0 1,1 1-1,-1-1 1,1 1 0,0-1-1,0 1 1,0 0-1,0 0 1,0 1-1,1-1 1,0 0-1,-1 1 1,-2 7 0,4-10-120,1 0 1,0 0 0,-1 0 0,1 1 0,0-1 0,0 0 0,0 0 0,0 0 0,0 0 0,0 1-1,0-1 1,1 0 0,-1 0 0,0 0 0,0 0 0,1 0 0,-1 0 0,1 1 0,-1-1 0,1 0-1,0 0 1,-1-1 0,1 1 0,0 0 0,0 0 0,-1 0 0,1 0 0,0-1 0,0 1-1,0 0 1,0-1 0,0 1 0,0 0 0,0-1 0,0 0 0,2 1 0,3 2 13,1-1 0,-1 0 1,1-1-1,14 3 1,34 0 31,83-3 1,59-15-38,-83 5-38,1123-76 47,-653 38-37,120-7-18,2 44-190,-174 36-3,359 7 98,-3-1 531,-715-21-230,-167-10-201,0-1 0,0 0 0,0-1 0,0 1-1,0-1 1,0 0 0,0-1 0,10-3 0,6-10 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8:13.053"/>
    </inkml:context>
    <inkml:brush xml:id="br0">
      <inkml:brushProperty name="width" value="0.025" units="cm"/>
      <inkml:brushProperty name="height" value="0.025" units="cm"/>
    </inkml:brush>
  </inkml:definitions>
  <inkml:trace contextRef="#ctx0" brushRef="#br0">56 282 12635,'-17'4'718,"13"-2"-558,-1-1-1,1 0 1,-1 0 0,0 0 0,1 0-1,-7-1 1,17-5 1061,7-1-994,75-21 318,138-22 0,96 5-554,-192 28 3,564-61-82,3 38-218,-619 38 186,279-17-1606,-334 13 1560,-19 3 115,0 1 0,0 0 0,-1 0 0,1 1 0,0-1 0,0 1 0,8 0 0,-22 7-462,10-2 393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8:20.043"/>
    </inkml:context>
    <inkml:brush xml:id="br0">
      <inkml:brushProperty name="width" value="0.025" units="cm"/>
      <inkml:brushProperty name="height" value="0.025" units="cm"/>
    </inkml:brush>
  </inkml:definitions>
  <inkml:trace contextRef="#ctx0" brushRef="#br0">15 192 10410,'0'0'151,"-1"0"0,1 0 0,-1 0 0,1 0 0,-1-1 0,1 1 0,-1 0-1,1 0 1,-1-1 0,1 1 0,0 0 0,-1 0 0,1-1 0,-1 1 0,1-1 0,0 1 0,-1 0-1,1-1 1,0 1 0,0-1 0,-1 1 0,1 0 0,0-1 0,0 1 0,0-1 0,-1 1 0,1-1-1,0 0 1,-5-8 1621,41 8-1384,77-20 875,-72 11-1158,49-3 0,-36 11-119,0 2 0,0 2 0,78 15 0,-62-10-47,1-3 1,70-5 0,57 2 58,-91 7-1,333 9-107,-34-42-91,-39 1-348,-150 16 480,570-11-218,-258 5 249,-71 0 7,559 14-239,-440 2 156,-170-12 83,0 0-1,24-10 384,-379 16-208,-29 4-91,0-2 0,0 0 0,-1-2 0,1 0-1,34-12 1,-48 10 1019,-15 6-1,-7 6-708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8:40.290"/>
    </inkml:context>
    <inkml:brush xml:id="br0">
      <inkml:brushProperty name="width" value="0.025" units="cm"/>
      <inkml:brushProperty name="height" value="0.025" units="cm"/>
    </inkml:brush>
  </inkml:definitions>
  <inkml:trace contextRef="#ctx0" brushRef="#br0">10 155 10794,'-9'4'886,"14"2"-286,17 1 181,22-3-156,0-2-1,0-2 0,79-10 0,-30 1-487,458-12-40,-163 9-54,14 0-18,2 29-4,-50 8-29,529-29 1,-20-71 39,-311 21-8,-454 47-16,1 3-1,182 18 1,-238-10-15,-42-4 0,-1-1 0,1 0-1,0 1 1,-1-1 0,1 0 0,-1 1 0,1-1-1,-1 0 1,1 0 0,-1 1 0,0-1-1,1 0 1,-1 0 0,0 0 0,0-1 0,1 2 1,4-17-24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8:42.466"/>
    </inkml:context>
    <inkml:brush xml:id="br0">
      <inkml:brushProperty name="width" value="0.025" units="cm"/>
      <inkml:brushProperty name="height" value="0.025" units="cm"/>
    </inkml:brush>
  </inkml:definitions>
  <inkml:trace contextRef="#ctx0" brushRef="#br0">1 269 8530,'135'-9'2433,"-46"1"-1842,623-38 164,463-24-740,-419 57 22,3 26 36,-478-7-12,2019-92 1078,-2011 43-605,-267 34-362,-20 6-61,-14 4-34,-2 4-2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8:49.123"/>
    </inkml:context>
    <inkml:brush xml:id="br0">
      <inkml:brushProperty name="width" value="0.025" units="cm"/>
      <inkml:brushProperty name="height" value="0.025" units="cm"/>
    </inkml:brush>
  </inkml:definitions>
  <inkml:trace contextRef="#ctx0" brushRef="#br0">7 138 11378,'-1'0'55,"1"1"-1,-1 0 0,1 0 0,-1 0 0,0-1 0,1 1 1,0 0-1,-1 0 0,1 0 0,-1 0 0,1 0 0,0 0 1,0 0-1,0 0 0,-1 0 0,1 0 0,0 0 1,0 0-1,0 0 0,0 0 0,1 0 0,-1 0 0,0 0 1,0 0-1,1 0 0,-1 0 0,0 0 0,1 0 0,0 1 1,1-1 0,-1 1 0,1-1 0,0 0 1,0 0-1,0 0 0,0 0 0,-1 0 0,1 0 1,0-1-1,1 1 0,-1 0 0,0-1 1,2 1-1,9 0 77,0 0 0,-1-1 0,21-2 1,11-5 232,45-13 0,-64 13-239,0 1 1,1 1-1,0 1 0,0 1 1,0 1-1,39 3 1,33 12 44,131 8 118,65-35 761,-118 2-305,172-14-268,157-4-451,-24 33-22,153 0-3,271 22 22,-496-16-26,-2-40 0,12-43 70,-403 70-47,-6 1 30,1 1 0,-1 0 0,16-1 0,-26 3-51,1 0 0,-1 0 0,0 0 1,0 0-1,0 0 0,0 0 0,1 0 0,-1 0 0,0 0 0,0 0 1,0 0-1,0 0 0,0 0 0,1 0 0,-1 0 0,0 0 0,0 0 1,0 1-1,0-1 0,0 0 0,0 0 0,1 0 0,-1 0 0,0 0 1,0 0-1,0 0 0,0 0 0,0 1 0,0-1 0,0 0 0,0 0 0,0 0 1,0 0-1,1 0 0,-1 1 0,0-1 0,0 0 0,0 0 0,0 0 1,0 0-1,0 0 0,0 1 0,0-1 0,0 0 0,0 0 0,0 0 1,0 0-1,0 0 0,0 1 0,-1-1 0,1 0 0,0 0 0,0 0 1,0 0-1,0 0 0,0 0 0,0 1 0,0-1 0,0 0 0,0 0 1,-1 0-1,-5 7-734,0-6 570,-3-1-50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01.694"/>
    </inkml:context>
    <inkml:brush xml:id="br0">
      <inkml:brushProperty name="width" value="0.025" units="cm"/>
      <inkml:brushProperty name="height" value="0.025" units="cm"/>
    </inkml:brush>
  </inkml:definitions>
  <inkml:trace contextRef="#ctx0" brushRef="#br0">1 141 10442,'67'4'3654,"190"-28"-1352,14 0-1628,74 37-566,-85-1-100,816-25-5,-1005 11 3,698-49 195,125-3 214,-768 53-583,227 26 0,-221-6-581,-85-16 513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0.554"/>
    </inkml:context>
    <inkml:brush xml:id="br0">
      <inkml:brushProperty name="width" value="0.025" units="cm"/>
      <inkml:brushProperty name="height" value="0.025" units="cm"/>
    </inkml:brush>
  </inkml:definitions>
  <inkml:trace contextRef="#ctx0" brushRef="#br0">52 1 14403,'3'7'944,"-4"14"-816,-6 5-72,4 7 120,-1 4-32,4 8-24,0-1-8,-2-1-64,1-1-8,-2-2-32,3-4-64,-3-8-720,-1-3 688,-6-18-64,-6-8-56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28.519"/>
    </inkml:context>
    <inkml:brush xml:id="br0">
      <inkml:brushProperty name="width" value="0.05" units="cm"/>
      <inkml:brushProperty name="height" value="0.05" units="cm"/>
      <inkml:brushProperty name="color" value="#E71224"/>
    </inkml:brush>
  </inkml:definitions>
  <inkml:trace contextRef="#ctx0" brushRef="#br0">2425 152 11186,'-31'-1'1207,"1"2"0,-55 8 0,-61 20-1370,35-7-457,5-2 232,-173 25 447,-91 17 987,301-45-818,2 3 0,0 3 0,-84 42 0,-54 44-127,172-89-55,1 2-1,1 1 1,-56 53 0,67-52-4,0 1 1,2 1-1,-17 31 1,4-7-13,5-5-40,3 1 0,-20 55 0,4-10-6,11-32 0,-101 242 70,106-239-7,3 1-1,-23 128 1,30-93 137,0 195 0,15-234-78,3 0 0,3 0 0,2 0 0,28 91 1,13 0-45,7-3 0,82 151 0,-120-262-44,1-1-1,2-1 0,1-1 0,2-1 0,1-2 1,1 0-1,2-2 0,58 42 0,249 134-99,-261-162 75,-22-15 3,0-2 1,2-3 0,1-2 0,85 19-1,240 21-18,64-41 37,-1-46-23,-400 23 8,451-55 14,-396 41-1,0-4-1,182-66 1,358-214-48,-403 158 68,-13-20-9,-165 120-21,232-196-5,-220 173-44,114-141 1,-160 173 42,-2 0 0,-1-2 0,-2-1 1,-1 0-1,-2-1 0,-2-1 1,-2 0-1,-1-1 0,-2-1 0,-2 0 1,-2 0-1,-2 0 0,-1-1 0,-3 0 1,-1 1-1,-2-1 0,-16-75 0,-4 17 187,-73-195-1,75 244-111,-4 0-1,-1 2 1,-2 1 0,-3 1 0,-47-56 0,-98-92 463,-208-179-1,308 310-356,-2 4-1,-158-95 0,166 117 40,-2 4 0,-1 3-1,-1 3 1,-82-20-1,100 37-304,-1 2 0,0 3 0,-1 2 0,1 3 0,-1 2 0,0 3-1,1 2 1,0 3 0,0 2 0,-59 19 0,39-7-213,20-12-141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1.018"/>
    </inkml:context>
    <inkml:brush xml:id="br0">
      <inkml:brushProperty name="width" value="0.025" units="cm"/>
      <inkml:brushProperty name="height" value="0.025" units="cm"/>
    </inkml:brush>
  </inkml:definitions>
  <inkml:trace contextRef="#ctx0" brushRef="#br0">1 220 15315,'1'-6'199,"1"0"-1,1 0 1,-1 0-1,1 0 1,0 0-1,0 0 1,1 1-1,0 0 1,0-1-1,0 1 1,0 1-1,1-1 1,7-5 0,9-7 380,40-25 0,-42 30-458,0 2 0,0 0 0,1 1 0,0 1-1,1 1 1,-1 0 0,30-4 0,-40 10-115,0-1 0,0 1 0,1 1 0,-1 0 1,0 1-1,1-1 0,-1 2 0,0 0 0,0 0 1,0 1-1,0 0 0,-1 0 0,1 1 0,-1 1 0,0 0 1,0 0-1,14 11 0,-21-14-1,1-1 1,-1 1-1,0 0 1,0 0-1,0 0 0,0 1 1,-1-1-1,1 0 1,-1 1-1,1-1 0,-1 1 1,0 0-1,0-1 0,0 1 1,0 0-1,0 0 1,-1-1-1,1 1 0,-1 0 1,0 0-1,0 0 1,0 0-1,0 0 0,0-1 1,-1 5-1,-1-3 22,1 0-1,-1 0 0,0-1 1,0 1-1,0-1 1,-1 1-1,1-1 1,-1 1-1,0-1 0,1 0 1,-1 0-1,-1-1 1,1 1-1,0-1 1,-1 1-1,-7 2 0,3 0-186,0-1-1,0 0 0,-1-1 0,0 0 0,0 0 0,0-1 0,-12 2 1,17-3-94,0 2-82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1.469"/>
    </inkml:context>
    <inkml:brush xml:id="br0">
      <inkml:brushProperty name="width" value="0.025" units="cm"/>
      <inkml:brushProperty name="height" value="0.025" units="cm"/>
    </inkml:brush>
  </inkml:definitions>
  <inkml:trace contextRef="#ctx0" brushRef="#br0">1 375 15747,'0'0'32,"0"0"0,0 1 0,0-1 0,0 0 0,0 0-1,0 0 1,0 0 0,0 0 0,0 1 0,0-1 0,0 0 0,0 0-1,0 0 1,0 0 0,0 1 0,0-1 0,0 0 0,0 0-1,0 0 1,0 0 0,0 1 0,0-1 0,0 0 0,0 0 0,0 0-1,0 0 1,0 0 0,0 1 0,1-1 0,-1 0 0,0 0-1,0 0 1,0 0 0,0 0 0,0 0 0,0 0 0,1 0 0,-1 1-1,0-1 1,0 0 0,0 0 0,0 0 0,1 0 0,-1 0-1,9-5 606,15-19-288,-16 16 18,91-89 1052,145-138 366,-229 224-1595,-15 11-187,1 0 0,-1 0 1,0 0-1,0 0 1,0 0-1,1 0 0,-1 0 1,0 0-1,0 0 1,0 0-1,1 0 1,-1 0-1,0 0 0,0 0 1,0 0-1,1 0 1,-1 0-1,0 0 0,0 0 1,0 0-1,0 0 1,1 0-1,-1 0 0,0 1 1,0-1-1,0 0 1,0 0-1,0 0 0,1 0 1,-1 0-1,0 0 1,0 1-1,0-1 0,0 0 1,0 0-1,0 0 1,0 0-1,0 1 0,1-1 1,-4 28 116,1-17-124,-2 15 90,1 0-1,1 1 0,1-1 1,2 1-1,5 39 1,-5-61-54,0 0 1,0-1-1,0 1 1,1 0-1,0-1 1,0 0-1,0 1 1,0-1-1,5 6 1,8 6 99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2.093"/>
    </inkml:context>
    <inkml:brush xml:id="br0">
      <inkml:brushProperty name="width" value="0.025" units="cm"/>
      <inkml:brushProperty name="height" value="0.025" units="cm"/>
    </inkml:brush>
  </inkml:definitions>
  <inkml:trace contextRef="#ctx0" brushRef="#br0">64 2 15595,'4'-1'1641,"2"5"-1177,-6 6-264,-5 4 1336,2 8-1176,1 4-136,-1 7-128,0 4-128,-1 5-184,-2-1-80,0 1-240,0-5-104,-2-6 440,-2-6-120,-7-11-120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2.588"/>
    </inkml:context>
    <inkml:brush xml:id="br0">
      <inkml:brushProperty name="width" value="0.025" units="cm"/>
      <inkml:brushProperty name="height" value="0.025" units="cm"/>
    </inkml:brush>
  </inkml:definitions>
  <inkml:trace contextRef="#ctx0" brushRef="#br0">0 136 15683,'8'-10'166,"-1"-1"0,1 2 0,1-1 0,0 1 0,0 1 0,0-1 0,1 2 0,1-1 0,-1 1 0,1 1-1,0 0 1,1 1 0,-1 0 0,1 0 0,0 1 0,15-3 0,-13 4-26,0 1 0,0 0 0,0 1 0,0 0 0,0 1 0,0 0 0,0 2 0,0-1 0,0 2 0,-1 0 0,1 0 0,-1 1 0,1 1 0,17 9 0,-30-13-136,1-1 0,-1 1-1,0-1 1,0 1 0,0 0 0,0 0-1,0 0 1,0-1 0,0 1-1,0 0 1,0 0 0,-1 0-1,1 0 1,0 1 0,0-1-1,-1 0 1,1 0 0,0 2-1,-1-2 6,0 0 0,0 0 0,0 0-1,0 0 1,0 0 0,-1 0-1,1 0 1,0 0 0,-1 0 0,1 0-1,0 0 1,-1 0 0,1 0 0,-1 0-1,0 0 1,1-1 0,-1 1-1,-1 1 1,-4 3 61,0 0 1,-1 0-1,0-1 0,-13 7 1,12-6-34,-32 13 213,28-13-425,1 0 1,-1 1-1,-15 11 0,48-18 187,2-2-224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3.069"/>
    </inkml:context>
    <inkml:brush xml:id="br0">
      <inkml:brushProperty name="width" value="0.025" units="cm"/>
      <inkml:brushProperty name="height" value="0.025" units="cm"/>
    </inkml:brush>
  </inkml:definitions>
  <inkml:trace contextRef="#ctx0" brushRef="#br0">0 25 14411,'12'-5'551,"0"1"0,0 0-1,0 1 1,1 0 0,-1 1 0,1 1 0,21-1-1,-28 2-453,1 0-1,-1 1 1,1-1 0,-1 1-1,1 1 1,-1-1-1,0 1 1,0 0-1,0 1 1,0-1 0,0 1-1,0 1 1,0-1-1,-1 1 1,0 0-1,8 7 1,-12-10-95,0 1 0,1-1 0,-1 1 0,0 0 0,0-1 0,0 1 0,-1 0 0,1 0 0,0-1 0,-1 1 0,1 0 0,-1 0 0,1 0 0,-1 0 0,0 0 0,0 0 0,0 4 0,-1-2 2,1-1-1,-1 1 0,0 0 0,-1-1 0,1 1 0,-1 0 1,1-1-1,-5 6 0,-3 4 19,-1-1-1,-1 0 1,-17 16-1,21-23-3,-7 9 2,6-8-33,1 0-1,1 0 1,-1 1 0,1 0 0,0 0-1,1 1 1,-9 16 0,13-23-32,1 0 1,-1 0 0,1 1 0,-1-1-1,1 0 1,0 1 0,0-1 0,0 0-1,0 1 1,0-1 0,0 0 0,0 1-1,0-1 1,0 0 0,1 1 0,-1-1-1,1 0 1,-1 1 0,1-1 0,-1 0-1,1 0 1,0 0 0,-1 0-1,1 1 1,0-1 0,0 0 0,0 0-1,0 0 1,0-1 0,0 1 0,0 0-1,0 0 1,0 0 0,0-1 0,1 1-1,-1-1 1,0 1 0,0-1 0,1 1-1,-1-1 1,3 1 0,4 1-291,0-1-1,0 1 1,1-1 0,-1-1 0,14 0 0,29-5-314,6-4-163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3.535"/>
    </inkml:context>
    <inkml:brush xml:id="br0">
      <inkml:brushProperty name="width" value="0.025" units="cm"/>
      <inkml:brushProperty name="height" value="0.025" units="cm"/>
    </inkml:brush>
  </inkml:definitions>
  <inkml:trace contextRef="#ctx0" brushRef="#br0">54 0 16876,'-2'6'1080,"-2"13"-984,-2 3-56,0 11 240,1 5-208,0 6-48,1 5 0,1 1-120,2-1-128,-1-3-304,-1-5-408,-1-12 760,-2-6-153,3-15-127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4.017"/>
    </inkml:context>
    <inkml:brush xml:id="br0">
      <inkml:brushProperty name="width" value="0.025" units="cm"/>
      <inkml:brushProperty name="height" value="0.025" units="cm"/>
    </inkml:brush>
  </inkml:definitions>
  <inkml:trace contextRef="#ctx0" brushRef="#br0">0 200 15563,'38'-37'2020,"48"-36"-1,-67 59-1752,0 0-1,1 2 0,1 0 1,42-16-1,-57 26-265,0 0 1,0 0 0,0 1-1,0 0 1,0 0 0,1 0-1,-1 1 1,0 0-1,0 0 1,0 1 0,9 1-1,-13-1-9,1 0 1,-1-1-1,0 1 0,1 0 0,-1 0 0,0 1 0,0-1 0,0 0 1,0 1-1,0-1 0,0 1 0,0 0 0,0 0 0,-1 0 1,1-1-1,-1 2 0,1-1 0,-1 0 0,0 0 0,0 0 0,0 0 1,0 1-1,0-1 0,0 1 0,-1-1 0,1 0 0,-1 1 0,1-1 1,-1 5-1,0-2 10,0-1 1,-1 1 0,1-1-1,-1 1 1,0-1 0,0 1-1,0-1 1,0 0 0,-1 0 0,0 1-1,0-1 1,0 0 0,0-1-1,-1 1 1,0 0 0,1-1-1,-1 1 1,0-1 0,-1 0-1,1 0 1,-6 4 0,-6 2-76,0 0 1,-1-1-1,0 0 1,-20 6 0,-3 1-1178,29-9 400,10-6 831,0 0-1,0 0 0,0 0 1,0 0-1,0 0 0,0 0 1,0 0-1,0 0 1,1 0-1,-1 0 0,0 0 1,0 0-1,0 1 0,0-1 1,0 0-1,0 0 0,0 0 1,0 0-1,0 0 1,0 0-1,0 0 0,0 0 1,0 0-1,0 0 0,0 1 1,0-1-1,0 0 0,0 0 1,0 0-1,0 0 1,0 0-1,0 0 0,0 0 1,0 0-1,0 0 0,0 0 1,0 1-1,0-1 0,0 0 1,-1 0-1,1 0 1,0 0-1,0 0 0,0 0 1,0 0-1,0 0 0,0 0 1,0 0-1,0 0 0,0 0 1,0 0-1,0 0 1,0 0-1,-1 0 0,1 0 1,9 0-769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4.467"/>
    </inkml:context>
    <inkml:brush xml:id="br0">
      <inkml:brushProperty name="width" value="0.025" units="cm"/>
      <inkml:brushProperty name="height" value="0.025" units="cm"/>
    </inkml:brush>
  </inkml:definitions>
  <inkml:trace contextRef="#ctx0" brushRef="#br0">0 29 14787,'2'-2'180,"0"-1"1,0 1-1,0 0 0,0 0 1,1 0-1,-1 0 0,0 0 1,1 1-1,-1-1 0,1 1 1,0 0-1,-1-1 0,1 1 0,0 0 1,0 1-1,0-1 0,0 0 1,0 1-1,0 0 0,0 0 1,0-1-1,3 2 0,-4-1-132,0 0 0,1 1 0,-1-1 0,0 1 0,0-1 0,0 1 0,0 0 0,0-1 0,0 1 0,0 0 0,0 1 1,0-1-1,-1 0 0,1 0 0,0 1 0,-1-1 0,1 1 0,-1 0 0,1-1 0,-1 1 0,0 0 0,0 0 0,0 0 0,0 0 0,0 0 0,0 0 0,0 0 0,-1 0 0,1 0 0,0 3 0,-1-1-32,0-1-1,1 1 1,-1 0 0,-1-1-1,1 1 1,0-1-1,-1 1 1,0 0 0,0-1-1,0 1 1,0-1 0,-3 6-1,0-2 46,-1 0 0,0 0-1,-11 11 1,0 0 86,15-18-152,1 1 0,0-1 0,0 0 0,0 0 0,0 0 0,0 0 0,0 1 0,0-1 0,0 0 0,-1 0 0,1 0 0,0 0 0,0 1 0,0-1 0,0 0 0,0 0 0,0 0 0,0 1 0,0-1 0,0 0 0,0 0 0,0 0 0,0 1 0,0-1 0,0 0 0,0 0 0,1 0 0,-1 0 0,0 1 0,0-1 0,0 0 0,0 0 0,0 0 0,0 0 0,0 1 0,1-1 0,8 5-142,21 2-76,-18-4 112,-5-2 42,0 2 1,1-1 0,-1 1 0,-1 0 0,1 1-1,0 0 1,-1 0 0,1 0 0,7 8-1,-12-10 49,0 0 0,0 0-1,0 1 1,-1-1 0,1 0-1,-1 1 1,1-1 0,-1 1-1,0 0 1,0-1-1,0 1 1,0 0 0,-1 0-1,1 0 1,-1 0 0,0-1-1,1 1 1,-1 0 0,-1 0-1,1 0 1,0 0 0,-1 0-1,1 0 1,-1-1-1,0 1 1,0 0 0,-2 3-1,0 0 125,0 0 0,0 0-1,-1 0 1,0-1-1,0 1 1,0-1-1,-1 0 1,0-1-1,-10 9 1,11-11-59,1 1 1,-1-1-1,0 1 0,0-1 0,0 0 1,-1 0-1,1-1 0,0 0 1,-1 1-1,1-1 0,-1-1 1,1 1-1,-1-1 0,1 0 0,-7 0 1,10 0-95,-1 0 0,1-1 0,0 1 1,0-1-1,0 1 0,0-1 0,0 1 1,0-1-1,0 1 0,0-1 0,0 0 0,0 1 1,1-1-1,-1 0 0,0 0 0,0 0 1,1 0-1,-1 0 0,0 0 0,1 0 0,-1 0 1,1 0-1,0 0 0,-1 0 0,1 0 1,0 0-1,-1 0 0,1 0 0,0-1 1,0 1-1,0 0 0,0 0 0,0 0 0,0 0 1,0 0-1,1-1 0,-1 1 0,0 0 1,1-1-1,8-19-494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4.962"/>
    </inkml:context>
    <inkml:brush xml:id="br0">
      <inkml:brushProperty name="width" value="0.025" units="cm"/>
      <inkml:brushProperty name="height" value="0.025" units="cm"/>
    </inkml:brush>
  </inkml:definitions>
  <inkml:trace contextRef="#ctx0" brushRef="#br0">22 1 16988,'0'0'1328,"-1"12"-1024,-5 6-160,3 10 832,-1 4-552,1 8-352,0 6-72,2 5 16,1 0 16,1-4-152,2-1-184,-2-8-344,2-6-64,-3-12 520,-1-8-128,-2-20-136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5.439"/>
    </inkml:context>
    <inkml:brush xml:id="br0">
      <inkml:brushProperty name="width" value="0.025" units="cm"/>
      <inkml:brushProperty name="height" value="0.025" units="cm"/>
    </inkml:brush>
  </inkml:definitions>
  <inkml:trace contextRef="#ctx0" brushRef="#br0">1 201 17308,'0'-9'200,"1"1"0,0-1 0,0 0 0,1 0 0,1 1 0,-1-1 0,1 1 0,1-1 0,0 1 0,0 0 0,0 1 0,1-1 0,0 1 0,0 0 0,1 0 0,0 0 0,0 1 0,1 0 1,0 0-1,0 0 0,0 1 0,1 0 0,-1 1 0,1 0 0,0 0 0,1 1 0,-1 0 0,1 0 0,-1 0 0,1 2 0,0-1 0,11 0 0,-8 2-233,0 0 0,-1 1 0,1 0 0,0 1 0,-1 1 0,13 3 0,-17-4 6,0 1 1,0 0-1,0 0 1,0 1-1,0 0 1,-1 0-1,0 1 1,0-1-1,0 1 1,7 8-1,-12-12 19,0 0-1,0 1 0,0 0 1,0-1-1,0 1 0,0-1 1,-1 1-1,1 0 0,0 0 1,-1 0-1,1-1 0,-1 1 1,0 0-1,0 0 0,1 0 1,-1 0-1,-1-1 0,1 1 1,0 0-1,0 0 0,-1 0 1,1 0-1,-1-1 0,1 1 1,-1 0-1,0 0 0,0-1 1,1 1-1,-1-1 0,-1 1 1,1-1-1,0 1 0,0-1 1,-3 3-1,-5 5 9,0-1 0,-1 0-1,0-1 1,-13 8 0,12-8 4,-35 22 60,-33 23-1719,71-45 1012,7-5 203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0.767"/>
    </inkml:context>
    <inkml:brush xml:id="br0">
      <inkml:brushProperty name="width" value="0.05" units="cm"/>
      <inkml:brushProperty name="height" value="0.05" units="cm"/>
    </inkml:brush>
  </inkml:definitions>
  <inkml:trace contextRef="#ctx0" brushRef="#br0">224 10 17460,'-49'-5'4357,"41"3"-4144,0 1 0,0 0-1,0 0 1,0 1 0,0 0 0,-1 1 0,-8 1 0,-35 13-57,47-13-159,1-1 0,0 1 0,0 0 0,0 1 0,0-1 0,0 1-1,0-1 1,1 1 0,-7 7 0,10-10-1,0 0 0,-1 1 0,1-1 0,0 0 0,0 0 0,0 1-1,-1-1 1,1 0 0,0 1 0,0-1 0,0 0 0,0 1 0,-1-1 0,1 1 0,0-1 0,0 0 0,0 1 0,0-1-1,0 0 1,0 1 0,0-1 0,0 1 0,0-1 0,0 0 0,0 1 0,1-1 0,-1 0 0,0 1 0,0-1 0,0 0 0,0 1-1,1-1 1,-1 0 0,0 1 0,0-1 0,0 0 0,1 1 0,-1-1 0,0 0 0,1 0 0,-1 0 0,0 1 0,1-1-1,-1 0 1,0 0 0,1 0 0,-1 1 0,0-1 0,1 0 0,-1 0 0,0 0 0,1 0 0,-1 0 0,1 0 0,-1 0-1,1 0 1,25 2-136,-23-2 121,66-5-204,-40 2 167,45 1-1,-67 3 55,1-1 1,-1 1 0,0 0-1,0 1 1,0 0 0,0 0-1,0 0 1,0 1 0,-1 0 0,1 0-1,7 6 1,-13-8 5,1 0 0,-1 0 1,0 0-1,0 0 0,0 1 0,1-1 0,-1 0 1,0 0-1,-1 1 0,1-1 0,0 1 0,0-1 1,-1 1-1,1-1 0,0 1 0,-1-1 1,0 1-1,1 0 0,-1-1 0,0 1 0,0 0 1,0-1-1,0 1 0,0 0 0,0-1 0,0 1 1,-1 0-1,1-1 0,-1 1 0,1-1 1,-1 1-1,0-1 0,1 1 0,-1-1 0,0 1 1,-2 2-1,-2 3 70,-1 0 1,1 0-1,-2-1 1,1 0-1,-11 8 1,-5 2 180,-1-2 1,-1 0 0,0-2-1,0 0 1,-41 12-1,60-22-365,0-1-1,0 1 0,0-1 0,-10 1 1,15-2 93,-1 0 1,0 0 0,1 0 0,-1 0 0,1 0 0,-1 0-1,0 0 1,1 0 0,-1 0 0,1-1 0,-1 1 0,1 0-1,-1 0 1,1-1 0,-1 1 0,0 0 0,1 0-1,0-1 1,-1 1 0,1-1 0,-1 1 0,1 0 0,-1-1-1,1 1 1,0-1 0,-1 1 0,1-1 0,0 1 0,0-1-1,-1 1 1,1-1 0,0 0 0,0 1 0,0-1-1,0 1 1,-1-1 0,1 0 0,0 1 0,0-1 0,0 1-1,0-1 1,0 1 0,1-1 0,-1 0 0,0 1-1,0-1 1,0 1 0,0-1 0,1 1 0,-1-1 0,1 0-1,3-10-78,1 1 0,0 0 0,0 0 0,12-15-1,19-25-385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0.607"/>
    </inkml:context>
    <inkml:brush xml:id="br0">
      <inkml:brushProperty name="width" value="0.05" units="cm"/>
      <inkml:brushProperty name="height" value="0.05" units="cm"/>
      <inkml:brushProperty name="color" value="#E71224"/>
    </inkml:brush>
  </inkml:definitions>
  <inkml:trace contextRef="#ctx0" brushRef="#br0">0 4 11723,'1'0'86,"0"1"0,-1 0 0,1-1 1,0 1-1,0 0 0,0-1 1,0 1-1,0-1 0,0 0 0,0 1 1,0-1-1,0 0 0,0 1 1,0-1-1,0 0 0,0 0 1,0 0-1,2 0 0,24 0 384,-21 0-454,105-6-16,103 1 131,-188 7-101,0 1-1,-1 1 0,0 1 1,0 1-1,0 1 0,33 15 0,-23-6 159,2-1-1,0-2 0,0-2 0,65 12 1,29-8 197,-63-9-190,-1 3 0,104 28-1,-83-8-43,-38-11-1,0-3-1,1-1 0,68 8 0,-46-19 67,0-3 0,0-3 0,73-13-1,-69 7-79,41 1 56,138 10 0,52-2 151,28-32-267,45-2-5,-211 23-18,105-4 508,-206 15-383,0 3 0,68 12 0,-117-12-152,73 12 190,159 46-1,39 37 96,-270-90-297,0 1-1,-1 1 1,0 1 0,-1 1 0,27 21-1,82 81 68,-12-9-60,-49-52-5,-2 4-1,-2 2 1,-4 4-1,103 137 0,169 217 288,-267-343-277,-4 2-1,-3 3 0,-3 2 1,44 93-1,-92-161-22,116 215 33,-100-192-33,2-1 1,1-1-1,2-1 1,35 32-1,-9-14-9,55 66-1,-93-97 5,0 0-1,-1 0 0,-1 2 1,-2-1-1,0 2 1,-1-1-1,10 35 1,4 36 20,-7-21 114,31 77 0,-40-132 23,20 33-1,-18-35 277,14 32 0,-15-30-571,-6-19-511,-2-7-143,-6-14 164,0 12 239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6.009"/>
    </inkml:context>
    <inkml:brush xml:id="br0">
      <inkml:brushProperty name="width" value="0.025" units="cm"/>
      <inkml:brushProperty name="height" value="0.025" units="cm"/>
    </inkml:brush>
  </inkml:definitions>
  <inkml:trace contextRef="#ctx0" brushRef="#br0">120 2 14411,'4'-1'2713,"-7"9"-934,-6 11 102,-3-1-1529,-51 78 172,57-86-529,1 1 1,0-1-1,1 1 1,0 0-1,1 0 0,0 0 1,-2 20-1,4-29-26,1-1-1,0 1 1,0 0-1,0-1 1,0 1-1,0 0 1,0-1-1,0 1 1,0 0-1,1 0 1,-1-1-1,1 1 1,-1-1-1,1 1 1,0 0-1,-1-1 1,1 1-1,0-1 1,0 0-1,0 1 1,0-1-1,1 0 1,-1 1-1,0-1 1,0 0-1,1 0 1,-1 0-1,1 0 1,-1 0-1,1-1 1,-1 1-1,1 0 1,-1-1-1,1 1 1,0-1-1,-1 1 1,1-1-1,3 0 1,0 0-81,0 0 0,0 0 0,1-1 0,-1 0 0,0 0 0,0 0 0,-1-1 1,1 0-1,0 0 0,0 0 0,-1 0 0,7-5 0,14-13-384</inkml:trace>
  <inkml:trace contextRef="#ctx0" brushRef="#br0" timeOffset="1">210 192 15387,'-10'30'1225,"-1"2"-905,2 1-160,5 1 384,3-1-360,3-7-16,7-10-32,5-16-128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6.803"/>
    </inkml:context>
    <inkml:brush xml:id="br0">
      <inkml:brushProperty name="width" value="0.025" units="cm"/>
      <inkml:brushProperty name="height" value="0.025" units="cm"/>
    </inkml:brush>
  </inkml:definitions>
  <inkml:trace contextRef="#ctx0" brushRef="#br0">55 0 12243,'1'0'150,"0"1"0,-1-1 0,1 1 0,-1 0 0,1-1 0,-1 1 0,1-1 0,-1 1 0,1 0 0,-1-1 0,0 1 0,1 0 0,-1 0 0,0-1 0,1 1 0,-1 0 0,0 0 0,0-1 0,0 1 0,0 0-1,0 0 1,0 0 0,-1 22 1320,0-17-1240,-42 352-38,42-347-217,1-8 18,1 0 1,-1-1-1,-1 1 1,1 0-1,0-1 1,-1 1 0,1 0-1,-1-1 1,0 1-1,0-1 1,0 1 0,0-1-1,-1 0 1,0 3-1,-4-1-99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7.319"/>
    </inkml:context>
    <inkml:brush xml:id="br0">
      <inkml:brushProperty name="width" value="0.025" units="cm"/>
      <inkml:brushProperty name="height" value="0.025" units="cm"/>
    </inkml:brush>
  </inkml:definitions>
  <inkml:trace contextRef="#ctx0" brushRef="#br0">1 198 15419,'1'-6'210,"0"1"-1,0-1 0,0 1 1,1-1-1,-1 1 0,2 0 1,-1-1-1,0 1 1,1 0-1,0 1 0,0-1 1,1 0-1,-1 1 0,1 0 1,0 0-1,0 0 0,8-6 1,3-1 181,1-1-1,0 2 1,33-16 0,-30 17-229,1 1 0,0 2 0,0-1 0,26-3 0,-36 8-140,1 1 1,0 0-1,0 1 0,-1 0 0,1 0 0,0 1 0,0 1 0,-1-1 0,1 2 1,12 4-1,-20-7-28,-1 1 1,1 1-1,0-1 1,-1 0 0,1 1-1,0-1 1,-1 1-1,0 0 1,1 0-1,-1 0 1,0 0-1,0 0 1,0 0 0,0 1-1,0-1 1,-1 1-1,1-1 1,-1 1-1,1 0 1,-1-1 0,0 1-1,0 0 1,0 3-1,-1-2 5,0 0-1,0-1 1,0 1-1,-1 0 0,1-1 1,-1 1-1,0-1 1,0 1-1,-1-1 1,1 0-1,-1 1 1,1-1-1,-1 0 0,0 0 1,0 0-1,-1 0 1,1 0-1,-6 4 1,-5 4 34,-1 0 1,0-1 0,-1-1-1,0 0 1,0-1-1,-1-1 1,-21 7 0,11-3-854,-38 20 0,49-21 20,15-10 756,-1 0 1,1 1 0,-1-1 0,1 0 0,-1 1 0,1-1-1,-1 0 1,1 1 0,-1-1 0,1 1 0,0-1-1,-1 1 1,1-1 0,0 1 0,-1-1 0,1 1 0,0-1-1,0 1 1,-1-1 0,1 1 0,0-1 0,0 1-1,0 1 1,4-1-662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7.831"/>
    </inkml:context>
    <inkml:brush xml:id="br0">
      <inkml:brushProperty name="width" value="0.025" units="cm"/>
      <inkml:brushProperty name="height" value="0.025" units="cm"/>
    </inkml:brush>
  </inkml:definitions>
  <inkml:trace contextRef="#ctx0" brushRef="#br0">220 0 15827,'-16'25'531,"2"1"-1,1 0 1,0 1-1,-10 39 1,21-61-504,0 1 1,1 0-1,-1-1 1,1 1-1,1 0 1,-1 0-1,2 11 1,-1-16-27,0 0 0,1 1 1,-1-1-1,1 0 0,-1 1 0,1-1 1,-1 0-1,1 0 0,0 1 1,0-1-1,0 0 0,0 0 1,0 0-1,0 0 0,0 0 1,0 0-1,0-1 0,0 1 0,0 0 1,0 0-1,1-1 0,-1 1 1,0-1-1,1 1 0,-1-1 1,0 1-1,1-1 0,-1 0 1,1 0-1,-1 0 0,0 0 0,1 0 1,-1 0-1,1 0 0,-1 0 1,2-1-1,38-6-145,-34 5 62,1 0 0,0 0 1,0 1-1,0 1 0,-1-1 1,10 1-1,-16 1 66,0-1 0,0 0 0,0 0 0,0 0 0,0 1 0,0-1 0,0 1 0,0-1 0,0 1 0,0-1 0,0 1 0,-1-1 0,1 1 0,0 0 0,0-1 1,0 1-1,-1 0 0,1 0 0,0 0 0,-1-1 0,1 1 0,0 1 0,0 1-8,-1-1 1,1 0-1,0 1 0,-1-1 1,0 0-1,1 1 0,-1-1 1,0 1-1,0 2 1,-1 5 3,-1-1 1,0 1-1,0-1 1,-5 10 0,-1 2 275,-1-2-1,-1 1 1,-1-1 0,0-1 0,-2 0 0,0-1 0,-1 0-1,-1-1 1,0 0 0,-1-1 0,-1-1 0,-21 14 0,35-26-241,-1 0 1,1 1-1,-1-1 0,0-1 1,0 1-1,0 0 0,0-1 1,0 0-1,0 0 1,0 0-1,-1-1 0,1 1 1,-6-1-1,8 0-28,1 0 0,-1-1 0,1 1 1,-1-1-1,1 1 0,-1-1 0,1 0 0,0 1 0,-1-1 0,1 0 0,0 0 0,0 0 0,-1 0 1,1 0-1,-2-2 0,2 0 8,-1 1 0,1-1 0,-1 1 0,1-1 0,0 0 0,0 1 0,1-1 0,-1 0 0,0 0 0,1 0 0,-1-2 0,1-38-208,5-3-97</inkml:trace>
  <inkml:trace contextRef="#ctx0" brushRef="#br0" timeOffset="1">208 16 17228,'6'0'1640,"1"0"-1272,2 3-184,5 3 856,6-2-664,5 2-296,9-3-624,6-2-1160,2 0 1456,2-6-200,6-15-192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8.357"/>
    </inkml:context>
    <inkml:brush xml:id="br0">
      <inkml:brushProperty name="width" value="0.025" units="cm"/>
      <inkml:brushProperty name="height" value="0.025" units="cm"/>
    </inkml:brush>
  </inkml:definitions>
  <inkml:trace contextRef="#ctx0" brushRef="#br0">52 1 16516,'3'1'1656,"-2"5"-1240,-2 8-208,-1 5 968,-1 8-688,-1 8-160,0 8-280,-1 5-64,1 8 16,-2-4-24,2 0-216,1-7-104,-1-7-280,1-7-104,-1-12 512,-2-8-128,3-18-184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8.805"/>
    </inkml:context>
    <inkml:brush xml:id="br0">
      <inkml:brushProperty name="width" value="0.025" units="cm"/>
      <inkml:brushProperty name="height" value="0.025" units="cm"/>
    </inkml:brush>
  </inkml:definitions>
  <inkml:trace contextRef="#ctx0" brushRef="#br0">0 190 14579,'1'-5'222,"0"-1"0,0 1 0,0 0-1,0 0 1,1-1 0,0 1 0,0 0 0,0 0-1,1 0 1,0 1 0,0-1 0,6-7 0,1 0 166,1 1 0,0 0 1,16-12-1,-17 15-248,1 1 0,0 0 0,0 1 0,1 1-1,0-1 1,0 2 0,0-1 0,1 2 0,15-3 0,-22 5-122,-1 0 0,1 1 0,0 0-1,-1 0 1,1 0 0,0 1 0,-1 0 0,1 0 0,-1 1 0,8 2 0,-9-2-22,-1-1 0,1 1 0,-1 0 0,0 1 0,0-1 0,1 1 0,-2-1 0,1 1 0,0 0 0,-1 0 0,1 0 0,-1 1 0,0-1 0,0 0 0,0 1 0,2 5 0,-3-7 6,0 0 0,0 1 0,-1 0-1,1-1 1,-1 1 0,1-1-1,-1 1 1,0 0 0,0-1 0,0 1-1,0 0 1,0-1 0,-1 1-1,1-1 1,-1 1 0,0 0 0,-1 3-1,0-2 15,-1 0 0,1-1-1,-1 1 1,1-1 0,-1 0-1,0 0 1,0 0 0,0 0 0,-1 0-1,-3 2 1,-10 4 60,1 0 1,-1-2-1,0 0 1,-20 5-1,24-7-51,-70 16-1232,79-21 975,-2-1-80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9.238"/>
    </inkml:context>
    <inkml:brush xml:id="br0">
      <inkml:brushProperty name="width" value="0.025" units="cm"/>
      <inkml:brushProperty name="height" value="0.025" units="cm"/>
    </inkml:brush>
  </inkml:definitions>
  <inkml:trace contextRef="#ctx0" brushRef="#br0">260 4 15515,'0'0'28,"0"-1"-1,0 1 0,0 0 0,0 0 1,0 0-1,0 0 0,0 0 0,0 0 1,1 0-1,-1 0 0,0 0 0,0 0 0,0 0 1,0 0-1,0-1 0,0 1 0,0 0 1,0 0-1,0 0 0,0 0 0,0 0 1,0 0-1,0 0 0,0 0 0,0 0 1,0 0-1,0 0 0,0-1 0,-1 1 1,1 0-1,0 0 0,0 0 0,0 0 1,0 0-1,0 0 0,0 0 0,0 0 1,0 0-1,0 0 0,0 0 0,0 0 1,0 0-1,0 0 0,0 0 0,0 0 1,0 0-1,-1 0 0,1-1 0,0 1 1,0 0-1,0 0 0,0 0 0,0 0 0,0 0 1,0 0-1,0 0 0,0 0 0,0 0 1,-1 0-1,1 0 0,0 0 0,0 1 1,0-1-1,0 0 0,0 0 0,-11 2 479,-12 8 39,5 3-430,1 1 1,1 0 0,0 1-1,1 1 1,1 1-1,1 0 1,0 1-1,1 0 1,-12 25-1,13-20-118,0 1-1,2 0 1,1 0-1,0 1 1,2 0-1,1 0 0,-3 41 1,8-58-5,0 0 1,1 1-1,0-1 0,0 0 1,1 0-1,-1 0 0,2 0 1,4 10-1,-7-15 7,1-1-1,0 0 1,0 0-1,0 0 1,1 0-1,-1 0 1,0 0-1,1 0 1,-1-1 0,1 1-1,0 0 1,-1-1-1,1 1 1,0-1-1,0 0 1,0 0-1,0 1 1,0-1-1,1-1 1,-1 1-1,0 0 1,0 0-1,0-1 1,1 1-1,-1-1 1,0 0-1,1 0 1,-1 0 0,0 0-1,1 0 1,-1 0-1,0-1 1,5 0-1,-2-1 44,0 0 0,1 0 0,-1-1 0,-1 1 0,1-1 0,0 0 0,-1-1 0,1 1 0,-1-1 0,0 0 0,0 0 0,-1 0 0,1 0 0,-1-1-1,0 1 1,0-1 0,-1 0 0,1 0 0,-1 0 0,0 0 0,2-9 0,-3 10-50,1-1-1,-2 0 1,1 0-1,0 1 1,-1-1-1,0 0 1,0 0-1,-1 0 1,1 1-1,-1-1 1,0 0-1,0 0 1,-1 1-1,1-1 1,-1 1-1,0 0 1,0-1-1,-1 1 1,1 0-1,-1 0 1,0 0-1,0 0 1,0 1-1,-7-6 1,-3-2-153,3 0-109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49:59.673"/>
    </inkml:context>
    <inkml:brush xml:id="br0">
      <inkml:brushProperty name="width" value="0.025" units="cm"/>
      <inkml:brushProperty name="height" value="0.025" units="cm"/>
    </inkml:brush>
  </inkml:definitions>
  <inkml:trace contextRef="#ctx0" brushRef="#br0">89 2 15227,'9'-2'1321,"-7"11"-929,-4 4-192,-4 8 992,-1 7-736,-3 9-344,0 7-24,-3 9-16,3 0-32,-3 2-32,3-2 8,3-6-32,1-4-96,2-13-368,4-7-128,0-16 472,-2-20-400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00.203"/>
    </inkml:context>
    <inkml:brush xml:id="br0">
      <inkml:brushProperty name="width" value="0.025" units="cm"/>
      <inkml:brushProperty name="height" value="0.025" units="cm"/>
    </inkml:brush>
  </inkml:definitions>
  <inkml:trace contextRef="#ctx0" brushRef="#br0">1 116 13019,'16'-14'566,"1"1"0,1 0 0,0 2 0,0 0 0,1 1 1,0 1-1,1 1 0,22-6 0,-31 11-326,0 0 1,0 1 0,0 0-1,0 1 1,0 0 0,0 0-1,1 2 1,-1-1-1,0 1 1,0 1 0,0 0-1,0 1 1,-1 0-1,1 0 1,-1 1 0,1 1-1,9 5 1,-17-8-241,-1-1 0,1 1-1,-1 0 1,0-1 0,1 1 0,-1 0 0,0 0 0,0 1 0,0-1-1,-1 0 1,1 1 0,-1-1 0,1 1 0,-1-1 0,0 1 0,1 3-1,-1-4 2,-1 0-1,0 0 0,0 0 0,0-1 0,-1 1 0,1 0 0,0 0 1,-1 0-1,1 0 0,-1 0 0,0 0 0,1-1 0,-1 1 0,0 0 1,0-1-1,0 1 0,0 0 0,-1-1 0,1 1 0,0-1 0,-1 0 1,1 1-1,-1-1 0,1 0 0,-3 1 0,-17 12-292,-1-2-1,0-1 1,0 0-1,-2-2 1,1 0-1,-48 10 1,71-19 278,0 0-1,0 0 1,0 0 0,-1 0-1,1 0 1,0 0 0,0 0-1,0 0 1,0 0 0,-1 0-1,1 0 1,0 0 0,0 0-1,0 0 1,0 0 0,0 0-1,-1 0 1,1 0 0,0 0-1,0 0 1,0 0 0,0 0-1,0 0 1,-1 0 0,1-1-1,0 1 1,0 0 0,0 0-1,0 0 1,0 0 0,0 0-1,0 0 1,-1 0 0,1-1-1,0 1 1,0 0 0,0 0 0,0 0-1,0 0 1,0 0 0,0 0-1,0-1 1,0 1 0,0 0-1,0 0 1,0 0 0,0 0-1,0-1 1,0 1 0,0 0-1,0 0 1,0 0 0,0 0-1,0-1 1,6-4-593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00.713"/>
    </inkml:context>
    <inkml:brush xml:id="br0">
      <inkml:brushProperty name="width" value="0.025" units="cm"/>
      <inkml:brushProperty name="height" value="0.025" units="cm"/>
    </inkml:brush>
  </inkml:definitions>
  <inkml:trace contextRef="#ctx0" brushRef="#br0">0 66 15227,'4'-3'227,"0"1"0,0 0 1,0 0-1,1 1 0,-1 0 0,0-1 0,1 1 0,-1 1 0,8-2 0,2 0 163,217-44 1933,-230 46-2319,-1-1 1,0 1-1,0 0 1,0 0-1,0 0 1,1 0-1,-1 0 0,0 0 1,0 0-1,0 0 1,0 0-1,1 0 1,-1 0-1,0 0 0,0 0 1,0 0-1,1 0 1,-1 0-1,0 0 0,0 0 1,0 0-1,1 0 1,-1 0-1,0 0 1,0 0-1,0 0 0,0 0 1,1 0-1,-1 0 1,0 0-1,0 0 1,0 1-1,0-1 0,1 0 1,-1 0-1,0 0 1,0 0-1,0 0 1,0 0-1,0 1 0,0-1 1,0 0-1,1 0 1,-1 0-1,0 1 1,0-1-1,0 0 0,0 0 1,0 0-1,0 0 1,0 1-1,0-1 1,0 0-1,0 0 0,0 0 1,0 1-1,0-1 1,0 0-1,0 0 1,0 0-1,0 1 0,0-1 1,-1 0-1,1 0 1,0 0-1,0 0 1,0 1-1,-8 11 29,7-11-16,-28 39 69,1 1-1,-38 76 1,52-86-152,1 1-1,2 0 0,1 1 0,-11 62 1,13-35-694,4-21-434,-13 52 0,10-70 548</inkml:trace>
  <inkml:trace contextRef="#ctx0" brushRef="#br0" timeOffset="1">42 299 17116,'21'-3'1312,"6"-1"-1008,5 0-176,10-1 64,1 0-312,4-1 232,0 0-112,3 0-160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1.341"/>
    </inkml:context>
    <inkml:brush xml:id="br0">
      <inkml:brushProperty name="width" value="0.05" units="cm"/>
      <inkml:brushProperty name="height" value="0.05" units="cm"/>
      <inkml:brushProperty name="color" value="#E71224"/>
    </inkml:brush>
  </inkml:definitions>
  <inkml:trace contextRef="#ctx0" brushRef="#br0">37 320 13819,'-4'0'322,"-22"-1"1296,20 5-839,14 7 21,-1-6-628,-1-1-1,1 0 0,0 0 1,0 0-1,1-1 0,14 5 1,53 9 445,-38-9-309,90 27-41,-121-34-244,-1 0 1,1-1 0,-1 1-1,1-1 1,-1-1 0,1 1-1,-1-1 1,1 0 0,-1 0-1,1-1 1,-1 1-1,0-1 1,0 0 0,0-1-1,0 1 1,0-1 0,6-5-1,7-5 181,-1-2-1,30-30 0,-43 40-178,18-18 147,-1 0 1,-2-2 0,20-32-1,-31 44-137,-1 0-1,-1 0 0,0 0 1,-1-1-1,0 0 0,-1 0 0,0 0 1,-2-1-1,2-15 0,-4 27-28,1 1-1,-1 0 1,0 0 0,-1 0-1,1 0 1,0 0-1,0 0 1,-1 0 0,1 0-1,-1 0 1,0 0-1,0 0 1,0 0-1,-1-3 1,1 5-22,0-1 0,1 0 0,-1 0 0,0 1-1,0-1 1,0 0 0,0 1 0,0-1 0,0 1 0,0-1 0,0 1 0,0 0-1,0-1 1,0 1 0,0 0 0,0 0 0,-1-1 0,1 1 0,-2 1 0,-2-1-93,1 1-1,-1 0 1,0 1 0,1-1 0,0 1 0,-1 0 0,1 0 0,0 0 0,0 1-1,-7 4 1,-9 9-120,-3 1-58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0.560"/>
    </inkml:context>
    <inkml:brush xml:id="br0">
      <inkml:brushProperty name="width" value="0.025" units="cm"/>
      <inkml:brushProperty name="height" value="0.025" units="cm"/>
    </inkml:brush>
  </inkml:definitions>
  <inkml:trace contextRef="#ctx0" brushRef="#br0">212 22 11618,'0'-1'69,"1"0"-1,-1 1 0,0-1 1,0 0-1,0 0 0,0 1 1,0-1-1,0 0 0,-1 0 0,1 1 1,0-1-1,0 0 0,0 0 1,-1 1-1,1-1 0,0 0 1,-1 1-1,1-1 0,-1 1 0,1-1 1,-1 0-1,1 1 0,-1-1 1,1 1-1,-1-1 0,1 1 0,-1-1 1,0 1-1,1 0 0,-1-1 1,1 1-1,-1 0 0,0 0 1,0-1-1,1 1 0,-1 0 0,0 0 1,1 0-1,-1 0 0,0 0 1,0 0-1,1 0 0,-1 0 0,0 0 1,0 0-1,1 0 0,-1 0 1,0 1-1,0-1 0,1 0 1,-1 0-1,0 1 0,1-1 0,-2 1 1,-3 2 163,-1 0 1,1 0 0,-1 0-1,1 1 1,-7 6-1,-3 5 15,0 1-1,1 1 1,1 0 0,0 0-1,-15 31 1,20-32-162,1-1 0,0 1 1,1 0-1,1 1 0,1-1 0,0 1 1,-2 26-1,5-38-79,1-1 1,0 1-1,1-1 0,-1 1 0,1-1 1,0 0-1,0 1 0,0-1 1,0 0-1,1 1 0,-1-1 0,1 0 1,0 0-1,1-1 0,-1 1 0,1 0 1,0-1-1,5 6 0,-5-6 7,0-1 0,0 0 0,0 0 0,0 0 0,1 0 0,-1-1 0,1 1 0,-1-1-1,1 0 1,0 0 0,-1 0 0,1-1 0,0 1 0,-1-1 0,1 0 0,0 0 0,0 0 0,0-1-1,-1 1 1,1-1 0,0 0 0,5-2 0,-6 2 57,0 0 0,0 0-1,0-1 1,0 1 0,-1-1 0,1 0 0,0 0-1,-1 0 1,0 0 0,1 0 0,-1 0-1,0-1 1,2-2 0,-3 4-28,-1 0-1,1 0 1,-1 1-1,0-1 1,1 0-1,-1 0 1,0 0-1,0 0 1,1 1-1,-1-1 1,0 0-1,0 0 1,0 0-1,0 0 1,0 0-1,0 0 1,-1 1 0,1-1-1,0 0 1,-1-1-1,1 1-3,-1 0-1,0 0 0,0 0 1,0-1-1,0 1 0,0 0 1,0 1-1,0-1 1,0 0-1,0 0 0,0 0 1,-1 1-1,1-1 1,0 0-1,0 1 0,-3-1 1,-32-7 346,34 8-377,-1-1 0,1 1 0,-1 0 0,1 0 0,-1 0 0,1 1 0,-1-1 0,1 0 1,-1 1-1,1 0 0,0 0 0,-4 1 0,5 2-24,8-2-3,10-1-23,-6-3-2,1-1-1,-1 0 1,0 0 0,0-1 0,-1-1 0,20-10 0,23-9-358,-52 23 394,-1 1 0,1 0 0,-1 0-1,1 0 1,-1 0 0,1 0 0,-1 0 0,1 0 0,-1 0 0,1 0-1,-1 0 1,1 0 0,-1 0 0,1 0 0,-1 0 0,1 0 0,-1 0-1,1 1 1,-1-1 0,0 0 0,1 0 0,-1 0 0,1 1 0,-1-1-1,1 0 1,-1 1 0,0-1 0,1 0 0,-1 1 0,0-1 0,1 1-1,-1-1 1,0 0 0,0 1 0,0-1 0,1 1 0,-1-1 0,0 1-1,0-1 1,0 1 0,0-1 0,0 1 0,0-1 0,0 1 0,0-1-1,0 1 1,0-1 0,0 1 0,0 0 0,-3 31-158,2-28 135,-5 26-54,3-14 88,0 1-1,1-1 0,0 0 0,2 34 0,0-50 14,-1 0 1,1 0-1,0 1 1,0-1-1,0 0 1,0 0-1,0 1 1,0-1-1,0 0 1,0 0-1,0 1 1,0-1-1,0 0 1,0 1-1,0-1 1,0 0-1,0 0 1,1 1-1,-1-1 1,0 0-1,0 0 1,0 0-1,0 1 1,0-1-1,0 0 1,1 0-1,-1 1 1,0-1-1,0 0 1,0 0-1,1 0 1,-1 0-1,0 1 1,0-1-1,1 0 1,-1 0-1,0 0 1,0 0-1,1 0 1,-1 0-1,0 0 1,0 0-1,1 0 1,-1 0-1,0 0 1,0 0-1,1 0 1,-1 0-1,0 0 1,1 0-1,-1 0 1,0 0-1,0 0 1,1 0-1,-1 0 1,0 0-1,1-1 1,11-12 618,-4 2-408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1.260"/>
    </inkml:context>
    <inkml:brush xml:id="br0">
      <inkml:brushProperty name="width" value="0.025" units="cm"/>
      <inkml:brushProperty name="height" value="0.025" units="cm"/>
    </inkml:brush>
  </inkml:definitions>
  <inkml:trace contextRef="#ctx0" brushRef="#br0">0 155 12163,'2'2'164,"-1"-1"0,1 0 1,-1 1-1,1-1 1,0 0-1,0 0 0,0 0 1,-1 0-1,1-1 1,0 1-1,0 0 0,0-1 1,0 1-1,0-1 1,4 0-1,36 1 968,-33-2-920,6 1-76,1-2 0,0 0 0,0-1 1,-1 0-1,0-1 0,1-1 0,-2 0 1,1-1-1,-1-1 0,1-1 0,-2 1 0,1-2 1,16-14-1,-27 21-95,0-1 0,-1 0 0,1 1 0,-1-1 0,0 0 1,0 0-1,0-1 0,0 1 0,-1 0 0,1-1 0,-1 1 0,0-1 0,2-4 0,-3 7-18,0 0 0,0-1-1,0 1 1,0 0 0,0-1-1,0 1 1,-1 0 0,1-1 0,0 1-1,-1 0 1,1-1 0,-1 1-1,1 0 1,-1 0 0,0-1-1,1 1 1,-1 0 0,0 0-1,0 0 1,0 0 0,0 0-1,0 0 1,0 0 0,0 0 0,0 1-1,0-1 1,0 0 0,0 1-1,0-1 1,-1 1 0,1-1-1,0 1 1,-1-1 0,1 1-1,0 0 1,-1 0 0,1-1-1,0 1 1,-2 0 0,-4 0 37,-1 0 1,1 0-1,-1 1 1,1 0 0,0 0-1,0 0 1,-1 1-1,1 0 1,0 1-1,1 0 1,-1 0-1,0 0 1,-11 8-1,3 0 57,0 0 0,0 1-1,1 1 1,-16 17 0,25-24-63,0-1 0,1 1-1,0-1 1,0 1 0,1 0 0,-1 1 0,1-1 0,1 0-1,-3 9 1,4-13-39,1 1-1,-1-1 1,1 0-1,0 1 1,0-1-1,0 1 1,0-1-1,0 1 0,1-1 1,-1 0-1,1 1 1,0-1-1,-1 0 1,1 1-1,0-1 1,0 0-1,1 0 1,-1 0-1,0 0 0,1 0 1,-1 0-1,1 0 1,0 0-1,-1 0 1,1-1-1,0 1 1,0-1-1,0 0 1,3 2-1,7 3-170,1-1 0,-1 0 0,1 0 0,0-2 0,1 1 0,-1-2 0,1 0 0,-1 0 0,1-2 0,-1 1 0,1-2 0,0 0 0,25-5 0,-11-1-250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2.468"/>
    </inkml:context>
    <inkml:brush xml:id="br0">
      <inkml:brushProperty name="width" value="0.025" units="cm"/>
      <inkml:brushProperty name="height" value="0.025" units="cm"/>
    </inkml:brush>
  </inkml:definitions>
  <inkml:trace contextRef="#ctx0" brushRef="#br0">104 29 14267,'-1'2'2750,"0"-2"-2739,0 0 1,1 1-1,-1-1 0,0 0 1,0 0-1,1 1 0,-1-1 1,0 0-1,0 0 0,1 0 1,-1 0-1,0 0 0,0 0 1,0 0-1,1 0 0,-1 0 1,0 0-1,0-1 0,1 1 1,-1 0-1,-1-1 0,1 0 227,-1-1 0,1 1-1,0-1 1,0 1-1,0-1 1,0 0 0,0 1-1,0-1 1,0 0-1,1 0 1,-1 0 0,0-3-1,-1 0 525,2 5-739,0 0 1,0 0-1,-1 0 1,1 0-1,0 0 1,0 0-1,-1 0 1,1 0-1,0 0 1,0 0-1,-1 0 1,1 0-1,0 0 1,0 0-1,0 0 1,-1 0-1,1 1 1,0-1-1,0 0 1,0 0-1,-1 0 1,1 0-1,0 0 1,0 1-1,0-1 1,0 0-1,-1 0 1,1 0-1,0 1 1,0-1-1,0 0 1,0 0-1,0 0 1,0 1-1,0-1 1,0 0-1,0 0 1,-1 1-1,-5 9 103,4-6-99,-36 76 203,34-72-217,1 0-1,1 0 0,0 1 0,0-1 0,1 1 1,0-1-1,0 1 0,1 10 0,0-18-11,0 0-1,0 0 0,0 0 1,1 0-1,-1 0 1,0 0-1,1 0 1,-1 0-1,1 0 0,-1 0 1,1 0-1,-1 0 1,1-1-1,0 1 1,0 0-1,-1 0 0,1 0 1,0-1-1,0 1 1,0-1-1,0 1 1,0 0-1,0-1 0,-1 1 1,1-1-1,1 0 1,-1 1-1,0-1 1,0 0-1,0 0 0,0 0 1,0 1-1,0-1 1,0 0-1,0 0 1,0-1-1,0 1 0,0 0 1,0 0-1,2-1 1,5-1-23,0 0 0,-1 0 1,1-1-1,8-3 0,22-15-218,-1-1 0,0-2 1,42-36-1,-39 29-66,-25 23 70,-15 8 233,0 0 0,0 0-1,1 0 1,-1 0-1,0 0 1,0 0 0,0 0-1,0 1 1,0-1-1,1 0 1,-1 0 0,0 0-1,0 0 1,0 0-1,0 0 1,0 1 0,0-1-1,0 0 1,0 0-1,1 0 1,-1 0 0,0 0-1,0 1 1,0-1-1,0 0 1,0 0 0,0 0-1,0 0 1,0 1-1,0-1 1,0 0 0,0 0-1,0 0 1,0 0-1,0 1 1,0-1 0,0 0-1,-1 0 1,1 0 0,0 0-1,0 1 1,0-1-1,0 0 1,-14 29-81,10-21 113,-1 3-6,-1-2 15,2 0 0,0 0 0,0 1 0,0-1 0,1 1-1,1 0 1,-1 0 0,0 17 0,3-25-30,0-1-1,0 0 1,0 0 0,0 0 0,0 0-1,0 0 1,1 0 0,-1 0 0,0 0-1,1 0 1,-1 0 0,1 0 0,-1 0 0,1 0-1,-1 0 1,1 0 0,0 0 0,-1 0-1,1-1 1,0 1 0,0 0 0,0 0-1,0-1 1,-1 1 0,3 0 0,-1 0-1,-1-1 1,1 1 0,0-1 0,0 0-1,0 0 1,0 0 0,0 0-1,0 0 1,0 0 0,0 0 0,0-1-1,4 0 1,1-1 2,-1-1 1,1 0-1,-1 0 1,0 0-1,0 0 0,0-1 1,6-5-1,-4 1 12,0-1 0,0 0 0,10-16 0,-15 20-12,-1 1 0,1-1-1,-1 1 1,1-1 0,-2 0 0,1 0 0,0 0 0,-1 0 0,0 0-1,1-6 1,-2 11-8,0 0-1,0 0 1,0-1-1,0 1 1,0 0-1,0 0 1,0 0 0,0-1-1,0 1 1,0 0-1,0 0 1,0 0-1,0-1 1,0 1-1,0 0 1,0 0-1,0 0 1,0-1-1,0 1 1,0 0-1,0 0 1,0 0-1,-1-1 1,1 1-1,0 0 1,0 0-1,0 0 1,0 0 0,0 0-1,0-1 1,-1 1-1,1 0 1,0 0-1,0 0 1,0 0-1,0 0 1,-1 0-1,1 0 1,0 0-1,0-1 1,-7 8 36,-4 13 7,11-16-40,-1-1 1,0 1 0,1-1-1,0 1 1,0-1 0,0 1-1,0 5 1,1-9-5,-1 1 0,0 0 1,1 0-1,-1-1 0,0 1 1,1 0-1,-1-1 0,1 1 1,-1 0-1,1-1 0,-1 1 1,1-1-1,-1 1 0,1-1 0,0 1 1,-1-1-1,1 1 0,0-1 1,-1 0-1,1 1 0,0-1 1,0 0-1,-1 1 0,1-1 0,0 0 1,0 0-1,0 0 0,-1 0 1,1 0-1,0 0 0,0 0 1,0 0-1,-1 0 0,1 0 1,0-1-1,0 1 0,-1 0 0,1 0 1,0-1-1,1 1 0,4-3 15,0 0-1,-1 0 0,1 0 0,0-1 0,-1 1 0,0-1 0,0-1 1,0 1-1,0-1 0,-1 1 0,1-2 0,-1 1 0,5-9 1,-3 5 8,1 0 0,0 1 0,15-13 1,-22 24-23,0 0 1,1 0-1,-1 0 1,0 1-1,0-1 1,-1 0-1,1 0 1,-1 4-1,-1-1 6,2 0 0,-1-1 0,1 1-1,0 0 1,0-1 0,0 1-1,2 7 1,-2-12-5,1 0-1,-1 1 1,1-1 0,0 1-1,0-1 1,0 0 0,0 0-1,-1 0 1,2 1 0,-1-1-1,0 0 1,0 0 0,0 0-1,0 0 1,1-1 0,-1 1-1,0 0 1,1-1 0,-1 1-1,0 0 1,1-1-1,-1 0 1,1 1 0,-1-1-1,1 0 1,-1 0 0,1 1-1,-1-1 1,1-1 0,2 1-1,0 0-12,-1 0-1,0 1 0,1-1 1,-1 1-1,1 0 0,-1 0 1,0 0-1,1 0 0,-1 0 1,6 4-1,-2-1-236,-1-26-2166,-3-6 1543,-2 9 334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2.964"/>
    </inkml:context>
    <inkml:brush xml:id="br0">
      <inkml:brushProperty name="width" value="0.025" units="cm"/>
      <inkml:brushProperty name="height" value="0.025" units="cm"/>
    </inkml:brush>
  </inkml:definitions>
  <inkml:trace contextRef="#ctx0" brushRef="#br0">29 5 15715,'-4'-5'1657,"-2"7"-985,2 4-272,-1 4 952,1 1-480,1 5-263,0 0-129,3-1-384,0 1-168,2-4-440,1-4-289,1-6 625,0-2-120,1-13-128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3.432"/>
    </inkml:context>
    <inkml:brush xml:id="br0">
      <inkml:brushProperty name="width" value="0.025" units="cm"/>
      <inkml:brushProperty name="height" value="0.025" units="cm"/>
    </inkml:brush>
  </inkml:definitions>
  <inkml:trace contextRef="#ctx0" brushRef="#br0">0 212 17092,'3'6'1680,"0"1"-1176,-1 9-176,-1 1 1040,-1 6-751,1 3-153,1 4-200,-2-1-40,1-2-88,1-3-160,-2-6-432,1-4-272,2-8-1817,-2-6 2169,-1 1-328,-2-7-304</inkml:trace>
  <inkml:trace contextRef="#ctx0" brushRef="#br0" timeOffset="1">78 22 21069,'3'-6'1584,"-3"-1"-1392,0 1-248,1 3-64,0 3-392,2 3-665,-1 4 905,1 5-312,-5 4-272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3.915"/>
    </inkml:context>
    <inkml:brush xml:id="br0">
      <inkml:brushProperty name="width" value="0.025" units="cm"/>
      <inkml:brushProperty name="height" value="0.025" units="cm"/>
    </inkml:brush>
  </inkml:definitions>
  <inkml:trace contextRef="#ctx0" brushRef="#br0">93 328 14755,'5'-11'1486,"-14"11"-478,-16 15 104,18-7-938,1 1-1,-1 0 0,1 0 0,1 0 1,0 0-1,0 1 0,1 0 1,0 0-1,1 0 0,0 1 0,0-1 1,1 1-1,1 0 0,-1 11 0,2-20-143,-1 0-1,1-1 0,0 1 1,0 0-1,0-1 0,1 1 1,-1 0-1,0-1 0,1 1 1,-1 0-1,1-1 0,-1 1 1,1-1-1,0 1 0,-1-1 1,1 1-1,0-1 0,0 1 1,0-1-1,0 0 0,1 0 1,-1 1-1,0-1 0,0 0 1,1 0-1,-1 0 0,1 0 1,-1-1-1,0 1 0,1 0 1,0-1-1,-1 1 0,1-1 1,-1 1-1,1-1 0,0 0 1,-1 1-1,1-1 0,0 0 1,-1 0-1,4-1 0,2 0 32,0 0 0,1 0 0,-1-1-1,0-1 1,0 1 0,0-1 0,-1 0 0,9-5 0,2-3 20,-1 0 0,-1-1 1,0-1-1,-1 0 0,0-1 1,-1-1-1,19-27 0,-14 15-160,-2 0 0,-1-2-1,22-55 1,-31 67-36,-1 1 0,-1-1 0,5-33 0,-8 44 76,-1 1 0,0 0 0,1-1 0,-2 1 0,1 0 0,-1-1 0,0 1 0,0 0 0,0 0 0,-1 0 0,1-1 0,-1 2 0,-1-1 0,1 0 0,-1 0 0,-4-6 0,5 9 26,0 0 0,0 1 0,-1-1 1,1 0-1,-1 1 0,1 0 0,-1-1 0,1 1 0,-1 0 0,1 0 1,-1 0-1,0 1 0,0-1 0,1 1 0,-1 0 0,0-1 0,0 1 1,0 0-1,0 1 0,1-1 0,-1 0 0,0 1 0,0 0 0,-3 1 1,-5 1 61,1 1 0,1 0 1,-1 1-1,1 0 0,-11 7 1,7-2 67,0-1 0,0 2 0,-22 23 0,31-30-81,0 1 0,0 0 1,1 0-1,-1 0 0,1 1 0,0-1 0,1 1 0,-1 0 1,1 0-1,0 0 0,1 0 0,-1 0 0,0 10 1,2-13-38,1 0 0,-1 0 0,1 0 1,-1 0-1,1 0 0,0 0 0,0 0 1,0 0-1,1 0 0,-1-1 0,1 1 1,0 0-1,-1-1 0,1 1 0,0-1 1,1 0-1,-1 1 0,0-1 0,1 0 1,-1 0-1,1-1 0,-1 1 0,6 2 1,6 3-66,1 0 0,0-1 0,22 5 1,-21-6 44,-3-1-9,1 0 1,-1 2-1,0-1 0,0 2 1,0 0-1,-1 0 0,20 16 0,-28-19-3,0-1-1,-1 1 1,1 0-1,-1 0 1,0 0-1,0 0 1,-1 1-1,1-1 1,-1 1-1,0-1 1,0 1 0,0 0-1,-1 0 1,0 0-1,0 0 1,0 0-1,0 0 1,-1 0-1,0 0 1,0 0-1,0 1 1,-1-1-1,0 0 1,-2 8-1,-3 2-584,-1 9-870,7-25 971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4.395"/>
    </inkml:context>
    <inkml:brush xml:id="br0">
      <inkml:brushProperty name="width" value="0.025" units="cm"/>
      <inkml:brushProperty name="height" value="0.025" units="cm"/>
    </inkml:brush>
  </inkml:definitions>
  <inkml:trace contextRef="#ctx0" brushRef="#br0">157 0 16964,'-6'7'350,"2"0"1,-1 0-1,1 1 1,0 0-1,0-1 1,1 1 0,0 0-1,0 1 1,-1 9-1,0 4 211,0 0 1,1 29-1,3-23-331,2 0 1,2 0 0,11 48-1,-7-42-2339,4 53 0,-11-86 1997,-1-1 0,0 0 0,0 1 0,0-1 0,0 0 0,0 1 0,0-1 0,0 0 0,0 1 0,0-1 0,0 0 0,0 1-1,0-1 1,0 0 0,0 1 0,0-1 0,0 0 0,0 1 0,-1-1 0,1 0 0,0 1 0,0-1 0,0 0 0,0 1 0,-1-1 0,1 0 0,0 0-1,0 1 1,-1-1 0,1 0 0,0 0 0,-1 1 0,1-1 0,0 0 0,-1 0 0,-11-6-2252,-10-18 785,-33-54 1946,40 54 2342,-17-36 0,31 58-2495,0 0-1,0 0 1,0 1 0,1-1-1,-1 0 1,1 0 0,-1 0-1,1 0 1,-1 0 0,1 0 0,0 0-1,0-1 1,0 1 0,0 0-1,1 0 1,-1 0 0,2-3-1,-1 3-95,0 1 0,0-1 0,0 1 0,0 0-1,0 0 1,1-1 0,-1 1 0,0 0 0,1 0-1,-1 0 1,1 1 0,-1-1 0,1 0-1,0 0 1,-1 1 0,1-1 0,0 1 0,-1 0-1,1-1 1,2 1 0,42-5 645,62 0 1,-75 5-989,-1-1 0,0-1 0,0-2-1,58-14 1,-39 0-156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14.926"/>
    </inkml:context>
    <inkml:brush xml:id="br0">
      <inkml:brushProperty name="width" value="0.025" units="cm"/>
      <inkml:brushProperty name="height" value="0.025" units="cm"/>
    </inkml:brush>
  </inkml:definitions>
  <inkml:trace contextRef="#ctx0" brushRef="#br0">0 0 17268,'16'7'1640,"4"-5"-1136,3-2-208,4-3 464,5 0-328,1 2-304,-2 1-440,-5-2 312,0 2-160,-10 2-104,-5 1-136</inkml:trace>
  <inkml:trace contextRef="#ctx0" brushRef="#br0" timeOffset="1">13 187 16588,'19'2'1688,"8"-3"-1088,2-3-224,11 1 408,3-3-352,0 0-400,-3 2 296,-3 1-328,-1 3-208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25.128"/>
    </inkml:context>
    <inkml:brush xml:id="br0">
      <inkml:brushProperty name="width" value="0.025" units="cm"/>
      <inkml:brushProperty name="height" value="0.025" units="cm"/>
    </inkml:brush>
  </inkml:definitions>
  <inkml:trace contextRef="#ctx0" brushRef="#br0">478 96 18724,'-4'-7'177,"-1"0"0,0 1-1,0-1 1,0 1 0,-1 0 0,0 0 0,0 1-1,-1-1 1,1 2 0,-1-1 0,0 1 0,-1 0-1,1 0 1,-1 1 0,1 0 0,-1 0 0,0 1-1,0 0 1,0 0 0,-1 1 0,-14-1 0,9 1-110,1 1 0,-1 1 1,0 0-1,1 1 0,-1 0 1,1 1-1,0 1 0,0 0 1,0 1-1,0 0 0,1 1 1,-21 12-1,23-10-62,0 1 0,1-1-1,0 1 1,0 1 0,1 0 0,0 0 0,1 0-1,0 1 1,1 0 0,0 1 0,1-1 0,0 1-1,1 0 1,-4 16 0,4-14-6,2 0 0,-1 0 0,2 0-1,0 0 1,1 0 0,0 0 0,1 1 0,0-1 0,2 0 0,-1-1 0,2 1-1,8 23 1,-9-31 2,0 1-1,0-1 0,1 0 0,0 0 0,0 0 1,0-1-1,1 0 0,-1 1 0,1-1 0,1-1 1,-1 1-1,1-1 0,0 0 0,0 0 0,0-1 0,13 6 1,-12-7 5,1 0 1,0 0-1,-1-1 1,1 0-1,0 0 1,0-1-1,0 0 1,0 0 0,0-1-1,-1 0 1,1 0-1,0-1 1,0 0-1,13-6 1,-4 1 38,-1-1 0,-1-1 0,1-1 0,-1 0 0,-1-1 0,0 0 0,-1-1 0,0-1 0,0 0 0,12-19 0,-15 19-17,-1 0-1,-1-1 1,0 0 0,-1 0 0,0-1-1,-1 0 1,-1 0 0,0 0 0,-2-1-1,1 0 1,1-27 0,-5 37-124,0 0 0,0 1 0,-1-1 0,0 0 0,0 1 0,0-1 0,-1 1 0,1-1 0,-1 1 0,-1 0 0,1 0 0,-4-6 0,4 8 33,0 1 0,0 0-1,0 0 1,0-1 0,0 1 0,0 0 0,-1 1 0,1-1-1,0 0 1,-1 1 0,0-1 0,1 1 0,-1 0 0,0 0-1,0 0 1,1 0 0,-1 1 0,0-1 0,0 1-1,0-1 1,0 1 0,0 0 0,0 0 0,-4 1 0,-21 5-590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25.642"/>
    </inkml:context>
    <inkml:brush xml:id="br0">
      <inkml:brushProperty name="width" value="0.025" units="cm"/>
      <inkml:brushProperty name="height" value="0.025" units="cm"/>
    </inkml:brush>
  </inkml:definitions>
  <inkml:trace contextRef="#ctx0" brushRef="#br0">1 0 17284,'3'8'2048,"-2"-3"-1360,5 0-272,4-1 1169,6 5-753,0 5-152,8 6-280,-1 3-160,10 3-184,4 1-56,2 0-408,-1 2-240,1-3 544,-3-3-80,-9-2-136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2.515"/>
    </inkml:context>
    <inkml:brush xml:id="br0">
      <inkml:brushProperty name="width" value="0.05" units="cm"/>
      <inkml:brushProperty name="height" value="0.05" units="cm"/>
      <inkml:brushProperty name="color" value="#E71224"/>
    </inkml:brush>
  </inkml:definitions>
  <inkml:trace contextRef="#ctx0" brushRef="#br0">773 261 12923,'-10'-55'780,"4"16"-851,-17-53-1,21 88 93,1 0 0,-1 0 0,0 0 0,-1 0 0,1 0 0,-1 1 0,1-1 0,-1 0 0,0 1 0,-1 0 0,1 0 0,0 0 0,-1 0 0,0 1 0,1-1 0,-1 1 0,0 0 0,0 0 0,-1 0 0,1 1 0,0-1 0,-1 1 0,-4 0 0,-11-2 312,0 0 0,0 2 0,-40 3 0,17-1 144,28-1-308,-17 0 267,1 1 0,-59 8-1,80-6-404,1-1-1,-1 1 0,0 1 0,1-1 0,-1 2 0,1-1 0,0 1 0,0 1 1,1 0-1,0 0 0,0 0 0,-13 15 0,0 5-26,2 1-1,1 1 1,-27 56-1,43-79-1,-5 9 13,1 0-1,1 1 1,0 0-1,1 0 1,-2 19-1,-5 80 30,6-44-72,-5 25 27,-14 174 546,22-220-344,2 0 0,3 1 0,14 83 1,-10-104-168,0 0 1,2-1-1,1 0 1,1-1 0,2 0-1,0-1 1,28 39 0,-21-39-26,1 0 0,1-1 1,1-1-1,1-2 0,35 26 1,-40-34-14,0-2 1,0 0 0,1-1-1,1-1 1,-1-1 0,2-1 0,-1-1-1,37 7 1,-53-13 12,0-1 0,1 1 0,-1-2 0,1 1 0,-1 0 0,0-1 0,1 0 0,-1 0-1,0-1 1,0 1 0,0-1 0,0 0 0,0-1 0,0 1 0,-1-1 0,1 0 0,-1 0 0,1 0 0,-1-1 0,0 0-1,6-7 1,4-6 80,-1-1-1,0-1 1,18-37 0,-25 44-56,112-225 361,-82 161-338,-16 36-12,-3-1 1,-1-1-1,-2-1 1,-2 0 0,-2 0-1,-1-1 1,-3 0-1,-2-1 1,-1 0-1,-3 1 1,-8-77 0,-2 53 226,-27-91 1,25 120-117,-2 0 0,-1 1 0,-33-58-1,41 83-110,-2 0 0,1 1 0,-2 0 0,-17-18 0,21 25-62,1 0 0,-1 0 0,0 1 0,-1 0 0,1 0 0,-1 1 0,0 0 0,0 0 0,0 0 0,0 1 0,-10-2 0,-13 0-518,0 2-1,-40 2 0,-27-1-21,39-7 83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4.559"/>
    </inkml:context>
    <inkml:brush xml:id="br0">
      <inkml:brushProperty name="width" value="0.025" units="cm"/>
      <inkml:brushProperty name="height" value="0.025" units="cm"/>
    </inkml:brush>
  </inkml:definitions>
  <inkml:trace contextRef="#ctx0" brushRef="#br0">0 104 16508,'2'-4'186,"0"0"1,0 0-1,1 0 1,-1 0-1,1 1 1,0-1 0,0 1-1,0 0 1,0-1-1,1 1 1,-1 1 0,1-1-1,0 0 1,0 1-1,4-2 1,8-4 89,0 1 0,24-6-1,-21 7-153,-1 1 0,37-4-1,-50 9-118,1-1-1,-1 1 1,1 0-1,-1 0 1,1 1-1,-1-1 0,1 1 1,-1 1-1,1-1 1,-1 1-1,0 0 1,0 0-1,0 0 0,7 5 1,-10-6 0,-1 1-1,1-1 1,-1 1 0,0-1-1,1 1 1,-1 0 0,0 0 0,0 0-1,0-1 1,0 1 0,-1 0 0,1 0-1,0 0 1,-1 0 0,0 0 0,1 0-1,-1 1 1,0-1 0,0 0 0,0 0-1,0 0 1,0 0 0,-1 0-1,1 0 1,-1 0 0,1 0 0,-1 0-1,0 0 1,0 0 0,0 0 0,-2 3-1,-2 4 54,0 0-1,-1 0 0,-1-1 1,-13 15-1,-35 27 348,-10 11 261,64-60-659,1-1 0,-1 1-1,1-1 1,-1 1 0,1-1 0,0 1 0,-1 0 0,1-1 0,0 1 0,-1-1 0,1 1 0,0 0-1,0 0 1,0-1 0,-1 1 0,1 0 0,0-1 0,0 1 0,0 0 0,0-1 0,0 1 0,0 0-1,0 0 1,1-1 0,-1 1 0,0 0 0,0-1 0,1 1 0,-1 0 0,0-1 0,1 1 0,-1-1-1,0 1 1,1 0 0,-1-1 0,1 1 0,-1-1 0,1 1 0,-1-1 0,1 0 0,-1 1 0,1-1-1,0 1 1,-1-1 0,1 0 0,-1 1 0,1-1 0,0 0 0,0 0 0,7 4-34,0-1 0,0-1 0,12 3 0,-7-2-4,-4 0-3,-1 1 0,0-1 1,1 1-1,-2 1 0,1-1 1,0 1-1,-1 1 0,0-1 1,0 1-1,0 1 0,-1-1 1,9 13-1,-11-14 17,-1 1 1,1 0-1,-1 0 1,0 0-1,0 0 0,-1 1 1,0-1-1,0 1 0,-1 0 1,1-1-1,-1 1 1,-1 0-1,1 0 0,-1 0 1,-1-1-1,1 1 1,-3 10-1,1-12 49,0 0 0,0 0 1,0 0-1,-1 0 0,0 0 0,0-1 1,0 1-1,0-1 0,-1 0 0,0 0 0,0 0 1,0 0-1,0-1 0,0 0 0,-1 0 1,0 0-1,1 0 0,-1-1 0,0 1 0,0-1 1,-7 1-1,-5 3 204,-1-2 1,1 0-1,-1 0 0,0-2 1,-20 0-1,29-1-215,0-2 1,0 1-1,-14-4 1,21 4-85,1 0 0,0-1 1,0 1-1,0 0 1,0-1-1,0 1 1,0-1-1,0 1 1,0-1-1,0 0 1,0 1-1,0-1 0,0 0 1,1 1-1,-1-1 1,-1-2-1,2 3-22,0-1 0,0 0 0,0 0 0,0 0 0,0 0 0,0 1 0,0-1 0,0 0 0,0 0 0,0 0 0,0 0 0,1 1 0,-1-1 0,0 0 0,1 0 0,-1 1 0,0-1 0,1 0 0,-1 0 0,1 1 0,-1-1 0,1 1 0,0-1 0,-1 0 0,1 1 0,1-1 0,9-9-589,6 3-180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5.085"/>
    </inkml:context>
    <inkml:brush xml:id="br0">
      <inkml:brushProperty name="width" value="0.025" units="cm"/>
      <inkml:brushProperty name="height" value="0.025" units="cm"/>
    </inkml:brush>
  </inkml:definitions>
  <inkml:trace contextRef="#ctx0" brushRef="#br0">0 498 16468,'1'-3'199,"1"1"0,-1-1 1,1 1-1,-1-1 0,1 1 0,0 0 1,0-1-1,0 1 0,0 0 1,4-2-1,5-7 129,24-27 63,-2-2 1,-2-1-1,-1-2 0,-3-1 1,-1-1-1,29-71 0,-53 111-389,1-2-1,0 0 0,0 0 0,-1-1 1,0 1-1,0-1 0,0 0 0,-1 0 0,0-14 0,-1 22-1,0 0 0,0-1 1,0 1-1,0 0 0,0 0 0,0 0 0,0 0 0,0 0 0,0-1 0,0 1 0,0 0 0,0 0 0,0 0 1,0 0-1,0 0 0,0-1 0,0 1 0,0 0 0,0 0 0,0 0 0,0 0 0,0 0 0,-1 0 0,1-1 1,0 1-1,0 0 0,0 0 0,0 0 0,0 0 0,0 0 0,0 0 0,0 0 0,-1 0 0,1 0 0,0 0 0,0 0 1,0 0-1,0-1 0,0 1 0,-1 0 0,1 0 0,0 0 0,0 0 0,0 0 0,0 0 0,0 0 0,-1 0 1,1 1-1,-7 6 0,-5 15-7,0 11 81,1 1 0,2 1 0,1-1 0,-5 61 1,9-44-323,3 1-1,9 83 1,-6-105-184,-4-22 137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5.581"/>
    </inkml:context>
    <inkml:brush xml:id="br0">
      <inkml:brushProperty name="width" value="0.025" units="cm"/>
      <inkml:brushProperty name="height" value="0.025" units="cm"/>
    </inkml:brush>
  </inkml:definitions>
  <inkml:trace contextRef="#ctx0" brushRef="#br0">42 1 14491,'3'7'1816,"-4"10"-1103,-5 12-313,-1 4 1824,-2 11-1560,4 6-176,-1 7-248,-1-1-15,5-4-81,1-5-160,1-11-361,0-6-223,1-11-824,2-8 1192,-3-9-208,-4 1-192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6.046"/>
    </inkml:context>
    <inkml:brush xml:id="br0">
      <inkml:brushProperty name="width" value="0.025" units="cm"/>
      <inkml:brushProperty name="height" value="0.025" units="cm"/>
    </inkml:brush>
  </inkml:definitions>
  <inkml:trace contextRef="#ctx0" brushRef="#br0">0 104 16828,'0'2'1528,"9"-2"-1000,4-6-208,11 2 560,6-1-144,12-2-343,3 0-313,10 0-729,-1-2-223,-1-7 672,-1-4-192,-6-4-152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6.495"/>
    </inkml:context>
    <inkml:brush xml:id="br0">
      <inkml:brushProperty name="width" value="0.025" units="cm"/>
      <inkml:brushProperty name="height" value="0.025" units="cm"/>
    </inkml:brush>
  </inkml:definitions>
  <inkml:trace contextRef="#ctx0" brushRef="#br0">11 31 16908,'13'-6'431,"1"1"1,-1 0-1,1 1 1,1 1-1,-1 0 1,0 1-1,1 1 1,-1 0-1,1 0 0,23 4 1,-35-3-411,-1 0 0,0 1 0,0-1 0,0 1 0,1 0 0,-1 0 0,0-1 0,0 1 0,0 0 0,0 1 1,0-1-1,-1 0 0,1 1 0,0-1 0,-1 1 0,1-1 0,-1 1 0,1 0 0,-1-1 0,1 1 0,-1 0 0,0 0 0,1 3 0,-1-2-18,-1 0 0,1 0 0,-1 0 0,0 0 0,0 0 0,0 0 0,0 0-1,0 0 1,-1 0 0,0 0 0,1 0 0,-1 0 0,0 0 0,0 0 0,-1-1 0,1 1 0,-3 3-1,-5 8 8,-1-2 0,0 1 0,-1-1 0,-18 15 0,15-15 2,2 0 0,0 1 0,-14 19 0,26-32-19,-1 1-1,0 0 1,1 0 0,-1 0 0,1-1-1,-1 1 1,1 0 0,-1 0 0,1 0 0,0 0-1,0 0 1,-1 0 0,1 0 0,0 0-1,0 0 1,0 0 0,0 0 0,0 0 0,0 0-1,0 0 1,0 0 0,0 0 0,1 0-1,-1 0 1,0 0 0,1 0 0,-1-1 0,1 1-1,-1 0 1,1 0 0,-1 0 0,1 0-1,-1-1 1,1 1 0,0 0 0,-1-1 0,1 1-1,0 0 1,0-1 0,0 1 0,-1-1-1,3 1 1,4 3-65,-1-2 0,2 1 0,-1-1-1,13 3 1,-4-2-15,-3 1 16,-1 0 0,0 0 0,1 1 1,-2 0-1,1 1 0,19 14 0,-27-17 64,-1-1 1,0 1-1,-1 0 0,1-1 1,0 1-1,-1 0 0,1 1 1,-1-1-1,0 0 0,0 1 1,-1-1-1,1 1 0,-1 0 1,0-1-1,1 1 0,-2 0 1,1 0-1,0 0 0,-1 0 1,0 0-1,0 0 0,0 0 1,0-1-1,0 1 0,-1 0 0,0 0 1,-1 5-1,-1-2 32,0 0 0,-1 0 0,1 0 0,-1 0 0,-1-1 0,1 1 0,-1-1 0,0 0 0,0-1-1,-1 1 1,0-1 0,0 0 0,0-1 0,-10 7 0,-2-1 209,1-1 0,-1 0 0,-1-2 0,-28 9 0,-2-6 355,47-10-606,-1 1 1,1-1 0,0 0 0,0 0 0,-1 0-1,1 0 1,0 0 0,0-1 0,0 1 0,-1-1-1,1 1 1,0-1 0,0 0 0,0 0 0,0 0-1,0 0 1,0 0 0,0 0 0,-2-2 0,3 1-33,1 1 0,-1 0 1,0 0-1,1-1 1,-1 1-1,1 0 1,-1 0-1,1-1 1,0 1-1,-1-1 1,1 1-1,0 0 1,0-1-1,0 1 1,0-1-1,0 1 1,0 0-1,0-1 0,1-1 1,12-27-304,4 1-125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6.944"/>
    </inkml:context>
    <inkml:brush xml:id="br0">
      <inkml:brushProperty name="width" value="0.025" units="cm"/>
      <inkml:brushProperty name="height" value="0.025" units="cm"/>
    </inkml:brush>
  </inkml:definitions>
  <inkml:trace contextRef="#ctx0" brushRef="#br0">0 482 14067,'5'0'170,"1"1"0,-1-1 0,0 0 0,0-1 0,0 1 0,0-1 0,0 0 0,0 0 0,0-1 0,0 1 0,0-1 0,0 0 0,-1 0 0,1-1 0,7-5 0,8-6 364,37-34 0,-44 36-293,149-147 1462,-131 123-1116,-1-1-1,44-71 0,-60 74-134,-14 33-443,0 1 0,1 0 1,-1-1-1,0 1 0,0-1 0,0 1 0,0 0 0,0-1 0,0 1 0,0-1 0,0 1 0,0 0 0,0-1 1,0 1-1,0-1 0,0 1 0,0-1 0,0 1 0,-1 0 0,1-1 0,0 1 0,0 0 0,0-1 0,-1 1 1,1-1-1,-1 1 0,0 0 1,0 0 0,0 0 0,1 0-1,-1 0 1,0 1 0,0-1-1,0 0 1,0 0 0,1 1 0,-1-1-1,0 1 1,0-1 0,1 1 0,-1-1-1,0 1 1,1-1 0,-2 2-1,-6 5 16,1 0 0,0 0-1,1 1 1,-1 0-1,1 0 1,1 1-1,0 0 1,0 0-1,0 0 1,-5 18 0,3-7-3,2 1 0,0 0 0,1 0 1,-2 26-1,4-19-579,1 0 1,2-1-1,0 1 0,10 49 1,-8-67 94,0-14-150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7.424"/>
    </inkml:context>
    <inkml:brush xml:id="br0">
      <inkml:brushProperty name="width" value="0.025" units="cm"/>
      <inkml:brushProperty name="height" value="0.025" units="cm"/>
    </inkml:brush>
  </inkml:definitions>
  <inkml:trace contextRef="#ctx0" brushRef="#br0">79 0 16812,'-7'3'1336,"-6"13"-944,-1 8-144,1 12 432,0 10-144,3 8-168,3 4-64,6 0-88,1 0-47,4-9-113,2-6-48,-1-13-241,3-10-175,-1-13-320,-3-6 496,-4-11 24,0-7-136,-4-13-88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7.878"/>
    </inkml:context>
    <inkml:brush xml:id="br0">
      <inkml:brushProperty name="width" value="0.025" units="cm"/>
      <inkml:brushProperty name="height" value="0.025" units="cm"/>
    </inkml:brush>
  </inkml:definitions>
  <inkml:trace contextRef="#ctx0" brushRef="#br0">0 393 14731,'0'11'1536,"9"-10"-759,5-1-249,10-2 640,8-4-176,8-4-296,9-2-280,2-2 1353,2-5-1425,-7-1-88,-3-1 0</inkml:trace>
  <inkml:trace contextRef="#ctx0" brushRef="#br0" timeOffset="1">606 43 17012,'8'-6'658,"0"1"0,1-1 0,-1 2 1,1-1-1,0 1 0,18-6 1,-23 10-566,0-1 0,-1 0 0,1 1 1,0 0-1,0 0 0,0 0 1,0 0-1,-1 0 0,1 1 0,0 0 1,0 0-1,-1 0 0,1 0 0,0 0 1,-1 1-1,1 0 0,-1-1 1,0 1-1,0 1 0,6 4 0,-6-5-92,-1 1-1,0 0 0,1-1 0,-1 1 0,0 0 0,0 1 0,0-1 0,-1 0 1,1 0-1,-1 1 0,0-1 0,0 1 0,0-1 0,0 1 0,-1 0 1,0-1-1,1 1 0,-1 0 0,0-1 0,-1 1 0,1 0 0,-1-1 1,1 1-1,-1-1 0,0 1 0,-1-1 0,-2 7 0,-3 5-67,0-1-1,-1 1 1,-1-1-1,-20 23 1,-1 0-47,14-20 60,0 2 0,2 0 0,0 0 0,1 1-1,-19 40 1,31-57 46,0-1 0,0 1-1,0 0 1,0 0 0,1 0-1,-1-1 1,1 1 0,0 0 0,0 0-1,0 0 1,0 0 0,0 0-1,0 0 1,1 0 0,0 0-1,-1-1 1,1 1 0,0 0 0,0 0-1,1-1 1,-1 1 0,0-1-1,3 3 1,-1-2-31,0 0 0,1 0 0,-1 0 0,1-1 0,-1 1 0,1-1-1,0 0 1,0-1 0,0 1 0,0 0 0,1-1 0,-1 0 0,0 0 0,7 0 0,-2 0 112,1 0 0,0-1 0,0 0 0,-1-1 0,1 0 0,0 0 0,-1-1 0,1 0 0,-1-1 0,0 0 0,0 0 0,11-6 0,27-18-22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8.674"/>
    </inkml:context>
    <inkml:brush xml:id="br0">
      <inkml:brushProperty name="width" value="0.025" units="cm"/>
      <inkml:brushProperty name="height" value="0.025" units="cm"/>
    </inkml:brush>
  </inkml:definitions>
  <inkml:trace contextRef="#ctx0" brushRef="#br0">1 325 14035,'0'0'41,"0"0"1,0 0-1,0 0 0,0 0 0,0 0 1,0 1-1,0-1 0,0 0 0,0 0 1,0 0-1,0 0 0,0 0 0,0 1 1,0-1-1,0 0 0,0 0 0,1 0 1,-1 0-1,0 0 0,0 0 0,0 1 1,0-1-1,0 0 0,0 0 1,0 0-1,1 0 0,-1 0 0,0 0 1,0 0-1,0 0 0,0 0 0,0 0 1,1 0-1,-1 0 0,0 0 0,0 0 1,0 0-1,0 0 0,0 0 0,1 0 1,-1 0-1,0 0 0,0 0 1,0 0-1,0 0 0,0 0 0,1 0 1,-1 0-1,0 0 0,0 0 0,0 0 1,0 0-1,0 0 0,0-1 0,1 1 1,-1 0-1,0 0 0,0 0 0,0 0 1,11-9 196,-8 7 31,67-54 2183,4 0-1401,-3-4 0,69-75 1,-132 127-1028,-14 19-14,-11 24-31,2 0 0,1 1-1,1 1 1,3 0-1,1 0 1,1 1 0,-2 42-1,8-21-452,3-54 366,-1-1 0,0 0 1,1 0-1,0 0 0,0 1 1,0-1-1,1 0 0,-1 0 0,1-1 1,0 1-1,3 5 0,-4-8 89,0-1-1,-1 1 0,1 0 0,0-1 1,0 1-1,0-1 0,0 1 0,-1-1 1,1 1-1,0-1 0,0 0 0,0 1 1,0-1-1,0 0 0,0 0 0,0 1 1,0-1-1,0 0 0,0 0 0,0 0 1,0 0-1,0-1 0,0 1 0,0 0 1,0 0-1,0-1 0,0 1 0,0 0 1,0-1-1,0 1 0,0-1 0,0 1 1,0-1-1,-1 0 0,1 1 0,1-2 1,18-22-471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9.140"/>
    </inkml:context>
    <inkml:brush xml:id="br0">
      <inkml:brushProperty name="width" value="0.025" units="cm"/>
      <inkml:brushProperty name="height" value="0.025" units="cm"/>
    </inkml:brush>
  </inkml:definitions>
  <inkml:trace contextRef="#ctx0" brushRef="#br0">7 49 16868,'17'-5'1664,"8"-3"-1032,3 0-248,8-1 632,3 2-143,5 1-249,4 2-272,-4 3-680,-4 1-384,-7 0 600,-7 0-153,-14 1-111</inkml:trace>
  <inkml:trace contextRef="#ctx0" brushRef="#br0" timeOffset="1">0 218 15059,'1'25'1801,"10"-4"-1081,11-8-240,7-1 872,11-7-496,5-2-224,9-3-728,3-5-328,1-10 440,-5-5-192,3-6-184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49.646"/>
    </inkml:context>
    <inkml:brush xml:id="br0">
      <inkml:brushProperty name="width" value="0.025" units="cm"/>
      <inkml:brushProperty name="height" value="0.025" units="cm"/>
      <inkml:brushProperty name="color" value="#66CC00"/>
    </inkml:brush>
  </inkml:definitions>
  <inkml:trace contextRef="#ctx0" brushRef="#br0">4730 437 12731,'-6'-1'263,"-1"0"0,1 0 0,0-1 0,0 0 1,0 0-1,0 0 0,0-1 0,0 0 0,1 0 1,0 0-1,-9-7 0,-31-17 213,29 22-282,0 0 0,-20-4 0,23 6-87,-1 0 0,1-1 0,0 0 0,-15-8 0,25 11-90,-29-16 425,-52-36 1,65 41-366,-1 0 1,-1 1-1,0 2 1,0 0 0,-29-7-1,8 1-61,-64-23 65,-1 6-1,-2 3 1,-1 6 0,-190-16-1,-461 23 656,647 19-670,0 6 0,1 4-1,0 6 1,-183 53-1,-290 145-105,472-169 24,-239 113-81,295-130 82,2 2 1,1 3 0,-96 83 0,92-63-10,4 2 0,2 2 1,2 3-1,4 1 0,2 3 0,3 2 1,3 1-1,-44 114 0,71-150 5,1 1 0,2 0 0,2 1 0,1 0 0,2 0 0,1 1 0,2-1 0,5 52 0,1-46 3,2-1 0,2 0-1,1 0 1,2 0 0,2-2-1,2 0 1,21 38 0,-5-19 2,3-1 0,2-2 0,2-1 0,3-2 0,2-2 0,2-2 0,2-2 0,2-3 0,2-1 0,2-3 0,1-2 0,2-2 0,2-3 0,83 32 0,-29-23 3,2-5-1,154 28 0,245 8-10,433-22 26,-770-56-1,0-7 0,-1-8-1,233-58 1,-311 51 7,-2-5 1,-1-3 0,-1-5-1,-3-4 1,113-74 0,-151 82 2,-2-2 1,-1-2-1,-3-3 1,-1-1-1,-2-2 1,-3-2-1,-1-2 1,51-88-1,-53 70 43,-2 0 0,-4-3 0,-3 0 0,-3-2 0,-4-1 0,23-131 0,-40 161-25,-1-1-1,-2 1 0,-2-1 0,-2 0 1,-2 1-1,-2 0 0,-2 0 0,-2 0 1,-2 1-1,-20-48 0,13 46-9,-2 2 0,-2 0 0,-2 2 0,-2 0-1,-2 2 1,-1 1 0,-2 2 0,-2 0 0,-47-38 0,32 35 1,-1 3-1,-3 2 1,0 2 0,-2 2 0,-2 3 0,0 2 0,-2 3 0,0 3 0,-2 2 0,0 3 0,-105-13-1,122 26 335,-1 1-1,1 3 1,-56 8-1,51-4-108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39.697"/>
    </inkml:context>
    <inkml:brush xml:id="br0">
      <inkml:brushProperty name="width" value="0.025" units="cm"/>
      <inkml:brushProperty name="height" value="0.025" units="cm"/>
    </inkml:brush>
  </inkml:definitions>
  <inkml:trace contextRef="#ctx0" brushRef="#br0">222 12 15563,'-8'-3'200,"0"1"0,0 0 0,0 0 0,0 1 0,-1 0-1,1 0 1,0 1 0,-1 0 0,1 1 0,0 0 0,-1 0 0,1 1 0,0 0-1,0 0 1,0 1 0,0 0 0,1 0 0,-1 1 0,1 0 0,0 0-1,-9 7 1,14-10-197,1 0 0,0 0 0,-1 0 1,1 1-1,0-1 0,0 0 0,0 0 0,0 1 0,0-1 0,0 0 0,0 1 0,0-1 0,1 1 0,-1-1 0,0 1 0,1 0 0,0-1 0,-1 1 0,1 0 1,0-1-1,0 1 0,-1 0 0,1-1 0,1 1 0,-1 0 0,0-1 0,0 1 0,1 0 0,-1-1 0,1 1 0,-1-1 0,1 1 0,-1-1 0,1 1 1,0-1-1,0 1 0,0-1 0,0 0 0,0 1 0,0-1 0,0 0 0,1 0 0,1 2 0,6 5-10,1-1-1,0 1 1,0-1-1,19 8 1,-27-14 7,51 24-40,28 15 11,-74-36 13,0 1 1,0 0 0,-1-1-1,0 2 1,0-1 0,0 1 0,-1 0-1,8 11 1,-11-14 7,0 1 1,-1 0-1,1 0 1,-1 0-1,0 0 1,0 0-1,0 0 1,0 0-1,-1 0 0,1 0 1,-1 0-1,0 1 1,-1-1-1,1 0 1,-1 0-1,1 0 1,-1 0-1,-1 0 1,1 0-1,0 0 0,-1 0 1,0 0-1,0-1 1,-5 8-1,-2 1-12,0 1 0,-1-1-1,-1-1 1,0 0 0,-17 13-1,10-10 70,0 0-1,-30 15 1,41-25-17,1-1 0,-1 0 0,0 0 0,1 0 0,-1-1 0,-1 0 0,1-1 1,0 0-1,0 0 0,0 0 0,-14-1 0,19 0-25,0 0 1,1-1-1,-1 1 1,0-1-1,1 1 1,-1-1-1,1 1 1,-1-1-1,1 0 0,-1 0 1,1 1-1,0-1 1,-1 0-1,1-1 1,0 1-1,0 0 1,-1 0-1,1 0 0,0-1 1,0 1-1,0-1 1,1 1-1,-1 0 1,0-1-1,1 0 1,-1 1-1,0-1 0,1 1 1,0-1-1,-1 0 1,1 1-1,0-1 1,0 0-1,0 1 1,0-1-1,0 0 0,0 1 1,1-3-1,1-5-6,0 1 0,0-1 0,1 1 0,0 0 0,0 0 0,6-10 0,9-10-25,1 1-1,2 0 0,0 2 0,2 0 0,29-24 0,-15 14 126,35-43-1,-69 74-80,1 0 0,-1-1-1,-1 1 1,1-1 0,-1 1-1,1-1 1,-1 0 0,-1 0 0,1 0-1,1-8 1,-3 11-12,0 0 1,0 0-1,0-1 1,0 1-1,0 0 1,-1-1-1,1 1 1,-1 0-1,1 0 1,-1 0-1,0 0 1,0 0-1,0-1 1,0 2-1,0-1 1,-1 0-1,1 0 1,0 0-1,-1 0 1,0 1-1,1-1 1,-1 1-1,0-1 1,0 1-1,-3-2 1,-2-1-1,-1 1 0,1 0 0,0 0 0,-1 1 0,1 0 0,-1 0 0,0 0 0,-8 1 0,12 0-36,0 1 0,0 0 0,0 0 0,0 0 1,0 0-1,0 0 0,0 1 0,0 0 1,0 0-1,0 0 0,1 0 0,-1 1 1,0-1-1,1 1 0,-1 0 0,1 0 0,-5 4 1,7-5 23,1-1-1,-1 1 1,1-1 0,-1 1 0,1-1 0,0 1 0,-1-1 0,1 1 0,0-1 0,-1 1-1,1 0 1,0-1 0,-1 1 0,1 0 0,0-1 0,0 1 0,0 0 0,0-1 0,0 1 0,0 0-1,0-1 1,0 1 0,0 0 0,0-1 0,0 1 0,0 0 0,0-1 0,1 1 0,-1 0-1,0-1 1,0 1 0,1-1 0,-1 1 0,0 0 0,1-1 0,0 1 0,11 11-134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0.198"/>
    </inkml:context>
    <inkml:brush xml:id="br0">
      <inkml:brushProperty name="width" value="0.025" units="cm"/>
      <inkml:brushProperty name="height" value="0.025" units="cm"/>
    </inkml:brush>
  </inkml:definitions>
  <inkml:trace contextRef="#ctx0" brushRef="#br0">1 45 16291,'17'-8'829,"0"0"0,0 2 1,1 0-1,34-7 0,-46 12-693,-1 0 0,1 0 0,0 1 0,0 0 1,-1 0-1,1 0 0,0 0 0,0 1 1,-1 0-1,1 0 0,0 1 0,-1 0 0,1 0 1,-1 0-1,0 0 0,0 1 0,0 0 1,0 0-1,7 6 0,-10-7-123,0 0 0,0 0 1,0 0-1,0 0 0,-1 0 0,1 1 0,-1-1 1,0 0-1,1 1 0,-1-1 0,0 1 0,-1 0 1,1-1-1,0 1 0,-1 0 0,1-1 0,-1 1 0,0 0 1,0 0-1,0-1 0,0 1 0,-1 0 0,1-1 1,-1 1-1,-1 4 0,-2 2-2,0 1-1,-1-1 1,-1 0-1,1-1 1,-11 12-1,9-10 28,0-1-1,-9 16 1,15-24-41,1 0 1,0 0-1,-1 0 1,1 0-1,0 0 0,-1 0 1,1 0-1,0 0 1,0 0-1,0 0 1,0 0-1,0 0 1,0 0-1,0 0 0,0-1 1,0 1-1,0 0 1,1 0-1,-1 0 1,0 0-1,1 0 1,-1 0-1,0 0 1,1 0-1,-1 0 0,1-1 1,0 1-1,-1 0 1,1 0-1,-1-1 1,1 1-1,0 0 1,0-1-1,0 1 1,-1-1-1,1 1 0,0-1 1,0 1-1,1-1 1,5 3-31,0 0-1,0-1 1,1 0 0,10 1 0,2 1-43,-13-2 57,-1 1 1,0-1 0,1 1 0,-1 0 0,0 1 0,-1-1 0,1 1-1,-1 0 1,0 1 0,0-1 0,0 1 0,0 0 0,4 7 0,-7-10 11,-1 1 1,1 0-1,-1-1 1,1 1 0,-1 0-1,0 0 1,0 0 0,0 0-1,-1 0 1,1 0 0,-1 1-1,0-1 1,0 0 0,0 0-1,0 0 1,0 0 0,-1 0-1,1 1 1,-1-1 0,0 0-1,0 0 1,0 0 0,0-1-1,-1 1 1,1 0 0,-1 0-1,0-1 1,1 1 0,-1-1-1,-3 4 1,-3 2 28,-1 0 1,0 0-1,0-1 0,0 0 0,-1-1 1,0 0-1,0 0 0,-1-1 1,0-1-1,-14 5 0,10-4 10,0-1-1,0-1 0,-1-1 0,1 0 0,-1-1 0,1 0 1,-20-2-1,32 1 21,0-1 0,1 1 0,-1 0 0,0-1 1,0 0-1,1 0 0,-1 0 0,0 0 0,1 0 1,-1 0-1,1 0 0,0-1 0,-1 1 0,1-1 0,0 0 1,0 0-1,0 0 0,0 0 0,0 0 0,0 0 1,1 0-1,-3-4 0,-4-17 93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3.264"/>
    </inkml:context>
    <inkml:brush xml:id="br0">
      <inkml:brushProperty name="width" value="0.025" units="cm"/>
      <inkml:brushProperty name="height" value="0.025" units="cm"/>
    </inkml:brush>
  </inkml:definitions>
  <inkml:trace contextRef="#ctx0" brushRef="#br0">260 153 9818,'58'-37'2575,"1"4"1,75-32-1,-126 62-2260,-5 1-104,1 0 0,0 0 0,0 0 0,0 1 0,0-1 0,0 1 0,0 0 0,0 0 0,0 1 0,0-1 0,0 1 0,7 0 0,-13 2-64,1 0 0,-1 0 0,1 0 0,-1 0 0,1 0 0,-1-1 0,0 1 0,-3 2 0,-235 145 1131,153-99-1230,-89 67 1,174-115-50,-36 32 6,36-33-5,1 1 0,-1-1 0,1 1-1,0-1 1,0 1 0,0 0-1,0 0 1,0-1 0,0 1 0,0 0-1,1 0 1,-1 0 0,1 0-1,-1 0 1,1 0 0,0 0-1,0 0 1,0 0 0,0 0 0,0 4-1,1-5 0,0 0 1,-1 1-1,1-1 0,0 0 0,0 1 0,0-1 0,0 0 0,0 0 0,0 0 0,0 0 1,1 0-1,-1 0 0,0 0 0,1 0 0,-1-1 0,0 1 0,1 0 0,-1-1 0,1 1 1,-1-1-1,1 0 0,-1 1 0,1-1 0,2 0 0,45 1 3,-40-2-3,151-15-7,-102 7-645,99 0 0,-146 9 549,0 1-1,-1 0 1,1 1-1,20 6 1,-15 1-244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4.751"/>
    </inkml:context>
    <inkml:brush xml:id="br0">
      <inkml:brushProperty name="width" value="0.025" units="cm"/>
      <inkml:brushProperty name="height" value="0.025" units="cm"/>
    </inkml:brush>
  </inkml:definitions>
  <inkml:trace contextRef="#ctx0" brushRef="#br0">309 86 15891,'1'-3'182,"0"0"0,0 0 0,0 0 0,-1-1 0,1 1-1,-1 0 1,1 0 0,-1 0 0,0 0 0,-1-1-1,1 1 1,0 0 0,-1 0 0,0 0 0,0 0 0,-1-4-1,1 5-90,-1 0 0,1 0 0,0 0-1,-1 0 1,0 1 0,1-1-1,-1 0 1,0 1 0,0-1-1,0 1 1,0 0 0,0-1 0,0 1-1,0 0 1,0 0 0,0 1-1,0-1 1,-1 0 0,1 1-1,0-1 1,-1 1 0,-3-1 0,-3 1-57,1 1 0,-1-1 0,0 1 0,0 1 0,1 0 0,-1 0 1,1 0-1,0 1 0,-1 1 0,1-1 0,1 1 0,-1 0 0,-7 6 1,9-6-22,1 0 0,-1 0 0,1 0 0,0 1 0,0 0 0,1 0 0,0 0 0,0 0 0,0 1 0,0-1 0,1 1 0,0 0 0,0 0 0,0 0 0,1 1 0,0-1 0,-2 11 0,4-13-12,0 0 0,1 0 0,-1 0 0,1-1 0,-1 1 0,1 0 0,0-1 0,1 1 0,-1 0 0,1-1 0,-1 1 0,1-1 0,0 0 0,0 0 0,1 0 0,-1 0 0,1 0 0,-1 0 0,1 0 0,0-1 0,0 1 0,4 1 0,8 7 6,2-1 1,0-1 0,21 9-1,-16-9-4,1 2-2,-4-2 3,1 0 1,-1 1-1,-1 1 1,22 17 0,-36-26-5,-1 2 0,1-1 1,-1 0-1,1 1 1,-1-1-1,0 1 1,-1 0-1,1 0 1,-1 0-1,0 1 1,0-1-1,0 0 1,0 1-1,-1-1 1,1 1-1,-1 0 1,0-1-1,-1 1 1,1 0-1,-1 0 1,0-1-1,0 1 1,-1 0-1,-1 8 1,-2-1 1,0-1 0,0 0 1,-1 0-1,-1 0 0,0-1 1,0 0-1,-1 0 0,0 0 0,-1-1 1,0 0-1,0 0 0,-1-1 1,0 0-1,-11 6 0,9-6 34,1-1 0,-1 0 0,-1-1 0,1-1-1,-1 0 1,0 0 0,0-1 0,0 0 0,-1-1-1,1-1 1,-1 0 0,0-1 0,-13 0 0,21-1-25,0 0-1,0-1 1,1 0 0,-1 0 0,0 0-1,1 0 1,-1-1 0,0 0 0,1 0-1,0 0 1,0 0 0,-1-1 0,1 1-1,1-1 1,-1 0 0,0 0-1,1-1 1,-1 1 0,1-1 0,-4-6-1,5 6-27,0 0 1,0-1-1,0 1 0,1 0 0,0-1 0,0 1 0,0-1 0,0 1 0,1-1 0,-1 0 0,1 1 0,1-1 0,-1 0 0,1 1 0,-1-1 0,1 1 0,0-1 0,1 1 0,-1-1 0,1 1 0,4-8 0,1 1-33,0 0 0,0 0 0,1 1 0,0 0 0,1 0 0,0 1 0,1 0 0,0 1 0,0 0 0,1 0 0,17-8-1,11-4 60,2 2-1,45-14 0,-39 16 319,44-23-1,-86 36-246,1 0-1,-1 0 1,1-1 0,-1 1-1,0-1 1,0 0 0,0-1-1,4-5 1,-7 8-48,-1 0 0,0 0 0,0 0-1,0 0 1,0 0 0,0 0 0,0 0 0,-1 0 0,1 0 0,-1 0 0,0-1 0,1 1-1,-1 0 1,0 0 0,0 0 0,0-1 0,-1 1 0,1 0 0,0 0 0,-1 0 0,1 0-1,-1 0 1,0 0 0,0 0 0,0 0 0,0 0 0,-1-2 0,-4-4 51,0 0 1,0 1 0,0 0-1,-1 0 1,0 1-1,0 0 1,-1 0-1,-10-6 1,2 2-104,0 1-1,-1 1 1,-22-8 0,11 11-734,27 5 723,1 0 0,0 0 1,-1 0-1,1 0 0,-1 0 0,1-1 1,-1 1-1,1 0 0,-1 0 1,1 0-1,0 0 0,-1 1 1,1-1-1,-1 0 0,1 0 1,-1 0-1,1 0 0,-1 0 1,1 0-1,0 1 0,-1-1 0,1 0 1,0 0-1,-1 1 0,1-1 1,-1 0-1,1 1 0,0-1 1,0 0-1,-1 1 0,1-1 1,0 0-1,0 1 0,-1-1 1,1 1-1,0-1 0,0 0 0,0 1 1,0-1-1,-1 1 0,1-1 1,0 1-1,0-1 0,0 1 1,0-1-1,0 0 0,0 1 1,0-1-1,0 1 0,1-1 0,-1 1 1,0-1-1,0 1 0,0-1 1,8 8-433,8-3-142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5.198"/>
    </inkml:context>
    <inkml:brush xml:id="br0">
      <inkml:brushProperty name="width" value="0.025" units="cm"/>
      <inkml:brushProperty name="height" value="0.025" units="cm"/>
    </inkml:brush>
  </inkml:definitions>
  <inkml:trace contextRef="#ctx0" brushRef="#br0">14 16 12475,'0'0'98,"0"0"1,-1 0 0,1 0-1,-1 0 1,1 0 0,-1 0-1,1 0 1,0 0 0,-1 0-1,1 0 1,-1 0 0,1 0-1,-1 0 1,1 0-1,-1 0 1,1 0 0,0 0-1,-1 0 1,1 1 0,-1-1-1,1 0 1,0 0 0,-1 0-1,1 1 1,0-1 0,-1 0-1,1 1 1,0-1 0,-1 0-1,1 1 1,0-1 0,0 0-1,-1 1 1,1-1 0,0 1-1,0-1 1,0 0-1,0 1 1,-1-1 0,1 1-1,1 0 21,-1 0-1,1 0 0,0 0 0,-1 0 0,1 0 0,0-1 0,-1 1 0,1 0 0,0 0 0,0-1 0,0 1 0,0 0 0,0-1 0,0 1 0,0-1 0,0 1 1,0-1-1,1 1 0,11 3 155,1-1-1,-1 0 1,1-1 0,0 0 0,20-1 0,-1-1-28,39-7 1,-51 4-90,0 0 1,0-2-1,0 0 0,-1-2 0,35-16 1,-59 35 227,-54 79 252,4 3 0,-48 117 0,93-187-451,1 0-1,-7 35 0,13-49-329,1-1-1,0 1 0,0 0 0,1-1 1,1 1-1,-1-1 0,1 1 0,1-1 1,3 14-1,-5-23 121,0 0 0,0 0 0,0 0 0,0 0-1,0 1 1,0-1 0,0 0 0,0 0 0,0 0 0,0 0 0,0 0 0,0 0-1,1 1 1,-1-1 0,0 0 0,0 0 0,0 0 0,0 0 0,0 0 0,0 0 0,0 0-1,0 1 1,0-1 0,0 0 0,0 0 0,1 0 0,-1 0 0,0 0 0,0 0 0,0 0-1,0 0 1,0 0 0,0 0 0,0 0 0,1 0 0,-1 0 0,0 0 0,0 0 0,0 1-1,0-1 1,0 0 0,0 0 0,1-1 0,-1 1 0,0 0 0,0 0 0,0 0 0,0 0-1,0 0 1,1 0 0,-1 0 0,0 0 0,0 0 0,0 0 0,0 0 0,-1-10-339,-11-6-255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5.692"/>
    </inkml:context>
    <inkml:brush xml:id="br0">
      <inkml:brushProperty name="width" value="0.025" units="cm"/>
      <inkml:brushProperty name="height" value="0.025" units="cm"/>
    </inkml:brush>
  </inkml:definitions>
  <inkml:trace contextRef="#ctx0" brushRef="#br0">1 99 13123,'1'-6'1736,"12"5"-768,6-2-319,14 1 1895,4-2-1440,12 3-344,2-2-303,8 0-842,1-3-1799,-4 3 1984,-3-2-376,-10-5-296</inkml:trace>
  <inkml:trace contextRef="#ctx0" brushRef="#br0" timeOffset="1">760 4 18924,'16'9'1680,"6"-6"-1223,6-3-185,12 1 408,6-1-240,4-3-728,1 2-440,-10-5 624,-5 2-257,-12 1-143</inkml:trace>
  <inkml:trace contextRef="#ctx0" brushRef="#br0" timeOffset="2">706 156 14579,'29'5'1264,"14"-7"-880,2-4-248,10 1-39,2-4-554,1-2 609,-4 2-192,-4-2-256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6.172"/>
    </inkml:context>
    <inkml:brush xml:id="br0">
      <inkml:brushProperty name="width" value="0.025" units="cm"/>
      <inkml:brushProperty name="height" value="0.025" units="cm"/>
    </inkml:brush>
  </inkml:definitions>
  <inkml:trace contextRef="#ctx0" brushRef="#br0">373 32 14091,'-5'-4'111,"0"0"0,0 1 0,-1 0 0,1 0 0,-1 0 0,0 1 0,1 0 0,-1 0 0,0 0 0,-1 1 1,1 0-1,0 0 0,0 0 0,-12 1 0,9 1 18,-1 0 1,1 1 0,0 0 0,-1 1-1,1 0 1,0 0 0,0 1 0,-16 9-1,10-3 51,0 0 0,1 1-1,0 1 1,1 0 0,0 1 0,1 0-1,0 1 1,1 0 0,-16 29-1,22-35-100,1 0 0,0 1 0,1 0 0,0 0-1,0 0 1,1 0 0,0 0 0,1 0 0,-1 14 0,2-18-46,0-1 0,1 1 1,0-1-1,0 1 1,0-1-1,0 0 0,0 1 1,1-1-1,0 0 1,0 0-1,0 0 0,0 0 1,1-1-1,0 1 1,0 0-1,0-1 0,0 0 1,0 0-1,0 0 1,1 0-1,4 3 0,2-1 33,-1 0-1,1-1 0,0 0 1,0-1-1,0 0 0,0 0 1,1-1-1,-1 0 0,1-1 1,-1-1-1,1 1 0,0-2 1,-1 1-1,1-1 0,12-4 0,-10 3 36,0-1-1,0-1 0,0 0 0,-1-1 0,0 0 0,0-1 0,0 0 0,-1-1 0,0 0 0,0-1 0,18-17 0,-22 17-56,-1 0 0,0 0 1,0 0-1,-1-1 0,0 0 0,-1 0 0,0-1 0,0 1 1,-1-1-1,0 0 0,-1 0 0,0 0 0,-1 0 0,0 0 0,0 0 1,-2-14-1,1 18-106,0 0 0,-1 0 0,0 0 0,-1 0 1,1 0-1,-1 0 0,0 0 0,0 1 0,-1-1 0,0 1 0,0-1 1,0 1-1,0 0 0,-1 0 0,0 1 0,0-1 0,-1 1 1,1 0-1,-1 0 0,0 0 0,0 0 0,0 1 0,0 0 0,0 0 1,-1 1-1,0-1 0,1 1 0,-7-1 0,3 1-48,1 1 0,0 0 0,0 0 1,-1 1-1,1 0 0,-15 2 0,-9 6-356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6.736"/>
    </inkml:context>
    <inkml:brush xml:id="br0">
      <inkml:brushProperty name="width" value="0.025" units="cm"/>
      <inkml:brushProperty name="height" value="0.025" units="cm"/>
    </inkml:brush>
  </inkml:definitions>
  <inkml:trace contextRef="#ctx0" brushRef="#br0">0 1 14971,'10'24'2385,"2"1"-1249,6-2-480,4-2 2433,3 2-1977,4 0-120,1 0-816,2 0-480,-4-6 344,-5 0-144,-7-5-112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7.353"/>
    </inkml:context>
    <inkml:brush xml:id="br0">
      <inkml:brushProperty name="width" value="0.025" units="cm"/>
      <inkml:brushProperty name="height" value="0.025" units="cm"/>
    </inkml:brush>
  </inkml:definitions>
  <inkml:trace contextRef="#ctx0" brushRef="#br0">2 31 17284,'-1'14'1392,"18"-3"-920,13-9-184,17-2 408,12-2-152,11-2-288,4 0-280,-3-5 873,-3-1-713,-11-3-112,-13-2-8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7.802"/>
    </inkml:context>
    <inkml:brush xml:id="br0">
      <inkml:brushProperty name="width" value="0.025" units="cm"/>
      <inkml:brushProperty name="height" value="0.025" units="cm"/>
    </inkml:brush>
  </inkml:definitions>
  <inkml:trace contextRef="#ctx0" brushRef="#br0">2 372 14443,'-2'8'1584,"21"-5"-903,10-3-289,14-1 808,10-4-536,11-2-728,2 0 168,-3-6-32,3 3-168,-10-4-192</inkml:trace>
  <inkml:trace contextRef="#ctx0" brushRef="#br0" timeOffset="1">614 1 16307,'3'8'1513,"8"2"-961,1 0-248,6 5 904,1 2-600,2 6-216,1 5-39,-6 0-153,-5 5-88,-8 2-104,-6 1-80,-14 1-344,-5 1-209,-8-7 505,-1 2-96,-2-4-88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52.809"/>
    </inkml:context>
    <inkml:brush xml:id="br0">
      <inkml:brushProperty name="width" value="0.025" units="cm"/>
      <inkml:brushProperty name="height" value="0.025" units="cm"/>
      <inkml:brushProperty name="color" value="#66CC00"/>
    </inkml:brush>
  </inkml:definitions>
  <inkml:trace contextRef="#ctx0" brushRef="#br0">0 5 6785,'32'-1'394,"-1"-2"-185,1 3 0,45 4 0,-41 1 352,0 1 1,-1 2 0,0 1-1,0 2 1,-1 1 0,36 19-1,-18-6-29,2-2-1,0-3 0,62 16 1,173 25-368,11-9 15,399 79 182,-650-120-288,413 86 666,5-33-292,277-13-164,-220 15 192,-136-13-69,-152-30-325,357 52-31,-411-39-30,167 30 31,5-23-15,342-10 137,1-46-45,97 10-64,-413 3-57,-314-5 27,0-2 1,-1-4-1,106-31 0,-153 37 35,-1-1-1,1-1 1,-1-1-1,-1-1 1,0 0-1,0-1 1,16-13-1,-31 21-44,1-1 0,-1 1-1,0-1 1,0 0 0,0 0 0,-1 1-1,1-1 1,-1 0 0,1-1 0,-1 1-1,0 0 1,0 0 0,0 0 0,-1-1-1,1 1 1,-1 0 0,0-1-1,0 1 1,0 0 0,0-1 0,0 1-1,-2-5 1,-1-8 80,-2 1 0,0-1 0,-11-22 0,3 5 133,-1-10 220,-8-53 0,13 53-304,-16-46-1,22 80-131,-1 1 0,1 0-1,-1 0 1,-1 0 0,0 0-1,-10-12 1,13 18-58,0 0 0,1 0-1,-1 0 1,0 0 0,0 1 0,0-1-1,-1 1 1,1-1 0,0 1 0,0 0 0,-1 0-1,1 0 1,-1 0 0,1 0 0,-1 1-1,1-1 1,-1 1 0,1 0 0,-1-1-1,1 1 1,-1 0 0,0 1 0,1-1-1,-1 0 1,1 1 0,-1-1 0,-3 2 0,-31 15-1093,27-14 738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8.421"/>
    </inkml:context>
    <inkml:brush xml:id="br0">
      <inkml:brushProperty name="width" value="0.025" units="cm"/>
      <inkml:brushProperty name="height" value="0.025" units="cm"/>
    </inkml:brush>
  </inkml:definitions>
  <inkml:trace contextRef="#ctx0" brushRef="#br0">13 83 16516,'1'1'104,"-1"-1"1,0 1-1,1-1 1,-1 1-1,1-1 1,-1 1 0,0-1-1,0 1 1,1 0-1,-1-1 1,0 1-1,0 0 1,0-1 0,1 1-1,-1-1 1,0 1-1,0 0 1,0-1-1,0 1 1,0 0 0,0-1-1,-1 1 1,1 0-1,0-1 1,0 1-1,-1 1 1,-1 24 776,-5 31 12,2 1 0,4 82-1,1-136-857,0 0 0,1 0-1,-1 0 1,1-1 0,0 1 0,0 0-1,1 0 1,-1-1 0,1 1-1,-1-1 1,1 1 0,4 4 0,-4-6-12,-1-1 0,1 0 0,0 1 0,-1-1 0,1 0 0,0 0 0,0 0 0,0 0 0,0 0 0,0 0 0,0-1 0,0 1 1,0 0-1,0-1 0,0 0 0,1 0 0,-1 0 0,0 1 0,0-2 0,0 1 0,0 0 0,1 0 0,-1-1 0,2 0 0,5-2 44,0 0-1,0-1 0,-1 0 0,1 0 0,-1-1 0,0 0 0,0 0 0,-1-1 0,12-11 0,7-9 142,25-32 0,-47 52-179,23-26 28,-1-2 1,-2 0-1,-2-1 0,-1-2 1,24-55-1,-39 70-215,-6 22 133,1-1-1,-1 1 0,0-1 0,0 1 1,0-1-1,0 1 0,1-1 1,-1 1-1,0-1 0,0 1 1,0-1-1,0 0 0,0 1 0,0-1 1,0 1-1,-1-1 0,1 1 1,0-1-1,0 1 0,0-1 1,0 1-1,-1-1 0,1 1 0,0-1 1,-1 1-1,1 0 0,0-1 1,-1 1-1,1-1 0,0 1 1,-1-1-1,0 2-65,0 0 0,0-1 0,0 1-1,0 0 1,0 0 0,0-1 0,0 1 0,1 0 0,-1 0 0,0 0 0,1 0-1,-1 0 1,0 0 0,1 0 0,-1 1 0,1-1 0,-1 1 0,-9 23-650,4-4 227,2 0-127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8.949"/>
    </inkml:context>
    <inkml:brush xml:id="br0">
      <inkml:brushProperty name="width" value="0.025" units="cm"/>
      <inkml:brushProperty name="height" value="0.025" units="cm"/>
    </inkml:brush>
  </inkml:definitions>
  <inkml:trace contextRef="#ctx0" brushRef="#br0">71 313 15731,'6'-6'409,"0"-1"-1,0 0 0,-1 0 1,0 0-1,0-1 0,-1 1 1,0-1-1,0 0 0,-1-1 1,3-9-1,0-4 197,-1 1 0,4-42 0,-8 59-569,-1 1-1,0-1 1,0 1 0,0-1 0,-1 1-1,1-1 1,-1 1 0,0-1-1,0 1 1,0 0 0,-2-4 0,2 6-28,1 0 0,-1 0 0,0 0 0,1 0 1,-1 0-1,0 0 0,0 0 0,0 1 1,0-1-1,0 0 0,0 1 0,0-1 0,0 0 1,0 1-1,0 0 0,-1-1 0,1 1 0,0-1 1,0 1-1,0 0 0,0 0 0,-1 0 1,1 0-1,0 0 0,0 0 0,-1 0 0,1 0 1,0 0-1,0 1 0,0-1 0,0 0 1,-1 1-1,1-1 0,-1 2 0,-4 1 14,0 0 0,0 0 0,1 1 0,0 0 1,0 0-1,0 1 0,0-1 0,1 1 0,0 0 0,0 0 0,-5 9 0,3-6-6,1 1 0,1 0 0,0 0 0,0 0 0,1 0 0,0 0 1,-2 11-1,5-18-14,-1 1 1,1-1-1,0 1 1,0 0-1,0-1 0,0 1 1,0 0-1,1-1 1,-1 1-1,1-1 1,0 1-1,-1-1 1,1 1-1,1-1 1,-1 1-1,0-1 1,0 0-1,1 0 1,-1 1-1,1-1 1,0 0-1,0 0 1,0-1-1,0 1 1,0 0-1,0-1 0,0 1 1,0-1-1,1 0 1,-1 0-1,1 1 1,-1-2-1,1 1 1,-1 0-1,4 0 1,10 3 6,0-2 0,0 0 0,0 0 1,26-2-1,-23 0-6,58-1 3,-34 0-26,65 6 0,-99-2 9,-17-7 56,3-3-10,1 1 0,-1-1-1,1 0 1,0 0 0,1 0 0,0 0-1,0 0 1,-3-15 0,2 4 53,0 0 1,-1-31 0,5 44-71,0 0-1,0-1 0,0 1 1,1 0-1,-1 0 1,1 0-1,1 0 0,1-7 1,-2 10-47,0 0 0,0 0 1,1 0-1,-1 0 0,0 0 0,1 0 1,-1 0-1,1 1 0,0-1 0,-1 1 0,1-1 1,0 1-1,0 0 0,0 0 0,0 0 1,0 0-1,0 0 0,0 0 0,0 0 1,1 1-1,3-1 0,31-6-1178,-6 3 501,31-11 1,-24 3 66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9.457"/>
    </inkml:context>
    <inkml:brush xml:id="br0">
      <inkml:brushProperty name="width" value="0.025" units="cm"/>
      <inkml:brushProperty name="height" value="0.025" units="cm"/>
    </inkml:brush>
  </inkml:definitions>
  <inkml:trace contextRef="#ctx0" brushRef="#br0">49 1 16820,'-4'2'176,"0"1"0,1 0 0,-1 1 0,1-1 1,0 0-1,0 1 0,0 0 0,0 0 0,1 0 1,0 0-1,0 0 0,0 0 0,0 0 0,0 1 1,1-1-1,0 1 0,0-1 0,0 1 0,1 0 1,-1 5-1,0 10 210,1 0 0,1 1-1,3 25 1,0-20-118,12 42 0,-13-58-252,0 0-1,1-1 1,0 1 0,1-1 0,0 0-1,0 0 1,9 10 0,-13-18-15,0 1 1,1 0-1,0-1 1,-1 1-1,1-1 1,0 0-1,0 0 0,-1 0 1,1 0-1,0 0 1,0 0-1,0 0 1,0 0-1,1-1 1,-1 1-1,0-1 1,0 1-1,0-1 0,3 0 1,-1-1-2,0 1 0,0-1 0,0 0 0,0 0 0,0 0 0,0-1 1,0 1-1,-1-1 0,7-3 0,3-4-1,0-1 0,-1 0 0,0-1 0,11-13 0,-16 17 3,34-41-4,-38 44-1,-1 0 0,1 0 0,0 0 0,-1-1 0,0 1 0,0-1 0,0 0 0,-1 1 0,2-10 0,-2 14 3,-1-1 0,0 1 1,0 0-1,0-1 1,0 1-1,0 0 0,0-1 1,0 1-1,0 0 0,0-1 1,0 1-1,0 0 1,0 0-1,0-1 0,0 1 1,0 0-1,0-1 1,0 1-1,0 0 0,0-1 1,-1 1-1,1 0 1,0 0-1,0-1 0,0 1 1,0 0-1,-1 0 1,1-1-1,0 1 0,0 0 1,-1 0-1,1-1 1,0 1-1,0 0 0,-1 0 1,1 0-1,0 0 1,-1 0-1,1-1 0,0 1 1,0 0-1,-1 0 1,-15 8 36,-13 19 51,24-20-61,0 0-1,0 1 0,1-1 1,0 1-1,1 0 0,0 0 1,0 1-1,0-1 1,1 1-1,-1 10 0,3-16-12,0 0-1,0 0 1,0-1-1,0 1 1,0 0-1,1 0 0,-1-1 1,1 1-1,0 0 1,0-1-1,0 1 1,0-1-1,0 1 1,0-1-1,3 4 0,-2-4 2,0 0 0,0-1 0,1 1 0,-1 0 0,0-1-1,1 1 1,-1-1 0,1 1 0,0-1 0,-1 0 0,1 0-1,0-1 1,0 1 0,0 0 0,-1-1 0,1 0 0,5 0-1,3 0 21,0-1 0,-1 0-1,1-1 1,0 0-1,-1-1 1,0 0-1,1-1 1,-1 0 0,-1 0-1,1-1 1,9-7-1,-2 1 32,0 0 0,-1-2 0,0 0 0,26-30 0,-36 38-60,-1-1 0,0 1 0,0-2 1,-1 1-1,0 0 0,0-1 0,-1 0 1,0 0-1,4-10 0,-8 11 12,-6 10-15,-7 11 0,8-4 9,1-1 0,0 1 0,1 0 0,0 0 0,0 0 1,1 1-1,-1 14 0,3-20-1,1 0 1,-1 1 0,1-1-1,1 0 1,-1 0 0,1 0 0,2 7-1,-2-11-3,0 1 0,0 0 0,0 0 0,0 0 0,1 0 0,0-1-1,-1 1 1,1-1 0,0 1 0,0-1 0,0 0 0,0 0 0,1 0-1,3 3 1,-3-3-36,0 0 0,0-1 0,0 1 0,0-1-1,0 0 1,0 0 0,0 0 0,0-1 0,0 1 0,0-1-1,1 0 1,-1 0 0,0 0 0,0 0 0,0 0 0,0 0-1,1-1 1,-1 0 0,0 0 0,0 0 0,0 0-1,0 0 1,5-3 0,-2 0-82,0 0 0,0 0 0,0-1 1,-1 0-1,0 0 0,0 0 0,0-1 0,0 1 0,4-10 0,9-14-219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49.984"/>
    </inkml:context>
    <inkml:brush xml:id="br0">
      <inkml:brushProperty name="width" value="0.025" units="cm"/>
      <inkml:brushProperty name="height" value="0.025" units="cm"/>
    </inkml:brush>
  </inkml:definitions>
  <inkml:trace contextRef="#ctx0" brushRef="#br0">280 10 18100,'-4'-2'230,"0"0"0,-1 1 0,1 0 0,0 0-1,-1 0 1,1 0 0,-1 1 0,1-1 0,-1 1 0,1 0 0,-1 1 0,-7 0 0,-2 2 247,-1 0 0,-20 8-1,14-3-94,-29 14-1,45-19-362,-1 0 0,0 0 0,1 1 0,0 0-1,0 0 1,0 0 0,0 0 0,1 1 0,-7 9-1,10-13-27,1 0-1,-1 0 1,1 0-1,-1-1 1,1 1-1,-1 0 0,1 0 1,0 0-1,-1 0 1,1 0-1,0 0 1,0 1-1,0-1 0,0 0 1,0 0-1,0 0 1,0 0-1,0 0 1,1 0-1,-1 0 0,0 0 1,0 0-1,1 0 1,-1 0-1,1 0 1,-1 0-1,1-1 0,-1 1 1,1 0-1,0 0 1,-1 0-1,1-1 1,0 1-1,0 0 0,-1 0 1,1-1-1,0 1 1,0-1-1,0 1 1,0-1-1,0 1 0,0-1 1,0 0-1,1 1 1,8 2-153,-1 0 0,1 0 0,17 2 0,-16-4 43,37 8-337,-10-3-39,61 18 0,-97-23 487,1 0 0,0 0-1,0 0 1,0 1 0,-1-1 0,1 1 0,-1 0-1,1-1 1,-1 1 0,3 3 0,-4-4 11,-1 0-1,1 0 1,-1-1 0,0 1 0,1 0-1,-1 0 1,0 0 0,0 0 0,0 0-1,1 0 1,-1 0 0,0-1 0,0 1-1,0 0 1,0 0 0,-1 0 0,1 0-1,0 0 1,0 0 0,0 0 0,-1-1 0,1 1-1,0 0 1,-1 0 0,1 0 0,-1 0-1,1-1 1,-1 1 0,1 0 0,-1-1-1,0 1 1,1 0 0,-1-1 0,0 1-1,1-1 1,-1 1 0,0-1 0,-1 1-1,-17 12 91,-1-2 0,0 0-1,-1-1 1,-26 8-1,13-4 82,18-8-104,-49 20 306,58-24-401,0 0 1,0 0-1,1-1 1,-1 1-1,0-2 1,-14 1-1,21-1 19,0 0 0,-1 0-1,1 0 1,0 0 0,0 0-1,-1 0 1,1 0-1,0 0 1,0 0 0,-1-1-1,1 1 1,0 0 0,0 0-1,-1 0 1,1 0 0,0-1-1,0 1 1,0 0 0,-1 0-1,1 0 1,0-1 0,0 1-1,0 0 1,0 0-1,-1 0 1,1-1 0,0 1-1,0 0 1,0 0 0,0-1-1,0 1 1,0 0 0,0-1-1,0 1 1,0 0 0,0 0-1,0-1 1,0 1 0,0 0-1,0 0 1,0-1-1,0 1 1,5-12 382,6-5-376,18-24 0,-27 39-4,32-40-157</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0.505"/>
    </inkml:context>
    <inkml:brush xml:id="br0">
      <inkml:brushProperty name="width" value="0.025" units="cm"/>
      <inkml:brushProperty name="height" value="0.025" units="cm"/>
    </inkml:brush>
  </inkml:definitions>
  <inkml:trace contextRef="#ctx0" brushRef="#br0">280 0 16123,'-9'13'460,"0"0"-1,1 1 0,0-1 0,1 2 1,0-1-1,2 1 0,-1 0 0,2 0 1,0 1-1,1-1 0,0 1 0,1 0 1,1 0-1,2 30 0,4 7-519,3-1 0,2 1 0,18 53 0,-24-83-2857,-32-72 1597,3 12 501</inkml:trace>
  <inkml:trace contextRef="#ctx0" brushRef="#br0" timeOffset="1">10 212 17244,'-9'-20'1472,"18"11"-920,12 7-192,24 4 688,10 9-215,19 1-249,7 4-432,17-4 72,2-4 24,-4-3-160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1.278"/>
    </inkml:context>
    <inkml:brush xml:id="br0">
      <inkml:brushProperty name="width" value="0.025" units="cm"/>
      <inkml:brushProperty name="height" value="0.025" units="cm"/>
    </inkml:brush>
  </inkml:definitions>
  <inkml:trace contextRef="#ctx0" brushRef="#br0">0 184 14643,'0'1'76,"0"1"-1,1 0 1,-1-1 0,0 1-1,1-1 1,-1 1 0,1 0-1,0-1 1,-1 1 0,1-1-1,0 1 1,0-1 0,0 0-1,0 1 1,0-1 0,0 0-1,0 0 1,1 0 0,-1 0-1,0 0 1,1 0 0,-1 0-1,2 1 1,4 1 24,0-1 0,0 0 0,-1 0 0,1 0 1,8 0-1,34 4 637,1-2 0,66-3 0,108-15 622,630-93 458,-442 49-2225,201 8-3250,-575 48 3240,-37 1 371,1 1 1,0-1-1,-1 1 1,1-1-1,0 0 1,-1 0-1,1 0 1,-1 0 0,0 0-1,2-1 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2.853"/>
    </inkml:context>
    <inkml:brush xml:id="br0">
      <inkml:brushProperty name="width" value="0.025" units="cm"/>
      <inkml:brushProperty name="height" value="0.025" units="cm"/>
    </inkml:brush>
  </inkml:definitions>
  <inkml:trace contextRef="#ctx0" brushRef="#br0">450 21 17036,'-3'-2'96,"0"-1"1,-1 1 0,1 0 0,0 0 0,-1 0 0,0 1-1,1-1 1,-1 1 0,0 0 0,0 0 0,0 0 0,0 1-1,0-1 1,0 1 0,0 0 0,0 0 0,0 0 0,1 1-1,-1-1 1,0 1 0,0 0 0,-7 3 0,-8 2 70,0 2 1,0 0 0,-18 11-1,33-16-121,-17 9 25,0 1 1,1 1-1,1 1 0,0 1 1,1 0-1,-30 37 1,37-40-35,0 1 1,1 1 0,1 0-1,1 0 1,0 1-1,1 0 1,0 0 0,2 1-1,0-1 1,-5 26-1,9-36-27,1 1 0,-1 0 0,1 0-1,0 0 1,1-1 0,-1 1 0,1 0 0,1 0-1,-1-1 1,1 1 0,0-1 0,1 1-1,0-1 1,0 0 0,0 0 0,1 0-1,-1-1 1,1 1 0,1-1 0,-1 0-1,1 0 1,0 0 0,0 0 0,0-1-1,1 0 1,-1 0 0,1-1 0,0 0-1,0 0 1,0 0 0,1 0 0,-1-1-1,1 0 1,-1-1 0,1 1 0,0-1-1,7 0 1,-8-1 27,0 1 0,0-1 0,0-1 1,0 1-1,0-1 0,0 0 0,0 0 0,0-1 0,-1 0 0,1 0 0,0 0 0,-1 0 0,0-1 0,1 0 1,-1 0-1,0-1 0,-1 0 0,1 1 0,-1-1 0,1-1 0,-1 1 0,0-1 0,-1 0 0,1 1 0,-1-2 1,0 1-1,0 0 0,-1 0 0,1-1 0,-1 0 0,0 1 0,-1-1 0,0 0 0,1 0 0,-2 0 0,1 0 1,-1 0-1,0 0 0,0 0 0,-1 0 0,1 0 0,-1 0 0,-1 0 0,1 0 0,-1 1 0,0-1 0,-6-10 1,7 13-34,-1 1 1,1 0 0,-1 0-1,0-1 1,0 1 0,1 1-1,-1-1 1,-1 0 0,1 0 0,0 1-1,0-1 1,-1 1 0,1 0-1,-1-1 1,1 1 0,-1 1-1,1-1 1,-1 0 0,0 0-1,1 1 1,-1 0 0,0-1 0,0 1-1,1 0 1,-1 0 0,-4 1-1,6-1-8,-1 1 0,0-1 0,0 1-1,0-1 1,0 1 0,1 0 0,-1 0-1,0 0 1,1 0 0,-1 0 0,0 0-1,1 0 1,0 0 0,-1 1 0,1-1-1,0 1 1,-1-1 0,1 1 0,0-1-1,0 1 1,0 0 0,1-1 0,-1 1-1,0 0 1,0 0 0,1 0 0,-1-1-1,1 1 1,0 0 0,0 0 0,0 0-1,-1 0 1,2 0 0,-1 0 0,0 0-1,0 0 1,1 3 0,0-3-4,-1 0 0,1 0 0,0 1 0,0-1 0,0 0 1,0 0-1,0 0 0,0 0 0,0 0 0,1 0 0,-1 0 0,1-1 0,-1 1 0,1 0 1,0-1-1,3 3 0,-1-2-3,0 0 1,-1 0-1,1 0 0,1-1 1,-1 1-1,0-1 1,0 0-1,7 0 1,3 0-14,0 0 0,0-2 0,1 0 1,20-4-1,-5-2 9,0-1-1,-1-1 1,0-2 0,36-18 0,-61 27 33,0 0 1,0 0-1,1 1 0,-1-1 1,7 0-1,-10 2-13,-1 0 0,1 0 0,-1 0-1,0 0 1,1 0 0,-1 0 0,1 0-1,-1 0 1,0 0 0,1 0 0,-1 0 0,1 0-1,-1 0 1,0 0 0,1 1 0,-1-1-1,0 0 1,1 0 0,-1 1 0,0-1-1,1 0 1,-1 0 0,0 1 0,1-1 0,-1 1-1,0 0 3,1 0 0,-1 0 0,0 0 0,0 0 0,0 0 0,0 0 0,0 0 0,0 0 0,0 0 0,0 0 0,0 0 1,-1 0-1,1 0 0,0 0 0,-1 1 0,-18 47 243,13-37-418,1 0 1,0 1-1,1 0 1,0-1-1,1 1 0,-2 23 1,5-42-69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4.545"/>
    </inkml:context>
    <inkml:brush xml:id="br0">
      <inkml:brushProperty name="width" value="0.025" units="cm"/>
      <inkml:brushProperty name="height" value="0.025" units="cm"/>
    </inkml:brush>
  </inkml:definitions>
  <inkml:trace contextRef="#ctx0" brushRef="#br0">1 309 14379,'2'2'153,"0"0"0,0-1-1,0 1 1,1-1 0,-1 0 0,0 1 0,1-1-1,-1 0 1,1-1 0,-1 1 0,1 0 0,-1-1-1,1 1 1,0-1 0,-1 0 0,1 0 0,0 0-1,-1 0 1,1 0 0,-1-1 0,1 1-1,0-1 1,4-1 0,6-2 269,0-1 0,0 0 1,14-8-1,-10 4-129,0-1 0,-1-1 1,0 0-1,-1-1 0,19-19 0,-28 25-240,-1 0 1,1 0-1,-1-1 0,0 0 0,0 0 1,-1 0-1,0-1 0,0 1 0,0-1 1,-1 0-1,-1 0 0,1 0 0,-1 0 1,1-15-1,-3 21-46,1 1 0,-1-1 0,0 1 0,-1-1 0,1 0 1,0 1-1,0-1 0,-1 1 0,1-1 0,-1 1 0,1-1 0,-1 1 0,0-1 1,1 1-1,-1-1 0,0 1 0,0 0 0,0-1 0,0 1 0,0 0 1,0 0-1,-1 0 0,1 0 0,0 0 0,-1 0 0,1 0 0,0 0 0,-1 1 1,1-1-1,-1 0 0,1 1 0,-1-1 0,0 1 0,1 0 0,-1-1 1,1 1-1,-4 0 0,0 0 0,-1 0 0,1 0 0,-1 1 0,1 0 1,-1 0-1,1 0 0,-1 1 0,1 0 0,-8 3 0,3 1-6,-1 1 0,2 0 0,-1 0 0,1 1-1,0 0 1,0 1 0,1 0 0,-10 14 0,4-4-3,2 1 1,0 0-1,-13 32 1,21-43 1,1 1 1,0-1-1,0 1 1,1 0-1,0 0 1,1 0-1,0 0 1,0 0 0,2 15-1,-1-22-2,1 1 1,-1-1-1,1 0 0,0 0 1,0 0-1,0 0 1,0 0-1,0-1 0,1 1 1,0 0-1,-1 0 0,1-1 1,0 1-1,0-1 0,0 0 1,0 1-1,1-1 0,-1 0 1,1 0-1,-1-1 1,1 1-1,0 0 0,0-1 1,0 0-1,-1 1 0,1-1 1,0 0-1,1-1 0,-1 1 1,0 0-1,0-1 0,0 0 1,6 0-1,2 0-44,1-1 0,0-1-1,0 0 1,-1 0 0,1-1-1,-1-1 1,0 0 0,0 0 0,0-1-1,-1-1 1,1 0 0,-1 0-1,14-12 1,-1-1-97,-1-1-1,0 0 1,-2-2-1,22-29 1,-33 40 84,-1 1 40,0 0 1,-1 0-1,0-1 1,-1 0-1,0 0 1,0-1-1,3-12 1,-9 24 20,1 0 0,-1 0 0,0-1 0,0 1 0,0 0 0,0 0-1,0-1 1,0 1 0,0 0 0,1 0 0,-1-1 0,0 1 0,0 0 0,0 0 0,0-1 0,0 1 0,0 0 0,0 0 0,0 0 0,0-1 0,-1 1 0,1 0 0,0 0 0,0-1 0,0 1-1,0 0 1,0 0 0,0-1 0,0 1 0,-1 0 0,1 0 0,0 0 0,0-1 0,0 1 0,-1 0 0,-7 5 47,-8 15-1,11-10-46,1 1 0,-1 0 0,2 0 0,-1 0 1,2 0-1,0 0 0,0 1 0,1-1 0,0 1 1,1-1-1,0 1 0,3 18 0,-2-25-5,-1 0-1,1-1 1,1 1-1,-1-1 1,1 1 0,0-1-1,0 1 1,0-1-1,0 0 1,1 0 0,0 0-1,-1 0 1,2 0-1,-1-1 1,0 1 0,1-1-1,-1 0 1,1 0-1,0 0 1,0-1-1,0 1 1,1-1 0,-1 0-1,0 0 1,1-1-1,-1 1 1,1-1 0,0 0-1,-1 0 1,1 0-1,0-1 1,5 0 0,1 0-6,0-1 1,-1 0 0,0-1 0,1 0 0,-1-1 0,0 0 0,0-1 0,0 0 0,-1 0 0,0-1-1,1 0 1,-1-1 0,-1 0 0,1 0 0,-1-1 0,13-13 0,-13 11 43,0 0-1,-1 0 1,0-1 0,-1 0-1,1 0 1,-2 0 0,0-1-1,0 0 1,-1 0 0,0 0 0,-1-1-1,0 1 1,-1-1 0,2-19-1,-4 29-13,0 0 0,0-1 0,0 1 0,0 0 1,0-1-1,-1 1 0,1 0 0,-1 0 0,0 0 0,1-1 0,-1 1 0,0 0 0,0 0 0,-1 0 0,1 0 0,0 0 0,0 0 0,-1 1 0,0-1 0,-2-2 0,3 3-9,0 1-1,0-1 0,0 1 0,0-1 0,1 1 1,-1 0-1,0 0 0,0-1 0,0 1 0,0 0 1,0 0-1,0 0 0,0 0 0,0 0 0,0 0 1,0 1-1,0-1 0,0 0 0,-1 1 0,0 0-3,0 0-1,0 0 0,0 0 1,1 0-1,-1 1 0,0-1 0,1 0 1,-1 1-1,1 0 0,-1-1 0,-1 4 1,-2 4-5,1-1 0,0 0 0,1 1 1,-1 0-1,2 0 0,-1 0 0,1 0 0,1 0 1,0 0-1,0 0 0,1 16 0,0-12-6,1 0 0,1 0 0,0 0 0,0-1-1,2 1 1,-1-1 0,11 22 0,-14-32 4,1 0 0,0 0 0,0 0 0,0 0 0,1 0 0,-1 0 0,0 0 0,1 0 0,-1-1 0,1 1 0,0-1 0,-1 1 0,1-1 0,0 0 0,0 0 0,0 1 0,0-1 0,0-1 0,0 1 0,0 0 0,0 0 0,0-1 0,0 1 0,1-1 0,-1 0 0,4 1 0,-2-2 10,-1 0 0,1 0 1,0 0-1,-1-1 1,1 1-1,-1-1 1,1 0-1,-1 1 0,0-2 1,0 1-1,0 0 1,0-1-1,0 1 1,0-1-1,3-4 0,5-8 98,-1 1 0,0-2 0,-1 1 0,-1-1 0,-1-1 0,0 1-1,-1-1 1,0-1 0,-2 1 0,0-1 0,-1 0 0,1-29-1,-6 21 42,2 26-148,0-1 0,0 1 0,0-1 0,0 1 1,0 0-1,0-1 0,0 1 0,0-1 0,0 1 1,0-1-1,0 1 0,0-1 0,-1 1 0,1-1 1,0 1-1,0 0 0,-1-1 0,1 1 0,0-1 1,0 1-1,-1 0 0,1-1 0,0 1 0,-1 0 1,1-1-1,-1 1 0,1 0 0,0 0 0,-1-1 1,1 1-1,-1 0 0,1 0 0,-1 0 0,1 0 1,0-1-1,-1 1 0,1 0 0,-1 0 0,1 0 1,-1 0-1,1 0 0,-1 0 0,1 0 0,-1 0 1,1 1-1,-1-1 0,0 0 0,1 1-5,-1-1 0,0 0 0,1 1-1,-1-1 1,1 1 0,-1 0 0,1-1-1,0 1 1,-1-1 0,1 1 0,-1 0 0,1-1-1,0 1 1,0 0 0,-1-1 0,1 1 0,0 0-1,0 0 1,0-1 0,0 1 0,0 0-1,0-1 1,0 1 0,0 0 0,0 0 0,0-1-1,0 1 1,1 0 0,-1-1 0,0 1 0,0 0-1,1-1 1,-1 1 0,1 1 0,0-1 0,0 1 0,-1-1 0,1 1 1,1-1-1,-1 1 0,0-1 1,0 0-1,0 0 0,1 1 0,-1-1 1,0 0-1,1 0 0,3 1 0,0 0-1,0-1 0,0-1 0,0 1 0,0-1-1,1 0 1,-1 0 0,0 0 0,0-1 0,0 0-1,1 0 1,-1 0 0,0 0 0,0-1 0,-1 0-1,1 0 1,8-5 0,8-5-12,-1-1 0,22-18 0,-42 30 15,8-4 5,-4 2 12,1-1 0,0 1 1,-1-1-1,0 0 0,0 0 0,0 0 0,0 0 0,-1-1 1,6-8-1,-11 10 58,-5 6-35,-6 6 7,5 0-39,1-1 1,0 1 0,1 0-1,0 1 1,0 0 0,1-1 0,1 2-1,-6 16 1,7-19-9,1 1 0,0-1-1,0 1 1,1 0 0,0-1 0,0 1-1,1 0 1,0 0 0,1 0 0,0-1-1,3 13 1,-4-19 3,1-1 0,-1 1 0,1 0-1,-1-1 1,1 1 0,0-1 0,-1 1-1,1-1 1,0 1 0,0-1 0,0 0 0,0 1-1,0-1 1,0 0 0,0 0 0,1 0-1,-1 0 1,0 0 0,1 0 0,-1 0 0,1 0-1,-1 0 1,1-1 0,-1 1 0,1 0 0,0-1-1,-1 0 1,1 1 0,-1-1 0,1 0-1,0 0 1,-1 0 0,1 0 0,0 0 0,-1 0-1,1 0 1,0-1 0,-1 1 0,1-1 0,0 1-1,2-2 1,3-1-58,-1 0 0,0-1 0,0 1 1,0-1-1,0-1 0,0 1 0,-1-1 0,8-8 0,-4 1-290,-1 0 0,0-1 0,0 0 0,-1 0 0,-1 0 0,5-17 0,-1 3-201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5.008"/>
    </inkml:context>
    <inkml:brush xml:id="br0">
      <inkml:brushProperty name="width" value="0.025" units="cm"/>
      <inkml:brushProperty name="height" value="0.025" units="cm"/>
    </inkml:brush>
  </inkml:definitions>
  <inkml:trace contextRef="#ctx0" brushRef="#br0">25 5 16532,'-10'-4'2104,"3"4"-1360,1 4-376,5 0 1961,1 2-1713,4 3-392,5-1-776,4 0-336,7-1 672,3-2-161,1 1-143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5.393"/>
    </inkml:context>
    <inkml:brush xml:id="br0">
      <inkml:brushProperty name="width" value="0.025" units="cm"/>
      <inkml:brushProperty name="height" value="0.025" units="cm"/>
    </inkml:brush>
  </inkml:definitions>
  <inkml:trace contextRef="#ctx0" brushRef="#br0">168 314 14123,'0'-1'96,"-1"0"1,1 1-1,0-1 0,-1 1 1,1-1-1,0 0 0,-1 1 1,1-1-1,-1 1 0,1-1 1,-1 1-1,1-1 0,-1 1 1,1 0-1,-1-1 0,0 1 1,1 0-1,-1-1 1,0 1-1,1 0 0,-1 0 1,0-1-1,1 1 0,-1 0 1,0 0-1,1 0 0,-1 0 1,0 0-1,1 0 0,-1 0 1,0 0-1,1 0 0,-2 1 1,-25 2 1191,20 0-1135,0 0 1,-1 1 0,1 0 0,1 0-1,-1 0 1,1 1 0,-1 0 0,1 0-1,0 0 1,1 1 0,0 0-1,0 0 1,-5 7 0,7-8-109,-1 0 1,1 0-1,0 1 1,0-1-1,1 1 0,0 0 1,0 0-1,0-1 1,1 1-1,0 0 1,0 1-1,0-1 0,1 0 1,0 0-1,0 0 1,0 0-1,2 9 1,-1-13-33,-1 0 1,1-1-1,0 1 1,-1 0-1,1 0 1,0-1-1,0 1 1,0-1 0,0 1-1,0-1 1,1 1-1,-1-1 1,0 0-1,1 1 1,-1-1-1,1 0 1,-1 0 0,1 0-1,-1 0 1,3 1-1,0-1 4,-1 0 0,0-1 0,1 1 0,-1-1 1,1 1-1,0-1 0,-1 0 0,1 0 0,-1-1 0,4 0 0,7-2 26,0 0 0,0-2 0,-1 0 1,16-7-1,14-10 62,-1-1 1,-1-2-1,45-36 1,-65 45-77,-2-1 0,0-1 0,-1 0 0,-1-2-1,0 0 1,-2 0 0,21-37 0,-33 50-28,1 0 0,-1-1 0,0 0-1,-1 0 1,0 0 0,0 0 0,-1 0 0,0 0-1,-1 0 1,1 0 0,-2-15 0,0 20-3,1-1 0,-1 1-1,0 0 1,0-1 0,0 1 0,-1 0 0,1 0 0,-1 0 0,1 0 0,-1 0 0,0 0 0,0 0 0,0 0-1,-1 1 1,1-1 0,-1 1 0,1 0 0,-1 0 0,0 0 0,0 0 0,0 0 0,0 1 0,0-1-1,0 1 1,0 0 0,0 0 0,-1 0 0,1 0 0,-5 0 0,-3 0-4,1 0 0,-1 1 0,0 1 0,0 0 0,0 0 0,1 1 0,-1 0 0,1 1 0,-1 0 1,1 1-1,0 0 0,-18 11 0,13-6 12,0 0 0,0 1 1,1 1-1,0 1 0,1 0 1,1 0-1,-13 17 0,21-24-6,0 0 0,1 0 0,0 1 0,0-1 0,-3 9 0,5-12-5,0-1 0,1 1 0,-1 0 1,1 0-1,0-1 0,-1 1 0,1 0 1,0 0-1,0 0 0,0-1 0,0 1 1,1 0-1,-1 0 0,0 0 0,1-1 1,-1 1-1,1 0 0,0 0 0,0-1 1,-1 1-1,1-1 0,0 1 0,2 2 1,1-1-40,0 0 1,0 0-1,0 0 1,0 0-1,0-1 1,1 1-1,-1-1 1,1 0-1,-1 0 1,1-1-1,6 2 1,60 8-584,-52-8 453,29 1-233,40 7-276,-80-10 622,0 1-1,0 0 0,-1 1 1,1-1-1,0 2 0,-1-1 1,0 1-1,7 5 0,-11-7 62,0 0 0,-1 1 0,0 0 0,1-1 0,-1 1 0,0 0 0,-1 0 0,1 0 0,0 0-1,-1 0 1,0 0 0,1 1 0,-1-1 0,-1 1 0,1-1 0,0 0 0,-1 1 0,0-1 0,0 1 0,0-1 0,0 1 0,-1 4-1,-2 10 33,0-1-1,-2 0 0,-7 22 0,1-4-106,8-27-30,2-5 26,0 1-1,0-1 0,0 1 0,0-1 0,0 1 0,1 0 0,0-1 1,0 1-1,0 0 0,0-1 0,0 1 0,2 4 0,-2-8 76,0 1-1,0-1 1,0 0-1,0 0 1,0 0-1,0 0 1,0 0-1,0 0 1,1 1-1,-1-1 1,0 0-1,0 0 1,0 0-1,0 0 1,0 0-1,0 0 1,1 0-1,-1 0 1,0 0-1,0 0 1,0 0-1,0 0 0,1 0 1,-1 0-1,0 0 1,0 0-1,0 0 1,0 0-1,0 0 1,1 0-1,-1 0 1,0 0-1,0 0 1,0 0-1,0 0 1,1 0-1,-1 0 1,0 0-1,0 0 1,0 0-1,0 0 1,0 0-1,1-1 1,14-8-263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53.436"/>
    </inkml:context>
    <inkml:brush xml:id="br0">
      <inkml:brushProperty name="width" value="0.025" units="cm"/>
      <inkml:brushProperty name="height" value="0.025" units="cm"/>
      <inkml:brushProperty name="color" value="#66CC00"/>
    </inkml:brush>
  </inkml:definitions>
  <inkml:trace contextRef="#ctx0" brushRef="#br0">20 620 12515,'-19'4'2114,"18"-7"-803,11-5-582,30-20-88,-1-1-1,37-38 1,64-75-545,-106 107-6,57-76-41,-36 42 2,-41 50 66,0 0 0,-1-1 0,-1 0 0,11-27-1,-23 47-109,0-1 0,1 1-1,-1-1 1,1 1 0,-1-1-1,1 1 1,-1-1 0,1 1-1,-1 0 1,1-1-1,0 1 1,-1 0 0,1-1-1,0 1 1,-1 0 0,1 0-1,0-1 1,-1 1-1,1 0 1,0 0 0,-1 0-1,1 0 1,0 0 0,-1 0-1,1 0 1,0 0-1,-1 0 1,1 1 0,0-1-1,-1 0 1,1 0 0,0 1-1,-1-1 1,1 0-1,-1 1 1,1-1 0,0 0-1,-1 1 1,1 0 0,28 21 269,-23-18-253,10 11-55,1 1 1,-2 0 0,0 2-1,-1-1 1,-1 2 0,-1-1 0,0 2-1,-2 0 1,0 0 0,-1 1-1,-1 0 1,-1 0 0,-1 1-1,6 37 1,-12-56-44,1 19-353,-1-22 422,0 0 0,0 1 0,0-1 0,0 0 0,0 1 0,0-1 0,-1 0 0,1 1 0,0-1 0,0 0 0,0 1 0,0-1 0,-1 0 0,1 0 0,0 1 0,0-1 0,-1 0 0,1 0 0,0 1-1,0-1 1,-1 0 0,1 0 0,0 0 0,-1 0 0,1 1 0,0-1 0,-1 0 0,1 0 0,0 0 0,-1 0 0,1 0 0,0 0 0,-1 0 0,1 0 0,-1 0 0,1 0 0,0 0 0,-1 0 0,1 0-1,0 0 1,-1 0 0,1 0 0,0-1 0,-1 1 0,1 0 0,0 0 0,0 0 0,-1 0 0,1-1 0,0 1 0,-1 0 0,1 0 0,0-1 0,0 1 0,-1-1 0,-15-12-233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5.875"/>
    </inkml:context>
    <inkml:brush xml:id="br0">
      <inkml:brushProperty name="width" value="0.025" units="cm"/>
      <inkml:brushProperty name="height" value="0.025" units="cm"/>
    </inkml:brush>
  </inkml:definitions>
  <inkml:trace contextRef="#ctx0" brushRef="#br0">244 1 17492,'-23'35'1321,"10"-16"-904,0 0 0,2 1 1,0 0-1,1 0 0,-13 40 1,20-44-215,0 0 1,1 0 0,0 0 0,2 1 0,0 19 0,15 79 212,-1-24-858,-14-89 360,0-1-1,0 1 1,1-1-1,-1 1 1,0-1-1,0 1 1,-1-1-1,1 1 1,0-1-1,0 1 1,-1-1 0,0 3-1,1-4 37,-1 0 1,1 0-1,0 0 0,0 0 1,-1 0-1,1 0 0,0 0 1,0 1-1,-1-1 0,1 0 1,0 0-1,-1 0 0,1 0 1,0-1-1,0 1 0,-1 0 1,1 0-1,0 0 0,-1 0 1,1 0-1,0 0 0,0 0 1,-1 0-1,1-1 0,0 1 1,0 0-1,-1 0 0,1 0 1,0 0-1,0-1 0,0 1 1,0 0-1,-1 0 0,1-1 1,0 1-1,0 0 0,-23-33-3326,22 32 3270,-20-36-2635,-30-48-230,5-1 5309,45 85-2197,1 1 0,-1-1 0,1 1 1,-1-1-1,1 0 0,0 1 0,-1-1 0,1 0 0,0 1 0,0-1 0,-1 0 1,1 0-1,0 1 0,0-1 0,0 0 0,0 0 0,0 1 0,0-1 0,0 0 1,0 0-1,0 1 0,0-1 0,1 0 0,-1 1 0,0-1 0,0 0 0,1 0 1,-1 1-1,0-1 0,1 1 0,-1-1 0,1 0 0,-1 1 0,1-1 0,-1 1 1,1-1-1,-1 1 0,1-1 0,0 1 0,-1-1 0,1 1 0,0-1 0,4 0 283,-1 0 0,1 0 0,-1 0-1,1 1 1,-1 0 0,6 0 0,2-1-181,26-1 529,149-8-366,-136 10-501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6.325"/>
    </inkml:context>
    <inkml:brush xml:id="br0">
      <inkml:brushProperty name="width" value="0.025" units="cm"/>
      <inkml:brushProperty name="height" value="0.025" units="cm"/>
    </inkml:brush>
  </inkml:definitions>
  <inkml:trace contextRef="#ctx0" brushRef="#br0">6 25 18908,'-6'-1'1504,"10"1"-1040,8-2-143,17-1 671,8 1-296,13-3-296,9 2-240,10-1-456,1 0-248,-6 4 1584,-6 0-1088,-13 4-56,-7 3-16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0:56.863"/>
    </inkml:context>
    <inkml:brush xml:id="br0">
      <inkml:brushProperty name="width" value="0.025" units="cm"/>
      <inkml:brushProperty name="height" value="0.025" units="cm"/>
    </inkml:brush>
  </inkml:definitions>
  <inkml:trace contextRef="#ctx0" brushRef="#br0">1 29 12771,'10'10'1736,"18"-3"-784,11-4-312,11-3 1993,6-3-1665,9-1-592,1-4-392,-2-4 232,-4 2-80,-12-1-200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17.478"/>
    </inkml:context>
    <inkml:brush xml:id="br0">
      <inkml:brushProperty name="width" value="0.025" units="cm"/>
      <inkml:brushProperty name="height" value="0.025" units="cm"/>
    </inkml:brush>
  </inkml:definitions>
  <inkml:trace contextRef="#ctx0" brushRef="#br0">132 41 18516,'18'-31'2066,"-13"22"-1328,-5 9-681,0 0 1,0 0-1,0 0 1,0 0-1,1 0 1,-1 0-1,0 0 1,0 0-1,0 0 1,0 0-1,0 0 1,0 0-1,0 0 1,0 0 0,0 0-1,0 0 1,0 0-1,0 0 1,0 0-1,0 0 1,0 0-1,0 0 1,0 0-1,0 0 1,0 0-1,0 0 1,-3 13 58,1-5-124,0 1 0,1-1 0,0 1 1,0 15-1,1-21 6,0-1 0,1 1 0,-1-1 0,1 0 0,0 1 0,-1-1 0,1 0 1,0 1-1,0-1 0,1 0 0,-1 0 0,0 0 0,1 0 0,-1 0 0,1 0 0,0 0 0,-1-1 0,1 1 0,0-1 0,0 1 0,4 1 1,4 3 11,-1-1-1,0 1 1,0 1 0,0-1 0,-1 2 0,11 11 0,-15-15-6,-1 1 0,-1-1-1,1 1 1,0-1 0,-1 1 0,0 0-1,0 0 1,-1 0 0,0 0 0,1 1-1,-2-1 1,1 0 0,0 0-1,-1 1 1,-1 8 0,1-8-4,-1-1 0,0 0 0,0 0 1,-1 1-1,0-1 0,1 0 0,-2 0 0,1-1 1,0 1-1,-1 0 0,0-1 0,0 1 0,-1-1 0,-6 7 1,4-6-2,0 0 0,0 0 0,0-1 1,0 0-1,-1 0 0,0 0 0,0-1 1,0 0-1,0-1 0,-9 3 0,10-4-2,0 1 0,0-1-1,0-1 1,0 1-1,0-1 1,-1 0 0,1-1-1,0 0 1,0 0 0,0 0-1,0 0 1,-8-4-1,10 4-1,0-2-1,0 1 1,0 0 0,0-1-1,1 1 1,-1-1-1,1 0 1,-1 0-1,1-1 1,0 1-1,0-1 1,1 1-1,-1-1 1,1 0-1,0 0 1,0 0 0,0 0-1,-1-5 1,0 1-105,1 0 1,1 0-1,0 0 1,0 0 0,0-13-1,2-12-408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17.910"/>
    </inkml:context>
    <inkml:brush xml:id="br0">
      <inkml:brushProperty name="width" value="0.025" units="cm"/>
      <inkml:brushProperty name="height" value="0.025" units="cm"/>
    </inkml:brush>
  </inkml:definitions>
  <inkml:trace contextRef="#ctx0" brushRef="#br0">0 64 16163,'3'-3'1793,"3"0"-985,0 0-320,5-1 904,3 0-271,6-2-369,2 2-104,7-1-480,4 4-304,5 0-656,4-1 1952,1-2-1184,0-5-8,0-5-32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18.417"/>
    </inkml:context>
    <inkml:brush xml:id="br0">
      <inkml:brushProperty name="width" value="0.025" units="cm"/>
      <inkml:brushProperty name="height" value="0.025" units="cm"/>
    </inkml:brush>
  </inkml:definitions>
  <inkml:trace contextRef="#ctx0" brushRef="#br0">159 0 17684,'-24'20'1058,"8"-8"-631,1 1 0,1 0 0,-14 16 0,25-25-408,0 0-1,0 0 1,0 1-1,0-1 1,1 1 0,0-1-1,0 1 1,0 0-1,0 0 1,1 0-1,0 0 1,0 0 0,0 0-1,1 0 1,0 0-1,0 9 1,1-10-34,0 0 0,0-1 0,0 1-1,1 0 1,0-1 0,-1 1 0,1-1 0,1 0 0,-1 1 0,0-1 0,1 0 0,-1 0 0,1-1 0,0 1 0,5 3 0,6 5-63,33 18 0,-30-20 60,-9-4 11,-1-1 0,0 1 0,0 1 0,0-1 0,-1 1 0,10 12 0,-14-16 5,0 1 0,0 0 0,0-1 0,-1 1-1,0 0 1,1 0 0,-1 0 0,0 0 0,0 0 0,-1 0 0,1 0 0,-1 0 0,1 0 0,-1 1-1,0-1 1,0 0 0,0 0 0,-1 0 0,1 0 0,-1 1 0,0-1 0,-1 3 0,-2 4 38,-1 1-1,-1-1 1,0-1 0,0 1 0,-1-1 0,0 0 0,0 0-1,-1-1 1,0 0 0,-1 0 0,0-1 0,0 0 0,0-1-1,-1 0 1,-17 8 0,25-13-10,-1 0 0,1 0 0,-1 0 0,1-1 0,-1 1 0,0-1 0,1 1 0,-1-1 0,0 0 0,1 0 1,-1 0-1,0 0 0,1-1 0,-1 1 0,1-1 0,-5-1 0,5 1-14,0 0 0,0 0 0,0 0 1,0-1-1,1 1 0,-1-1 0,0 1 0,1-1 1,-1 1-1,1-1 0,0 0 0,0 0 0,-1 0 1,1 0-1,1 0 0,-2-3 0,0 0-28,1-1 0,-1 0 0,1 0 0,1 0 0,-1 0 0,1 1 0,0-1 1,1 0-1,-1 0 0,1 0 0,0 0 0,1 0 0,3-10 0,-1 8-36,0 0-1,0 1 1,1-1 0,1 1 0,-1 0 0,1 0-1,0 1 1,0-1 0,11-7 0,10-6-52,36-19 0,-8 3 68,-54 36 36,21-15 14,-2-1-1,28-26 1,-44 38-12,0 0 1,1 0-1,-2-1 0,1 0 1,-1 0-1,1 0 0,-1 0 1,-1-1-1,1 1 0,-1-1 1,0 0-1,0 1 0,0-1 0,-1 0 1,0 0-1,0-11 0,-1 14-12,0 0 0,-1 0-1,1 0 1,-1 0 0,0 0-1,0 0 1,0 0 0,0 0-1,-1 0 1,1 1-1,-1-1 1,1 0 0,-1 1-1,0-1 1,0 1 0,0 0-1,0 0 1,-1 0 0,1 0-1,-1 0 1,1 0-1,-1 0 1,0 1 0,1-1-1,-1 1 1,0 0 0,0 0-1,0 0 1,0 0 0,0 1-1,-3-1 1,-2 0 115,0 0 1,0 0-1,0 1 1,0 1-1,0-1 0,0 1 1,0 0-1,0 1 1,0 0-1,-13 5 1,7-1 39,6-2 54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18.902"/>
    </inkml:context>
    <inkml:brush xml:id="br0">
      <inkml:brushProperty name="width" value="0.025" units="cm"/>
      <inkml:brushProperty name="height" value="0.025" units="cm"/>
    </inkml:brush>
  </inkml:definitions>
  <inkml:trace contextRef="#ctx0" brushRef="#br0">165 1 17388,'0'13'1376,"2"5"-992,-4 2-144,1 8 464,1 3-208,0 4-144,1 2-7,1-3-97,3 1-88,1-2-72,-2-5-80,1-2-296,-1-4-241,0-5-415,-4-3-288,0-10 896,-3-2-240,-7-8-224</inkml:trace>
  <inkml:trace contextRef="#ctx0" brushRef="#br0" timeOffset="1">0 197 14107,'0'-6'1760,"6"2"-1095,8 1-241,4 2 1256,9 1-920,3 0-80,3-2-424,3 2-288,-5-1-480,-2-2 496,-3 0-144,-3 0-48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0.508"/>
    </inkml:context>
    <inkml:brush xml:id="br0">
      <inkml:brushProperty name="width" value="0.025" units="cm"/>
      <inkml:brushProperty name="height" value="0.025" units="cm"/>
    </inkml:brush>
  </inkml:definitions>
  <inkml:trace contextRef="#ctx0" brushRef="#br0">0 82 12155,'9'-3'722,"0"-1"0,-1 1 0,0-2 1,0 0-1,9-5 0,19-12 1141,-33 20-1760,8-3 239,0 0 0,0 0-1,1 1 1,13-3 0,-23 6-299,1 1 1,-1 0-1,0 0 1,0 0-1,0 0 1,1 0-1,-1 0 1,0 0-1,0 1 1,0-1-1,1 1 1,-1-1-1,2 2 1,-3-1-34,0 0 1,1 0 0,-1 0 0,0 0 0,0 0 0,0 0 0,0 0 0,0 0 0,-1 1 0,1-1 0,0 0 0,-1 0 0,1 1 0,0-1 0,-1 0 0,0 1 0,1-1-1,-1 1 1,0-1 0,0 1 0,1-1 0,-1 2 0,-1 6-10,1 0-1,-1-1 0,0 1 1,-1 0-1,0-1 1,-1 0-1,1 1 0,-2-1 1,-3 8-1,-43 71 64,45-79-44,-35 47 144,28-41-53,1 0-1,1 1 1,0 1 0,-11 25 0,20-39-93,0 0 1,1-1-1,-1 1 1,0 0-1,1 0 1,0 0-1,-1-1 0,1 1 1,0 0-1,0 0 1,0 0-1,0 0 1,0-1-1,1 1 1,-1 0-1,1 0 1,-1 0-1,1-1 1,-1 1-1,1 0 1,1 1-1,0-1-49,-1 0 0,1-1 0,-1 1-1,1-1 1,0 1 0,0-1 0,0 0 0,0 1 0,0-1 0,0 0-1,0-1 1,1 1 0,-1 0 0,4 0 0,2 0-117,1 0 1,-1 0 0,1-1-1,0 0 1,-1 0-1,1-1 1,16-4-1,12-8-142,0-4-100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1.035"/>
    </inkml:context>
    <inkml:brush xml:id="br0">
      <inkml:brushProperty name="width" value="0.025" units="cm"/>
      <inkml:brushProperty name="height" value="0.025" units="cm"/>
    </inkml:brush>
  </inkml:definitions>
  <inkml:trace contextRef="#ctx0" brushRef="#br0">124 90 13755,'-1'-2'163,"-1"1"1,1-1-1,-1 1 1,0-1-1,0 1 0,0 0 1,0 0-1,0 0 1,0 0-1,0 0 1,0 0-1,0 0 0,-1 1 1,1-1-1,0 1 1,0-1-1,-1 1 0,1 0 1,0 0-1,-4 0 1,3 1-8,0 0 0,0 0-1,0 0 1,0 0 0,0 1 0,0-1 0,0 1 0,1 0 0,-1-1 0,1 1 0,-1 0-1,1 1 1,-3 2 0,1-1-114,0 1-1,1-1 1,-1 1-1,1 0 1,1 0-1,-1 0 1,0 0-1,1 1 1,0-1-1,1 1 1,-1-1-1,1 1 1,0-1-1,0 1 1,1 0-1,0 7 1,1-7-51,1-1 1,0 1-1,0-1 1,0 0-1,1 0 0,-1 0 1,1 0-1,1 0 0,-1-1 1,1 1-1,-1-1 1,1 0-1,1 0 0,5 4 1,9 7-35,40 24 1,-56-38 39,4 3 1,51 34 5,-54-34-4,1-1 1,-1 1-1,0 0 1,0 0-1,-1 0 1,1 1-1,-1-1 1,0 1-1,5 9 1,-8-13-1,1 0 1,-1 1 0,1-1 0,-1 1 0,0-1 0,0 1 0,1-1 0,-1 1 0,0-1-1,0 1 1,0-1 0,-1 1 0,1-1 0,0 0 0,-1 1 0,1-1 0,0 1 0,-1-1-1,0 0 1,1 1 0,-2 1 0,0-1 2,0 1-1,0-1 0,-1 0 1,1 1-1,0-1 1,-1 0-1,0-1 1,1 1-1,-6 2 0,-2 0 16,0 0-1,0-1 0,0 0 1,-21 3-1,22-4 24,-1-2 1,0 1-1,1-2 1,-1 1-1,0-1 1,-17-4-1,25 4-27,0 1-1,0-1 1,-1 0-1,1 0 1,0 0-1,0 0 1,0 0 0,0-1-1,0 1 1,0-1-1,1 1 1,-1-1-1,0 0 1,-1-2 0,2 3-7,1-1 1,-1 0 0,0 1 0,1-1 0,-1 0-1,1 0 1,0 1 0,-1-1 0,1 0 0,0 0-1,0 0 1,0 1 0,1-1 0,-1 0 0,0 0 0,1 1-1,-1-1 1,1 0 0,-1 0 0,1 1 0,1-3-1,4-5-2,0-1-1,1 1 1,0 0 0,0 1-1,1 0 1,0 0-1,1 1 1,9-8-1,10-8 9,4-5 11,-8 7 41,0-1 0,-1-1-1,-1-1 1,21-29 0,-40 48-31,0 0 1,0 0-1,0-1 1,-1 1-1,0-1 0,0 1 1,0-1-1,-1 0 1,0 0-1,0 1 1,0-12-1,-1 14-19,0 0 0,-1 0 0,1 0 0,-1 0 1,0 0-1,1 0 0,-1 1 0,-1-1 0,1 0 0,0 1 0,-1-1 0,1 1 0,-1-1 1,0 1-1,0 0 0,0 0 0,0-1 0,0 2 0,0-1 0,0 0 0,-1 0 1,1 1-1,-1-1 0,1 1 0,-4-2 0,0 1-110,1 0 0,-1 0-1,0 1 1,0-1 0,0 1 0,0 0 0,0 1-1,0 0 1,0 0 0,0 0 0,0 0-1,0 1 1,0 0 0,0 1 0,1-1 0,-1 1-1,0 0 1,1 0 0,-1 1 0,1 0 0,-1 0-1,1 0 1,0 0 0,1 1 0,-1 0 0,1 0-1,-5 5 1,4-3-416</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1.486"/>
    </inkml:context>
    <inkml:brush xml:id="br0">
      <inkml:brushProperty name="width" value="0.025" units="cm"/>
      <inkml:brushProperty name="height" value="0.025" units="cm"/>
    </inkml:brush>
  </inkml:definitions>
  <inkml:trace contextRef="#ctx0" brushRef="#br0">40 0 18260,'0'22'1208,"-4"8"-1064,-6 3-64,1 7 224,1 4-184,3 4-16,1-2 0,4-5-64,0-2-8,3-6-32,1-6-24,1-8-144,-1-4-152,0-5-392,-2-2-88,-4-16 192,-5-3 120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54.480"/>
    </inkml:context>
    <inkml:brush xml:id="br0">
      <inkml:brushProperty name="width" value="0.025" units="cm"/>
      <inkml:brushProperty name="height" value="0.025" units="cm"/>
      <inkml:brushProperty name="color" value="#66CC00"/>
    </inkml:brush>
  </inkml:definitions>
  <inkml:trace contextRef="#ctx0" brushRef="#br0">743 506 4945,'6'-58'330,"4"-50"1223,-9 91-947,-1 0-1,-1 0 1,-1-1 0,-4-16 0,4 26-361,-1 0 1,0 0 0,-1 0-1,1 1 1,-2 0-1,1-1 1,-1 2 0,0-1-1,0 0 1,-1 1-1,0 0 1,0 0 0,-1 1-1,1 0 1,-1 0 0,-12-7-1,-12-4 15,0 1-1,-57-18 1,64 25-58,6 1-31,0 1 0,-1 1 1,0 1-1,1 0 1,-22 0-1,35 3-145,-1 1-1,0 0 1,0 1 0,0-1-1,0 1 1,1 0-1,-1 1 1,0-1-1,1 1 1,-1 0-1,1 1 1,0-1 0,0 1-1,0 0 1,0 0-1,0 1 1,1 0-1,-1-1 1,1 1-1,0 1 1,-4 4 0,-8 15-11,1 1 0,0 0 0,2 1 0,1 0 0,-10 35 0,-68 232 133,75-232-83,3 1 0,-7 118 0,17-114-6,4 0 0,3-1 0,2 1-1,3-1 1,3-1 0,29 84 0,-35-128-24,1 1 0,1-1 0,1-1 0,1 0 0,1 0 0,0-1 0,2-1 0,-1 0 0,24 21 0,-25-27 11,1-1-1,1 0 1,-1-1 0,2 0 0,-1-1 0,1-1 0,0 0-1,1-1 1,-1-1 0,1 0 0,1-1 0,30 3 0,-27-6 23,-1 0 0,1-2 0,0-1 1,-1 0-1,1-1 0,-1-1 1,0-1-1,0-1 0,0-1 0,-1 0 1,0-1-1,30-20 0,-22 12 78,-1-2 1,-1-1-1,-1-1 0,-1-1 0,0-1 0,-2 0 0,28-42 0,-32 39-66,-1-1-1,-2 0 0,0-1 0,-2-1 0,14-53 0,-12 23 3,10-114-1,-20 120 60,-2 0-1,-2-1 1,-3 1 0,-2 0-1,-24-97 1,17 106-31,-1 1-1,-1 1 0,-3 0 1,-1 1-1,-2 1 1,-2 1-1,-37-47 1,46 68-244,-2 1 0,1 0 1,-2 1-1,0 1 1,-1 0-1,0 1 1,-1 1-1,-1 1 1,0 1-1,0 0 1,-22-6-1,12 7-279,-1 1-1,0 1 1,-1 2 0,0 1-1,1 1 1,-1 2 0,-39 3 0,-28 9-483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1.967"/>
    </inkml:context>
    <inkml:brush xml:id="br0">
      <inkml:brushProperty name="width" value="0.025" units="cm"/>
      <inkml:brushProperty name="height" value="0.025" units="cm"/>
    </inkml:brush>
  </inkml:definitions>
  <inkml:trace contextRef="#ctx0" brushRef="#br0">0 19 15107,'3'1'1441,"9"1"-865,3-2-208,7 0 544,4-2-152,7-1-392,1 3-272,-2-4 88,-10 0-104,-9-5-144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2.880"/>
    </inkml:context>
    <inkml:brush xml:id="br0">
      <inkml:brushProperty name="width" value="0.025" units="cm"/>
      <inkml:brushProperty name="height" value="0.025" units="cm"/>
    </inkml:brush>
  </inkml:definitions>
  <inkml:trace contextRef="#ctx0" brushRef="#br0">0 66 14915,'7'-6'406,"0"-1"1,0 1-1,1 1 0,0-1 0,0 1 0,0 1 1,1-1-1,0 1 0,-1 1 0,1 0 0,1 0 0,-1 1 1,14-2-1,-16 3-274,0 0 1,1 1 0,-1 0-1,0 0 1,0 1-1,0 0 1,1 0-1,8 3 1,-12-3-98,-1 1-1,1-1 1,0 1 0,0 0 0,-1 0-1,1 1 1,-1-1 0,0 1-1,1 0 1,-1-1 0,0 1-1,-1 1 1,1-1 0,4 6-1,-5-3-30,0-1-1,0 1 1,0-1-1,0 1 1,-1 0-1,0 0 1,0 0-1,-1-1 1,0 1-1,0 0 1,0 0-1,0 0 1,-1 0-1,0 0 1,0-1-1,-1 1 1,0 0-1,0-1 1,-5 11-1,-2 2-5,-1 0 1,-1 0-1,0-1 0,-18 21 1,-20 14 50,32-35 4,0 1 1,-14 21-1,29-38-42,1 1-1,0-1 1,0 1-1,0-1 1,0 1-1,0 0 1,0-1-1,1 1 1,-1 0 0,1 0-1,-1-1 1,1 1-1,-1 0 1,1 0-1,0 0 1,0 0-1,0 0 1,0-1-1,0 1 1,1 0 0,-1 0-1,1 2 1,0-3-34,0 1 0,0-1 0,0 1 0,1-1 0,-1 1 0,1-1 0,-1 0-1,1 0 1,-1 0 0,1 0 0,-1 0 0,1 0 0,0 0 0,0 0 0,-1-1 0,1 1 0,3 0 0,4 1-81,0-1 0,1 0 0,-1 0-1,0-1 1,1 0 0,-1-1 0,13-2 0,-12 1 45,-1-1 0,1 0 1,-1-1-1,0 0 0,11-6 1,12-11-255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3.360"/>
    </inkml:context>
    <inkml:brush xml:id="br0">
      <inkml:brushProperty name="width" value="0.025" units="cm"/>
      <inkml:brushProperty name="height" value="0.025" units="cm"/>
    </inkml:brush>
  </inkml:definitions>
  <inkml:trace contextRef="#ctx0" brushRef="#br0">0 355 15819,'4'-1'251,"1"-1"0,-1 0-1,0 0 1,0-1 0,0 1-1,0-1 1,0 0 0,-1 0-1,1 0 1,-1-1 0,0 1 0,0-1-1,0 1 1,3-7 0,8-8 707,29-30-120,-3-1 0,-1-3 0,41-74 0,-73 112-781,-12 22-54,-11 26-51,3-1 17,1 1 0,2 0 0,1 1 0,2 0 0,2 0-1,1 1 1,1 60 0,8-70-514,-5-26 517,0 1 0,0-1 0,1 0 1,-1 1-1,0-1 0,0 1 0,0-1 0,0 1 1,1-1-1,-1 0 0,0 1 0,0-1 0,1 0 0,-1 1 1,0-1-1,1 0 0,-1 1 0,1-1 0,-1 0 1,0 1-1,1-1 0,-1 0 0,1 0 0,-1 0 0,0 1 1,1-1-1,-1 0 0,1 0 0,-1 0 0,1 0 0,-1 0 1,1 0-1,-1 0 0,1 0 0,-1 0 0,1 0 1,-1 0-1,1 0 0,-1 0 0,0-1 0,1 1 0,-1 0 1,1 0-1,-1 0 0,1-1 0,-1 1 0,0 0 1,1-1-1,8-5-320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4.166"/>
    </inkml:context>
    <inkml:brush xml:id="br0">
      <inkml:brushProperty name="width" value="0.025" units="cm"/>
      <inkml:brushProperty name="height" value="0.025" units="cm"/>
    </inkml:brush>
  </inkml:definitions>
  <inkml:trace contextRef="#ctx0" brushRef="#br0">0 0 17412,'6'10'1448,"-6"5"-1088,-3 1-152,1 9 760,1 3-456,1 6-295,0 5-97,0 1-56,3-2-32,1-5-8,0-2-56,-1-10-112,2-1-105,-1-8-343,-1-2-200,-3-12 264,-3-6 64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4.601"/>
    </inkml:context>
    <inkml:brush xml:id="br0">
      <inkml:brushProperty name="width" value="0.025" units="cm"/>
      <inkml:brushProperty name="height" value="0.025" units="cm"/>
    </inkml:brush>
  </inkml:definitions>
  <inkml:trace contextRef="#ctx0" brushRef="#br0">0 45 14475,'12'9'2153,"-1"-3"-1129,9-5-432,5 1 1920,6-2-1631,1-2-217,4-4-456,-2 1-440,-2-7 248,-4-4-176,-2-5-120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5.067"/>
    </inkml:context>
    <inkml:brush xml:id="br0">
      <inkml:brushProperty name="width" value="0.025" units="cm"/>
      <inkml:brushProperty name="height" value="0.025" units="cm"/>
    </inkml:brush>
  </inkml:definitions>
  <inkml:trace contextRef="#ctx0" brushRef="#br0">166 5 17316,'10'-2'547,"0"1"1,1 0-1,-1 1 1,1-1-1,-1 2 0,1 0 1,15 3-1,-23-3-503,0 0-1,0 0 0,0 0 0,0 0 1,0 0-1,-1 1 0,1 0 1,0-1-1,-1 1 0,1 0 0,-1 0 1,1 1-1,-1-1 0,0 0 0,0 1 1,0-1-1,0 1 0,-1 0 1,1-1-1,-1 1 0,1 0 0,-1 0 1,0 0-1,0 0 0,0 0 0,-1 1 1,1-1-1,-1 6 0,0-1-56,0 0-1,-1 0 1,0 0-1,0 0 1,-1 0-1,0 0 0,-1-1 1,0 1-1,0-1 1,0 1-1,-1-1 1,0 0-1,0 0 1,-9 9-1,-7 8-38,-2 0-1,-30 26 0,48-46 49,-144 117-58,148-121 62,-26 27-22,26-27 22,-1 1 0,1-1-1,-1 0 1,1 1 0,0-1-1,-1 0 1,1 1 0,0-1 0,0 1-1,-1-1 1,1 1 0,0-1 0,0 1-1,-1-1 1,1 1 0,0-1-1,0 1 1,0-1 0,0 1 0,0-1-1,0 1 1,0-1 0,0 1 0,0-1-1,0 1 1,0-1 0,0 1 0,0-1-1,0 1 1,1-1 0,-1 1-1,0-1 1,0 1 0,0-1 0,1 1-1,-1-1 1,0 0 0,1 1 0,-1-1-1,0 1 1,1-1 0,-1 0-1,1 1 1,-1-1 0,1 0 0,-1 0-1,0 1 1,1-1 0,-1 0 0,1 0-1,-1 0 1,1 1 0,-1-1-1,1 0 1,-1 0 0,1 0 0,-1 0-1,1 0 1,0 0 0,25 1 94,-1-1 1,0-1 0,0-2-1,48-10 1,-37 7 124,-13 2 5,31-10 0,-23 2-12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7.184"/>
    </inkml:context>
    <inkml:brush xml:id="br0">
      <inkml:brushProperty name="width" value="0.025" units="cm"/>
      <inkml:brushProperty name="height" value="0.025" units="cm"/>
    </inkml:brush>
  </inkml:definitions>
  <inkml:trace contextRef="#ctx0" brushRef="#br0">0 98 13819,'22'9'1872,"6"1"-1159,10-7-329,9-8 2128,10-8-2192,5 0-208,-3-4-448,-5 0 88,-11-2 120,-7 1-104,-14 1-144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27.696"/>
    </inkml:context>
    <inkml:brush xml:id="br0">
      <inkml:brushProperty name="width" value="0.025" units="cm"/>
      <inkml:brushProperty name="height" value="0.025" units="cm"/>
    </inkml:brush>
  </inkml:definitions>
  <inkml:trace contextRef="#ctx0" brushRef="#br0">0 73 16203,'27'7'1993,"4"-2"-1289,7-9-320,2-2 1248,8-4-1271,-2 2-329,-6-4 216,1-5-144,-8-10-272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38.620"/>
    </inkml:context>
    <inkml:brush xml:id="br0">
      <inkml:brushProperty name="width" value="0.025" units="cm"/>
      <inkml:brushProperty name="height" value="0.025" units="cm"/>
    </inkml:brush>
  </inkml:definitions>
  <inkml:trace contextRef="#ctx0" brushRef="#br0">134 31 14691,'13'-10'1807,"9"-7"-272,-15 13 269,-7 7 1697,-11 23-3290,1 1-1,2-1 0,0 1 1,-4 34-1,-4 16-184,-88 273-237,103-346 68,-1 0 0,1 1 0,0-1 0,1 1 0,-1 0 0,1 6 0,0-11 83,0 1 1,0-1 0,0 1-1,0-1 1,0 1 0,0-1-1,0 1 1,0-1-1,0 1 1,1-1 0,-1 1-1,0-1 1,0 1-1,1-1 1,-1 1 0,0-1-1,1 0 1,-1 1 0,0-1-1,1 0 1,-1 1-1,1-1 1,-1 0 0,1 1-1,1-1-28,-1 0 1,0 0-1,0 0 0,0 0 0,0 0 0,0 0 0,1 0 0,-1-1 1,0 1-1,0 0 0,0-1 0,0 1 0,0-1 0,0 1 0,0-1 1,2 0-1,14-13-566,3-6-178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39.306"/>
    </inkml:context>
    <inkml:brush xml:id="br0">
      <inkml:brushProperty name="width" value="0.025" units="cm"/>
      <inkml:brushProperty name="height" value="0.025" units="cm"/>
    </inkml:brush>
  </inkml:definitions>
  <inkml:trace contextRef="#ctx0" brushRef="#br0">314 53 15003,'1'-1'145,"0"0"-1,1-1 0,-1 1 1,0-1-1,0 1 0,1-1 1,-1 1-1,0-1 0,-1 0 1,1 0-1,0 0 0,0 1 1,-1-1-1,1-4 0,-1 5-80,0 0-1,0 0 1,-1 0-1,1 0 1,0 0-1,-1 0 1,1 1-1,-1-1 1,1 0-1,-1 0 0,1 0 1,-1 0-1,0 1 1,1-1-1,-1 0 1,0 1-1,0-1 1,1 0-1,-1 1 1,0-1-1,0 1 1,0-1-1,0 1 1,0 0-1,0-1 1,0 1-1,0 0 1,0-1-1,0 1 1,-1 0-1,-9-2 113,1 1 0,-1 0 1,0 0-1,0 1 0,1 1 0,-1 0 0,0 0 1,1 1-1,-1 1 0,1-1 0,0 2 0,0-1 0,-14 8 1,12-6-143,1 2 1,0-1-1,0 1 1,1 1 0,-1 0-1,2 0 1,-1 1 0,1 0-1,0 1 1,-12 18-1,18-22-31,0-1 0,0 0 0,0 1 0,1 0 0,0-1 0,0 1-1,1 0 1,-1 6 0,1-10-4,1 0-1,0 0 1,0 0-1,0-1 1,0 1-1,0 0 1,1 0-1,-1 0 1,1-1-1,-1 1 1,1 0-1,-1 0 1,1-1-1,0 1 1,0-1 0,0 1-1,0-1 1,0 1-1,0-1 1,0 1-1,0-1 1,1 0-1,-1 0 1,0 1-1,1-1 1,-1 0-1,1 0 1,0-1-1,-1 1 1,4 1-1,2 0-3,0 0 1,0-1-1,0 0 0,1-1 0,-1 1 0,0-1 0,0 0 0,1-1 1,-1 0-1,0 0 0,0-1 0,8-2 0,14-6-50,41-19 1,-67 28 48,43-22-292,0-1 0,72-54 0,-93 58 7,-19 10-30,-13 9 75,-14 8 49,9 0 196,0 1 0,0 0 0,0 0 0,1 1 0,-19 21 0,23-23 33,0 0 0,1 1-1,1-1 1,-1 1-1,1 1 1,1-1-1,0 1 1,0 0-1,-5 15 1,8-19-20,1 0 0,-1 0 0,1-1 0,0 1 0,0 0 0,1 0 0,-1-1 0,1 1 0,0 0 0,0-1 0,1 1 0,-1 0 0,1-1 0,0 0 0,0 1 0,1-1 0,3 5 0,5 6 1,1-1 1,1-1 0,19 16-1,19 22 22,-43-41-33,0 1 0,-1 0 0,0 0 0,7 18 0,-12-24 16,0 0-1,0 0 1,0 0 0,-1 0-1,0 0 1,0 0 0,0 0-1,-1 0 1,0 1 0,0-1-1,0 0 1,-1 0-1,1 1 1,-3 4 0,2-7 32,0-1-1,0 0 1,-1 0 0,1 0 0,-1 0 0,0 0 0,0 0 0,1 0-1,-1 0 1,0-1 0,-1 1 0,1-1 0,0 1 0,0-1-1,0 0 1,-1 0 0,1 0 0,-1 0 0,1 0 0,-1-1-1,1 1 1,-1-1 0,1 0 0,-5 0 0,-9 1 359,1 0-1,-28-4 1,39 3-341,-38-5 971,-65-17 0,84 16-1038,1-1 1,-1-1-1,1-1 0,-27-16 1,49 25-36,0 0 0,0 0 0,0 0 0,0 0-1,-1 0 1,1 0 0,0 0 0,0 0 0,0 0 0,0-1 0,-1 1 0,1 0 0,0 0 0,0 0 0,0 0 0,0 0 0,0-1 0,0 1 0,-1 0 0,1 0 0,0 0 0,0 0 0,0-1 0,0 1-1,0 0 1,0 0 0,0 0 0,0-1 0,0 1 0,0 0 0,0 0 0,0 0 0,0 0 0,0-1 0,0 1 0,0 0 0,0 0 0,0 0 0,0-1 0,0 1 0,0 0 0,1 0 0,-1 0-1,0 0 1,0-1 0,0 1 0,0 0 0,0 0 0,0 0 0,1 0 0,-1 0 0,0 0 0,0-1 0,0 1 0,0 0 0,0 0 0,1 0 0,-1 0 0,0 0 0,10-4-378,5 2-150,4 1-127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0.059"/>
    </inkml:context>
    <inkml:brush xml:id="br0">
      <inkml:brushProperty name="width" value="0.025" units="cm"/>
      <inkml:brushProperty name="height" value="0.025" units="cm"/>
      <inkml:brushProperty name="color" value="#004F8B"/>
    </inkml:brush>
  </inkml:definitions>
  <inkml:trace contextRef="#ctx0" brushRef="#br0">638 171 7906,'-8'-66'889,"7"59"-454,0 0 0,0 0-1,0-1 1,-1 1 0,-4-10-1,5 14-295,1 1 0,-1 0 0,0 0 0,0 0 0,0 0 0,-1 1 0,1-1 0,0 0 0,-1 0 0,1 1 0,-1-1 0,1 1 0,-1-1 0,0 1 0,0 0 0,0-1 0,1 1 0,-1 0 0,0 0 0,-1 0-1,-3 0 1,-24-6 809,23 5-697,0 0 0,0 1-1,0 0 1,-12-1 0,-3 2 185,12-1-256,1 1 0,-1 0 0,0 1-1,1 0 1,-19 4 0,22-3-98,-1-1-1,0 0 1,0 0-1,-12-1 0,-17 3 374,12 0-197,18-3-196,0 1 0,0 0-1,0 0 1,0 1 0,0-1 0,0 1 0,0 1 0,1-1 0,-1 1 0,-7 5 0,-1 2-36,-1 2 0,2 0 0,0 1 0,0 0-1,1 1 1,1 0 0,-17 28 0,15-19-16,1 1-1,2 0 0,0 1 0,-10 42 0,5 9-22,4 1 0,-2 128 0,12-177 19,-2 137-10,7 0 0,8 0 0,45 230 0,-40-304-8,4-1 1,38 99 0,-49-162-8,2 0 0,0-1-1,2-1 1,1 0 0,1 0 0,1-2 0,1 0-1,1-1 1,1-1 0,1-1 0,25 19 0,-18-19-19,0-1 0,1-2 0,1-1 0,58 23 0,-74-34 20,1 0 1,-1-2-1,1 1 1,0-2 0,0 0-1,0-1 1,0 0 0,0-1-1,0-1 1,0 0-1,-1-1 1,1-1 0,20-6-1,-2-5 1,-1-1-1,-1-2 0,0-1 1,-1-2-1,-1 0 0,-1-2 1,-1-1-1,43-49 0,-49 47 30,-1-1 0,-2-2-1,0 0 1,-2 0-1,-1-2 1,-2 0-1,-1 0 1,-1-1 0,12-54-1,-4-22 179,11-169 1,-19 85 306,-15-202 0,2 358-356,-2-1 0,-1 0 0,-2 1 0,-13-40 0,15 59-89,-2-1 1,0 1-1,-1 1 1,-1 0 0,0 0-1,-1 0 1,0 1 0,-1 1-1,-1 0 1,-21-19-1,10 14-32,0 1 0,-2 1 0,0 2 0,-29-14 0,-111-37-1211,152 60 997,-14-6-42,8 1-90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0.294"/>
    </inkml:context>
    <inkml:brush xml:id="br0">
      <inkml:brushProperty name="width" value="0.025" units="cm"/>
      <inkml:brushProperty name="height" value="0.025" units="cm"/>
    </inkml:brush>
  </inkml:definitions>
  <inkml:trace contextRef="#ctx0" brushRef="#br0">217 99 12083,'3'-6'657,"0"-1"1,0 1 0,-1 0 0,0-1 0,-1 1 0,0-1-1,0 0 1,0 0 0,0 1 0,-2-15 0,1 21-616,0-1 1,0 1-1,0-1 0,0 1 1,0-1-1,0 1 0,-1-1 1,1 0-1,0 1 0,0-1 1,-1 1-1,1-1 0,0 1 1,-1-1-1,1 1 1,0 0-1,-1-1 0,1 1 1,-1-1-1,1 1 0,-1 0 1,1-1-1,-1 1 0,1 0 1,-1 0-1,1-1 1,-1 1-1,1 0 0,-1 0 1,0 0-1,-1 0 15,1 0-1,-1 0 1,0 0 0,0 0-1,1 1 1,-1-1 0,0 0 0,1 1-1,-1 0 1,-1 0 0,-4 3 58,1 0 1,0 0-1,-11 9 1,-1 5-25,1 0 0,0 2 0,2 0 1,0 0-1,1 2 0,2 0 0,0 0 0,1 1 1,1 1-1,-9 32 0,17-49-43,1 0-1,0 0 1,0 0 0,0 0-1,1 0 1,0 0 0,0 1-1,1-1 1,2 10 0,-3-14-26,1-1 1,0 1-1,1 0 1,-1-1-1,0 1 1,1-1 0,-1 1-1,1-1 1,0 0-1,0 0 1,0 0-1,0 0 1,0 0-1,0 0 1,1 0-1,-1-1 1,1 1 0,-1-1-1,1 0 1,-1 0-1,1 0 1,0 0-1,-1 0 1,1 0-1,0-1 1,4 1-1,2 0 47,0-1-1,0 0 1,0 0 0,1-1-1,-1 0 1,0-1-1,0 0 1,-1 0-1,1-1 1,0 0-1,-1-1 1,0 0-1,1 0 1,-1-1-1,-1 0 1,1 0 0,10-10-1,-11 9-7,0-1 0,0 0-1,0-1 1,-1 1 0,0-1 0,0-1 0,-1 1-1,0-1 1,-1 0 0,0 0 0,0 0 0,-1 0-1,0-1 1,-1 1 0,0-1 0,1-10 0,-3 10-61,-1 0 0,0 0 0,0 0 0,-1 1 1,0-1-1,0 1 0,-2-1 0,1 1 0,-1 0 0,0 0 1,-1 0-1,0 1 0,0-1 0,-1 1 0,0 0 1,0 1-1,-1 0 0,0 0 0,0 0 0,-10-6 1,-10 0-768,27 13 708,-1-1 1,1 1 0,-1 0-1,0-1 1,1 1 0,-1 0-1,0 0 1,1-1 0,-1 1 0,0 0-1,1 0 1,-1 0 0,0 0-1,1 0 1,-1 0 0,0 0-1,0 0 1,1 0 0,-1 0-1,0 1 1,1-1 0,-1 0 0,0 0-1,1 1 1,-1-1 0,1 0-1,-1 1 1,0-1 0,1 0-1,-1 1 1,1-1 0,-1 1 0,1-1-1,-1 1 1,0 0 0,3 5-452,7-1-123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1.568"/>
    </inkml:context>
    <inkml:brush xml:id="br0">
      <inkml:brushProperty name="width" value="0.025" units="cm"/>
      <inkml:brushProperty name="height" value="0.025" units="cm"/>
    </inkml:brush>
  </inkml:definitions>
  <inkml:trace contextRef="#ctx0" brushRef="#br0">0 0 17172,'41'3'4830,"46"8"-3815,-17-2-742,-10-2-113,-19-4-97,-1 2 0,1 2 0,57 17 0,-96-24-65,0 1 0,0 0 0,0 0-1,0 0 1,0 0 0,-1 0-1,1 0 1,0 0 0,-1 1 0,3 2-1,-3-4 2,-1 1-1,1 0 1,-1-1-1,1 1 1,-1 0-1,0 0 0,1-1 1,-1 1-1,0 0 1,0 0-1,0 0 1,1 0-1,-1-1 1,0 1-1,0 0 1,0 0-1,0 0 0,-1 1 1,0 1-4,0 1-1,-1-1 1,1-1 0,-1 1 0,0 0-1,0 0 1,0-1 0,0 1 0,-1-1 0,1 1-1,-5 2 1,-27 20 191,0-1 0,-2-2 1,-69 31-1,68-35-28,-12 5 59,22-11-204,1 1-1,0 0 1,-31 24 0,49-30-752,12-7-177,16-12 104,-2-4 224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3.303"/>
    </inkml:context>
    <inkml:brush xml:id="br0">
      <inkml:brushProperty name="width" value="0.025" units="cm"/>
      <inkml:brushProperty name="height" value="0.025" units="cm"/>
    </inkml:brush>
  </inkml:definitions>
  <inkml:trace contextRef="#ctx0" brushRef="#br0">373 8 15531,'-2'-1'108,"-1"0"0,1 0 0,0 0 0,-1 0 0,1 0 0,-1 1 1,1-1-1,-1 1 0,1 0 0,-1 0 0,1 0 0,-1 0 0,1 0 0,-1 1 0,1-1 0,-1 1 0,1-1 0,-3 2 0,-47 18 483,43-15-427,-5 0-30,0 2 1,1 0-1,0 0 1,0 1-1,-16 14 1,26-19-101,0-1 1,0 1 0,1 0 0,0 0 0,-1 0-1,1 0 1,0 0 0,0 1 0,1-1 0,-1 0 0,1 1-1,0 0 1,0-1 0,0 1 0,0 0 0,0-1-1,1 1 1,0 0 0,0 0 0,0-1 0,0 1-1,0 0 1,1 0 0,0-1 0,0 1 0,0 0-1,2 4 1,10 21 53,1-1 0,29 44 0,16 30 6,-57-98-87,5 10 9,0 0 0,-2 0 0,0 1 0,5 22 0,-9-34-3,0 0 1,-1 1-1,0-1 0,0 1 1,0-1-1,0 0 1,0 1-1,0-1 1,-1 0-1,0 1 1,0-1-1,0 0 1,0 0-1,0 0 1,0 1-1,-1-1 1,0-1-1,0 1 1,1 0-1,-2 0 1,1-1-1,0 1 1,0-1-1,-1 1 1,1-1-1,-6 3 0,0-1 66,0 0-1,0 0 1,-1-1-1,1 0 0,-1-1 1,0 0-1,1 0 0,-1-1 1,0 0-1,-12-1 0,7 0 69,0-1 0,1 0-1,-1-1 1,1-1 0,-1 0-1,-13-5 1,23 6-108,1 1 0,-1-1 0,0 0 0,1 0 0,-1 0 0,1 0 0,-1 0 0,1-1 0,0 0 0,0 0 0,0 0 0,0 0 0,1 0 0,-5-7 0,6 8-29,0-1 1,0 1-1,1-1 0,-1 0 0,0 0 0,1 1 0,0-1 0,-1 0 0,1 0 0,0 0 0,1 1 0,-1-1 1,0 0-1,1 0 0,0 0 0,-1 1 0,1-1 0,0 0 0,0 1 0,1-1 0,-1 1 0,2-3 0,4-5-9,1 0-1,0 0 0,0 1 1,1 0-1,0 0 1,17-12-1,68-40-11,-67 45 15,20-12 33,-20 13 7,0-1 0,0-1 0,-2-2-1,39-35 1,-62 51-38,1 1-1,-1-1 0,0 0 1,1 0-1,-1 0 0,-1 0 1,1 0-1,0 0 0,-1 0 1,1-1-1,-1 1 0,0-1 1,0 1-1,0-1 0,-1 1 1,1-1-1,-1 0 0,0 1 1,0-1-1,0 1 0,-1-1 1,1 0-1,-1 1 0,0-1 1,0 1-1,0-1 0,0 1 1,-1 0-1,1-1 0,-1 1 1,0 0-1,0 0 1,0 0-1,0 0 0,-1 1 1,1-1-1,-1 0 0,1 1 1,-7-4-1,-3-3-488,0 0 0,-1 2 0,-14-8-1,64 21-3158,-15-4 2737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3.772"/>
    </inkml:context>
    <inkml:brush xml:id="br0">
      <inkml:brushProperty name="width" value="0.025" units="cm"/>
      <inkml:brushProperty name="height" value="0.025" units="cm"/>
    </inkml:brush>
  </inkml:definitions>
  <inkml:trace contextRef="#ctx0" brushRef="#br0">42 11 14611,'216'-10'6575,"-215"10"-6570,0 0 1,0 0-1,0 0 0,0 0 0,0 0 1,0 0-1,1 0 0,-1 0 1,0 0-1,0 0 0,0 1 1,0-1-1,0 0 0,0 1 1,0-1-1,0 1 0,0-1 1,0 1-1,0 0 0,0-1 1,0 1-1,-1 0 0,1 0 1,0 0-1,0-1 0,-1 1 1,1 0-1,-1 0 0,1 0 1,-1 0-1,1 0 0,-1 0 1,1 0-1,-1 2 0,0 1 4,0 1 0,-1-1 0,1 0 0,-1 1 0,0-1 0,0 0 0,-3 6 0,-1 3 12,-42 127 332,-43 152 360,81-261-775,6-20-330,0-1 0,0 1 0,1-1 1,0 16-1,2-32-399,0-10 228</inkml:trace>
  <inkml:trace contextRef="#ctx0" brushRef="#br0" timeOffset="1">5 282 14259,'-4'1'1312,"7"8"-688,8-1-159,12 2 759,7 1-288,9-3-160,4-5-88,4-3-656,2-9 1817,3-9-1553,-5-7 48,-4-3-104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5.041"/>
    </inkml:context>
    <inkml:brush xml:id="br0">
      <inkml:brushProperty name="width" value="0.025" units="cm"/>
      <inkml:brushProperty name="height" value="0.025" units="cm"/>
    </inkml:brush>
  </inkml:definitions>
  <inkml:trace contextRef="#ctx0" brushRef="#br0">462 135 12867,'2'-3'210,"1"0"0,-1 0 0,0-1 0,0 1 0,0-1 0,0 1 0,-1-1 1,0 0-1,1 1 0,-1-1 0,-1 0 0,1 0 0,0 0 0,-1-7 0,0 8-32,-1 0 0,1 0 0,-1 0 0,1 0 0,-1 0 0,0 0 0,-1 0 0,1 0 0,0 0 0,-1 1 0,0-1-1,1 0 1,-1 1 0,0 0 0,0-1 0,0 1 0,-1 0 0,1 0 0,-1 0 0,-2-1 0,0 0-82,0 0 0,0 1 0,0 0 1,0 0-1,0 1 0,-1 0 0,1-1 0,-1 2 1,1-1-1,-1 1 0,1 0 0,-1 0 0,1 0 0,-1 1 1,1-1-1,0 1 0,-1 1 0,-5 1 0,-5 3 18,-1 0 1,1 1-1,0 1 0,-20 13 0,16-7-49,0 1 1,1 1-1,0 1 1,2 0-1,0 1 1,1 1-1,0 1 1,-13 24 0,19-29-26,1 1 0,1 0 0,0 0 0,1 1 1,1 0-1,1 1 0,0-1 0,1 1 0,1 0 1,1 0-1,0 33 0,3-45-40,-1 1 1,1 0-1,1-1 1,-1 0-1,1 1 0,0-1 1,1 0-1,-1 0 0,1 0 1,1 0-1,-1-1 1,1 1-1,0-1 0,0 0 1,0 0-1,1 0 1,-1 0-1,1-1 0,1 0 1,-1 0-1,0 0 0,1-1 1,0 0-1,0 0 1,0 0-1,7 1 0,-4-1-6,-1-1-1,1 0 1,-1 0-1,1-1 1,-1-1-1,1 1 1,-1-1-1,1-1 1,0 0-1,-1 0 1,1 0-1,-1-1 1,0 0-1,1-1 1,-1 0-1,0 0 1,0-1-1,-1 0 0,12-8 1,-16 10 6,-1 0 0,1 1 0,-1-1 0,1-1 0,-1 1 0,0 0 0,0-1 0,0 1 0,0-1 0,0 1 0,-1-1-1,1 0 1,-1 0 0,0 0 0,0 0 0,0 0 0,0 0 0,0 0 0,0 0 0,-1 0 0,0 0 0,0 0 0,1-1 0,-2 1 0,0-5 0,0 4 1,0 0-1,-1 0 1,0 0 0,0 0 0,0 0-1,0 0 1,-1 1 0,0-1 0,1 1 0,-1 0-1,0-1 1,-1 1 0,1 1 0,0-1-1,-1 0 1,0 1 0,0 0 0,-4-2-1,0 0 7,-1 0-1,-1 1 0,1 0 0,-17-3 0,23 5-2,-1 0 0,1 1-1,-1-1 1,0 1-1,1 0 1,-1 0-1,1 1 1,-1-1-1,0 1 1,1-1 0,-1 1-1,1 0 1,0 1-1,-1-1 1,-4 3-1,7-4-2,1 0-1,0 0 0,0 1 0,-1-1 0,1 0 1,0 0-1,0 0 0,0 0 0,-1 0 0,1 1 1,0-1-1,0 0 0,0 0 0,0 0 0,-1 1 1,1-1-1,0 0 0,0 0 0,0 0 1,0 1-1,0-1 0,0 0 0,0 0 0,0 1 1,0-1-1,0 0 0,0 0 0,0 1 0,0-1 1,0 0-1,0 0 0,0 1 0,0-1 0,0 0 1,0 0-1,0 1 0,0-1 0,0 0 1,0 0-1,0 1 0,0-1 0,1 0 0,-1 0 1,0 0-1,0 1 0,0-1 0,0 0 0,1 0 1,-1 0-1,0 0 0,0 1 0,0-1 0,1 0 1,-1 0-1,0 0 0,0 0 0,1 0 1,-1 0-1,0 0 0,0 0 0,0 0 0,1 0 1,-1 0-1,0 0 0,0 0 0,1 0 0,-1 0 1,21 3 3,-5-5-15,-1 0 1,0-1-1,0-1 1,-1 0-1,17-8 0,73-35-24,-85 37 38,22-12-14,-24 12-7,1 1 1,29-10-1,-46 18 18,0 1 1,0-1-1,0 1 1,-1 0-1,1-1 1,0 1-1,0 0 1,0 0-1,0-1 1,0 1-1,0 0 0,-1 0 1,1 0-1,0 0 1,0 0-1,0 1 1,0-1-1,0 0 1,0 0-1,-1 0 1,1 1-1,0-1 1,0 1-1,0-1 0,0 0 1,-1 1-1,1-1 1,0 1-1,-1 0 1,1-1-1,0 1 1,-1 0-1,1-1 1,-1 1-1,1 0 1,-1-1-1,1 1 0,-1 0 1,1 0-1,-1 0 1,0 0-1,0-1 1,1 1-1,-1 0 1,0 0-1,0 0 1,0 0-1,0 0 1,0 0-1,0 0 0,0 1 1,-1 6 8,0 0 1,0-1-1,-1 1 0,-3 11 1,5-19-10,-35 93 146,-6 24-754,37-93-108,3-24 710,1 0 1,0 0-1,0 0 1,0 0-1,0 1 1,0-1-1,0 0 1,0 0-1,0 0 1,0 1-1,0-1 1,0 0-1,0 0 0,0 0 1,0 0-1,0 1 1,0-1-1,0 0 1,0 0-1,0 0 1,0 1-1,0-1 1,0 0-1,0 0 1,1 0-1,-1 0 0,0 1 1,0-1-1,0 0 1,0 0-1,0 0 1,0 0-1,1 0 1,-1 0-1,0 1 1,0-1-1,0 0 1,0 0-1,1 0 0,-1 0 1,0 0-1,0 0 1,0 0-1,0 0 1,1 0-1,-1 0 1,0 0-1,0 0 1,0 0-1,1 0 1,-1 0-1,0 0 0,0 0 1,0 0-1,0 0 1,1 0-1,-1 0 1,0 0-1,0 0 1,0 0-1,1 0 1,-1-1-1,10-9-209,8-16-159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6.482"/>
    </inkml:context>
    <inkml:brush xml:id="br0">
      <inkml:brushProperty name="width" value="0.025" units="cm"/>
      <inkml:brushProperty name="height" value="0.025" units="cm"/>
    </inkml:brush>
  </inkml:definitions>
  <inkml:trace contextRef="#ctx0" brushRef="#br0">47 109 12627,'-1'2'101,"0"-1"0,1 0-1,-1 1 1,0-1 0,1 1 0,-1-1 0,1 1 0,0-1 0,0 1 0,-1 0 0,1-1 0,0 1 0,0-1 0,0 1 0,1 0-1,-1-1 1,0 1 0,0-1 0,1 1 0,-1-1 0,1 1 0,0-1 0,-1 1 0,1-1 0,0 0 0,0 1 0,0-1-1,0 0 1,0 0 0,0 1 0,0-1 0,0 0 0,0 0 0,1 0 0,-1 0 0,0-1 0,1 1 0,-1 0 0,3 0 0,1 1 169,0 0 1,0-1 0,0 0-1,1 0 1,-1 0 0,0-1 0,0 1-1,1-1 1,-1-1 0,0 1 0,7-2-1,-1-1 96,0 0-1,0-1 1,0 0-1,-1-1 0,1 0 1,13-9-1,-19 10-241,1 1 0,-1-2-1,0 1 1,0-1 0,0 1-1,0-1 1,-1-1 0,0 1 0,0-1-1,0 1 1,-1-1 0,4-8-1,-7 13-111,1 0 0,0-1 0,-1 1 0,1-1 0,-1 0 0,0 1-1,1-1 1,-1 1 0,0-1 0,0 0 0,0 1 0,0-1 0,0 1 0,-1-1-1,1 0 1,0 1 0,-1-1 0,1 1 0,-1-1 0,1 1 0,-1-1-1,0 1 1,0-1 0,0 1 0,0 0 0,0-1 0,0 1 0,0 0-1,0 0 1,0 0 0,0 0 0,-1 0 0,1 0 0,0 0 0,-1 0-1,1 1 1,-1-1 0,1 0 0,-1 1 0,1-1 0,-4 0 0,-1 0-6,-1 0 0,1 0 1,-1 0-1,1 1 0,-1 0 1,0 0-1,1 1 0,-1-1 1,-7 3-1,4 1-17,0 0 0,0 0 1,0 1-1,1 0 0,0 0 0,0 1 0,0 1 1,1-1-1,0 1 0,0 1 0,1 0 1,0 0-1,-12 17 0,12-15-6,1 0 0,0 1 0,1-1 0,0 1-1,0 0 1,1 0 0,1 1 0,0-1 0,0 1 0,1-1 0,1 1 0,-1 17 0,3-24 7,-1 0 0,1 0 1,0 1-1,0-1 1,0 0-1,0 0 1,1 0-1,0 0 1,0 0-1,1-1 1,-1 1-1,1 0 1,4 4-1,-4-6 3,-1-1 0,1 1 0,0 0 0,0-1 0,0 0 0,1 0 0,-1 0 0,0 0 0,1-1 0,-1 1 0,1-1 0,0 0 0,-1 0 0,1 0 0,0 0 0,0-1 0,0 1 0,6-1 0,4-1-2,-1-1 0,0-1 0,0 0 0,0 0 0,0-1 1,0-1-1,-1 0 0,0-1 0,0 0 0,0 0 0,-1-2 0,13-9 0,1-3-37,-1-1-1,-1-1 0,40-50 0,-56 63 13,-3 5-8,0-1 1,0 0 0,-1 0-1,0-1 1,1 1-1,-2-1 1,5-10 0,-26 49-359,9-9 334,2 1 1,-8 36-1,14-53 55,1 0-1,0 0 0,0 0 1,1 0-1,0 0 1,0 0-1,1 0 1,0 0-1,1 0 1,0 0-1,0-1 0,3 10 1,-3-14 1,-1 0 1,1 0 0,0 0-1,0 0 1,0-1 0,0 1-1,1-1 1,-1 1 0,0-1-1,1 0 1,0 0 0,-1 0-1,1 0 1,0-1 0,0 1-1,3 1 1,-1-2-4,0 0 1,0 0-1,0 0 0,0 0 1,0-1-1,0 0 0,0 0 1,0 0-1,9-2 0,-1-1-12,0 0 0,-1-1 0,1-1 0,-1 0 0,0-1-1,0 0 1,13-9 0,-8 2 13,0 0-1,-1-1 1,0-1-1,23-27 1,-31 32 23,0-1 0,-1 1 0,0-1 0,0-1 0,-2 1 0,1-1 0,-2 0 0,7-26 0,-10 37-7,0-1 0,-1 0 0,0 1 0,1-1 0,-1 0 0,0 0 0,0 1 0,0-1 0,0 0 0,0 0 0,-1 1 0,0-4 0,1 5-3,0 0 1,-1 0 0,1 0 0,-1 0-1,1 0 1,0 0 0,-1 0 0,1 0-1,0 0 1,-1 0 0,1 0-1,-1 0 1,1 0 0,0 0 0,-1 1-1,1-1 1,0 0 0,-1 0-1,1 0 1,0 1 0,0-1 0,-1 0-1,1 0 1,0 1 0,-1-1 0,1 0-1,0 0 1,0 1 0,0-1-1,-1 0 1,1 1 0,0-1 0,0 1-1,-5 5 10,1 0 0,0 1 0,0 0 0,-3 8-1,0 4-10,1 1 0,2-1 0,-5 35 0,8-45-5,0 0 0,1 0 0,0 0 0,0 0 0,1 0 1,0 0-1,1 0 0,0 0 0,1-1 0,5 14 0,-8-20 4,1-1 0,0 1 0,-1-1 0,1 1 0,0-1 0,0 1 0,0-1 0,0 0 0,1 1 0,-1-1 0,0 0 0,0 0 1,1 0-1,-1 0 0,1 0 0,-1 0 0,1-1 0,-1 1 0,1 0 0,-1-1 0,1 1 0,0-1 0,2 1 0,-1-1 3,0-1-1,-1 1 0,1-1 1,0 0-1,-1 1 1,1-1-1,-1 0 0,1 0 1,-1-1-1,1 1 1,-1 0-1,0-1 0,3-2 1,5-5 15,-1 0 1,0 0 0,-1-1-1,0 0 1,7-12-1,-2 1 24,-2 0 0,0 0 0,9-29 0,-16 38-25,0 1 0,-1-1-1,-1 0 1,0 0 0,-1 0 0,0 0-1,0 0 1,-3-16 0,2 27-15,0 0 0,0 0-1,0 0 1,0 0 0,0 0 0,0 0 0,-1 0 0,1 0 0,0 0 0,-1 0-1,1 1 1,-1-1 0,1 0 0,-1 0 0,1 0 0,-1 1 0,0-1-1,1 0 1,-1 1 0,0-1 0,1 0 0,-1 1 0,0-1 0,0 1 0,0-1-1,-1 1 1,2 0-1,-1 0-1,0 0 1,0 0-1,0 0 1,0 0-1,0 0 1,1 1-1,-1-1 1,0 0-1,0 1 0,0-1 1,1 0-1,-1 1 1,0-1-1,1 1 1,-1-1-1,0 1 1,1 0-1,-1-1 1,1 1-1,-1 0 1,1-1-1,-1 1 1,1 0-1,-1 0 0,1-1 1,0 1-1,-1 2 1,-1 1-6,0 1 0,1-1 0,-1 1 0,1 0 0,0-1 0,1 1 0,-1 0 0,1 0 0,0 0 0,0 0 0,1-1 0,-1 1 1,1 0-1,0 0 0,0 0 0,3 6 0,-3-9 4,0 1-1,1-1 1,-1 0 0,0 0 0,1 1-1,0-1 1,-1 0 0,1 0 0,0 0 0,0-1-1,0 1 1,0 0 0,0-1 0,0 1-1,1-1 1,-1 0 0,0 0 0,1 0 0,-1 0-1,1 0 1,0 0 0,-1-1 0,1 1 0,-1-1-1,1 1 1,0-1 0,-1 0 0,1 0-1,0-1 1,-1 1 0,4-1 0,1-1 4,1-1 0,-1 0 1,0 0-1,-1 0 0,1-1 1,0 0-1,-1 0 0,0-1 0,0 0 1,0 0-1,-1 0 0,0-1 1,0 1-1,0-1 0,0-1 1,-1 1-1,5-11 0,-8 11-22,-10 17 5,-11 22-14,15-24 34,0 1 0,1 0 0,0 0 0,1 1 0,0-1 1,1 1-1,0-1 0,0 1 0,1 16 0,1-26-3,0 0 1,0 1-1,0-1 1,0 1-1,1-1 1,-1 0 0,0 1-1,1-1 1,-1 0-1,1 0 1,0 1-1,-1-1 1,1 0-1,0 0 1,0 0-1,0 0 1,0 0-1,0 0 1,0 0-1,0 0 1,0 0-1,0 0 1,2 1-1,0-1 3,-1-1 0,1 1-1,-1-1 1,1 1-1,0-1 1,-1 0-1,1 0 1,-1 0-1,1 0 1,0 0 0,4-2-1,5-1 10,0-1-1,0-1 1,22-11-1,67-46-7,-20 11-164,-80 50 147,0 0 0,0 0 0,1 1 0,-1-1 0,1 1 1,-1-1-1,0 1 0,1-1 0,-1 1 0,1 0 0,-1 0 0,1-1 0,2 1 0,-3 1 5,0-1 0,-1 0 0,1 0 0,-1 1 0,1-1 0,-1 0 0,1 1-1,-1-1 1,1 0 0,-1 1 0,1-1 0,-1 1 0,1-1 0,-1 1 0,0-1 0,1 1 0,-1-1 0,0 1 0,1-1 0,-1 1 0,0-1 0,1 2 0,0 4-20,0-1 0,-1 1 0,0 0 1,0-1-1,0 1 0,-1 5 1,0 8 12,0-15 13,1 0 0,1 0 0,-1 0 1,1 0-1,-1 0 0,1 0 0,0 0 1,1 0-1,-1-1 0,0 1 0,3 4 0,-2-7 2,-1 1-1,0-1 0,0 0 0,0 1 0,1-1 1,-1 0-1,1 0 0,-1 0 0,1 0 0,-1-1 1,1 1-1,-1 0 0,1-1 0,0 1 0,-1-1 1,1 1-1,0-1 0,0 0 0,-1 0 0,1 0 1,0 0-1,0 0 0,-1 0 0,1 0 0,0 0 0,0-1 1,-1 1-1,3-1 0,9-4 7,1 0-1,-1-1 1,0 0-1,19-12 1,-20 10-92,0 1 1,1 0 0,-1 2 0,23-8-1,-34 12 42,1 1 0,-1 0 0,1 0 0,-1 0 0,0 0 0,1 0 1,-1 0-1,1 0 0,-1 0 0,0 1 0,1-1 0,-1 1 0,1-1 0,-1 1 0,0-1 0,0 1 0,1 0 0,-1-1 0,1 2 0,-1-1-26,-1-1 1,1 1-1,0-1 0,-1 1 1,1-1-1,-1 1 0,0 0 1,1-1-1,-1 1 1,0 0-1,1 0 0,-1-1 1,0 1-1,0 0 0,1 0 1,-1-1-1,0 1 1,0 0-1,0 0 0,0-1 1,0 1-1,0 0 0,0 0 1,0-1-1,-1 1 1,1 0-1,0 0 0,0-1 1,-1 1-1,1 0 0,0 0 1,-1-1-1,1 1 1,-1 0-1,0 0 0,-4 0-412,0-5-125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6.944"/>
    </inkml:context>
    <inkml:brush xml:id="br0">
      <inkml:brushProperty name="width" value="0.025" units="cm"/>
      <inkml:brushProperty name="height" value="0.025" units="cm"/>
    </inkml:brush>
  </inkml:definitions>
  <inkml:trace contextRef="#ctx0" brushRef="#br0">2 0 18292,'-1'6'736,"1"-2"-712,5 4 0,7 0-16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7.398"/>
    </inkml:context>
    <inkml:brush xml:id="br0">
      <inkml:brushProperty name="width" value="0.025" units="cm"/>
      <inkml:brushProperty name="height" value="0.025" units="cm"/>
    </inkml:brush>
  </inkml:definitions>
  <inkml:trace contextRef="#ctx0" brushRef="#br0">30 1 17076,'0'3'225,"0"0"-1,1-1 1,-1 1 0,-1 0 0,1 0 0,0 0 0,-1 0 0,1-1 0,-1 1 0,0 0 0,0 0 0,-1 2 0,-2 6 526,0 5-163,0 0-227,0 0 1,-2 30-1,5-43-345,1 0 0,0 0 0,0 0 0,0 0 0,0 0 0,1 0 0,-1 0 0,1 0 0,0 0 0,0 0 0,0 0 0,0 0 0,0 0-1,1-1 1,-1 1 0,1 0 0,0-1 0,-1 1 0,1-1 0,0 0 0,4 3 0,-4-4-8,1 1 1,-1-1-1,1 0 0,0-1 1,-1 1-1,1 0 0,0-1 0,0 1 1,-1-1-1,1 0 0,0 0 1,0 0-1,0 0 0,-1 0 0,1-1 1,0 1-1,0-1 0,-1 0 1,1 0-1,3-1 0,7-4 10,-1 0 0,21-13 0,-30 17-15,103-76 60,-77 56-31,-27 20-28,1 0 1,-1 0 0,1 0-1,0 1 1,0-1 0,-1 1-1,7-2 1,-8 3-4,-1 0 0,0 0 0,1 0 0,-1-1-1,1 1 1,-1 0 0,1 1 0,-1-1 0,0 0 0,1 0 0,-1 0 0,1 0 0,-1 0 0,0 0 0,1 0 0,-1 1 0,0-1-1,1 0 1,-1 0 0,1 0 0,-1 1 0,0-1 0,1 1 0,0 0 0,-1 0 0,0 0 0,1 0 0,-1 0 1,0 0-1,1 0 0,-1 0 0,0 0 0,0 0 0,0 0 0,0 0 0,0 0 0,0 0 1,0 1-1,-8 46 86,5-37-725,1 0 0,1 0 0,-1 20 0,2-30 625,0-1-1,0 0 1,0 0 0,0 0-1,-1 0 1,1 0 0,0 0-1,0 1 1,0-1 0,0 0-1,0 0 1,0 0 0,0 0-1,0 0 1,0 0-1,0 1 1,0-1 0,1 0-1,-1 0 1,0 0 0,0 0-1,0 0 1,0 0 0,0 1-1,0-1 1,0 0 0,0 0-1,0 0 1,0 0 0,0 0-1,0 0 1,1 0-1,-1 0 1,0 0 0,0 1-1,0-1 1,0 0 0,0 0-1,0 0 1,1 0 0,-1 0-1,0 0 1,0 0 0,0 0-1,0 0 1,0 0-1,0 0 1,1 0 0,-1 0-1,0 0 1,0 0 0,6-5-376,4-10-275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7.851"/>
    </inkml:context>
    <inkml:brush xml:id="br0">
      <inkml:brushProperty name="width" value="0.025" units="cm"/>
      <inkml:brushProperty name="height" value="0.025" units="cm"/>
    </inkml:brush>
  </inkml:definitions>
  <inkml:trace contextRef="#ctx0" brushRef="#br0">138 0 14819,'-5'5'290,"0"-1"0,0 1 0,1 0 0,-1 1-1,1-1 1,0 1 0,1 0 0,0 0 0,-1 0 0,2 0 0,-5 13-1,0-1 591,-10 24-467,2 1-1,2 0 0,2 0 0,2 2 0,-5 63 0,13-101-362,1 1-1,0-1 1,0 1-1,1-1 1,0 1 0,3 10-1,-4-16-34,0-1 0,1 0-1,-1 0 1,1 0 0,-1 1 0,1-1-1,0 0 1,0 0 0,-1 0 0,1 0-1,0 0 1,0 0 0,0 0 0,0 0-1,0-1 1,0 1 0,0 0 0,0 0-1,0-1 1,0 1 0,1-1 0,-1 1-1,0-1 1,0 1 0,0-1 0,1 0-1,-1 0 1,0 0 0,1 0 0,-1 0-1,0 0 1,1 0 0,-1 0 0,0 0-1,0 0 1,1-1 0,-1 1 0,0 0-1,0-1 1,0 1 0,1-1 0,-1 0-1,0 1 1,1-2 0,13-6 83,-2-1 1,1-1 0,-1 0-1,-1 0 1,0-1 0,17-21-1,-7 9 13,252-286 207,-269 303-358,11-15-555,-15 14-95,-11 7-263,-36 23-31,16-5 318</inkml:trace>
  <inkml:trace contextRef="#ctx0" brushRef="#br0" timeOffset="1">237 249 15691,'0'20'1249,"0"3"-977,3 3-128,1 4 440,3 2-280,6-2-392,7-3-224,10-11-1617,5-9 1681,9-13-232,3-9-200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8.342"/>
    </inkml:context>
    <inkml:brush xml:id="br0">
      <inkml:brushProperty name="width" value="0.025" units="cm"/>
      <inkml:brushProperty name="height" value="0.025" units="cm"/>
    </inkml:brush>
  </inkml:definitions>
  <inkml:trace contextRef="#ctx0" brushRef="#br0">186 30 12779,'-27'18'2057,"-45"40"0,61-48-1545,1 0 1,0 1 0,1 0 0,0 0 0,1 1 0,-11 21 0,17-30-437,1 0 0,-1 1 0,1-1-1,0 1 1,0 0 0,0-1 0,1 1 0,-1 5-1,1-7-57,0-1 0,0 0-1,0 0 1,1 1 0,-1-1 0,0 0-1,1 0 1,-1 1 0,1-1-1,-1 0 1,1 0 0,0 0-1,-1 0 1,1 0 0,0 0-1,0 0 1,0 0 0,-1 0-1,1 0 1,0 0 0,0-1-1,1 1 1,-1 0 0,0-1-1,0 1 1,0 0 0,0-1-1,2 1 1,3 0 16,-1 0-1,0 0 1,1-1 0,-1 1-1,1-1 1,-1-1-1,0 1 1,1-1 0,-1 0-1,0 0 1,1 0 0,-1-1-1,0 0 1,0 0 0,8-5-1,0 1 70,-1-2-1,0 0 0,0 0 0,19-19 1,-21 17 14,-1-1 1,0 1-1,-1-2 1,13-21 0,-17 27-89,-1 0-1,0-1 1,-1 1 0,1-1 0,-1 0-1,0 1 1,-1-1 0,0 0 0,0 0 0,-1 0-1,0-9 1,0 14-44,0 0-1,0 1 1,0-1-1,0 1 1,-1-1-1,1 0 1,-1 1-1,1-1 1,-1 1-1,0-1 1,1 1-1,-1-1 1,0 1-1,0 0 1,0-1-1,0 1 1,0 0-1,-2-1 1,2 1-42,0 1 1,0-1-1,0 1 1,0-1-1,0 1 1,0 0 0,0-1-1,0 1 1,0 0-1,0 0 1,0 0-1,0 0 1,0 0 0,-1 0-1,1 0 1,0 0-1,0 1 1,0-1-1,0 0 1,-1 1-1,0 0-60,-1 0-1,1 0 0,0 0 0,0 1 1,0-1-1,0 1 0,0-1 0,0 1 0,1 0 1,-1-1-1,1 1 0,-1 0 0,1 0 0,-1 0 1,1 0-1,0 1 0,0-1 0,0 0 0,0 0 1,1 1-1,-1-1 0,0 3 0,2 12-467,6-5-58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2.346"/>
    </inkml:context>
    <inkml:brush xml:id="br0">
      <inkml:brushProperty name="width" value="0.025" units="cm"/>
      <inkml:brushProperty name="height" value="0.025" units="cm"/>
      <inkml:brushProperty name="color" value="#004F8B"/>
    </inkml:brush>
  </inkml:definitions>
  <inkml:trace contextRef="#ctx0" brushRef="#br0">2726 3238 10282,'-1'0'140,"0"0"-1,0 0 1,1-1 0,-1 1-1,0 0 1,0 0 0,1-1-1,-1 1 1,0-1 0,1 1-1,-1-1 1,0 1 0,1-1-1,-1 1 1,1-1 0,-1 0-1,1 1 1,-1-1-1,1 1 1,-1-1 0,1 0-1,0 0 1,-1 1 0,1-1-1,0 0 1,0 0 0,0 1-1,-1-1 1,1 0 0,0 0-1,0 0 1,0 1-1,0-1 1,0 0 0,1 0-1,-1 0 1,0 1 0,0-1-1,1-1 1,7-36 809,-7 33-732,5-22 22,-1 0-1,-1-1 1,1-37 0,-8-86-215,0 69 82,0 24 64,-3 0 0,-3 0 0,-2 1 0,-19-57 0,-23-135 271,37 157-21,-42-133 1,-65-112 3,85 245-344,-81-139 0,95 194-34,-1 1 0,-3 0 0,0 3 0,-2 0 0,-2 2 1,-1 1-1,-46-32 0,11 17 90,-1 2 1,-2 4-1,-82-32 1,-176-84 451,48 21-199,-8 22-80,157 72-198,-22-7 316,-187-82 0,243 73-101,94 51-584,11 3-778,-6 2 960,0 0 0,0 0 0,0 0 0,0 0 0,0 0 0,0 0 0,0-1 0,0 1 0,0-1 0,0 1 0,0-1 0,0 1 0,0-1 0,0 1 0,1-2 0,4-11-330,1-10-129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8.760"/>
    </inkml:context>
    <inkml:brush xml:id="br0">
      <inkml:brushProperty name="width" value="0.025" units="cm"/>
      <inkml:brushProperty name="height" value="0.025" units="cm"/>
    </inkml:brush>
  </inkml:definitions>
  <inkml:trace contextRef="#ctx0" brushRef="#br0">189 1 16355,'-17'8'558,"0"1"0,1 0 0,0 1 0,1 1 0,-14 13-1,20-15-389,1-1 0,0 1 0,1 0 0,0 1-1,0-1 1,1 1 0,0 1 0,1-1 0,-5 12 0,9-18-136,0-1 1,0 1-1,0 0 1,0-1-1,1 1 1,0 0-1,-1 0 1,1-1-1,1 8 1,-1-10-30,1 0 0,-1 0 1,0 0-1,0 0 0,1-1 0,-1 1 1,1 0-1,-1 0 0,1 0 0,-1 0 1,1-1-1,0 1 0,-1 0 0,1 0 0,0-1 1,-1 1-1,1-1 0,0 1 0,0-1 1,0 1-1,0-1 0,-1 1 0,1-1 1,0 0-1,0 1 0,0-1 0,0 0 1,0 0-1,0 0 0,0 0 0,0 0 1,0 0-1,0 0 0,0 0 0,0 0 1,0 0-1,0 0 0,0-1 0,0 1 1,0 0-1,0-1 0,6-1-5,0-1 0,0 0 0,-1 0 0,0 0 0,0-1 0,0 0 0,7-6 0,39-36 6,-40 33 8,51-55 103,-29 30-41,-35 38-74,1 0 0,0 0-1,0-1 1,0 1 0,0 0 0,0 0-1,0 0 1,0 0 0,1 0-1,-1 0 1,0-1 0,0 1-1,0 0 1,0 0 0,0 0-1,0 0 1,0 0 0,0 0 0,0 0-1,0 0 1,0-1 0,0 1-1,0 0 1,0 0 0,1 0-1,-1 0 1,0 0 0,0 0-1,0 0 1,0 0 0,0 0 0,0 0-1,0 0 1,0 0 0,1 0-1,-1 0 1,0 0 0,0 0-1,0 0 1,0 0 0,0 0 0,0 0-1,1 0 1,-1 0 0,0 0-1,0 0 1,0 0 0,0 0-1,0 0 1,0 0 0,0 0-1,1 0 1,-1 0 0,0 0 0,0 0-1,0 0 1,0 0 0,0 0-1,0 0 1,0 1 0,-2 9-17,-11 18-12,12-26 27,-6 15-90,0 1 1,0-1 0,-4 23 0,10-33 126,-1 0 0,1 0 1,1 0-1,-1 0 0,1 0 1,0 0-1,1 0 0,0 0 0,0 0 1,0 0-1,5 11 0,-6-17-24,1 1 1,0 0-1,-1-1 0,1 1 0,0 0 0,0-1 0,0 1 0,0-1 0,0 0 0,1 1 0,-1-1 0,0 0 0,1 0 1,-1 0-1,1 0 0,-1 0 0,1 0 0,0 0 0,-1 0 0,1 0 0,0-1 0,-1 1 0,1-1 0,0 0 0,0 1 1,0-1-1,-1 0 0,4 0 0,35-12 81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9.238"/>
    </inkml:context>
    <inkml:brush xml:id="br0">
      <inkml:brushProperty name="width" value="0.025" units="cm"/>
      <inkml:brushProperty name="height" value="0.025" units="cm"/>
    </inkml:brush>
  </inkml:definitions>
  <inkml:trace contextRef="#ctx0" brushRef="#br0">181 0 17948,'-27'42'949,"-9"12"71,-30 64-1,56-99-921,2 0-1,1 2 1,0-1-1,2 0 1,0 1 0,1 0-1,-1 28 1,4-42-80,1-1 0,0 1 0,1 0 0,-1-1 0,2 1 0,-1-1 0,1 1 0,3 8 1,-4-12-15,0-1 1,0 0 0,0 0 0,0 0-1,1 0 1,-1 0 0,1 0 0,0 0-1,-1-1 1,1 1 0,0 0 0,0-1-1,0 1 1,0-1 0,0 0 0,1 0 0,-1 0-1,0 0 1,0 0 0,1 0 0,-1-1-1,1 1 1,-1-1 0,0 0 0,5 1-1,1-2-3,0 0 1,1 0-1,-1-1 0,0 0 0,0-1 0,-1 1 0,1-1 0,-1-1 0,1 0 0,-1 0 0,0 0 1,11-10-1,10-8 33,38-41 1,-61 57-25,10-8 11,-1-2-1,-1 0 1,0 0 0,16-30 0,-23 27 15,-5 19-35,-1-1-1,0 1 1,0 0 0,-1 0 0,1-1-1,0 1 1,0 0 0,0-1 0,0 1-1,0 0 1,0 0 0,0-1 0,0 1-1,0 0 1,-1 0 0,1 0 0,0-1-1,0 1 1,0 0 0,0 0 0,-1 0-1,1-1 1,0 1 0,0 0 0,0 0-1,-1 0 1,1 0 0,0 0 0,0-1-1,-1 1 1,1 0 0,0 0 0,0 0-1,-1 0 1,-1 0 0,0 1 0,0-1 0,0 1-1,0-1 1,0 1 0,0 0 0,0 0 0,0 0 0,1 0-1,-1 0 1,0 0 0,1 0 0,-1 0 0,-1 3-1,-7 5 13,1 0 0,0 1 0,0 1 0,1-1-1,1 1 1,0 1 0,0-1 0,1 1-1,0 0 1,1 1 0,-5 20 0,10-31-6,-1 1-1,1-1 1,0 0 0,0 1 0,0-1 0,0 1 0,0-1-1,0 0 1,1 1 0,-1-1 0,1 0 0,0 1 0,0-1-1,0 0 1,2 4 0,-2-5-9,0 0 0,0 0 0,0 0 0,0 0 0,0 0-1,0 0 1,0 0 0,0 0 0,1-1 0,-1 1 0,0-1 0,1 1 0,-1-1 0,0 1 0,1-1 0,-1 0-1,1 0 1,-1 1 0,0-1 0,1 0 0,-1 0 0,1-1 0,-1 1 0,0 0 0,1 0 0,-1-1 0,2 0-1,8-2-55,-1 0 0,0-2 0,0 1-1,0-1 1,17-12 0,42-37 758,-51 39-848,14-12 135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49.702"/>
    </inkml:context>
    <inkml:brush xml:id="br0">
      <inkml:brushProperty name="width" value="0.025" units="cm"/>
      <inkml:brushProperty name="height" value="0.025" units="cm"/>
    </inkml:brush>
  </inkml:definitions>
  <inkml:trace contextRef="#ctx0" brushRef="#br0">233 1 17060,'-9'9'300,"0"1"1,1 1 0,0-1 0,1 1 0,0 0 0,1 1-1,-8 21 1,4-12-15,-26 53 260,4 2-1,2 1 1,-18 83-1,45-148-494,1-1 0,1 0 1,-1 1-1,2 13 0,0-24-50,0 0-1,0-1 1,0 1-1,0 0 1,0 0-1,0 0 1,0 0-1,0-1 1,0 1 0,0 0-1,1 0 1,-1 0-1,0-1 1,1 1-1,-1 0 1,1 0-1,-1-1 1,1 1-1,-1 0 1,1-1-1,-1 1 1,1 0 0,0 0-1,0-1 0,0 0-1,-1 0 1,1 0 0,0 0-1,-1-1 1,1 1-1,0 0 1,-1 0 0,1-1-1,0 1 1,-1 0-1,1 0 1,0-1 0,-1 1-1,1-1 1,-1 1-1,1-1 1,-1 1 0,1-1-1,0 0 1,4-5-18,-1 1 1,0-1-1,0 0 1,4-8-1,37-97-480,-40 96 356,-1 1 0,-1-1 0,0 0 0,-1-1 1,1-27-1,-6 32-175,-1 17 109,-2 16 54,5-19 162,1 1 0,-1-1 1,1 1-1,0-1 0,1 0 0,-1 1 1,0-1-1,1 0 0,0 1 1,0-1-1,0 0 0,0 0 0,0 0 1,1 0-1,-1 0 0,1 0 0,0 0 1,0 0-1,0-1 0,0 1 0,0-1 1,1 1-1,-1-1 0,1 0 0,0 0 1,-1 0-1,1 0 0,0-1 0,0 1 1,0-1-1,1 1 0,-1-1 0,0 0 1,0 0-1,0-1 0,1 1 0,-1-1 1,1 0-1,-1 1 0,0-1 0,5-1 1,2 0 53,-1-1 0,1 0 0,0 0 0,-1-1 1,1 0-1,-1-1 0,0 0 0,0 0 0,0-1 0,8-6 0,12-10 205,37-34 0,-57 46-232,-6 9 51,-3 5-60,-3 6-1,-6 11 64,2 0 0,0 1 0,1 0 0,1 0 0,2 0 0,-2 29 0,5-49-100,0-1-1,0 1 1,0-1-1,1 1 1,-1 0-1,1-1 1,-1 1 0,1-1-1,0 0 1,2 5-1,-3-7-4,1 1-1,-1-1 0,0 0 1,1 1-1,-1-1 0,0 0 0,1 1 1,-1-1-1,1 0 0,-1 1 1,0-1-1,1 0 0,-1 0 1,1 0-1,-1 1 0,1-1 1,-1 0-1,1 0 0,-1 0 1,1 0-1,-1 0 0,1 0 1,0 0-13,1 0 0,-1-1 1,0 1-1,0-1 0,0 1 1,0-1-1,0 1 0,0-1 1,0 1-1,0-1 0,0 0 1,0 0-1,1-1 0,3-4 108,0-1 0,-1 1 0,1-1-1,-2 0 1,1 0 0,-1 0 0,0-1 0,0 1-1,2-10 1,0 0-89,11-30-82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50.200"/>
    </inkml:context>
    <inkml:brush xml:id="br0">
      <inkml:brushProperty name="width" value="0.025" units="cm"/>
      <inkml:brushProperty name="height" value="0.025" units="cm"/>
    </inkml:brush>
  </inkml:definitions>
  <inkml:trace contextRef="#ctx0" brushRef="#br0">24 2 14907,'-7'-1'1649,"0"9"-1025,1 4-288,3 1 1656,3 2-1560,6 3-896,5-3-256,6 3 544,3-4-152,6-1-160</inkml:trace>
  <inkml:trace contextRef="#ctx0" brushRef="#br0" timeOffset="1">270 203 14027,'0'1'156,"0"1"1,-1 0-1,1-1 0,-1 1 1,1-1-1,-1 1 0,0-1 1,1 0-1,-1 1 0,0-1 1,0 0-1,0 1 0,0-1 1,0 0-1,-2 1 0,-23 19 662,12-10 47,-4 5-124,0 1 1,1 0-1,1 2 1,0 0-1,-23 38 1,38-55-713,0-1 1,0 1 0,0-1 0,1 1 0,-1-1 0,0 1 0,1 0 0,-1-1 0,1 1 0,0 0 0,-1-1 0,1 1 0,0 0 0,0 0 0,0-1 0,0 1 0,1 2 0,-1-3-22,1-1 1,-1 1-1,1-1 1,-1 1-1,1-1 0,-1 1 1,1-1-1,0 1 1,-1-1-1,1 1 0,0-1 1,-1 0-1,1 1 1,0-1-1,-1 0 1,1 0-1,0 1 0,0-1 1,-1 0-1,1 0 1,0 0-1,0 0 0,-1 0 1,1 0-1,1 0 1,6-1-6,-1-1 0,0 1 0,0-1 0,0-1 0,-1 1 1,10-6-1,98-57 43,-76 40-24,1 3 0,69-29 0,-107 50-25,1 1 1,-1-1-1,1 0 1,0 1-1,0-1 1,-1 1-1,1-1 0,0 1 1,0 0-1,0 0 1,-1 0-1,1 0 1,0 0-1,0 0 1,0 0-1,-1 1 1,3 0-1,-3 0-3,0 0-1,0 0 1,0 1 0,0-1-1,0 0 1,-1 1 0,1-1-1,0 0 1,-1 1-1,1-1 1,-1 1 0,0-1-1,1 1 1,-1-1 0,0 1-1,0-1 1,0 1-1,0 2 1,0-2 6,0 0-1,0 0 1,1 0 0,-1 0 0,1 0-1,-1 0 1,1 0 0,0-1 0,0 1-1,-1 0 1,1 0 0,1-1 0,-1 1-1,0-1 1,0 1 0,0-1 0,1 1-1,-1-1 1,1 0 0,-1 1 0,1-1-1,0 0 1,-1 0 0,1 0 0,0-1-1,0 1 1,0 0 0,0-1 0,2 2-1,7-1-23,-1 1 0,1-1-1,-1 0 1,16-2-1,-9 1-124,-9 0 64,4-1-184,0 1-1,1 1 1,-1 0-1,23 6 1,-33-7 178,0 1 0,0 0 0,0-1 0,0 1 0,0 0 0,0 0 0,0 0 0,0 0 1,0 1-1,-1-1 0,1 0 0,0 1 0,-1-1 0,1 1 0,-1 0 0,0-1 0,1 1 0,-1 0 0,0 0 0,0 0 0,0 0 0,0 0 0,-1 0 0,1 0 0,0 0 0,-1 0 0,1 0 0,-1 0 0,0 0 0,0 1 0,0-1 1,0 0-1,0 0 0,-1 4 0,1-4 53,-1-1-1,1 1 1,-1-1 0,1 1 0,-1-1 0,1 1 0,-1-1 0,0 1 0,0-1 0,0 0 0,0 1-1,0-1 1,0 0 0,0 0 0,0 0 0,0 0 0,0 0 0,-1 0 0,1 0 0,0 0 0,-1 0 0,-1 0-1,-19 5-339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50.683"/>
    </inkml:context>
    <inkml:brush xml:id="br0">
      <inkml:brushProperty name="width" value="0.025" units="cm"/>
      <inkml:brushProperty name="height" value="0.025" units="cm"/>
    </inkml:brush>
  </inkml:definitions>
  <inkml:trace contextRef="#ctx0" brushRef="#br0">0 91 19772,'2'7'1513,"9"-7"-1201,1-2-296,15 2-136,3 0-2041,10-3 1993,2-3-392,2 2-312</inkml:trace>
  <inkml:trace contextRef="#ctx0" brushRef="#br0" timeOffset="1">1806 1 22741,'2'11'1536,"-18"8"-1368,-4 4-72,1 11 336,4 5-200,4 7-320,4 4-280,6 2-560,1-2 1848,0-3-992,0-4-56,-3-3-48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1:51.175"/>
    </inkml:context>
    <inkml:brush xml:id="br0">
      <inkml:brushProperty name="width" value="0.025" units="cm"/>
      <inkml:brushProperty name="height" value="0.025" units="cm"/>
    </inkml:brush>
  </inkml:definitions>
  <inkml:trace contextRef="#ctx0" brushRef="#br0">2 1 17452,'-2'23'1512,"2"-13"-1080,0-2-328,3-3 2289,2-5-1785,-1-12-72,0-8-56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0.773"/>
    </inkml:context>
    <inkml:brush xml:id="br0">
      <inkml:brushProperty name="width" value="0.025" units="cm"/>
      <inkml:brushProperty name="height" value="0.025" units="cm"/>
    </inkml:brush>
  </inkml:definitions>
  <inkml:trace contextRef="#ctx0" brushRef="#br0">74 75 19892,'0'-75'-8,"0"130"0,0 28-8,-7-1 24,-1-9 8,1-10-8,1-12-104,-2 4-256,1-14-200,-2-12 464,0-6-88,-3-10-88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1.317"/>
    </inkml:context>
    <inkml:brush xml:id="br0">
      <inkml:brushProperty name="width" value="0.025" units="cm"/>
      <inkml:brushProperty name="height" value="0.025" units="cm"/>
    </inkml:brush>
  </inkml:definitions>
  <inkml:trace contextRef="#ctx0" brushRef="#br0">1 321 15395,'1'-9'309,"0"0"0,0 1 0,1-1 0,0 0 0,0 1 0,1 0 0,1-1 0,-1 1-1,1 1 1,0-1 0,11-14 0,-2 5 198,1 0-1,1 1 1,27-23 0,-25 25-333,1 0 0,1 2 1,0 0-1,1 2 1,0 0-1,0 1 1,1 0-1,30-6 1,-37 11-159,-1 1 1,1 1-1,0 0 1,0 1-1,0 0 1,0 1-1,0 1 1,0 0-1,0 1 1,-1 0-1,1 1 1,0 1-1,-1 0 1,19 9-1,-28-11-16,1 1 0,-1-1 0,0 1 0,-1 0 0,1 0 0,0 0 0,-1 0 0,0 1 0,1 0 0,-2-1 0,1 1 0,0 0 0,-1 0 0,1 1 0,-1-1 0,0 0 0,-1 1 0,1-1 0,1 10 0,-2-9 5,-1 1 0,0-1 0,0 1 0,0 0 0,-1-1 0,0 1-1,0-1 1,0 1 0,-1-1 0,0 0 0,0 1 0,0-1 0,0 0-1,-1 0 1,0 0 0,-6 7 0,-2 2 4,0-1 0,-2 0 0,1-1 1,-1 0-1,-1-1 0,0 0 0,-1-1 0,0-1 0,0-1 1,-1 0-1,0 0 0,0-2 0,-1 0 0,0-1 0,-26 4 1,41-8-68,0-1 1,0 0 0,0 1-1,0-1 1,0 0 0,0 0-1,0 0 1,0 0 0,0-1-1,0 1 1,0 0-1,1-1 1,-1 0 0,0 1-1,0-1 1,0 0 0,0 0-1,1 0 1,-1 0 0,0 0-1,-2-2 1,1-4-316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1.799"/>
    </inkml:context>
    <inkml:brush xml:id="br0">
      <inkml:brushProperty name="width" value="0.025" units="cm"/>
      <inkml:brushProperty name="height" value="0.025" units="cm"/>
    </inkml:brush>
  </inkml:definitions>
  <inkml:trace contextRef="#ctx0" brushRef="#br0">48 1 15059,'-1'19'1138,"-1"0"0,-7 31-1,-2 16 102,0 237 935,5-82-1417,3-167-1021,0-79-1892,2 4 1666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2.282"/>
    </inkml:context>
    <inkml:brush xml:id="br0">
      <inkml:brushProperty name="width" value="0.025" units="cm"/>
      <inkml:brushProperty name="height" value="0.025" units="cm"/>
    </inkml:brush>
  </inkml:definitions>
  <inkml:trace contextRef="#ctx0" brushRef="#br0">222 61 15739,'0'-3'246,"-1"-1"-1,1 1 1,-1 0-1,1-1 0,-1 1 1,0-1-1,-1 1 1,1 0-1,-1 0 0,1 0 1,-1 0-1,0 0 1,-4-5-1,5 7-156,0 0 1,0 0-1,-1 0 1,1 0-1,-1 0 0,1 0 1,-1 1-1,1-1 0,-1 1 1,1-1-1,-1 1 1,0-1-1,1 1 0,-1 0 1,0 0-1,1-1 1,-1 1-1,0 0 0,1 1 1,-1-1-1,0 0 1,1 0-1,-1 1 0,1-1 1,-1 1-1,0 0 0,1-1 1,-1 1-1,1 0 1,0 0-1,-3 1 0,-3 4 61,-1-1 0,1 1-1,1 1 1,-1-1-1,1 1 1,0 1 0,1-1-1,-1 1 1,-5 11-1,-1 6 46,-19 50 0,21-46-117,1 0 0,-5 36 1,12-50-46,0 0 0,1 0 0,1 0 0,0 0 0,1 0 0,4 20 0,-5-32-24,0 0 0,1 0 1,0 0-1,0 0 1,0 0-1,0-1 1,0 1-1,0 0 1,1-1-1,-1 1 1,1-1-1,0 1 1,0-1-1,0 0 1,0 0-1,0 0 1,0 0-1,0 0 0,1 0 1,-1 0-1,1-1 1,-1 0-1,1 1 1,0-1-1,0 0 1,-1 0-1,1 0 1,0-1-1,0 1 1,0-1-1,0 1 1,0-1-1,5 0 0,0-1 27,1-1-1,-1 1 0,1-2 0,-1 1 1,0-1-1,0 0 0,0-1 0,0 0 1,0 0-1,7-6 0,3-3 58,0-1 0,-1-1 0,-1 0 0,-1-1 0,0-1 0,20-29 0,-25 30-38,-1 0-1,0 0 0,-1-1 1,0 0-1,-1 0 0,-2-1 1,1 0-1,2-23 0,-7 32-66,0 0-1,0-1 0,-2 1 0,-1-15 1,2 23-36,0-1 0,0 0 0,0 0 0,-1 1 0,1-1 0,-1 0 0,1 0 0,-1 1 0,0-1 0,1 0 0,-1 1 0,0-1 0,0 1 0,0-1 1,0 1-1,-1 0 0,1-1 0,0 1 0,0 0 0,-1 0 0,1 0 0,-1 0 0,1 0 0,-1 0 0,0 0 0,1 0 0,-1 1 0,0-1 1,-2 0-1,2 1 0,1 0 1,-1 0 0,1 0-1,-1 1 1,1-1 0,-1 0-1,1 1 1,-1-1 0,1 1-1,0 0 1,-1-1 0,1 1-1,0 0 1,-1 0 0,1 0-1,0 0 1,0 0 0,0 0-1,0 0 1,-1 2 0,-1 0-66,0 1 0,1 0 0,0 0-1,0 0 1,-3 8 0,2-3-432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3.196"/>
    </inkml:context>
    <inkml:brush xml:id="br0">
      <inkml:brushProperty name="width" value="0.025" units="cm"/>
      <inkml:brushProperty name="height" value="0.025" units="cm"/>
      <inkml:brushProperty name="color" value="#004F8B"/>
    </inkml:brush>
  </inkml:definitions>
  <inkml:trace contextRef="#ctx0" brushRef="#br0">0 174 15059,'0'-1'68,"1"0"0,-1 1 0,0-1-1,1 0 1,-1 1 0,0-1 0,1 0 0,-1 1 0,1-1-1,0 1 1,-1-1 0,1 0 0,-1 1 0,1-1-1,0 1 1,-1 0 0,1-1 0,0 1 0,-1 0-1,1-1 1,0 1 0,0 0 0,-1 0 0,1-1 0,0 1-1,1 0 1,0 0 2,-1 1-1,0-1 1,1 1-1,-1-1 1,0 1 0,1-1-1,-1 1 1,0 0-1,0 0 1,1 0-1,-1 0 1,0 0 0,1 1-1,5 6 132,-1 0 0,0 0 0,6 12 0,-11-19-161,73 136 884,-42-74-551,61 90 1,-87-144-321,1 0 0,0-1 0,1 0-1,0 0 1,0-1 0,12 9 0,-18-15-23,0 1-1,1-1 1,-1 1 0,0-1 0,1 0 0,0 0-1,-1 0 1,1 0 0,0-1 0,-1 1-1,1-1 1,0 1 0,-1-1 0,1 0-1,0 0 1,0 0 0,0-1 0,-1 1 0,1 0-1,0-1 1,-1 0 0,1 0 0,0 0-1,-1 0 1,1 0 0,-1 0 0,0-1-1,1 1 1,2-3 0,2-3 75,0 0 0,0-1 0,-1 0 0,0 0 0,-1 0 0,1 0 1,-2-1-1,6-13 0,25-78 498,-33 92-557,73-301 321,-54 211-1668,-15 78 1035,-2 8-110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3.046"/>
    </inkml:context>
    <inkml:brush xml:id="br0">
      <inkml:brushProperty name="width" value="0.025" units="cm"/>
      <inkml:brushProperty name="height" value="0.025" units="cm"/>
    </inkml:brush>
  </inkml:definitions>
  <inkml:trace contextRef="#ctx0" brushRef="#br0">147 2 18332,'0'0'26,"0"0"0,0 0 0,0 0 1,0 1-1,0-1 0,0 0 0,0 0 0,0 0 1,0 0-1,-1 0 0,1 0 0,0 0 0,0 0 1,0 1-1,0-1 0,0 0 0,0 0 0,0 0 0,-1 0 1,1 0-1,0 0 0,0 0 0,0 0 0,0 0 1,0 0-1,0 0 0,-1 0 0,1 0 0,0 0 0,0 0 1,0 0-1,0 0 0,0 0 0,-1 0 0,1 0 1,0 0-1,0 0 0,0 0 0,0 0 0,0 0 0,0 0 1,-1-1-1,1 1 0,0 0 0,0 0 0,0 0 1,0 0-1,0 0 0,0 0 0,0 0 0,0 0 1,0-1-1,0 1 0,-1 0 0,1 0 0,0 0 0,0 0 1,0 0-1,0 0 0,0-1 0,0 1 0,0 0 1,0 0-1,0 0 0,0 0 0,0 0 0,0-1 0,-8 19 721,-6 28 13,-27 146-92,-19 237 1,56-378-496,4-51-168,0 0 0,0 0 0,0 0 0,0 0 0,0 0 1,1 0-1,-1 0 0,0 0 0,0 0 0,0 0 0,0 0 0,0 0 0,0 0 0,0 0 0,0 0 0,0 0 1,1 0-1,-1 0 0,0 0 0,0 0 0,0 0 0,0 0 0,0 0 0,0 0 0,0 0 0,0 0 0,0 0 1,1 0-1,-1 0 0,0 0 0,0 0 0,0 0 0,0 1 0,0-1 0,0 0 0,4-14 48,-1-33 69,-3 1 0,-1 0 0,-3-1 0,-14-74-1,19 126-107,1-1-1,0 1 0,0 0 0,1-1 0,-1 1 0,1-1 1,0 0-1,1 0 0,-1 0 0,0 0 0,1 0 0,0-1 1,8 6-1,-9-7-18,0 0 1,1 0 0,-1 0 0,1 0 0,0 0 0,-1-1-1,1 0 1,0 0 0,0 0 0,0 0 0,0 0-1,0-1 1,0 0 0,0 0 0,0 0 0,0 0 0,0-1-1,0 1 1,0-1 0,0 0 0,0 0 0,4-3-1,0 1 0,-1-2 0,0 1 0,0-1 0,0 0 0,-1-1 0,1 1 0,-1-1 0,-1 0 0,1-1 0,8-13 0,-9 11 27,1 0-1,-2 0 1,1-1 0,-1 0 0,-1 0-1,1 0 1,-2 0 0,3-14 0,-6 11 101,-4 16 43,-6 22 10,1 6-36,-8 52 0,15-70-134,2 1 0,0-1 0,0 1 0,2-1 0,-1 1 1,5 22-1,-5-35-5,1 1 0,-1 0 0,1 0 0,-1 0 0,1-1 0,0 1 0,0 0 0,0-1 0,0 1 0,0 0 0,0-1 0,0 1 0,0-1 0,1 0 0,-1 1 0,1-1 0,-1 0 0,1 0 0,-1 0 0,1 0 0,-1 0 0,1 0-1,0-1 1,0 1 0,-1 0 0,1-1 0,0 1 0,0-1 0,0 0 0,0 0 0,-1 0 0,1 0 0,0 0 0,0 0 0,0 0 0,0 0 0,0-1 0,2 0 0,8-2 7,-1-1-1,0 0 1,1-1-1,17-11 1,-25 14-3,64-41 74,-47 29-42,0 1 1,1 0-1,45-18 0,-66 31-34,0-1 0,0 1 0,1-1 0,-1 1 0,0 0 1,0-1-1,1 1 0,-1 0 0,0 0 0,0 0 0,1 0 0,-1 0 0,0 0 0,0 1 0,1-1 0,-1 0 0,0 1 0,0-1 0,1 0 1,-1 1-1,0 0 0,0-1 0,0 1 0,0 0 0,0-1 0,0 1 0,0 0 0,0 0 0,0 0 0,0 0 0,0 0 0,-1 0 1,1 0-1,0 0 0,-1 0 0,1 0 0,-1 1 0,1-1 0,-1 0 0,0 0 0,1 0 0,-1 1 0,0 1 0,2 7 29,-1 0-1,-1 1 1,0-1-1,-2 16 1,2-13-9,-1-4-9,0-3 10,1 0 1,0 0-1,0-1 0,0 1 0,1 0 1,1 7-1,-1-12-19,-1 0-1,0 0 1,1 1 0,0-1-1,-1 0 1,1 0 0,0 0-1,-1-1 1,1 1 0,0 0 0,0 0-1,0 0 1,0 0 0,0-1-1,0 1 1,0-1 0,0 1-1,0 0 1,0-1 0,0 0-1,0 1 1,0-1 0,0 0 0,1 1-1,-1-1 1,0 0 0,0 0-1,0 0 1,1 0 0,-1 0-1,0 0 1,0-1 0,0 1-1,0 0 1,1 0 0,1-2 0,8-1-59,-1-1 1,1 0 0,11-7 0,29-11-1647,-47 21 1389,-1 0 0,1 0 0,0 0 0,0 1 0,0-1 0,0 1 0,0 0 0,0 0 0,0 1 0,0-1 1,4 2-1,-1-1-663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3.544"/>
    </inkml:context>
    <inkml:brush xml:id="br0">
      <inkml:brushProperty name="width" value="0.025" units="cm"/>
      <inkml:brushProperty name="height" value="0.025" units="cm"/>
    </inkml:brush>
  </inkml:definitions>
  <inkml:trace contextRef="#ctx0" brushRef="#br0">1 117 13715,'6'-15'938,"1"1"1,0-1-1,15-19 1,-20 31-729,0 0 0,0 1 0,1-1-1,-1 0 1,1 1 0,0-1 0,0 1 0,0 0 0,0 0 0,0 0 0,0 0 0,1 0 0,-1 1 0,0 0 0,1-1 0,0 1 0,-1 1 0,1-1 0,-1 0 0,1 1-1,5 0 1,-7 0-156,0 0 0,-1 0 0,1 1 0,0-1-1,-1 0 1,1 1 0,0 0 0,-1-1-1,1 1 1,0 0 0,-1 0 0,1 0 0,-1 0-1,0 0 1,1 0 0,-1 0 0,0 0 0,0 1-1,1-1 1,-1 0 0,1 3 0,-1-1 11,1 1 0,-1-1 0,1 1 0,-1 0 0,0-1 0,-1 1 0,1 0 0,-1 0 0,1 5 0,-2 5 89,0 0 0,0 1 0,-2-1 0,-4 16 0,-8 16 317,-2-1 0,-25 47 0,14-32-116,27-58-348,-7 20 45,12-15-55,8-7-16,14-10-336,0 0 0,0-2-1,-1 0 1,-1-2-1,30-22 1,-31 17-1,-7-3-79</inkml:trace>
  <inkml:trace contextRef="#ctx0" brushRef="#br0" timeOffset="1">44 269 16003,'-23'8'1705,"10"-5"-1073,6-1-224,12-4 824,8-2-184,10-6-255,4-3-265,9-1-832,3-4 968,3-7-544,-4-3-24,15 3-88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4.272"/>
    </inkml:context>
    <inkml:brush xml:id="br0">
      <inkml:brushProperty name="width" value="0.025" units="cm"/>
      <inkml:brushProperty name="height" value="0.025" units="cm"/>
    </inkml:brush>
  </inkml:definitions>
  <inkml:trace contextRef="#ctx0" brushRef="#br0">38 1 17444,'1'0'78,"-1"-1"1,1 1-1,0 0 0,0 0 1,-1 0-1,1 1 1,0-1-1,-1 0 1,1 0-1,0 0 0,-1 0 1,1 1-1,-1-1 1,1 0-1,0 1 1,-1-1-1,1 0 0,-1 1 1,1-1-1,-1 1 1,1-1-1,-1 1 1,1-1-1,-1 1 1,1-1-1,-1 1 0,0-1 1,1 1-1,-1-1 1,0 1-1,1 0 1,-1-1-1,0 1 0,0 0 1,0-1-1,0 1 1,1 0-1,-1-1 1,0 1-1,0 0 0,0 0 1,-1-1-1,1 1 1,0 0-1,-8 40 1050,5-29-751,-10 50 371,0-8-428,-5 57 0,18-107-315,-1 0-1,1 0 1,0 0-1,0 0 1,1 0-1,-1 0 1,1 0-1,0 0 1,0 0-1,0 0 0,2 4 1,-2-8-3,-1 1 0,1 0-1,-1 0 1,1 0 0,-1-1 0,1 1 0,0 0-1,0-1 1,-1 1 0,1-1 0,0 1 0,0 0-1,0-1 1,0 0 0,-1 1 0,1-1 0,0 0 0,0 1-1,1-1 1,0 0 0,0 0 1,0 0-1,0 0 0,0 0 0,0-1 1,0 1-1,0-1 0,0 1 0,-1-1 1,1 0-1,0 1 0,0-1 1,1-1-1,17-12 45,-1-1 1,-1-1-1,-1 0 1,0-1-1,18-24 1,-17 20 24,10-11 49,-12 12 39,29-27-1,-44 46-149,0 0 0,0 0-1,0 0 1,0 0 0,-1 1-1,1-1 1,0 0 0,0 1-1,1-1 1,-1 0-1,0 1 1,0-1 0,0 1-1,0 0 1,0-1 0,1 1-1,-1 0 1,0 0 0,2 0-1,-2 0-1,0 1 0,-1-1 0,1 0 0,-1 1-1,1-1 1,0 1 0,-1 0 0,1-1 0,-1 1 0,0-1-1,1 1 1,-1 0 0,0-1 0,1 1 0,-1 0-1,0-1 1,1 1 0,-1 0 0,0-1 0,0 1 0,0 0-1,0 0 1,0 0 0,0 9 40,0 0-1,0 0 1,-3 15 0,2-22-52,-4 24 43,3-18-21,0 0 1,0 1 0,1-1 0,0 0-1,1 1 1,0-1 0,0 1-1,2 9 1,-1-18-15,-1 0-1,0 0 1,1-1 0,-1 1-1,0 0 1,1-1 0,-1 1-1,1-1 1,-1 1-1,1 0 1,0-1 0,-1 1-1,1-1 1,-1 0 0,1 1-1,0-1 1,0 1-1,-1-1 1,1 0 0,0 0-1,-1 1 1,1-1 0,0 0-1,0 0 1,0 0-1,-1 0 1,1 0 0,0 0-1,0 0 1,-1 0 0,1 0-1,0 0 1,0 0-1,-1-1 1,1 1 0,0 0-1,0 0 1,1-1 0,27-16 70,-27 16-68,99-76 190,-67 49-114,2 2 0,55-32 0,-86 55-78,0 0 0,1 1 0,-1 0 0,10-2-1,-14 3-3,0 1 0,0 0 1,1 0-1,-1 0 0,0-1 0,0 1 0,0 0 0,0 1 0,0-1 0,0 0 0,1 0 0,-1 0 0,0 1 0,0-1 0,0 1 0,0-1 1,0 0-1,0 1 0,0 0 0,0-1 0,0 1 0,0 0 0,0-1 0,-1 1 0,1 0 0,0 0 0,0 0 0,-1 0 0,1 0 0,0 0 1,0 1-1,1 3 0,-1 1 0,0-1 0,0 1 0,0-1 0,0 1 0,-1-1 0,0 1 0,0-1 0,-1 7 0,-10 52-181,9-57 114,-4 19-482,4-17-94,-1 0-1,2 0 1,-1 0 0,1 18 0,3-17 11,7-15-229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5.092"/>
    </inkml:context>
    <inkml:brush xml:id="br0">
      <inkml:brushProperty name="width" value="0.025" units="cm"/>
      <inkml:brushProperty name="height" value="0.025" units="cm"/>
    </inkml:brush>
  </inkml:definitions>
  <inkml:trace contextRef="#ctx0" brushRef="#br0">65 292 14851,'7'-2'359,"-1"0"1,1 0-1,-1-1 0,0 0 0,0 0 0,0 0 1,0-1-1,0 0 0,-1 0 0,1 0 0,8-10 1,4-5 696,25-36 1,-35 43-853,0 0-1,0 0 1,10-26-1,-17 36-177,0-1-1,1 0 1,-1 0-1,0 0 1,-1 0-1,1 0 1,0 0-1,-1 0 1,0-1-1,0 1 0,0 0 1,0 0-1,0 0 1,-1 0-1,1 0 1,-1 0-1,0 0 1,0 0-1,0 0 1,0 0-1,0 0 1,-1 0-1,1 1 1,-3-4-1,2 4-6,-1 0-1,0 0 1,1 0 0,-1 1-1,0-1 1,0 1 0,0 0-1,0-1 1,0 1-1,0 1 1,-1-1 0,1 0-1,0 1 1,0 0 0,0-1-1,-1 1 1,1 1 0,0-1-1,0 0 1,-1 1-1,1-1 1,0 1 0,0 0-1,0 0 1,-3 2 0,-3 0 17,0 1 1,1 1-1,-1-1 0,1 1 1,0 0-1,1 1 1,-11 10-1,9-6-24,0 0 0,1 1 0,0 0 0,1 1 0,0 0-1,1 0 1,0 0 0,1 0 0,1 1 0,0 0 0,0 0-1,2 0 1,-1 1 0,2-1 0,-1 24 0,2-32-8,1 0 0,-1 0 0,1 0 0,0-1 0,0 1 1,1 0-1,2 7 0,-3-10-1,0 0 0,0 0 0,0-1 0,1 1 0,-1 0 0,0-1 1,1 1-1,-1-1 0,1 0 0,-1 1 0,1-1 0,0 0 0,-1 0 0,1 0 0,0 0 0,0 0 1,0 0-1,0-1 0,0 1 0,0 0 0,3-1 0,1 1 7,0-1 0,0 0 0,0-1 0,0 0 1,0 0-1,0 0 0,0 0 0,0-1 0,9-4 0,51-27 55,-60 29-60,106-68 102,-72 44-49,64-33 1,-102 60-61,0 0 1,0 0-1,0 0 1,0 1-1,0-1 0,0 0 1,0 1-1,0 0 1,1-1-1,-1 1 1,0 0-1,0 0 0,0 0 1,0 0-1,4 1 1,-5 0 0,0 0 0,1-1 0,-1 1 0,0 0 1,0 0-1,0-1 0,1 1 0,-1 0 0,0 0 0,0 0 1,-1 0-1,1 1 0,0-1 0,0 0 0,0 0 0,-1 0 1,2 3-1,0 5 1,1 0 0,-2 0 0,1 0 0,-1 0 0,-1 18 0,1-7 8,-1-4 14,0-11-5,0 0-1,0 0 1,0 0-1,1 0 1,0 0 0,0 0-1,0 0 1,1 0-1,0 0 1,-1 0 0,6 8-1,-6-13-7,0 1 0,-1 0 0,1 0 0,0-1 0,0 1 0,0-1 0,0 1-1,0-1 1,0 1 0,0-1 0,0 1 0,0-1 0,0 0 0,0 1 0,0-1 0,0 0 0,0 0 0,0 0-1,0 0 1,0 0 0,0 0 0,1 0 0,-1-1 0,0 1 0,0 0 0,0 0 0,0-1 0,0 1 0,0-1 0,0 1-1,0-1 1,0 1 0,-1-1 0,1 0 0,0 1 0,1-2 0,6-4 33,-1 0-1,-1 0 1,8-9 0,-10 11-25,54-68 141,1-1-604,-59 73 419,0 0 0,0-1 0,0 1 0,1 0 0,-1 0 0,0-1 0,0 1 0,1 0 0,-1 0 0,0-1 0,0 1 0,1 0 0,-1 0 0,0 0 0,1-1 0,-1 1 0,0 0 0,0 0 0,1 0 0,-1 0 1,0 0-1,1 0 0,-1 0 0,0 0 0,1 0 0,-1 0 0,0 0 0,1 0 0,-1 0 0,0 0 0,1 0 0,-1 0 0,1 0 0,3 12-882,-6 30-906,1-27 899,0-14 850,1 1 0,0 0 1,0-1-1,0 1 1,0 0-1,1-1 1,-1 1-1,0 0 0,1-1 1,-1 1-1,1 0 1,-1-1-1,1 1 1,0-1-1,0 1 0,0-1 1,1 2-1,11 0-571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5.652"/>
    </inkml:context>
    <inkml:brush xml:id="br0">
      <inkml:brushProperty name="width" value="0.025" units="cm"/>
      <inkml:brushProperty name="height" value="0.025" units="cm"/>
    </inkml:brush>
  </inkml:definitions>
  <inkml:trace contextRef="#ctx0" brushRef="#br0">171 1 12523,'-1'0'147,"-1"0"1,1-1 0,0 1-1,-1 1 1,1-1 0,0 0-1,0 0 1,-1 0 0,1 1-1,0-1 1,0 1 0,-1-1-1,1 1 1,0-1 0,0 1 0,0 0-1,0-1 1,0 1 0,0 0-1,0 0 1,0 0 0,0 0-1,-1 2 1,-1-1 197,-11 11 1023,1 1 1,-23 28-1,31-34-1186,-1 0 0,1 0 0,1 0 0,-1 1 0,1 0 0,1 0 0,-4 15 0,6-23-168,1 1-1,0-1 1,-1 0 0,1 0 0,0 1 0,0-1-1,0 0 1,0 1 0,0-1 0,0 0 0,0 0-1,1 1 1,-1-1 0,0 0 0,1 0 0,-1 1-1,1-1 1,-1 0 0,1 0 0,0 0 0,-1 0-1,2 2 1,0-2-11,-1 0-1,1 0 0,0 0 0,0-1 1,-1 1-1,1 0 0,0-1 1,0 1-1,0-1 0,0 0 1,0 1-1,-1-1 0,1 0 0,4 0 1,0 0-28,8-1-144,1 2 1,-1-1-1,1 2 0,17 4 0,-28-5 103,1 0 0,-1 1 0,0 0 1,1 0-1,-1 0 0,0 1 0,0-1 0,0 1 0,-1 0 1,1 0-1,-1 0 0,0 1 0,1-1 0,-1 1 0,-1 0 1,1 0-1,2 5 0,0 1 31,-1-1 0,-1 1 1,0 1-1,0-1 0,-1 0 0,-1 0 1,1 1-1,-2-1 0,1 1 0,-2-1 0,1 1 1,-1-1-1,-1 1 0,-5 18 0,0-3 399,-2-1 0,0 0 0,-2-1 0,-24 41 0,28-52-116,-1-1 0,0 1 1,-1-1-1,0-1 0,-1 1 1,0-2-1,-1 1 0,-18 12 1,28-22-243,-1 0 1,1 0-1,-1 0 1,1 0 0,-1-1-1,0 1 1,1 0-1,-1-1 1,0 1-1,1-1 1,-1 0 0,0 1-1,0-1 1,1 0-1,-1 0 1,0 0-1,0-1 1,1 1 0,-1 0-1,0 0 1,1-1-1,-1 1 1,-2-2-1,2 0-34,0 1-1,0-1 1,0 0-1,0 0 1,0 0-1,0 0 1,1 0-1,-1-1 1,1 1-1,0 0 0,-1-1 1,1 1-1,-1-5 1,-1-4-156,0 1 0,1 0 0,1-1 0,0 0 0,0 1 0,1-19 0,3 17-12,-1 0-1,1 0 1,1 1 0,0-1-1,1 1 1,0 0-1,1 0 1,0 1 0,0 0-1,1 0 1,1 0 0,-1 1-1,2 0 1,-1 1-1,13-10 1,19-14-196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06.277"/>
    </inkml:context>
    <inkml:brush xml:id="br0">
      <inkml:brushProperty name="width" value="0.025" units="cm"/>
      <inkml:brushProperty name="height" value="0.025" units="cm"/>
    </inkml:brush>
  </inkml:definitions>
  <inkml:trace contextRef="#ctx0" brushRef="#br0">42 309 16564,'13'-8'582,"0"0"0,0-1 0,0 0 0,-1-1 1,-1 0-1,0-1 0,12-15 0,-6 9 154,6-7-100,-2 3-221,-1 0 1,-1-1-1,31-47 1,-49 68-406,-1 0 0,1 0 0,0 0 0,0-1 0,-1 1 0,1 0 0,-1 0 0,1-1 0,-1 1 0,0 0 0,1-1 0,-1 1 0,0-1 0,0 1 1,0 0-1,0-1 0,0 1 0,0 0 0,0-1 0,-1 1 0,1-1 0,-1 1 0,0-3 0,0 3 0,-1 0 0,1 0 0,0 0 0,-1 0 0,1 1 0,-1-1 0,1 0 0,-1 1 0,1-1 0,-1 1 0,1-1 0,-1 1 0,1 0 0,-1 0 0,0-1-1,1 1 1,-1 0 0,0 1 0,1-1 0,-4 1 0,-6 1 26,0 0 0,0 1 0,0 1-1,0-1 1,0 2 0,1 0 0,0 0 0,0 1-1,0 0 1,1 0 0,0 1 0,-11 11 0,7-5 42,0 1-1,0 0 1,2 0 0,0 1 0,0 1 0,-14 29 0,20-33-17,0-1 0,1 0 0,0 1 0,1 0 0,1 0 0,0 0-1,0 0 1,1 1 0,1 15 0,0-24-97,0 0 0,1-1 0,-1 1 0,1-1 1,0 1-1,0-1 0,0 1 0,1-1 0,-1 1 0,1-1 0,0 0 0,0 0 0,0 0 0,0 0 0,0 0 0,1-1 1,-1 1-1,1-1 0,0 1 0,0-1 0,0 0 0,0 0 0,0 0 0,0 0 0,1-1 0,-1 1 0,0-1 0,1 0 1,-1 0-1,1 0 0,-1-1 0,1 1 0,0-1 0,5 0 0,-2 0-217,0 0-1,0 0 1,-1-1-1,1 0 0,0 0 1,-1-1-1,1 0 1,6-3-1,50-27-367,-49 24 394,49-29-618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5.633"/>
    </inkml:context>
    <inkml:brush xml:id="br0">
      <inkml:brushProperty name="width" value="0.025" units="cm"/>
      <inkml:brushProperty name="height" value="0.025" units="cm"/>
    </inkml:brush>
  </inkml:definitions>
  <inkml:trace contextRef="#ctx0" brushRef="#br0">0 7 19124,'2'12'1977,"3"-2"-1401,15 1-256,10-4 1440,13-5-1368,9-2-104,8-6-240,0-1-104,1-3-448,-7-2-296,-14 5-472,-10 1 912,-18 5-249,-14 1-151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6.126"/>
    </inkml:context>
    <inkml:brush xml:id="br0">
      <inkml:brushProperty name="width" value="0.025" units="cm"/>
      <inkml:brushProperty name="height" value="0.025" units="cm"/>
    </inkml:brush>
  </inkml:definitions>
  <inkml:trace contextRef="#ctx0" brushRef="#br0">12 1 16243,'-9'29'2161,"7"-5"-1249,13-10-272,8-5 1529,14-8-1033,1-2-176,10-6-688,2-2-560,2-2 400,0-6-112,-8-5-216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6.777"/>
    </inkml:context>
    <inkml:brush xml:id="br0">
      <inkml:brushProperty name="width" value="0.025" units="cm"/>
      <inkml:brushProperty name="height" value="0.025" units="cm"/>
    </inkml:brush>
  </inkml:definitions>
  <inkml:trace contextRef="#ctx0" brushRef="#br0">109 1 14835,'-2'0'99,"1"0"0,0 0 0,0 0 0,-1 0 0,1 0 0,0 0 0,0 0 0,-1 1 0,1-1 0,0 0-1,0 1 1,0-1 0,-1 1 0,1-1 0,0 1 0,0 0 0,0 0 0,0-1 0,0 1 0,0 0 0,0 0 0,1 0 0,-1 0 0,0 0 0,-1 1-1,-19 33 783,18-29-373,-6 13-282,0 1-1,1 0 1,1 0 0,2 1 0,-5 23-1,7-29-149,1 1 0,1 0-1,0 0 1,1 0-1,1 0 1,0-1 0,6 25-1,-6-36-45,0 0 0,0-1 0,0 1-1,1 0 1,0-1 0,-1 1 0,1-1 0,0 0 0,0 0-1,1 0 1,-1 0 0,1 0 0,0 0 0,-1 0 0,1-1-1,0 0 1,7 5 0,-7-6 10,1 0 1,0 1-1,0-1 0,0-1 1,0 1-1,0 0 0,0-1 1,0 0-1,0 0 0,0 0 1,0-1-1,0 1 0,0-1 1,0 0-1,0 0 0,0 0 1,5-3-1,7-3 102,-1-2 0,0 1 0,0-2 0,-1 0 0,0-1 0,0 0-1,-2-1 1,17-18 0,-3-2 367,-1 0 1,30-52-1,-42 56-177,-8 16-104,-5 12-222,0 0 1,0 0-1,-1 0 0,1 0 1,0 0-1,0 0 1,0 0-1,0 0 0,0 0 1,0 0-1,0 0 1,0 0-1,0 0 1,0 0-1,0 0 0,0 0 1,0 0-1,0 0 1,0 0-1,0 0 1,-1 0-1,1 0 0,0 0 1,0 0-1,0 0 1,0 0-1,0 0 0,0-1 1,0 1-1,0 0 1,0 0-1,0 0 1,0 0-1,0 0 0,0 0 1,0 0-1,0 0 1,0 0-1,0 0 0,0 0 1,0 0-1,0 0 1,0 0-1,0-1 1,0 1-1,0 0 0,0 0 1,0 0-1,0 0 1,0 0-1,0 0 1,0 0-1,0 0 0,0 0 1,1 0-1,-1 0 1,0 0-1,0 0 1,-4 5 16,0 0 0,0 0 0,1 0 1,0 1-1,0 0 0,0-1 0,1 1 1,0 0-1,0 0 0,-2 13 1,2-9-10,-4 12-13,2-1 0,0 1 0,0 38 0,3-52 1,1 0-1,1 0 1,0 0 0,0-1-1,0 1 1,1 0-1,0-1 1,0 1 0,1-1-1,0 0 1,1 0-1,-1 0 1,1 0 0,6 6-1,-8-10 15,0 0-1,1-1 0,-1 1 1,1-1-1,-1 0 1,1 0-1,0 0 0,0 0 1,0 0-1,0-1 0,1 1 1,-1-1-1,0 0 1,1 0-1,-1 0 0,0-1 1,1 1-1,4-1 1,-2 0 30,-1 0 1,1-1 0,-1 0-1,1-1 1,-1 1 0,0-1-1,0 0 1,0 0 0,0-1-1,8-4 1,1-3 125,-1 0 0,0-1 1,-1 0-1,0-1 0,-1 0 0,19-27 0,-19 21-8,0-1 0,-1 0 0,0-1 0,-2 1-1,-1-2 1,0 1 0,-1-1 0,-1 0 0,-1 0-1,-1-1 1,0-30 0,-3 48-163,-1 0 1,0 1-1,1-1 0,-1 0 1,0 1-1,-1-1 0,1 0 1,-1 1-1,1-1 0,-1 1 1,0 0-1,-4-5 0,5 7-39,1 0-1,-1 1 0,0-1 0,0 0 0,1 0 0,-1 1 1,0-1-1,0 0 0,0 1 0,0-1 0,0 1 0,0-1 1,0 1-1,0 0 0,0-1 0,-1 1 0,1 0 1,0 0-1,0 0 0,0 0 0,0 0 0,0 0 0,0 0 1,0 0-1,-1 0 0,1 1 0,0-1 0,0 0 1,0 1-1,0-1 0,0 0 0,0 1 0,0 0 0,0-1 1,0 1-1,0 0 0,1-1 0,-1 1 0,0 0 0,0 0 1,0 0-1,1-1 0,-1 1 0,0 1 0,-18 30-2433,18-30 2336,0 0 0,0 0 0,1 0 0,-1 0 0,0 1 0,1-1 0,0 0 0,-1 0 0,1 1-1,0-1 1,0 0 0,1 0 0,-1 1 0,1 2 0,7 9-925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7.272"/>
    </inkml:context>
    <inkml:brush xml:id="br0">
      <inkml:brushProperty name="width" value="0.025" units="cm"/>
      <inkml:brushProperty name="height" value="0.025" units="cm"/>
    </inkml:brush>
  </inkml:definitions>
  <inkml:trace contextRef="#ctx0" brushRef="#br0">1 0 18044,'1'23'2288,"-1"5"-1439,0 5-353,0 1 1096,1 3-488,4-1-152,3-4-592,2-7-239,5-12-346,0-8-199,1-13-496,0-7-368,-6-14 920,-1-4-248,-7-3-56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1.706"/>
    </inkml:context>
    <inkml:brush xml:id="br0">
      <inkml:brushProperty name="width" value="0.05" units="cm"/>
      <inkml:brushProperty name="height" value="0.05" units="cm"/>
    </inkml:brush>
  </inkml:definitions>
  <inkml:trace contextRef="#ctx0" brushRef="#br0">148 1 17692,'-4'9'528,"0"0"1,-1 0 0,0-1-1,-7 10 1,-10 17 429,8-3-558,0 1 1,3 1-1,0 0 1,2 1-1,-5 40 1,-9 180-35,23-254-358,0 20 22,3-13 46,-3-8-71,0 1 0,0-1-1,1 0 1,-1 0-1,0 0 1,0 0-1,0 0 1,0 0-1,1 0 1,-1 0 0,0 0-1,0 0 1,0 0-1,0 0 1,1 0-1,-1 0 1,0 0-1,0 0 1,0 0-1,0 0 1,1 0 0,-1 0-1,0 0 1,0-1-1,0 1 1,0 0-1,0 0 1,1 0-1,-1 0 1,0 0 0,0 0-1,0 0 1,0-1-1,0 1 1,0 0-1,0 0 1,1 0-1,-1 0 1,0-1 0,8-11 61,0-1 0,-1-1 0,0 0 1,-1 1-1,0-2 0,3-15 0,1-1 15,3-3 14,1-1-23,-3 0 0,13-58-1,-24 96-68,-10 84-15,9-75 19,1 1 1,0-1-1,1 1 1,0-1-1,1 1 1,4 14-1,-5-24 3,0 0 0,0 0 0,1-1 0,-1 1 0,0 0 0,1-1 1,0 1-1,-1-1 0,1 0 0,0 1 0,0-1 0,0 0 0,1 0 0,-1 0 0,0-1 0,1 1 0,-1 0 0,4 1 0,-2-2 10,0 0 0,-1 0 0,1-1 0,0 1 0,0-1 1,0 0-1,0 0 0,-1 0 0,1 0 0,0-1 0,0 1 0,5-3 0,3-1 45,0 0 0,0-1 0,0-1 1,-1 0-1,0-1 0,0 0 0,12-11 1,-8 7-1,0-2 0,-2 0 0,1 0-1,-2-1 1,0-1 0,10-16 0,-29 47-84,0 0-1,1 0 0,1 0 0,1 1 0,0-1 0,-2 25 1,5-39 21,1-1 0,0 1 0,0 0 0,0-1 0,0 1 0,0 0 0,0-1 0,1 1 0,-1-1 1,0 1-1,1 0 0,0-1 0,-1 1 0,1-1 0,0 0 0,1 3 0,-1-3 3,-1-1 0,1 1 0,0 0-1,0 0 1,0-1 0,0 1 0,0-1 0,0 1 0,0-1-1,1 1 1,-1-1 0,0 0 0,0 1 0,0-1 0,0 0-1,0 0 1,3 0 0,1 0 14,0-1-1,0 0 1,0 0 0,0-1 0,0 1-1,0-1 1,-1 0 0,9-4-1,72-50 205,-59 37-150,51-27-1,-76 45-73,1 1 0,-1-1-1,1 0 1,-1 1-1,1-1 1,0 1-1,-1 0 1,1-1-1,-1 1 1,1 0-1,0 0 1,-1 0-1,4 0 1,-5 1-1,1-1 0,0 0 1,0 1-1,-1-1 0,1 0 0,0 1 0,-1-1 0,1 1 1,0-1-1,-1 1 0,1-1 0,-1 1 0,1 0 0,-1-1 1,1 1-1,-1 0 0,1-1 0,-1 1 0,1 1 0,1 4-10,-1 0 0,0-1 0,0 1 0,-1 0 0,0 0 0,0 8-1,1 15-22,-1-27 38,0 0 0,1-1 1,-1 1-1,1 0 0,-1 0 0,1-1 0,0 1 0,-1 0 1,1-1-1,0 1 0,0-1 0,0 1 0,0-1 0,1 0 1,-1 1-1,0-1 0,0 0 0,1 0 0,-1 0 0,1 0 1,-1 0-1,1 0 0,-1 0 0,1 0 0,0 0 0,-1-1 0,1 1 1,0-1-1,0 0 0,-1 1 0,1-1 0,0 0 0,0 0 1,0 0-1,-1 0 0,1 0 0,0 0 0,0-1 0,3 0 1,6-2 25,1-1 1,-1 0 0,1-1 0,17-9-1,-25 11-27,25-13 52,-18 9-45,0 1 1,0 0 0,1 1 0,18-6 0,-29 11-12,0-1 0,0 1 1,0 0-1,0-1 0,0 1 0,0 0 0,0 0 0,0 0 0,0 0 0,0 0 1,0 0-1,0 0 0,0 0 0,0 0 0,0 1 0,0-1 0,0 0 0,0 0 1,-1 1-1,1-1 0,0 1 0,0-1 0,0 1 0,0-1 0,-1 1 0,1 0 1,0-1-1,-1 1 0,2 1 0,-1 1-5,0 0 0,0 0 0,0 0 0,0 0 0,-1 0 0,1 0 0,-1 6 0,0-5 1,1 0 0,-1 0 0,1 0 0,0 0 1,2 8-1,-2-11 6,-1 0 0,1 0 0,0 0 0,-1 0 0,1 0 1,0 0-1,0 0 0,0 0 0,0 0 0,0 0 0,0 0 0,0-1 1,0 1-1,0 0 0,0-1 0,0 1 0,0-1 0,1 1 0,-1-1 0,0 0 1,0 1-1,1-1 0,-1 0 0,2 0 0,3 0 5,1-1-1,0 1 1,-1-1-1,1 0 1,-1-1 0,0 0-1,1 0 1,-1 0-1,6-4 1,58-32 20,-54 28-13,7-5-5,-11 8-16,-1 0 0,1 0-1,0 1 1,0 1 0,16-6 0,-28 11 5,1 0 0,0 0 0,-1 0 1,1 0-1,-1 0 0,1 0 0,0-1 1,-1 1-1,1 1 0,0-1 0,-1 0 0,1 0 1,0 0-1,-1 0 0,1 0 0,-1 0 0,1 1 1,0-1-1,-1 0 0,1 1 0,-1-1 1,1 0-1,-1 1 0,1-1 0,-1 1 0,1 0 1,0 0-1,0 0 0,-1 0 0,1 1 0,-1-1 0,0 0 0,1 0 0,-1 1 0,0-1 0,0 0 0,0 1 0,0-1 1,0 2-1,-1 6-40,0 0 1,-1 0 0,-3 9 0,3-12-30,1-3 149,-8 25-1595,4-23 431,2-18 466,2-6 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14.942"/>
    </inkml:context>
    <inkml:brush xml:id="br0">
      <inkml:brushProperty name="width" value="0.025" units="cm"/>
      <inkml:brushProperty name="height" value="0.025" units="cm"/>
      <inkml:brushProperty name="color" value="#004F8B"/>
    </inkml:brush>
  </inkml:definitions>
  <inkml:trace contextRef="#ctx0" brushRef="#br0">4617 578 11851,'-8'-4'392,"1"0"1,0-1-1,-1 0 1,2 0 0,-1 0-1,0-1 1,-9-11-1,7 8 47,0 0-1,-18-12 0,15 14-249,0 0 1,0 1-1,-1 1 0,0 0 0,0 1 1,-17-4-1,-84-9 549,29 6-418,-3-9 81,-98-35-1,116 31-188,-1 4 1,-134-22-1,146 38-141,1 3 0,-99 9 0,-116 33 56,-55 4-92,173-40-9,-284-26 1,-130-6-6,467 30 15,1 5 1,1 4-1,-162 41 1,140-19 49,-194 82 0,272-97-80,1 3 1,1 2-1,1 1 1,1 2-1,2 2 1,1 2-1,-53 55 1,72-65-12,1 2 1,1 0-1,1 1 1,1 1-1,2 0 1,0 1-1,2 0 1,0 1-1,-10 50 1,10-21-18,3 0 0,2 0 0,5 110 1,4-103 6,3-1 0,3 0 0,2-1-1,3 0 1,3-1 0,2-1 0,2-1 0,4 0 0,1-2 0,3-1 0,3-2 0,55 70 0,-39-66 2,2-3 0,2-1 1,3-4-1,1-1 0,3-4 1,2-2-1,1-2 0,2-4 1,2-2-1,1-3 0,83 25 1,-31-20-13,207 36 0,131-23-16,58-48 58,21-57-37,-9-56 26,-357 65 21,271-112 0,-319 104 30,-3-6 0,201-135 0,-202 105 22,157-152-1,-208 173-46,-3-4 0,-3-2-1,72-117 1,-111 155-4,0 0 1,-3-1-1,-1-1 0,18-57 0,-23 50 29,-3 0 0,-1-1-1,-2 0 1,1-85 0,-9 106-12,-2-1 1,-1 1-1,-1 0 1,-1 0-1,-1 0 1,-2 1 0,0 0-1,-2 0 1,-24-45-1,14 38 52,-1 2-1,-1 0 0,-2 1 0,-1 2 0,-35-32 1,21 27 50,-1 2 1,-1 1 0,-64-34 0,29 26 40,-2 3 0,-2 4 0,0 3 0,-124-25 0,53 24 15,-243-14 0,-157 36-1497,176 27 723,192-8 191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7.735"/>
    </inkml:context>
    <inkml:brush xml:id="br0">
      <inkml:brushProperty name="width" value="0.025" units="cm"/>
      <inkml:brushProperty name="height" value="0.025" units="cm"/>
    </inkml:brush>
  </inkml:definitions>
  <inkml:trace contextRef="#ctx0" brushRef="#br0">1 313 12835,'18'8'1153,"0"-2"0,1 0 0,-1-1 0,1-1 0,0-1 0,23 1 0,-32-4-942,1 0 0,-1-1-1,1 0 1,-1-1 0,1 0 0,-1-1 0,0 0-1,0 0 1,-1-1 0,1 0 0,-1-1 0,17-11-1,-17 10-60,-1 0-1,0-1 1,-1 0-1,9-10 1,-14 15-118,0 0 1,-1-1-1,1 1 0,-1 0 1,0-1-1,1 1 0,-1-1 1,-1 0-1,2-3 0,-2 4-19,1 1-1,-1 0 1,0 0-1,0-1 1,-1 1-1,1 0 1,0-1-1,0 1 1,0 0-1,-1 0 1,1 0-1,-1-1 1,1 1-1,-1 0 1,0 0-1,1 0 1,-1 0-1,0 0 1,1 0-1,-1 0 1,-2-1-1,1 0-1,0 1-1,0 0 0,0 0 1,0 0-1,-1 0 1,1 0-1,0 0 1,-1 0-1,1 1 1,-1-1-1,1 1 1,-1 0-1,1 0 1,-1 0-1,1 0 1,-1 0-1,1 0 1,-1 1-1,1-1 1,-3 2-1,-5 1 10,0 0-1,1 0 1,-14 8 0,14-6-9,1 1 0,0 0 0,0 0 1,0 0-1,1 1 0,0 0 0,0 1 1,-9 13-1,13-17 2,0 0 1,1-1-1,-1 1 1,1 0-1,0 0 1,0 1-1,1-1 1,-1 0-1,1 1 1,0-1-1,0 1 0,0-1 1,1 1-1,0-1 1,0 1-1,0 0 1,0-1-1,1 1 1,-1-1-1,1 1 1,2 4-1,-2-6-8,1-1 1,0 0-1,0 1 0,0-1 0,0 0 0,0 0 1,0 0-1,1 0 0,-1 0 0,1 0 0,-1-1 1,1 1-1,0-1 0,0 0 0,-1 0 0,1 0 1,0 0-1,0 0 0,0-1 0,0 1 0,0-1 1,0 0-1,0 0 0,0 0 0,4-1 1,1 1-152,0-1-1,0 0 1,0 0 0,0-1 0,0 0 0,-1-1 0,1 1 0,9-6 0,-10 3 28,0 0 0,0 0 0,0-1 0,11-12-1,2-5-258</inkml:trace>
  <inkml:trace contextRef="#ctx0" brushRef="#br0" timeOffset="1">176 1 18220,'-19'10'1664,"18"3"-1184,1-5-200,8-2 865,8 3-1113,7-1 1240,1 0-1120,5 2-104,4 5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8.808"/>
    </inkml:context>
    <inkml:brush xml:id="br0">
      <inkml:brushProperty name="width" value="0.025" units="cm"/>
      <inkml:brushProperty name="height" value="0.025" units="cm"/>
    </inkml:brush>
  </inkml:definitions>
  <inkml:trace contextRef="#ctx0" brushRef="#br0">0 329 18996,'4'-1'360,"0"0"0,0 1-1,0-1 1,0 1 0,0 0 0,0 0-1,0 1 1,0-1 0,0 1-1,0 0 1,7 2 0,-10-2-327,1 0 0,-1 0 1,1 1-1,-1-1 0,1 0 0,-1 1 1,0-1-1,0 0 0,1 1 0,-1 0 1,0-1-1,0 1 0,-1 0 0,1-1 1,0 1-1,0 0 0,-1 0 0,1 0 1,-1 0-1,0-1 0,0 1 0,1 0 1,-1 0-1,0 0 0,-1 0 0,1 0 1,0 2-1,-3 13 73,0 1 0,-1-1 0,-6 18 0,4-16 59,1 0-1,-3 21 0,7-38-149,1-1-1,0 1 1,-1 0-1,1-1 1,0 1-1,0 0 1,0-1-1,0 1 0,0 0 1,0-1-1,1 1 1,-1-1-1,0 1 1,1 0-1,0-1 1,-1 1-1,1-1 1,0 1-1,0-1 1,-1 0-1,1 1 0,0-1 1,0 0-1,1 1 1,-1-1-1,0 0 1,0 0-1,1 0 1,-1 0-1,0 0 1,1 0-1,-1-1 1,1 1-1,-1 0 0,1-1 1,-1 1-1,1-1 1,0 0-1,-1 1 1,1-1-1,0 0 1,-1 0-1,3 0 1,3 0 15,1-1 0,0 0 1,0-1-1,-1 0 0,1 0 1,-1 0-1,0-1 1,8-4-1,6-3 34,-1-2 0,27-20 0,-37 25-51,0-1-1,-1-1 0,-1 1 1,1-2-1,-1 1 0,9-15 1,-15 21-17,-1 1 1,1-1-1,-1 0 1,0 0 0,0 1-1,0-1 1,0 0-1,0 0 1,0-1-1,-1 1 1,0 0 0,0 0-1,0 0 1,0 0-1,0 0 1,0 0 0,-1 0-1,1 0 1,-1 0-1,0 0 1,0 0-1,0 0 1,0 0 0,-1 0-1,-1-3 1,0 4-6,1-1 1,0 0 0,-1 1-1,1-1 1,-1 1-1,0 0 1,0 0-1,0 0 1,0 1 0,0-1-1,0 1 1,0-1-1,-1 1 1,1 0-1,0 0 1,-1 0-1,1 1 1,-1-1 0,1 1-1,-1 0 1,1 0-1,-5 1 1,7-1 6,0 0 0,0 0 0,1-1 1,-1 2-1,0-1 0,0 0 0,0 0 0,1 0 1,-1 0-1,0 0 0,0 1 0,1-1 0,-1 0 0,0 1 1,1-1-1,-1 0 0,0 1 0,1-1 0,-1 1 0,1-1 1,-1 1-1,0-1 0,1 1 0,-1-1 0,1 1 1,0 0-1,-1-1 0,1 1 0,0 0 0,-1-1 0,1 1 1,0 0-1,-1 0 0,1-1 0,0 1 0,0 1 0,0-1 2,1 0-1,-1 0 0,0 0 1,1 0-1,-1 0 0,1 0 1,0 0-1,-1 0 1,1 0-1,0 0 0,-1-1 1,1 1-1,0 0 0,0 0 1,0-1-1,0 1 0,-1-1 1,1 1-1,0-1 0,0 1 1,0-1-1,0 1 0,0-1 1,0 0-1,1 0 0,0 1 1,5 0-2,1-1 1,-1 1 0,1-1 0,0-1 0,-1 1-1,1-1 1,-1-1 0,0 1 0,1-1 0,-1-1-1,0 1 1,11-6 0,1-3-13,1 0-1,33-27 1,-42 31-48,-11 13 32,-16 20 20,9-14 3,1-1 8,2 0 0,0 0 1,0 1-1,1 0 0,0 0 1,1 0-1,0 0 0,1 0 1,1 0-1,0 0 0,3 21 1,-3-30 0,0-1 0,0 0 0,1 1 0,-1-1 1,1 0-1,0 1 0,0-1 0,0 0 0,0 0 1,0 0-1,0 0 0,0 0 0,1 0 0,-1 0 1,1 0-1,-1-1 0,1 1 0,0 0 0,0-1 1,-1 0-1,1 1 0,0-1 0,0 0 1,1 0-1,-1 0 0,0 0 0,0 0 0,0-1 1,1 1-1,-1-1 0,0 1 0,1-1 0,-1 0 1,0 0-1,1 0 0,-1 0 0,0 0 0,1-1 1,-1 1-1,3-1 0,7-2 7,0-1 0,-1 0 1,0-1-1,0 0 0,0 0 0,15-11 0,-2 1 7,-2-1-1,0-1 0,0 0 1,-2-2-1,0-1 0,-1 0 1,18-26-1,-37 45-10,1 0 0,0 0 1,-1 0-1,1 0 0,-1 1 1,1-1-1,-1 0 0,0 0 0,1 0 1,-1 0-1,0 0 0,0 0 1,1 0-1,-1 0 0,0 0 1,0-2-1,0 3-1,-1 0 0,1 0 0,0-1 0,0 1 0,-1 0 1,1 0-1,0 0 0,0-1 0,-1 1 0,1 0 0,0 0 0,-1 0 1,1 0-1,0 0 0,-1-1 0,1 1 0,0 0 0,-1 0 0,1 0 1,0 0-1,-1 0 0,1 0 0,0 0 0,-1 0 0,1 0 0,0 0 1,-1 1-1,1-1 0,0 0 0,-1 0 0,-3 1 20,0 1 0,0-1 0,0 1 0,1 0 0,-1 0-1,-5 4 1,2-1-22,0 1 1,0 0-1,0 0 0,1 1 0,0-1 0,1 1 0,-1 1 0,1-1 1,1 1-1,-1 0 0,1 0 0,1 0 0,-1 1 0,1-1 0,1 1 0,0 0 1,0 0-1,1 0 0,-1 13 0,2-20-1,0 0 0,0 0 0,0 0 0,0-1 0,1 1 0,-1 0 1,0 0-1,1 0 0,0-1 0,-1 1 0,1 0 0,0-1 0,0 1 0,0-1 0,0 1 0,0-1 0,0 1 0,1-1 0,-1 0 1,0 1-1,4 1 0,-3-2 5,1 0-1,0 0 1,-1 0 0,1 0 0,0 0 0,0-1 0,0 1 0,0-1-1,0 0 1,0 0 0,0 0 0,4-1 0,6-1 29,0-1 0,0 0 1,0-1-1,23-11 0,-7 0 2,1 0-1,-2-3 1,0 0 0,-2-2 0,0 0-1,40-42 1,-51 46-40,0-1 0,-1 0-1,-1-1 1,-1 0 0,-1-1 0,0-1-1,-2 1 1,0-2 0,-1 1 0,10-43-1,-17 56-5,0 1-1,0 0 0,-1-1 0,0 1 0,0-1 0,-1 1 0,-1-8 0,2 13 6,0-1 0,-1 1 0,1-1 0,-1 1 0,1-1 0,-1 1 0,0-1 0,1 1 0,-1-1 1,0 1-1,0 0 0,0 0 0,0-1 0,0 1 0,0 0 0,0 0 0,0 0 0,-1 0 0,1 0 0,0 0 0,-1 1 0,1-1 0,-1 0 0,1 1 0,0-1 1,-1 1-1,0-1 0,1 1 0,-1 0 0,1-1 0,-1 1 0,1 0 0,-3 0 0,-1 1-1,0 0 0,0 1-1,0-1 1,0 1 0,1 0 0,-1 1-1,0-1 1,1 1 0,0-1 0,-1 1-1,1 1 1,0-1 0,-4 5 0,-6 7-1,-25 32 0,26-30 11,2 1 0,0 0 0,1 1 0,0-1 0,2 2 0,0-1 0,-8 38 0,14-49 0,1-1 0,0 1 0,1 0 0,0 0 0,0 0 0,0 0 0,1 0 0,1 0 0,-1 0 0,4 10 1,-3-13-1,1 1 0,-1-1 0,1 0 0,1 0 0,-1 0 0,0-1 0,1 1 0,0-1 0,0 0 0,1 0 0,-1 0 0,1 0 0,0-1 0,0 0 0,8 5 0,-3-4-35,0 0 1,1 0 0,-1-1-1,1 0 1,0-1-1,0 0 1,-1-1 0,1 0-1,14-1 1,-20 0-70,-1 0 0,1-1 1,0 0-1,-1 0 0,1 0 0,-1-1 1,1 1-1,-1-1 0,0 0 0,7-4 1,-8 4 13,-1 0 1,0 0 0,0 0 0,0-1 0,0 1 0,0 0 0,0-1 0,0 1 0,-1-1 0,1 0-1,-1 1 1,0-1 0,0 0 0,0 0 0,0 0 0,-1 0 0,2-6 0,-1-16-495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9.287"/>
    </inkml:context>
    <inkml:brush xml:id="br0">
      <inkml:brushProperty name="width" value="0.025" units="cm"/>
      <inkml:brushProperty name="height" value="0.025" units="cm"/>
    </inkml:brush>
  </inkml:definitions>
  <inkml:trace contextRef="#ctx0" brushRef="#br0">5 12 16916,'-5'7'1512,"7"-1"-1136,3-4-536,3-8 1400,0-3-800,1-2-368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29.741"/>
    </inkml:context>
    <inkml:brush xml:id="br0">
      <inkml:brushProperty name="width" value="0.025" units="cm"/>
      <inkml:brushProperty name="height" value="0.025" units="cm"/>
    </inkml:brush>
  </inkml:definitions>
  <inkml:trace contextRef="#ctx0" brushRef="#br0">24 187 15987,'1'3'132,"1"-1"-1,0 1 0,-1 0 0,1-1 0,1 1 0,-1-1 0,0 0 0,1 1 0,-1-1 0,1 0 1,-1 0-1,1-1 0,0 1 0,0-1 0,0 1 0,4 0 0,-2-1 11,0 0 1,0 0-1,0 0 0,0-1 0,0 0 0,0 0 0,0 0 1,0-1-1,8-1 0,0-2 57,-1 0 0,1 0 0,-1-1 1,0-1-1,-1 0 0,1-1 0,12-9 0,-16 9-90,1 0-1,-1-1 1,-1 0-1,0-1 1,0 1-1,-1-1 1,7-11-1,-11 17-74,-1-1-1,1 0 1,0 0-1,-1 1 1,0-1-1,0 0 0,0 0 1,-1 0-1,1 0 1,-1-5-1,0 7-19,0 0 0,0 0 0,-1 0 0,1 0 0,-1 1 0,1-1 0,-1 0 0,0 0 0,0 0 0,0 0 0,0 1 0,0-1 0,0 0 0,0 1 0,-1-1 0,1 1 0,-1 0 0,1-1 0,-1 1 0,1 0 1,-3-1-1,0 0-8,1 0 0,-1 0 0,0 1 0,0-1 1,0 1-1,-1 0 0,1 1 0,0-1 1,0 1-1,0-1 0,-1 1 0,1 1 0,0-1 1,0 0-1,0 1 0,-1 0 0,1 0 1,0 0-1,0 1 0,-5 2 0,-3 2-5,0 0 0,0 1-1,1 0 1,0 1 0,-12 10-1,10-6 11,0 1 0,2-1 0,-1 2 0,1 0 0,-15 27 0,21-33 3,1-1 0,0 1 0,1 0 0,0 1 0,0-1 0,1 0 0,0 1 0,0 0 0,1-1 0,0 1 0,1 0 0,0 0 0,2 13 0,-2-19-9,1 0 0,-1 0-1,1 0 1,0 0 0,1 0 0,-1 0 0,0-1 0,1 1 0,-1 0 0,1-1 0,0 1 0,0-1 0,0 0 0,0 1 0,1-1 0,4 3 0,-3-2-27,1-1 0,-1 1-1,1-1 1,0-1 0,0 1 0,0-1 0,0 0 0,0 0 0,7 1 0,7-2-47,-1 0 0,0-2 1,0 0-1,29-7 1,14-5-43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1.185"/>
    </inkml:context>
    <inkml:brush xml:id="br0">
      <inkml:brushProperty name="width" value="0.025" units="cm"/>
      <inkml:brushProperty name="height" value="0.025" units="cm"/>
    </inkml:brush>
  </inkml:definitions>
  <inkml:trace contextRef="#ctx0" brushRef="#br0">85 1 16315,'2'1'1353,"-4"19"-977,-6 7-160,0 16 616,-2 6-176,-5 11-240,1 2-104,4 2-104,0-2-8,3-12-32,4-7-7,3-14-169,0-6-112,3-15-273,3-5-255,-3-13 504,-3-6-96,-5-7-112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1.648"/>
    </inkml:context>
    <inkml:brush xml:id="br0">
      <inkml:brushProperty name="width" value="0.025" units="cm"/>
      <inkml:brushProperty name="height" value="0.025" units="cm"/>
    </inkml:brush>
  </inkml:definitions>
  <inkml:trace contextRef="#ctx0" brushRef="#br0">1 77 17036,'3'-6'1648,"8"-7"-960,6-1-256,12 1 704,8 0-167,9 5-297,3 0-120,4 7-456,1 2-352,-2 7 1440,-5 0-1128,-4-4 40,-6 1-16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2.127"/>
    </inkml:context>
    <inkml:brush xml:id="br0">
      <inkml:brushProperty name="width" value="0.025" units="cm"/>
      <inkml:brushProperty name="height" value="0.025" units="cm"/>
    </inkml:brush>
  </inkml:definitions>
  <inkml:trace contextRef="#ctx0" brushRef="#br0">0 185 18508,'4'1'182,"-1"0"-1,0 0 1,1 0 0,-1-1-1,0 1 1,1-1 0,-1 0-1,1 0 1,-1 0 0,1 0-1,-1-1 1,1 1 0,-1-1-1,0 0 1,1 0 0,-1 0-1,0 0 1,5-3 0,8-4 284,0-1 0,15-10 0,-31 18-451,11-6 195,-1-1-1,0 0 1,18-18-1,-26 23-179,1 1 0,-1-1 0,0 0 0,0 1-1,0-1 1,-1 0 0,1 0 0,0 0-1,-1-1 1,0 1 0,0 0 0,0 0-1,0-1 1,-1 1 0,1-1 0,-1 1-1,0 0 1,0-1 0,0-5 0,0 8-20,-1-1 0,1 1 1,-1 0-1,1 0 0,-1 0 0,1-1 1,-1 1-1,1 0 0,-1 0 1,0 0-1,0 0 0,0 0 0,0 0 1,0 0-1,0 0 0,0 0 1,0 1-1,0-1 0,0 0 1,0 0-1,-2 0 0,1 0 3,-1 1 1,1-1-1,-1 1 0,1 0 0,-1 0 1,1-1-1,-1 2 0,1-1 0,0 0 1,-5 1-1,0 1 6,1 0 0,-1 0 0,1 1 0,-1-1 0,1 1 0,0 1 0,-6 4 0,0 1-19,2 1 0,-1 0 0,1 1 0,0 0 0,-10 16 0,16-21-5,1-1-1,-1 1 0,1 0 0,1 0 1,-1 0-1,1 0 0,0 1 0,0-1 1,0 1-1,1-1 0,0 1 0,1-1 0,0 14 1,0-19 3,0 0 0,0 1 0,1-1 0,-1 0 0,1 1 0,-1-1 0,1 0 1,-1 0-1,1 0 0,0 0 0,0 1 0,-1-1 0,1 0 0,0 0 0,0 0 0,0-1 1,0 1-1,0 0 0,0 0 0,1 0 0,-1-1 0,0 1 0,0-1 0,1 1 0,-1-1 0,0 1 1,0-1-1,1 0 0,-1 1 0,0-1 0,1 0 0,-1 0 0,0 0 0,1 0 0,1-1 1,5 1 1,0-1 0,-1 0 0,1-1 1,15-5-1,-7 0 38,1 0-1,-1-1 1,0-1 0,-1-1 0,0 0-1,-1 0 1,17-17 0,-15 11 63,0 0 0,-1-1 0,-1 0 0,-1-2 0,16-25 0,-38 65-66,1 1-1,1-1 0,1 2 1,-5 37-1,10-54-41,0 1 15,0 1-1,0-1 1,1 1 0,0-1 0,1 8 0,-1-13-13,0 0 0,0-1 0,1 1 0,-1-1 1,1 1-1,-1-1 0,1 0 0,-1 1 0,1-1 1,0 0-1,0 1 0,0-1 0,0 0 0,0 0 1,0 1-1,0-1 0,0 0 0,0 0 1,0 0-1,1-1 0,-1 1 0,0 0 0,1 0 1,-1-1-1,1 1 0,-1-1 0,1 1 0,-1-1 1,1 0-1,2 1 0,4-1-45,1 0 0,-1-1 0,1 0 0,-1-1 0,1 0-1,-1 0 1,0 0 0,0-1 0,10-5 0,4-1-80,3-1-21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2.644"/>
    </inkml:context>
    <inkml:brush xml:id="br0">
      <inkml:brushProperty name="width" value="0.025" units="cm"/>
      <inkml:brushProperty name="height" value="0.025" units="cm"/>
    </inkml:brush>
  </inkml:definitions>
  <inkml:trace contextRef="#ctx0" brushRef="#br0">16 30 18188,'-10'0'1464,"7"12"-1088,2 1-152,-1 4 536,2 0-383,0 2-689,0-3-257,0-6 489,6-5-136,4-3-136</inkml:trace>
  <inkml:trace contextRef="#ctx0" brushRef="#br0" timeOffset="1">210 0 17764,'-11'36'958,"-64"232"2848,61-204-3445,2 1-1,-3 79 0,14-137-390,1-4-62,-1-1 1,1 1-1,0 0 0,0 0 1,0 0-1,0 0 0,1 0 1,-1 0-1,1 0 0,0 0 1,-1 0-1,4 5 0,-4-8 53,0 0-1,0 0 1,0 0-1,1 1 1,-1-1-1,0 0 1,0 0-1,0 0 1,0 0-1,1 0 1,-1 0-1,0 0 1,0 0-1,0 0 1,1 0-1,-1 0 1,0 0-1,0 0 1,0 0-1,1 0 1,-1 0-1,0 0 1,0 0-1,0 0 0,1 0 1,-1 0-1,0 0 1,0 0-1,0 0 1,1 0-1,-1 0 1,0 0-1,0 0 1,0-1-1,0 1 1,1 0-1,-1 0 1,0 0-1,0 0 1,0 0-1,0-1 1,0 1-1,0 0 1,1 0-1,-1 0 1,0-1-1,6-10-194,-6 9 25,7-11-466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3.156"/>
    </inkml:context>
    <inkml:brush xml:id="br0">
      <inkml:brushProperty name="width" value="0.025" units="cm"/>
      <inkml:brushProperty name="height" value="0.025" units="cm"/>
    </inkml:brush>
  </inkml:definitions>
  <inkml:trace contextRef="#ctx0" brushRef="#br0">64 0 17812,'-1'5'557,"0"0"-1,0-1 1,-1 1 0,1-1 0,-1 1-1,0-1 1,-5 8 0,-3 9 249,9-20-789,-6 17 85,0 0 1,2 0 0,0 0 0,0 1-1,-2 29 1,7-48-102,0 1 0,0 0 0,0 0 0,0 0 1,1-1-1,-1 1 0,0 0 0,0 0 0,0 0 0,1-1 0,-1 1 0,0 0 0,1-1 1,-1 1-1,1 0 0,-1-1 0,0 1 0,1 0 0,0-1 0,-1 1 0,1-1 0,-1 1 0,1-1 1,0 1-1,-1-1 0,1 0 0,0 1 0,-1-1 0,1 0 0,0 1 0,0-1 0,-1 0 0,1 0 1,0 0-1,0 1 0,0-1 0,-1 0 0,1 0 0,0 0 0,0-1 0,-1 1 0,1 0 1,0 0-1,0 0 0,1-1 0,5-1 6,0 0 0,-1 0 0,13-6 0,-18 7-6,97-54 91,-68 36-54,0 2-1,51-21 1,-78 37-37,1 0 0,-1 0 0,1 0 0,0 0 0,0 0 0,-1 1 0,1 0 0,5 0 0,-8 0-1,0 0 1,0 0-1,0 1 0,-1-1 0,1 0 0,0 1 0,0-1 1,0 0-1,0 1 0,-1-1 0,1 1 0,0-1 0,0 1 0,-1 0 1,1-1-1,0 1 0,-1 0 0,1 0 0,-1-1 0,1 1 1,-1 0-1,1 0 0,-1 0 0,0 0 0,1-1 0,-1 1 1,0 0-1,0 0 0,1 0 0,-1 0 0,0 0 0,0 0 1,0 0-1,0 0 0,0 0 0,-1 1 0,0 8 0,0-1 0,-1 1 0,-1-1 0,-4 14 0,-6 24 40,13-46-37,0-1 0,0 0 0,0 1 0,0-1-1,0 0 1,-1 1 0,1-1 0,0 1 0,0-1 0,0 0 0,0 1 0,1-1-1,-1 0 1,0 1 0,0-1 0,0 0 0,0 1 0,0-1 0,0 0-1,0 1 1,1-1 0,-1 0 0,0 1 0,0-1 0,1 0 0,-1 1-1,0-1 1,0 0 0,1 0 0,-1 1 0,0-1 0,1 0 0,0 0 0,14-2 43,21-17 0,-31 16-28,17-11 23,-12 8-33,-1 0 0,1 0 0,0 1 0,0 0 0,0 1-1,1 0 1,0 0 0,15-2 0,-25 6-10,0 0-1,1 0 0,-1 0 1,0 0-1,0 0 1,1 0-1,-1 0 1,0 0-1,0 1 0,0-1 1,1 0-1,-1 1 1,0-1-1,0 1 0,0-1 1,0 1-1,0 0 1,0 0-1,0-1 1,0 1-1,0 0 0,0 0 1,0 0-1,0 1 1,1 0 9,-1 1 1,0-1 0,0 1 0,-1-1-1,1 1 1,0-1 0,-1 1 0,0 0-1,0-1 1,1 1 0,-2 2 0,0 9-190,-1-1 1,0 1-1,-7 18 1,9-29 51,0-3 125,0 0-1,0 0 1,0 0-1,0 0 1,0 0-1,0 0 1,0 0-1,0 0 0,0 0 1,0 0-1,0 0 1,0 0-1,0 0 1,0 0-1,0 0 1,0 0-1,0 0 1,0 0-1,0 0 1,0 0-1,1 0 0,-1 0 1,0 0-1,0 0 1,0 0-1,0 0 1,0 0-1,0 0 1,0 0-1,0 0 1,0 0-1,0 0 0,0 0 1,0 0-1,0 0 1,0 0-1,0 0 1,0 0-1,0 0 1,0 0-1,0 0 1,0 0-1,0 1 0,0-1 1,0 0-1,0 0 1,0 0-1,0 0 1,0 0-1,0 0 1,1 0-31,6-6-155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3.735"/>
    </inkml:context>
    <inkml:brush xml:id="br0">
      <inkml:brushProperty name="width" value="0.025" units="cm"/>
      <inkml:brushProperty name="height" value="0.025" units="cm"/>
    </inkml:brush>
  </inkml:definitions>
  <inkml:trace contextRef="#ctx0" brushRef="#br0">0 200 17004,'7'-1'181,"0"-1"1,-1 0-1,1 0 1,-1 0-1,0-1 0,1 0 1,-1 0-1,9-7 1,-4 4 72,13-8 152,37-29 1,-53 37-273,0-1 0,-1 0 0,0 0 0,0 0 0,-1-1 0,0 0 0,0-1 0,5-10 0,-10 18-98,-1 0 1,1 0 0,-1-1-1,1 1 1,-1-1-1,1 1 1,-1 0 0,0-1-1,1 1 1,-1-1-1,0 1 1,0-1-1,0 1 1,-1-3 0,1 4-15,0-1 0,0 1 1,-1-1-1,1 1 0,0-1 1,-1 1-1,1 0 0,0-1 0,-1 1 1,1 0-1,0-1 0,-1 1 1,1 0-1,-1-1 0,1 1 1,-1 0-1,1 0 0,-1-1 1,1 1-1,-1 0 0,1 0 0,-1 0 1,1 0-1,-1 0 0,1 0 1,-2 0-1,-1 0 26,0 0 0,0 1 1,0-1-1,0 1 0,0 0 0,0 0 0,0 0 1,0 1-1,0-1 0,0 1 0,-5 3 1,-9 8 20,1 0 0,0 2 0,-17 21 0,25-27-40,0 0 0,1 1-1,1 0 1,-1 0 0,2 1 0,-1 0 0,-4 15-1,9-25-21,1 1-1,-1-1 0,1 0 0,-1 1 0,1-1 1,0 1-1,0-1 0,0 1 0,0-1 1,0 1-1,0-1 0,0 0 0,0 1 0,0-1 1,1 1-1,-1-1 0,1 1 0,-1-1 1,1 0-1,-1 1 0,1-1 0,1 2 1,-1-2 2,0 0 0,1-1 0,-1 1 0,0 0 0,1-1 0,-1 1 0,0 0 0,1-1 0,-1 0 0,1 1 1,-1-1-1,1 0 0,-1 0 0,1 0 0,-1 0 0,1 0 0,2 0 0,8-2 29,0-1 0,0 0 0,-1-1 0,13-5 0,-18 7-41,39-19 65,-33 15-47,0 0 0,1 0-1,0 1 1,0 1 0,0 0-1,0 1 1,15-1 0,-27 4-17,0-1 1,1 1 0,-1 0 0,1 0-1,-1 0 1,0 1 0,1-1 0,-1 0-1,1 1 1,-1-1 0,0 0-1,0 1 1,1 0 0,-1-1 0,0 1-1,0 0 1,1-1 0,-1 1-1,0 0 1,0 0 0,0 0 0,1 1-1,-1 1-4,1 0 0,-1 0-1,0 0 1,0-1 0,0 1-1,0 0 1,0 6 0,5 16-57,-5-23 63,0-1 1,0 0-1,-1 0 0,1 0 0,0 0 1,0 0-1,0-1 0,0 1 1,0 0-1,0 0 0,0-1 0,0 1 1,1 0-1,-1-1 0,0 1 0,0-1 1,0 1-1,1-1 0,-1 0 1,0 0-1,1 1 0,-1-1 0,0 0 1,0 0-1,1 0 0,-1 0 0,0-1 1,1 1-1,-1 0 0,0-1 1,2 0-1,7-1 3,-1-1 0,0-1 1,11-5-1,-11 5-8,39-19 4,-31 14-108,0 1 0,0 1 0,1 0 0,0 1 0,0 1 0,27-5 0,-44 10 96,0 0-1,0 0 1,0 0 0,0 0-1,0 0 1,0 0-1,-1 0 1,1 0 0,0 0-1,0 0 1,0 0-1,0 0 1,0 1 0,0-1-1,-1 0 1,1 1-1,0-1 1,0 1 0,-1-1-1,1 1 1,0-1-1,0 1 1,-1-1 0,1 1-1,-1 0 1,1-1-1,0 1 1,0 1 0,-1-1-1,0 1 1,1-1-1,-1 1 1,0 0-1,0-1 1,0 1-1,0 0 1,0-1-1,-1 1 1,1-1-1,0 1 1,-1 0 0,1-1-1,-2 2 1,-1 5-5,-1 0 0,0 0 1,0-1-1,-10 12 0,-1-7 64,8-11-50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8.881"/>
    </inkml:context>
    <inkml:brush xml:id="br0">
      <inkml:brushProperty name="width" value="0.05" units="cm"/>
      <inkml:brushProperty name="height" value="0.05" units="cm"/>
    </inkml:brush>
  </inkml:definitions>
  <inkml:trace contextRef="#ctx0" brushRef="#br0">437 16 14507,'8'-8'1135,"-1"1"2621,-12 16-1159,-79 108 591,-46 69-2672,-102 214-416,302-546-4927,-41 91 4019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4.799"/>
    </inkml:context>
    <inkml:brush xml:id="br0">
      <inkml:brushProperty name="width" value="0.025" units="cm"/>
      <inkml:brushProperty name="height" value="0.025" units="cm"/>
    </inkml:brush>
  </inkml:definitions>
  <inkml:trace contextRef="#ctx0" brushRef="#br0">27 1 16388,'-4'10'757,"-15"46"1475,18-51-2112,0-1 0,1 0 0,-1 1 1,1-1-1,0 1 0,0-1 0,0 1 0,0-1 1,1 1-1,2 6 0,-3-10-97,1 1-1,0-1 1,-1 0-1,1 0 1,0 0-1,0 0 1,0 0-1,0 0 1,0 0-1,0 0 1,0 0-1,0-1 1,0 1-1,0 0 1,0 0-1,1-1 1,-1 1-1,0-1 1,1 0 0,-1 1-1,0-1 1,1 0-1,-1 1 1,0-1-1,1 0 1,-1 0-1,2-1 1,4 1 53,-1 0 1,0-1-1,1 0 1,9-4 0,9-3 240,41-23 1,-47 21-139,1 1 0,0 0 0,29-7 0,-48 15-167,1 1 1,0-1 0,-1 1 0,1 0 0,0 0 0,0-1 0,-1 1 0,1 0 0,0 0 0,0 1-1,-1-1 1,1 0 0,0 1 0,0-1 0,-1 1 0,1-1 0,0 1 0,-1 0 0,1-1 0,-1 1-1,1 0 1,-1 0 0,1 0 0,-1 1 0,0-1 0,2 2 0,0 1 14,-1 1 1,1 0-1,-1-1 1,0 1-1,-1 0 0,1 0 1,0 6-1,4 10-2,-6-20-18,1 1 0,0-1 0,-1 0-1,1 1 1,0-1 0,0 0 0,-1 1 0,1-1 0,0 0 0,0 0 0,0 0 0,1 0 0,-1 0 0,0 0 0,0 0 0,0 0 0,1-1 0,-1 1-1,1 0 1,-1-1 0,0 1 0,1-1 0,-1 1 0,1-1 0,-1 0 0,1 0 0,-1 0 0,1 0 0,-1 0 0,1 0 0,-1 0 0,1 0 0,-1 0 0,1-1-1,-1 1 1,3-1 0,8-3 35,-1 0 0,0-1-1,19-10 1,-13 6 19,-2 1-15,34-14 25,-46 21-74,-1 0 0,1 0-1,0 0 1,-1 1 0,1-1-1,0 1 1,-1 0 0,1 0-1,0 0 1,0 0 0,-1 0-1,1 1 1,0-1 0,0 1-1,3 1 1,-5-1-44,0 0 0,1 0 1,-1 0-1,0 0 0,0 0 1,-1 1-1,1-1 0,0 0 1,0 0-1,0 1 0,-1-1 1,1 1-1,-1-1 0,1 1 0,-1-1 1,0 1-1,1-1 0,-1 1 1,0 1-1,0-2-23,0 0 0,0 0 0,0 0 0,0 0 0,0 0 0,0-1 0,0 1 0,0 0-1,0 0 1,0 0 0,0 0 0,-1 0 0,1-1 0,0 1 0,-1 0 0,1 0 0,0 0 0,-1-1 0,1 1 0,-1 0 0,1-1 0,-1 1 0,0 0-1,1-1 1,-1 1 0,0-1 0,1 1 0,-1-1 0,0 1 0,0-1 0,1 1 0,-1-1 0,0 0 0,-1 1 0,-5-3-448,3-7-162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5.322"/>
    </inkml:context>
    <inkml:brush xml:id="br0">
      <inkml:brushProperty name="width" value="0.025" units="cm"/>
      <inkml:brushProperty name="height" value="0.025" units="cm"/>
    </inkml:brush>
  </inkml:definitions>
  <inkml:trace contextRef="#ctx0" brushRef="#br0">1 76 14235,'0'0'1720,"0"5"-1119,2 5-417,4 0 1736,7 0-1648,6-2-48,5-9-200</inkml:trace>
  <inkml:trace contextRef="#ctx0" brushRef="#br0" timeOffset="1">339 0 18980,'-29'51'1706,"-37"72"895,55-100-2184,1 0 1,2 1 0,-9 36-1,16-57-387,0 1-1,1-1 1,-1 1-1,1 0 1,0-1 0,0 1-1,0-1 1,0 1-1,1 0 1,0-1-1,-1 1 1,1-1-1,1 0 1,1 5-1,-2-7-24,0 1 0,0-1 0,0 1 0,1-1 0,-1 0-1,1 0 1,-1 0 0,1 0 0,-1 0 0,1 0 0,0 0-1,-1 0 1,1 0 0,0-1 0,0 1 0,0-1 0,-1 0-1,1 1 1,0-1 0,0 0 0,0 0 0,0 0 0,0 0-1,-1 0 1,1-1 0,0 1 0,0 0 0,0-1 0,3-1-1,11-3 38,-1-1 0,1 0-1,-1-1 1,0-1 0,-1-1-1,25-18 1,-2-4 64,37-38 1,-56 52-221,-10 11-215,-1-1 1,0-1 0,0 1 0,-1-1 0,0 0 0,5-9-1,-10 17 252,-1-1 0,1 1 0,-1-1-1,0 1 1,1-1 0,-1 1-1,0-1 1,0 1 0,1-1-1,-1 0 1,0 1 0,0-1 0,0 1-1,0-1 1,0 0 0,0 1-1,0-1 1,0 1 0,0-1-1,0 0 1,0 1 0,0-1 0,0 1-1,0-1 1,0 0 0,-1 1-1,1-1 1,0 1 0,-1-1 0,1 1-1,0-1 1,-1 1 0,1-1-1,0 1 1,-1-1 0,1 1-1,-1 0 1,1-1 0,-1 1 0,1 0-1,-1-1 1,1 1 0,-1 0-1,1-1 1,-1 1 0,1 0 0,-2 0-1,-11-1-966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5.873"/>
    </inkml:context>
    <inkml:brush xml:id="br0">
      <inkml:brushProperty name="width" value="0.025" units="cm"/>
      <inkml:brushProperty name="height" value="0.025" units="cm"/>
    </inkml:brush>
  </inkml:definitions>
  <inkml:trace contextRef="#ctx0" brushRef="#br0">3 0 14763,'-3'33'1881,"5"-3"-873,4-4-400,4-4 1344,3-2-719,2-7-729,3-6-488,2-4 192,1-3-136,1-5-264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6.373"/>
    </inkml:context>
    <inkml:brush xml:id="br0">
      <inkml:brushProperty name="width" value="0.025" units="cm"/>
      <inkml:brushProperty name="height" value="0.025" units="cm"/>
    </inkml:brush>
  </inkml:definitions>
  <inkml:trace contextRef="#ctx0" brushRef="#br0">91 1 19004,'-1'4'304,"0"1"-1,0-1 1,0 0 0,0 0 0,-1 1-1,1-1 1,-1 0 0,-3 4-1,-5 15 478,-6 24-516,3 0 0,1 0 0,3 1 0,-6 76-1,15-121-254,0 0-1,0 0 1,0 0-1,0 0 0,0 0 1,1 0-1,0 0 0,-1-1 1,1 1-1,0 0 0,0 0 1,1 0-1,-1-1 1,1 1-1,-1-1 0,1 1 1,0-1-1,0 0 0,3 4 1,-3-5 7,1 1 0,0-1-1,0 1 1,-1-1 0,1 0 0,0 0 0,0 0 0,0-1 0,0 1 0,0-1-1,0 1 1,0-1 0,1 0 0,-1 0 0,0 0 0,0-1 0,0 1 0,5-3 0,7-1 47,-1-2 1,0 0 0,-1 0 0,1-2-1,-1 1 1,-1-2 0,1 0 0,-1 0 0,-1-1-1,0 0 1,0-1 0,-1 0 0,15-23-1,-21 26 135,-8 12-89,-8 10-17,10-12-83,-1 4 2,-1-1 1,1 1-1,0 0 1,0 0-1,0 0 1,1 0-1,0 1 1,0-1-1,-1 11 1,3-17-12,0 1 0,0 0 0,0-1 1,0 1-1,1 0 0,-1 0 1,0-1-1,0 1 0,1-1 1,-1 1-1,0 0 0,1-1 0,-1 1 1,1-1-1,-1 1 0,1-1 1,-1 1-1,1-1 0,-1 1 1,1-1-1,-1 1 0,1-1 1,0 0-1,-1 1 0,1-1 0,-1 0 1,1 0-1,0 1 0,0-1 1,-1 0-1,1 0 0,0 0 1,-1 0-1,1 0 0,0 0 0,-1 0 1,1 0-1,0 0 0,0 0 1,-1 0-1,2-1 0,2 0 7,0 0-1,0 0 1,0-1 0,0 1-1,0-1 1,4-2 0,12-10 36,-1 0 0,0-2 1,-1 0-1,20-25 1,-6 8-17,-28 34-71,-3 7 30,-2 7-3,-9 21-74,-7 33 72,16-64-46,0 1 1,0-1-1,1 1 1,0-1-1,0 1 0,1 0 1,-1-1-1,1 1 1,3 8-1,-3-13 25,-1 0 0,1 0 0,0 1 0,0-1 0,0 0 0,-1 0 0,1 0-1,1 0 1,-1 0 0,0-1 0,0 1 0,0 0 0,0 0 0,0-1 0,1 1 0,-1-1 0,0 1 0,1-1 0,-1 1 0,0-1-1,1 0 1,-1 0 0,0 1 0,1-1 0,-1 0 0,1 0 0,-1-1 0,0 1 0,1 0 0,-1 0 0,0-1 0,3 0-1,17-5-289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6.908"/>
    </inkml:context>
    <inkml:brush xml:id="br0">
      <inkml:brushProperty name="width" value="0.025" units="cm"/>
      <inkml:brushProperty name="height" value="0.025" units="cm"/>
    </inkml:brush>
  </inkml:definitions>
  <inkml:trace contextRef="#ctx0" brushRef="#br0">252 49 16604,'0'-2'132,"0"1"1,0-1-1,-1 0 0,1 1 1,0-1-1,-1 0 1,1 1-1,-1-1 1,1 0-1,-1 1 1,0-1-1,0 1 1,0-1-1,1 1 1,-2 0-1,1-1 1,0 1-1,0 0 1,0 0-1,0 0 1,-3-2-1,2 2 28,0 1 0,0-1 0,-1 0 0,1 1 0,0-1-1,0 1 1,-1-1 0,1 1 0,-1 0 0,1 0 0,0 0 0,-1 1-1,-2 0 1,-8 2 255,0 1 0,0 0 0,1 1 0,-15 9 0,23-13-405,-3 3 37,-52 28 211,53-28-262,1-1-1,0 1 0,0 0 0,0 0 1,0 1-1,1 0 0,-1 0 1,-3 5-1,8-9 0,0-1 0,-1 0 0,1 0 0,0 1 0,0-1 1,0 0-1,-1 1 0,1-1 0,0 1 0,0-1 0,0 0 0,0 1 1,0-1-1,0 0 0,0 1 0,0-1 0,0 1 0,0-1 0,0 0 0,0 1 1,0-1-1,0 1 0,0-1 0,0 0 0,0 1 0,0-1 0,1 0 0,-1 1 1,0-1-1,0 0 0,0 1 0,1-1 0,-1 0 0,0 1 0,0-1 0,1 0 1,-1 1-1,0-1 0,1 0 0,-1 0 0,0 0 0,1 1 0,-1-1 1,0 0-1,1 0 0,-1 0 0,1 0 0,-1 0 0,0 0 0,1 0 0,-1 0 1,0 1-1,1-1 0,-1-1 0,1 1 0,28 0-195,-23 0 158,22-2-119,-11 0 72,0 1 0,0 0 1,0 2-1,0 0 0,-1 0 0,34 9 0,-48-10 84,-1 1 1,1-1-1,-1 1 0,1 0 0,-1-1 0,0 1 1,1 0-1,-1 0 0,0 0 0,1 0 0,-1 0 1,0 0-1,0 0 0,0 0 0,0 1 0,0-1 1,0 0-1,0 1 0,-1-1 0,2 2 0,-2-2 14,0 1 0,0-1-1,0 0 1,0 0-1,-1 0 1,1 1-1,0-1 1,0 0-1,-1 0 1,1 0 0,-1 0-1,1 0 1,-1 0-1,0 1 1,1-1-1,-1-1 1,0 1-1,0 0 1,1 0-1,-1 0 1,0 0 0,0 0-1,0-1 1,0 1-1,0 0 1,0-1-1,-2 1 1,-9 6 46,-1 0 0,0-1-1,0-1 1,-1 0 0,1-1 0,-1-1 0,-27 4 0,41-7-74,0 0 0,-1 1 0,1-1 0,0 0 0,0 0 0,0 0 0,-1 0 0,1 0 0,0 0-1,0 0 1,-1 0 0,1 0 0,0 0 0,0 0 0,-1 0 0,1 0 0,0 0 0,-1 0 0,1 0 0,0 0 0,0 0 0,-1 0 0,1 0 0,0 0 0,0 0 0,0 0 0,-1-1 0,1 1 0,0 0 0,0 0 0,-1 0 0,1 0 0,0-1 0,0 1 0,0 0 0,0 0 0,-1 0 0,1-1 0,0 1 0,0 0 0,0 0 0,0-1 0,0 1 0,0 0 0,0 0 0,0-1 0,0 1 0,0 0 0,-1-1 0,9-9-293,7 0-84</inkml:trace>
  <inkml:trace contextRef="#ctx0" brushRef="#br0" timeOffset="1">397 0 15427,'0'16'2017,"-2"3"-1249,-5 4-352,0 1 2441,-2 2-2297,3 2-136,1-3-320,0-4-256,3-4-528,2-4-201,1-11 681,3-4-184,3-12-160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7.450"/>
    </inkml:context>
    <inkml:brush xml:id="br0">
      <inkml:brushProperty name="width" value="0.025" units="cm"/>
      <inkml:brushProperty name="height" value="0.025" units="cm"/>
    </inkml:brush>
  </inkml:definitions>
  <inkml:trace contextRef="#ctx0" brushRef="#br0">8 1 20156,'-1'5'1465,"-2"1"-1201,0 0-176,3 1 440,0 2-792,3-4-1881,3 3 1881,1-3-288,1 2-192</inkml:trace>
  <inkml:trace contextRef="#ctx0" brushRef="#br0" timeOffset="1">149 217 14227,'9'-1'858,"-2"0"-15,-1 1 0,0-1 0,0 1 0,0 1 0,0-1 0,8 2 0,-13-1-712,0-1 1,0 0-1,0 1 1,0-1-1,0 1 1,0-1-1,0 1 1,0-1-1,-1 1 1,1 0-1,0-1 1,0 1-1,-1 0 1,1 0-1,0-1 1,-1 1-1,1 0 1,0 1-1,-1 0-66,1-1 0,-1 1-1,0 0 1,0-1 0,1 1 0,-1 0-1,0-1 1,0 1 0,-1 0-1,1 0 1,0-1 0,-1 1-1,1 0 1,-1 1 0,-5 11 54,1-2 1,-2 1 0,-11 18 0,11-21-91,1 0 1,0 1 0,1 0 0,-8 22 0,13-32-28,0 0 1,0 0-1,0-1 0,0 1 1,0 0-1,0 0 1,0-1-1,0 1 1,0 0-1,0-1 0,0 1 1,0 0-1,1 0 1,-1-1-1,0 1 1,0 0-1,1-1 1,-1 1-1,1-1 0,-1 1 1,0 0-1,1-1 1,-1 1-1,1-1 1,-1 1-1,1-1 0,0 1 1,-1-1-1,1 0 1,-1 1-1,1-1 1,0 0-1,-1 1 1,1-1-1,0 0 0,0 0 1,-1 1-1,1-1 1,0 0-1,-1 0 1,2 0-1,33 0 76,-10-5-49,-1-1 0,1-1-1,-1-1 1,-1-1 0,0-1 0,0-1 0,-1-1 0,38-27 0,-51 32-24,0 0 1,0 0 0,-1-1-1,8-9 1,-13 14-3,-1-1 1,1 1-1,-1-1 1,0 1-1,0-1 0,0 0 1,0 0-1,-1 0 1,1 0-1,-1 0 1,0 0-1,0 0 0,0-7 1,-1 9-2,-1 0-1,1 1 1,0-1 0,-1 0 0,0 0 0,1 0-1,-1 0 1,0 1 0,0-1 0,0 0 0,0 1-1,0-1 1,0 1 0,-1-1 0,1 1-1,0-1 1,-1 1 0,1 0 0,-1 0 0,0 0-1,1 0 1,-1 0 0,0 0 0,0 0 0,1 0-1,-1 1 1,0-1 0,0 1 0,0-1 0,-2 1-1,-4-2 6,0 1-1,0 0 1,0 0-1,-1 1 1,-13 2-1,21-2-4,0 0-1,0 0 0,0 0 0,0 0 0,0 0 0,0 0 0,0 1 0,0-1 0,0 0 0,0 1 0,0-1 0,0 1 0,0-1 0,0 1 0,0-1 0,1 1 0,-1 0 0,0-1 0,0 1 0,1 0 0,-1 0 0,0 0 0,1-1 0,-1 1 0,1 0 0,-1 0 0,0 1 0,1-1 0,0-1-1,1 1 0,-1-1 1,0 0-1,0 1 1,0-1-1,0 1 1,0-1-1,0 0 1,0 1-1,1-1 0,-1 0 1,0 1-1,0-1 1,0 0-1,1 1 1,-1-1-1,0 0 0,1 1 1,-1-1-1,0 0 1,0 0-1,1 1 1,0-1-1,17 3-81,-12-3-32,1-1 0,-1 0-1,1-1 1,-1 0 0,1 0 0,-1 0-1,0 0 1,0-1 0,0 0 0,0-1-1,-1 1 1,9-8 0,11-11-182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7.995"/>
    </inkml:context>
    <inkml:brush xml:id="br0">
      <inkml:brushProperty name="width" value="0.025" units="cm"/>
      <inkml:brushProperty name="height" value="0.025" units="cm"/>
    </inkml:brush>
  </inkml:definitions>
  <inkml:trace contextRef="#ctx0" brushRef="#br0">6 206 14387,'-2'3'403,"1"1"0,0 0 0,1-1 0,-1 1 1,0 0-1,1 0 0,0-1 0,1 9 0,-1-11-255,0 1-1,1-1 1,0 1-1,-1-1 1,1 1-1,0-1 1,0 0 0,-1 1-1,1-1 1,0 0-1,1 1 1,-1-1 0,0 0-1,0 0 1,0 0-1,1 0 1,-1 0 0,0-1-1,1 1 1,-1 0-1,1 0 1,-1-1-1,1 1 1,2 0 0,5 1 95,1 0 0,0-1 0,0 0 0,0-1 0,0 0 0,-1 0 0,1-1 0,0 0 0,19-5 0,-7 0 44,0-1 1,-1-1-1,26-14 0,-29 13-144,-1-1 1,0-1-1,0 0 0,17-17 0,-28 23-104,0-1 0,-1 1 0,0-1 0,0 0 0,-1 0 0,1 0 0,-1-1 0,0 0 0,-1 1 0,0-1 0,0 0 0,-1-1-1,1 1 1,0-8 0,-2 13-34,-1 0 0,0 0 0,0 0 0,1 0 0,-1 0 0,0 1 0,0-1 0,-1 0 0,1 0 0,0 0 0,-1 0 0,1 0 0,-1 0 0,1 1 0,-1-1 0,0 0 0,0 1 0,0-1 0,0 0 0,0 1 0,0-1-1,0 1 1,-1-1 0,1 1 0,0 0 0,-1-1 0,1 1 0,-1 0 0,1 0 0,-1 0 0,0 0 0,0 1 0,1-1 0,-1 0 0,0 1 0,0-1 0,0 1 0,1-1 0,-4 1 0,-1 0-2,-1 0-1,1 0 1,-1 0 0,1 1 0,0 0 0,-1 1-1,1-1 1,0 1 0,0 0 0,-8 4 0,-3 4-14,1 0 1,0 1 0,0 0-1,1 2 1,0-1 0,1 2-1,-12 15 1,16-17-25,0 1 0,1 0 0,0 0 0,1 0 0,1 1 0,0 1 0,1-1-1,0 1 1,-3 16 0,8-26-40,0 1-1,0-1 1,1 0 0,0 0-1,0 0 1,0 0-1,0 0 1,1 1-1,0-1 1,0 0-1,0 0 1,1 0 0,3 7-1,-3-8 5,0-1-1,0 1 1,1-1 0,0 1 0,0-1-1,0 0 1,0 0 0,0 0-1,1-1 1,-1 1 0,1-1-1,0 1 1,-1-1 0,1-1-1,0 1 1,8 2 0,37 7-328,9-7-141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39.167"/>
    </inkml:context>
    <inkml:brush xml:id="br0">
      <inkml:brushProperty name="width" value="0.025" units="cm"/>
      <inkml:brushProperty name="height" value="0.025" units="cm"/>
    </inkml:brush>
  </inkml:definitions>
  <inkml:trace contextRef="#ctx0" brushRef="#br0">190 240 15531,'1'-6'265,"1"1"-1,-1 0 1,1-1-1,-1 1 1,-1-1-1,1 0 1,-1 1-1,0-1 0,0 1 1,-1-1-1,0 0 1,0 1-1,-2-8 1,2 11-168,0 0 1,1 0 0,-1 0-1,0 1 1,0-1 0,-1 0-1,1 1 1,0-1 0,0 1-1,-1-1 1,1 1 0,-1-1-1,1 1 1,-1 0 0,0 0-1,-2-2 1,1 3-6,1-1-1,-1 0 1,1 1 0,-1-1-1,0 1 1,1 0 0,-1 0-1,1 0 1,-1 0 0,1 1 0,-1-1-1,0 1 1,1-1 0,-1 1-1,1 0 1,-4 1 0,-2 3-15,0-1 0,0 1 1,0 0-1,1 0 0,-1 1 1,1 0-1,0 1 0,1 0 1,-8 9-1,10-11-85,-1 1 0,1 0-1,1 0 1,-1 0 0,1 1-1,0-1 1,0 1 0,1 0-1,0-1 1,0 1 0,0 0 0,0 12-1,2-18 7,0 0 0,0 0 0,0 0 0,0 0 0,0 0 0,0 0 0,0 0 0,0 0 0,1 0 0,-1 0 0,0 0-1,1 0 1,-1 0 0,1 0 0,-1 0 0,1 0 0,-1 0 0,1-1 0,-1 1 0,1 0 0,0 0 0,0-1 0,-1 1 0,3 1 0,-2-2 1,1 1 0,0-1 0,-1 0 0,1 1 0,-1-1 0,1 0 0,0 0 0,-1 0 0,1 0 0,0 0 0,-1-1 0,1 1 0,3-1 0,4-2 5,0-1-1,-1 0 1,1 0 0,10-7 0,11-10 87,0-1 0,-1-1 0,-2-1 0,0-2 1,-2-1-1,-1-1 0,33-47 0,-55 69-52,1 1 0,0 0 1,-1-1-1,3-8 0,-5 14-36,0 0-1,0-1 0,0 1 1,0 0-1,0 0 1,1 0-1,-1 0 1,0 0-1,0 0 1,0 0-1,0-1 1,0 1-1,0 0 0,0 0 1,0 0-1,0 0 1,0 0-1,0 0 1,0-1-1,0 1 1,0 0-1,0 0 1,0 0-1,0 0 0,0 0 1,0-1-1,0 1 1,0 0-1,0 0 1,0 0-1,0 0 1,0 0-1,0-1 1,0 1-1,0 0 0,0 0 1,0 0-1,0 0 1,-1 0-1,1 0 1,0 0-1,0 0 1,0-1-1,0 1 1,0 0-1,0 0 1,0 0-1,-1 0 0,1 0 1,0 0-1,0 0 1,0 0-1,-12 16 74,1 5-95,0 1 1,1 0 0,-12 41 0,18-48 2,0 0 0,1 0 0,1 1 0,0-1 0,1 1 0,2 30 0,0-43 18,-1 0-1,0 1 1,1-1 0,-1 0-1,1 0 1,0 0-1,0 0 1,1 0-1,-1 0 1,0 0-1,1-1 1,0 1-1,0 0 1,-1-1-1,2 1 1,-1-1-1,0 0 1,0 0-1,1 0 1,-1 0-1,1 0 1,5 3-1,-4-4 6,-1 0-1,1 0 1,0-1-1,0 1 0,0-1 1,0 0-1,0 0 1,0 0-1,0 0 1,0-1-1,0 1 1,0-1-1,0 0 0,0-1 1,0 1-1,-1-1 1,7-2-1,2-4 17,0 1 0,0-2 0,-1 1 0,0-2 0,0 0 0,-1 0 0,0 0 0,-1-1 0,0-1 0,-1 0 0,0 0 0,-1 0 0,6-16 0,-11 24-59,-4 6 6,-7 13-17,-11 26-26,17-33 64,0 0-1,0 0 1,1 0 0,0 0-1,0 0 1,1 1 0,0 13-1,1-20 10,0 0 0,0 0-1,1 1 1,-1-1 0,1 0 0,0 0 0,-1 0-1,1 0 1,0 0 0,0 0 0,0 0-1,0 0 1,1 0 0,-1 0 0,0-1 0,1 1-1,0 0 1,-1-1 0,1 1 0,0-1-1,-1 0 1,1 1 0,0-1 0,0 0 0,0 0-1,0 0 1,0-1 0,1 1 0,-1 0-1,0-1 1,0 0 0,0 1 0,5-1 0,18 1-16,1-1 0,-1-1 0,1-1 0,-1-2 0,1 0 0,-1-2 1,29-10-1,-54 16 15,0-1 1,1 1-1,-1 0 1,0 0-1,0 0 1,0 0-1,0 0 1,0 0-1,1 0 1,-1 0-1,0-1 1,0 1-1,0 0 0,0 0 1,0 0-1,0 0 1,0-1-1,0 1 1,0 0-1,0 0 1,0 0-1,0 0 1,1 0-1,-1-1 1,0 1-1,0 0 1,0 0-1,0 0 1,0-1-1,-1 1 1,1 0-1,0 0 1,0 0-1,0 0 0,0 0 1,0-1-1,0 1 1,0 0-1,0 0 1,0 0-1,0 0 1,0 0-1,-1-1 1,1 1-1,0 0 1,0 0-1,0 0 1,0 0-1,0 0 1,-7-7 55,6 7-48,-4-6 60,0 0-1,0-1 1,1 1 0,0-1 0,0 0-1,0 0 1,1 0 0,0 0 0,0-1 0,-2-13-1,1 5 52,1 1 0,1-1 0,1 0 0,0-22 0,1 34-103,1 0 1,-1 0-1,1 0 0,-1 0 0,1 0 0,0 0 1,1 0-1,-1 0 0,1 0 0,2-5 1,-2 7-72,0 0 0,-1 0 1,1 0-1,0 1 1,0-1-1,0 0 0,0 1 1,0-1-1,1 1 0,-1 0 1,0 0-1,1 0 1,-1 0-1,1 0 0,-1 0 1,1 1-1,4-1 1,109-9-2981,-59 5 2261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0.476"/>
    </inkml:context>
    <inkml:brush xml:id="br0">
      <inkml:brushProperty name="width" value="0.025" units="cm"/>
      <inkml:brushProperty name="height" value="0.025" units="cm"/>
    </inkml:brush>
  </inkml:definitions>
  <inkml:trace contextRef="#ctx0" brushRef="#br0">1 579 13947,'1'0'79,"0"0"0,1 1 0,-1-1 0,1 0-1,-1 0 1,1 0 0,-1 0 0,1 0 0,-1-1 0,0 1 0,1 0 0,-1-1 0,1 1 0,-1-1-1,0 1 1,1-1 0,1-1 0,24-17 50,-24 16-26,29-25 278,-3 0 0,0-2-1,-2-1 1,-1-2 0,-1 0-1,-3-2 1,0 0 0,22-52-1,-36 69-177,-1 0-1,-1 0 0,5-27 0,-10 40-152,0 0 0,0 0 0,0 0 0,-1 0 0,0 0 0,0 0 0,0 0 0,-1 0 0,0 0 0,0 0 0,0 0 0,0 1 0,-1-1 0,0 0 0,0 1 0,0-1 0,-5-6 0,6 9-40,0 1 0,-1-1 0,1 1 0,0-1 0,-1 1 0,1 0 0,-1 0 0,0 0 0,1 0 0,-1 0 0,0 0 0,0 0 0,0 1 0,0-1 0,1 0 0,-1 1 0,0 0 0,0-1 0,0 1 0,-4 0 0,3 1-6,-1-1 0,1 1 0,0 0 1,-1 0-1,1 1 0,0-1 0,0 1 1,0-1-1,0 1 0,0 0 0,-3 3 0,-2 2-6,0 0 0,1 1 0,0 0 0,0 0 0,1 1 0,-9 15 0,5-4 4,1 1-1,0 1 0,2 0 0,0 0 0,-4 35 1,8-42-3,2-1 0,0 1 1,0 0-1,1 0 0,1 0 0,1 0 1,0-1-1,1 1 0,7 22 0,-7-31 3,-1 0-1,1-1 0,0 1 1,1-1-1,-1 0 0,1 0 0,0 0 1,0 0-1,1-1 0,-1 0 0,1 0 1,8 5-1,-5-3 4,1-2-1,0 1 1,1-1-1,-1-1 1,1 1 0,-1-2-1,13 3 1,-2-2 12,1-1 1,-1-1-1,1-1 0,-1-1 1,1-1-1,-1 0 0,23-6 1,-35 6 32,0-1 0,1 1 0,-1-1 0,-1-1 0,1 0 1,0 0-1,-1 0 0,0-1 0,0 0 0,0 0 1,0-1-1,-1 0 0,6-7 0,-8 9 10,-1-1 1,0-1-1,0 1 1,0 0-1,0-1 0,-1 1 1,0-1-1,0 0 0,-1 0 1,0 0-1,0 0 0,0 0 1,0 0-1,-1 0 0,0 0 1,0 0-1,-1 0 1,0 0-1,-1-7 0,0 7-22,0 1-1,0-1 1,0 0-1,-1 1 1,0-1-1,0 1 0,0 0 1,0 0-1,-1 0 1,-7-7-1,10 11-37,-1-1 0,1 1 0,-1 0 0,1 0 0,0 0 0,-1 0 0,0 0 0,1 0 0,-1 0 0,0 0 0,1 1 0,-1-1 0,0 1 0,0-1 0,0 1 0,1 0 0,-1-1 0,0 1 0,0 0 0,0 0 0,0 1 0,0-1 0,1 0 0,-1 0 0,0 1 0,0-1 0,1 1 0,-1 0 0,0 0 0,1-1 0,-1 1 0,0 0 0,1 0 0,-1 1 0,1-1 0,0 0 0,-1 0 0,-1 3 0,-1 0-8,1 1 1,-1 1-1,1-1 0,0 0 0,0 1 0,1-1 0,-1 1 0,1 0 0,1 0 0,-1 0 0,1 0 0,0 0 0,0 0 1,1 12-1,0-10 3,0 0 0,1 0 0,0 0 0,0 0 0,1 0 0,0 0 0,0-1 1,1 1-1,0-1 0,0 1 0,5 7 0,-6-13 5,0 1 1,0-1-1,0 1 1,0-1-1,0 0 1,1 1-1,-1-1 1,1 0-1,-1-1 1,1 1-1,0 0 1,0-1-1,0 0 1,0 1-1,0-1 0,0 0 1,3 0-1,0 0 3,-1-1-1,0 0 1,0 0-1,0 0 1,0-1-1,1 1 1,-1-1 0,0 0-1,9-4 1,-2 0 5,0-1 0,0 0 0,-1-1 1,0 0-1,0 0 0,0-2 1,14-14-1,-13 10 14,0 0 0,-1-1-1,-1 0 1,16-30 0,-21 35-8,-1-1 1,0 0-1,0 0 1,-1 0-1,0 0 1,-1 0-1,0-1 0,-1 1 1,0-15-1,-1 24-13,1 0-1,-1 1 0,0-1 1,0 0-1,0 0 0,0 0 1,0 0-1,0 0 0,0 0 1,-1 0-1,1 0 1,0 0-1,0 0 0,-1 0 1,1 1-1,-1-1 0,1 0 1,-1 0-1,1 0 0,-1 1 1,1-1-1,-1 0 0,0 0 1,1 1-1,-1-1 0,0 1 1,1-1-1,-1 0 0,0 1 1,0 0-1,0-1 0,0 1 1,1-1-1,-1 1 0,-2 0 1,1 0-1,0 0 0,0 1 0,0-1 0,1 1 0,-1 0 1,0-1-1,0 1 0,1 0 0,-1 0 0,0 0 0,1 0 0,-1 0 0,1 1 1,0-1-1,-1 0 0,1 1 0,-2 1 0,-7 11 7,0 1-1,1 0 1,0 1 0,1 0-1,1 0 1,1 0 0,0 1-1,1 0 1,0 0 0,2 0-1,0 1 1,0 23 0,2-37-5,1-1 1,1 0-1,-1 0 1,0 1-1,1-1 1,-1 0-1,1 0 1,0 0-1,0 0 1,0 0-1,1 0 1,-1 0-1,1 0 0,-1 0 1,1-1-1,0 1 1,0 0-1,0-1 1,1 0-1,2 3 1,-1-2-40,0-1 0,0 0 0,1 0 0,-1 0 0,1-1 1,-1 1-1,1-1 0,-1 0 0,1 0 0,0-1 0,0 1 0,-1-1 1,6-1-1,2 1-157,0-1 0,0-1 0,-1 0 0,1-1 0,0 0 0,-1-1 1,0 0-1,0-1 0,0 0 0,14-9 0,7-6-305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1.182"/>
    </inkml:context>
    <inkml:brush xml:id="br0">
      <inkml:brushProperty name="width" value="0.025" units="cm"/>
      <inkml:brushProperty name="height" value="0.025" units="cm"/>
    </inkml:brush>
  </inkml:definitions>
  <inkml:trace contextRef="#ctx0" brushRef="#br0">0 73 16468,'27'-1'1532,"-16"1"-871,1-1 0,0 1 0,0 1 1,0 0-1,18 5 0,-27-5-614,0 0-1,-1 0 1,1 0 0,-1 0-1,1 1 1,-1-1-1,1 1 1,-1 0-1,0-1 1,0 1-1,0 0 1,0 0-1,0 1 1,0-1-1,-1 0 1,1 1 0,-1-1-1,1 0 1,-1 1-1,0 0 1,0-1-1,0 1 1,-1 0-1,1-1 1,0 1-1,-1 0 1,0 0-1,0 5 1,-1 16-26,1-23-14,0 0-1,-1 0 1,1 0-1,0 0 1,0 0-1,0-1 1,-1 1-1,1 0 1,0 0-1,-1 0 1,1 0-1,-1-1 1,1 1-1,-1 0 1,1-1-1,-1 1 1,1 0-1,-1-1 1,0 1-1,1-1 1,-1 1-1,0-1 1,0 1 0,-1 0-1,2-1-2,0 0 0,-1 0 0,1-1 0,0 1 0,-1 0 0,1 0 0,0 0 1,-1 0-1,1-1 0,0 1 0,0 0 0,-1 0 0,1-1 0,0 1 0,0 0 0,0-1 0,-1 1 0,1 0 0,0-1 0,0 1 0,0 0 1,0-1-1,0 1 0,0 0 0,0-1 0,0 1 0,0 0 0,0-1 0,0 1 0,0 0 0,0-1 0,0 1 0,-1-17 59,1 15-44,0-8 11,0-1 0,1 1 0,0 0-1,1 0 1,0 0 0,0 0 0,8-19 0,-10 29-31,0-1 0,0 1 0,0 0 0,0-1-1,0 1 1,0 0 0,0-1 0,1 1 0,-1 0 0,0-1 0,0 1 0,0 0 0,1-1 0,-1 1 0,0 0 0,0 0 0,1-1 0,-1 1 0,0 0 0,1 0-1,-1 0 1,0-1 0,1 1 0,-1 0 0,0 0 0,1 0 0,-1 0 0,0 0 0,1-1 0,-1 1 0,0 0 0,1 0 0,-1 0 0,1 0 0,-1 0 0,0 0-1,1 1 1,-1-1 0,0 0 0,1 0 0,-1 0 0,0 0 0,1 0 0,-1 0 0,0 1 0,1-1 0,-1 0 0,0 0 0,1 0 0,-1 1 0,0-1 0,1 0-1,-1 0 1,0 1 0,0-1 0,1 1 0,13 23-45,-9-14 11,-5-8 32,1-1 0,0 1 0,1-1 0,-1 0 0,0 0 0,0 1 0,0-1 0,1 0 0,-1 0 0,1 0 0,-1 0 0,1 0 0,-1-1 0,1 1 0,-1 0 0,1-1 0,0 1 0,-1-1-1,1 1 1,0-1 0,3 0 0,-2 0-6,0-1 0,1 1 0,-1-1-1,0 0 1,1 0 0,-1 0-1,0 0 1,0 0 0,0-1 0,5-2-1,1-3-36,0 0-1,-1 0 0,1 0 0,-2-1 1,14-16-1,-9 5-78,-11 18 111,0 1 1,-1-1 0,1 0-1,-1 0 1,1 0 0,-1 0-1,0 0 1,1 1 0,-1-1-1,0 0 1,0 0 0,1 0-1,-1 0 1,0 0 0,0 0-1,0 0 1,0-2 0,-1 3 3,0 1 0,0-1-1,0 1 1,0 0 0,0-1 0,1 1 0,-1 0 0,0-1 0,1 1 0,-1 0 0,0 0 0,1-1 0,-1 1 0,1 0 0,-1 0 0,0 2 0,1-3 6,-7 13-24,1 0 0,-10 26 1,15-36 34,0 1 0,0 0 0,0 0 0,0 0 0,0 0 0,1 0 0,0 0 1,0 0-1,0 0 0,0 0 0,1 0 0,-1 0 0,1 0 0,0 0 0,2 5 1,-2-8-1,0 0 1,0 0 0,-1 0 0,1 0 0,0 0 0,0 0 0,0 0 0,0 0-1,0-1 1,0 1 0,0 0 0,0-1 0,0 1 0,0-1 0,0 1 0,1-1 0,-1 0-1,0 1 1,0-1 0,0 0 0,1 0 0,-1 0 0,0 0 0,0 0 0,1 0-1,-1 0 1,0 0 0,0 0 0,3-1 0,3-1 40,1-1 0,-1 0 0,12-5-1,-12 5-9,25-14 100,-22 11-105,1 1 1,-1 0 0,1 0 0,0 1-1,1 0 1,-1 1 0,1 0 0,21-2-1,-32 5-31,1 0 0,0 0 0,0 0 0,0 1 0,0-1 0,0 1 0,0-1 0,0 1 0,0 0 0,-1 0 0,1 0 0,0 0 0,-1 0 0,1 0 0,0 0 0,-1 0 0,0 1 0,1-1 0,-1 0 0,0 1 0,1 0 0,-1-1 0,1 4 0,1 2 3,0 0 0,0 1 0,-1-1 0,2 15 0,-3-16 18,0 0 0,0-1 0,1 1 0,0 0 0,0-1 0,3 7 0,-4-11-14,0 0 0,0 0 0,0 0 0,0-1-1,0 1 1,0 0 0,0 0 0,0 0 0,0-1 0,1 1 0,-1-1 0,0 1 0,0-1 0,1 1 0,-1-1 0,0 0 0,1 0 0,-1 0 0,0 1 0,1-1 0,-1 0-1,1-1 1,-1 1 0,0 0 0,1 0 0,-1-1 0,0 1 0,1 0 0,-1-1 0,0 0 0,0 1 0,2-2 0,6-2-75,0-1 1,0 0 0,10-8-1,-10 6-271,41-24-942,-38 22 879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9.285"/>
    </inkml:context>
    <inkml:brush xml:id="br0">
      <inkml:brushProperty name="width" value="0.05" units="cm"/>
      <inkml:brushProperty name="height" value="0.05" units="cm"/>
    </inkml:brush>
  </inkml:definitions>
  <inkml:trace contextRef="#ctx0" brushRef="#br0">1 1 17828,'0'0'62,"0"0"-1,0-1 1,1 1 0,-1 0-1,0 0 1,1 0 0,-1 0 0,0 0-1,0 0 1,1 0 0,-1 0 0,0 0-1,1 0 1,-1 0 0,0 0-1,1 0 1,-1 0 0,0 0 0,0 1-1,1-1 1,-1 0 0,0 0-1,0 0 1,1 0 0,-1 0 0,0 1-1,0-1 1,1 0 0,-1 0 0,0 0-1,0 1 1,0-1 0,0 0-1,1 0 1,-1 1 0,0-1 0,0 0-1,0 0 1,0 1 0,0-1 0,0 0-1,0 1 1,0-1 0,0 0-1,1 0 1,-1 1 0,0-1 0,0 0-1,-1 1 1,1-1 0,0 0-1,0 0 1,0 1 0,0-1 0,0 1-1,-1 26 992,0-18-490,-1 42-106,3 0 0,1-1 0,3 0 1,2 0-1,3 0 0,20 67 0,24 65-2122,-53-179 1728,4 22-2424,-5-25 2310,0 1-1,0-1 1,0 1-1,0-1 1,0 0-1,0 1 1,0-1 0,0 0-1,0 1 1,-1-1-1,1 0 1,0 1-1,0-1 1,0 0-1,0 1 1,-1-1-1,1 0 1,0 1-1,0-1 1,0 0 0,-1 1-1,1-1 1,0 0-1,0 0 1,-1 0-1,1 1 1,0-1-1,-1 0 1,1 0-1,0 0 1,-1 0-1,1 1 1,0-1 0,-1 0-1,1 0 1,0 0-1,-1 0 1,1 0-1,-1 0 1,1 0-1,0 0 1,-1 0-1,1 0 1,0 0-1,-1 0 1,1 0 0,0-1-1,-1 1 1,1 0-1,0 0 1,-1 0-1,1 0 1,0-1-1,-1 1 1,-13-10-980,-5-7-121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1.891"/>
    </inkml:context>
    <inkml:brush xml:id="br0">
      <inkml:brushProperty name="width" value="0.025" units="cm"/>
      <inkml:brushProperty name="height" value="0.025" units="cm"/>
    </inkml:brush>
  </inkml:definitions>
  <inkml:trace contextRef="#ctx0" brushRef="#br0">28 85 15379,'0'0'57,"0"0"0,0 0-1,0 0 1,0 0 0,0 0-1,0 0 1,0 0 0,0 1 0,0-1-1,0 0 1,0 0 0,0 0-1,0 0 1,0 0 0,0 0-1,0 0 1,0 0 0,0 0 0,0 0-1,0 0 1,0 0 0,0 0-1,0 0 1,0 0 0,0 0-1,0 0 1,0 0 0,0 1-1,0-1 1,1 0 0,-1 0 0,0 0-1,0 0 1,0 0 0,0 0-1,0 0 1,0 0 0,0 0-1,0 0 1,0 0 0,0 0 0,0 0-1,0 0 1,0 0 0,0 0-1,0 0 1,1 0 0,-1 0-1,0 0 1,0 0 0,0 12 1273,-2 15 688,-9 30-1359,4-1 0,1 1 0,3 60 0,3-116-657,0 0 1,0 1 0,0-1 0,0 1 0,0-1 0,0 1 0,1-1 0,-1 1 0,1-1 0,-1 0 0,1 1-1,-1-1 1,1 0 0,0 1 0,-1-1 0,2 2 0,-1-3-1,-1 0 0,1 0 0,-1 0 0,1 0-1,-1 0 1,1 0 0,-1 0 0,1 0 0,-1 0 0,1 0 0,-1 0 0,1-1 0,-1 1 0,0 0 0,1 0-1,-1 0 1,1-1 0,-1 1 0,1 0 0,-1 0 0,0-1 0,1 1 0,-1 0 0,0-1 0,1 1-1,-1-1 1,0 1 0,1 0 0,-1-2 0,5-3 15,-2-2-1,1 1 1,0 0-1,4-14 1,3-15 3,-1 0 0,-1-1-1,-3-1 1,-1 1 0,-1-1 0,-2-57 0,-2 92-23,-5-41-32,5 42 29,-1-1 0,1 0 0,0 1 1,-1-1-1,1 1 0,-1-1 1,1 1-1,-1-1 0,0 1 0,0-1 1,1 1-1,-1 0 0,0 0 1,0-1-1,0 1 0,-1 0 1,1 0-1,0 0 0,0 0 0,-1 0 1,1 0-1,-3-1 0,3 2 1,0 0 1,0 0-1,0 0 0,0 1 0,0-1 1,0 0-1,0 0 0,0 1 1,0-1-1,1 1 0,-1-1 0,0 1 1,0-1-1,0 1 0,0-1 0,1 1 1,-1 0-1,0 0 0,1-1 0,-1 1 1,0 0-1,1 0 0,-1 0 0,1 0 1,-1-1-1,1 1 0,0 0 0,-1 0 1,1 0-1,0 2 0,-9 30-61,8-23 63,0 0 0,0 0 0,1 0 0,0 0 0,1 0 0,0 0 0,1 0 0,0 0 0,0 0 0,7 16 0,-8-23 18,1 0 0,0 0 1,0 0-1,0 0 1,0 0-1,0 0 0,0-1 1,1 1-1,-1-1 0,1 1 1,0-1-1,0 0 1,0 0-1,0 0 0,0 0 1,0-1-1,0 1 0,1-1 1,-1 0-1,1 0 0,-1 0 1,0-1-1,1 1 1,0-1-1,-1 1 0,1-1 1,-1-1-1,1 1 0,-1 0 1,1-1-1,-1 1 1,1-1-1,5-2 0,4-2 59,-1 0 0,1 0-1,-1-1 1,0-1-1,0 0 1,-1-1 0,0 0-1,16-15 1,-5 1 125,-1 0 0,32-43 1,-49 59-171,0-1 1,0 1 0,0-1 0,2-7 0,-12 19 20,-4 10-57,-4 15-210,1 1 0,1 1-1,2 0 1,2 1 0,1 0 0,1 0 0,-2 64 0,8-95 151,0 6-275,0 1 1,0-1-1,1 0 1,2 9-1,-3-16 293,1 0 0,-1 0 0,0 0 0,0 0 0,1 0 0,-1 0 0,0 0 1,1 0-1,-1 0 0,1 0 0,-1-1 0,1 1 0,0 0 0,-1 0 0,1 0 0,0-1 0,-1 1 0,1 0 0,0-1 0,0 1 0,0 0 1,0-1-1,0 1 0,0-1 0,0 0 0,0 1 0,0-1 0,0 0 0,0 0 0,0 1 0,0-1 0,0 0 0,0 0 0,0 0 1,0 0-1,0 0 0,0 0 0,0-1 0,0 1 0,0 0 0,1-1 0,16-8-907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2.853"/>
    </inkml:context>
    <inkml:brush xml:id="br0">
      <inkml:brushProperty name="width" value="0.025" units="cm"/>
      <inkml:brushProperty name="height" value="0.025" units="cm"/>
    </inkml:brush>
  </inkml:definitions>
  <inkml:trace contextRef="#ctx0" brushRef="#br0">0 162 16684,'0'4'272,"1"-1"1,0 1-1,-1 0 1,1-1 0,1 1-1,-1 0 1,0-1 0,1 0-1,0 1 1,4 5-1,-5-8-177,0 0 0,1 1 0,-1-1 0,0 0-1,1 0 1,-1 0 0,1 0 0,0-1 0,-1 1 0,1 0-1,0-1 1,-1 1 0,1-1 0,0 1 0,-1-1-1,1 0 1,0 0 0,0 0 0,-1 0 0,1 0-1,0 0 1,0 0 0,-1-1 0,1 1 0,2-1-1,4-2 131,0 0-1,1-1 0,-2 0 1,1 0-1,0-1 0,-1 1 1,0-2-1,0 1 1,0-1-1,10-11 0,-8 7-51,-1 0 0,0-1-1,0 0 1,-1 0 0,-1 0-1,8-19 1,-11 23-108,-1 1 0,-1-1 0,1 1 0,0-9 0,-2 14-58,0 0 1,0-1-1,0 1 1,0 0-1,0 0 1,0 0-1,0 0 1,0 0-1,-1 0 1,1 0-1,-1 0 1,1 0-1,0 0 1,-2-2-1,2 3-5,-1 0-1,1-1 0,-1 1 1,1 0-1,-1-1 0,1 1 1,-1 0-1,1 0 0,-1-1 0,0 1 1,1 0-1,-1 0 0,0 0 1,1 0-1,-1 0 0,1 0 0,-1 0 1,0 0-1,1 0 0,-1 0 1,0 0-1,1 0 0,-1 0 0,1 1 1,-1-1-1,0 0 0,0 1 1,-3 1-9,-1 0 0,1 1 0,0 0 0,0 0 1,0 0-1,0 1 0,1-1 0,-1 1 0,1 0 1,0-1-1,-4 8 0,-26 49-91,25-42 64,0 0 1,-5 20 0,11-31 21,0 0 1,1 1-1,-1-1 0,2 1 0,-1-1 1,1 1-1,0 0 0,2 9 0,-2-15 10,0-1 1,1 1-1,-1-1 0,1 1 0,-1-1 0,1 1 0,-1-1 0,1 0 1,0 1-1,0-1 0,0 0 0,0 0 0,0 1 0,0-1 1,0 0-1,0 0 0,0 0 0,0 0 0,1 0 0,-1 0 0,0-1 1,1 1-1,-1 0 0,0-1 0,1 1 0,-1-1 0,1 1 1,-1-1-1,1 0 0,-1 0 0,1 0 0,0 0 0,-1 0 0,1 0 1,-1 0-1,1 0 0,-1 0 0,1-1 0,-1 1 0,1-1 1,1 0-1,7-2-7,0-1 1,0 0-1,0-1 1,13-9-1,13-10 5,22-13-8,-53 34 9,1 0 1,0 0-1,0 0 1,0 1 0,0 0-1,0 1 1,12-2-1,-16 3 2,0-1 0,0 1 0,0 1-1,0-1 1,0 0 0,-1 0 0,1 1 0,0-1-1,0 1 1,0 0 0,-1-1 0,1 1 0,0 0 0,-1 0-1,1 0 1,-1 0 0,4 3 0,-2 0-6,1 0 0,-1 0 0,0 1 0,5 7 1,-6-7 6,1 0 1,0-1 0,0 1 0,7 6-1,-9-10 5,0 1 0,1-1 0,-1 0 0,1 0 0,0 0 0,-1 0 0,1-1 0,0 1-1,-1 0 1,1-1 0,0 1 0,0-1 0,0 1 0,-1-1 0,1 0 0,0 0 0,0 0 0,2 0 0,8-2 1,-1-1 0,1 0 0,-1 0 0,1-1 1,-1-1-1,0 0 0,17-10 0,-18 9-520,-1 0 1,1 1-1,0 1 0,0-1 0,1 2 1,-1-1-1,1 2 0,0-1 1,18 0-1,-20 3-879,-1-1 1,1 1 0,-1-2-1,1 1 1,15-5 0,17-15-1237,-27 12 2458,0-1-1,-1-1 0,14-13 0,-20 16 1170,1-1 0,12-17-1,-20 25-817,0 1 1,1-1-1,-1 1 0,1-1 0,-1 1 0,0-1 0,1 0 1,-1 1-1,0-1 0,0 1 0,0-1 0,1 0 0,-1 1 1,0-1-1,0 0 0,0 1 0,0-1 0,0 0 0,0 1 1,0-1-1,0 0 0,-1 0 0,1 0-70,-1 1 0,1 0 0,-1 0 0,1 0 0,-1 0 0,1 0 0,-1 1 0,1-1 0,-1 0 0,1 0 0,-1 0 0,1 0-1,-1 0 1,1 1 0,0-1 0,-1 0 0,1 1 0,-1-1 0,1 0 0,0 0 0,-1 1 0,1-1 0,0 1 0,-1-1 0,1 0 0,0 1 0,0-1 0,-1 1 0,1-1 0,0 1 0,-8 10 91,1-1 0,0 2 1,1-1-1,0 1 1,1 0-1,0 0 1,1 0-1,0 0 0,1 1 1,1 0-1,0 0 1,0 0-1,2 0 1,-1 0-1,2 0 1,0 0-1,0-1 0,1 1 1,1 0-1,4 14 1,-1-11-177,-1 0 0,-1 1 0,0 0 0,-1 0 1,-1 0-1,0 27 0,-2-37-30,-1 0 0,0 0 0,0 0-1,0-1 1,-1 1 0,1 0 0,-2-1 0,1 1 0,-1-1 0,0 0-1,0 0 1,-1 0 0,0 0 0,0-1 0,0 1 0,-1-1 0,1 0 0,-12 9-1,15-13 7,-1 0 0,1 0 0,-1 1 0,0-1 0,0 0 0,1-1 0,-1 1 0,0 0 0,0 0 0,0-1 0,0 1 0,0-1 0,0 0 0,0 1 0,0-1 0,0 0 0,-3 0 0,3-1-11,1 1 0,-1-1 0,1 0 0,-1 1-1,1-1 1,-1 0 0,1 0 0,0 0 0,0 0 0,-1 0 0,1 0 0,0 0-1,0 0 1,0-1 0,0 1 0,0 0 0,-1-3 0,0 0-31,0-1 1,0 0 0,1 0-1,-1 0 1,1 0 0,0 0-1,1 0 1,-1 0-1,1 0 1,0 0 0,0 0-1,2-7 1,0 2 0,1 1 1,0-1-1,0 1 1,1 0-1,1 0 1,-1 1-1,1 0 1,1-1-1,0 1 0,0 1 1,0-1-1,9-7 1,12-8 175,1 0 1,31-19 0,-17 13 164,4-3 96,43-32 449,-74 52-613,-2 0 0,0 0 0,21-27 0,-31 36-161,0-1-1,-1 0 1,1 0-1,-1-1 0,3-8 1,-4 13-66,-1-1 0,0 0-1,0 1 1,0-1 0,0 1 0,0-1 0,0 0 0,0 1 0,0-1 0,0 0 0,0 1 0,0-1 0,0 1 0,0-1 0,0 0-1,-1 1 1,1-1 0,0 1 0,0-1 0,-1 1 0,1-1 0,0 1 0,-1-1 0,1 1 0,-1-1 0,1 1 0,0-1-1,-1 1 1,1 0 0,-1-1 0,1 1 0,-1 0 0,0-1 0,1 1 0,-1 0 0,1 0 0,-1-1 0,0 1 0,1 0 0,-1 0-1,1 0 1,-1 0 0,0 0 0,1 0 0,-1 0 0,1 0 0,-1 0 0,0 0 0,1 0 0,-1 0 0,0 1 0,-6 0-13,0 0 0,0 1 0,0 0 0,1 0 0,-1 0 1,1 1-1,0 0 0,-1 0 0,1 1 0,1-1 1,-1 1-1,-6 7 0,0-1-178,1 0 0,0 1 1,1 0-1,-14 21 0,20-25-149,-1 0 0,1 1 0,-5 15 0,8-21 272,0 0-1,1 0 0,-1 0 0,1 0 1,-1 0-1,1 0 0,0 0 0,0 0 1,-1 0-1,2 0 0,-1 0 0,0 0 1,0 0-1,1 0 0,-1 0 0,1 0 1,-1 0-1,1 0 0,0-1 0,0 1 1,2 3-1,7 3-573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3.553"/>
    </inkml:context>
    <inkml:brush xml:id="br0">
      <inkml:brushProperty name="width" value="0.025" units="cm"/>
      <inkml:brushProperty name="height" value="0.025" units="cm"/>
    </inkml:brush>
  </inkml:definitions>
  <inkml:trace contextRef="#ctx0" brushRef="#br0">87 1 19652,'-2'0'134,"0"0"1,0 1-1,0-1 0,0 1 0,1-1 1,-1 1-1,0 0 0,1 0 0,-1 0 1,0 0-1,1 0 0,-1 0 0,1 0 1,-1 0-1,1 0 0,0 1 0,0-1 1,-2 3-1,-17 28 711,14-18-635,0 0 0,1 0 1,0 1-1,1-1 0,-3 28 0,6-35-201,0 0-1,1 0 0,0 0 0,1 0 1,0 0-1,2 10 0,-2-14-2,0 0 1,0 1-1,1-1 0,-1 0 0,1 0 1,-1 0-1,1 0 0,0 0 0,1 0 1,-1-1-1,0 1 0,1 0 0,4 2 1,-5-3-3,1 0 0,1 0 0,-1 0 1,0-1-1,0 1 0,1-1 0,-1 0 1,0 0-1,1 0 0,0 0 0,-1-1 1,1 0-1,-1 1 0,1-1 0,4-1 1,-1 0 1,0 0 0,-1-1 1,1 0-1,-1 0 0,1-1 1,-1 1-1,9-7 0,3-2 13,-1-1 0,0-1 0,-1-1 0,17-19 0,-13 10 13,19-28-1,-33 42-26,-6 9-3,1 0 0,-1-1 0,0 1 0,0 0 0,0-1 0,0 1 0,1 0 0,-1-1 0,0 1 0,0 0 0,1 0 0,-1-1 0,0 1 0,1 0 0,-1 0-1,0 0 1,1-1 0,-1 1 0,0 0 0,1 0 0,-1 0 0,0 0 0,1 0 0,-1 0 0,1 0 0,-1 0 0,0 0 0,1 0 0,4 10 19,-1 31-57,-3-16-26,-1-24 53,1 1-1,-1 0 1,0 0-1,1-1 1,-1 1 0,1 0-1,0-1 1,0 1-1,-1-1 1,1 1 0,0-1-1,0 1 1,1-1-1,-1 0 1,0 1 0,0-1-1,1 0 1,-1 0-1,0 0 1,1 0 0,-1 0-1,1 0 1,-1 0-1,1-1 1,0 1 0,-1 0-1,1-1 1,0 1-1,0-1 1,-1 0 0,1 0-1,0 0 1,0 1-1,3-2 1,5 0-126,0-1-1,0-1 1,0 1 0,-1-1-1,12-6 1,7-1-640,64-16-975,-63 17 1152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4.047"/>
    </inkml:context>
    <inkml:brush xml:id="br0">
      <inkml:brushProperty name="width" value="0.025" units="cm"/>
      <inkml:brushProperty name="height" value="0.025" units="cm"/>
    </inkml:brush>
  </inkml:definitions>
  <inkml:trace contextRef="#ctx0" brushRef="#br0">134 140 16780,'-8'1'2808,"3"1"-2438,-1 0 0,0 1 1,1 0-1,0 1 0,0-1 0,0 1 0,0 0 0,0 0 1,1 0-1,0 1 0,-7 8 0,2-1-208,0 1 0,2 0-1,-12 24 1,16-29-140,0 1-1,0 0 1,1-1-1,1 1 1,-2 15-1,3-22-19,0 1 0,0-1-1,0 0 1,0 0 0,1 1 0,-1-1-1,1 0 1,-1 0 0,1 0 0,0 0-1,0 1 1,2 2 0,-2-4-3,-1 0 0,1-1 0,0 1 0,0 0 0,0 0 0,0-1 0,0 1 0,1 0 0,-1-1 1,0 1-1,0-1 0,0 1 0,0-1 0,1 0 0,-1 1 0,0-1 0,0 0 0,1 0 0,-1 0 0,0 0 0,0 0 0,1 0 0,-1 0 0,2-1 0,7-2-3,-1 0-1,0 0 1,0-1-1,0 0 1,0-1-1,-1 1 1,0-2-1,0 1 1,15-14-1,-2-1 12,-1 0 0,21-28 0,-19 19 21,22-38-1,-36 54 2,-1 0 0,-1 0 0,0-1 0,-1 1 1,6-28-1,-10 41-27,-1-1 1,0 0 0,1 0 0,-1 0-1,0 0 1,0 0 0,0 0-1,0 0 1,1 1 0,-1-1 0,0 0-1,-1 0 1,1 0 0,0 0 0,0 0-1,0 0 1,0 0 0,-1 0-1,1 1 1,0-1 0,-1 0 0,1 0-1,-1 0 1,1 1 0,-1-1 0,1 0-1,-1 0 1,0 1 0,1-1-1,-1 0 1,0 1 0,0-1 0,-1 1-1,1 0 1,-1 0 0,1 0 0,0 1 0,-1-1 0,1 1 0,-1-1 0,1 1 0,0-1 0,-1 1-1,1 0 1,0-1 0,0 1 0,0 0 0,0 0 0,-1 0 0,1 0 0,0 0 0,1 0-1,-3 2 1,-6 9 4,0 0-1,1 1 1,0 0-1,1 0 1,1 0-1,-6 17 1,8-19-52,1-1 0,0 0 0,1 1 0,0 0-1,0 0 1,1-1 0,1 1 0,0 0 0,1 14 0,0-22 92,-1 0 1,1 0-1,0 1 0,0-1 1,0 0-1,1 0 0,-1 0 1,1 0-1,0 0 0,2 3 1,-3-5-45,0 0 0,0 0 1,0 0-1,0 0 0,0-1 1,0 1-1,0 0 0,0 0 1,1-1-1,-1 1 0,0-1 0,1 1 1,-1-1-1,0 1 0,1-1 1,-1 0-1,0 0 0,1 0 1,-1 0-1,0 0 0,1 0 1,-1 0-1,1 0 0,-1 0 0,2-1 1,24-10 30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4.778"/>
    </inkml:context>
    <inkml:brush xml:id="br0">
      <inkml:brushProperty name="width" value="0.025" units="cm"/>
      <inkml:brushProperty name="height" value="0.025" units="cm"/>
    </inkml:brush>
  </inkml:definitions>
  <inkml:trace contextRef="#ctx0" brushRef="#br0">142 92 15507,'-12'8'329,"1"0"0,0 1 0,1 0 0,0 1 0,0 0-1,1 0 1,1 1 0,-1 0 0,2 1 0,0 0 0,0 0 0,1 0-1,1 1 1,0 0 0,0 0 0,-3 18 0,8-29-332,-1 0 1,1 0-1,0-1 1,-1 1-1,1 0 0,0 0 1,1 0-1,-1-1 1,0 1-1,0 0 0,1 0 1,-1-1-1,1 1 1,-1 0-1,1 0 1,0-1-1,0 1 0,-1-1 1,1 1-1,0-1 1,1 1-1,-1-1 0,2 3 1,-1-4-2,0 1-1,0 0 1,0 0 0,0-1-1,0 1 1,0-1 0,0 0 0,0 0-1,0 1 1,0-1 0,0 0-1,0-1 1,0 1 0,0 0 0,0-1-1,0 1 1,0-1 0,0 1-1,0-1 1,3-2 0,8-3-15,0-1 1,-1 0-1,0-1 0,0-1 1,16-15-1,48-55 97,-53 54 37,-2-2 0,-2 0 0,0-1-1,15-31 1,-26 36 34,-8 23-145,-1 1 0,1-1 0,0 0 0,0 0 0,0 0 0,-1 1 0,1-1 0,0 0 0,0 0 0,-1 0 0,1 0 0,0 0 0,-1 0 0,1 0 0,0 0 0,0 0 0,-1 0 0,1 0 0,0 0 0,-1 0 0,1 0 0,0 0 0,0 0 0,-1 0 0,1 0 0,0 0 0,0 0 0,-1 0 0,1 0 0,0 0 0,-1 0 0,1-1 0,0 1 0,0 0 0,0 0 0,-1 0 0,1-1 0,0 1 0,0 0 0,0 0 0,-1 0 0,1-1 0,0 1 0,0 0 0,0 0 0,0-1 0,0 1 0,0 0 0,-1-1 0,1 1 0,0 0 0,0 0 0,0-1 0,0 1 0,0 0 0,0-1 0,0 1 0,0 0 0,0 0 0,0-1 0,1 1 0,-1 0 0,0 0 0,0-1 0,0 1 0,-4 3 3,0 1-1,0 0 1,1 0-1,-1 0 0,1 0 1,0 1-1,0-1 0,0 1 1,1 0-1,0 0 1,-3 6-1,-2 10 34,-8 30 1,13-39-7,0 0-1,0 0 1,1 0 0,0 0 0,1 0 0,1 0 0,0 0-1,0 0 1,2 0 0,3 15 0,-4-23-3,-1 0 0,0-1 1,1 1-1,0-1 0,-1 1 1,2-1-1,-1 0 0,0 1 0,0-1 1,1 0-1,0 0 0,0-1 1,0 1-1,0-1 0,0 1 0,0-1 1,0 0-1,1 0 0,-1-1 1,1 1-1,0-1 0,-1 1 0,1-1 1,0 0-1,0 0 0,0-1 0,0 1 1,0-1-1,-1 0 0,1 0 1,0 0-1,0-1 0,0 1 0,7-3 1,0 0 31,-1-1 0,0 0 0,1-1 0,-1 1 0,-1-2 0,1 0 0,-1 0 0,0 0 0,-1-1 0,1-1 0,-1 0 0,-1 0 0,1 0 0,-1-1 0,-1 0 0,0 0 0,0 0 0,-1-1 0,0 0 0,6-19 0,-10 26-67,0-1 1,0 1-1,-1-1 1,1 0-1,-1 0 1,0 1 0,0-1-1,-1-4 1,1 7 0,0 0 0,0 1 1,-1-1-1,1 0 0,0 1 0,0-1 1,-1 0-1,1 1 0,0-1 1,-1 0-1,1 1 0,0-1 0,-1 1 1,1-1-1,-1 1 0,1-1 1,-1 1-1,0-1 0,1 1 0,-1-1 1,1 1-1,-1 0 0,0-1 1,1 1-1,-1 0 0,0-1 0,1 1 1,-1 0-1,0 0 0,1 0 1,-1 0-1,0 0 0,0 0 0,1 0 1,-1 0-1,0 0 0,0 0 0,1 0 1,-1 0-1,0 1 0,1-1 1,-1 0-1,0 0 0,1 1 0,-1-1 1,0 0-1,0 1 0,-4 2-9,0 0 0,0 0 0,1 1-1,-1 0 1,1-1 0,0 1 0,0 1-1,0-1 1,0 1 0,1-1 0,0 1-1,0 0 1,0 0 0,-4 10 0,4-7 17,-1 1 0,2 0 0,-1 0 1,1 0-1,0 0 0,1 0 1,0 0-1,0 15 0,1-22-1,0 0 0,1 1 0,-1-1-1,0 0 1,1 0 0,-1 0 0,1 0 0,0 0-1,0 0 1,0 0 0,0 0 0,0-1 0,0 1-1,0 0 1,0 0 0,1-1 0,-1 1 0,1-1-1,-1 1 1,4 1 0,-2-1 2,0-1-1,0 0 1,0 0-1,1 0 1,-1 0-1,0 0 1,1 0-1,-1-1 1,1 0 0,-1 0-1,6 0 1,6-2 2,0 0 1,0-1 0,-1-1 0,26-10 0,-10 1-173,0-1 0,45-29 0,-74 42 145,1 0 1,-1 1-1,1-1 1,-1 0-1,0 0 1,1-1-1,-1 1 0,0 0 1,0 0-1,0 0 1,0-1-1,0 1 1,0-1-1,0 1 1,-1-1-1,1 1 1,0-1-1,0-2 0,-1 3 10,-1 0-1,1 0 0,0 0 1,-1 0-1,1 0 0,-1 0 1,1 0-1,-1 0 0,1 0 1,-1 0-1,0 0 0,1 0 1,-1 0-1,0 1 0,0-1 1,0 0-1,0 0 0,1 1 1,-1-1-1,0 1 0,0-1 1,0 1-1,0-1 0,-1 1 1,1-1-1,-2 1 0,-57-21 218,83 17-840,129-6-584,-77 2 835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5.456"/>
    </inkml:context>
    <inkml:brush xml:id="br0">
      <inkml:brushProperty name="width" value="0.025" units="cm"/>
      <inkml:brushProperty name="height" value="0.025" units="cm"/>
    </inkml:brush>
  </inkml:definitions>
  <inkml:trace contextRef="#ctx0" brushRef="#br0">42 90 19268,'1'0'54,"-1"0"0,1 0-1,-1 0 1,1 0 0,0 0 0,-1-1 0,1 1-1,-1 0 1,1 0 0,-1 0 0,1 1 0,0-1-1,-1 0 1,1 0 0,-1 0 0,1 0 0,-1 0-1,1 1 1,-1-1 0,1 0 0,-1 0 0,1 1-1,-1-1 1,1 0 0,-1 1 0,0-1 0,1 1-1,-1-1 1,1 1 0,-1-1 0,0 0 0,0 1-1,1-1 1,-1 1 0,0-1 0,0 1-1,1 0 1,-1-1 0,0 1 0,0-1 0,0 1-1,0-1 1,0 1 0,0-1 0,0 1 0,0 0-1,0-1 1,0 1 0,0-1 0,-1 2 0,-10 37 918,5-21-446,4-10-413,-29 112 890,28-104-955,1 1 1,0-1-1,1 1 0,1-1 1,2 23-1,-2-36-47,1 0 1,-1-1-1,1 1 1,-1-1-1,1 1 1,0-1-1,0 1 1,0-1-1,0 1 1,1-1-1,-1 0 1,3 4-1,-3-6-1,-1 0 0,1 1-1,-1-1 1,1 0 0,-1 1-1,1-1 1,-1 0 0,1 0-1,-1 1 1,1-1 0,-1 0 0,1 0-1,-1 0 1,1 0 0,-1 0-1,1 0 1,0 0 0,-1 0-1,1 0 1,-1 0 0,1 0-1,0-1 1,1 1-2,-1-1 1,1 0-1,-1 0 0,1 0 1,-1 0-1,0 0 0,1 0 1,-1 0-1,0 0 0,0-1 1,1-1-1,6-7-23,-2-1 1,1 0-1,-2 0 0,1-1 1,-2 0-1,1 0 0,-2 0 0,5-21 1,-3-4-283,3-63 1,-8 96 267,1-2-20,0-1 0,-1 1-1,0 0 1,-1 0-1,1 0 1,-1 0-1,0 0 1,0 0-1,-1 0 1,0 1 0,0-1-1,0 0 1,-4-5-1,6 10 46,0 1-1,0-1 1,-1 1-1,1-1 1,0 1-1,-1-1 1,1 1 0,0-1-1,-1 1 1,1 0-1,-1-1 1,1 1-1,-1-1 1,1 1-1,-1 0 1,1-1-1,-1 1 1,1 0-1,-1 0 1,1 0 0,-1-1-1,0 1 1,1 0-1,-1 0 1,1 0-1,-1 0 1,0 0-1,1 0 1,-1 0-1,1 0 1,-2 0-1,1 1-3,0 0 0,0 0 0,0 0 0,1 0 0,-1-1-1,0 1 1,1 0 0,-1 1 0,0-1 0,1 0-1,-1 0 1,1 0 0,-1 0 0,1 2 0,-2 4-9,0 0 0,1 1 0,0-1 1,0 9-1,1-14 31,0 1 1,0-1-1,1 0 1,-1 1 0,0-1-1,1 0 1,0 1-1,0-1 1,-1 0-1,1 0 1,0 0 0,1 0-1,-1 0 1,0 0-1,1 0 1,-1 0-1,1 0 1,-1-1 0,1 1-1,0-1 1,0 1-1,0-1 1,0 1-1,0-1 1,0 0-1,0 0 1,0 0 0,0 0-1,0-1 1,1 1-1,-1 0 1,0-1-1,4 1 1,2-1 22,-1 0 0,0 0 0,1 0 0,-1-1 1,1 0-1,-1 0 0,0-1 0,0 0 0,0 0 0,7-4 0,7-5 115,0-1 0,-1-1 0,0-1 0,-1-1 0,0-1 0,-2 0 0,0-1 0,0-1 0,17-26 1,-33 51 32,-5 9-178,-12 37-29,-11 59 0,22-85-157,2-1-1,1 1 1,1 0-1,3 38 1,-1-59 166,-1 1 1,2-1 0,-1 1 0,1-1 0,0 0-1,3 8 1,-4-13 28,-1 0-1,1 0 1,-1 0-1,1 0 1,0 0 0,-1 0-1,1 0 1,0 0-1,0 0 1,-1 0-1,1-1 1,0 1 0,0 0-1,0-1 1,0 1-1,0 0 1,0-1-1,0 1 1,0-1 0,0 0-1,0 1 1,0-1-1,1 0 1,-1 0-1,0 1 1,0-1 0,0 0-1,0 0 1,1 0-1,-1 0 1,0-1-1,0 1 1,0 0 0,0 0-1,0-1 1,0 1-1,0-1 1,0 1-1,0-1 1,0 1 0,0-1-1,2-1 1,18-13-173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6.341"/>
    </inkml:context>
    <inkml:brush xml:id="br0">
      <inkml:brushProperty name="width" value="0.025" units="cm"/>
      <inkml:brushProperty name="height" value="0.025" units="cm"/>
    </inkml:brush>
  </inkml:definitions>
  <inkml:trace contextRef="#ctx0" brushRef="#br0">1 104 16059,'1'4'151,"0"-1"-1,0 0 0,1 0 0,-1 1 0,1-1 1,0 0-1,0 0 0,0-1 0,1 1 1,-1 0-1,0-1 0,1 0 0,0 1 0,0-1 1,-1 0-1,1 0 0,4 2 0,-2-3 9,0 1-1,0-1 1,0 0-1,0 0 1,0 0-1,1-1 1,-1 0 0,0 0-1,0 0 1,0 0-1,8-2 1,1-1 141,-1-1 0,0 0 1,0-1-1,0 0 1,0-1-1,16-10 0,-20 11-171,-2-1-1,1 1 0,0-1 1,-1 0-1,0-1 0,-1 0 1,1 0-1,-1 0 0,0-1 0,5-10 1,-10 17-109,0-1 0,-1 0 0,1 1 0,0-1 0,-1 1 0,1-1 1,-1 0-1,0 0 0,0 1 0,1-1 0,-1 0 0,0-2 0,-1 4-14,1-1 0,0 1 0,0-1 0,0 1 0,0-1-1,-1 0 1,1 1 0,0-1 0,-1 1 0,1 0 0,0-1 0,-1 1 0,1-1 0,0 1 0,-1-1-1,1 1 1,-1 0 0,1-1 0,-1 1 0,1 0 0,-1 0 0,1-1 0,-1 1 0,0 0-1,-1-1-2,0 1-1,-1 0 0,1 0 0,0 0 0,0 0 0,0 1 1,0-1-1,0 1 0,0-1 0,0 1 0,0-1 0,0 1 1,0 0-1,0 0 0,0 0 0,-3 3 0,-3 2-23,0 1 1,1 0-1,0 0 0,0 1 0,1-1 0,0 2 0,-7 11 0,10-14 12,0-1 0,0 1 0,0 0 0,1 0 0,0 0 0,0 0 0,0 0-1,1 0 1,0 0 0,0 1 0,1-1 0,0 12 0,0-17 10,1 1 0,-1-1 0,0 0 0,1 1 0,-1-1 0,0 0 0,1 1-1,0-1 1,-1 0 0,1 0 0,0 1 0,0-1 0,-1 0 0,1 0 0,0 0 0,0 0 0,0 0 0,0 0 0,0-1 0,1 1 0,-1 0 0,2 1 0,-1-2 1,1 1 0,-1 0 0,1-1-1,0 0 1,-1 1 0,1-1 0,-1 0 0,1 0 0,0 0 0,-1-1 0,4 0 0,7-3 12,0 0-1,0 0 1,20-12 0,-26 13-5,1-1-2,4-2-20,0 0-1,0 1 1,1 1 0,25-6-1,-35 9 5,0 1 1,0-1-1,1 1 1,-1 0-1,0 0 1,0 1-1,0-1 0,0 1 1,1-1-1,-1 1 1,0 0-1,0 0 0,0 1 1,-1-1-1,1 0 1,0 1-1,0 0 0,-1 0 1,1 0-1,-1 0 1,1 0-1,-1 0 1,0 0-1,0 1 0,0-1 1,2 4-1,9 16-61,-11-17 49,0-1 0,0 0 1,1 0-1,0 0 0,0 0 0,0 0 0,6 5 0,-7-8-9,0 0 0,0 0-1,0 0 1,0 0 0,0 0-1,0-1 1,1 1 0,-1-1-1,0 1 1,0-1 0,0 0-1,1 0 1,-1 0 0,0 0-1,0 0 1,1 0 0,-1-1-1,0 1 1,0-1 0,0 0-1,4-1 1,20-10-669,0-1-1,-1-2 1,-1 0-1,0-2 1,23-21 0,-16 15-822,87-62-3378,-139 106 8493,-27 32-1,48-52-3527,-1 0 0,0 0 0,1 0 0,-1 0 0,1 0 0,0 0 0,-1 0 0,1 0 0,0 0 0,-1 1 0,1-1 0,0 0 0,0 0 0,0 0 0,0 0 0,0 1 0,0-1 0,0 0 0,1 0 0,-1 1 0,12 23 343,-5-11-409,3 11-2,0 1-1,-2 0 1,0 0-1,-2 1 1,-1 0-1,-2 0 0,0 1 1,-2-1-1,-1 1 1,-1-1-1,-5 30 1,4-45 48,-1 0 1,0 0 0,-1 0 0,-9 19 0,11-28-4,0 1 0,0 0 1,0-1-1,0 0 0,-1 1 1,1-1-1,-1 0 0,0 0 1,1-1-1,-2 1 0,1-1 1,0 1-1,0-1 0,-1 0 1,1 0-1,-1 0 0,0-1 1,-5 3-1,8-4-28,0 0 0,0 0-1,0 0 1,0 0 0,0 0-1,0 0 1,-1 0 0,1 0 0,0 0-1,0 0 1,0-1 0,0 1-1,0 0 1,0-1 0,0 1 0,0-1-1,0 1 1,0-1 0,0 1-1,0-1 1,1 0 0,-1 1 0,0-1-1,0 0 1,0 0 0,1 0-1,-1 0 1,1 0 0,-1 1-1,0-1 1,1 0 0,0 0 0,-1 0-1,1-1 1,0 1 0,-1-1-1,0-4-24,0 0 0,0 0 0,0 0-1,1 0 1,0-9 0,2-2-126,0 1 0,1 0-1,1 0 1,1 0 0,0 0 0,1 1 0,0-1-1,2 1 1,11-18 0,1 3 0,0 1 0,3 0 0,31-31 0,20-5 589,-49 44 190,39-39-1,-53 42-208,-11 17-426,0 1 1,0 0-1,0 0 1,0 0 0,0-1-1,0 1 1,0 0-1,-1 0 1,1 0-1,0-1 1,0 1-1,0 0 1,0 0-1,0 0 1,0-1-1,0 1 1,0 0-1,-1 0 1,1 0-1,0 0 1,0-1-1,0 1 1,0 0-1,-1 0 1,1 0-1,0 0 1,0 0 0,0 0-1,0-1 1,-1 1-1,1 0 1,0 0-1,0 0 1,-1 0-1,1 0 1,0 0-1,0 0 1,0 0-1,-1 0 1,1 0-1,0 0 1,-3 1 16,0-1 1,0 1-1,1-1 1,-1 1-1,1 0 1,-1 0-1,1 0 1,-1 1-1,1-1 1,-4 3-1,-1 1 5,1 1 0,0 0 1,1 0-1,-1 0 0,1 0 0,1 1 0,-1 0 0,-3 8 0,6-12-117,0 0 0,1 0 0,-1 1 0,1-1-1,0 1 1,0-1 0,0 1 0,1 0-1,-1-1 1,1 1 0,0 0 0,0-1 0,0 1-1,1 0 1,-1-1 0,1 1 0,0-1-1,0 1 1,0-1 0,2 5 0,-2-6 55,0-1-1,0 1 1,0-1 0,0 1 0,1-1-1,-1 0 1,0 1 0,1-1 0,-1 0 0,1 0-1,-1 0 1,1 0 0,0 0 0,-1-1-1,1 1 1,0 0 0,0-1 0,-1 1-1,1-1 1,0 0 0,0 1 0,0-1 0,3 0-1,25-1-429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6.932"/>
    </inkml:context>
    <inkml:brush xml:id="br0">
      <inkml:brushProperty name="width" value="0.025" units="cm"/>
      <inkml:brushProperty name="height" value="0.025" units="cm"/>
    </inkml:brush>
  </inkml:definitions>
  <inkml:trace contextRef="#ctx0" brushRef="#br0">232 71 14827,'0'-2'221,"1"-1"0,-1 0 0,1 0 0,-1 0 0,0 0 0,0 1 0,0-1 0,-1 0 0,1 0 0,-1 0 0,1 1 0,-1-1 0,0 0 0,0 1 1,0-1-1,-2-2 0,2 3-59,-1 0 1,0 0 0,1 1-1,-1-1 1,0 1 0,0-1-1,1 1 1,-1 0 0,0 0-1,0 0 1,-1 0 0,1 0-1,0 0 1,0 0 0,0 1-1,-1-1 1,1 1 0,0 0-1,-1-1 1,-2 1 0,-3 1-52,0-1 1,1 1-1,-1 1 1,0-1-1,1 2 1,0-1 0,-1 1-1,1-1 1,0 2-1,0-1 1,-11 9-1,10-6-86,0 0 0,0 0 0,1 1-1,0 0 1,0 0 0,1 0 0,0 1 0,-10 16-1,15-23-23,1 0 0,-1-1 0,1 1 0,-1 0-1,1 0 1,-1 0 0,1 0 0,-1 0 0,1 0-1,0 0 1,-1-1 0,1 1 0,0 0 0,0 0-1,0 0 1,0 0 0,0 0 0,0 0 0,0 0-1,0 0 1,0 0 0,1 0 0,-1 0 0,0 0-1,1 0 1,-1 0 0,0 0 0,1 0 0,-1 0-1,1-1 1,-1 1 0,1 0 0,0 0 0,-1-1-1,1 1 1,0 0 0,0-1 0,-1 1 0,1 0-1,0-1 1,0 1 0,0-1 0,0 0 0,-1 1-1,1-1 1,2 1 0,4 0-16,1 1 0,-1-1-1,1-1 1,0 1 0,7-2 0,-2 1-2,11 0-10,1 0-201,44 6-1,-63-5 165,0 0 0,0 0-1,-1 1 1,1 0 0,0 0-1,-1 0 1,1 1 0,-1 0-1,0 0 1,0 0-1,0 0 1,0 1 0,4 4-1,-8-7 53,0 0-1,0 0 1,0 1 0,-1-1-1,1 0 1,0 0-1,0 1 1,-1-1-1,1 0 1,-1 1-1,1-1 1,-1 1-1,1-1 1,-1 1-1,0-1 1,0 0-1,0 1 1,0-1 0,0 1-1,0-1 1,0 3-1,-1-2 5,0 1 0,0 0-1,-1-1 1,1 1 0,0-1-1,-1 0 1,1 1-1,-1-1 1,0 0 0,-3 3-1,-4 3 59,-1 0-1,0-1 1,0-1-1,-11 6 1,3-2 184,-1-1 1,-31 10-1,42-17-246,1 1 1,0-2-1,-1 1 0,0-1 0,1 0 0,-1-1 0,0 0 1,1 0-1,-1-1 0,-8-1 0,14 2-11,1-1-1,0 1 1,-1 0 0,1-1-1,0 0 1,-1 1-1,1-1 1,0 0-1,0 1 1,0-1 0,-1 0-1,1 0 1,0 0-1,0 0 1,0 0 0,1 0-1,-1-1 1,0 1-1,0 0 1,0 0 0,1-1-1,-1 1 1,1 0-1,-1-1 1,1 1-1,0 0 1,-1-3 0,1 1 2,0 1 0,0-1 0,0 0 0,1 0 0,-1 0 0,1 1 0,-1-1 0,1 0 0,0 1 0,0-1 0,0 0 0,3-4 0,13-16-360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7.856"/>
    </inkml:context>
    <inkml:brush xml:id="br0">
      <inkml:brushProperty name="width" value="0.025" units="cm"/>
      <inkml:brushProperty name="height" value="0.025" units="cm"/>
    </inkml:brush>
  </inkml:definitions>
  <inkml:trace contextRef="#ctx0" brushRef="#br0">0 585 15619,'0'2'217,"1"0"0,-1 0-1,1 0 1,-1 0-1,1 0 1,0 0 0,-1 0-1,1-1 1,0 1-1,0 0 1,0 0 0,1 0-1,-1-1 1,2 3-1,-1-3-110,-1-1-1,1 1 0,-1-1 0,1 1 0,0-1 1,-1 1-1,1-1 0,0 0 0,0 0 0,-1 1 1,1-1-1,0-1 0,-1 1 0,1 0 0,0 0 1,0-1-1,-1 1 0,3-1 0,13-6 55,1 0 1,-2-1-1,1 0 0,-1-2 1,-1 0-1,1 0 0,-2-2 1,22-20-1,-25 21-110,0-1 0,0 0-1,-1-1 1,16-27 0,-21 31-29,0-1-1,-1 0 1,0 1 0,0-1-1,-1-1 1,-1 1 0,0 0-1,2-17 1,-4 24-21,0 1 0,0-1 0,0 1-1,0-1 1,0 0 0,-1 1 0,1-1 0,-1 1 0,1-1 0,-1 1 0,0-1 0,0 1 0,0 0-1,0-1 1,-1 1 0,1 0 0,-1 0 0,1 0 0,-1 0 0,0 0 0,-3-3 0,3 4-7,0 1 1,0-1-1,0 0 1,0 1-1,0-1 1,0 1 0,0 0-1,0-1 1,0 1-1,0 0 1,0 0-1,-1 1 1,1-1-1,0 0 1,0 1-1,0-1 1,0 1 0,0-1-1,0 1 1,0 0-1,0 0 1,1 0-1,-1 0 1,0 0-1,0 1 1,1-1 0,-3 2-1,-6 7 6,-1 0-1,1 0 1,1 1-1,0 0 1,0 0-1,-11 21 1,15-22 35,-1 0 1,2 1-1,-1-1 1,1 1-1,1 0 1,0 0-1,1 0 1,-3 21-1,5-30-23,0 0 0,0 1 0,0-1 0,1 0 1,-1 1-1,0-1 0,1 0 0,0 0 0,-1 0 0,1 0 0,0 1 0,0-1 0,0 0 0,0-1 0,1 1 0,-1 0 0,0 0 0,1 0 0,0-1 0,-1 1 0,1-1 0,0 1 1,0-1-1,-1 0 0,1 1 0,0-1 0,0 0 0,1 0 0,-1-1 0,0 1 0,0 0 0,0-1 0,0 1 0,5-1 0,3 1 10,1 0 0,0-1 0,-1 0 0,1-1 0,-1 0 0,12-4 0,8-2 24,0-2 0,0-1 0,-2-1 0,1-2 0,-1 0 0,-1-2 0,0-1 0,-2-2 0,0 0 0,0-2 0,-2 0 0,0-2 0,-2 0 0,-1-2 0,0 0 0,18-31 0,-29 41-4,-2 0 0,10-24 0,-15 32-31,0 0-1,-1 0 1,1-1 0,-1 1-1,0 0 1,-1 0-1,1-1 1,-1 1-1,-1-7 1,1 12-10,0 0 0,0 0-1,0 0 1,-1 0 0,1 0 0,0 0 0,0 0 0,-1 0 0,1 0-1,-1 1 1,1-1 0,-1 0 0,1 0 0,-1 0 0,0 1 0,1-1-1,-1 0 1,0 0 0,1 1 0,-1-1 0,0 1 0,0-1-1,0 1 1,1-1 0,-1 1 0,0-1 0,0 1 0,0 0 0,0-1-1,0 1 1,0 0 0,0 0 0,0 0 0,0 0 0,0 0 0,0 0-1,0 0 1,0 0 0,-2 0 0,-2 2-5,1-1 1,-1 0-1,1 1 1,-1 0 0,1 0-1,-6 4 1,-13 9-15,1 2 1,0 0-1,-34 37 1,22-16 4,-34 48 0,59-73 14,0 1-1,0 0 1,2 0 0,-1 1-1,2 0 1,-5 17-1,10-29 4,0 1 0,0 0 0,1 0-1,-1 0 1,1 0 0,0 0 0,0 0 0,0 0-1,1 0 1,-1 0 0,1 0 0,0 0-1,2 4 1,-2-6-1,1 1 0,0 0 0,-1-1 0,1 1 0,0-1 0,1 0 0,-1 0 0,0 1 0,1-1-1,-1-1 1,1 1 0,-1 0 0,1-1 0,0 1 0,0-1 0,0 0 0,-1 0 0,1 0 0,4 1 0,4 0 6,1 0-1,0-1 1,0 0 0,0-1-1,0 0 1,-1-1 0,1-1 0,0 1-1,0-2 1,-1 0 0,1 0 0,-1-1-1,20-10 1,-6 2 45,0-2 0,-1-1 0,-1-1 0,37-33 0,-32 24 39,-2-2-1,-1-1 1,23-31-1,-36 41-54,0-1 1,-1 0-1,0 0 0,-2-1 1,0-1-1,8-30 0,-15 43-39,0 0 1,-1 0-1,0 0 0,0-9 1,-1 16-4,0-1 0,0 1 0,1 0 0,-1 0 0,-1 0 0,1-1 0,0 1 0,0 0 0,0 0 0,-1 0 1,1-1-1,-1 1 0,1 0 0,-1 0 0,1 0 0,-1 0 0,0 0 0,1 0 0,-1 0 0,0 0 0,0 0 0,0 0 0,1 1 0,-1-1 1,0 0-1,0 0 0,0 1 0,-1-1 0,1 1 0,0-1 0,0 1 0,0-1 0,0 1 0,0 0 0,-1-1 0,-1 1 0,-1 0-10,1 1 1,-1-1-1,1 1 0,-1 0 0,1 0 0,-1 1 0,1-1 0,0 1 0,0-1 0,-1 1 0,1 0 0,0 0 0,1 0 0,-1 1 1,-4 3-1,-5 7-55,-19 25 0,28-34 63,-12 17 10,0 1 1,1 0-1,2 2 1,0-1-1,1 1 1,2 1-1,0 0 1,2 0-1,-8 50 1,14-69 4,1 0 1,-1 0 0,1 0 0,1-1 0,-1 1 0,1 0 0,0 0 0,1 0-1,-1-1 1,1 1 0,0-1 0,1 1 0,-1-1 0,1 0 0,0 0-1,0 0 1,5 5 0,-5-6-4,0-1 1,1-1-1,-1 1 0,1 0 1,0-1-1,-1 0 0,1 0 1,0 0-1,1 0 0,-1-1 0,0 1 1,0-1-1,0 0 0,1 0 1,-1-1-1,1 1 0,-1-1 1,1 0-1,-1 0 0,0-1 0,1 1 1,-1-1-1,5-1 0,-3 0 14,-1 1-1,1-1 1,0-1-1,-1 1 0,0-1 1,0 0-1,0 0 1,0 0-1,0-1 0,0 1 1,-1-1-1,0 0 1,0-1-1,0 1 0,4-6 1,-7 7 1,1 1 0,-1-1-1,1 0 1,-1 1 0,0-1 0,0 0 0,0 0 0,-1 0-1,1 0 1,-1 0 0,1 0 0,-1 0 0,0 0 0,0 0-1,0 0 1,-1 0 0,1 0 0,-1 1 0,1-1 0,-1 0-1,0 0 1,0 0 0,-1 0 0,1 1 0,0-1 0,-1 1 0,0-1-1,1 1 1,-1-1 0,-4-3 0,1 2 10,1 0-1,-1 0 1,1 1 0,-1-1-1,-6-2 1,9 5-28,0 0 0,0 0 0,-1 0 0,1 0 0,0 0 0,-1 0 0,1 1 0,-1-1 0,1 1 0,-1 0-1,1-1 1,-1 1 0,-4 1 0,6-1-1,1 0-1,0 0 1,-1 1-1,1-1 0,-1 0 1,1 0-1,0 0 1,-1 1-1,1-1 0,0 0 1,-1 0-1,1 1 1,0-1-1,-1 0 0,1 1 1,0-1-1,0 0 1,-1 1-1,1-1 1,0 0-1,0 1 0,0-1 1,0 1-1,-1-1 1,1 0-1,0 1 0,0-1 1,0 1-1,0-1 1,0 1-1,0-1 1,0 0-1,0 1 0,0-1 1,0 1-1,0-1 1,1 1-1,-1-1 0,0 0 1,0 1-1,0-1 1,0 1-1,1-1 0,-1 0 1,0 1-1,1-1 1,13 17-110,-7-12-57,0-1-1,1-1 1,0 1 0,0-1-1,0-1 1,0 1 0,0-2-1,0 1 1,1-1 0,-1 0 0,12-1-1,4 0-554,0-1 1,40-8-1,-9-3 49,-1-4-125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8.371"/>
    </inkml:context>
    <inkml:brush xml:id="br0">
      <inkml:brushProperty name="width" value="0.025" units="cm"/>
      <inkml:brushProperty name="height" value="0.025" units="cm"/>
    </inkml:brush>
  </inkml:definitions>
  <inkml:trace contextRef="#ctx0" brushRef="#br0">220 9 16876,'-3'-2'192,"-1"1"1,1 0-1,0 0 1,-1 0-1,1 0 1,0 1-1,-1-1 1,1 1-1,-1 0 1,1 0-1,-1 0 1,1 0-1,-1 1 1,1-1-1,-1 1 1,1 0-1,0 0 1,0 0-1,-1 0 1,1 1 0,-4 2-1,-3 1 254,1 1 0,-1 0 0,1 1 1,1 0-1,-13 11 0,17-14-336,1 1-1,-1-1 1,1 0 0,-1 1 0,1 0 0,1 0 0,-1 0-1,1 0 1,-3 9 0,4-12-100,1-1-1,0 1 1,-1 0-1,1-1 1,0 1-1,0 0 1,0 0-1,0-1 1,0 1-1,1 0 1,-1 0-1,1-1 1,-1 1-1,1 0 1,-1-1-1,1 1 1,0-1-1,0 1 1,0-1-1,0 1 1,0-1-1,0 0 1,0 1-1,0-1 1,0 0-1,1 0 1,-1 0-1,1 0 1,-1 0-1,1 0 1,-1 0-1,1 0 1,-1-1-1,3 2 1,12 3-148,1 0 0,-1-1 1,0-1-1,20 1 0,-21-3 8,-1 1 0,0 0-1,1 2 1,-1-1-1,26 12 1,-39-15 125,0 0 0,1 1 0,-1 0 0,0-1 1,0 1-1,0 0 0,0-1 0,1 1 0,-1 0 0,0 0 1,0 0-1,-1 0 0,1 0 0,0 0 0,0 0 0,0 0 1,-1 1-1,1-1 0,-1 0 0,2 2 0,-2-2 8,-1 0 0,1 0 0,0 0 0,0 0 0,0 0 0,-1 0 0,1 0 0,-1 0 0,1 0 0,-1 0 0,1-1 0,-1 1 0,1 0 0,-1 0 0,0 0 0,1-1 0,-1 1 0,0 0 0,0-1 0,-1 2 0,-5 2 67,0 0 0,-1 0 0,0-1 0,-15 5-1,2-1 28,0-2 0,0-1 0,-1 0 0,1-1 0,-1-2 0,-40-1 0,59-1-200,-1 1-1,1-1 0,0 0 1,0 1-1,0-1 1,0-1-1,0 1 0,0 0 1,0-1-1,-3-2 1,5 3 68,0 1 1,0-1 0,0 0-1,1 0 1,-1 0 0,0 0-1,0 0 1,1 0 0,-1 0-1,1 0 1,-1 0 0,1 0-1,0 0 1,-1 0 0,1-1 0,0 1-1,0 0 1,0 0 0,0 0-1,0 0 1,0-1 0,0 1-1,0 0 1,0 0 0,0 0-1,1-1 1,-1 1 0,0 0-1,1 0 1,-1 0 0,2-1-1,12-21-523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39.660"/>
    </inkml:context>
    <inkml:brush xml:id="br0">
      <inkml:brushProperty name="width" value="0.05" units="cm"/>
      <inkml:brushProperty name="height" value="0.05" units="cm"/>
    </inkml:brush>
  </inkml:definitions>
  <inkml:trace contextRef="#ctx0" brushRef="#br0">30 79 15379,'-15'-12'1825,"0"2"2856,27 11-3353,5-1-184,6-4-392,6-1-55,11-2-377,1 0-304,7-3 112,6-1-40,-1-2-176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48.869"/>
    </inkml:context>
    <inkml:brush xml:id="br0">
      <inkml:brushProperty name="width" value="0.025" units="cm"/>
      <inkml:brushProperty name="height" value="0.025" units="cm"/>
    </inkml:brush>
  </inkml:definitions>
  <inkml:trace contextRef="#ctx0" brushRef="#br0">153 12 18076,'11'-12'1989,"-14"20"112,-9 20-702,3 11-1285,1 0 0,2 0 0,1 1 0,3-1 0,1 1 0,2 0 0,1 0 0,12 58 0,-8-73-653,12 36 0,-13-46-168,-15-33-3034,-15-17 2440,10 15 733,-14-18 372,5 6 1514,-27-46 0,50 76-1148,0-1 1,-1 1-1,1-1 0,0 1 0,0-1 0,1 0 1,-1 0-1,0 1 0,1-1 0,0 0 0,-1-3 1,2 5-108,-1-1 1,0 1 0,0 0-1,1 0 1,-1 0 0,1 0-1,-1 0 1,1 0 0,0 0-1,-1 0 1,1 0 0,0 0-1,0 0 1,-1 0 0,1 1 0,0-1-1,0 0 1,0 1 0,0-1-1,0 0 1,0 1 0,0-1-1,0 1 1,0-1 0,0 1-1,1 0 1,-1 0 0,0-1-1,2 1 1,20-3 372,0 1 0,40 0-1,-40 3-227,0-2 0,43-6 0,-8-9-92,2-2 30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0.397"/>
    </inkml:context>
    <inkml:brush xml:id="br0">
      <inkml:brushProperty name="width" value="0.025" units="cm"/>
      <inkml:brushProperty name="height" value="0.025" units="cm"/>
    </inkml:brush>
  </inkml:definitions>
  <inkml:trace contextRef="#ctx0" brushRef="#br0">120 1 18156,'-40'139'2010,"-14"63"-1368,48-174-568,-11 79 33,16-94-110,0 1-1,0-1 1,2 1-1,0 0 1,3 20-1,-3-33 11,-1 0 0,0 1-1,1-1 1,-1 0-1,1 1 1,-1-1-1,1 0 1,-1 0-1,1 1 1,0-1-1,0 0 1,0 0-1,-1 0 1,1 0-1,0 0 1,0 0-1,1 0 1,-1 0-1,0-1 1,0 1-1,0 0 1,0-1-1,1 1 1,-1-1-1,0 1 1,1-1-1,-1 1 1,0-1 0,1 0-1,-1 0 1,1 0-1,-1 0 1,0 0-1,1 0 1,-1 0-1,0 0 1,1 0-1,-1-1 1,0 1-1,1-1 1,-1 1-1,0-1 1,2 0-1,6-3 70,-1 0-1,1-1 1,-1 0 0,0 0-1,8-8 1,33-31 509,-3-2 0,67-85 0,-94 108-417,152-206-88,-155 202-828,-14 17 442,-2 10 295,0-1-1,0 1 1,0 0-1,-1 0 1,1 0-1,0 0 1,0 0-1,0-1 1,0 1-1,-1 0 1,1 0 0,0 0-1,0 0 1,0 0-1,0 0 1,-1 0-1,1 0 1,0 0-1,0 0 1,0 0-1,-1 0 1,1 0 0,0 0-1,0 0 1,0 0-1,-1 0 1,1 0-1,0 0 1,0 0-1,0 0 1,-1 0-1,1 0 1,0 0-1,0 0 1,0 0 0,-1 1-1,-12 5-513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0.923"/>
    </inkml:context>
    <inkml:brush xml:id="br0">
      <inkml:brushProperty name="width" value="0.025" units="cm"/>
      <inkml:brushProperty name="height" value="0.025" units="cm"/>
    </inkml:brush>
  </inkml:definitions>
  <inkml:trace contextRef="#ctx0" brushRef="#br0">1 1 14147,'16'39'1280,"-3"-9"-936,-2-3-136,-1-4 457,3-5-441,3-5-384,0-5 208,2-11-152,4-6-112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1.389"/>
    </inkml:context>
    <inkml:brush xml:id="br0">
      <inkml:brushProperty name="width" value="0.025" units="cm"/>
      <inkml:brushProperty name="height" value="0.025" units="cm"/>
    </inkml:brush>
  </inkml:definitions>
  <inkml:trace contextRef="#ctx0" brushRef="#br0">164 1 15299,'-21'16'582,"0"0"-1,2 1 1,-19 22 0,30-31-427,1 1 0,0 0-1,1 0 1,0 1 0,0 0 0,1 0 0,0 0 0,1 1 0,-4 15 0,7-25-140,1 0 0,0 0 0,-1 0 0,1 0 0,0 0 0,0 0 0,0 0 0,0 0 0,0 0 0,0 1 0,0-1 0,0 0 0,0 0 0,0 0 0,1 0 0,-1 0 0,0 0 0,1 0 0,-1 0 0,1 0 0,-1 0 1,1-1-1,-1 1 0,1 0 0,0 0 0,1 1 0,-1-2 1,1 1 0,-1 0 0,1-1 0,-1 1 0,1-1 0,-1 0 0,1 0 1,0 1-1,-1-1 0,1 0 0,-1 0 0,1-1 0,0 1 0,-1 0 0,3-1 0,5-1 57,-1-1 0,1 0-1,-1-1 1,15-7 0,-4-3 247,0 0 0,0-2 0,-1 0 1,-1-1-1,-1 0 0,20-28 0,-50 68-209,0 2 0,2 0 0,-16 43-1,27-67-112,1 1 0,-1-1 0,1 1 1,-1-1-1,1 1 0,0-1 0,-1 1 0,1-1 0,0 1 0,0 0 0,0-1 0,0 1 0,1-1 0,-1 1 1,0-1-1,1 1 0,0 2 0,0-4 3,-1 1-1,1 0 1,0-1 0,0 1 0,0-1 0,0 0-1,-1 1 1,1-1 0,0 0 0,0 1 0,0-1 0,0 0-1,0 0 1,0 0 0,0 0 0,0 0 0,0 0-1,0 0 1,0 0 0,-1 0 0,1 0 0,0-1-1,0 1 1,0 0 0,0 0 0,0-1 0,0 1-1,0-1 1,-1 1 0,2-1 0,20-11 29,-1 0 0,0-2 0,-1 0 0,29-27 1,35-23 26,-83 63-57,0 0 0,0 0-1,0 1 1,0-1 0,0 0 0,0 1 0,0-1 0,0 1-1,1 0 1,-1-1 0,0 1 0,0 0 0,0-1 0,0 1-1,1 0 1,-1 0 0,0 0 0,2 0 0,-2 1-1,-1-1 1,1 1-1,-1-1 1,0 1-1,1-1 1,-1 0-1,0 1 1,1-1-1,-1 1 1,0 0-1,0-1 1,1 1-1,-1-1 0,0 1 1,0-1-1,0 1 1,0 0-1,0-1 1,1 1-1,-1-1 1,-1 1-1,1 0 1,0-1-1,0 1 1,0 0-1,-2 8-12,1-1-1,-2 1 1,-4 12-1,5-18 5,1 3 3,-1 0 1,0-1-1,1 1 1,-1 11-1,2-17 9,0 1-1,0 0 0,0-1 0,0 1 1,0-1-1,0 1 0,0 0 0,0-1 1,0 1-1,0 0 0,0-1 0,0 1 0,0 0 1,0-1-1,1 1 0,-1-1 0,0 1 1,0-1-1,1 1 0,-1 0 0,0-1 1,1 1-1,-1-1 0,1 0 0,-1 1 1,1-1-1,-1 1 0,1-1 0,-1 0 1,1 1-1,-1-1 0,1 0 0,-1 1 0,1-1 1,0 0-1,-1 0 0,1 0 0,-1 1 1,1-1-1,0 0 0,-1 0 0,1 0 1,0 0-1,-1 0 0,1 0 0,0 0 1,-1 0-1,1-1 0,-1 1 0,1 0 1,0 0-1,-1 0 0,1-1 0,-1 1 0,1 0 1,0-1-1,13-6 69,-1-1 1,0 0-1,0-1 1,11-10-1,20-14 112,-44 33-183,1-1 1,-1 1-1,0-1 0,1 1 0,-1 0 1,1-1-1,-1 1 0,1 0 0,-1-1 1,1 1-1,-1 0 0,1 0 0,-1 0 1,1-1-1,-1 1 0,1 0 0,-1 0 1,1 0-1,-1 0 0,1 0 0,-1 0 1,1 0-1,0 0 0,-1 0 0,1 0 1,-1 0-1,1 0 0,-1 1 0,1-1 1,-1 0-1,1 0 0,-1 1 0,1-1 1,0 1-1,-1 0-1,1 0 0,-1 0 0,0 1 0,1-1 0,-1 0 1,0 1-1,0-1 0,0 0 0,0 1 0,0-1 0,0 1 0,0-1 0,-1 2 0,-13 45-58,9-37 27,2-4 11,0-1 1,0 1-1,1 0 1,0 0-1,0 1 1,1-1-1,0 0 1,-1 10-1,2-17 0,0 0 0,0 0 0,0 1 0,0-1 1,1 0-1,-1 1 0,0-1 0,0 0 0,0 1 0,0-1 0,0 0 0,0 0 1,1 1-1,-1-1 0,0 0 0,0 0 0,0 1 0,1-1 0,-1 0 0,0 0 0,0 0 1,1 1-1,-1-1 0,0 0 0,0 0 0,1 0 0,-1 0 0,0 0 0,1 1 1,-1-1-1,0 0 0,1 0 0,-1 0 0,0 0 0,1 0 0,14-5-766,14-14 20,-28 18 789,24-20-405,4-7-135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1.883"/>
    </inkml:context>
    <inkml:brush xml:id="br0">
      <inkml:brushProperty name="width" value="0.025" units="cm"/>
      <inkml:brushProperty name="height" value="0.025" units="cm"/>
    </inkml:brush>
  </inkml:definitions>
  <inkml:trace contextRef="#ctx0" brushRef="#br0">86 0 16740,'-8'17'844,"-1"-1"1,-11 15 0,13-22-397,1 1 0,0 0 0,0 0 1,1 0-1,0 1 0,1-1 0,-5 20 1,9-29-427,0-1 1,0 1 0,-1-1 0,1 1 0,0-1-1,0 1 1,1-1 0,-1 1 0,0-1 0,0 1-1,0-1 1,0 1 0,0-1 0,0 1 0,1-1 0,-1 1-1,0-1 1,0 0 0,1 1 0,-1-1 0,0 1-1,1-1 1,-1 0 0,0 1 0,1-1 0,-1 0-1,1 1 1,-1-1 0,0 0 0,1 0 0,-1 1 0,1-1-1,-1 0 1,1 0 0,-1 0 0,1 0 0,-1 0-1,1 1 1,-1-1 0,1 0 0,-1 0 0,1 0-1,-1 0 1,1-1 0,-1 1 0,1 0 0,-1 0 0,1 0-1,-1 0 1,1 0 0,-1-1 0,0 1 0,1 0-1,0-1 1,32-13 222,-30 13-223,69-44 98,-53 32-151,0 1 1,33-15-1,-51 26 23,0 1-1,0-1 0,0 1 1,0 0-1,0-1 0,0 1 1,0 0-1,0 0 0,0 0 1,0-1-1,1 1 0,-1 0 1,0 1-1,0-1 0,0 0 1,0 0-1,0 0 0,0 1 1,2-1-1,-3 1 3,1 0-1,0-1 1,-1 1-1,1 0 1,0-1 0,-1 1-1,1 0 1,-1 0-1,1 0 1,-1-1-1,0 1 1,1 0-1,-1 0 1,0 0 0,0 0-1,1 0 1,-1 0-1,0 1 1,0 7-18,0-1-1,-1 0 1,0 1 0,-3 10-1,0 1 11,6-1-779,3-28 629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2.894"/>
    </inkml:context>
    <inkml:brush xml:id="br0">
      <inkml:brushProperty name="width" value="0.025" units="cm"/>
      <inkml:brushProperty name="height" value="0.025" units="cm"/>
    </inkml:brush>
  </inkml:definitions>
  <inkml:trace contextRef="#ctx0" brushRef="#br0">229 80 13403,'1'-3'317,"1"0"1,-1 0-1,0-1 0,1 1 1,-2-1-1,1 1 0,0-1 1,-1 0-1,1 1 0,-1-1 1,-1-4-1,1 6-179,0 1 0,0-1 0,-1 1 0,1-1 1,-1 1-1,0 0 0,1-1 0,-1 1 0,0 0 0,0 0 0,1 0 1,-1-1-1,0 1 0,0 0 0,0 0 0,-1 0 0,1 0 0,0 1 1,0-1-1,0 0 0,-1 0 0,1 1 0,0-1 0,-1 1 0,1-1 0,-1 1 1,1-1-1,0 1 0,-1 0 0,1 0 0,-3 0 0,-1 0-8,0 0 1,0 1-1,-1-1 0,1 1 0,0 1 0,0-1 0,0 1 0,0-1 1,1 2-1,-1-1 0,0 0 0,1 1 0,-1 0 0,1 0 0,-4 4 1,-7 5-46,1 1 0,-21 27 0,25-29-98,1 1 0,1 0 0,-7 14 0,12-21-2,0 0 0,1 1 0,0-1 0,0 0 0,1 1 0,0 0 0,0-1 0,0 1 0,0-1 0,1 11 0,0-15 11,0 0 0,0 0 1,0 0-1,0 0 0,1 0 1,-1 0-1,0 0 0,1 0 1,-1 0-1,0 0 0,1 0 0,-1 0 1,1-1-1,-1 1 0,1 0 1,0 0-1,-1-1 0,1 1 1,0 0-1,-1-1 0,1 1 1,0-1-1,0 1 0,1 0 1,0 0-1,-1-1 0,1 0 0,0 1 1,0-1-1,0 0 0,-1 0 1,1 0-1,0 0 0,0 0 1,0 0-1,-1-1 0,3 0 0,4-1-5,-1-1-1,0 0 1,0 0-1,0-1 1,9-6-1,-1-1-1,0-2 0,0 0-1,-1 0 1,-1-2-1,0 0 1,-1 0 0,0-1-1,-2 0 1,0-1-1,12-26 1,-21 41-7,-1 0 0,1-1 0,0 1 0,-1 0 0,1-1-1,-1 1 1,0 0 0,1-1 0,-1 1 0,0 0 0,-1-1 0,1 1 0,-1-4 0,1 6 10,0 0 0,0-1 1,0 1-1,0 0 1,-1 0-1,1-1 0,0 1 1,0 0-1,0 0 0,0 0 1,-1-1-1,1 1 0,0 0 1,0 0-1,0 0 1,-1 0-1,1-1 0,0 1 1,0 0-1,0 0 0,-1 0 1,1 0-1,0 0 1,0 0-1,-1 0 0,1 0 1,0 0-1,-1 0 0,1 0 1,0 0-1,0 0 0,-1 0 1,1 0-1,0 0 1,0 0-1,-1 0 0,1 0 1,-2 1-18,1 0 1,0 0 0,-1 0 0,1 0 0,0 0-1,-1 0 1,1 1 0,0-1 0,0 0 0,-1 3-1,-7 9-96,2 1-1,0 0 1,0 0-1,1 1 1,1 0-1,-5 24 1,7-27 70,1 0 1,0 1-1,1-1 1,0 1-1,1 0 1,0-1-1,1 1 0,5 20 1,-6-30 43,1 1 0,0-1-1,1 0 1,-1 0 0,1 0 0,-1 1 0,1-1 0,0-1-1,0 1 1,0 0 0,0 0 0,1-1 0,3 4 0,-4-5 10,0 0 1,0 1-1,0-1 1,1 0 0,-1 0-1,1 0 1,-1-1-1,0 1 1,1 0-1,-1-1 1,1 0 0,-1 1-1,1-1 1,4-1-1,-1 0 32,1 0-1,-1-1 0,0 0 0,0 0 1,0-1-1,0 1 0,-1-1 1,1 0-1,-1-1 0,1 0 0,-1 1 1,0-2-1,5-4 0,0-2 52,-1 0 0,0 0 0,-1-1 0,-1 0 0,1 0 0,-2 0 0,0-1 0,0 0 0,-1-1 1,-1 1-1,0-1 0,-1 0 0,2-17 0,-6 25-192,-3 10 16,-3 10-26,2-1 79,2 1 0,-1-1 0,2 1 0,0 0 0,0-1 1,2 1-1,-1 0 0,2 0 0,3 22 0,-4-35 45,0 1-1,1 0 0,-1-1 1,1 1-1,-1-1 0,1 1 1,-1-1-1,1 1 0,0-1 0,0 0 1,0 1-1,0-1 0,0 0 1,0 0-1,0 0 0,0 0 0,1 0 1,-1 0-1,0 0 0,1 0 1,-1 0-1,1 0 0,1 0 1,0 0 6,-1-1 0,1 0 0,-1 0 1,1 0-1,-1 0 0,1 0 0,-1-1 0,1 1 1,-1-1-1,0 0 0,1 1 0,-1-1 1,4-2-1,5-3 50,-1-1 0,1 0 0,-2 0 0,18-17 0,-10 7-27,-1 0 0,-1-2 1,0 0-1,-2 0 0,20-38 0,-42 82-356,-14 50-1,18-57 323,1 1 1,1 0-1,1 0 0,1 37 0,1-52 8,0-1-1,1 1 1,0-1-1,-1 1 1,1-1-1,1 1 0,-1-1 1,0 0-1,1 0 1,0 0-1,2 4 1,-3-5-7,0-1 1,1 0-1,-1 0 1,0 0-1,0 0 1,0 0-1,1 0 1,-1-1-1,1 1 0,-1 0 1,0-1-1,1 1 1,-1-1-1,1 1 1,-1-1-1,1 1 1,0-1-1,-1 0 1,1 0-1,-1 0 1,1 0-1,-1 0 1,1 0-1,-1-1 0,1 1 1,0 0-1,1-2 1,3-1-61,0 0 0,0 0 0,0-1 0,0 0 0,-1 0 0,0 0 0,0-1 0,0 0 1,0 0-1,-1 0 0,0 0 0,0-1 0,0 0 0,-1 0 0,5-12 0,0-9-133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3.502"/>
    </inkml:context>
    <inkml:brush xml:id="br0">
      <inkml:brushProperty name="width" value="0.025" units="cm"/>
      <inkml:brushProperty name="height" value="0.025" units="cm"/>
    </inkml:brush>
  </inkml:definitions>
  <inkml:trace contextRef="#ctx0" brushRef="#br0">191 9 20756,'-1'-1'73,"1"1"0,0-1 0,-1 0 1,1 1-1,-1-1 0,1 1 0,-1-1 0,0 1 0,1-1 0,-1 1 0,0 0 0,1-1 0,-1 1 0,0 0 0,1-1 0,-1 1 0,0 0 0,0 0 0,1 0 0,-1 0 0,0-1 0,0 1 0,1 0 0,-1 0 0,0 1 0,0-1 0,1 0 0,-1 0 0,0 0 0,0 0 0,1 1 0,-2-1 0,-23 14 626,9-1-584,0 1 1,2 1-1,0 0 0,0 2 1,2-1-1,0 1 0,0 1 0,-11 25 1,22-40-128,-1 0 1,1 0-1,0 1 1,0-1 0,0 0-1,0 0 1,0 6-1,1-9 5,0 1 0,0 0 1,0-1-1,0 1 0,0-1 0,1 1 0,-1 0 0,0-1 0,0 1 0,1-1 0,-1 1 0,0-1 0,1 1 0,-1 0 0,1-1 0,-1 0 0,1 1 0,-1-1 1,0 1-1,1-1 0,0 0 0,-1 1 0,1-1 0,-1 0 0,1 1 0,-1-1 0,1 0 0,0 0 0,-1 0 0,1 1 0,0-1 0,-1 0 0,1 0 0,-1 0 0,1 0 1,0 0-1,-1 0 0,1 0 0,0 0 0,-1-1 0,2 1 0,69-13-700,-59 10 589,-1 0 0,1 1 0,-1 0 0,1 0 0,0 2 0,0-1 0,0 1 0,-1 1 0,24 4 0,-34-4 110,1-1 1,-1 0 0,1 1-1,0 0 1,-1-1 0,1 1-1,-1 0 1,1 0 0,-1 0-1,0 0 1,1 0 0,-1 0-1,0 0 1,0 1 0,0-1-1,0 0 1,2 3 0,-3-3 18,0 0 1,1 0 0,-1 0-1,0 1 1,0-1 0,0 0-1,1 0 1,-1 1 0,-1-1-1,1 0 1,0 0 0,0 1-1,0-1 1,-1 0 0,1 0-1,0 0 1,-1 1 0,0 0-1,-1 2 55,-1 0-1,0 0 0,0 0 1,0 0-1,0-1 0,-1 0 1,1 1-1,-1-1 0,0 0 1,-7 4-1,4-3-69,-1-1 0,1 1 0,-1-1 0,0-1 0,0 0 1,0 0-1,0 0 0,-1-1 0,1 0 0,0-1 0,-1 0 0,1 0 0,-17-3 0,4-2-121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4.588"/>
    </inkml:context>
    <inkml:brush xml:id="br0">
      <inkml:brushProperty name="width" value="0.025" units="cm"/>
      <inkml:brushProperty name="height" value="0.025" units="cm"/>
    </inkml:brush>
  </inkml:definitions>
  <inkml:trace contextRef="#ctx0" brushRef="#br0">0 292 15187,'1'2'104,"-1"0"-1,0-1 0,0 1 1,1 0-1,-1 0 0,1 0 1,0-1-1,-1 1 1,1 0-1,0-1 0,0 1 1,0 0-1,0-1 0,0 1 1,0-1-1,1 0 0,-1 1 1,0-1-1,1 0 1,-1 0-1,1 0 0,2 2 1,-1-2 11,-1-1 1,1 1 0,-1-1 0,1 0 0,0 1-1,-1-1 1,1 0 0,-1-1 0,1 1 0,0 0-1,-1-1 1,1 1 0,-1-1 0,4-1 0,4-3 99,-1 1 1,1-1 0,-1 0 0,-1-1 0,1 0 0,-1-1 0,10-9-1,-8 5-42,-1 0-1,1-1 1,-2 0-1,0-1 1,0 0-1,7-18 0,-12 25-152,-1-1-1,1 1 0,-1 0 1,0-1-1,-1 1 1,0-1-1,0 1 0,0-1 1,-1 1-1,0-1 1,0 0-1,-1 1 0,0-1 1,0 0-1,0 1 0,-4-11 1,4 15-27,0 0 0,0 1 0,0-1 0,0 0 0,0 0 0,0 0 0,0 1 0,0-1 0,-1 1 0,1-1 0,-1 1 0,1-1 0,-1 1 0,1 0 0,-1 0 0,0 0 0,0 0 0,0 0 0,0 0 0,1 0 0,-4 0 0,3 1-6,-1 0-1,1 0 1,0 0 0,-1 0-1,1 1 1,-1-1 0,1 1-1,0-1 1,-1 1 0,1 0-1,0 0 1,0 0 0,0 0-1,0 1 1,-3 1 0,-2 3-27,0 0 0,0 0 0,1 1 0,-1 0 1,2 0-1,-1 0 0,1 1 0,-6 10 0,3-1-2,1 1-1,0 0 0,-6 28 0,11-37 44,0-1-1,1 1 1,0 0-1,1 0 1,0-1 0,0 1-1,1 0 1,0 0-1,4 15 1,-5-21 3,1-1 0,0 0 1,0 0-1,0 1 0,0-1 0,1 0 1,-1 0-1,1 0 0,-1 0 0,1 0 1,-1 0-1,1-1 0,0 1 0,0-1 1,0 1-1,0-1 0,0 1 0,0-1 1,4 1-1,-2-1 2,0 0 1,0 0-1,0 0 1,0 0-1,1-1 1,-1 0 0,0 0-1,0 0 1,1-1-1,5 0 1,4-3 5,0 0 1,0-1 0,-1 0 0,0-1 0,20-12-1,-15 6-2,0 0 0,0-1-1,22-24 1,-30 28-46,-2 0 1,1-1-1,-2 0 0,1-1 1,-1 1-1,-1-1 0,7-15 1,-12 18-69,-5 8 8,-7 10-28,4 0 113,2 0 0,-1 0 0,1 0 0,1 1 0,-4 12 1,6-17 48,0 0 1,1 0-1,0 0 1,0 0-1,0 1 1,1-1-1,0 0 1,0 0-1,0 0 1,1 1-1,1 5 1,-1-10-23,0-1 0,-1 0 1,1 1-1,0-1 0,0 0 0,0 1 0,0-1 1,0 0-1,0 0 0,0 0 0,0 0 1,0 0-1,1 0 0,-1 0 0,0 0 0,1-1 1,-1 1-1,1 0 0,-1-1 0,1 1 0,-1-1 1,1 0-1,-1 1 0,1-1 0,-1 0 1,1 0-1,-1 0 0,1 0 0,0 0 0,-1 0 1,1-1-1,-1 1 0,1 0 0,1-1 0,8-2 45,0 0 0,0-1 0,15-8 0,-20 10-51,25-13 24,34-14-52,-58 26-1,0 1 0,0 0 1,0 1-1,0 0 0,0 0 0,0 0 1,10 1-1,-15 0 10,-1 0 1,1 0-1,0 0 1,-1 1 0,1-1-1,-1 0 1,1 1-1,0-1 1,-1 1-1,1 0 1,-1 0 0,0 0-1,1-1 1,-1 1-1,0 0 1,1 1-1,-1-1 1,0 0-1,0 0 1,0 0 0,0 1-1,0-1 1,0 1-1,0-1 1,-1 0-1,2 3 1,0 3-17,-1-1 1,1 1-1,-1-1 0,-1 1 1,1 8-1,2 16 29,-3-31 0,0 0-1,0 1 1,0-1 0,0 0 0,0 1 0,0-1-1,0 0 1,1 1 0,-1-1 0,0 0 0,0 1-1,0-1 1,1 0 0,-1 0 0,0 1 0,0-1 0,1 0-1,-1 0 1,0 1 0,0-1 0,1 0 0,-1 0-1,0 0 1,1 0 0,-1 1 0,0-1 0,1 0 0,-1 0-1,0 0 1,1 0 0,-1 0 0,0 0 0,1 0-1,-1 0 1,1 0 0,-1 0 0,0 0 0,1 0-1,-1 0 1,0 0 0,1 0 0,-1-1 0,0 1 0,1 0-1,-1 0 1,0 0 0,0-1 0,1 1 0,-1 0-1,1 0 1,15-13 130,-14 11-122,27-28 173,19-18 16,-45 45-195,1 0 0,-1 1 0,1-1 0,0 1 0,-1 0 0,1 0 0,0 0 0,0 1 0,0 0 0,1-1 0,-1 1 0,5 0 0,-7 1-6,1 0 1,-1 1-1,0-1 1,1 1-1,-1-1 1,0 1-1,1 0 0,-1 0 1,0 0-1,3 2 1,-4-2 3,0 0-1,0-1 1,0 1 0,1 0-1,-1 0 1,0-1 0,0 1-1,0-1 1,1 1 0,-1-1-1,0 0 1,0 1 0,1-1-1,-1 0 1,0 0 0,1 0-1,-1 0 1,0 0 0,1 0-1,-1 0 1,0 0 0,1-1-1,-1 1 1,0 0 0,1-1-1,-1 1 1,0-1 0,0 0-1,0 1 1,1-1 0,-1 0-1,0 0 1,0 1 0,1-2-1,0-1 16,0 0 0,0 0-1,-1 0 1,1 0 0,0 0-1,-1-1 1,0 1 0,0 0-1,1-5 1,-2 8-17,1-1 0,-1 0-1,0 0 1,0 1 0,0-1 0,0 0-1,0 0 1,0 1 0,0-1 0,0 0-1,0 0 1,0 0 0,0 1 0,0-1 0,0 0-1,0 0 1,-1 1 0,1-1 0,0 0-1,-1 0 1,1 1 0,-1-1 0,1 0-1,-1 1 1,1-1 0,-1 1 0,1-1-1,-1 0 1,1 1 0,-1-1 0,0 1 0,1 0-1,-1-1 1,0 1 0,1-1 0,-1 1-1,0 0 1,0 0 0,1-1 0,-1 1-1,0 0 1,0 0 0,1 0 0,-1 0 0,-1 0-1,0 1-3,-1-1 0,1 1-1,-1 0 1,1 0-1,0 0 1,0 0 0,-1 0-1,1 1 1,0-1-1,0 1 1,0-1 0,1 1-1,-1 0 1,0 0-1,1 0 1,-1 0 0,1 0-1,-1 0 1,1 0-1,0 0 1,0 1 0,0-1-1,-1 5 1,1-6-1,1 0 1,-1 1 0,1-1-1,-1 1 1,1-1-1,-1 1 1,1-1 0,0 1-1,0-1 1,0 1-1,0-1 1,0 1 0,0-1-1,0 1 1,0-1-1,1 1 1,-1-1-1,1 1 1,-1-1 0,1 0-1,-1 1 1,1-1-1,0 0 1,0 1 0,0-1-1,0 0 1,-1 0-1,2 0 1,-1 0 0,0 0-1,0 0 1,0 0-1,0 0 1,1 0 0,-1 0-1,0-1 1,1 1-1,-1 0 1,0-1-1,1 1 1,1-1 0,13 2 3,0-1 1,-1-1 0,1-1-1,-1 0 1,1-1 0,23-5 0,-20 3 2,1 0 0,-1 2 0,32 0 0,-43 3 88,-11 1 218,-15-5 339,11-2-561,0 0 1,0 0 0,0 0 0,1-1 0,0 0 0,0-1-1,1 1 1,-1-1 0,2 0 0,-1 0 0,1-1 0,0 0-1,0 1 1,1-1 0,0 0 0,1-1 0,-3-14 0,4 21-101,1 1 0,0 0 0,1-1 0,-1 1 0,0-1 0,0 1 0,1-1 0,-1 1 0,0-1 0,1 1 0,0 0 0,-1-1 0,1 1 0,0 0 0,-1 0 0,1-1 0,0 1 0,0 0 0,0 0 0,0 0 0,0 0 0,1 0 0,-1 0 0,0 1 0,0-1 0,1 0 0,-1 0 0,0 1 0,1-1 0,-1 1 0,2-1 0,6-1-136,1-1 0,-1 2 1,20-2-1,-4 1 40,-17 1 146,-1-1 0,-1 0 0,1 0 0,0 0 0,0-1 0,-1 0 0,1 0 0,-1 0 0,0-1 0,8-6 0,8-12-190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5.069"/>
    </inkml:context>
    <inkml:brush xml:id="br0">
      <inkml:brushProperty name="width" value="0.025" units="cm"/>
      <inkml:brushProperty name="height" value="0.025" units="cm"/>
    </inkml:brush>
  </inkml:definitions>
  <inkml:trace contextRef="#ctx0" brushRef="#br0">6 1 20108,'-4'11'1361,"2"2"-1529,2-3-305,7-4 802,1-5-353,2-2-129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5.625"/>
    </inkml:context>
    <inkml:brush xml:id="br0">
      <inkml:brushProperty name="width" value="0.025" units="cm"/>
      <inkml:brushProperty name="height" value="0.025" units="cm"/>
    </inkml:brush>
  </inkml:definitions>
  <inkml:trace contextRef="#ctx0" brushRef="#br0">35 0 16131,'1'0'55,"-1"0"-1,0 1 1,0-1-1,1 0 1,-1 0-1,0 0 0,0 0 1,0 0-1,1 0 1,-1 0-1,0 0 1,0 0-1,0 0 1,0 1-1,1-1 0,-1 0 1,0 0-1,0 0 1,0 0-1,0 0 1,1 1-1,-1-1 0,0 0 1,0 0-1,0 0 1,0 1-1,0-1 1,0 0-1,0 0 1,0 0-1,0 1 0,0-1 1,0 0-1,0 0 1,0 1-1,0-1 1,0 0-1,0 0 0,0 0 1,0 1-1,0-1 1,0 0-1,0 0 1,0 0-1,0 1 1,-2 15 409,2-15-285,-15 65 2479,-5 34-1936,19-91-697,0 0 1,1 1-1,0-1 0,0 1 0,1-1 1,1 0-1,-1 0 0,5 12 0,-6-19-18,1-1 0,0 1 0,-1 0-1,1 0 1,0 0 0,0-1 0,1 1 0,-1-1 0,0 1-1,0-1 1,1 1 0,-1-1 0,1 1 0,-1-1-1,1 0 1,0 0 0,-1 0 0,5 1 0,-3-1 1,0 0 0,0 0 0,1-1 0,-1 1 0,0-1 0,0 0 0,1 0 0,-1 0 0,0-1 0,6 0 0,2-2 8,0-1 0,-1 0 0,1 0 0,-1-1 0,17-11 0,11-11-18,-2-2 0,-2-1 0,36-40 0,-48 51-80,-22 19 79,0 0 1,0 0-1,1 0 1,-1 0-1,0 0 1,1-1-1,-1 1 1,0 0-1,1 0 1,-1 0-1,0 0 1,1 0-1,-1 0 1,0 0-1,1 0 1,-1 0-1,0 0 1,1 0-1,-1 1 1,0-1-1,1 0 1,-1 0-1,0 0 1,1 0-1,-1 1 1,4 12-38,-10 49-49,4-48 4,0 0 1,1-1 0,0 1-1,2 17 1,0-31 111,-1 1 0,0 0 1,0 0-1,1-1 0,-1 1 0,0 0 0,1-1 0,-1 1 0,1-1 1,-1 1-1,1 0 0,-1-1 0,1 1 0,-1-1 0,1 1 1,0-1-1,-1 0 0,1 1 0,0-1 0,-1 0 0,1 1 0,0-1 1,0 0-1,-1 0 0,1 0 0,0 1 0,-1-1 0,1 0 1,0 0-1,0 0 0,0 0 0,-1 0 0,1-1 0,0 1 0,0 0 1,-1 0-1,1 0 0,1-1 0,15-4 89</inkml:trace>
  <inkml:trace contextRef="#ctx0" brushRef="#br0" timeOffset="1">619 122 18516,'7'9'1872,"3"-1"-1360,4-2-207,6-1 943,8-5-1208,2-6 1528,-4-3-1376,-2-5 8,-5-13-8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0.061"/>
    </inkml:context>
    <inkml:brush xml:id="br0">
      <inkml:brushProperty name="width" value="0.05" units="cm"/>
      <inkml:brushProperty name="height" value="0.05" units="cm"/>
    </inkml:brush>
  </inkml:definitions>
  <inkml:trace contextRef="#ctx0" brushRef="#br0">0 27 17292,'9'-10'1425,"5"-6"661,-8 17-779,-4 12 421,-2 27-807,-3 1 0,-7 43 0,-2 12-650,8-53-1041,2 0 0,5 52-1,-2-94 370,5-8-146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6.665"/>
    </inkml:context>
    <inkml:brush xml:id="br0">
      <inkml:brushProperty name="width" value="0.025" units="cm"/>
      <inkml:brushProperty name="height" value="0.025" units="cm"/>
    </inkml:brush>
  </inkml:definitions>
  <inkml:trace contextRef="#ctx0" brushRef="#br0">0 582 15755,'0'1'106,"0"0"-1,0 1 0,0-1 0,1 0 0,-1 0 1,0 1-1,1-1 0,-1 0 0,1 1 1,-1-1-1,1 0 0,-1 0 0,1 0 0,0 0 1,0 0-1,-1 0 0,1 0 0,0 0 0,0 0 1,0 0-1,0 0 0,0 0 0,1-1 0,-1 1 1,0 0-1,0-1 0,0 1 0,1-1 1,-1 1-1,0-1 0,0 0 0,1 1 0,-1-1 1,0 0-1,1 0 0,-1 0 0,0 0 0,1 0 1,-1 0-1,0-1 0,3 1 0,4-2 170,0-1-1,0 1 0,-1-2 1,1 1-1,12-8 1,3-3 86,0 0-1,-2-2 1,0-1 0,37-38 0,-46 42-294,0 0 0,-2-1 0,0-1 0,0 0 0,-2 0 0,0-1 0,0 0 0,8-28 0,-15 39-58,0 0 0,0 0 0,0-1 0,-1 1 0,1 0-1,-1 0 1,-1 0 0,1-1 0,-1 1 0,0 0 0,-1-6 0,1 10-8,1 0-1,-1 0 0,1 0 1,-1 0-1,1 0 1,-1 0-1,0 0 1,1 0-1,-1 0 0,0 1 1,0-1-1,1 0 1,-1 0-1,0 1 1,0-1-1,0 0 0,0 1 1,0-1-1,0 1 1,0-1-1,-2 0 1,0 1-3,1 0 1,0 0-1,0 1 1,-1-1 0,1 0-1,0 1 1,0-1 0,0 1-1,0 0 1,0 0-1,0 0 1,0 0 0,0 0-1,0 0 1,-3 3 0,-7 5-17,1 1 0,1 0 0,0 0 1,0 1-1,1 1 0,0 0 0,-8 15 1,2-1-9,2 0 0,-18 48-1,26-61 19,1 0-1,0 1 0,1 0 1,1 0-1,-1 15 0,3-26 9,0 1 0,0-1-1,0 0 1,1 0 0,-1 1 0,1-1-1,0 0 1,0 0 0,0 0 0,1 0-1,-1 0 1,3 3 0,-3-4 0,1 0 0,-1 0 1,1-1-1,0 1 0,0-1 1,0 1-1,0-1 0,0 0 1,0 0-1,0 0 0,0 0 1,0 0-1,1 0 0,-1 0 1,0-1-1,0 0 0,1 1 0,-1-1 1,3 0-1,4 0 2,0 0 1,0-1-1,0-1 0,0 1 0,-1-2 1,1 1-1,-1-1 0,1 0 0,-1-1 1,15-8-1,0-2 19,0-2 1,29-25-1,-6-2 67,-1-2 0,-3-3-1,-1-1 1,-3-2 0,-2-1-1,54-104 1,-85 146-79,-3 6-12,1-1 1,-1 1 0,0-1 0,0 0 0,0 0-1,-1 0 1,0 0 0,0 0 0,1-7 0,-2 12-1,0-1 1,0 1 0,0-1-1,0 1 1,0-1-1,0 1 1,0-1 0,0 1-1,0-1 1,0 1 0,0-1-1,-1 1 1,1-1-1,0 1 1,0-1 0,0 1-1,-1-1 1,1 1 0,0 0-1,0-1 1,-1 1 0,1-1-1,0 1 1,-1 0-1,1-1 1,-1 1 0,1 0-1,-1-1 1,1 1 0,0 0-1,-1 0 1,1-1-1,-1 1 1,0 0 0,0 0-5,-1 0 1,1 0 0,-1 0 0,1 1-1,-1-1 1,1 1 0,-1-1-1,1 1 1,-1-1 0,1 1-1,-3 1 1,-33 26-101,16-6 118,1 0-1,0 1 0,2 2 1,1 0-1,1 0 0,1 2 1,1 0-1,1 0 0,2 1 1,1 1-1,-10 44 0,17-60 14,1-1 0,0 1 0,1 0 0,0-1 0,1 1 0,1 0 0,3 21 0,-3-31-22,-1 0 0,1 0 0,0 0 0,0 0 1,0 0-1,1 0 0,-1 0 0,1-1 0,0 1 0,-1-1 1,1 1-1,0-1 0,0 0 0,1 0 0,-1 0 1,0 0-1,1 0 0,-1 0 0,1-1 0,0 1 0,-1-1 1,1 1-1,0-1 0,0 0 0,0 0 0,0-1 0,0 1 1,0-1-1,0 1 0,0-1 0,0 0 0,0 0 1,0 0-1,0 0 0,0-1 0,5-1 0,7-1-9,0 0-1,-1-2 0,1 1 0,-1-2 0,0 0 1,-1-1-1,1 0 0,-1-1 0,21-17 1,-17 11-8,0-2 1,0 0-1,-2-1 1,0 0 0,23-35-1,-32 43 11,0-1 0,-1 0-1,1 0 1,-2 0 0,0 0 0,0-1-1,-1 1 1,0-1 0,2-17 0,-5 26 2,0 1 1,0-1 0,0 1 0,0-1 0,0 1 0,0-1-1,-1 1 1,1-1 0,0 1 0,-1 0 0,1-1 0,-1 1 0,0-1-1,1 1 1,-1 0 0,0 0 0,0-1 0,-1-1 0,1 3 1,0-1 0,-1 0 0,1 1 0,0 0 0,0-1 1,0 1-1,0 0 0,0-1 0,0 1 0,-1 0 0,1 0 1,0 0-1,0 0 0,0 0 0,0 0 0,-1 1 1,1-1-1,0 0 0,0 1 0,0-1 0,0 0 0,0 1 1,0-1-1,0 1 0,0 0 0,-1 0 0,-9 6-1,0 1-1,1 0 1,0 0-1,1 1 0,-1 1 1,2-1-1,-14 21 1,-2 6 49,-20 40 0,37-63-16,1 1-1,0 0 0,1-1 0,0 2 1,-3 17-1,7-29-37,1 0 0,0 0 0,-1 0 0,1 0 1,0 0-1,1 0 0,-1 1 0,1-1 0,-1 0 0,1 0 0,0 0 0,0-1 1,2 6-1,-1-6-28,-1 0 1,1-1-1,-1 1 1,1 0-1,0-1 0,0 1 1,0-1-1,0 0 1,0 1-1,0-1 1,0 0-1,0 0 1,0-1-1,0 1 1,1 0-1,-1-1 1,0 1-1,0-1 1,1 0-1,3 1 0,6-1 21,-1-1 0,1 0 0,0 0 0,-1-1-1,0 0 1,1-1 0,-1-1 0,0 0 0,19-9-1,25-19-183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7.264"/>
    </inkml:context>
    <inkml:brush xml:id="br0">
      <inkml:brushProperty name="width" value="0.025" units="cm"/>
      <inkml:brushProperty name="height" value="0.025" units="cm"/>
    </inkml:brush>
  </inkml:definitions>
  <inkml:trace contextRef="#ctx0" brushRef="#br0">74 1 17268,'-1'16'708,"-2"0"1,1 0 0,-2 0 0,0-1 0,-8 20-1,-1 4 402,4-8-604,3-16-290,1 1-1,1 0 1,1 1-1,0-1 1,-1 31-1,4-46-209,0 0 0,0 0 0,0 0 0,0-1 1,0 1-1,0 0 0,0 0 0,0 0 0,0 0 0,0-1 0,1 1 0,-1 0 0,0 0 0,1 0 0,-1-1 0,1 1 0,-1 0 0,1 0 0,-1-1 0,1 1 0,-1-1 1,1 1-1,0 0 0,-1-1 0,1 1 0,0-1 0,-1 1 0,1-1 0,0 0 0,0 1 0,0-1 0,-1 0 0,1 1 0,0-1 0,0 0 0,0 0 0,0 0 1,-1 0-1,1 0 0,0 0 0,0 0 0,0 0 0,0 0 0,0 0 0,0-1 0,4 0 10,0-1 0,0 0-1,0 0 1,-1 0 0,1-1 0,5-4 0,28-21 41,41-41 0,-2 1-131,-52 51-31,-14 17 15,-11 1 85,1-1 1,-1 1-1,0-1 0,0 1 0,1-1 0,-1 1 0,0-1 0,0 1 1,0 0-1,0-1 0,1 1 0,-1-1 0,0 1 0,0 0 0,0-1 0,0 1 1,0-1-1,-1 1 0,1 0 0,0-1 0,0 2 0,-15 36-111,12-32 116,0 0 0,0 0 0,1 0 0,0 0 0,-2 12 0,6-15 76,6-6-37,8-9 10,3-5 3,1-2-18,2 1 1,0 0-1,27-14 1,-47 30-37,1 1 1,-1-1 0,1 1 0,0 0 0,-1 0-1,1 1 1,0-1 0,0 0 0,0 1 0,-1 0 0,1 0-1,0-1 1,0 2 0,4-1 0,-5 1-1,-1-1 1,0 1-1,1 0 1,-1-1-1,0 1 1,0 0-1,0 0 1,0 0-1,0 0 1,0 0-1,0 0 1,0 0-1,0 0 1,0 0-1,0 0 1,-1 0-1,1 1 1,0-1 0,-1 0-1,1 1 1,-1-1-1,1 0 1,-1 1-1,0-1 1,0 0-1,0 1 1,0-1-1,1 1 1,-2-1-1,1 3 1,-1 8-45,0 0 0,-1 0 1,-6 23-1,-3 10-541,12-34 476,5-6-46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8.238"/>
    </inkml:context>
    <inkml:brush xml:id="br0">
      <inkml:brushProperty name="width" value="0.025" units="cm"/>
      <inkml:brushProperty name="height" value="0.025" units="cm"/>
    </inkml:brush>
  </inkml:definitions>
  <inkml:trace contextRef="#ctx0" brushRef="#br0">1 444 14699,'0'0'68,"0"0"0,0 0 0,0 1-1,0-1 1,0 0 0,0 1 0,0-1 0,0 0-1,0 0 1,0 1 0,0-1 0,0 0 0,0 1-1,0-1 1,0 0 0,0 0 0,0 1 0,0-1-1,1 0 1,-1 0 0,0 1 0,0-1 0,0 0-1,0 0 1,0 0 0,1 1 0,-1-1 0,0 0 0,0 0-1,0 0 1,1 1 0,-1-1 0,0 0 0,0 0-1,1 0 1,-1 0 0,0 0 0,0 0 0,1 0-1,-1 1 1,0-1 0,1 0 0,-1 0 0,0 0-1,0 0 1,1 0 0,-1 0 0,16 3 1279,-4-2-1077,0 0 0,0-1 0,0-1 0,1 0 0,-1-1 0,0 0 0,-1-1 0,1 0 0,0-1 0,11-6 0,-15 7-249,-1-1 1,1 1-1,-1-2 0,0 1 1,-1-1-1,1 0 1,-1 0-1,0-1 0,0 0 1,0 0-1,-1 0 0,0-1 1,0 0-1,-1 0 0,6-11 1,-9 16-18,-1 1-1,0 0 1,1 0 0,-1-1 0,1 1 0,-1 0 0,0-1-1,0 1 1,0 0 0,0-1 0,0 1 0,0 0 0,-1-3-1,1 4-2,0-1 1,0 1-1,0-1 0,-1 1 0,1-1 0,0 1 0,-1 0 0,1-1 0,0 1 0,-1-1 0,1 1 0,-1 0 0,1-1 0,0 1 1,-1 0-1,1 0 0,-1-1 0,1 1 0,-1 0 0,1 0 0,-1 0 0,1-1 0,-2 1 0,0 0 1,0 0-1,0 0 1,-1 0-1,1 1 1,0-1-1,0 1 1,0-1-1,-1 1 0,1 0 1,0 0-1,0 0 1,0 0-1,0 0 1,-3 2-1,-7 8-7,1-1 1,0 1-1,1 1 0,0 0 0,0 1 1,1 0-1,1 0 0,0 0 0,1 1 1,1 1-1,0-1 0,-4 18 1,8-28 2,1 0 1,1 1 0,-1-1 0,0 0 0,1 0 0,0 0 0,0 1 0,0-1 0,1 0 0,-1 0 0,2 5 0,-1-7 1,-1-1-1,1 1 1,0-1 0,0 0-1,0 1 1,-1-1 0,1 0-1,0 1 1,1-1 0,-1 0-1,0 0 1,0 0 0,0 0-1,1 0 1,-1 0 0,0-1 0,1 1-1,-1 0 1,1-1 0,-1 1-1,1-1 1,-1 1 0,1-1-1,0 0 1,-1 0 0,1 0-1,-1 0 1,1 0 0,-1 0-1,4 0 1,4-1-10,-1-1 1,1 0-1,-1 0 0,0-1 0,0 0 0,0 0 1,8-5-1,52-34-71,-54 33 67,33-22-98,-19 10-236,1 2-1,1 2 1,1 0 0,32-11-1,-57 25 297,-1 0 0,0 0 0,1 0-1,-1 0 1,0-1 0,-1 0 0,1 0 0,-1 0 0,7-8-1,34-49 22,-25 31 81,-5 11 74,-1-1 1,-1-1-1,0-1 0,-2 0 0,0 0 0,-2-1 1,9-29-1,-18 50-99,1 0 0,-1-1 0,1 1 0,-1 0 0,0 0 0,0 0 0,0 0 1,0 0-1,-1-1 0,1 1 0,-1-3 0,1 5-18,0-1 0,-1 1-1,1 0 1,0-1 0,0 1 0,-1-1 0,1 1 0,0 0 0,-1 0-1,1-1 1,0 1 0,-1 0 0,1-1 0,0 1 0,-1 0-1,1 0 1,-1 0 0,1-1 0,-1 1 0,1 0 0,0 0-1,-1 0 1,1 0 0,-1 0 0,1 0 0,-1 0 0,1 0-1,-1 0 1,1 0 0,0 0 0,-2 0 0,-1 1-3,1 1 0,-1-1 0,0 1 0,1-1 1,-1 1-1,1 0 0,-1 0 0,1 0 0,0 0 0,0 0 0,0 0 1,0 1-1,-3 3 0,-14 28 67,1 1 0,2 0 0,1 1 0,2 1 0,1 0 0,2 0 0,-6 50 0,16-86-66,-3 13 55,0 0 1,2 0-1,-1 1 1,2-1-1,0 0 1,1 0 0,3 22-1,-3-35-54,-1 0 0,0 0 0,0 0 0,0 0 0,1 0-1,-1 0 1,0 0 0,1-1 0,-1 1 0,1 0 0,-1 0 0,1 0 0,0 0 0,-1-1-1,1 1 1,0 0 0,0-1 0,-1 1 0,1 0 0,0-1 0,0 1 0,0-1 0,0 1-1,-1-1 1,1 0 0,0 1 0,0-1 0,0 0 0,0 0 0,0 1 0,0-1 0,0 0-1,0 0 1,0 0 0,0 0 0,0 0 0,0-1 0,0 1 0,0 0 0,1-1 0,1 0 0,0 0 1,0-1 0,0 0 0,0 1 0,-1-1 0,1 0 0,-1 0-1,1-1 1,-1 1 0,0 0 0,2-4 0,3-6 2,0-1 0,-1 0 0,-1 0 0,0 0 0,-1-1 0,0 1 1,-1-1-1,-1 0 0,0 0 0,-1 0 0,-1 0 0,0 0 0,-3-26 0,3 39-10,0 0 1,0 0-1,0 0 0,0 1 0,0-1 1,0 0-1,-1 0 0,1 0 0,0 1 0,0-1 1,-1 0-1,1 0 0,0 1 0,-1-1 1,1 0-1,0 0 0,-1 1 0,1-1 0,-1 1 1,0-1-1,1 0 0,-1 1 0,1-1 1,-1 1-1,0-1 0,1 1 0,-1 0 0,0-1 1,0 1-1,0-1 0,0 2 0,0-1 0,0 1 0,0 0-1,0-1 1,1 1 0,-1 0 0,0 0 0,1 0 0,-1-1-1,1 1 1,-1 0 0,1 0 0,-1 0 0,1 0 0,0 0-1,-1 0 1,1 0 0,0 0 0,0 0 0,0 0 0,-1 0-1,1 0 1,0 0 0,1 1 0,-2 6 0,1 0 0,0 0 1,0 0-1,1 0 0,0 0 0,0 0 1,1-1-1,0 1 0,5 12 0,-5-17 16,-1 1 0,1-1-1,0 0 1,0 0-1,1 0 1,-1 0 0,1 0-1,-1 0 1,1 0 0,0-1-1,0 1 1,0-1 0,0 0-1,0 0 1,1 0-1,-1-1 1,1 1 0,-1-1-1,1 0 1,0 1 0,-1-2-1,7 2 1,-1-2 30,1 0 0,0 0 0,-1-1-1,1-1 1,-1 0 0,1 0 0,-1 0 0,0-1 0,0-1 0,0 0-1,0 0 1,-1 0 0,11-8 0,10-8 84,-2-1 0,33-30-1,2-14 34,-84 126-47,19-54-111,-4 9-3,1 0 0,0 1 0,1-1 1,1 1-1,-3 25 0,7-41-32,-1 0 0,1 0-1,0 0 1,0 1 0,0-1 0,0 0-1,0 0 1,0 0 0,0 0 0,1 0-1,-1 0 1,0 0 0,0 0 0,1 0-1,-1 0 1,1 0 0,-1 0-1,1 0 1,1 2 0,-2-3-7,1 0 1,-1 0-1,1 0 0,0 0 0,-1 0 1,1 0-1,0 0 0,-1 0 0,1 0 1,-1 0-1,1 0 0,-1-1 1,1 1-1,0 0 0,-1 0 0,1-1 1,-1 1-1,1 0 0,-1-1 1,1 1-1,-1 0 0,1-1 0,-1 1 1,1-1-1,5-5-138,-1 0 0,0 0 0,0 0 0,4-8 0,9-19-321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8.764"/>
    </inkml:context>
    <inkml:brush xml:id="br0">
      <inkml:brushProperty name="width" value="0.025" units="cm"/>
      <inkml:brushProperty name="height" value="0.025" units="cm"/>
    </inkml:brush>
  </inkml:definitions>
  <inkml:trace contextRef="#ctx0" brushRef="#br0">30 7 16131,'-11'-7'1417,"2"10"-993,2 6-224,4 7 408,3 1-472,7 0-8,3 0-160,6-1-176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9.231"/>
    </inkml:context>
    <inkml:brush xml:id="br0">
      <inkml:brushProperty name="width" value="0.025" units="cm"/>
      <inkml:brushProperty name="height" value="0.025" units="cm"/>
    </inkml:brush>
  </inkml:definitions>
  <inkml:trace contextRef="#ctx0" brushRef="#br0">175 33 18220,'-11'19'785,"1"1"-1,0 1 1,2-1-1,-12 42 1,17-49-638,1 0 0,1 0 0,0 1 0,1-1 0,0 0 0,1 0 0,0 1 0,1-1 0,6 21 0,-4-18-142,-1 0 0,0 0 0,-1 0-1,-1 0 1,-1 0 0,0 1 0,-3 22 0,1-30-5,1 0-1,-1 0 1,0 0 0,-1-1 0,0 1-1,0 0 1,-1-1 0,0 0-1,-1 0 1,0 0 0,0-1 0,-1 1-1,1-1 1,-11 10 0,15-16-1,-1 0 1,1 0 0,0 0-1,0 0 1,-1 0 0,1 0-1,0 0 1,-1-1 0,1 1 0,-1 0-1,1-1 1,-1 1 0,0-1-1,1 1 1,-1-1 0,1 0-1,-1 0 1,0 0 0,1 0-1,-1 0 1,-3 0 0,4-1-14,0 0-1,-1 0 1,1 0 0,0 0 0,-1 0 0,1 0-1,0 0 1,0 0 0,0 0 0,0-1 0,0 1-1,0 0 1,0-1 0,0 1 0,1-1 0,-1 1-1,0-3 1,-2-5-86,1 1 0,0-1 0,1 0 0,0 1 0,1-1 0,0-17 0,3 7-9,1 1 0,0-1 0,2 1 0,0 0 0,0 1 1,2-1-1,0 1 0,1 1 0,1 0 0,1 0 0,0 1 0,1 0 0,20-20 0,17-11 339,2 1-1,79-51 0,-106 79-54,-17 12-96,22-17 150,-27 21-215,-1 0-1,0-1 1,1 1-1,-1 0 1,0-1-1,0 1 1,0 0-1,0-1 1,0 1-1,0-1 1,-1 0-1,1 1 1,0-1-1,-1 0 1,1-3 0,-1 5-13,0-1 1,0 1-1,-1-1 1,1 1 0,0-1-1,0 1 1,-1 0 0,1-1-1,0 1 1,-1 0 0,1-1-1,0 1 1,-1 0 0,1-1-1,-1 1 1,1 0-1,0-1 1,-1 1 0,1 0-1,-1 0 1,1 0 0,-1 0-1,1-1 1,-1 1 0,1 0-1,-1 0 1,1 0 0,-1 0-1,1 0 1,-1 0 0,1 0-1,-1 0 1,1 0-1,-1 1 1,1-1 0,-1 0-1,1 0 1,0 0 0,-1 0-1,1 1 1,-1-1 0,0 1-1,-21 7 2,16-4-9,0 0 1,1 0-1,-1 1 1,1 0 0,0 0-1,0 0 1,0 1-1,1 0 1,-7 10-1,9-12 1,0-1 1,0 1-1,0 0 0,0 0 0,1 0 0,0 0 0,0 0 0,0 0 0,0 0 0,1 0 0,-1 0 0,1 1 0,0-1 0,1 0 1,-1 0-1,1 0 0,-1 0 0,3 5 0,-3-7 4,1 0 0,0 0 0,0 0 1,0 0-1,0 0 0,0 0 0,1-1 1,-1 1-1,1-1 0,-1 1 0,1-1 1,-1 1-1,1-1 0,0 0 0,-1 0 0,1 0 1,0 0-1,0 0 0,3 1 0,-1-1 0,0 0 0,0-1 0,0 1 0,0-1 0,0 0 0,0 0 0,0 0 0,0-1 0,7-1 0,4-2 1,-1-1 0,0 0 0,0-1 0,18-11 0,17-15 12,-31 20 3,31-16 0,-47 27-4,0 0 0,-1 0 1,1 1-1,-1-1 0,1 1 0,0-1 1,0 1-1,-1 0 0,1 0 0,0 0 1,1 0-1,-2 0-5,0 0 0,-1 0 0,1 0 0,-1 0 0,1 1 0,0-1 0,-1 0 0,1 0 0,-1 1 0,1-1 0,-1 1 0,1-1 0,-1 0 1,1 1-1,-1-1 0,0 1 0,1-1 0,-1 1 0,0-1 0,1 1 0,-1 0 0,2 3 29,-1 0 0,-1 0-1,1 1 1,0-1 0,-1 0 0,0 0 0,-1 7 0,1-8-1,0 1 0,0 0 0,0-1 0,0 1 0,0-1 0,1 1 0,-1-1 0,1 1 0,0-1 0,2 6 0,-2-8-29,0-1 0,-1 1 0,1-1-1,-1 1 1,1-1 0,0 1-1,-1-1 1,1 0 0,0 1 0,-1-1-1,1 0 1,0 1 0,0-1 0,-1 0-1,1 0 1,0 0 0,0 0 0,0 0-1,-1 0 1,1 0 0,0 0-1,0 0 1,-1 0 0,1 0 0,0 0-1,0-1 1,-1 1 0,1 0 0,0-1-1,0 1 1,-1 0 0,1-1 0,0 1-1,0-1 1,23-18-208,-24 18 186,1 0-5,7-6-99,0-1 1,0 0 0,-1-1 0,8-11 0,-6 3-40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3:59.810"/>
    </inkml:context>
    <inkml:brush xml:id="br0">
      <inkml:brushProperty name="width" value="0.025" units="cm"/>
      <inkml:brushProperty name="height" value="0.025" units="cm"/>
    </inkml:brush>
  </inkml:definitions>
  <inkml:trace contextRef="#ctx0" brushRef="#br0">108 90 18012,'-4'3'183,"0"-1"0,0 1 0,0 0 0,0 0 0,1 0-1,-1 0 1,1 1 0,0 0 0,0-1 0,0 1 0,0 0 0,-3 8 0,-3 6 252,-10 29-1,18-45-371,-6 17 17,1-1 1,1 1-1,1 0 0,1 0 0,0 1 1,1-1-1,1 1 0,2 20 1,-1-39-70,0 1 1,0-1 0,0 0-1,0 0 1,0 1-1,1-1 1,-1 0-1,0 0 1,1 0 0,-1 0-1,1 1 1,-1-1-1,1 0 1,0 0 0,-1 0-1,1 0 1,0 0-1,0-1 1,0 1 0,1 1-1,-1-2 2,0 1 0,-1-1-1,1 0 1,0 0 0,0 0-1,0 0 1,0 0 0,0 0-1,0 0 1,-1 0 0,1-1-1,0 1 1,0 0 0,0 0-1,0-1 1,-1 1 0,1 0 0,0-1-1,0 1 1,-1-1 0,2 0-1,4-4 62,0-1 1,0 0-1,0 0 0,7-12 0,7-9 7,-2-1 0,-1-1 0,-2-1 0,-1 0 0,-1-1 1,-1-1-1,-2 0 0,8-42 0,-18 70-84,1 0 1,-1-1 0,0 1 0,-1 0-1,1-1 1,-1-4 0,0 8 0,1 1 0,0-1 0,0 1 0,0-1 0,0 1 0,-1-1 0,1 1 0,0-1 0,0 1 0,-1-1 0,1 1 0,0-1 0,-1 1 0,1 0 0,0-1 0,-1 1 0,1-1 0,-1 1 1,1 0-1,-1-1 0,0 1 0,0 0-1,0 0 0,1 0 0,-1 0 0,0 0 0,0 0 0,0 1 0,1-1 0,-1 0 1,0 0-1,1 1 0,-1-1 0,0 1 0,1-1 0,-1 0 0,0 1 0,1-1 0,-1 1 0,1 0 1,-1-1-1,0 2 0,-3 3-10,0 0 1,1 1 0,-1-1-1,1 1 1,1-1 0,-1 1-1,1 0 1,0 0-1,0 0 1,1 0 0,0 1-1,0-1 1,0 0 0,1 1-1,0 10 1,0-14 17,0 0 0,0 0 1,1 0-1,-1 0 0,1 0 1,-1-1-1,1 1 0,0 0 1,0 0-1,1-1 0,-1 1 1,0-1-1,1 1 0,-1-1 1,1 0-1,0 1 0,0-1 0,0 0 1,0 0-1,0 0 0,0-1 1,1 1-1,-1 0 0,0-1 1,1 1-1,0-1 0,-1 0 1,1 0-1,0 0 0,-1 0 0,1-1 1,0 1-1,0-1 0,0 1 1,5-1-1,2-1 33,0-1 0,-1 1 0,1-2 0,-1 1 0,1-1 0,-1-1 0,0 1 0,0-2 0,15-9 0,0-2 88,-1 0 0,23-24 0,-6-2 68,8-10-94,-54 60-116,1 1-1,0 0 0,1-1 1,0 1-1,0 1 0,-4 15 1,2-6-5,1-5-4,-43 132 103,42-124-106,2 1 1,0-1-1,1 1 0,0 38 1,8-28-416,-5-33 406,0 1-1,0 0 1,0-1 0,0 1 0,0 0 0,0-1-1,1 1 1,-1 0 0,0-1 0,1 1 0,-1-1-1,0 1 1,1 0 0,-1-1 0,0 1 0,1-1-1,-1 1 1,1-1 0,-1 0 0,1 1 0,-1-1-1,1 1 1,0-1 0,-1 0 0,1 1 0,-1-1-1,1 0 1,0 0 0,-1 0 0,1 1 0,0-1-1,-1 0 1,1 0 0,0 0 0,-1 0 0,1 0 0,0 0-1,-1 0 1,1 0 0,0 0 0,-1-1 0,1 1-1,0 0 1,-1 0 0,2-1 0,2-2-68,0-1 0,0 1 0,0-1 1,0 0-1,-1 0 0,0-1 0,1 1 1,2-7-1,14-26-565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00.414"/>
    </inkml:context>
    <inkml:brush xml:id="br0">
      <inkml:brushProperty name="width" value="0.025" units="cm"/>
      <inkml:brushProperty name="height" value="0.025" units="cm"/>
    </inkml:brush>
  </inkml:definitions>
  <inkml:trace contextRef="#ctx0" brushRef="#br0">15 177 14587,'0'2'161,"1"-1"0,-1 1-1,1 0 1,0 0 0,0-1 0,0 1 0,0-1-1,0 1 1,0-1 0,0 1 0,0-1 0,0 1-1,1-1 1,-1 0 0,0 0 0,1 1-1,-1-1 1,1 0 0,0-1 0,1 2 0,-1-2-8,1 0 0,-1 0 0,0 0 1,1 0-1,-1-1 0,0 1 1,0-1-1,0 0 0,1 1 1,-1-1-1,0 0 0,0 0 1,0 0-1,0 0 0,0-1 0,-1 1 1,3-2-1,8-6 379,-1 0 0,0-1 0,-1 0 0,17-22 0,-23 27-436,0-1-1,0 1 1,-1-1-1,1-1 1,-1 1-1,-1 0 1,1-1-1,-1 1 1,0-1 0,-1 1-1,1-1 1,-1-9-1,0 15-92,-1-1 1,0 1-1,0 0 0,0 0 0,0 0 0,0-1 1,0 1-1,-1 0 0,1 0 0,0 0 0,0 0 1,-1 0-1,1 0 0,-1-1 0,1 1 0,-1 0 0,1 0 1,-1 0-1,0 1 0,0-1 0,1 0 0,-1 0 1,0 0-1,0 0 0,0 1 0,0-1 0,0 0 1,0 1-1,0-1 0,0 1 0,0-1 0,0 1 0,0-1 1,0 1-1,-1 0 0,1 0 0,0-1 0,0 1 1,0 0-1,0 0 0,-1 0 0,1 0 0,0 1 1,0-1-1,0 0 0,0 0 0,-2 1 0,-3 1-9,1 0 0,-1 0-1,1 0 1,0 1 0,0-1-1,0 1 1,0 0 0,-8 7-1,4-1-4,0 1-1,0 0 1,1 1-1,1-1 1,-1 1-1,2 1 0,0-1 1,-7 17-1,9-17 10,1 0 0,-1-1-1,2 1 1,-1 0-1,2 1 1,-1-1-1,2 0 1,-1 0-1,2 1 1,1 11 0,-2-21 2,0 1 0,0-1 0,1 1 0,-1-1 1,1 0-1,-1 1 0,1-1 0,0 0 0,0 0 1,0 0-1,0 0 0,1 0 0,-1 0 1,1 0-1,-1 0 0,1 0 0,-1 0 0,1-1 1,0 1-1,0-1 0,0 1 0,0-1 0,0 0 1,0 0-1,0 0 0,1 0 0,-1 0 0,0 0 1,0-1-1,1 1 0,-1-1 0,0 0 1,1 1-1,-1-1 0,1 0 0,-1 0 0,0-1 1,1 1-1,-1 0 0,1-1 0,3-1 0,7-2 3,1-1-1,-1 0 0,0-1 0,-1 0 0,21-14 0,37-30-20,-43 29 10,54-31-1,-80 51 8,0 0 0,0 1-1,-1-1 1,1 1 0,0-1-1,0 1 1,0 0 0,0-1-1,0 1 1,-1 0 0,1-1-1,0 1 1,0 0 0,0 0-1,0 0 1,0 0 0,0 0-1,0 0 1,0 0 0,0 0-1,0 1 1,0-1 0,0 0-1,-1 0 1,1 1 0,0-1-1,0 0 1,0 1 0,1 0-1,-1 1 0,0 0 0,0 0-1,0 0 1,0 0 0,0 0-1,-1 0 1,1 0 0,-1 1-1,1 3 1,-1-4 2,0-1 1,0 1-1,1 0 1,-1 0-1,0 0 1,1 0-1,0-1 0,-1 1 1,1 0-1,0-1 1,0 1-1,-1 0 1,1-1-1,1 1 0,-1-1 1,0 1-1,0-1 1,0 0-1,1 1 1,-1-1-1,1 0 0,2 2 1,-1-3 2,1 1-1,-1-1 1,1 1-1,-1-1 1,1 0 0,-1-1-1,1 1 1,-1 0 0,1-1-1,-1 0 1,1 0 0,-1 0-1,0 0 1,6-3-1,6-4 13,26-17 0,-21 13-19,-5 3 5,-7 3-8,0 1 1,1 0-1,-1 1 1,1 0-1,17-5 1,-25 9 5,0-1 0,-1 1 1,1 0-1,0 0 1,0 0-1,0 0 0,0 0 1,0 0-1,0 0 1,-1 0-1,1 0 0,0 1 1,0-1-1,0 0 1,0 0-1,-1 1 0,1-1 1,0 0-1,0 1 1,-1-1-1,1 1 0,0-1 1,-1 1-1,1 0 1,1 0-1,-1 1-4,-1 0 1,1-1-1,0 1 1,-1 0-1,1-1 1,-1 1-1,1 0 1,-1 0-1,0-1 1,0 1-1,0 3 0,0 4-70,-1 0-1,-1 0 1,-4 15-1,-7 18 886,12-38-733,-2-5 23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01.186"/>
    </inkml:context>
    <inkml:brush xml:id="br0">
      <inkml:brushProperty name="width" value="0.025" units="cm"/>
      <inkml:brushProperty name="height" value="0.025" units="cm"/>
    </inkml:brush>
  </inkml:definitions>
  <inkml:trace contextRef="#ctx0" brushRef="#br0">239 66 18692,'0'-1'77,"0"0"1,0 0-1,0 0 0,0 0 1,0 0-1,0 0 0,0 0 1,0 0-1,0 0 0,0 0 1,-1 0-1,1 0 0,0 0 1,-1 0-1,1 0 0,-1 0 1,1 0-1,-1 0 0,0 0 1,1 0-1,-1 1 0,0-1 1,1 0-1,-1 0 0,0 1 1,0-1-1,0 1 0,0-1 1,0 1-1,1-1 0,-1 1 1,0-1-1,0 1 0,0 0 1,0-1-1,0 1 0,0 0 1,-2 0-1,-1 0 47,1 1-1,0-1 0,-1 1 1,1 0-1,0 0 1,0 0-1,0 0 0,0 0 1,0 1-1,0 0 1,-4 2-1,-2 3-46,0 1 0,1 0 0,-1 0 0,2 0-1,-1 1 1,1 0 0,1 1 0,-1-1 0,2 1 0,-1 1 0,1-1 0,1 1 0,0-1 0,-3 15 0,6-23-70,1 0 0,0 1 0,-1-1 1,1 0-1,0 0 0,0 0 0,0 1 1,0-1-1,1 0 0,-1 0 0,1 0 0,-1 0 1,1 0-1,0 1 0,1 1 0,-1-3-4,0 0-1,-1 0 0,1 1 0,1-1 0,-1 0 0,0-1 0,0 1 0,0 0 0,0 0 0,1 0 1,-1-1-1,0 1 0,1 0 0,-1-1 0,0 0 0,1 1 0,1-1 0,2 1-7,0-1 0,0 0 0,0 0 0,0-1 0,0 0 0,0 0 0,0 0 0,0 0 0,0-1 0,-1 1 0,7-5 0,8-4-167,-2-2-1,1 0 1,-2 0 0,0-2 0,28-30-1,-44 44 161,0 0-1,0 1 1,0-1-1,0 0 1,0 0 0,1 0-1,-1 0 1,0 0-1,0 0 1,0 1-1,0-1 1,0 0-1,0 0 1,0 0-1,0 0 1,0 0-1,0 0 1,0 0-1,1 0 1,-1 0 0,0 0-1,0 1 1,0-1-1,0 0 1,0 0-1,0 0 1,0 0-1,1 0 1,-1 0-1,0 0 1,0 0-1,0 0 1,0 0-1,0 0 1,0 0 0,1 0-1,-1 0 1,0 0-1,0 0 1,0 0-1,0 0 1,0 0-1,0 0 1,1 0-1,-1-1 1,-99 380 244,70-281 928,-80 177-1,103-261-1125,4-9-24,0 0 0,0-1 1,0 1-1,-1 0 0,1-1 1,-1 1-1,0-1 0,0 0 1,-1 0-1,1 0 0,-6 5 0,8-9-8,1 0 0,0 0 0,-1 0 0,1 0 0,-1 0 0,1 0 0,0 0 0,-1 0 0,1 0 0,-1 0 0,1 0 0,0 0 0,-1 0 0,1 0 0,0-1 0,-1 1-1,1 0 1,0 0 0,-1 0 0,1 0 0,0-1 0,-1 1 0,1 0 0,0 0 0,-1-1 0,1 1 0,0 0 0,0-1 0,-1 1 0,1 0 0,0-1 0,0 1 0,0 0 0,0-1-1,-1 1 1,1-1 0,-5-15 32,4 4-40,1 1 0,0-1 0,0 0 1,1 0-1,1 0 0,0 1 0,0-1 1,1 1-1,7-17 0,5-6-123,31-57 0,-15 41-82,59-74 1,49-37-99,-67 80 228,70-100 1,-140 177 81,20-32-8,-21 34 5,0 0 1,0 0-1,0 0 1,-1 0-1,1 0 1,0-1 0,-1 1-1,0 0 1,1 0-1,-1 0 1,0-1-1,0 1 1,0 0-1,-1 0 1,1-3 0,-1 4 1,1 1 0,0-1 0,0 1 0,-1-1 0,1 1 0,0-1 0,-1 1 0,1-1 0,0 1 1,-1 0-1,1-1 0,-1 1 0,1-1 0,-1 1 0,1 0 0,-1-1 0,1 1 0,-1 0 1,1 0-1,-1-1 0,1 1 0,-1 0 0,1 0 0,-1 0 0,0 0 0,0 0 0,-20 4 12,-16 16 28,27-12-17,0 0-1,0 0 1,1 1 0,1 0-1,-1 0 1,1 1 0,1 0-1,-11 19 1,15-23-9,-1 0 0,1 1 0,0-1 0,1 1 0,0 0 0,0 0 0,0 0 0,1 0 0,0 0 0,0 0 0,1 0 0,0 1 0,0-1 0,1 0 0,-1 0 0,4 11 0,-2-14 0,0 0 1,0 0-1,0 0 1,1 0-1,0 0 1,-1-1 0,1 0-1,0 1 1,1-1-1,-1 0 1,1 0-1,-1-1 1,1 1-1,0-1 1,0 0-1,0 0 1,0 0 0,0 0-1,0-1 1,1 1-1,-1-1 1,0 0-1,1-1 1,-1 1-1,1-1 1,-1 0-1,1 0 1,-1 0 0,1-1-1,-1 1 1,1-1-1,5-2 1,15-8 47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03.418"/>
    </inkml:context>
    <inkml:brush xml:id="br0">
      <inkml:brushProperty name="width" value="0.025" units="cm"/>
      <inkml:brushProperty name="height" value="0.025" units="cm"/>
    </inkml:brush>
  </inkml:definitions>
  <inkml:trace contextRef="#ctx0" brushRef="#br0">1 630 11891,'1'0'89,"0"-1"1,0 1-1,0 0 1,0 0-1,0 0 1,0-1-1,0 1 1,0 0 0,0-1-1,0 1 1,0-1-1,0 1 1,0-1-1,0 1 1,0-1 0,-1 0-1,1 1 1,0-1-1,0 0 1,-1 0-1,1 0 1,0 0 0,-1 1-1,1-1 1,0-1-1,1-2 115,89-97 2597,58-72-247,-123 139-2124,-2-1-1,-1-1 1,24-50 0,-42 74-279,0 0 1,0 0 0,4-25 0,-8 34-138,0 0 0,-1 1 0,1-1 0,-1 0 0,0 1 0,0-1 0,0 0 1,0 0-1,0 1 0,-1-1 0,1 0 0,-1 0 0,0 1 0,0-1 1,0 1-1,0-1 0,0 1 0,-1-1 0,1 1 0,-1 0 0,1-1 0,-1 1 1,0 0-1,-3-3 0,3 4-17,0 0 0,0 1 0,0-1 0,0 0 0,0 1 0,0-1 0,0 1 0,0-1 0,0 1 0,0 0 0,0 0 0,0 0 0,-1 0 0,1 1 0,0-1 1,0 0-1,0 1 0,0 0 0,0-1 0,0 1 0,0 0 0,0 0 0,0 0 0,1 0 0,-1 0 0,0 1 0,-2 1 0,-4 4-34,-1 1 0,1 0 0,-12 15 0,7-8 19,2 2 0,0-1 1,1 1-1,1 1 0,0 0 0,1 0 0,1 0 0,1 1 1,1 0-1,0 1 0,1-1 0,2 1 0,0 0 0,1 0 1,1 24-1,1-39 28,-1 0 0,1 0 0,0 0 1,1 0-1,-1-1 0,1 1 0,0 0 0,0-1 1,0 1-1,1-1 0,-1 1 0,1-1 1,0 0-1,0 0 0,1-1 0,-1 1 0,1-1 1,5 4-1,-5-4 9,0-1-1,0 0 1,1 0-1,-1 0 1,1-1 0,-1 1-1,1-1 1,-1 0 0,1-1-1,0 1 1,0-1-1,-1 0 1,1 0 0,0 0-1,0-1 1,-1 0 0,1 0-1,-1 0 1,10-3-1,-1-2 32,1 0-1,-1-2 0,0 1 0,0-1 0,-1-1 0,0 0 0,-1-1 0,13-13 1,-10 7 18,0 0 0,-1-1 0,0 0 0,-2-1 0,12-24 0,-22 42-67,11-31 94,-11 30-89,-1-1-1,1 1 0,-1 0 1,0 0-1,1 0 1,-1-1-1,0 1 0,0 0 1,0 0-1,0-1 1,0 1-1,0 0 0,0 0 1,0-1-1,-1 1 1,1 0-1,0 0 0,-1-1 1,1 1-1,-1 0 1,-1-2-1,2 3-2,-1-1 1,0 1-1,1 0 0,-1 0 1,0-1-1,0 1 1,0 0-1,1 0 0,-1 0 1,0 0-1,0 0 0,0 0 1,1 0-1,-1 0 1,0 0-1,0 0 0,1 1 1,-1-1-1,0 0 0,0 1 1,1-1-1,-1 0 0,0 1 1,1-1-1,-1 1 1,0-1-1,1 1 0,-2 0 1,-16 16 45,11-9-33,0 1 0,1-1 0,1 1 1,-9 18-1,11-23 5,1 1 0,0 0-1,1 0 1,-1 0 0,1 1 0,0-1 0,1 0-1,-1 0 1,1 1 0,0-1 0,1 8-1,-1-12-10,0 0-1,0 0 1,0 0-1,1 0 0,-1 0 1,0 0-1,1 0 1,-1 0-1,1 0 0,-1 0 1,1 0-1,-1 0 1,1 0-1,0 0 0,0 0 1,-1-1-1,1 1 1,0 0-1,0-1 0,0 1 1,0 0-1,-1-1 1,3 1-1,-1 0 6,0-1 1,0 0-1,0 1 0,0-1 1,0 0-1,0-1 0,0 1 1,0 0-1,0 0 0,0-1 1,0 1-1,2-2 0,4-1 41,1-1-1,-1-1 1,1 1 0,9-9-1,2-3-7,0-1 0,-1-1 0,-1-1-1,24-33 1,-47 54-108,-5 7 45,-32 50 22,38-52 27,1-1 0,-1 1 0,1 0 1,0-1-1,1 1 0,0 1 0,-2 12 0,4-20-31,-1 0 0,1 0 0,0 0 0,0 0 0,0 1 0,0-1 0,0 0 0,0 0 0,0 0 0,0 0 0,0 1 0,0-1 0,0 0 0,0 0 0,0 0 0,0 0 0,0 1 0,0-1 0,1 0 0,-1 0 0,0 0-1,0 0 1,0 0 0,0 1 0,0-1 0,0 0 0,0 0 0,0 0 0,0 0 0,1 0 0,-1 0 0,0 0 0,0 0 0,0 1 0,0-1 0,0 0 0,1 0 0,-1 0 0,0 0 0,0 0 0,0 0 0,0 0 0,1 0 0,-1 0 0,0 0 0,9-4 39,8-10-27,-11 7-12,0-1 0,0-1 0,-1 1-1,7-17 1,-9 17-46,-1 1 0,0-1 0,1-11 0,-2 13 17,-1 0 0,2 1 0,-1-1 0,0 1 0,1-1 0,0 1 0,0-1 0,4-4 0,3-1 15,-7 9 5,0 0 0,-1 0 1,1-1-1,0 1 0,0 0 1,-1-1-1,0 1 0,1-1 1,-1 0-1,1-2 0,-12 7-27,-9 21 129,1 2 0,1 0 0,1 0 0,-20 47 0,29-56-71,1 1 1,0 0-1,1 1 1,1-1-1,1 1 1,1 0-1,0 0 1,1 0-1,1 19 1,1-33-133,-1-1 0,1 1 0,0 0 0,0-1 0,0 1 0,4 6-1,-5-10 51,0 0 0,0 1 0,1-1 1,-1 1-1,0-1 0,0 0 0,1 1 0,-1-1 0,0 1 0,1-1 0,-1 0 0,1 0 0,-1 1 0,0-1 0,1 0 0,-1 0 0,1 1 0,-1-1 0,1 0 0,-1 0 0,1 0 0,-1 0 0,1 0 0,0 0-11,-1 0 0,1 0 1,0-1-1,0 1 0,-1-1 1,1 1-1,-1 0 0,1-1 1,0 1-1,-1-1 0,1 0 1,-1 1-1,1-1 0,-1 1 1,1-1-1,-1 0 0,0 1 1,1-1-1,-1 0 0,0 0 1,9-18-472,2-8-127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03.896"/>
    </inkml:context>
    <inkml:brush xml:id="br0">
      <inkml:brushProperty name="width" value="0.025" units="cm"/>
      <inkml:brushProperty name="height" value="0.025" units="cm"/>
    </inkml:brush>
  </inkml:definitions>
  <inkml:trace contextRef="#ctx0" brushRef="#br0">27 2 17252,'0'-2'1680,"-2"4"-1144,-3 2-240,1 6 768,0 0-207,-1 5-417,1-1-336,3-1-624,-1-2-313,2-5 681,0 1-128,0-5-152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0.561"/>
    </inkml:context>
    <inkml:brush xml:id="br0">
      <inkml:brushProperty name="width" value="0.05" units="cm"/>
      <inkml:brushProperty name="height" value="0.05" units="cm"/>
    </inkml:brush>
  </inkml:definitions>
  <inkml:trace contextRef="#ctx0" brushRef="#br0">0 181 19140,'11'-15'469,"1"0"0,0 2-1,0-1 1,1 1 0,1 1 0,0 1-1,1 0 1,0 0 0,1 2 0,0 0 0,0 1-1,1 0 1,0 1 0,0 1 0,1 1-1,0 1 1,24-4 0,-36 8-427,0-1 0,0 1 0,0 0 0,1 0 0,-1 1 0,0-1 0,0 1 1,0 1-1,0-1 0,0 1 0,-1 0 0,8 4 0,-10-4-33,1 0 0,-1 0 0,0 0 0,0 1 0,0 0 0,0 0 0,0 0 0,-1 0 0,1 0 0,-1 0 1,0 0-1,0 1 0,0-1 0,0 1 0,-1 0 0,1 0 0,-1-1 0,0 1 0,1 8 0,-2-5-7,1 1 1,-1 0-1,-1 0 1,1 0-1,-2 0 1,1-1-1,-1 1 0,0 0 1,0-1-1,-1 1 1,0-1-1,0 0 1,-1 0-1,0 0 0,-7 9 1,-1-1 14,0 0 0,-1-1 1,-1 0-1,0-1 0,-21 15 1,35-28-21,-1 0 1,1 0-1,-1 1 0,1-1 1,-1 0-1,1 0 1,0 1-1,-1-1 1,1 0-1,-1 1 1,1-1-1,0 0 0,-1 1 1,1-1-1,0 1 1,-1-1-1,1 1 1,0-1-1,0 1 0,0-1 1,-1 1-1,1-1 1,0 1-1,0-1 1,0 1-1,0-1 1,0 1-1,0-1 0,0 1 1,0-1-1,0 1 1,0-1-1,0 1 1,0-1-1,1 1 0,-1-1 1,0 1-1,0-1 1,0 1-1,1-1 1,-1 1-1,0-1 1,1 0-1,-1 1 0,0-1 1,1 1-1,-1-1 1,0 0-1,1 1 1,29 15-156,-15-10 102,0 2 2,0 1 0,-1 1 0,0 0 1,0 1-1,-1 0 0,0 1 0,19 24 0,-29-32 53,1 1 0,-1 1 0,0-1 0,0 0 0,-1 1 0,1-1 0,-1 1 0,-1 0 0,1 0 0,-1 0 0,0 0 0,0 0 0,-1 0 1,1 0-1,-1 0 0,-1 0 0,1 0 0,-1 0 0,0 0 0,-1 0 0,1-1 0,-1 1 0,0 0 0,0 0 0,-6 8 0,0-1 98,0-1 0,-1 0 0,-1-1 0,0 1 1,0-2-1,-1 0 0,0 0 0,-1-1 0,0 0 0,0-1 0,-1 0 0,-14 5 0,12-6 4,0 0 0,-1-2 0,0 0 0,0 0 0,0-2 1,-1 0-1,1-1 0,-1 0 0,1-2 0,-27-1 0,35 0-177,0 0 0,1-1 0,-1 0 1,1 0-1,-1 0 0,1-1 0,0 0 0,-12-8 0,17 10-10,0 0-1,0-1 1,1 1-1,-1-1 1,0 1-1,1-1 1,-1 0-1,1 1 0,0-1 1,-1 0-1,1 0 1,0 0-1,0 0 1,0 0-1,1 0 1,-1 0-1,0 0 1,1-1-1,0 1 1,-1 0-1,1 0 1,0-1-1,0 1 0,0 0 1,0 0-1,1 0 1,-1-1-1,0 1 1,1 0-1,0 0 1,-1 0-1,1 0 1,0 0-1,2-3 1,10-22-647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04.376"/>
    </inkml:context>
    <inkml:brush xml:id="br0">
      <inkml:brushProperty name="width" value="0.025" units="cm"/>
      <inkml:brushProperty name="height" value="0.025" units="cm"/>
    </inkml:brush>
  </inkml:definitions>
  <inkml:trace contextRef="#ctx0" brushRef="#br0">295 25 16331,'1'-1'170,"-1"0"0,1 0 0,-1 0-1,1 0 1,-1 0 0,1-1 0,-1 1-1,0 0 1,0 0 0,0 0 0,1 0-1,-1 0 1,0-1 0,0 1-1,-1 0 1,1 0 0,0 0 0,0 0-1,-1-2 1,-6 2 1392,-7 12-613,-16 23-554,1 3 0,2 0-1,-23 43 1,48-77-374,-80 139 303,71-119-237,2 0 1,0 0-1,1 0 1,-8 40 0,15-56-69,0 0 1,0 1 0,1-1 0,0 0-1,0 1 1,1-1 0,0 1 0,0-1 0,1 0-1,4 13 1,-5-17-53,1 0-1,-1 0 1,1 0 0,0 0 0,0 0-1,0 0 1,1-1 0,-1 1-1,1-1 1,-1 1 0,1-1 0,0 0-1,0 0 1,0 0 0,0 0-1,0-1 1,0 1 0,0-1 0,1 0-1,-1 0 1,0 0 0,1 0-1,-1-1 1,8 1 0,-1-2 40,0 0 1,0 0-1,0-1 1,0 0-1,0-1 0,0 0 1,0 0-1,-1-1 1,0-1-1,0 1 1,12-9-1,27-18-195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04.860"/>
    </inkml:context>
    <inkml:brush xml:id="br0">
      <inkml:brushProperty name="width" value="0.025" units="cm"/>
      <inkml:brushProperty name="height" value="0.025" units="cm"/>
    </inkml:brush>
  </inkml:definitions>
  <inkml:trace contextRef="#ctx0" brushRef="#br0">217 289 17604,'0'-1'113,"1"-1"0,-1 1 0,0 0 0,-1 0 0,1-1 0,0 1 0,0 0 0,-1 0 0,1-1 0,0 1 0,-1 0 0,1 0 0,-1 0 0,0 0 0,1 0 0,-1 0 0,0 0 0,0 0 0,1 0 0,-1 0 0,0 0 0,0 0 0,0 0-1,-2 0 1,1 0 20,0 0-1,0 0 0,0 1 1,-1-1-1,1 1 0,0 0 0,-1 0 1,1 0-1,0 0 0,-1 0 0,1 0 1,-3 1-1,-3 1 43,-1 0 0,1 0-1,1 1 1,-1 0 0,0 1 0,-10 6 0,9-3-149,-1 0 1,1 1 0,0 0-1,1 0 1,0 1 0,0 1-1,1-1 1,0 1 0,0 0-1,2 1 1,-10 20 0,15-30-27,-1-1 0,1 1 0,0 0 0,-1 0 0,1 0 0,0 0 1,0 0-1,0 0 0,0-1 0,0 1 0,0 0 0,0 0 0,0 0 0,0 0 0,0 0 1,0 0-1,0 0 0,1 0 0,-1-1 0,1 3 0,0-3 0,-1 1 1,1-1-1,-1 0 0,1 0 1,-1 1-1,1-1 0,0 0 1,-1 0-1,1 0 0,0 1 1,-1-1-1,1 0 0,0 0 1,-1 0-1,1 0 0,0 0 1,-1 0-1,1 0 0,-1-1 1,1 1-1,1 0 0,4-2 3,1-1 1,-1 0-1,1 0 0,6-4 0,38-27 144,-1-3-1,-2-1 1,-1-3 0,-3-1 0,67-83-1,-95 105 46,-1 0-1,22-39 1,-67 97 77,-8 21-244,3 2 0,2 1 0,-33 88 0,62-138-163,0 0-1,1 0 1,1 1-1,-2 21 1,3-32 75,1 0 0,0 1 0,1-1 0,-1 0 0,0 0 0,1 1 0,-1-1 0,1 0 0,-1 0 0,1 0 0,0 0 0,0 0 0,0 0 0,3 4 0,-3-5 24,0 0 0,0 0-1,1-1 1,-1 1 0,1 0 0,-1 0 0,0-1-1,1 1 1,0-1 0,-1 1 0,1-1-1,-1 0 1,1 0 0,-1 0 0,1 1 0,-1-1-1,1-1 1,0 1 0,-1 0 0,1 0-1,-1-1 1,1 1 0,-1-1 0,3 0 0,25-13-395,1-8-139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05.387"/>
    </inkml:context>
    <inkml:brush xml:id="br0">
      <inkml:brushProperty name="width" value="0.025" units="cm"/>
      <inkml:brushProperty name="height" value="0.025" units="cm"/>
    </inkml:brush>
  </inkml:definitions>
  <inkml:trace contextRef="#ctx0" brushRef="#br0">41 83 18644,'-3'9'779,"1"-5"-436,0 1 1,1-1-1,0 0 0,0 1 1,-1 7-1,2-12-301,0 1 1,0-1-1,0 1 0,0-1 1,0 1-1,0-1 1,0 1-1,0-1 1,0 1-1,1-1 0,-1 1 1,0-1-1,0 1 1,1-1-1,-1 1 0,0-1 1,1 0-1,-1 1 1,0-1-1,1 1 1,-1-1-1,1 1 0,0-1 25,0 0-1,0 1 0,0-1 0,0 0 0,0 0 0,0 0 1,0 0-1,0 0 0,0 0 0,0 0 0,0 0 0,0 0 1,0 0-1,0 0 0,2-1 0,4-2 49,0 1-1,-1-1 1,1-1 0,-1 1-1,1-1 1,-1 0 0,0 0-1,-1-1 1,7-6 0,-4 3-29,0 0 0,-1-1 0,-1 1 0,1-1 0,7-15 0,-14 23-74,1 1-1,0-1 0,-1 0 1,1 0-1,-1-1 1,1 1-1,-1 0 1,0 0-1,1 0 1,-1 0-1,0 0 1,0 0-1,0 0 1,0-1-1,0 1 0,0 0 1,0 0-1,0 0 1,0 0-1,0 0 1,-1-3-1,0 4-3,0 0-1,0-1 0,0 1 1,0 0-1,0 0 1,0-1-1,0 1 0,0 0 1,0 0-1,1 0 0,-1 0 1,0 0-1,0 1 1,0-1-1,0 0 0,0 0 1,0 1-1,0-1 0,0 0 1,0 1-1,1-1 1,-1 1-1,0-1 0,0 1 1,1-1-1,-1 1 0,-1 0 1,-7 6 9,0 0 1,1 0-1,0 1 0,0 0 1,0 0-1,1 1 1,-9 14-1,0 2-15,-20 45 0,17-19-3,18-48 2,0 1-1,0-1 1,1 1-1,-1 0 1,1 0-1,0-1 1,0 1 0,0 0-1,1-1 1,-1 1-1,1 0 1,1 3-1,-1-5 1,-1-1 0,1 0 0,0 1 0,0-1-1,0 0 1,0 0 0,0 0 0,0 0 0,1 0 0,-1 0-1,0 0 1,0 0 0,1 0 0,-1 0 0,1-1 0,-1 1 0,0-1-1,1 1 1,-1-1 0,1 0 0,-1 1 0,1-1 0,-1 0 0,1 0-1,0 0 1,-1 0 0,1 0 0,-1 0 0,1-1 0,-1 1-1,1 0 1,-1-1 0,3 0 0,8-3 2,-1 0 1,0 0-1,13-8 0,-19 10-5,85-51-45,-59 34-86,61-28 0,-90 46 119,0 0 0,0 0 1,1 0-1,-1 1 0,0-1 0,0 1 1,0-1-1,1 1 0,-1 0 0,0 0 1,0 0-1,4 0 0,-6 1 9,1-1 0,0 0 0,-1 0 0,1 1 0,0-1-1,-1 1 1,1-1 0,-1 0 0,1 1 0,-1-1 0,1 1 0,-1-1 0,1 1-1,-1 0 1,1-1 0,-1 1 0,0-1 0,1 1 0,-1 0 0,0-1 0,0 1-1,1 0 1,-1-1 0,0 1 0,0 1 0,0 4-13,0 1 1,-1-1-1,1 1 1,-1-1 0,-1 1-1,-3 9 1,-1 12 37,5-28-16,1 1 0,0 0 0,0 0 1,0 0-1,0-1 0,0 1 0,0 0 0,0 0 0,0 0 0,0 0 0,0-1 0,0 1 0,1 0 0,-1 0 0,0 0 0,1-1 0,-1 1 0,0 0 0,1-1 0,-1 1 0,1 0 0,-1-1 0,1 1 0,-1 0 0,1-1 0,0 1 0,0 0 0,1 0 1,-1-1-1,0 0 0,1 0 0,-1 1 1,1-1-1,-1 0 0,1 0 0,-1 0 0,1 0 1,-1-1-1,1 1 0,-1 0 0,0-1 1,3 0-1,6-3 6,0 0 1,0-1 0,11-7-1,-18 11-9,127-87-209,-127 86 172,0 1-1,0-1 1,0 1-1,0 0 1,1 0-1,-1 0 1,3-1-1,-5 2 28,-1 0 1,0 0-1,1 0 0,-1 0 0,0 0 0,1 0 0,-1 0 0,0 0 0,1 0 0,-1 0 0,0 0 0,1 0 0,-1 1 0,0-1 0,0 0 0,1 0 0,-1 0 0,0 0 0,1 1 0,-1-1 0,0 0 0,0 0 0,1 0 0,-1 1 0,0-1 1,0 0-1,1 1 0,-1 0-18,0 0 1,0 0-1,0 0 1,0 0-1,0-1 1,0 1-1,0 0 1,0 0-1,0 0 1,-1 0-1,1 0 1,0 0-1,0 0 1,-1 0-1,0 0 1,-2 5-136,0 0 0,0 0 0,-1 0 0,0-1 0,0 0 0,-1 0 0,1 0 0,-11 8 0,-5 2-74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14.395"/>
    </inkml:context>
    <inkml:brush xml:id="br0">
      <inkml:brushProperty name="width" value="0.025" units="cm"/>
      <inkml:brushProperty name="height" value="0.025" units="cm"/>
    </inkml:brush>
  </inkml:definitions>
  <inkml:trace contextRef="#ctx0" brushRef="#br0">0 0 17556,'9'10'1976,"10"0"-1336,2 0-280,4-3 1025,9-2-705,2-3-96,5 0-192,2-2-208,-3 0-368,-2 0-168,-10 0-384,-2 0-224,-10 3 704,-7 1-209,-9 2-167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14.908"/>
    </inkml:context>
    <inkml:brush xml:id="br0">
      <inkml:brushProperty name="width" value="0.025" units="cm"/>
      <inkml:brushProperty name="height" value="0.025" units="cm"/>
    </inkml:brush>
  </inkml:definitions>
  <inkml:trace contextRef="#ctx0" brushRef="#br0">1 52 17492,'3'15'1640,"11"-7"-920,8-6-280,8-4 689,4-3-209,9-3-464,0-4-312,3 2-864,-3 0 784,-3-4-312,-6-2-120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15.436"/>
    </inkml:context>
    <inkml:brush xml:id="br0">
      <inkml:brushProperty name="width" value="0.025" units="cm"/>
      <inkml:brushProperty name="height" value="0.025" units="cm"/>
    </inkml:brush>
  </inkml:definitions>
  <inkml:trace contextRef="#ctx0" brushRef="#br0">368 152 14395,'6'-11'578,"2"-2"-101,0 0 0,-2-1 0,1 0 0,-2 0 0,0 0 0,6-28 0,-11 41-433,0 1 0,0-1 0,0 1-1,0-1 1,0 1 0,0-1 0,0 1 0,0-1 0,0 1 0,0-1 0,0 0 0,0 1 0,0-1-1,0 1 1,0-1 0,0 1 0,0-1 0,-1 1 0,1-1 0,0 1 0,-1-1 0,1 1-1,0 0 1,0-1 0,-1 1 0,1-1 0,-1 1 0,1 0 0,0-1 0,-1 1 0,1 0-1,-1-1 1,1 1 0,-1 0 0,-1 0 25,1 0 0,-1 0 0,1 0-1,0 0 1,-1 0 0,1 1 0,-1-1 0,1 1-1,0-1 1,-1 1 0,1-1 0,-2 2 0,-38 28 967,41-30-1013,-38 34 838,2 1-1,1 2 1,2 1 0,-52 80 0,82-114-816,-1 2 46,0 1 0,0-1 0,1 1 0,0 0 0,-2 7 0,4-12-88,1-1 1,0 0 0,-1 0 0,1 0-1,0 1 1,0-1 0,0 0-1,0 0 1,0 1 0,0-1-1,1 0 1,-1 0 0,0 1-1,1-1 1,-1 0 0,0 0-1,1 0 1,0 0 0,-1 0-1,1 1 1,0-1 0,-1 0-1,1 0 1,0-1 0,0 1-1,0 0 1,0 0 0,0 0-1,0 0 1,0-1 0,0 1-1,0-1 1,0 1 0,0-1-1,0 1 1,1-1 0,0 1-1,29 7-196,-23-6 115,0-1 0,0 2 0,-1-1 1,1 1-1,8 4 0,-14-5 59,0-1 0,0 0 0,0 1 0,0 0 0,0 0 0,-1-1 0,1 1 0,0 0 0,-1 0 0,1 0 1,-1 1-1,0-1 0,0 0 0,0 0 0,0 1 0,0-1 0,0 1 0,-1-1 0,1 0 0,-1 1 0,0 2 0,0 4 2,0-1 1,-1 1-1,0-1 1,-1 0-1,0 1 1,0-1-1,-1 0 1,0 0-1,0 0 1,-1 0-1,-5 9 0,-9 11 105,-31 38 0,34-46 44,-35 33-1,40-46-93,8-9-98,12-15-174,-7 14 174,0 0 0,0 0 0,0 1 0,0-1 1,0 1-1,0 0 0,1 0 0,-1 0 0,1 0 0,-1 1 0,7-3 1,-9 4 37,1 0 1,-1 0 0,0 0 0,1 0 0,-1 0 0,0 0 0,0 0 0,1 0-1,-1 0 1,0 1 0,0-1 0,1 0 0,-1 1 0,0-1 0,0 1 0,0 0-1,0-1 1,0 1 0,0 0 0,0 0 0,0-1 0,0 1 0,0 0 0,0 0-1,0 0 1,-1 0 0,1 0 0,0 0 0,-1 1 0,1-1 0,-1 0 0,1 0-1,-1 0 1,1 0 0,-1 1 0,0-1 0,0 0 0,1 0 0,-1 1 0,0 1-1,1 7-10,-1 0 0,0 0 0,0 1 0,-1-1-1,0 0 1,0 0 0,-1 0 0,-1 0 0,-6 16-1,-4 7 330,-25 44 1,3-24 288,27-42-360,0 1 1,0 0 0,1 0-1,1 1 1,-8 19-1,14-31-226,0 0-1,0 0 1,-1 0 0,1 0-1,0 0 1,0 0-1,0 0 1,0 0 0,0 0-1,0 1 1,0-1-1,1 0 1,-1 0 0,0 0-1,0 0 1,1 0-1,-1 0 1,1 0 0,-1 0-1,1 0 1,-1 0-1,1-1 1,0 1-1,-1 0 1,1 0 0,0 0-1,0-1 1,0 1-1,0 0 1,-1-1 0,1 1-1,0-1 1,0 1-1,0-1 1,0 1 0,0-1-1,0 0 1,0 1-1,1-1 1,-1 0-1,0 0 1,0 0 0,2 0-1,7 1-394,0-1 0,0 0 0,17-2 0,-20 1 58,59-6-619,-32 3 356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17.135"/>
    </inkml:context>
    <inkml:brush xml:id="br0">
      <inkml:brushProperty name="width" value="0.025" units="cm"/>
      <inkml:brushProperty name="height" value="0.025" units="cm"/>
    </inkml:brush>
  </inkml:definitions>
  <inkml:trace contextRef="#ctx0" brushRef="#br0">186 59 12939,'16'-26'3316,"-16"26"-3196,1-1 0,-1 0 0,0 1 0,0-1 0,1 1 0,-1-1 0,0 0 0,0 1 0,0-1 0,0 0 0,0 1 0,0-1 0,0 0 0,0 1 0,0-1 1,0 0-1,-1-1 0,1 2-27,0 0 1,-1-1 0,1 1 0,-1 0 0,1 0-1,-1-1 1,1 1 0,-1 0 0,1 0 0,-1 0 0,1-1-1,-1 1 1,1 0 0,-1 0 0,0 0 0,1 0-1,-1 0 1,1 0 0,-1 0 0,1 0 0,-1 0-1,1 0 1,-1 1 0,0-1 0,1 0 0,-1 1-1,-6 1 85,1 0-1,-1 1 0,1 0 0,0 1 0,0 0 0,0 0 0,0 0 0,0 0 0,1 1 0,0 0 0,-6 7 0,-2 3-31,2 0-1,0 1 1,-10 18 0,12-18-39,1 0 1,1 0 0,0 1 0,2 0-1,-1 1 1,2-1 0,0 1 0,-1 24-1,5-39-84,0 0-1,0 0 0,0 0 1,1 0-1,-1 0 0,1 0 1,-1 0-1,1 0 0,0 0 1,1 0-1,-1 0 0,0 0 1,1-1-1,-1 1 0,4 3 1,-4-5-8,1 1 1,-1-1-1,1 0 1,-1 0 0,1 0-1,0 0 1,-1 0 0,1-1-1,0 1 1,0 0-1,-1-1 1,1 0 0,0 1-1,0-1 1,0 0-1,0 0 1,-1 0 0,1 0-1,0 0 1,0 0-1,0 0 1,0-1 0,0 1-1,-1-1 1,1 0-1,2 0 1,6-4 30,0 0 0,-1 0-1,1-1 1,-1 0 0,0-1-1,-1 0 1,0-1 0,9-9 0,1-3 23,-2-1 1,19-30-1,-29 42-220,-1-1 0,1 0 0,-2 0 0,0 0 0,0 0 0,-1-1 0,4-19 0,-6 23-107,-1 0 1,0 0 0,0 0-1,0 0 1,-1 0 0,0 0-1,0 0 1,-1 1-1,0-1 1,0 0 0,0 1-1,-1-1 1,-6-9 0,-6-7-608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17.614"/>
    </inkml:context>
    <inkml:brush xml:id="br0">
      <inkml:brushProperty name="width" value="0.025" units="cm"/>
      <inkml:brushProperty name="height" value="0.025" units="cm"/>
    </inkml:brush>
  </inkml:definitions>
  <inkml:trace contextRef="#ctx0" brushRef="#br0">24 12 16564,'0'-1'119,"-1"0"1,1 1 0,-1-1 0,1 0 0,-1 1 0,1-1 0,-1 0 0,1 1 0,-1-1-1,0 1 1,1-1 0,-1 1 0,0-1 0,0 1 0,1-1 0,-1 1 0,0 0-1,0 0 1,1-1 0,-1 1 0,0 0 0,0 0 0,0 0 0,-1 0 0,2 1 2,-1 0 1,0 0 0,1 0-1,-1 1 1,1-1 0,-1 0-1,1 0 1,0 1 0,-1-1-1,1 1 1,0-1 0,0 0-1,0 1 1,0-1 0,0 0-1,1 3 1,3 50 1702,16 70-1,-11-69-1380,-6-40-370,29 151 758,-25-139-1024,1 0 1,1 0-1,25 48 1,-32-72 115,-1 0-81,1 1 0,0-1 1,-1 0-1,2 1 0,-1-1 0,0 0 1,1 0-1,-1 0 0,1-1 1,0 1-1,0-1 0,0 1 1,5 2-1,-1-8-383,-2-8-108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18.050"/>
    </inkml:context>
    <inkml:brush xml:id="br0">
      <inkml:brushProperty name="width" value="0.025" units="cm"/>
      <inkml:brushProperty name="height" value="0.025" units="cm"/>
    </inkml:brush>
  </inkml:definitions>
  <inkml:trace contextRef="#ctx0" brushRef="#br0">1 1 20556,'3'1'1561,"0"14"-1241,-3 3-152,0 10 520,0 4-232,0 4-264,0 6-104,1-3-264,1-2-272,0-8 376,3-4-56,2-6-40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18.642"/>
    </inkml:context>
    <inkml:brush xml:id="br0">
      <inkml:brushProperty name="width" value="0.025" units="cm"/>
      <inkml:brushProperty name="height" value="0.025" units="cm"/>
    </inkml:brush>
  </inkml:definitions>
  <inkml:trace contextRef="#ctx0" brushRef="#br0">286 35 15403,'3'-2'234,"-1"-1"-1,0 1 1,0 0-1,-1-1 1,1 0-1,0 1 0,-1-1 1,2-4-1,-3 7-203,0 0 0,0 0 0,0-1-1,0 1 1,0 0 0,0 0 0,0-1-1,1 1 1,-1 0 0,0 0 0,0 0-1,0-1 1,-1 1 0,1 0 0,0 0 0,0 0-1,0-1 1,0 1 0,0 0 0,0 0-1,0 0 1,0-1 0,0 1 0,0 0-1,-1 0 1,1 0 0,0-1 0,0 1-1,0 0 1,0 0 0,0 0 0,-1 0 0,1 0-1,0-1 1,0 1 0,0 0 0,-1 0-1,1 0 1,-18 5 915,-14 12-379,2 2 0,0 1 0,1 1 0,1 2 0,1 1 0,-43 49 0,64-66-539,-16 20 41,21-26-65,0 0 0,0 0 0,0 0 0,1 0 0,-1 0 0,0 1 0,1-1 0,-1 0 0,1 0 0,0 1 0,-1-1 0,1 0 0,0 1 0,0-1 0,0 1 0,0-1 0,0 0 0,0 3 0,0-4-3,1 1 1,-1 0 0,1-1-1,-1 1 1,1-1 0,-1 1-1,1-1 1,0 0-1,-1 1 1,1-1 0,0 0-1,-1 1 1,1-1 0,0 0-1,-1 1 1,1-1-1,0 0 1,-1 0 0,1 0-1,0 0 1,0 0 0,-1 0-1,1 0 1,0 0 0,-1 0-1,1 0 1,1-1-1,24-4-6,-19 3-1,-3 1 6,12-3-23,-1 1 0,1 1 0,0 0 0,0 0 0,20 2 0,-33 0 17,0 1-1,0-1 0,-1 0 0,1 1 1,0 0-1,0 0 0,-1-1 0,1 2 1,0-1-1,-1 0 0,1 0 0,-1 1 1,0 0-1,1-1 0,-1 1 0,0 0 1,0 0-1,0 0 0,0 0 0,0 1 1,-1-1-1,1 0 0,-1 1 0,1-1 1,-1 1-1,0-1 0,0 1 0,0 0 1,0 0-1,-1-1 0,1 1 0,-1 0 1,1 0-1,-1 0 0,0 0 0,0-1 1,-1 4-1,0 3-7,0 0 1,-1 0-1,0 0 1,0 0-1,-1-1 1,0 1-1,0-1 0,-9 15 1,-46 62 152,37-54-24,14-23-99,-11 19 93,18-26-116,-1 0 0,1 0 0,-1 0 0,1 1 0,-1-1 0,1 0 0,0 0 0,0 1 0,0-1 1,-1 0-1,1 0 0,0 0 0,1 1 0,-1-1 0,0 0 0,0 0 0,0 1 0,1-1 0,-1 0 0,1 0 0,-1 0 0,2 2 0,73 95-1760,-56-74 1455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1.523"/>
    </inkml:context>
    <inkml:brush xml:id="br0">
      <inkml:brushProperty name="width" value="0.05" units="cm"/>
      <inkml:brushProperty name="height" value="0.05" units="cm"/>
    </inkml:brush>
  </inkml:definitions>
  <inkml:trace contextRef="#ctx0" brushRef="#br0">291 29 13739,'5'-23'2444,"-5"17"-1193,-3 16-221,-29 116 434,6 2 0,5 0 0,-5 160 0,21 69-1127,-16 277 397,-14 2 239,-4 46-450,14-368-160,19-221-299,-35 183 0,41-276-83,0-1 0,0 1 0,0 0 0,0 0 0,0 0 0,0 0 0,0 0-1,-1 0 1,1 0 0,0 0 0,0 0 0,0 0 0,0 0 0,0 0 0,0 0 0,0 0 0,-1 0 0,1 0 0,0 0 0,0 0 0,0 0 0,0 0 0,0 0 0,0 0 0,0 0 0,0 0 0,-1 0 0,1 0 0,0 0 0,0 0-1,0 0 1,0 0 0,0 0 0,0 0 0,0 0 0,0 1 0,0-1 0,0 0 0,-1 0 0,1 0 0,0 0 0,0 0 0,0 0 0,0 0 0,0 0 0,0 0 0,0 1 0,0-1 0,0 0 0,0 0 0,0 0 0,0 0-1,0 0 1,0 0 0,0 0 0,0 1 0,0-1 0,0 0 0,0 0 0,0 0 0,0 0 0,0 0 0,0 0 0,0 0 0,0 1 0,-4-14-452,-1-20 113,2 5-73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0.558"/>
    </inkml:context>
    <inkml:brush xml:id="br0">
      <inkml:brushProperty name="width" value="0.025" units="cm"/>
      <inkml:brushProperty name="height" value="0.025" units="cm"/>
    </inkml:brush>
  </inkml:definitions>
  <inkml:trace contextRef="#ctx0" brushRef="#br0">16 1 13019,'0'0'127,"0"0"0,0 0 0,0 0 0,0 0 0,0 0 0,0 0 1,0 0-1,0 0 0,1 0 0,-1 1 0,0-1 0,0 0 0,0 0 0,0 0 1,0 0-1,0 0 0,0 0 0,0 0 0,0 0 0,1 0 0,-1 0 0,0 0 1,0 0-1,0 0 0,0 0 0,0 0 0,0 0 0,0 0 0,0 0 0,1 0 0,-1 0 1,0 0-1,0 0 0,0 0 0,0 0 0,0 0 0,0 0 0,0 0 0,0 0 0,1-1 1,0 25 1950,-2 31-933,-10 206-1900,10-253 226,1-8 508,0 0 0,0 0 0,-1 0 0,1 0 0,0 0 0,0 0 0,0-1 0,0 1-1,0 0 1,0 0 0,0 0 0,0 0 0,0 0 0,0 0 0,0 0 0,0 0 0,0 0-1,-1 0 1,1 0 0,0 0 0,0 0 0,0 0 0,0 0 0,0 0 0,0 0 0,0 0-1,0 0 1,0 0 0,0 0 0,-1 0 0,1 0 0,0 0 0,0 0 0,0 0 0,0 0-1,0 0 1,0 0 0,0 0 0,0 1 0,0-1 0,0 0 0,0 0 0,0 0 0,0 0-1,0 0 1,0 0 0,-1 0 0,1 0 0,0 0 0,0 0 0,0 0 0,0 0 0,0 0-1,0 1 1,0-1 0,0 0 0,0 0 0,0 0 0,0 0 0,0 0 0,-4-10-642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1.022"/>
    </inkml:context>
    <inkml:brush xml:id="br0">
      <inkml:brushProperty name="width" value="0.025" units="cm"/>
      <inkml:brushProperty name="height" value="0.025" units="cm"/>
    </inkml:brush>
  </inkml:definitions>
  <inkml:trace contextRef="#ctx0" brushRef="#br0">0 136 16275,'1'-5'260,"0"1"-1,0-1 0,0 0 0,0 1 0,1-1 1,0 1-1,0 0 0,0-1 0,0 1 0,1 0 1,-1 0-1,1 1 0,4-5 0,-1 2-9,0 0 1,1 1-1,-1-1 0,1 2 1,0-1-1,1 1 0,7-4 0,-2 3-111,0 0-1,0 1 0,1 0 0,0 1 0,-1 0 1,1 1-1,0 1 0,25 0 0,-36 2-132,1-1-1,-1 1 0,0-1 1,1 1-1,-1 0 1,0 0-1,1 0 0,-1 1 1,0-1-1,0 1 0,0-1 1,0 1-1,0 0 1,-1 0-1,1 1 0,3 3 1,-4-4-5,-1 0 1,0 0 0,1 0 0,-1 1 0,0-1 0,-1 0 0,1 0-1,0 1 1,-1-1 0,1 0 0,-1 1 0,0-1 0,1 1-1,-1-1 1,0 1 0,-1-1 0,1 0 0,0 1 0,-1-1-1,1 1 1,-1-1 0,0 0 0,0 0 0,-1 3 0,-3 4 18,0-1 0,0 0 0,-1-1 0,1 1 0,-2-1 0,1 0 0,-1-1 0,0 1 0,-1-1 0,-11 7 0,4-4 37,0 0 1,-1-1 0,0-1-1,-30 10 1,23-13-401,23-4 335,0 0 1,0 0-1,-1 1 0,1-1 0,0 0 1,-1 0-1,1 0 0,0 0 1,-1 0-1,1 0 0,0 0 0,0 0 1,-1 0-1,1 0 0,0 0 1,-1 0-1,1 0 0,0 0 0,-1 0 1,1 0-1,0-1 0,0 1 1,-1 0-1,1 0 0,0 0 1,0 0-1,-1-1 0,1 1 0,0 0 1,0 0-1,-1 0 0,1-1 1,0 1-1,0 0 0,0 0 0,0-1 1,-1 1-1,1 0 0,0 0 1,0-1-1,0 1 0,0 0 0,0-1 1,0 1-1,0 0 0,0-1 1,0 1-1,0 0 0,0 0 1,0-1-1,0 1 0,0 0 0,0-1 1,0 1-1,0 0 0,0-1 1,0 1-1,0 0 0,1 0 0,-1-1 1,0 1-1,0 0 0,1-1 1,7-6-180,4 0-53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3.792"/>
    </inkml:context>
    <inkml:brush xml:id="br0">
      <inkml:brushProperty name="width" value="0.025" units="cm"/>
      <inkml:brushProperty name="height" value="0.025" units="cm"/>
    </inkml:brush>
  </inkml:definitions>
  <inkml:trace contextRef="#ctx0" brushRef="#br0">1 312 11803,'0'9'4013,"6"-17"-629,4-4-2601,27-33 688,-3 0-1,-1-2 1,27-53 0,-31 37-865,-29 63-613,0 0 0,1 0-1,-1 0 1,0 0 0,0 0-1,0 0 1,1 0 0,-1 0-1,0 0 1,0 0-1,1 0 1,-1 0 0,0 0-1,0 0 1,1 0 0,-1 0-1,0 0 1,0 0 0,1 1-1,-1-1 1,0 0 0,0 0-1,0 0 1,1 0 0,-1 1-1,0-1 1,0 0-1,0 0 1,0 0 0,1 1-1,-1-1 1,0 0 0,0 0-1,0 0 1,0 1 0,0-1-1,0 0 1,0 0 0,0 1-1,0-1 1,0 0 0,0 0-1,0 1 1,0-1 0,0 1-1,5 11-147,-5 8 114,0-1 0,-2 1 1,0-1-1,-1 1 0,-1-1 0,-9 28 1,3-6-82,9-39 130,-4 16-428,1-1-1,1 1 1,0 0-1,1 0 0,1 32 1,6-37-13,6-13-154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5.857"/>
    </inkml:context>
    <inkml:brush xml:id="br0">
      <inkml:brushProperty name="width" value="0.025" units="cm"/>
      <inkml:brushProperty name="height" value="0.025" units="cm"/>
    </inkml:brush>
  </inkml:definitions>
  <inkml:trace contextRef="#ctx0" brushRef="#br0">45 10 12755,'0'-9'1005,"0"11"-273,-2 19-27,-2-7-368,-26 122 1710,26-114-1878,2 0 1,0 0 0,1 1 0,3 25-1,-2-46-167,0 0 0,0 0 0,0-1 0,1 1 0,-1 0 1,0 0-1,1-1 0,0 1 0,-1 0 0,1 0 0,0-1 0,0 1 0,0-1 0,0 1 0,0-1 0,0 1 0,0-1 0,0 0 0,1 1 0,-1-1 0,0 0 0,1 0 0,-1 0 0,3 1 0,0-1-9,0 0 0,0 0 0,-1-1 0,1 1 0,1-1 0,-1 0 1,0 0-1,0-1 0,7-1 0,-10 2 4,0 0 1,0-1 0,0 1-1,0 0 1,1 0 0,-1 0 0,0 0-1,0 0 1,0 1 0,0-1-1,0 0 1,0 0 0,0 1-1,1-1 1,-1 1 0,0-1 0,0 1-1,0-1 1,0 1 0,-1 0-1,1-1 1,0 1 0,0 0-1,0 0 1,0-1 0,-1 1 0,1 0-1,0 0 1,-1 0 0,1 0-1,-1 0 1,1 0 0,-1 0-1,1 0 1,-1 0 0,0 1 0,0-1-1,1 0 1,-1 0 0,0 0-1,0 0 1,0 0 0,0 2-1,-1 6 19,1 0 0,-1 0 0,-1 0 0,-3 12 0,5-19-9,-41 122 631,4-13-81,34-94-887,3-9-32,3-6-186,2-7 217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6.383"/>
    </inkml:context>
    <inkml:brush xml:id="br0">
      <inkml:brushProperty name="width" value="0.025" units="cm"/>
      <inkml:brushProperty name="height" value="0.025" units="cm"/>
    </inkml:brush>
  </inkml:definitions>
  <inkml:trace contextRef="#ctx0" brushRef="#br0">62 1 17644,'-14'39'1544,"4"-1"-1248,-3-2-176,2 0 640,3-9 697,3-5-1233,10-19-8,10-12 40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6.865"/>
    </inkml:context>
    <inkml:brush xml:id="br0">
      <inkml:brushProperty name="width" value="0.025" units="cm"/>
      <inkml:brushProperty name="height" value="0.025" units="cm"/>
    </inkml:brush>
  </inkml:definitions>
  <inkml:trace contextRef="#ctx0" brushRef="#br0">1 62 15619,'3'16'1833,"2"-9"-1081,6-6-376,4-5 2393,5-4-2129,13-5-936,2-2-320,5 1 527,0-3-111,6 2-128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7.330"/>
    </inkml:context>
    <inkml:brush xml:id="br0">
      <inkml:brushProperty name="width" value="0.025" units="cm"/>
      <inkml:brushProperty name="height" value="0.025" units="cm"/>
    </inkml:brush>
  </inkml:definitions>
  <inkml:trace contextRef="#ctx0" brushRef="#br0">1 15 16107,'4'1'1113,"3"-3"-1025,3-1-160,2 0 40,4 0-288,1 0-409,0 2-479,-1 1 872,-1 0-248,-3 0-152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27.900"/>
    </inkml:context>
    <inkml:brush xml:id="br0">
      <inkml:brushProperty name="width" value="0.025" units="cm"/>
      <inkml:brushProperty name="height" value="0.025" units="cm"/>
    </inkml:brush>
  </inkml:definitions>
  <inkml:trace contextRef="#ctx0" brushRef="#br0">287 179 18100,'0'9'1512,"0"9"-1088,-2 5-176,2 12 593,-1 2-193,0 9-320,-1 3-128,-1-2-208,0-1-184,1-9-368,-1-5-265,1-12 649,1-8-160</inkml:trace>
  <inkml:trace contextRef="#ctx0" brushRef="#br0" timeOffset="1">0 189 17460,'1'-6'238,"0"1"1,0-1-1,0 0 1,1 0 0,0 1-1,0-1 1,0 1-1,1 0 1,-1 0 0,1-1-1,1 2 1,-1-1-1,1 0 1,-1 1-1,1 0 1,1-1 0,-1 2-1,1-1 1,5-4-1,6-3 143,0 1 0,0 1 0,1 1 0,31-12 0,-29 13-238,0 2 1,0 0-1,0 1 0,1 1 1,-1 1-1,37 1 1,-48 1-142,0 0 0,1 1 0,-1 0 0,0 1-1,-1 0 1,1 0 0,0 0 0,-1 1 0,1 0 0,-1 1 0,0 0 0,0 0 0,0 0 0,0 1 0,-1 0 0,0 1 0,0-1 0,0 1 0,5 8 0,-8-10-11,0 0 0,-1 0 0,0 0 0,0 0 0,0 1 0,-1-1 0,1 1 0,-1-1 0,0 1 0,0-1 0,-1 1 1,1 0-1,-1 0 0,0-1 0,-1 8 0,0-5 20,-1-1 0,0 1 0,0 0 0,0-1 0,-1 1 0,0-1-1,-1 0 1,1 0 0,-7 9 0,0-3-97,-1-1 0,0 1 0,0-2 0,-1 0 0,0 0 0,-1-1 0,0-1 0,-23 12 0,34-19-12,-2 1-10,1 0 0,-1 0-1,1-1 1,-1 1-1,0-1 1,0 0 0,1 0-1,-1-1 1,0 1 0,0-1-1,-7 0 1,8-4-308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0.267"/>
    </inkml:context>
    <inkml:brush xml:id="br0">
      <inkml:brushProperty name="width" value="0.025" units="cm"/>
      <inkml:brushProperty name="height" value="0.025" units="cm"/>
    </inkml:brush>
  </inkml:definitions>
  <inkml:trace contextRef="#ctx0" brushRef="#br0">1 56 13347,'1'-2'315,"0"-1"0,0 0 0,0 0-1,1 1 1,-1-1 0,1 1 0,0 0 0,0-1 0,0 1 0,0 0 0,0 0 0,0 0 0,0 0 0,1 0 0,-1 1-1,1-1 1,-1 1 0,1 0 0,0 0 0,-1-1 0,1 2 0,0-1 0,0 0 0,4 0 0,10-2 1,0 0 0,33 0 1,-41 3-137,-1-1-164,17 1 2,-24 0-18,-1 0 0,1 1 0,0-1 0,-1 0 0,1 0 0,-1 0 0,1 1 0,-1-1 0,1 0 0,-1 1 0,1-1 0,-1 0 0,0 1 0,1-1 0,-1 0 0,1 1 0,-1-1 0,0 1 0,1-1 0,-1 1 0,0-1 0,0 1 0,1-1 0,-1 1 0,0-1 0,0 1 0,0-1 0,0 1 0,1 0 0,-1-1 0,0 1 0,0-1 0,0 1 0,0-1 0,-1 1 0,1 0 0,0-1 0,0 1 0,0 0 0,-6 20 55,-1 0-1,-1 0 0,-14 26 0,1-2 47,5-8-28,-63 167 227,77-200-355,1 0-1,0 0 1,0 0-1,0 1 1,1-1-1,0 0 1,0 9-1,0-13 56,0 0 0,0 0 0,0 0 0,1 0 0,-1 1 0,0-1 0,0 0 0,0 0 0,0 0 0,1 0 0,-1 0 0,0 0 0,0 0 0,0 0 0,0-1 0,1 1 0,-1 0 0,0 0 0,0 0 0,0 0 0,0 0 0,1 0 0,-1 0 0,0 0 0,0 0 0,0 0 0,0-1 0,0 1 0,1 0 0,-1 0 0,0 0 0,0 0 0,0 0 0,0-1 0,0 1 0,0 0 0,0 0 0,6-8-137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0.792"/>
    </inkml:context>
    <inkml:brush xml:id="br0">
      <inkml:brushProperty name="width" value="0.025" units="cm"/>
      <inkml:brushProperty name="height" value="0.025" units="cm"/>
    </inkml:brush>
  </inkml:definitions>
  <inkml:trace contextRef="#ctx0" brushRef="#br0">0 132 19540,'13'0'1665,"4"-1"-1137,6-5-224,6-2 608,5-2-256,1-3-496,1-3-480,-9-1-448,-4-2 680,-12-2-240,-4 0-136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42.582"/>
    </inkml:context>
    <inkml:brush xml:id="br0">
      <inkml:brushProperty name="width" value="0.05" units="cm"/>
      <inkml:brushProperty name="height" value="0.05" units="cm"/>
    </inkml:brush>
  </inkml:definitions>
  <inkml:trace contextRef="#ctx0" brushRef="#br0">19 101 12539,'-2'1'154,"-14"13"2654,16-7-1171,12-1-147,35 6-204,0-3 1,0-2-1,78 1 1,-71-5-945,311-1 228,1-24-555,58-3 3,-379 24-10,801-33 502,-176 6 173,-269 13-392,39-24-42,-424 37-241,-10 1 1,-1 0-1,1 0 0,-1 1 0,1-1 0,0 1 0,-1 1 0,1-1 0,0 1 1,5 1-1,-10-2-7,-1 0 1,0 1 0,0-1 0,1 0-1,-1 0 1,0 0 0,0 1-1,1-1 1,-1 0 0,0 0 0,0 0-1,0 1 1,0-1 0,1 0-1,-1 1 1,0-1 0,0 0 0,0 0-1,0 1 1,0-1 0,0 0-1,0 1 1,0-1 0,0 0 0,0 1-1,0-1 1,0 0 0,0 1-1,0-1 1,0 0 0,0 0 0,0 1-1,0-1 1,0 0 0,-1 1-1,1-1 1,0 0 0,0 0 0,0 1-1,0-1 1,-1 0 0,1 0-1,0 1 1,0-1 0,0 0 0,-1 0-1,1 0 1,0 1 0,-1-1 0,1 0-1,0 0 1,0 0 0,-1 0-1,-13 11 59,6-7-204,0 0 1,-1 0-1,1-1 1,-1 0-1,0 0 1,1-1-1,-1 0 1,0 0-1,0-1 1,-1-1-1,1 1 1,0-1-1,0-1 1,-11-2-1,-8-1-256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1.331"/>
    </inkml:context>
    <inkml:brush xml:id="br0">
      <inkml:brushProperty name="width" value="0.025" units="cm"/>
      <inkml:brushProperty name="height" value="0.025" units="cm"/>
    </inkml:brush>
  </inkml:definitions>
  <inkml:trace contextRef="#ctx0" brushRef="#br0">231 1 14547,'-44'70'2409,"-56"96"352,82-131-2405,1 0 0,-23 71-1,39-103-345,-1 5 2,-1 1 0,2 0-1,-3 17 1,4-25-21,0 1 0,0 0 0,0 0 0,0 0 0,0-1 0,0 1 0,1 0 0,-1 0 0,1 0 0,-1-1 0,1 1 0,-1 0 0,1-1 0,0 1 0,0-1 0,0 1 0,0 0 0,0-1 0,0 0 0,1 1 0,-1-1 0,0 0 0,1 0 0,-1 0 0,1 0 0,1 2 0,2-2-45,-1 0 1,1 0-1,-1 0 1,1 0-1,-1-1 1,1 1 0,-1-1-1,1 0 1,-1-1-1,1 1 1,8-3-1,56-18-787,-41 12 427,-12 4 193,-5 1-12,0 0 0,1 1 0,0 0 1,21-1-1,-31 4 204,1 0 0,-1 0 0,0 0 0,1 0 0,-1 0 0,0 1 0,0-1 0,1 1 0,-1 0 0,0-1 0,0 1 0,0 0 0,0 0 0,0 1 0,0-1 0,0 0 0,0 1 0,-1-1 0,1 1 0,0-1 0,-1 1 0,1 0 1,-1-1-1,0 1 0,0 0 0,1 0 0,-1 0 0,0 0 0,-1 1 0,1-1 0,1 3 0,0 8 92,1 0 0,-2 0 1,0 1-1,0-1 0,-1 0 1,-4 24-1,-19 82 1130,12-71-553,6-24-249,-8 44 658,12-62-910,1 0-1,0 0 1,0 0 0,0 0-1,1 0 1,-1 0-1,2 0 1,2 10 0,-3-14-169,0-1 0,0 1 1,1 0-1,-1 0 0,0-1 1,1 1-1,0-1 0,-1 1 1,1-1-1,0 1 0,0-1 1,0 0-1,-1 0 0,1 0 1,3 1-1,-2-1-104,0 0 0,-1 1 1,1-1-1,-1 1 0,1 0 0,4 4 1,9 16-480,-5-15 168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1.811"/>
    </inkml:context>
    <inkml:brush xml:id="br0">
      <inkml:brushProperty name="width" value="0.025" units="cm"/>
      <inkml:brushProperty name="height" value="0.025" units="cm"/>
    </inkml:brush>
  </inkml:definitions>
  <inkml:trace contextRef="#ctx0" brushRef="#br0">117 0 17276,'-13'13'550,"0"0"0,1 1 0,0 1 1,-19 30-1,26-35-391,0 0 0,0 1 0,1-1 0,0 1 0,1 0 0,0 0 0,1 0 0,0 0 0,0 15 0,2-24-145,0 1 0,-1-1 0,1 0 0,1 0 0,-1 1 0,0-1 0,0 0 0,1 0 0,-1 1 0,1-1 0,0 0 0,0 0 0,0 0 0,0 0 0,0 0 0,0 0 0,0 0 0,1 0 0,-1 0 0,1-1 0,-1 1 0,1-1 0,0 1 0,2 1 0,2-1-17,-1 1 0,1-1 0,0-1 0,-1 1 0,1-1-1,0 0 1,9 0 0,-10-1-11,1 0 0,0 1-1,-1 0 1,1 0 0,0 0-1,-1 1 1,0 0 0,1 0-1,-1 0 1,7 5 0,-8-4 9,-1 1 0,0 0 0,0-1 0,0 1 0,0 0 0,0 1 0,-1-1 0,0 0 0,0 1 1,0 0-1,-1-1 0,1 1 0,-1 0 0,0 0 0,-1-1 0,1 1 0,-1 0 0,0 0 0,0 0 0,0 0 1,-2 7-1,-1 6 75,0 0 1,-1 0 0,-1-1-1,-11 25 1,5-18 238,-18 28 1,16-31 170,-16 40 0,26-43-978,3-18 471,0-1-1,0 1 1,0 0 0,0 0 0,0 0 0,0 0 0,0-1-1,1 1 1,-1 0 0,0 0 0,0 0 0,0 0 0,0 0 0,1-1-1,-1 1 1,0 0 0,0 0 0,0 0 0,1 0 0,-1 0 0,0 0-1,0 0 1,0 0 0,1 0 0,-1 0 0,0 0 0,0 0-1,0 0 1,1 0 0,-1 0 0,0 0 0,0 0 0,0 0 0,1 0-1,-1 0 1,0 0 0,0 0 0,0 0 0,1 0 0,-1 1 0,0-1-1,0 0 1,0 0 0,0 0 0,1 0 0,-1 0 0,0 1-1,0-1 1,0 0 0,0 0 0,0 0 0,1 0 0,-1 1 0,0-1-1,0 0 1,0 0 0,0 0 0,0 1 0,0-1 0,0 0 0,0 0-1,0 1 1,0-1 0,0 0 0,3-2-531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2.308"/>
    </inkml:context>
    <inkml:brush xml:id="br0">
      <inkml:brushProperty name="width" value="0.025" units="cm"/>
      <inkml:brushProperty name="height" value="0.025" units="cm"/>
    </inkml:brush>
  </inkml:definitions>
  <inkml:trace contextRef="#ctx0" brushRef="#br0">49 0 19044,'-3'20'1640,"-3"18"-1119,-2 6-233,-1 12 640,2 4-264,0 3-320,1-3-280,3-7-664,3-10-296,5-21 688,5-15-160,4-28-169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3.376"/>
    </inkml:context>
    <inkml:brush xml:id="br0">
      <inkml:brushProperty name="width" value="0.025" units="cm"/>
      <inkml:brushProperty name="height" value="0.025" units="cm"/>
    </inkml:brush>
  </inkml:definitions>
  <inkml:trace contextRef="#ctx0" brushRef="#br0">23 14 13755,'5'-13'4087,"-7"33"-568,0-3-3299,-7 80 1808,-6 184-1017,15-278-1121,2 22-728,-2-25 793,0 1-1,0-1 0,0 1 0,0-1 0,0 1 0,0-1 0,0 1 1,0 0-1,0-1 0,0 1 0,0-1 0,1 1 0,-1-1 0,0 0 1,0 1-1,1-1 0,-1 1 0,0-1 0,1 1 0,-1-1 0,0 0 1,1 1-1,-1-1 0,0 1 0,1-1 0,-1 0 0,1 0 0,-1 1 1,1-1-1,-1 0 0,1 0 0,-1 0 0,1 1 0,0-1 0,7-3-568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3.855"/>
    </inkml:context>
    <inkml:brush xml:id="br0">
      <inkml:brushProperty name="width" value="0.025" units="cm"/>
      <inkml:brushProperty name="height" value="0.025" units="cm"/>
    </inkml:brush>
  </inkml:definitions>
  <inkml:trace contextRef="#ctx0" brushRef="#br0">1 134 13339,'1'-5'273,"0"-1"1,0 1-1,1 0 1,0 0-1,0 0 1,0 0-1,1 0 0,-1 0 1,1 0-1,0 1 1,1 0-1,-1-1 1,1 1-1,0 1 1,0-1-1,0 0 1,0 1-1,1 0 0,-1 0 1,10-4-1,-1 0 172,0 2-1,0-1 0,0 2 1,1 0-1,0 0 0,26-2 0,-23 4-220,-1 2 0,0 0 0,1 0-1,31 7 1,-39-6-200,-1 2 0,0-1-1,1 1 1,-1 0 0,0 1-1,0-1 1,-1 2 0,1-1-1,-1 1 1,0 0 0,7 8-1,-12-11-20,0 0 1,0 0-1,0 0 0,0 1 0,-1-1 0,1 1 0,-1-1 0,1 1 0,-1 0 0,0 0 0,0-1 0,0 1 0,-1 0 0,1 0 1,-1 0-1,0 0 0,1 0 0,-1 0 0,0 0 0,-1 0 0,1 0 0,0-1 0,-1 1 0,0 0 0,0 0 0,0 0 0,0 0 0,0-1 1,0 1-1,-1 0 0,1-1 0,-1 0 0,-3 5 0,-6 6 16,0 0 1,-1-1-1,-1-1 1,-20 17-1,28-25-15,-18 15-310,-2-1 0,0 0 1,-41 18-1,64-34 172,-5 3-696,13-4 43,7 0 213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4.351"/>
    </inkml:context>
    <inkml:brush xml:id="br0">
      <inkml:brushProperty name="width" value="0.025" units="cm"/>
      <inkml:brushProperty name="height" value="0.025" units="cm"/>
    </inkml:brush>
  </inkml:definitions>
  <inkml:trace contextRef="#ctx0" brushRef="#br0">8 214 15691,'-3'8'626,"-2"16"1132,9-19-787,7-9 59,3-7-473,-1 1-1,0-2 1,0 0-1,17-22 1,40-63 188,-34 47-457,-33 44-258,-2 5-20,0 0 0,-1 0 0,1 0 0,0-1 0,0 1 0,-1 0 0,1 0 0,0 0 0,0 0 0,0 0 0,0 0 0,2 0 0,-3 2-5,1 0 0,-1 0 0,0 0 0,0 0 0,0 1 0,0-1 1,0 0-1,0 0 0,0 0 0,-1 1 0,1-1 0,0 0 0,-1 0 0,0 1 0,1 0 0,-10 33-495,2 1 1,1 0-1,2 0 0,-2 64 1,10-88 76,-3-11 398,0-1 0,1 0 0,-1 0 0,0 0 0,1 1 0,-1-1 0,0 0 0,0 0 0,1 0 0,-1 0 0,0 0 0,1 0 0,-1 0 0,0 1 0,1-1 0,-1 0 0,1 0 0,-1 0 0,0 0 0,1 0 0,-1-1 0,0 1 0,1 0 0,-1 0 0,0 0 0,1 0 0,-1 0 0,0 0 0,0 0 0,1-1 0,12-6-572</inkml:trace>
  <inkml:trace contextRef="#ctx0" brushRef="#br0" timeOffset="1">412 103 18636,'-4'22'1312,"1"1"-1136,1-2-216,2-2-48,0-3-352,3-8 352,2-6-160,3-8-120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4.872"/>
    </inkml:context>
    <inkml:brush xml:id="br0">
      <inkml:brushProperty name="width" value="0.025" units="cm"/>
      <inkml:brushProperty name="height" value="0.025" units="cm"/>
    </inkml:brush>
  </inkml:definitions>
  <inkml:trace contextRef="#ctx0" brushRef="#br0">64 0 16604,'1'17'1824,"-2"5"-1264,-8 6-296,2 7 1809,3 8-1769,-1 0-64,1 7-112,-2-1-136,1-2-424,2-3-201,0-9-527,-3-8 936,2-10-184,-3-5-176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5.381"/>
    </inkml:context>
    <inkml:brush xml:id="br0">
      <inkml:brushProperty name="width" value="0.025" units="cm"/>
      <inkml:brushProperty name="height" value="0.025" units="cm"/>
    </inkml:brush>
  </inkml:definitions>
  <inkml:trace contextRef="#ctx0" brushRef="#br0">0 84 18300,'4'-5'206,"-1"0"-1,0 0 1,1 0 0,0 0 0,0 1-1,1 0 1,-1 0 0,1 0-1,0 0 1,0 1 0,0-1 0,0 1-1,1 1 1,-1-1 0,1 1 0,0 0-1,11-3 1,4 1 168,0 0-1,1 1 1,36-1-1,-39 4-247,0 1-1,0 1 1,24 4-1,-36-4-100,0-1 0,1 2 0,-1-1-1,0 1 1,-1 0 0,1 0-1,0 0 1,-1 1 0,0 1-1,0-1 1,7 7 0,-11-9-23,0 0 0,-1 0 0,1 0 1,0 0-1,-1 1 0,0-1 0,1 1 1,-1-1-1,0 1 0,0-1 0,0 1 0,-1 0 1,1-1-1,-1 1 0,1 0 0,-1 0 0,0-1 1,0 1-1,0 0 0,-1 0 0,1 0 0,-1-1 1,1 1-1,-1 0 0,0-1 0,0 1 0,0-1 1,0 1-1,-1-1 0,1 1 0,-3 3 1,-5 6 20,-1 0 1,0-1 0,0 0-1,-19 14 1,24-21-17,-16 14 24,7-4-166,-1-2-1,0 0 0,0-1 1,-31 17-1,45-28 152,1 1 1,0-1-1,-1 0 0,1 0 1,0 0-1,-1 0 0,1 0 1,-1 1-1,1-1 0,0 0 1,-1 0-1,1 0 0,-1 0 1,1 0-1,0 0 0,-1 0 1,1 0-1,-1-1 0,1 1 1,0 0-1,-1 0 0,1 0 1,0 0-1,-1 0 0,1-1 1,-1 1-1,1 0 0,0 0 1,0-1-1,-1 1 0,1 0 1,0 0-1,-1-1 0,1 1 1,0 0-1,0-1 0,0 1 1,-1 0-1,1-1 0,0 1 1,0-1-1,-2-16-154,5-6 22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5.827"/>
    </inkml:context>
    <inkml:brush xml:id="br0">
      <inkml:brushProperty name="width" value="0.025" units="cm"/>
      <inkml:brushProperty name="height" value="0.025" units="cm"/>
    </inkml:brush>
  </inkml:definitions>
  <inkml:trace contextRef="#ctx0" brushRef="#br0">241 7 17068,'-2'-1'137,"-1"0"1,1 0 0,-1 0 0,1 0-1,-1 1 1,0-1 0,1 1-1,-1 0 1,0 0 0,1 0 0,-1 0-1,0 0 1,1 0 0,-1 1-1,1-1 1,-1 1 0,0 0 0,1 0-1,0 0 1,-1 0 0,1 0 0,-1 1-1,1-1 1,0 1 0,0-1-1,0 1 1,-3 2 0,-6 7 155,1 0 0,0 0-1,-14 21 1,19-25-223,-11 15 47,1 1 1,1 0-1,1 1 1,1 0-1,1 1 1,-12 40 0,22-60-106,-1 1 0,2-1 0,-1 0 1,1 1-1,0-1 0,1 11 0,-1-15-22,0 1 1,1 0-1,-1-1 0,1 1 0,-1-1 0,1 1 0,0 0 0,-1-1 1,1 1-1,0-1 0,0 0 0,0 1 0,0-1 0,1 0 0,-1 0 1,0 1-1,1-1 0,-1 0 0,0 0 0,1-1 0,-1 1 0,1 0 0,-1 0 1,1-1-1,2 2 0,37 5-583,-36-7 493,1 0 1,-1 1 0,0 0-1,0-1 1,0 2-1,0-1 1,0 1-1,0-1 1,-1 1 0,1 1-1,0-1 1,-1 1-1,0 0 1,0 0 0,1 0-1,5 7 1,-5-3 2,-1 0 0,0 0 0,0 1 0,-1-1 0,0 1 0,0 0 0,-1 0 0,0 0 0,0 0 0,-1 0 0,1 14 0,-2 1 114,0 0 0,-1-1 1,-5 24-1,-12 33 508,12-59-170,1 1-1,0-1 1,2 1-1,-1 32 1,4-52-320,0 1-1,0-1 1,0 1 0,0-1 0,0 0 0,1 1 0,-1-1-1,0 0 1,1 1 0,-1-1 0,1 0 0,0 0 0,-1 1 0,1-1-1,0 0 1,0 0 0,0 0 0,-1 0 0,1 0 0,0 0 0,0 0-1,1 0 1,-1-1 0,0 1 0,0 0 0,0-1 0,1 1-1,0 0 1,5 1-24,-1-1-1,0 0 1,0 0-1,1-1 0,7 0 1,-9 0-129,0 0 0,0 0 0,0 0 0,0 1 1,0-1-1,0 1 0,-1 0 0,1 1 0,6 2 0,-6 0-37,-1 0 1,1 0-1,-1 1 0,0-1 0,-1 1 1,1 0-1,-1 0 0,0 0 0,0 1 0,0-1 1,-1 1-1,0-1 0,2 8 0,7 21-537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6.342"/>
    </inkml:context>
    <inkml:brush xml:id="br0">
      <inkml:brushProperty name="width" value="0.025" units="cm"/>
      <inkml:brushProperty name="height" value="0.025" units="cm"/>
    </inkml:brush>
  </inkml:definitions>
  <inkml:trace contextRef="#ctx0" brushRef="#br0">53 39 19220,'1'-2'175,"-1"0"0,1 0 0,0 0-1,0 0 1,0 0 0,0 0 0,0 1 0,1-1-1,-1 0 1,0 1 0,1-1 0,-1 1 0,1-1-1,0 1 1,-1 0 0,1 0 0,0 0 0,0 0-1,0 0 1,0 0 0,0 0 0,0 0 0,0 1 0,0-1-1,0 1 1,4-1 0,-1 0-2,0 0 0,0 1 0,1 0 0,-1-1 0,0 2 0,1-1 0,-1 1 0,0-1 0,9 4 0,-12-3-159,0-1 1,0 1 0,0 0 0,0 1 0,0-1 0,0 0 0,-1 1 0,1-1 0,0 1 0,-1-1-1,1 1 1,-1-1 0,0 1 0,1 0 0,-1 0 0,0 0 0,0 0 0,0 0 0,0 0 0,-1 0-1,1 0 1,0 0 0,-1 1 0,0-1 0,1 0 0,-1 0 0,0 0 0,0 1 0,0-1 0,-1 0-1,1 0 1,0 0 0,-1 1 0,0 1 0,-2 5 4,0 0 0,0 0 1,-1 0-1,0-1 0,-1 0 0,-10 14 1,-4 2 39,-2-1 1,-30 26 0,-7 7-1,54-49-84,9-5-81,11-5-191,3-5-331,-1-1 1,0-1-1,0-1 0,-1 0 0,20-19 1,-18 16 428,16-12-575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3.162"/>
    </inkml:context>
    <inkml:brush xml:id="br0">
      <inkml:brushProperty name="width" value="0.05" units="cm"/>
      <inkml:brushProperty name="height" value="0.05" units="cm"/>
    </inkml:brush>
  </inkml:definitions>
  <inkml:trace contextRef="#ctx0" brushRef="#br0">0 113 15403,'2'13'3642,"-3"22"-2638,0-8-679,2 16 0,2-1 0,1 1 0,3-1 0,15 56 0,-22-97-296,1 0 0,-1 1-1,0-1 1,0 0-1,1 1 1,-1-1 0,1 0-1,-1 0 1,1 0-1,0 0 1,-1 1 0,1-1-1,0 0 1,0 0-1,0 0 1,-1 0 0,1-1-1,0 1 1,0 0 0,1 0-1,-1-1 1,0 1-1,2 1 1,-2-3 3,1 1-1,-1 0 1,1-1 0,-1 1-1,0-1 1,1 0-1,-1 1 1,0-1 0,0 0-1,0 0 1,1 0 0,-1 0-1,0 0 1,0 0 0,0 0-1,0 0 1,-1 0-1,1 0 1,0-1 0,1-1-1,37-63 994,45-101 0,-25 45-395,-6 16-166,-53 106-468,0 0 0,0 0 1,0 0-1,0 1 0,0-1 0,0 0 1,0 0-1,0 0 0,0 1 1,0-1-1,0 0 0,0 0 1,0 0-1,0 0 0,1 1 0,-1-1 1,0 0-1,0 0 0,0 0 1,0 0-1,0 1 0,0-1 1,1 0-1,-1 0 0,0 0 0,0 0 1,0 0-1,0 0 0,1 0 1,-1 0-1,0 0 0,0 1 1,0-1-1,1 0 0,-1 0 0,0 0 1,0 0-1,0 0 0,1 0 1,-1 0-1,0 0 0,0 0 1,0 0-1,0 0 0,1-1 1,-1 1-1,0 0 0,0 0 0,0 0 1,1 0-1,-1 0 0,0 0 1,0 0-1,0 0 0,0-1 1,0 1-1,1 0 0,-1 0 0,0 0 1,0 0-1,0 0 0,0-1 1,0 1-1,0 0 0,0 0 1,1 0-1,-1 0 0,0-1 0,3 15-899,-3 1-883,1 12-688,4-18 1491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6.788"/>
    </inkml:context>
    <inkml:brush xml:id="br0">
      <inkml:brushProperty name="width" value="0.025" units="cm"/>
      <inkml:brushProperty name="height" value="0.025" units="cm"/>
    </inkml:brush>
  </inkml:definitions>
  <inkml:trace contextRef="#ctx0" brushRef="#br0">47 1 20660,'-4'15'1147,"-1"0"-1,-6 14 0,5-15-637,1 0 0,-5 18-1,8-24-463,1 1-1,-1-1 1,2 1-1,-1-1 0,1 1 1,0 0-1,3 14 0,-2-18-150,1 0 0,-1 0 0,1-1 0,0 1 0,0-1 0,1 1 0,-1-1 0,1 0 0,0 0 0,0 0 0,1-1-1,-1 1 1,1-1 0,7 6 0,0-1-717,0 1 0,-1 0 0,0 0 0,16 19-1,-22-23 602,-1 1 0,0-1 0,0 1 0,-1-1 0,1 1 0,-1 0 0,0 0-1,-1 0 1,0 0 0,0 0 0,0 1 0,0-1 0,-1 7 0,-2 15 191,-1 0 0,-2 0 0,0 0 0,-12 34 0,-2 8 1869,19-68-1718,-1 0 1,0 0-1,1 0 0,-1 1 1,1-1-1,0 0 1,0 0-1,0 1 1,0-1-1,0 0 0,0 0 1,0 1-1,1-1 1,-1 0-1,1 0 1,0 0-1,0 1 1,0-1-1,0 0 0,0 0 1,0 0-1,0 0 1,1-1-1,-1 1 1,3 3-1,-2-3-198,0 0-1,-1 1 1,1-1 0,-1 0-1,0 1 1,0 0 0,0-1-1,0 1 1,0 0 0,0-1-1,-1 1 1,1 0-1,-1 0 1,0 0 0,0 0-1,0-1 1,0 1 0,-1 3-1,0 1-84,-1 0 0,0-1 0,0 1-1,0-1 1,-1 0 0,-4 10 0,-10 7-388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7.302"/>
    </inkml:context>
    <inkml:brush xml:id="br0">
      <inkml:brushProperty name="width" value="0.025" units="cm"/>
      <inkml:brushProperty name="height" value="0.025" units="cm"/>
    </inkml:brush>
  </inkml:definitions>
  <inkml:trace contextRef="#ctx0" brushRef="#br0">0 38 16844,'5'7'1544,"6"-1"-1200,6-6-256,9-1 840,13-6-1376,5-1 504,5-2-176,7 0-112</inkml:trace>
  <inkml:trace contextRef="#ctx0" brushRef="#br0" timeOffset="1">555 48 15531,'4'-5'720,"4"-7"-720,0-4-16,7 2 585</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7.802"/>
    </inkml:context>
    <inkml:brush xml:id="br0">
      <inkml:brushProperty name="width" value="0.025" units="cm"/>
      <inkml:brushProperty name="height" value="0.025" units="cm"/>
    </inkml:brush>
  </inkml:definitions>
  <inkml:trace contextRef="#ctx0" brushRef="#br0">1 88 21453,'3'4'1512,"4"-8"-1384,4-5-168,5-4 104,3 0-424,2-3-640,2 2-265,2 3 833,-2 2-288,-3 6-136</inkml:trace>
  <inkml:trace contextRef="#ctx0" brushRef="#br0" timeOffset="1">255 43 16492,'2'4'1688,"1"-1"-1112,0-1-240,0-1 792,1-1-368,-2 0-583,4-8-233,-2 0-89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8.411"/>
    </inkml:context>
    <inkml:brush xml:id="br0">
      <inkml:brushProperty name="width" value="0.025" units="cm"/>
      <inkml:brushProperty name="height" value="0.025" units="cm"/>
    </inkml:brush>
  </inkml:definitions>
  <inkml:trace contextRef="#ctx0" brushRef="#br0">219 95 13539,'6'-13'868,"-1"4"-328,-1 0 1,-1 0 0,1 0 0,-2 0 0,4-18 0,-6 26-497,0 1 0,0 0 0,1 0 1,-1-1-1,0 1 0,0 0 0,0-1 1,0 1-1,0 0 0,0-1 0,0 1 1,0 0-1,-1 0 0,1-1 0,0 1 0,0 0 1,0-1-1,0 1 0,0 0 0,0 0 1,-1-1-1,1 1 0,0 0 0,0 0 1,0-1-1,-1 1 0,1 0 0,0 0 0,0 0 1,0-1-1,-1 1 0,1 0 0,0 0 1,-1 0-1,1 0 0,0 0 0,0 0 0,-1-1 1,0 1-1,-13 6 927,-14 15-180,9-2-607,1 2 0,0 0-1,2 0 1,0 2 0,2 0 0,0 1-1,-11 30 1,13-25-123,1 1-1,1 0 0,2 1 1,1-1-1,-5 64 1,11-81-161,1 1 0,0-1 1,1 0-1,1 1 0,3 12 1,-5-22 70,1-1 0,0 1 0,1 0 0,-1-1 1,1 1-1,-1-1 0,1 0 0,0 1 0,0-1 0,1 0 1,-1 0-1,1 0 0,-1-1 0,1 1 0,0 0 0,0-1 1,0 0-1,0 0 0,1 0 0,-1 0 0,8 3 0,27 3-229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39.496"/>
    </inkml:context>
    <inkml:brush xml:id="br0">
      <inkml:brushProperty name="width" value="0.025" units="cm"/>
      <inkml:brushProperty name="height" value="0.025" units="cm"/>
    </inkml:brush>
  </inkml:definitions>
  <inkml:trace contextRef="#ctx0" brushRef="#br0">212 20 17684,'1'-1'90,"0"0"1,-1 1 0,1-1 0,-1 0-1,1 1 1,-1-1 0,1 0-1,-1 0 1,0 1 0,1-1-1,-1 0 1,0 0 0,0 0 0,0 0-1,1 0 1,-1 0 0,0-1-1,0 2-54,-1 0 1,1 0-1,0-1 0,0 1 0,-1 0 0,1 0 0,0-1 0,0 1 0,-1 0 0,1 0 0,0 0 0,-1-1 1,1 1-1,0 0 0,-1 0 0,1 0 0,0 0 0,-1 0 0,1 0 0,0 0 0,-1 0 0,1 0 1,0 0-1,-1 0 0,1 0 0,0 0 0,-1 0 0,0 0 0,-2 1 118,0-1 0,0 1 0,-1 0 1,1 0-1,0 1 0,0-1 0,0 1 0,-4 2 0,-11 9-6,1 1 0,0 1 0,0 1 1,2 0-1,0 1 0,1 0 0,1 1 0,0 1 0,-16 34 1,28-52-145,0 1 0,1-1 0,-1 0 0,1 1 0,-1-1 0,1 1 0,-1-1 0,1 0 0,0 1 0,0-1 0,0 1 0,0-1 0,0 1 0,0-1 0,0 1 0,0-1 0,0 1 0,1-1 0,-1 1 0,1-1 0,-1 0 1,2 3-1,0-2 2,0 0 1,0-1 0,0 1-1,0-1 1,0 1-1,1-1 1,-1 0 0,0 0-1,5 2 1,-3-2-8,-1 0 0,0 0 0,0 0-1,0 1 1,0 0 0,-1-1 0,1 1 0,0 0-1,-1 0 1,1 1 0,2 2 0,-3-1-1,1 0 1,-1 1-1,-1-1 1,1 0-1,0 1 1,-1-1-1,0 1 0,0 0 1,-1 0-1,1-1 1,-1 1-1,0 0 1,0 0-1,-1 7 1,-2 4 14,0 0 1,-10 30-1,-24 39 239,9-22 196,28-63-442,0 0-1,0 0 1,0 0-1,-1 0 1,1 0-1,0 0 1,0 0-1,0 0 1,0 1-1,0-1 1,0 0-1,0 0 1,0 0-1,0 0 1,0 0-1,0 0 1,0 0-1,0 0 1,0 1-1,0-1 1,0 0-1,0 0 1,0 0-1,0 0 0,0 0 1,0 0-1,0 0 1,0 0-1,0 1 1,0-1-1,0 0 1,0 0-1,0 0 1,0 0-1,0 0 1,0 0-1,0 0 1,1 0-1,-1 0 1,0 0-1,0 1 1,0-1-1,0 0 1,0 0-1,0 0 1,0 0-1,0 0 1,0 0-1,0 0 1,1 0-1,-1 0 0,0 0 1,0 0-1,8-3 114,10-10-56,-16 12-43,1-1-27,0 0-1,0 0 1,1 0 0,-1 0-1,1 0 1,-1 1 0,1 0-1,0-1 1,7 0 0,-10 2 1,0 0 1,0 0-1,0 0 1,0 0-1,0 0 1,1 1-1,-1-1 0,0 0 1,0 1-1,0-1 1,0 1-1,0-1 1,0 1-1,0-1 1,0 1-1,0 0 0,0-1 1,0 1-1,0 0 1,-1 0-1,1 0 1,0-1-1,0 1 0,-1 0 1,1 0-1,-1 0 1,1 0-1,-1 0 1,1 1-1,-1-1 1,1 0-1,-1 0 0,0 0 1,0 0-1,0 0 1,0 2-1,2 10-25,-1-1-1,0 1 1,-2-1-1,1 1 1,-1-1 0,-5 19-1,-24 74 79,3-9 382,27-96-445,-1 1-1,1-1 1,0 0-1,0 1 1,0-1 0,0 1-1,0-1 1,-1 0-1,1 1 1,0-1-1,0 1 1,0-1-1,0 0 1,0 1-1,0-1 1,0 1 0,1-1-1,-1 0 1,0 1-1,0-1 1,0 1-1,0-1 1,0 0-1,1 1 1,-1-1-1,0 0 1,1 1 0,7-7-843,8-17-340,-12 14 665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0.026"/>
    </inkml:context>
    <inkml:brush xml:id="br0">
      <inkml:brushProperty name="width" value="0.025" units="cm"/>
      <inkml:brushProperty name="height" value="0.025" units="cm"/>
    </inkml:brush>
  </inkml:definitions>
  <inkml:trace contextRef="#ctx0" brushRef="#br0">22 1 19956,'0'10'1777,"-2"13"-1241,-2 8-232,1 12 768,0 6-296,0 10-336,0 1-120,1 0-248,0-1-136,2-10-360,0-8-224,3-13-552,3-11 1296,-9-29-848,-1-19 168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0.509"/>
    </inkml:context>
    <inkml:brush xml:id="br0">
      <inkml:brushProperty name="width" value="0.025" units="cm"/>
      <inkml:brushProperty name="height" value="0.025" units="cm"/>
    </inkml:brush>
  </inkml:definitions>
  <inkml:trace contextRef="#ctx0" brushRef="#br0">0 113 16035,'1'-3'228,"-1"0"-1,1 0 1,0 0-1,0 1 1,0-1-1,0 0 1,1 1-1,-1-1 1,0 1-1,1-1 1,0 1-1,0 0 1,0 0-1,0 0 0,0 0 1,0 0-1,0 0 1,1 0-1,-1 1 1,0-1-1,1 1 1,3-2-1,8-4 573,1 1 0,24-8 0,-38 14-750,29-9 474,0 2 0,0 1-1,37-3 1,-53 8-482,0 0-1,0 1 1,0 1 0,1 0-1,-1 1 1,0 1-1,0 0 1,-1 1 0,15 5-1,-25-8-39,0 1 0,-1-1 0,1 0-1,-1 1 1,0-1 0,1 1 0,-1 0-1,0 0 1,0 0 0,0 0 0,0 0-1,0 0 1,1 3 0,-2-3 1,0-1 0,-1 1-1,1-1 1,-1 1 0,1 0 0,-1-1 0,0 1 0,0 0-1,0-1 1,0 1 0,0 0 0,0-1 0,0 1 0,0 0 0,0-1-1,-2 4 1,0 0 9,-1 0-1,1 0 1,-1 0 0,-1-1-1,1 1 1,0-1-1,-1 0 1,0 0 0,0 0-1,0-1 1,-10 7-1,-14 8 34,-1-1 1,-1-2-1,0-1 0,-1-1 0,-46 13 0,48-23-926,23-6-423,16-6-564,31-11 283,-12 10 500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1.039"/>
    </inkml:context>
    <inkml:brush xml:id="br0">
      <inkml:brushProperty name="width" value="0.025" units="cm"/>
      <inkml:brushProperty name="height" value="0.025" units="cm"/>
    </inkml:brush>
  </inkml:definitions>
  <inkml:trace contextRef="#ctx0" brushRef="#br0">1 403 14411,'0'0'98,"0"1"-1,0-1 0,0 0 1,0 0-1,0 0 1,0 0-1,0 0 1,1 0-1,-1 1 0,0-1 1,0 0-1,0 0 1,0 0-1,0 0 1,1 0-1,-1 0 0,0 0 1,0 0-1,0 0 1,1 0-1,-1 0 1,0 0-1,0 0 0,0 0 1,0 0-1,1 0 1,-1 0-1,0 0 1,0 0-1,0 0 0,0 0 1,1 0-1,-1 0 1,0 0-1,0 0 1,0 0-1,0 0 1,1-1-1,-1 1 0,0 0 1,0 0-1,0 0 1,0 0-1,0 0 1,0 0-1,1-1 0,-1 1 1,0 0-1,0 0 1,0 0-1,0 0 1,0-1-1,0 1 0,0 0 1,0 0-1,18-17 2094,17-23-576,170-236 1724,-165 208-3424,-55 94 39,2 2-1,1 0 1,-13 43-1,13-36-82,2-11-417,2 1 0,1 0 0,1 0 0,2 1 0,0 0 0,-1 46 0,5-70 474,0 0-1,1 0 1,-1 0-1,0 0 1,0 0-1,1 0 1,0 0 0,1 4-1,-1-5-3,0 0 0,0 0 0,0 0 0,0 0-1,0 0 1,1 0 0,-1 0 0,0-1 0,1 1 0,1 1 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1.484"/>
    </inkml:context>
    <inkml:brush xml:id="br0">
      <inkml:brushProperty name="width" value="0.025" units="cm"/>
      <inkml:brushProperty name="height" value="0.025" units="cm"/>
    </inkml:brush>
  </inkml:definitions>
  <inkml:trace contextRef="#ctx0" brushRef="#br0">81 344 17236,'-8'32'1416,"-4"5"-1072,-1 2-160,-1 0 760,1-2-448,4-4-584,1-5-416,5-10 424,3-7-64,11-9-56</inkml:trace>
  <inkml:trace contextRef="#ctx0" brushRef="#br0" timeOffset="1">253 0 15891,'-3'3'1377,"-1"13"-993,-3 4-184,-2 16 952,-1 5-576,0 12-344,2 3-64,0 3-80,1-3-160,3-6-416,0-5-240,1-17 592,0-8-136,3-18-112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1.964"/>
    </inkml:context>
    <inkml:brush xml:id="br0">
      <inkml:brushProperty name="width" value="0.025" units="cm"/>
      <inkml:brushProperty name="height" value="0.025" units="cm"/>
    </inkml:brush>
  </inkml:definitions>
  <inkml:trace contextRef="#ctx0" brushRef="#br0">1 66 17860,'0'-2'137,"1"1"0,0 0 1,-1 0-1,1 0 0,0 0 1,0 1-1,0-1 0,0 0 1,0 0-1,0 0 0,0 1 1,0-1-1,0 0 0,0 1 0,0-1 1,0 1-1,1 0 0,-1-1 1,0 1-1,2-1 0,30-3 802,-24 4-340,8-3-322,1 2 0,-1 1 0,1 0 0,0 1 0,-1 0 0,1 2 0,-1 0 0,0 1 0,32 12 0,-46-15-274,-1 0 0,0 1 0,0-1 0,1 1 0,-1-1 0,0 1 1,0-1-1,0 1 0,0 0 0,-1 0 0,1 0 0,0 0 0,2 5 0,-4-5 0,1-1-1,-1 1 1,1 0-1,-1 0 1,0-1-1,1 1 1,-1 0-1,0-1 1,0 1-1,0 0 1,-1 0-1,1-1 1,0 1 0,-1 0-1,1-1 1,-1 1-1,1 0 1,-1-1-1,0 1 1,0-1-1,1 1 1,-3 2-1,-3 3 25,-1 1-1,1-1 1,-1-1-1,-1 1 1,1-1-1,-11 7 1,-55 29 205,45-27-138,-4 2-415,-36 15-1,68-31 287,0-1 0,0 0 0,0 0-1,-1 0 1,1 0 0,0 0 0,0 0-1,0 0 1,0 0 0,-1 0-1,1 0 1,0 0 0,0 0 0,0 0-1,-1 0 1,1 0 0,0 0 0,0 0-1,0 0 1,0 0 0,-1 0 0,1-1-1,0 1 1,0 0 0,0 0 0,0 0-1,0 0 1,-1 0 0,1 0-1,0 0 1,0-1 0,0 1 0,0 0-1,0 0 1,0 0 0,0 0 0,0-1-1,-1 1 1,1 0 0,0 0 0,0 0-1,0 0 1,0-1 0,0 1 0,0 0-1,0 0 1,0 0 0,0 0-1,0-1 1,0 1 0,0 0 0,0 0-1,0 0 1,0-1 0,0 1 0,1 0-1,-1 0 1,0 0 0,0 0 0,0 0-1,0-1 1,0 1 0,0 0 0,1 0-1,3-12-291,8-5-277,5-2-198</inkml:trace>
  <inkml:trace contextRef="#ctx0" brushRef="#br0" timeOffset="1">406 24 18660,'11'-4'551,"-1"-1"1,1 2-1,0 0 0,0 0 0,18-2 1,-27 5-484,1 0 0,-1 0 0,0 0 1,0 0-1,1 0 0,-1 0 0,0 0 1,0 1-1,0-1 0,1 1 0,-1 0 0,0 0 1,0 0-1,0 0 0,0 0 0,0 0 1,0 0-1,0 0 0,-1 1 0,1-1 0,0 1 1,-1 0-1,1-1 0,-1 1 0,1 0 1,-1 0-1,0 0 0,0 0 0,0 0 1,0 0-1,0 0 0,0 0 0,-1 0 0,1 0 1,0 4-1,-1 2 12,1 0 1,-1 0-1,-1 0 0,0 0 1,0-1-1,0 1 0,-1 0 1,0-1-1,0 1 0,-5 10 1,-7 12 217,-20 32 1,25-47-208,-13 22 100,-27 50 270,44-77-469,1 0 0,0 0 0,1 0 0,0 0-1,0 1 1,-1 18 0,3-28-37,1 0-1,0 0 1,0 0-1,-1 0 1,1 0-1,0 0 1,0 0-1,0 0 1,1 0-1,-1 0 1,0 0-1,0 0 1,0 0-1,1 0 1,-1 0-1,1 0 1,-1 0-1,1 0 1,-1 0-1,1 0 1,-1 0-1,1 0 1,0 0-1,0 0 1,-1-1-1,1 1 1,0 0-1,0-1 1,0 1-1,0-1 1,0 1-1,0-1 1,0 1-1,0-1 1,0 1-1,0-1 1,0 0-1,0 0 1,2 1-1,1-1-32,0-1-1,0 1 1,-1-1-1,1 0 1,0 0-1,0-1 1,0 1-1,-1-1 1,7-3-1,28-19-486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03.764"/>
    </inkml:context>
    <inkml:brush xml:id="br0">
      <inkml:brushProperty name="width" value="0.05" units="cm"/>
      <inkml:brushProperty name="height" value="0.05" units="cm"/>
    </inkml:brush>
  </inkml:definitions>
  <inkml:trace contextRef="#ctx0" brushRef="#br0">1 352 16596,'0'0'65,"0"0"1,0 1-1,0-1 1,0 0 0,0 1-1,0-1 1,0 0-1,0 1 1,0-1-1,0 0 1,0 1 0,0-1-1,0 0 1,0 0-1,0 1 1,0-1 0,0 0-1,0 1 1,1-1-1,-1 0 1,0 1 0,0-1-1,0 0 1,0 0-1,1 1 1,-1-1 0,0 0-1,0 0 1,1 0-1,-1 1 1,0-1 0,0 0-1,1 0 1,-1 0-1,0 0 1,0 1 0,1-1-1,-1 0 1,12-9 1456,15-26-102,-23 28-1093,97-148 1680,-5 7-1504,-96 148-504,0-1 0,0 1 0,1 0 0,-1-1 0,0 1 1,0-1-1,0 1 0,0 0 0,1-1 0,-1 1 0,0 0 0,0-1 0,1 1 0,-1 0 0,0 0 0,1-1 0,-1 1 0,0 0 0,1 0 0,-1 0 0,0-1 0,1 1 0,-1 0 0,0 0 0,1 0 0,-1 0 0,1 0 0,-1 0 0,0 0 0,1 0 0,-1 0 0,1 0 0,-1 0 0,0 0 0,1 0 0,-1 0 0,1 0 1,-1 0-1,0 0 0,1 0 0,0 2-5,0-1 0,0 1 0,-1-1 0,1 0 0,0 1 1,-1-1-1,1 1 0,-1-1 0,0 1 0,1 3 0,1 51-82,-2-51 91,-9 139 23,4-90-898,2 67 0,5-114 607,2-6-107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2.462"/>
    </inkml:context>
    <inkml:brush xml:id="br0">
      <inkml:brushProperty name="width" value="0.025" units="cm"/>
      <inkml:brushProperty name="height" value="0.025" units="cm"/>
    </inkml:brush>
  </inkml:definitions>
  <inkml:trace contextRef="#ctx0" brushRef="#br0">1 70 17172,'-1'6'1760,"10"-3"-1176,1-3-240,7-3 1121,1-4-937,7-2-1056,-2-1-249,1-5 593,1-4-216,-5 3-152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2.960"/>
    </inkml:context>
    <inkml:brush xml:id="br0">
      <inkml:brushProperty name="width" value="0.025" units="cm"/>
      <inkml:brushProperty name="height" value="0.025" units="cm"/>
    </inkml:brush>
  </inkml:definitions>
  <inkml:trace contextRef="#ctx0" brushRef="#br0">1 72 13883,'7'3'1688,"2"-6"-1104,2-4-351,2 0 1447,4-3-1808,2-3 344,2 3-152,-1-3-200,0 2-104</inkml:trace>
  <inkml:trace contextRef="#ctx0" brushRef="#br0" timeOffset="1">219 41 11562,'1'5'777,"-1"-12"-809,7-11 488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3.504"/>
    </inkml:context>
    <inkml:brush xml:id="br0">
      <inkml:brushProperty name="width" value="0.025" units="cm"/>
      <inkml:brushProperty name="height" value="0.025" units="cm"/>
    </inkml:brush>
  </inkml:definitions>
  <inkml:trace contextRef="#ctx0" brushRef="#br0">276 76 12467,'-6'-23'1870,"4"18"1166,1 21-969,1-14-2012,-7 240 2907,4-120-4509,2-101 1241,0-11-86</inkml:trace>
  <inkml:trace contextRef="#ctx0" brushRef="#br0" timeOffset="1">1 49 16476,'9'-6'532,"0"0"0,0 1 1,1 1-1,-1-1 1,1 1-1,0 1 1,1 0-1,-1 1 1,12-2-1,3 0 117,0 2 0,42 2-1,-52 0-522,0 2 1,1 0-1,-1 1 0,0 0 0,-1 1 0,25 10 0,-35-12-109,0 0-1,0-1 1,0 2-1,0-1 1,0 0 0,-1 1-1,1 0 1,-1 0-1,1 0 1,-1 0 0,0 0-1,0 1 1,-1-1-1,1 1 1,-1 0 0,0 0-1,0 0 1,0 0 0,0 0-1,-1 0 1,1 1-1,-1-1 1,0 0 0,0 1-1,-1-1 1,1 9-1,-2-8 30,0 0 0,-1 1 0,1-1 0,-1 0 0,0 0 0,0-1 0,0 1 0,-1 0 0,0-1 0,1 1 0,-2-1 0,1 0 0,0 0 0,-1 0 0,0 0-1,0-1 1,-5 4 0,-5 3 129,0 0 0,-1-1-1,-30 13 1,1-5-172,41-15-118,0-2 0,0 1 0,0 0 0,-1-1 1,1 1-1,0-1 0,0 0 0,-1 0 0,1 0 1,0 0-1,-5-2 0,7 2 122,1 0-1,-1 0 1,1-1-1,0 1 1,-1 0-1,1 0 1,0-1-1,-1 1 1,1 0-1,0-1 0,-1 1 1,1 0-1,0-1 1,0 1-1,-1 0 1,1-1-1,0 1 1,0 0-1,-1-1 1,1 1-1,0-1 1,0 1-1,0-1 1,0 1-1,0 0 1,0-1-1,0 1 1,0-1-1,0 1 1,0-1-1,0 1 1,0 0-1,0-1 1,0 1-1,0-1 1,0 1-1,1-1 1,-1 1-1,0-1 1,10-14-350,5 2-21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4.137"/>
    </inkml:context>
    <inkml:brush xml:id="br0">
      <inkml:brushProperty name="width" value="0.025" units="cm"/>
      <inkml:brushProperty name="height" value="0.025" units="cm"/>
    </inkml:brush>
  </inkml:definitions>
  <inkml:trace contextRef="#ctx0" brushRef="#br0">31 48 15811,'-1'-2'261,"1"0"-1,0-1 1,0 1-1,0 0 1,1 0-1,-1 0 1,0 0-1,1-1 1,-1 1-1,1 0 1,0 0-1,0 0 1,0 0-1,0 0 1,0 0-1,0 1 1,3-4-1,-2 4-107,0 0 0,0 0 0,0 0 1,0 0-1,1 0 0,-1 1 0,0-1 0,1 1 0,-1 0 1,0-1-1,1 1 0,-1 0 0,0 0 0,1 1 0,-1-1 0,5 2 1,10 1-55,0 0 1,-1 2-1,1 0 1,-1 1-1,21 11 1,-37-17-99,0 0 1,1 1-1,-1-1 0,0 0 1,0 0-1,1 1 0,-1-1 1,0 0-1,0 1 0,0-1 1,1 0-1,-1 1 0,0-1 1,0 1-1,0-1 0,0 0 1,0 1-1,0-1 0,0 0 1,0 1-1,0-1 0,0 1 0,0-1 1,0 0-1,0 1 0,0-1 1,0 0-1,0 1 0,-1-1 1,1 1-1,0-1 0,0 0 1,-1 1-1,-7 12 40,8-12-35,-36 49 556,-46 85-1,65-101-488,2 1 0,0 0 0,-16 65 0,28-70-1283,5-23 319,4-20 326,1-10-44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4.647"/>
    </inkml:context>
    <inkml:brush xml:id="br0">
      <inkml:brushProperty name="width" value="0.025" units="cm"/>
      <inkml:brushProperty name="height" value="0.025" units="cm"/>
    </inkml:brush>
  </inkml:definitions>
  <inkml:trace contextRef="#ctx0" brushRef="#br0">1 22 18628,'0'9'1760,"2"2"-1087,7-1-241,7 0 816,7-2-264,8-6-400,2-2-352,7-7-800,-2-3-304,-1-6 720,3-1-208,-1-4-208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5.130"/>
    </inkml:context>
    <inkml:brush xml:id="br0">
      <inkml:brushProperty name="width" value="0.025" units="cm"/>
      <inkml:brushProperty name="height" value="0.025" units="cm"/>
    </inkml:brush>
  </inkml:definitions>
  <inkml:trace contextRef="#ctx0" brushRef="#br0">74 1 17060,'-1'17'3059,"1"-15"-2644,-2 35 1057,-2-1 0,-11 54 0,7-55-1455,3 1 0,-3 52 0,8-86-111,0 1 0,0-1-1,1 0 1,-1 0-1,1 1 1,0-1 0,-1 0-1,1 0 1,0 0 0,0 0-1,0 0 1,1 0-1,-1 0 1,0 0 0,1-1-1,-1 1 1,1 0 0,0-1-1,-1 1 1,1-1-1,0 0 1,0 1 0,0-1-1,0 0 1,0 0 0,3 1-1,-3-2-13,0 1 0,0 0 1,0 0-1,1 1 0,-1-1 0,0 0 0,-1 1 0,1-1 0,0 1 0,0 0 1,-1-1-1,1 1 0,-1 0 0,1 0 0,-1 0 0,0 0 0,0 0 0,0 1 1,0-1-1,0 0 0,0 0 0,-1 1 0,1-1 0,0 3 0,-2 12 174,-1 0 0,-1 1 1,0-1-1,-1-1 0,-1 1 0,-13 32 0,2-4 442,9-24-260,-4 9 373,2-1 0,1 2 0,2-1 0,-4 42 0,9-69-624,1 0 0,0 0 0,1 0 0,-1 0 1,0 0-1,1 0 0,0 0 0,0 0 0,0 0 0,0 0 1,0 0-1,1 0 0,-1-1 0,1 1 0,-1 0 0,1-1 1,0 0-1,0 1 0,0-1 0,1 0 0,3 3 0,-5-4-101,0 0-111,0 1 0,0-1 0,0 1 0,0-1 0,0 1-1,0-1 1,-1 1 0,1-1 0,-1 1 0,1 0 0,-1-1 0,1 1 0,-1 0 0,0-1 0,0 1-1,0 3 1,-1 3-661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5.613"/>
    </inkml:context>
    <inkml:brush xml:id="br0">
      <inkml:brushProperty name="width" value="0.025" units="cm"/>
      <inkml:brushProperty name="height" value="0.025" units="cm"/>
    </inkml:brush>
  </inkml:definitions>
  <inkml:trace contextRef="#ctx0" brushRef="#br0">78 2 14923,'2'-2'3569,"0"7"-1238,-1 18-290,-1 33-815,-9 69-60,2-45-990,4-1 0,8 99 0,-3-122-798,-2 1 1,-2-1-1,-17 99 0,-4 56 711,22-200-377,0 0 1,-1 0-1,0 0 0,-1 0 0,0-1 0,-7 15 0,5-11-95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7.555"/>
    </inkml:context>
    <inkml:brush xml:id="br0">
      <inkml:brushProperty name="width" value="0.025" units="cm"/>
      <inkml:brushProperty name="height" value="0.025" units="cm"/>
    </inkml:brush>
  </inkml:definitions>
  <inkml:trace contextRef="#ctx0" brushRef="#br0">0 150 12691,'5'22'245,"2"0"0,0 0 1,1-1-1,1 0 0,1 0 1,15 21-1,-19-32-210,1-1 1,0-1-1,0 1 1,0-1-1,1 0 1,1-1-1,-1 0 1,1 0-1,0-1 1,1 0-1,-1-1 1,1 0-1,0-1 1,18 6 0,-5-4 104,1-2 1,-1-1-1,37 1 1,75-8 344,-77 1-294,131-2 90,111-6-182,-1-24-72,355-129 13,-271 59 0,5 26-12,-209 58-90,2 7 0,0 9 0,0 7 0,211 31 0,467 82-736,-761-98 1077,0 5 1,-2 4-1,-2 5 1,0 3-1,-2 4 1,111 65-1,-138-67-177,79 31-1,-113-55-62,2-2 0,-1-1 1,2-1-1,61 6 0,-57-11 116,1-1 0,-1-3 0,1-1 0,-1-2 0,0-1 0,0-2 0,0-2 0,58-22 0,-46 8 65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48.403"/>
    </inkml:context>
    <inkml:brush xml:id="br0">
      <inkml:brushProperty name="width" value="0.025" units="cm"/>
      <inkml:brushProperty name="height" value="0.025" units="cm"/>
    </inkml:brush>
  </inkml:definitions>
  <inkml:trace contextRef="#ctx0" brushRef="#br0">28 846 12723,'-26'21'1972,"24"-19"-1351,4-2-55,13-10 188,50-37 560,124-79 483,-71 62-1501,2 5-1,3 5 1,223-66 0,-124 63-445,2 9 0,271-22 0,-328 61 52,0 6 0,303 36 0,339 32-75,121-17 143,-82 7 161,-437-43-63,95 1 65,-410-14-39,0-4 1,0-4-1,-1-4 1,-1-5 0,-1-3-1,0-5 1,-2-3-1,173-83 1,2-32-998,-252 133 122,-14 10 763,0 1 0,1 0 0,-1-1 0,0 1 0,0 0 0,0-1 0,0 1 1,0 0-1,0-1 0,0 1 0,0 0 0,0 0 0,0-1 0,0 1 0,0 0 0,0-1 0,0 1 0,0 0 0,0-1 0,0 1 0,0 0 0,-1-1 0,1 1 1,0 0-1,0-1 0,0 1 0,-1 0 0,1-1 0,-3-1-46,0 0 0,0 0 0,0 0 0,0 1 0,-1-1 0,1 1 0,-5-2 0,-31-10-418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55.777"/>
    </inkml:context>
    <inkml:brush xml:id="br0">
      <inkml:brushProperty name="width" value="0.025" units="cm"/>
      <inkml:brushProperty name="height" value="0.025" units="cm"/>
    </inkml:brush>
  </inkml:definitions>
  <inkml:trace contextRef="#ctx0" brushRef="#br0">37 247 14955,'-1'1'164,"0"-1"-1,-1 1 0,1-1 0,0 1 1,-1-1-1,1 0 0,-1 0 1,1 0-1,0 1 0,-1-1 1,1 0-1,-1-1 0,1 1 1,0 0-1,-1 0 0,1-1 0,0 1 1,-1 0-1,-1-2 0,2 1-36,0 0 0,0 1-1,1-1 1,-1 0 0,1 0-1,-1 0 1,1 0 0,-1 0-1,1 0 1,-1 0 0,1 0-1,0 0 1,0 0 0,-1 0-1,1 0 1,0 0 0,0 0-1,0 0 1,0 0-1,1-1 1,0-6 180,0 0 0,1 0 0,0 0 0,1 0 0,5-11 1,2-1-53,0 1 0,1-1 1,15-19-1,-21 33-206,-1 0 0,1 0 0,1 1 0,-1 0 0,1 0 0,-1 0 0,1 0 0,1 1 0,-1 0 0,1 0 0,-1 1 0,15-5 1,-20 7-43,1 1 0,0-1 0,-1 1 1,1 0-1,0-1 0,-1 1 1,1 0-1,0 0 0,0 1 0,-1-1 1,1 0-1,0 0 0,-1 1 1,1-1-1,-1 1 0,1-1 0,-1 1 1,1 0-1,-1 0 0,1-1 1,-1 1-1,3 2 0,-2 0 1,0-1 0,0 0 0,-1 1 0,1 0 0,-1-1 0,0 1 0,0 0 0,1-1 0,-2 1 0,1 0 0,0 0 0,0 3 0,0 5 11,0 1 0,-1-1 0,0 0 0,-1 1 0,-4 21 0,-7 8 28,-2 0-1,-2 0 1,-27 48-1,4-8-5,28-57-37,-1 1-103,1 1-1,-9 35 1,20-60 81,-1 0-1,1 0 1,0 0 0,0 1-1,0-1 1,0 0-1,0 0 1,0 0 0,0 0-1,0 0 1,0 0-1,0 0 1,1 2 0,-1-3 6,1 1 0,-1-1-1,0 0 1,0 1 0,1-1 0,-1 0 0,0 1 0,1-1 0,-1 0 0,1 0 0,-1 1 0,0-1 0,1 0 0,-1 0 0,1 1-1,-1-1 1,1 0 0,-1 0 0,0 0 0,1 0 0,-1 0 0,1 0 0,4 0-53,-1 0-1,0-1 1,0 0 0,0 0-1,0 0 1,4-2 0,14-2-38,-15 5 97,1 0 0,-1 1 0,0 0 0,0 0 0,0 1 0,0 0 0,0 0 0,8 5 0,-6-4 24,0 1 1,0-2-1,17 4 0,-22-5 3,-1-1 1,1 0-1,-1 0 0,1-1 1,-1 1-1,1 0 0,-1-1 1,0 0-1,1 0 0,-1 0 1,0 0-1,0-1 0,1 1 1,3-4-1,3-2 48,-1-1 1,0 0-1,0-1 0,-1 0 0,0 0 1,0 0-1,-1-1 0,-1-1 0,9-15 1,-7 10 30,-1 0 0,-1-1 1,0 0-1,-1 0 1,5-32-1,-9 47-164,-1 1 0,0-1 0,0 0 0,1 0 0,-1 1 0,0-1 0,0 0 0,-1 0 1,1 1-1,0-1 0,-1 0 0,1 0 0,-1 1 0,0-3 0,0 3 6,0 1 1,0-1-1,0 0 1,0 1-1,0-1 1,-1 0-1,1 1 1,0 0-1,0-1 0,-1 1 1,1 0-1,0-1 1,0 1-1,-1 0 1,1 0-1,0 0 1,-1 0-1,-1 1 1,-11-4-290,-1-4-137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2.858"/>
    </inkml:context>
    <inkml:brush xml:id="br0">
      <inkml:brushProperty name="width" value="0.05" units="cm"/>
      <inkml:brushProperty name="height" value="0.05" units="cm"/>
    </inkml:brush>
  </inkml:definitions>
  <inkml:trace contextRef="#ctx0" brushRef="#br0">0 0 17164,'2'3'273,"0"1"1,-1-1 0,0 0-1,1 1 1,-2-1 0,1 1-1,0-1 1,0 1 0,-1-1-1,0 1 1,0-1 0,0 1-1,0 0 1,-2 5 0,2 2 694,-2 20 87,1-12-770,0 0 0,2 0 0,0 1 0,3 18 0,-3-34-272,0 0 0,0 0 0,0-1 1,0 1-1,0 0 0,1 0 0,0-1 0,0 1 0,0-1 0,0 0 1,0 1-1,1-1 0,-1 0 0,1 0 0,0-1 0,0 1 0,0 0 1,0-1-1,0 0 0,1 0 0,-1 0 0,1 0 0,-1 0 0,1-1 1,4 2-1,1-2 1,1 0 1,-1 0 0,1-1-1,0 0 1,-1 0-1,1-1 1,-1-1 0,1 1-1,-1-1 1,0-1-1,0 0 1,0 0 0,14-8-1,2-2 37,0-2 1,0 0-1,25-23 0,-16 5 40,-30 27-71,1 1 0,1-1 0,-1 1 0,1 0 0,0 1 0,11-8 0,-17 12-19,0 0-1,0 0 1,1 0 0,-1 0 0,0 0 0,0 0 0,0 0-1,1 0 1,-1 0 0,0 0 0,0 0 0,1 0 0,-1 0-1,0 0 1,0 1 0,0-1 0,1 0 0,-1 0 0,0 0-1,0 0 1,0 0 0,1 0 0,-1 1 0,0-1-1,0 0 1,0 0 0,0 0 0,0 0 0,1 1 0,-1-1-1,0 0 1,0 0 0,0 0 0,0 1 0,0-1 0,0 0-1,0 0 1,0 0 0,0 1 0,0-1 0,0 0 0,0 0-1,0 1 1,0-1 0,0 0 0,0 1 0,1 12-18,-1-11 15,-1 13-14,1-11 17,-1 1 0,1-1 0,0 1 0,1-1 0,-1 1-1,1 0 1,0-1 0,2 8 0,-2-12 6,-1 1 0,1 0 0,0-1 0,-1 1 1,1 0-1,0-1 0,-1 1 0,1-1 0,0 1 0,0-1 0,0 0 1,0 1-1,-1-1 0,1 0 0,0 0 0,0 1 0,0-1 0,0 0 0,0 0 1,0 0-1,0 0 0,-1 0 0,1 0 0,0 0 0,0-1 0,0 1 1,0 0-1,0 0 0,0-1 0,-1 1 0,1 0 0,1-2 0,31-15 161,-29 15-136,70-52 310,-52 37-223,41-25 0,-62 41-120,-1 1 1,1-1-1,0 1 1,-1 0 0,1-1-1,-1 1 1,1 0-1,0 0 1,-1-1 0,1 1-1,0 0 1,-1 0-1,1 0 1,0 0 0,-1 0-1,1 0 1,0 0-1,-1 0 1,1 0 0,0 0-1,-1 0 1,1 0-1,-1 1 1,1-1 0,0 0-1,-1 0 1,1 1-1,0-1 1,-1 0-1,1 1 1,-1-1 0,1 1-1,-1-1 1,1 1-1,-1-1 1,1 1 0,-1-1-1,0 1 1,1-1-1,-1 1 1,1 0 0,1 4-12,-1 0 1,1 1-1,-1-1 1,1 10 0,-1-11 4,-1 0 0,1 0-1,-1 0 1,1-1 0,0 1 0,1 0 0,1 4 0,0-5 7,-1-1 1,0 0-1,1 0 1,-1 0-1,1 0 1,0 0-1,-1-1 1,1 1-1,0-1 1,0 1-1,0-1 0,0 0 1,0-1-1,0 1 1,1 0-1,-1-1 1,0 0-1,0 1 1,0-1-1,1-1 0,-1 1 1,0 0-1,4-2 1,9-1-7,0-1 1,-1 0 0,20-10-1,-25 10-7,77-32-332,-86 36 331,0-1 0,0 1 1,0-1-1,0 1 0,0 0 1,-1 0-1,1 0 0,0-1 1,0 1-1,0 0 1,0 0-1,0 0 0,0 0 1,0 0-1,0 0 0,0 1 1,-1-1-1,1 0 0,0 0 1,0 1-1,0-1 1,0 1-1,0-1 0,-1 0 1,1 1-1,0 0 0,0-1 1,-1 1-1,1-1 0,0 1 1,-1 0-1,1-1 1,-1 1-1,1 0 0,-1 0 1,1-1-1,-1 1 0,1 0 1,-1 0-1,0 0 0,0 0 1,1 0-1,-1 0 1,0-1-1,0 1 0,0 0 1,0 0-1,0 1 0,1 8-67,-1 0 0,-1 0 0,-2 18 0,1-11 40,1 67-89,9 88-1,-6-150 40,0 7-147,-1-1 0,-2 1-1,-6 48 1,6-68 210,-1-1 1,0 1-1,0 0 0,-1-1 0,0 0 1,-1 0-1,0 0 0,0 0 1,-1 0-1,1-1 0,-2 0 0,1 0 1,-1 0-1,0-1 0,0 0 0,-10 7 1,14-11 48,1-1 1,-1 0 0,0 0-1,0 0 1,0 0 0,0 0 0,0 0-1,0 0 1,0-1 0,0 1-1,0-1 1,0 1 0,-1-1-1,1 0 1,0 0 0,0 0-1,0 0 1,-1 0 0,1-1 0,0 1-1,0-1 1,-3 0 0,2-1 19,0 0 0,0 0 1,0 0-1,0 0 0,0-1 1,1 1-1,-1-1 0,1 1 1,0-1-1,0 0 0,0 0 1,-3-5-1,-1-4 71,1 0-1,0 0 0,1 0 1,0-1-1,1 0 1,-3-21-1,5 23-76,1 0-1,-1 0 1,2 0-1,-1 0 1,2 1-1,-1-1 1,1 0-1,1 0 1,5-14-1,-4 16-118,1 1-1,-1 0 1,1 0-1,1 0 1,-1 1-1,1 0 0,1 0 1,-1 0-1,1 1 1,0 0-1,12-8 1,-5 6-69,28-13 1,-13 7 10,17-13-145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18.132"/>
    </inkml:context>
    <inkml:brush xml:id="br0">
      <inkml:brushProperty name="width" value="0.05" units="cm"/>
      <inkml:brushProperty name="height" value="0.05" units="cm"/>
    </inkml:brush>
  </inkml:definitions>
  <inkml:trace contextRef="#ctx0" brushRef="#br0">1 56 15043,'0'-3'112,"7"-17"4455,-4 18-1999,-1 13-1594,2 98-439,13 127-514,-17-235-13,0 0 0,0 0 0,0 0 0,1 0 0,-1 0 0,0 1 0,1-1 0,-1 0 0,1 0 0,-1 0 0,1 0 0,-1 0 0,1 0 0,0 0 0,-1 0 0,3 1 0,-3-2 6,1 0-1,-1 0 1,1 0-1,-1 1 1,1-1-1,-1 0 1,1 0 0,-1 0-1,1 0 1,-1 0-1,1 0 1,-1 0-1,1-1 1,-1 1 0,1 0-1,-1 0 1,1 0-1,-1 0 1,1-1-1,-1 1 1,1 0 0,-1 0-1,0-1 1,1 1-1,0-1 1,4-4 131,-1 1 0,1-1 0,-1-1 0,5-7 1,-3 5-74,180-273 2218,-177 267-2208,-3 6-23,-1 0 1,0-1-1,-1 0 0,1 0 1,2-10-1,-7 15-33,-1 4-336,-8 9-991,-7 15-1773,6-3 1396,3-8 576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56.332"/>
    </inkml:context>
    <inkml:brush xml:id="br0">
      <inkml:brushProperty name="width" value="0.025" units="cm"/>
      <inkml:brushProperty name="height" value="0.025" units="cm"/>
    </inkml:brush>
  </inkml:definitions>
  <inkml:trace contextRef="#ctx0" brushRef="#br0">38 155 16892,'-2'0'139,"0"-1"0,0 1-1,0-1 1,0 0 0,0 1 0,0-1 0,0 0 0,1 0 0,-1 0 0,0 0 0,0 0 0,1-1 0,-1 1 0,1 0 0,-1-1 0,1 1 0,0-1 0,-3-3 0,4 4-20,-1-1-1,1 0 1,-1 0 0,1 1 0,0-1 0,-1 0 0,1 0-1,0 0 1,0 1 0,0-1 0,1 0 0,-1 0 0,0 0-1,1 1 1,-1-1 0,1 0 0,0-1 0,2-3 66,0 0 0,1 0 0,-1 1 0,1-1 1,0 1-1,0 0 0,1 0 0,0 1 0,0 0 1,8-7-1,-3 6-144,-1 0 1,1 0 0,0 1 0,0 0-1,0 1 1,0 0 0,1 1-1,-1 0 1,1 1 0,0 0-1,-1 0 1,1 1 0,0 1-1,-1 0 1,1 0 0,-1 1 0,1 0-1,17 7 1,-26-8-38,0 0 0,0 0-1,0 0 1,0 1 0,0-1 0,0 0 0,0 1 0,-1-1-1,1 1 1,0 0 0,-1 0 0,1-1 0,-1 1 0,0 0 0,0 0-1,0 1 1,0-1 0,0 0 0,0 0 0,0 0 0,-1 1-1,1-1 1,-1 3 0,1 5 14,0 0 0,-1 0 0,-1 1 0,-1 10 1,1-6 2,-13 107 103,5-52-226,1 90-1,8-158 83,2 29-523,-2-30 503,1 0 0,-1 0 0,0 0 0,0 0-1,0 1 1,1-1 0,-1 0 0,0 0 0,1 0 0,-1 0 0,1 0-1,-1 0 1,1 0 0,0-1 0,-1 1 0,1 0 0,0 0 0,0 0-1,0-1 1,-1 1 0,3 1 0,-2-2 24,0 0 0,-1-1 0,1 1 0,0 0 0,-1 0 0,1 0 0,-1-1-1,1 1 1,0 0 0,-1-1 0,1 1 0,-1-1 0,1 1 0,-1-1 0,1 1 0,-1-1 0,1 1 0,-1-1 0,0 1 0,1-1 0,-1 1 0,0-1 0,1 0-1,-1 1 1,0-1 0,0 0 0,1 1 0,-1-1 0,0 0 0,0 1 0,0-1 0,0 0 0,0 1 0,0-2 0,0 1-12,5-23-394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4:56.830"/>
    </inkml:context>
    <inkml:brush xml:id="br0">
      <inkml:brushProperty name="width" value="0.025" units="cm"/>
      <inkml:brushProperty name="height" value="0.025" units="cm"/>
    </inkml:brush>
  </inkml:definitions>
  <inkml:trace contextRef="#ctx0" brushRef="#br0">9 157 18084,'-8'17'1672,"8"-10"-992,5-3-208,11-8 833,3-6-209,9-6-328,3-2-120,4-5-176,7 3-152,-2 0-392,-1 0-264,-6 7-648,-2 3 816,-12-5-168,-8 0-104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4.597"/>
    </inkml:context>
    <inkml:brush xml:id="br0">
      <inkml:brushProperty name="width" value="0.025" units="cm"/>
      <inkml:brushProperty name="height" value="0.025" units="cm"/>
    </inkml:brush>
  </inkml:definitions>
  <inkml:trace contextRef="#ctx0" brushRef="#br0">202 37 14379,'-46'-6'3723,"41"4"-3552,1 1 1,-1 0-1,0 0 1,1 0-1,-1 1 1,0 0-1,0 0 1,0 0-1,0 0 1,1 1-1,-1 0 1,0 0-1,1 0 1,-1 0-1,0 1 1,1 0 0,0 0-1,-7 3 1,6 0-125,0-1 0,0 1 0,1 0 0,0 0 0,-1 1 0,2-1 0,-1 1 0,1 0 0,0 0 0,0 0 0,0 1 0,1-1 0,0 1 0,0-1 0,-1 12 0,1-2-40,1-1 0,0 0 0,1 0 0,0 0 0,6 30 0,-4-36-9,0 0-1,1 0 0,0 0 0,0 0 1,1-1-1,0 1 0,1-1 0,0 0 0,9 11 1,-13-17 14,1 0 0,0 0 0,0 0 0,-1-1 0,1 1 0,0 0 0,1-1 0,-1 1 1,0-1-1,0 0 0,1 0 0,-1 0 0,0 0 0,1 0 0,-1 0 0,1-1 0,-1 1 0,1-1 1,0 0-1,-1 0 0,1 0 0,-1 0 0,1 0 0,0 0 0,-1-1 0,1 1 0,-1-1 0,1 0 0,-1 0 1,0 1-1,1-2 0,-1 1 0,0 0 0,1 0 0,-1-1 0,0 1 0,0-1 0,2-2 0,5-5 147,0 0-1,-1 0 1,0-1-1,-1 0 1,0-1-1,-1 1 1,0-1-1,0-1 0,-1 1 1,6-21-1,-7 17 58,0 1-1,-1-1 0,-1 0 1,0 0-1,-1 0 0,-1 0 1,0 0-1,-3-24 0,1 33-147,0 0 0,0 0 0,0 0 1,0 1-1,-1-1 0,0 0 0,0 1 0,-6-8 0,8 12-92,0 0 0,1-1 0,-1 1 0,0 0 0,0 0 0,0 0 1,0 0-1,0 1 0,0-1 0,0 0 0,0 0 0,0 1 0,-1-1 0,1 0 0,0 1 1,0-1-1,-1 1 0,1 0 0,0-1 0,-1 1 0,1 0 0,0 0 0,-1 0 0,1 0 0,0 0 1,-1 0-1,1 0 0,0 0 0,-1 1 0,1-1 0,0 0 0,0 1 0,-1-1 0,1 1 0,0-1 1,0 1-1,0 0 0,-1 0 0,1-1 0,0 1 0,0 0 0,0 0 0,1 0 0,-3 2 1,2-1-32,-1 0 1,1 0 0,0 0 0,-1 0 0,1 1 0,0-1 0,0 0 0,1 0-1,-1 1 1,0-1 0,1 1 0,0-1 0,-1 1 0,1-1 0,0 1 0,0-1-1,0 1 1,1-1 0,-1 1 0,0-1 0,1 1 0,0-1 0,1 3 0,6 4-364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5.439"/>
    </inkml:context>
    <inkml:brush xml:id="br0">
      <inkml:brushProperty name="width" value="0.025" units="cm"/>
      <inkml:brushProperty name="height" value="0.025" units="cm"/>
    </inkml:brush>
  </inkml:definitions>
  <inkml:trace contextRef="#ctx0" brushRef="#br0">125 329 15411,'0'0'84,"0"-1"-1,0 0 1,0 1 0,0-1-1,-1 0 1,1 1-1,0-1 1,-1 1-1,1-1 1,0 1 0,-1-1-1,1 1 1,-1-1-1,1 1 1,-1-1-1,1 1 1,-1-1 0,1 1-1,-1-1 1,1 1-1,-1 0 1,0 0-1,1-1 1,-1 1 0,1 0-1,-1 0 1,0 0-1,1-1 1,-1 1-1,0 0 1,-1 0-1,1 1 36,-1-1 0,1 1-1,-1 0 1,1 0-1,-1-1 1,1 1-1,0 0 1,-1 0-1,1 0 1,0 1-1,0-1 1,-2 2-1,-3 5 348,0 1 0,-10 17-1,5-2 1,0 1 0,-14 50 0,21-60-397,0 1 0,1 0 1,1-1-1,1 1 0,0 0 0,2 20 0,-1-35-60,0-1 0,0 1 0,0 0 0,1 0 0,-1 0 0,0-1 0,0 1 1,0 0-1,1 0 0,-1-1 0,0 1 0,1 0 0,-1 0 0,1-1 0,-1 1 0,1 0 0,-1-1 0,2 2 0,-2-2 1,1 0 0,-1 0 0,1 0 0,-1 0 0,1 0 0,-1 0-1,1 0 1,-1 0 0,1 0 0,-1 0 0,1 0 0,-1 0 0,1 0-1,-1 0 1,1 0 0,-1 0 0,0 0 0,1-1 0,-1 1 0,1 0-1,-1 0 1,1-1 0,3-2 55,0 0 1,0 0-1,-1 0 0,1-1 0,4-7 1,10-14 170,-2 0 0,-1-1 1,-1-1-1,12-35 0,36-119 869,-41 111-490,19-108 0,-38 159-464,-7 29-81,-6 33-73,8-29-5,-13 61-53,2 0 1,-2 77-1,15-144 22,1 1 0,0 0 0,1 0 0,0 0-1,3 11 1,-4-18 27,1-1 0,-1 1 0,1 0 0,0 0 0,-1-1 0,1 1 0,0-1 0,0 1 0,0-1 0,0 1 0,0-1 0,1 0 0,-1 1 0,0-1 0,0 0 0,1 0 0,-1 0 0,1 0 0,-1 0 0,1 0 0,0 0 0,-1-1 0,1 1 0,0 0 0,-1-1 0,1 0 0,0 1-1,0-1 1,-1 0 0,1 0 0,0 0 0,0 0 0,2 0 0,11-3-25,-1-1-1,1 0 1,-1 0-1,0-2 1,0 0 0,0 0-1,-1-1 1,0-1-1,16-12 1,-26 17 44,0 1 1,0-1 0,0-1 0,-1 1 0,1 0-1,-1-1 1,0 1 0,0-1 0,0 1 0,0-1-1,-1 0 1,1 0 0,-1 0 0,0 0 0,0 0-1,-1 0 1,1 0 0,-1 0 0,0-6 0,0 10-7,0 0 1,0 0-1,0 0 1,0 0-1,0 0 1,0 0-1,0 0 1,0 0-1,0 0 1,0 0-1,-1 0 1,1 0-1,0 0 1,0 0-1,0 0 1,0 0-1,0 0 1,0 0-1,0 0 1,0 0-1,0 0 1,0 0-1,0 0 1,0 0-1,0 0 1,-1 0-1,1 0 1,0 0-1,0 0 1,0 0-1,0 0 1,0 0-1,0 0 1,0 0-1,0 0 1,0 0-1,0 0 1,0 0-1,0-1 1,0 1-1,0 0 1,0 0-1,0 0 1,0 0-1,0 0 1,0 0-1,0 0 1,0 0-1,0 0 1,0 0-1,0 0 1,0 0-1,0 0 1,0-1-1,0 1 1,0 0-1,0 0 1,0 0-1,0 0 1,0 0-1,0 0 1,0 0-1,0 0 1,0 0-1,-4 8 52,-1 12-5,3-7-34,1 0-1,0 1 0,1-1 0,0 0 0,4 25 1,-3-35-17,-1-1 0,1 1 0,-1 0 0,1-1 0,0 1 0,0-1 0,1 1 0,-1-1 0,0 0 0,1 1 0,-1-1 0,1 0 0,0 0 0,0 0 0,0 0 1,0 0-1,0-1 0,0 1 0,0-1 0,1 1 0,-1-1 0,0 0 0,1 0 0,-1 0 0,1 0 0,0 0 0,-1 0 0,1-1 0,-1 1 0,1-1 0,0 0 0,0 0 1,-1 0-1,1 0 0,4-1 0,6-1-11,1-1 1,0 0-1,-1-1 0,0 0 1,19-9-1,-1-3 40,29-19-1,-59 35-19,-1-1 0,1 1 1,0-1-1,-1 1 0,1-1 0,0 1 0,-1-1 1,1 1-1,-1-1 0,1 0 0,-1 1 1,1-1-1,-1 0 0,0 1 0,1-1 0,-1 0 1,0 0-1,0 1 0,1-1 0,-1 0 0,0 0 1,0 1-1,0-1 0,0 0 0,0 0 0,0 0 1,0 1-1,0-1 0,0 0 0,0 0 1,0 0-1,-1 1 0,1-1 0,0 0 0,-1 1 1,1-1-1,0 0 0,-1 0 0,1 1 0,-1-1 1,1 1-1,-1-1 0,1 0 0,-2 0 0,-3-4 79,-1-1-1,1 1 0,-14-8 0,9 5-12,-12-9 76,6 5 9,0-1 0,-14-15 0,30 28-156,0 0 0,-1 0 0,1 0 0,0 0 0,0-1 0,0 1 0,-1 0 0,1 0 0,0 0 0,0-1 0,0 1 0,0 0 1,-1 0-1,1 0 0,0-1 0,0 1 0,0 0 0,0 0 0,0-1 0,0 1 0,0 0 0,0 0 0,0-1 0,0 1 0,0 0 0,0 0 0,0-1 0,0 1 0,0 0 0,0 0 0,0-1 0,0 1 0,0 0 0,0 0 1,0-1-1,0 1 0,0 0 0,0 0 0,1 0 0,-1-1 0,0 1 0,0 0 0,0 0 0,0 0 0,1-1 0,-1 1 0,0 0 0,0 0 0,0 0 0,1 0 0,-1 0 0,0-1 0,0 1 0,1 0 0,-1 0 0,0 0 0,0 0 1,1 0-1,-1 0 0,0 0 0,0 0 0,1 0 0,20-1-202,-16 1 113,182-11-3954,-144 7 3214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5.923"/>
    </inkml:context>
    <inkml:brush xml:id="br0">
      <inkml:brushProperty name="width" value="0.025" units="cm"/>
      <inkml:brushProperty name="height" value="0.025" units="cm"/>
    </inkml:brush>
  </inkml:definitions>
  <inkml:trace contextRef="#ctx0" brushRef="#br0">116 23 16628,'2'-7'1104,"3"-8"548,-4 14-563,-2 11 428,-38 151 2267,13-64-3450,-17 88-600,29-118-2799,40-171 2337,-10 45 260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6.419"/>
    </inkml:context>
    <inkml:brush xml:id="br0">
      <inkml:brushProperty name="width" value="0.025" units="cm"/>
      <inkml:brushProperty name="height" value="0.025" units="cm"/>
    </inkml:brush>
  </inkml:definitions>
  <inkml:trace contextRef="#ctx0" brushRef="#br0">143 1 16211,'1'0'78,"-1"0"0,0 1-1,1-1 1,-1 0 0,1 1-1,-1-1 1,1 0 0,-1 1-1,0-1 1,1 0 0,-1 1-1,1-1 1,-1 1-1,0-1 1,0 1 0,1-1-1,-1 1 1,0-1 0,0 1-1,0-1 1,1 1 0,-1-1-1,0 1 1,0-1-1,0 1 1,0-1 0,0 1-1,0-1 1,0 1 0,0-1-1,0 2 1,-2 24 353,1-19-105,-5 55 1410,0 1-146,2 99 0,5-142-1693,1 0-1,1-1 1,1 1 0,0-1-1,1 1 1,2-1 0,0-1-1,0 1 1,14 20 0,-16-30-2496,-10-19 1300,-11-18 290,12 22 680,-70-93-4151,64 87 5101,-1 0-1,-1 0 1,0 1-1,0 1 1,-21-14 0,24 21 4090,31 10-2238,0-7-2774,0 0 0,0-2 0,0 0 0,-1-2-1,1 0 1,-1-1 0,0-1 0,39-18 0,-17 6-352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6.883"/>
    </inkml:context>
    <inkml:brush xml:id="br0">
      <inkml:brushProperty name="width" value="0.025" units="cm"/>
      <inkml:brushProperty name="height" value="0.025" units="cm"/>
    </inkml:brush>
  </inkml:definitions>
  <inkml:trace contextRef="#ctx0" brushRef="#br0">60 1 18820,'-9'21'718,"0"1"0,2 0 0,0 1 0,-6 42 0,6-14-48,0 56-1,7-106-665,0 27 186,2 30 1,-2-52-182,1 0 1,0 0-1,0 0 1,1 0 0,-1 0-1,1-1 1,1 1 0,-1 0-1,1-1 1,0 0 0,5 8-1,-8-13-14,1 1 0,0 0-1,-1 0 1,1-1 0,0 1-1,0 0 1,0-1 0,-1 1-1,1-1 1,0 1 0,0-1-1,0 1 1,0-1 0,0 0-1,0 1 1,0-1 0,0 0-1,0 0 1,0 0 0,0 0-1,0 0 1,0 0 0,2 0-1,-1-1-7,1 1 0,-1-1 0,0 0-1,-1 0 1,1 0 0,0-1 0,0 1 0,0 0-1,-1-1 1,4-2 0,2-4-60,0-1 0,0 0 1,7-15-1,4-10-110,-2-1 1,22-66-1,9-79-22,-36 124 362,-27 122 586,10-34-616,-16 109 960,20-125-1159,1 1 0,1 0 1,1-1-1,0 1 0,1-1 1,6 23-1,-7-37 49,-1 0 0,1 0 1,0 0-1,-1 0 0,1 0 0,0-1 1,0 1-1,0 0 0,0 0 0,1-1 1,-1 1-1,0-1 0,1 1 0,1 1 1,8 0-288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8.227"/>
    </inkml:context>
    <inkml:brush xml:id="br0">
      <inkml:brushProperty name="width" value="0.025" units="cm"/>
      <inkml:brushProperty name="height" value="0.025" units="cm"/>
    </inkml:brush>
  </inkml:definitions>
  <inkml:trace contextRef="#ctx0" brushRef="#br0">289 124 16604,'-5'-4'264,"1"0"1,-1 0 0,-1 0 0,1 1 0,-1 0 0,1 0 0,-1 0 0,0 1 0,0-1-1,0 1 1,0 1 0,0-1 0,0 1 0,-1 0 0,1 1 0,-7 0 0,1-1 69,1 2 0,-1 0 1,1 0-1,-1 1 0,1 0 0,0 1 1,-22 8-1,29-9-281,-1 0 1,0 0-1,1 0 0,-1 1 1,1 0-1,0 0 0,-1 0 1,1 1-1,1-1 1,-1 1-1,1 0 0,-1 0 1,1 0-1,0 0 0,1 1 1,-1-1-1,-3 8 0,6-11-52,0 0-1,0-1 0,-1 1 0,1-1 1,0 1-1,0 0 0,0-1 1,0 1-1,0 0 0,0-1 0,0 1 1,0 0-1,0-1 0,0 1 1,1 0-1,-1-1 0,0 1 0,0-1 1,1 1-1,-1 0 0,0-1 1,1 1-1,-1-1 0,0 1 0,1-1 1,-1 1-1,1 0 0,1-1-2,-1 1 0,0-1 0,0 1 1,0-1-1,1 1 0,-1-1 0,0 0 0,1 0 0,-1 0 0,0 0 0,0 0 0,3 0 0,2-1-11,0 0 0,0 0 1,0-1-1,10-3 0,-9 2 2,0-1-6,0 1-1,1 0 0,-1 1 0,10-3 0,-15 5 14,0 0 0,0 0 0,0-1 1,0 1-1,0 0 0,0 1 0,0-1 1,0 0-1,0 1 0,0-1 0,0 1 1,0-1-1,-1 1 0,1 0 0,0 0 1,0 0-1,0 0 0,-1 0 0,1 0 1,-1 0-1,1 1 0,1 1 0,3 5-9,0 0 0,0 0 0,-1 1 0,-1 0 0,1 0 0,-1 0 1,3 12-1,16 74-41,-14-53 51,3 8 86,-2 2-1,-3-1 0,-1 1 1,-3 74-1,-3-120-54,-1 0-1,1-1 1,-1 1-1,-1-1 1,1 1-1,-1-1 1,0 1-1,0-1 1,0 0-1,-6 9 1,6-12-18,1-1 1,-1 1-1,1 0 0,-1-1 1,0 1-1,0-1 1,1 1-1,-1-1 0,0 0 1,0 0-1,0 0 1,0 0-1,-1 0 0,1 0 1,0-1-1,0 1 1,-1-1-1,1 1 0,0-1 1,0 0-1,-1 0 1,1 0-1,0 0 0,-1 0 1,1-1-1,0 1 1,0-1-1,-4-1 0,2 1-9,0-1 0,0 1 0,1-1 0,-1 0-1,1 0 1,-1 0 0,1-1 0,-1 1 0,1-1-1,0 0 1,0 0 0,1 0 0,-1 0-1,1-1 1,-1 1 0,1-1 0,0 1 0,0-1-1,1 0 1,-1 0 0,1 1 0,0-1 0,-2-7-1,2 3-12,0-1 0,0 0 0,1 0 0,0 1 0,1-1-1,0 0 1,0 0 0,1 1 0,0-1 0,4-11 0,21-41-40,2 0 0,46-71 0,-44 82 65,-2-1 1,-3-1-1,32-88 0,-49 101 34,-8 36-41,-1 1-1,0 0 1,0-1 0,0 1-1,0-1 1,0 1 0,0 0-1,-1-1 1,1 1 0,-1 0-1,1-1 1,-1 1 0,0 0-1,-1-2 1,1 3-4,1 0 0,0 1 0,-1 0 1,1-1-1,0 1 0,-1-1 0,1 1 0,-1-1 0,1 1 0,-1 0 0,1-1 0,-1 1 0,1 0 1,-1-1-1,1 1 0,-1 0 0,1 0 0,-1 0 0,0-1 0,1 1 0,-1 0 0,1 0 1,-1 0-1,0 0 0,1 0 0,-1 0 0,1 0 0,-2 0 0,1 1 2,-1 0 0,1-1 0,0 1 1,-1 0-1,1 0 0,0-1 0,-1 1 0,1 0 0,0 1 0,-2 1 0,-21 33 61,16-20-52,1 0-1,0 0 1,1 1 0,-4 23 0,8-32-6,0 0 1,1 0-1,0 1 1,1-1-1,0 0 0,0 1 1,1-1-1,0 1 1,0-1-1,1 0 1,3 10-1,-5-17-3,0 0 1,1 1-1,0-1 0,-1 0 0,1 0 1,0 0-1,-1 0 0,1 0 0,0 0 1,0 0-1,0 0 0,0 0 0,0-1 1,0 1-1,0 0 0,0 0 0,0-1 1,0 1-1,0-1 0,1 1 1,-1-1-1,2 1 0,-1-1 7,0 0 1,0 0-1,1 0 1,-1 0-1,0 0 1,1-1-1,-1 1 1,0-1-1,0 0 1,1 1-1,2-3 1,4-2 31,0 0 1,1-1 0,-2 0 0,10-9 0,26-30 135,-37 36-143,1 0 0,0 0 0,1 1 0,0 0 0,0 1 0,16-10 0,-24 16-36,-1 1 0,1 0 0,0-1 0,-1 1 0,1 0 1,0 0-1,-1-1 0,1 1 0,0 0 0,-1 0 0,1 0 0,0 0 1,0 0-1,-1 0 0,1 0 0,0 0 0,-1 0 0,1 0 1,0 1-1,0-1 0,-1 0 0,1 0 0,0 1 0,-1-1 0,1 0 1,-1 1-1,2 0 0,-1 0 0,0 0-1,0 1 1,0-1-1,0 0 1,0 1 0,0 0-1,-1-1 1,1 1-1,0-1 1,-1 1-1,1 2 1,1 8-3,-1 0 0,1 22-1,-2-22 8,0-6 2,0 2-3,1-1-1,-1 0 1,1 0 0,3 10 0,-4-16 0,0-1 0,0 1 0,1 0 0,-1 0 0,0 0 0,1 0 0,-1-1 0,0 1 0,1 0 1,-1 0-1,1-1 0,-1 1 0,1 0 0,-1-1 0,1 1 0,0 0 0,-1-1 0,1 1 0,0-1 0,0 1 1,-1-1-1,1 1 0,0-1 0,0 0 0,0 1 0,-1-1 0,1 0 0,0 0 0,0 0 0,0 1 0,0-1 1,0 0-1,0 0 0,-1 0 0,1 0 0,0-1 0,0 1 0,0 0 0,0 0 0,0 0 0,-1-1 0,1 1 1,0 0-1,1-2 0,10-4 36,-1-2 0,0 1 0,-1-2 0,0 1 0,12-14 0,-12 12-5,1 0 1,0 0-1,0 1 1,17-10-1,-26 18-32,0 0 0,0 0 0,0 0 0,0 0 0,0 1 0,0-1 0,0 0 0,1 1 0,-1 0 0,0-1 0,0 1 0,1 0-1,2 0 1,-4 1-1,0-1 0,0 0-1,0 1 1,0-1-1,0 1 1,0-1-1,0 1 1,0 0 0,0-1-1,0 1 1,0 0-1,0-1 1,0 1 0,-1 0-1,1 0 1,0 0-1,-1 0 1,1 0 0,0 1-1,2 5 2,-1 0 0,0 0 0,-1 0 0,0 0 0,0 0 0,0 12 0,3 13 21,-4-32-20,0 1 0,0-1-1,0 1 1,0-1 0,1 1-1,-1-1 1,0 1-1,0-1 1,1 0 0,-1 1-1,0-1 1,0 1 0,1-1-1,-1 0 1,0 1 0,1-1-1,-1 0 1,1 1-1,-1-1 1,0 0 0,1 0-1,-1 1 1,1-1 0,-1 0-1,1 0 1,-1 0-1,1 0 1,-1 0 0,1 0-1,-1 1 1,1-1 0,-1 0-1,1 0 1,-1 0 0,1-1-1,-1 1 1,1 0-1,-1 0 1,0 0 0,1 0-1,-1 0 1,1 0 0,-1-1-1,1 1 1,-1 0-1,1 0 1,-1-1 0,0 1-1,1 0 1,-1-1 0,0 1-1,1 0 1,-1-1-1,23-21 77,-23 22-77,24-28 71,-16 17-42,1 0 0,0 1 0,1 0 0,0 1 1,0 0-1,18-11 0,-27 19-31,-1 1 0,1-1-1,0 1 1,0-1 0,0 1 0,0-1 0,0 1 0,0 0-1,0 0 1,-1-1 0,1 1 0,0 0 0,0 0 0,0 0-1,0 0 1,0 0 0,0 0 0,0 0 0,0 0 0,0 1-1,0-1 1,0 0 0,0 1 0,0-1 0,1 1 0,-1 0 1,0 0 0,0 0 0,0 0 0,0 1 0,-1-1 0,1 0 0,0 0 0,-1 1 0,1-1 0,-1 0 0,1 1 0,-1-1 0,0 1 0,0-1 0,1 2 0,-1 8-6,0 0-1,0 0 1,-3 17-1,3-24-7,-1 2 4,0 4-316,0-1 0,-1 0 0,0 0 0,0 0 0,-7 16 0,12-30-66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9.002"/>
    </inkml:context>
    <inkml:brush xml:id="br0">
      <inkml:brushProperty name="width" value="0.025" units="cm"/>
      <inkml:brushProperty name="height" value="0.025" units="cm"/>
    </inkml:brush>
  </inkml:definitions>
  <inkml:trace contextRef="#ctx0" brushRef="#br0">39 262 13099,'-1'0'126,"1"1"-1,-1-1 1,1 0 0,0 1 0,-1-1-1,1 1 1,0-1 0,0 1-1,-1-1 1,1 1 0,0-1 0,0 1-1,-1-1 1,1 1 0,0-1 0,0 1-1,0-1 1,0 1 0,0-1 0,0 1-1,0 0 1,0-1 0,0 1 0,0-1-1,0 1 1,0-1 0,1 1 0,-1-1-1,0 1 1,0-1 0,1 1-1,-1-1 1,0 1 0,0-1 0,1 1-1,-1-1 1,1 0 0,-1 1 0,0-1-1,1 1 1,-1-1 0,1 0 0,-1 1-1,1-1 1,-1 0 0,1 0 0,0 1-1,1-1 113,0 1-1,0-1 0,0 0 0,0 1 0,0-1 1,0 0-1,1 0 0,-1 0 0,0-1 0,0 1 1,0 0-1,3-2 0,4-1-24,-1-1 1,-1 0-1,1-1 0,0 0 0,-1 0 1,0-1-1,0 1 0,-1-1 0,0-1 0,0 1 1,0-1-1,8-13 0,-8 10-130,0 0 1,0-1-1,-1 0 0,0 0 0,-1-1 0,0 1 0,-1-1 1,4-23-1,-7 31-64,1 0 1,-1-1-1,0 1 0,-1 0 1,1 0-1,-1-1 0,0 1 1,0 0-1,0 0 1,-1 0-1,-2-5 0,3 7-14,0 1 0,0-1-1,0 1 1,0 0 0,0-1-1,0 1 1,0 0 0,0 0 0,-1 0-1,1 0 1,-1 0 0,1 0-1,0 0 1,-1 0 0,0 1-1,1-1 1,-1 0 0,1 1 0,-1 0-1,0-1 1,1 1 0,-1 0-1,0 0 1,1 0 0,-1 0-1,0 0 1,1 0 0,-1 0-1,0 1 1,1-1 0,-3 1 0,-3 2 1,0 0 1,0 0-1,0 1 1,1 0-1,0 0 0,-1 0 1,2 1-1,-1 0 1,0 0-1,1 1 1,0 0-1,0-1 1,-6 12-1,1-1-9,0 0-1,1 1 0,2 0 0,-10 26 1,13-30 1,1 0 0,0 0 0,0 1 0,2-1 0,-1 22 0,2-31 3,0 1 0,1-1-1,-1 0 1,1 0 0,0 0 0,0 0 0,1 0 0,-1 0-1,4 6 1,-3-8 1,-1 1 1,1-1-1,0-1 0,-1 1 1,1 0-1,0 0 0,0-1 0,0 1 1,0-1-1,1 0 0,-1 1 0,0-1 1,1 0-1,-1 0 0,0 0 0,1-1 1,3 1-1,2 0 11,0 0-1,0-1 1,1 0-1,-1-1 1,0 0 0,0 0-1,0-1 1,0 0-1,0 0 1,0-1-1,0 0 1,12-7 0,9-5 48,47-36 0,-70 46-54,24-18 33,-20 14-45,0 1 0,0 0 0,1 1 0,0 0 1,0 1-1,1 0 0,-1 1 0,15-4 0,-25 8 1,1 1-1,-1 0 0,1 0 1,-1 0-1,1 0 0,-1 0 1,1 0-1,-1 1 0,1-1 1,-1 0-1,1 1 0,-1-1 1,0 1-1,1 0 0,-1-1 1,0 1-1,1 0 0,-1 0 1,0-1-1,0 1 0,0 0 1,0 1-1,0-1 0,0 0 0,0 0 1,0 0-1,0 0 0,0 1 1,-1-1-1,1 0 0,0 1 1,-1-1-1,1 2 0,2 7-9,0-1 1,-1 0-1,-1 1 0,1 10 0,1-3-2,-3-14 16,8 25 55,-8-28-50,1 1-1,-1 0 0,1-1 0,-1 1 0,1-1 1,-1 1-1,1-1 0,-1 1 0,1-1 0,0 1 1,-1-1-1,1 1 0,0-1 0,-1 0 0,1 1 0,0-1 1,0 0-1,0 0 0,-1 1 0,1-1 0,0 0 1,0 0-1,-1 0 0,1 0 0,0 0 0,0 0 1,0 0-1,-1 0 0,1-1 0,0 1 0,0 0 0,1-1 1,8-3 26,1-1-1,-1-1 1,0 1 0,0-2 0,-1 1 0,10-10 0,-11 9-29,0 1 1,0 0-1,0 0 0,1 1 1,-1 0-1,1 0 1,0 1-1,1 1 0,12-4 1,-20 6-9,-1 1 1,1-1 0,0 1 0,0 0-1,0 0 1,0 0 0,0 0 0,0 0-1,0 0 1,0 0 0,0 1 0,-1-1-1,1 1 1,0-1 0,0 1-1,0 0 1,-1 0 0,1-1 0,0 1-1,-1 1 1,1-1 0,-1 0 0,1 0-1,-1 0 1,2 3 0,0 0-14,0 1 0,-1 1 1,0-1-1,0 0 0,0 0 0,2 11 1,-3-10 6,1 0 0,-1-1 0,1 1 0,0-1 1,1 1-1,5 8 0,-7-13 9,-1 0 1,2 0-1,-1 0 1,0 0 0,0-1-1,0 1 1,0-1-1,0 1 1,1 0-1,-1-1 1,0 0-1,0 1 1,1-1-1,-1 0 1,0 0-1,1 1 1,-1-1-1,0 0 1,1-1-1,-1 1 1,0 0-1,1 0 1,-1 0-1,0-1 1,0 1-1,1-1 1,-1 1-1,1-1 1,40-21-1198,-31 15 162,6-3 174,-9 10 276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9.465"/>
    </inkml:context>
    <inkml:brush xml:id="br0">
      <inkml:brushProperty name="width" value="0.025" units="cm"/>
      <inkml:brushProperty name="height" value="0.025" units="cm"/>
    </inkml:brush>
  </inkml:definitions>
  <inkml:trace contextRef="#ctx0" brushRef="#br0">17 12 23861,'-8'-5'1520,"3"1"-1688,2 1 0,6 3 296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18.722"/>
    </inkml:context>
    <inkml:brush xml:id="br0">
      <inkml:brushProperty name="width" value="0.05" units="cm"/>
      <inkml:brushProperty name="height" value="0.05" units="cm"/>
    </inkml:brush>
  </inkml:definitions>
  <inkml:trace contextRef="#ctx0" brushRef="#br0">107 31 17596,'4'-3'384,"0"0"1,1 0-1,-1 0 1,1 0-1,0 0 1,0 1-1,0 0 1,0 0-1,0 1 1,0-1-1,0 1 0,1 0 1,-1 0-1,0 1 1,1-1-1,5 2 1,-11-1-369,1 0 0,0 1 1,0-1-1,0 0 1,0 1-1,-1-1 0,1 1 1,0-1-1,0 1 0,-1 0 1,1-1-1,0 1 0,-1 0 1,1-1-1,-1 1 0,1 0 1,-1 0-1,1-1 0,-1 1 1,1 0-1,-1 0 0,0 0 1,0 0-1,1 0 0,-1-1 1,0 1-1,0 0 0,0 0 1,0 0-1,0 0 0,0 0 1,0 0-1,-1 1 0,1 3 9,0 0 0,-1 0 0,1 0 0,-1-1 0,-2 6 0,-8 12 132,-1-1 1,0 0-1,-2-1 0,0 0 0,-25 26 0,-17 14 405,55-60-557,1 0 0,0 0 0,-1 1 0,1-1 0,0 0 0,-1 1 0,1-1 0,0 0 1,0 1-1,0-1 0,-1 1 0,1-1 0,0 0 0,0 1 0,0-1 0,0 1 0,-1-1 1,1 1-1,0-1 0,0 0 0,0 1 0,0-1 0,0 1 0,0-1 0,0 1 0,1-1 0,-1 1 1,0-1-1,0 1 0,13 3 44,25-8-52,-32 3 26,4 0-27,-1 0 0,1 1 0,-1 0-1,0 1 1,1 0 0,-1 0 0,0 1 0,12 4-1,-18-5-12,-1 0 0,1 0 0,-1 0 1,0 0-1,0 1 0,0-1 0,0 1 0,0-1 0,0 1 0,0 0 0,0-1 0,0 1 0,-1 0 0,1 0 0,-1 1 0,0-1 0,1 0 0,-1 0 0,0 1 0,0-1 0,-1 1 0,1-1 1,0 0-1,-1 1 0,1 0 0,-1-1 0,0 1 0,0-1 0,0 1 0,0-1 0,-1 1 0,1-1 0,0 1 0,-1-1 0,-1 4 0,0 1 49,-1 0 0,0 1-1,-1-2 1,0 1 0,0 0-1,0-1 1,-1 1 0,1-1 0,-2 0-1,1-1 1,-1 0 0,1 1-1,-12 6 1,7-5 72,0-1 0,0 0-1,0-1 1,-1 0 0,0 0 0,0-1-1,0-1 1,-17 4 0,25-7-147,-1 1 0,1-1 0,0 0 0,0 0 0,-1 0 0,1 0 0,0-1 0,-5 0 0,7 1 21,0-1-1,0 1 0,1-1 1,-1 1-1,0-1 1,0 1-1,0-1 0,0 0 1,1 1-1,-1-1 0,0 0 1,1 0-1,-1 1 0,1-1 1,-1 0-1,1 0 0,-1 0 1,1 0-1,-1 0 1,1 0-1,0 0 0,-1 1 1,1-1-1,0 0 0,0 0 1,0 0-1,0 0 0,0 0 1,0 0-1,0 0 1,0-2-1,3-16-242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09.916"/>
    </inkml:context>
    <inkml:brush xml:id="br0">
      <inkml:brushProperty name="width" value="0.025" units="cm"/>
      <inkml:brushProperty name="height" value="0.025" units="cm"/>
    </inkml:brush>
  </inkml:definitions>
  <inkml:trace contextRef="#ctx0" brushRef="#br0">38 63 19004,'2'-4'257,"0"1"0,0-1-1,0 1 1,1 0 0,-1 0-1,1 0 1,0 1 0,0-1 0,0 0-1,0 1 1,0 0 0,1 0 0,-1 0-1,1 0 1,-1 0 0,1 1 0,6-2-1,3-1 317,0 1 0,-1 0-1,27-1 1,-31 3-442,-1 1 0,1 0 0,0 0 0,0 1 0,-1 0 0,1 1-1,-1 0 1,1 0 0,-1 0 0,7 4 0,-10-4-110,0 0 0,0 1 0,-1-1 1,1 1-1,-1 0 0,0 0 0,0 0 0,0 0 0,0 1 1,0-1-1,-1 1 0,1 0 0,-1 0 0,0 0 0,-1 0 1,1 0-1,0 0 0,-1 0 0,1 5 0,-1 3-14,1-1 1,-2 1-1,0 0 0,0-1 0,-1 1 0,0 0 1,-1-1-1,-1 1 0,1-1 0,-2 0 0,0 0 0,0 0 1,-10 17-1,-3 3-11,-2 0 0,-1-2 0,-28 32 1,-46 38 53,30-35-47,62-61-3,-1 0 1,0 0-1,1 0 1,-1 1-1,1-1 0,0 1 1,0-1-1,-2 7 1,4-9-1,0-1 0,0 1 1,-1-1-1,1 1 1,0-1-1,0 1 0,0-1 1,0 1-1,1-1 1,-1 1-1,0 0 0,0-1 1,0 1-1,0-1 0,0 1 1,1-1-1,-1 1 1,0-1-1,0 1 0,1-1 1,-1 0-1,0 1 1,1-1-1,0 1 0,0 0 1,1 0 0,-1 0-1,1-1 1,-1 1 0,1-1 0,0 1-1,-1-1 1,1 1 0,0-1-1,-1 0 1,1 0 0,2 0 0,19-2-26,-1 0 0,1-2 1,-1 0-1,35-13 1,-29 9-81,109-39-1946,-39 12 608,-64 25 773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10.379"/>
    </inkml:context>
    <inkml:brush xml:id="br0">
      <inkml:brushProperty name="width" value="0.025" units="cm"/>
      <inkml:brushProperty name="height" value="0.025" units="cm"/>
    </inkml:brush>
  </inkml:definitions>
  <inkml:trace contextRef="#ctx0" brushRef="#br0">6 0 19284,'-3'64'5075,"1"31"-4088,2-86-981,1 0 0,0 0 0,1-1 0,0 1-1,0 0 1,1-1 0,0 1 0,4 8 0,-6-16-1,0 0-1,-1 0 1,1 0 0,-1 0 0,1 0 0,0-1 0,0 1-1,0 0 1,-1 0 0,1 0 0,0-1 0,0 1-1,0 0 1,0-1 0,0 1 0,0-1 0,0 1 0,0-1-1,1 0 1,-1 1 0,2-1 0,-1 0 5,1 0 1,-1 0-1,0 0 1,0-1-1,0 1 0,1-1 1,-1 1-1,0-1 1,0 0-1,4-2 1,3-3 33,0 0 0,0-1 0,13-12 0,-21 18-41,56-58 190,-35 35-42,47-40 0,-67 63-148,16-11 76,-18 12-76,1 0 0,-1 0 1,1 0-1,-1-1 0,0 1 1,1 0-1,-1 0 0,1 0 1,-1 0-1,1 0 0,-1 0 1,0 0-1,1 0 1,-1 1-1,1-1 0,-1 0 1,0 0-1,1 0 0,-1 0 1,0 0-1,1 1 0,-1-1 1,1 0-1,-1 0 0,0 1 1,1-1-1,-1 0 0,0 0 1,0 1-1,1-1 0,-1 0 1,0 1-1,0-1 0,1 1 1,-1-1-1,0 0 1,0 1-1,0-1 0,0 0 1,0 1-1,0-1 0,0 1 1,1-1-1,-1 1 0,0-1 1,0 0-1,-1 2 0,1 14 45,0 0 0,-1 0 0,-1 0 0,-1 0 0,-1 0 0,-5 15 0,-1 9 30,-1 33-454,8-42-2886,4-27 2245,2-8 405,0-6-371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50.376"/>
    </inkml:context>
    <inkml:brush xml:id="br0">
      <inkml:brushProperty name="width" value="0.025" units="cm"/>
      <inkml:brushProperty name="height" value="0.025" units="cm"/>
    </inkml:brush>
  </inkml:definitions>
  <inkml:trace contextRef="#ctx0" brushRef="#br0">12 61 19356,'-11'7'1416,"11"0"-1023,8-6-129,15-1 472,2-5-160,10-3-40,7 0-48,5-4-120,6 1-16,-2-1-208,2 2-136,-8 3-600,-2 4-280,-10 3 88,-5 3 512,-14 4-184,-11 1-217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50.826"/>
    </inkml:context>
    <inkml:brush xml:id="br0">
      <inkml:brushProperty name="width" value="0.025" units="cm"/>
      <inkml:brushProperty name="height" value="0.025" units="cm"/>
    </inkml:brush>
  </inkml:definitions>
  <inkml:trace contextRef="#ctx0" brushRef="#br0">0 1 18052,'2'15'2200,"3"-2"-1351,5-7-297,5-2 1032,5-4-536,4-1-168,5-3-279,2 2-201,4 1-592,1-2-385,-1 3 1370,-3 0-825,-16-9-32,-6-2-8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51.427"/>
    </inkml:context>
    <inkml:brush xml:id="br0">
      <inkml:brushProperty name="width" value="0.025" units="cm"/>
      <inkml:brushProperty name="height" value="0.025" units="cm"/>
    </inkml:brush>
  </inkml:definitions>
  <inkml:trace contextRef="#ctx0" brushRef="#br0">1 556 16371,'1'-1'131,"1"0"-1,0 0 1,-1 0-1,1 0 1,-1 0-1,1 0 0,-1 0 1,1-1-1,-1 1 1,0 0-1,0-1 0,0 1 1,1-1-1,-1 0 1,-1 1-1,1-1 0,1-2 1,2-3 174,37-70 1058,-3-1 1,40-119-1,-28 45-389,-42 134-750,-8 18-221,0 0 0,0 0 0,0 0 0,0 0 0,0 0 0,1 0 0,-1 0 0,0 0 0,0 0 0,0 0 0,0 0 0,0 0 0,0 0 0,1 0 0,-1 0 0,0 0 0,0 0 0,0 0 0,0 0 0,0 0 1,0 0-1,1 0 0,-1 0 0,0 0 0,0 0 0,0 0 0,0 1 0,0-1 0,0 0 0,0 0 0,0 0 0,1 0 0,-1 0 0,0 0 0,0 0 0,0 0 0,0 1 0,0-1 0,0 0 0,0 0 0,0 0 0,0 0 0,0 0 0,0 0 0,0 0 0,0 1 0,0-1 0,0 0 0,0 0 0,0 0 0,0 0 0,0 0 0,0 0 0,0 1 0,3 33 197,-3-22-154,7 112 187,-4-51-400,2 0-1,24 110 1,-29-181 93,0 0 0,1-1 1,-1 1-1,1-1 1,-1 1-1,1-1 1,0 0-1,-1 1 1,1-1-1,0 0 1,0 1-1,0-1 1,0 0-1,0 0 1,0 0-1,0 0 1,3 2-1,-3-3 39,-1 0 0,1 0 1,0 0-1,0 0 0,0 0 0,0 0 0,0 0 0,0 0 1,0 0-1,0 0 0,-1 0 0,1-1 0,0 1 0,0 0 1,0-1-1,0 1 0,-1 0 0,1-1 0,0 1 0,0-1 1,-1 0-1,1 1 0,0-1 0,-1 0 0,1 1 0,-1-1 1,1 0-1,0 1 0,-1-1 0,1-1 0,13-19-523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51.862"/>
    </inkml:context>
    <inkml:brush xml:id="br0">
      <inkml:brushProperty name="width" value="0.025" units="cm"/>
      <inkml:brushProperty name="height" value="0.025" units="cm"/>
    </inkml:brush>
  </inkml:definitions>
  <inkml:trace contextRef="#ctx0" brushRef="#br0">1 0 20116,'9'3'296,"0"0"-1,0 1 0,-1 0 0,1 0 1,-1 1-1,1 0 0,-2 1 1,1-1-1,0 1 0,-1 1 0,10 11 1,-13-13-265,0 1 0,0 0 1,0 0-1,-1 0 1,0 0-1,0 1 0,-1-1 1,0 1-1,0 0 0,0-1 1,-1 1-1,0 0 1,0 0-1,-1 0 0,0 0 1,-1 10-1,-1 0 99,-1 0 0,-1-1 0,-1 0 0,-11 29 0,-36 58 872,25-54-412,26-46-579,-1-1 0,1 1 0,0-1 0,0 1 0,0 0 0,0 0 0,0-1 0,1 1 0,-1 0 0,1 0 0,0-1 0,0 1 0,0 0 0,0 0 0,0 0 0,1 3 0,0-5-59,-1 0 0,1 0 1,-1-1-1,1 1 0,-1 0 0,1 0 1,-1-1-1,1 1 0,-1 0 1,1-1-1,0 1 0,0-1 0,-1 1 1,1-1-1,0 1 0,0-1 0,0 1 1,-1-1-1,3 1 0,-1-1-106,0 1-1,1-1 0,-1 0 1,0 0-1,1 0 1,-1 0-1,1-1 0,-1 1 1,0-1-1,4 0 0,-1-1 29,-1 0 0,1 0 0,-1 0 0,1-1 0,-1 1 0,0-1 0,0 0 0,7-7 0,14-15-613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5:52.312"/>
    </inkml:context>
    <inkml:brush xml:id="br0">
      <inkml:brushProperty name="width" value="0.025" units="cm"/>
      <inkml:brushProperty name="height" value="0.025" units="cm"/>
    </inkml:brush>
  </inkml:definitions>
  <inkml:trace contextRef="#ctx0" brushRef="#br0">124 138 15555,'-1'0'108,"0"0"-1,0-1 0,0 2 0,-1-1 1,1 0-1,0 0 0,0 0 0,0 0 1,0 1-1,0-1 0,0 0 1,0 1-1,0-1 0,0 1 0,0 0 1,0-1-1,0 1 0,0-1 0,0 1 1,1 0-1,-1 0 0,0 0 0,0-1 1,1 1-1,-1 0 0,1 0 1,-1 0-1,1 0 0,-1 0 0,1 0 1,-1 0-1,1 0 0,0 1 0,-1 0 1,-7 40 1451,8-42-1541,-1 9 63,1 0 1,-1 0-1,2 1 0,-1-1 1,1 0-1,0 0 0,1 0 1,5 15-1,-5-19-86,0-1 1,0 1-1,1 0 0,0-1 1,0 0-1,0 1 1,0-1-1,1-1 0,-1 1 1,1 0-1,0-1 1,0 0-1,0 0 0,1 0 1,-1 0-1,9 3 1,-7-3 19,12 4 67,1 1 1,-2 1-1,1 1 0,23 17 1,-37-23-51,1 0 1,-1 0 0,0 0 0,0 1 0,-1 0 0,1-1 0,-1 1 0,0 0 0,0 1 0,-1-1 0,1 0 0,-1 1 0,0-1 0,-1 1 0,1 0-1,-1 0 1,0-1 0,-1 1 0,0 11 0,0-8 93,-1 0 0,-1 0 0,1 0-1,-2 0 1,1-1 0,-1 1 0,0 0 0,-1-1 0,0 0-1,-9 14 1,10-18-45,1-1 1,-1 1-1,1-1 0,-1 0 0,0 0 1,0 0-1,-1 0 0,1 0 0,0-1 1,-1 1-1,0-1 0,1 0 1,-1 0-1,0-1 0,0 1 0,0-1 1,0 0-1,-1 0 0,1 0 0,0 0 1,0-1-1,-1 0 0,1 1 0,-8-2 1,8 0-46,1 0 1,-1-1 0,1 1 0,-1-1-1,1 0 1,-1 0 0,1 0 0,0 0-1,0 0 1,0-1 0,0 1 0,1-1 0,-1 0-1,1 0 1,-1 0 0,1 0 0,0 0-1,0-1 1,1 1 0,-1 0 0,1-1-1,-1 0 1,1 1 0,-1-6 0,-2-7-24,2 1 0,-1-1 0,2 0 0,0-24 0,2 19-26,1 1 0,1 0-1,1 0 1,1 0 0,0 0 0,2 0 0,0 1 0,11-19 0,13-21 17,44-61 0,-60 98 20,-11 16 15,0 1-1,-1-1 1,0 0-1,0 0 0,0-1 1,2-11-1,-4 16-20,-1 0 0,0 0-1,0 0 1,1 0 0,-1 1 0,-1-1-1,1 0 1,0 0 0,0 0 0,-1 0 0,1 0-1,-1 0 1,0 1 0,1-1 0,-1 0-1,0 1 1,0-1 0,0 0 0,0 1 0,-1-1-1,1 1 1,0-1 0,-1 1 0,1 0-1,0 0 1,-1-1 0,0 1 0,-1-1 0,-4-2-19,0 1 1,-1-1 0,1 1-1,-1 1 1,1-1 0,-1 1-1,0 0 1,0 1 0,0 0-1,0 0 1,0 1 0,-1 0-1,1 1 1,0-1 0,-12 4-1,3 0-114,-1 1 0,1 1-1,0 1 1,1 0-1,-29 18 1,14-7-162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7:17.637"/>
    </inkml:context>
    <inkml:brush xml:id="br0">
      <inkml:brushProperty name="width" value="0.025" units="cm"/>
      <inkml:brushProperty name="height" value="0.025" units="cm"/>
    </inkml:brush>
  </inkml:definitions>
  <inkml:trace contextRef="#ctx0" brushRef="#br0">158 343 10130,'-63'40'2042,"39"-24"690,-46 24 0,69-42-1322,6-7-953,10-10-140,96-90 660,25-27-336,-103 100-280,54-76-1,-76 96-154,-15 30-71,-4 9-110,-8 32-74,3 1 1,3 0-1,2 1 1,-1 86-1,9-138-17,2 20-280,-2-24 303,0 0 0,0 0-1,1 0 1,-1 0 0,0 0 0,1 0 0,-1 0 0,0 0-1,1 0 1,-1-1 0,1 1 0,-1 0 0,1 0-1,-1 0 1,1-1 0,0 1 0,0 0 0,-1-1 0,1 1-1,1 0 1,-1-1 24,0 0-1,0 0 1,0 0 0,0-1-1,0 1 1,0 0 0,0-1 0,0 1-1,0-1 1,0 1 0,0-1-1,0 1 1,-1-1 0,1 0-1,0 0 1,0 1 0,-1-1-1,1 0 1,0 0 0,-1 0-1,1 1 1,-1-1 0,2-2-1,0 0-69,15-19-293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7:18.216"/>
    </inkml:context>
    <inkml:brush xml:id="br0">
      <inkml:brushProperty name="width" value="0.025" units="cm"/>
      <inkml:brushProperty name="height" value="0.025" units="cm"/>
    </inkml:brush>
  </inkml:definitions>
  <inkml:trace contextRef="#ctx0" brushRef="#br0">430 0 14507,'-19'1'578,"1"1"0,0 0 0,-1 1 0,1 1 1,0 1-1,-30 13 0,13-3 89,1 2 0,-40 27 0,55-32-528,1 1 0,-24 22 0,37-31-127,1 1 1,-1 0 0,1-1-1,0 2 1,0-1-1,0 0 1,1 1-1,0 0 1,0 0-1,1 0 1,-1 0 0,-2 12-1,5-16-12,0 0 0,-1 0 0,1 1 0,1-1 0,-1 0 0,0 0-1,0 0 1,1 0 0,-1 0 0,1 0 0,-1 0 0,1-1 0,0 1 0,0 0-1,0 0 1,0 0 0,0-1 0,0 1 0,1 0 0,-1-1 0,0 1 0,1-1 0,-1 0-1,1 1 1,0-1 0,-1 0 0,1 0 0,0 0 0,0 0 0,0 0 0,-1-1 0,1 1-1,0 0 1,0-1 0,0 0 0,3 1 0,6 1 2,0-1 0,0 0-1,0-1 1,1 0 0,15-2 0,-9 0 32,0-2-1,0 0 1,0-1 0,-1 0-1,0-2 1,0 0 0,0 0 0,-1-2-1,0 0 1,-1-1 0,0-1 0,-1 0-1,20-19 1,-30 26-26,0-1 0,-1 0 0,1 0 0,-1 0 0,0 0 1,0 0-1,-1-1 0,1 1 0,-1-1 0,0 0 0,1-7 0,-3 10-17,1-1 1,-1 1-1,0 0 0,0 0 0,0 0 1,-1 0-1,1 0 0,-1 0 0,1 0 0,-1 0 1,0 0-1,0 0 0,-1 0 0,1 0 1,-1 1-1,1-1 0,-1 0 0,0 1 0,0-1 1,0 1-1,0 0 0,0 0 0,-4-3 1,1 1-72,-1 1-1,0-1 1,0 1 0,0 1 0,0-1 0,0 1 0,0 0 0,-1 0 0,1 1 0,-1 0 0,1 0 0,-13 0-1,7 1-72,0 1 0,-1 0 0,1 1 0,0 0-1,0 1 1,-11 4 0,-4 5-222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08.770"/>
    </inkml:context>
    <inkml:brush xml:id="br0">
      <inkml:brushProperty name="width" value="0.025" units="cm"/>
      <inkml:brushProperty name="height" value="0.025" units="cm"/>
    </inkml:brush>
  </inkml:definitions>
  <inkml:trace contextRef="#ctx0" brushRef="#br0">114 19 16596,'1'-1'113,"-1"0"0,0 0 1,1 0-1,-1 0 0,0 0 0,1 0 1,-1 0-1,0 0 0,0 0 1,0 0-1,0 0 0,0-1 1,0 1-1,-1 0 0,1-1 1,-1 2-81,1 0 0,0 0 0,-1-1 1,1 1-1,0 0 0,-1 0 0,1 0 1,0 0-1,-1 0 0,1 1 0,0-1 1,-1 0-1,1 0 0,0 0 0,-1 0 1,1 0-1,0 0 0,-1 0 0,1 1 1,0-1-1,-1 0 0,1 0 1,0 1-1,0-1 0,-1 0 0,1 0 1,0 1-1,0-1 0,-1 0 0,-2 4 111,-1 0 0,0 0-1,1 1 1,0-1 0,-3 5-1,-4 16 32,0-1 0,2 1 0,1 1 0,-6 38 0,-3 106-292,16-145-301,-3 16-1699,4-41 2092,-1 1 0,0-1 0,0 0 1,0 1-1,0-1 0,0 0 0,0 1 0,0-1 1,0 0-1,-1 0 0,1 1 0,0-1 1,0 0-1,0 1 0,0-1 0,0 0 0,0 1 1,-1-1-1,1 0 0,0 0 0,0 1 1,0-1-1,-1 0 0,1 0 0,0 0 0,0 1 1,-1-1-1,1 0 0,0 0 0,0 0 1,-1 0-1,1 1 0,0-1 0,-1 0 1,1 0-1,0 0 0,0 0 0,-1 0 0,1 0 1,0 0-1,-1 0 0,1 0 0,0 0 1,-1 0-1,-6-4-723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1.812"/>
    </inkml:context>
    <inkml:brush xml:id="br0">
      <inkml:brushProperty name="width" value="0.05" units="cm"/>
      <inkml:brushProperty name="height" value="0.05" units="cm"/>
    </inkml:brush>
  </inkml:definitions>
  <inkml:trace contextRef="#ctx0" brushRef="#br0">0 52 16916,'3'-6'792,"1"-1"531,0-1-1,0 0 1,3-15-1,-2 42 840,-3 104-1508,-3-64-604,3 0 0,12 75 0,-13-130-41,-1-1 1,1 1-1,0 0 0,0-1 0,1 0 1,-1 1-1,1-1 0,0 0 0,3 5 0,-5-7-1,1-1-1,-1 1 1,1 0-1,0-1 1,-1 1-1,1-1 0,0 0 1,-1 1-1,1-1 1,0 0-1,-1 1 1,1-1-1,0 0 0,0 0 1,-1 1-1,1-1 1,0 0-1,0 0 1,1 0-1,-1 0 8,1-1-1,-1 1 1,1-1-1,-1 1 1,1-1 0,-1 1-1,0-1 1,1 0 0,-1 0-1,0 0 1,1 0-1,-1 0 1,1-1 0,21-21 239,-1-1 1,-1-1-1,34-53 1,39-91 307,-89 159-740,0 1 0,-1-1-1,-1 0 1,4-15 0,-1 13-3355,-2 7 2708</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09.262"/>
    </inkml:context>
    <inkml:brush xml:id="br0">
      <inkml:brushProperty name="width" value="0.025" units="cm"/>
      <inkml:brushProperty name="height" value="0.025" units="cm"/>
    </inkml:brush>
  </inkml:definitions>
  <inkml:trace contextRef="#ctx0" brushRef="#br0">0 209 13635,'0'-6'211,"0"0"0,1 0-1,-1 0 1,1 0 0,0 0 0,1 1 0,-1-1 0,1 0-1,0 0 1,1 1 0,-1 0 0,1-1 0,0 1 0,1 0-1,-1 0 1,1 1 0,0-1 0,0 1 0,0 0 0,1 0-1,4-4 1,7-4 111,-1 1-1,2 1 1,-1 0 0,1 1-1,1 1 1,30-10 0,-40 15-273,0 1 1,1 0 0,-1 0 0,1 1 0,-1 0 0,1 0 0,0 1-1,-1 0 1,1 1 0,0 0 0,-1 0 0,1 1 0,-1 0-1,0 1 1,1-1 0,-1 1 0,8 5 0,-12-5-36,0-1 1,-1 0-1,1 1 1,-1-1-1,0 1 1,0 0-1,0 0 1,0 0-1,-1 1 1,1-1-1,-1 1 1,0-1-1,0 1 1,0 0-1,0 0 1,-1 0-1,1 0 1,-1 0-1,0 0 1,0 0-1,-1 0 1,1 1-1,-1-1 0,0 0 1,0 0-1,-1 5 1,0-1 36,-1-1 1,0 0-1,-1 1 1,1-1-1,-1 0 1,-1-1 0,1 1-1,-1 0 1,0-1-1,-1 0 1,1 0-1,-1 0 1,-11 9-1,-8 5-114,-1-2 0,-1-1 0,0 0 0,-1-2 0,-31 12-1,73-38-3558,7-4 2986,12 2-401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09.759"/>
    </inkml:context>
    <inkml:brush xml:id="br0">
      <inkml:brushProperty name="width" value="0.025" units="cm"/>
      <inkml:brushProperty name="height" value="0.025" units="cm"/>
    </inkml:brush>
  </inkml:definitions>
  <inkml:trace contextRef="#ctx0" brushRef="#br0">20 381 15323,'-2'4'367,"-11"26"950,12-28-1248,0 0 0,1-1-1,-1 1 1,1 0-1,0-1 1,-1 1 0,1 0-1,0-1 1,0 1 0,0 0-1,0 0 1,0-1-1,1 1 1,-1 0 0,1 1-1,-1-3-28,0 1 1,1-1-1,-1 0 0,0 0 1,1 0-1,-1 0 0,0 1 0,0-1 1,1 0-1,-1 0 0,0 0 0,1 0 1,-1 0-1,0 0 0,1 0 0,-1 0 1,0 0-1,1 0 0,-1 0 1,0 0-1,1 0 0,-1 0 0,0 0 1,1 0-1,-1 0 0,0 0 0,1-1 1,-1 1-1,0 0 0,0 0 0,1 0 1,-1 0-1,0-1 0,1 1 0,11-9 557,19-19-180,-1-1 1,33-44-1,-51 59-381,46-61-28,54-92 0,-106 158-39,-1 0 0,0-1-1,4-10 1,-34 58-100,9-7 252,1 1 0,-11 37 0,22-56-218,0 1-1,1 0 1,1 0-1,0 1 0,0-1 1,2 0-1,1 28 1,0-38 68,-1-1 0,1 1 1,-1-1-1,1 0 0,0 1 0,1-1 1,-1 0-1,0 0 0,1 0 1,0 0-1,0 0 0,3 4 0,10 1-263</inkml:trace>
  <inkml:trace contextRef="#ctx0" brushRef="#br0" timeOffset="1">1047 31 17572,'1'13'1496,"-11"13"-1032,-4 1-200,-2 7 400,4 3-136,2 6-231,2 2-121,5-2-552,3 1-249,0-4 433,0-4-8,-4-9-152,-3-5-152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10.226"/>
    </inkml:context>
    <inkml:brush xml:id="br0">
      <inkml:brushProperty name="width" value="0.025" units="cm"/>
      <inkml:brushProperty name="height" value="0.025" units="cm"/>
    </inkml:brush>
  </inkml:definitions>
  <inkml:trace contextRef="#ctx0" brushRef="#br0">0 212 15379,'1'-7'206,"-1"0"0,1 0 0,1 1 0,0-1 0,-1 1 0,2-1 0,-1 1 0,1 0-1,0-1 1,0 1 0,1 1 0,0-1 0,0 1 0,0-1 0,1 1 0,0 0 0,0 1 0,0-1 0,7-4-1,4-2 94,0 0-1,1 1 0,1 1 0,-1 1 0,30-10 0,-28 12-200,1 1 0,-1 1 0,0 1 1,1 0-1,0 2 0,22 0 0,-34 1-89,1 1-1,-1-1 1,1 2 0,-1-1-1,1 1 1,-1 0 0,0 1 0,0 0-1,0 0 1,0 1 0,0 0-1,-1 0 1,0 1 0,0 0-1,0 0 1,8 9 0,-12-11 1,0 0 1,-1 1-1,0-1 1,0 1-1,0-1 1,0 1 0,-1 0-1,1 0 1,-1 0-1,0 0 1,0 0-1,-1 0 1,1 0-1,-1 0 1,0 0 0,0 0-1,0 0 1,0 0-1,-1 0 1,0 0-1,1 0 1,-2 0-1,1 0 1,0 0-1,-1 0 1,0-1 0,1 1-1,-4 3 1,-2 5 71,-1-1 1,-1 0 0,0 0-1,0-1 1,-1 0-1,-21 17 1,16-16-65,0 0 0,-1-1 1,0 0-1,0-2 0,-1 0 1,0 0-1,0-2 0,-1 0 0,-22 4 1,21-10-706,19 0 672,-1 0 1,1 0-1,0 0 1,-1 0-1,1 0 1,-1-1-1,1 1 1,0 0-1,-1 0 0,1 0 1,0-1-1,-1 1 1,1 0-1,0 0 1,-1-1-1,1 1 1,0 0-1,0 0 1,-1-1-1,1 1 0,0 0 1,0-1-1,0 1 1,-1 0-1,1-1 1,0 1-1,0-1 1,0 1-1,0 0 0,0-1 1,0 1-1,0-1 1,0 1-1,0 0 1,0-1-1,0 1 1,0-1-1,0 1 1,0 0-1,0-1 0,0 1 1,1-1-1,3-10-399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10.767"/>
    </inkml:context>
    <inkml:brush xml:id="br0">
      <inkml:brushProperty name="width" value="0.025" units="cm"/>
      <inkml:brushProperty name="height" value="0.025" units="cm"/>
    </inkml:brush>
  </inkml:definitions>
  <inkml:trace contextRef="#ctx0" brushRef="#br0">16 52 18180,'3'-4'318,"0"-1"0,1 1 0,0 0 0,0 0 0,0 0 0,1 1 1,-1-1-1,1 1 0,0 0 0,0 0 0,0 1 0,10-5 0,-12 7-264,-1-1-1,0 1 1,1 0-1,-1 0 1,1-1-1,-1 1 1,1 1-1,-1-1 1,0 0-1,1 1 1,-1-1-1,1 1 1,-1 0-1,0 0 1,0 0-1,1 0 1,-1 0-1,0 0 1,0 0-1,0 1 1,0-1-1,0 1 1,0 0 0,-1-1-1,1 1 1,-1 0-1,1 0 1,-1 0-1,1 0 1,-1 0-1,0 0 1,1 3-1,0 1-37,0 0 0,0-1 0,-1 1-1,0 0 1,0 0 0,0 0 0,-1 0 0,0-1 0,0 1-1,0 0 1,-1 0 0,0 0 0,0 0 0,0 0 0,-1-1-1,-4 12 1,-3 4 91,-1 1 0,-25 36 0,12-23 28,13-23-86,1 2 0,0-1 0,1 1 0,0 0 0,1 1 1,1 0-1,-5 19 0,10-32-90,1 0 0,-1 0 0,1 0 0,0 0 1,0-1-1,0 1 0,0 0 0,0 0 0,0 0 1,1 0-1,-1 0 0,0-1 0,1 1 0,0 0 0,-1 0 1,1-1-1,0 1 0,0 0 0,0-1 0,0 1 0,0-1 1,0 1-1,0-1 0,1 1 0,-1-1 0,0 0 1,1 0-1,-1 0 0,1 0 0,0 0 0,-1 0 0,1 0 1,0 0-1,-1 0 0,1-1 0,3 1 0,6 1-152,-1 0-1,0-1 0,0-1 1,1 1-1,14-3 0,20-3-303</inkml:trace>
  <inkml:trace contextRef="#ctx0" brushRef="#br0" timeOffset="1">589 170 17940,'-4'13'1696,"4"13"-1104,-2-1-272,2 6 889,3 3-553,-1 3-376,2 1-224,0 0-600,0-2-312,-1 1-361,-3-1-383,-3-7 1016,-4-3-368,-4-12-65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11.180"/>
    </inkml:context>
    <inkml:brush xml:id="br0">
      <inkml:brushProperty name="width" value="0.025" units="cm"/>
      <inkml:brushProperty name="height" value="0.025" units="cm"/>
    </inkml:brush>
  </inkml:definitions>
  <inkml:trace contextRef="#ctx0" brushRef="#br0">0 174 15299,'0'-5'205,"0"0"0,1-1-1,0 1 1,-1 0 0,1-1 0,1 1-1,-1 0 1,1 0 0,0 0 0,0 0-1,1 0 1,-1 1 0,1-1 0,0 1-1,1-1 1,-1 1 0,0 0 0,1 0-1,0 1 1,0-1 0,0 1-1,1 0 1,-1 0 0,1 0 0,0 1-1,5-3 1,11-5 199,1 1 0,-1 1 0,2 1 0,40-8 0,-47 12-369,1 1 0,-1 1 1,1 0-1,-1 1 0,1 1 0,-1 1 1,26 5-1,-37-6-36,0 1 0,0 0 0,-1-1 0,1 2 0,-1-1 0,1 0 0,-1 1 0,0 0 1,0 0-1,0 0 0,6 7 0,-8-8 11,-1 0-1,1 1 1,0-1 0,-1 1 0,0-1-1,0 1 1,1-1 0,-2 1 0,1 0-1,0 0 1,0 0 0,-1-1 0,0 1-1,1 0 1,-1 0 0,0 0 0,-1 0 0,1 0-1,0 0 1,-1-1 0,1 1 0,-2 3-1,-3 6 127,0 0 0,-1 0 0,0-1-1,-1 0 1,0 0 0,-1-1 0,-13 15 0,7-11-58,0 0 1,-1-1 0,0 0 0,-21 12 0,35-25-136,1 1 1,-1-1 0,1 1 0,0-1-1,-1 0 1,1 0 0,-1 1 0,1-1-1,-1 0 1,1 0 0,-1 1 0,1-1-1,-1 0 1,1 0 0,-1 0-1,0 0 1,1 0 0,-1 0 0,1 0-1,-1 0 1,1 0 0,-1 0 0,1 0-1,-1 0 1,1 0 0,-1-1 0,1 1-1,-1 0 1,1 0 0,-1-1 0,0 1-1,0-1 8,1 0-1,0 0 1,0 1-1,-1-1 1,1 0-1,0 0 1,0 0-1,0 1 0,0-1 1,0 0-1,0 0 1,0 0-1,0 1 1,0-1-1,0 0 1,1 0-1,-1 1 1,0-1-1,0 0 1,1 0-1,7-12-639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11.627"/>
    </inkml:context>
    <inkml:brush xml:id="br0">
      <inkml:brushProperty name="width" value="0.025" units="cm"/>
      <inkml:brushProperty name="height" value="0.025" units="cm"/>
    </inkml:brush>
  </inkml:definitions>
  <inkml:trace contextRef="#ctx0" brushRef="#br0">1 26 17620,'5'-4'453,"0"1"0,1 0 0,0 0 0,0 0 0,0 0 1,0 1-1,11-2 0,-15 3-369,0 1 0,0 0 0,-1 0 0,1 0 1,0 1-1,0-1 0,0 0 0,0 1 0,0-1 0,0 1 0,-1-1 1,1 1-1,0 0 0,0 0 0,-1 0 0,1 0 0,-1 0 0,1 0 0,-1 1 1,1-1-1,-1 0 0,0 1 0,1-1 0,-1 1 0,0-1 0,0 1 1,0 0-1,0-1 0,0 1 0,0 2 0,1 1-47,0 0-1,0 0 1,-1 0-1,0 0 1,0 1 0,0-1-1,0 0 1,-1 0-1,0 1 1,0-1-1,-1 9 1,-2 0 17,-1 1-1,-9 23 1,1-3 82,12-34-145,0 0 0,0 0 0,0 0 0,0 1 0,0-1 0,0 0 0,0 0-1,0 0 1,0 0 0,1 1 0,-1-1 0,1 0 0,-1 0 0,1 0 0,-1 0 0,1 0-1,-1 0 1,1 0 0,0 0 0,0 0 0,-1 0 0,1-1 0,0 1 0,0 0 0,0 0-1,0-1 1,0 1 0,0 0 0,0-1 0,0 1 0,0-1 0,1 0 0,-1 1 0,1-1 0,9 4-116,-1-1 1,21 4 0,-19-5 26,-5 0 58,4 0-52,0 1 1,0 0-1,-1 0 1,21 11-1,-29-13 97,0 0-1,0 0 1,0 0-1,-1 1 0,1-1 1,0 1-1,-1-1 1,1 1-1,-1-1 1,1 1-1,-1 0 1,0 0-1,0 0 1,0 0-1,0 0 1,0 0-1,0 0 1,0 0-1,-1 0 1,1 0-1,-1 0 1,1 0-1,-1 1 1,0-1-1,0 0 1,0 0-1,0 0 1,0 1-1,-1-1 1,1 0-1,-1 0 1,0 3-1,-4 5 116,0 0-1,-1 0 0,0 0 1,0-1-1,-1 0 0,0 0 1,-1 0-1,0-1 0,0 0 0,-1-1 1,0 0-1,0 0 0,-1-1 1,-14 7-1,21-11-188,1-1 0,-1 0 0,1 0 0,-1-1 1,0 1-1,1 0 0,-1-1 0,0 0 0,0 0 0,1 1 0,-1-2 0,0 1 0,0 0 0,1 0 0,-1-1 1,0 0-1,0 1 0,1-1 0,-1 0 0,1 0 0,-1-1 0,1 1 0,-1 0 0,1-1 0,0 1 1,0-1-1,0 0 0,0 0 0,0 0 0,0 0 0,0 0 0,-1-3 0,-6-18-516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12.122"/>
    </inkml:context>
    <inkml:brush xml:id="br0">
      <inkml:brushProperty name="width" value="0.025" units="cm"/>
      <inkml:brushProperty name="height" value="0.025" units="cm"/>
    </inkml:brush>
  </inkml:definitions>
  <inkml:trace contextRef="#ctx0" brushRef="#br0">28 1 19596,'-3'11'1416,"-5"13"-1167,-1 9-105,5 10 344,1 6-168,3 6-192,1-1-152,5-5-416,0-3-192,1-9-465,-1-7-575,-3-14 1224,-3-15-328,-6-12-193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12.586"/>
    </inkml:context>
    <inkml:brush xml:id="br0">
      <inkml:brushProperty name="width" value="0.025" units="cm"/>
      <inkml:brushProperty name="height" value="0.025" units="cm"/>
    </inkml:brush>
  </inkml:definitions>
  <inkml:trace contextRef="#ctx0" brushRef="#br0">7 191 16388,'-1'-3'197,"-1"0"1,1 0 0,0 0 0,1 0 0,-1 0 0,1 0 0,-1-1 0,1 1 0,0 0 0,0 0 0,0 0 0,1-1 0,-1 1 0,1 0 0,0 0 0,0 0 0,0 0 0,0 0 0,0 0 0,1 0 0,-1 0 0,1 1 0,0-1 0,0 0 0,0 1 0,0-1 0,0 1 0,0 0 0,4-3 0,4-3 81,1-1 0,0 1 0,0 1 0,1 0 0,22-10 0,-12 8-178,0 1 0,1 1 0,-1 1 1,35-5-1,-45 10-101,0 0-1,0 0 1,0 1 0,1 0 0,-1 1 0,0 1 0,0 0 0,0 0 0,0 1-1,16 7 1,-25-9 1,0 0-1,0 1 1,-1-1-1,1 1 1,-1 0 0,1-1-1,-1 1 1,0 0-1,1 0 1,-1 1-1,0-1 1,-1 0-1,1 1 1,0-1 0,-1 1-1,3 4 1,-4-5 5,1 0 0,-1 1 0,1-1 0,-1 1 1,0-1-1,0 0 0,0 1 0,-1-1 0,1 1 0,-1-1 1,1 0-1,-1 1 0,0-1 0,1 0 0,-1 0 1,0 1-1,-1-1 0,1 0 0,0 0 0,-1 0 0,-1 2 1,-7 8 55,0-1 1,-2 0-1,1-1 1,-1 0-1,0 0 1,-18 9-1,-3 0 69,-50 20-1,76-36-408,-1 0 0,0 0 0,-13 2 0,20-5 234,1 0 0,0 1 0,-1-1 0,1 0 0,0 0 0,-1 0 0,1 0 0,0 0 0,-1 0 0,1 0 0,-1 0 0,1 0 0,0 0 0,-1 0 0,1-1 0,0 1 0,-1 0 1,1 0-1,0 0 0,-1 0 0,1 0 0,0-1 0,-1 1 0,1 0 0,0 0 0,0-1 0,-1 1 0,1 0 0,0 0 0,0-1 0,-1 1 0,1 0 0,0-1 0,0-1-30,0 1 0,1-1 0,-1 1 0,1-1 0,-1 1 0,1 0 0,0-1 0,-1 1 0,1 0 0,0-1 0,0 1 0,0 0 0,2-2 0,16-17-569,7-1-256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59:13.080"/>
    </inkml:context>
    <inkml:brush xml:id="br0">
      <inkml:brushProperty name="width" value="0.025" units="cm"/>
      <inkml:brushProperty name="height" value="0.025" units="cm"/>
    </inkml:brush>
  </inkml:definitions>
  <inkml:trace contextRef="#ctx0" brushRef="#br0">77 1 17540,'-32'70'3251,"24"-56"-2760,1 0 1,1 0 0,0 1-1,1 0 1,1 0-1,-3 16 1,6-29-466,1 0 1,0 0 0,0 0-1,0 0 1,0 0-1,0 0 1,0 0 0,0 0-1,1 0 1,-1 0-1,1 0 1,-1 0-1,1 0 1,0 0 0,0 0-1,0 0 1,0-1-1,0 1 1,0 0 0,3 2-1,-2-3-65,0 1 0,0-1 1,0 0-1,1 1 0,-1-1 0,1 0 0,-1 0 1,1-1-1,-1 1 0,1 0 0,-1-1 0,1 0 1,5 1-1,2-2-316,0 1-1,1-2 1,-1 1 0,0-1 0,0-1 0,18-7 0,5-5-1408,0-2 1,-2-2 0,40-29-1,-100 92 4430,11-16-1342,1 0-1,2 1 0,-17 40 0,28-58-1141,0 1 0,1-1 0,0 1 1,0 0-1,1 0 0,1 0 0,0 0 0,1 0 0,0 0 1,1 0-1,0 1 0,4 14 0,-4-23-171,0 0 1,1 1-1,0-1 0,-1 0 1,2 0-1,-1-1 0,0 1 1,1 0-1,0-1 0,-1 1 1,7 4-1,-8-7-20,1 0 0,-1-1 0,1 1 1,-1-1-1,0 1 0,1-1 0,-1 1 0,1-1 0,-1 0 0,3 0 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13.558"/>
    </inkml:context>
    <inkml:brush xml:id="br0">
      <inkml:brushProperty name="width" value="0.025" units="cm"/>
      <inkml:brushProperty name="height" value="0.025" units="cm"/>
    </inkml:brush>
  </inkml:definitions>
  <inkml:trace contextRef="#ctx0" brushRef="#br0">1 32 13627,'16'1'5392,"67"7"-4368,178 31-125,18 2-734,-226-37-52,0-2-1,0-2 1,92-13-1,151-44 338,-98 15-334,-169 37-212,2 0-1,-1 3 1,0 0-1,0 2 1,1 1-1,-1 1 1,47 10-1,-65-9-184,-6-1 195,-1 0 1,0-1-1,1 0 0,-1 0 1,1-1-1,-1 1 0,1-1 1,8-1-1,-3-5-241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4.393"/>
    </inkml:context>
    <inkml:brush xml:id="br0">
      <inkml:brushProperty name="width" value="0.05" units="cm"/>
      <inkml:brushProperty name="height" value="0.05" units="cm"/>
    </inkml:brush>
  </inkml:definitions>
  <inkml:trace contextRef="#ctx0" brushRef="#br0">156 149 15595,'-1'0'148,"1"0"-1,-1 0 0,1 0 0,-1 0 0,1 0 0,-1 0 1,1 0-1,0 0 0,-1 0 0,1 0 0,-1 0 0,1-1 1,-1 1-1,1 0 0,-1 0 0,1 0 0,0-1 0,-1 1 1,1 0-1,-1 0 0,1-1 0,0 1 0,-1 0 0,1-1 1,0 1-1,0 0 0,-1-1 0,1 1 0,0-1 0,0 1 1,-1 0-1,1-2 0,4-15 2401,18-14-624,-9 17-1320,1 0 1,24-18-1,-33 28-554,0 1 1,0-1-1,1 1 0,-1 0 1,1 0-1,0 1 0,-1 0 1,1 0-1,0 0 0,0 1 1,0 0-1,7-1 0,-11 2-45,0 0 0,-1 0 0,1 0 0,-1 0-1,1 0 1,0 1 0,-1-1 0,1 0 0,-1 1 0,1-1-1,-1 1 1,1 0 0,-1-1 0,1 1 0,-1 0 0,0 0-1,1 0 1,-1 0 0,0 0 0,0 0 0,0 0 0,0 0-1,2 2 1,-2 0-2,0-1 0,-1 0 0,1 1 0,0-1-1,-1 1 1,1-1 0,-1 1 0,0-1 0,0 1 0,0-1-1,0 1 1,0-1 0,-1 4 0,-2 4-2,1 0 1,-1-1 0,-1 1-1,0-1 1,0 0-1,-7 11 1,-4 0 5,0 0-1,-2-1 1,0 0 0,-31 25 0,-85 54 60,119-88-65,8-5-13,0-1 0,-1 1 0,1-2 0,-1 1 0,0-1-1,-14 5 1,21-8 8,0 0-1,0 0 1,0 0 0,0 0-1,0 0 1,1 0-1,-1-1 1,0 1 0,0 0-1,0 0 1,0 0-1,0 0 1,0 0 0,0-1-1,1 1 1,-1 0-1,0 0 1,0 0-1,0 0 1,0-1 0,0 1-1,0 0 1,0 0-1,0 0 1,0 0 0,0-1-1,0 1 1,0 0-1,0 0 1,0 0 0,0 0-1,0-1 1,0 1-1,0 0 1,-1 0 0,1 0-1,0 0 1,0-1-1,0 1 1,0 0-1,0 0 1,0 0 0,0 0-1,0 0 1,-1-1-1,1 1 1,0 0 0,0 0-1,0 0 1,0 0-1,-1 0 1,1 0 0,0 0-1,0 0 1,0 0-1,0 0 1,-1 0 0,1 0-1,0 0 1,0 0-1,0 0 1,0 0 0,-1 0-1,1 0 1,10-11-161,-8 10 150,0 0 0,0 0 1,0 0-1,0 1 0,0-1 1,0 1-1,0-1 0,0 1 1,0 0-1,1 0 0,-1-1 1,0 2-1,0-1 0,0 0 1,0 0-1,0 1 0,0-1 1,0 1-1,0 0 0,0-1 1,0 1-1,0 0 0,0 0 1,0 0-1,0 1 0,-1-1 0,1 0 1,2 3-1,5 5-2,0 0-1,-1 0 1,13 18 0,-10-12-13,-8-11 27,0 0 0,1 0 0,0 0 0,0 0 1,0 0-1,0-1 0,1 0 0,-1 0 0,1 0 0,0 0 0,-1-1 0,11 3 0,-12-4 17,1 0 0,-1-1 0,1 0 0,0 0 0,-1 0-1,1 0 1,0 0 0,-1-1 0,1 0 0,-1 1 0,1-1-1,-1-1 1,1 1 0,-1 0 0,0-1 0,1 0 0,-1 0-1,0 0 1,5-4 0,0-1 98,-1 0 0,0 0 0,0 0 0,-1-1 0,7-9 0,-11 13-45,1 1 0,-1-1 0,0 0 0,0 0 1,0 0-1,-1 0 0,1 0 0,-1 0 0,0 0 1,0 0-1,-1-1 0,1 1 0,-1 0 0,0-6 0,-5 0-826,4 10 733,1 0 0,0 0 0,-1-1 0,1 1 0,0 0 0,0-1 0,-1 1 0,1 0 0,0-1 0,0 1 0,0 0 0,-1-1 0,1 1 0,0 0 0,0-1 0,0 1 0,0-1 0,0 1 0,0 0 0,0-1 0,0 1 0,0-1 0,0 1 1,0 0-1,0-1 0,0 1 0,0-1 0,0 1 0,0 0 0,0-1 0,0 1 0,1 0 0,-1-1 0,0 1 0,0 0 0,0-1 0,1 1 0,-1 0 0,0-1 0,0 1 0,1 0 0,-1-1 0,0 1 0,1 0 0,-1 0 0,11-6-365</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27.850"/>
    </inkml:context>
    <inkml:brush xml:id="br0">
      <inkml:brushProperty name="width" value="0.025" units="cm"/>
      <inkml:brushProperty name="height" value="0.025" units="cm"/>
    </inkml:brush>
  </inkml:definitions>
  <inkml:trace contextRef="#ctx0" brushRef="#br0">1686 238 10930,'-127'-53'3284,"72"29"-1937,-80-25 1,50 30-525,-2 4 1,-98-5-1,53 7-467,3-6-168,-25-2 31,120 18-136,0 1 0,-50 5 0,67-1-49,1 1-1,-1 1 1,1 1-1,0 0 1,0 1-1,1 1 1,0 0 0,-29 19-1,-3 8 22,-54 50 0,46-38-24,46-39-28,1 0 1,0 0 0,0 0 0,1 0 0,-8 10 0,13-14-4,0 0 0,1-1 0,-1 1 1,1 0-1,0 0 0,0 0 1,0 0-1,0 0 0,0 0 0,0 0 1,1 0-1,0 1 0,-1-1 0,1 0 1,0 0-1,1 0 0,-1 0 1,1 5-1,4 9-15,1 0 1,1 0 0,0 0-1,1-1 1,1 0 0,19 27-1,-3-11 3,0-1 0,31 28-1,-27-34 2,1 0-1,1-2 1,1-2-1,0 0 0,2-2 1,61 24-1,226 62-17,-239-82 27,-33-9-1,1-3 0,56 7 0,-76-16 2,0 0 0,0-2-1,-1-1 1,1-2-1,31-6 1,146-41 7,21-4 25,-175 44-115,1 3 0,74 0 0,-81 7-22,1-2-1,-1-2 1,1-2-1,-1-3 1,72-21 0,-22-5 117,-2-3 1,94-54-1,-183 89-4,0 0-1,0-1 1,-1 0 0,1 0-1,-1-1 1,0 1-1,0-1 1,0 0 0,-1 0-1,0-1 1,7-10-1,-9 11 1,0 1 0,-1-1 0,1 0 0,-1 0-1,0 0 1,0 0 0,0 0 0,-1 0 0,0 0-1,0 0 1,0 0 0,-1 0 0,1 0 0,-1 0-1,0 0 1,-4-8 0,2 3 2,-2-1 0,1 1-1,-2 0 1,1 0 0,-1 1 0,-1-1-1,1 2 1,-2-1 0,-9-9 0,5 7 14,-1 0 0,0 1 0,-1 1 0,-1 0 0,-22-10 1,-3 3 58,0 2 0,-1 1 0,-83-13 0,-275-24 257,116 17-556,208 24-37,14 2-1483,-97-24 0,131 22 1036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04.308"/>
    </inkml:context>
    <inkml:brush xml:id="br0">
      <inkml:brushProperty name="width" value="0.025" units="cm"/>
      <inkml:brushProperty name="height" value="0.025" units="cm"/>
    </inkml:brush>
  </inkml:definitions>
  <inkml:trace contextRef="#ctx0" brushRef="#br0">0 51 15915,'2'-2'485,"0"1"0,0-1 0,0 0 0,0 1 0,0-1-1,0 1 1,0-1 0,3 0 0,15-3-170,0 1 1,1 0-1,-1 2 0,29 0 0,5-1-205,263-12 0,-262 16-114,-1 3 0,0 2 0,101 25 0,-86-12 8,0-3-1,78 7 1,-135-22 30,0-1 0,1 0 0,-1-1 0,21-4 0,-26 4-33,-1 0 0,0-1 0,-1 0 0,1 0 0,0-1 0,-1 1 0,1-1 0,-1-1 0,0 1 0,9-8 0,-13 10-201,0 0-1,0 0 0,-1 1 0,1-1 0,0 0 1,-1 0-1,1 0 0,-1 0 0,1 0 0,-1 0 0,0 0 1,1 0-1,-1 0 0,0 0 0,0 0 0,0 0 1,1-1-1,-1 1 0,0 0 0,-1 0 0,1 0 1,0 0-1,0 0 0,0 0 0,-1-1 0,-5-11-594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05.705"/>
    </inkml:context>
    <inkml:brush xml:id="br0">
      <inkml:brushProperty name="width" value="0.025" units="cm"/>
      <inkml:brushProperty name="height" value="0.025" units="cm"/>
    </inkml:brush>
  </inkml:definitions>
  <inkml:trace contextRef="#ctx0" brushRef="#br0">1 5 14995,'4'2'405,"0"0"-1,0 0 0,0-1 0,1 0 1,-1 0-1,1 0 0,-1 0 1,1-1-1,-1 1 0,6-1 1,1 0-17,518 14 1483,-385-15-1962,398-12-1308,-367-4 1095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07.800"/>
    </inkml:context>
    <inkml:brush xml:id="br0">
      <inkml:brushProperty name="width" value="0.025" units="cm"/>
      <inkml:brushProperty name="height" value="0.025" units="cm"/>
    </inkml:brush>
  </inkml:definitions>
  <inkml:trace contextRef="#ctx0" brushRef="#br0">20 53 14899,'-17'0'2803,"14"-1"-858,12 0-584,335-20 733,-38 1-2215,-143 27-2557,-160-6 2613,-1-1 0,0 0 0,0 0 0,0 0 0,0 0 0,0 0-1,0 0 1,0-1 0,0 1 0,0-1 0,0 0 0,0 1 0,0-1 0,2-1 0,8-10-562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08.485"/>
    </inkml:context>
    <inkml:brush xml:id="br0">
      <inkml:brushProperty name="width" value="0.025" units="cm"/>
      <inkml:brushProperty name="height" value="0.025" units="cm"/>
    </inkml:brush>
  </inkml:definitions>
  <inkml:trace contextRef="#ctx0" brushRef="#br0">10 6 13323,'-1'0'114,"0"1"1,1-1 0,-1 1-1,0-1 1,1 1 0,-1 0-1,1-1 1,-1 1 0,1 0-1,-1-1 1,1 1 0,0 0-1,-1-1 1,1 1 0,0 0-1,-1 0 1,1-1 0,0 1-1,0 0 1,0 0-1,0 1 1,0-2-40,1 1 0,0 0 1,0-1-1,0 1 0,0-1 0,-1 1 0,1-1 0,0 1 1,0-1-1,0 0 0,0 1 0,0-1 0,0 0 0,0 0 0,0 0 1,0 0-1,0 0 0,2 0 0,80 3 1344,103-11-1,-104 3-994,390-6-1110,-266 8-747,-138 0 894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36.335"/>
    </inkml:context>
    <inkml:brush xml:id="br0">
      <inkml:brushProperty name="width" value="0.025" units="cm"/>
      <inkml:brushProperty name="height" value="0.025" units="cm"/>
    </inkml:brush>
  </inkml:definitions>
  <inkml:trace contextRef="#ctx0" brushRef="#br0">582 138 13379,'-78'-48'3043,"60"35"-2803,0 1 1,-1 0-1,-1 1 0,0 1 0,-30-10 1,41 17-169,0 1 1,0 0 0,0 0-1,0 1 1,-1 0 0,1 0 0,0 1-1,-1 1 1,1-1 0,-1 1-1,1 1 1,0 0 0,0 0-1,0 1 1,-12 5 0,7-1-19,1 1 0,1 0 0,0 1 0,0 0 0,1 1 0,0 0 0,0 1 0,1 0 0,1 1 0,0 0 0,0 0 0,1 1 0,1 0 0,0 0 0,1 1 0,-9 28 0,9-20-52,0 0 1,2 0-1,1 0 1,0 0-1,2 1 1,0-1-1,2 1 1,0-1-1,2 0 1,8 39-1,0-23-28,1-1-1,2-1 0,1 0 1,2-1-1,1 0 0,2-2 1,1 0-1,2-2 0,42 46 1,-57-68 16,1-1 1,0 0-1,1 0 1,-1-1-1,1-1 1,1 1-1,0-2 1,-1 1-1,2-1 1,-1-1-1,0 0 1,1-1-1,0 0 1,0-1-1,0 0 1,0-1-1,0 0 1,0-1-1,0 0 1,0-1 0,0 0-1,0-1 1,0-1-1,0 0 1,-1 0-1,1-1 1,18-9-1,-8 1 56,-1-1 0,0 0 0,-2-1-1,1-2 1,-2 0 0,0 0 0,-1-2 0,0 0-1,-2-1 1,0-1 0,17-31 0,-21 31-15,0 1 0,-2-2 1,-1 1-1,0-1 0,-2-1 0,0 1 1,-1-1-1,-1 0 0,-2 0 1,0 0-1,-1-1 0,-4-40 0,1 50-146,0 0 0,-1 0 0,-1 1 0,0-1 0,-1 1 0,0 0 0,-1 0 0,0 1 0,-1 0 0,0 0 0,-1 0 0,0 1 0,-1 0-1,0 1 1,0 0 0,-1 0 0,0 1 0,-1 0 0,0 1 0,0 0 0,0 1 0,-1 0 0,0 0 0,-18-4 0,-5-1-185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37.206"/>
    </inkml:context>
    <inkml:brush xml:id="br0">
      <inkml:brushProperty name="width" value="0.025" units="cm"/>
      <inkml:brushProperty name="height" value="0.025" units="cm"/>
    </inkml:brush>
  </inkml:definitions>
  <inkml:trace contextRef="#ctx0" brushRef="#br0">585 117 11482,'-12'-10'455,"1"0"-1,-2 1 1,1 1-1,-1 0 1,0 0-1,-1 1 0,-19-7 1,2 4-71,-1 0 1,-43-7-1,64 15-341,0 1-1,1 0 0,-1 0 0,0 1 0,0 0 1,1 1-1,-1 0 0,-17 5 0,21-4-13,0 0 0,0 1 0,1 1 0,-1-1 0,1 1 0,0 0 0,0 0 0,0 1 0,0 0 0,1 0 0,0 0 0,0 0 0,-6 9 0,-4 9 79,0 1 0,2 0 0,1 0 1,1 1-1,1 1 0,-10 38 0,12-30 30,1-1 1,2 2 0,2-1-1,0 61 1,5-65-88,2 1 1,0-1 0,2 0 0,2 0 0,14 40 0,-14-51-30,0 0 0,1-1 0,1 0 0,1-1 0,0 0 0,1 0 0,1-1 1,0-1-1,17 15 0,-22-24-25,0 1 1,0-1 0,1 0-1,0-1 1,1 0 0,-1 0-1,1-1 1,0 0 0,0-1-1,0 0 1,0 0 0,1-1-1,-1-1 1,1 0-1,-1 0 1,1-1 0,0 0-1,-1-1 1,1 0 0,16-5-1,-9 0 7,0-1-1,0 0 1,-1-2-1,0 0 1,-1-1 0,0-1-1,-1 0 1,0-1-1,0 0 1,-1-2-1,-1 1 1,0-2-1,18-27 1,-14 17 14,-1-1-1,-1-1 1,-2 0 0,0-1 0,-2-1 0,-1 0 0,11-58-1,-18 69-26,-1-1 0,0 1 0,-2-1-1,0 0 1,-1 1 0,-1-1-1,-1 1 1,0 0 0,-8-24-1,8 34-54,1 0-1,-2 1 0,1-1 0,-1 1 0,0 0 0,-1 0 0,0 0 1,0 0-1,0 1 0,-1 0 0,0 0 0,0 0 0,0 1 0,-1 0 1,0 0-1,0 1 0,0 0 0,0 0 0,-1 0 0,0 1 0,1 0 0,-1 1 1,-9-2-1,11 3 12,-1 0 0,1 0 0,-1 1 0,1 0 0,-1 0 0,1 1 0,0 0 0,-1 0 0,1 1 0,-11 3 0,-19 14-252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38.072"/>
    </inkml:context>
    <inkml:brush xml:id="br0">
      <inkml:brushProperty name="width" value="0.025" units="cm"/>
      <inkml:brushProperty name="height" value="0.025" units="cm"/>
    </inkml:brush>
  </inkml:definitions>
  <inkml:trace contextRef="#ctx0" brushRef="#br0">282 0 13395,'-11'0'180,"0"0"1,0 1-1,0 0 1,1 1-1,-1 0 0,1 1 1,-1 0-1,1 1 1,0 0-1,0 0 1,0 1-1,1 0 1,-1 1-1,1 0 0,1 1 1,-1 0-1,1 0 1,0 0-1,1 1 1,0 1-1,0-1 0,1 1 1,0 0-1,0 0 1,1 1-1,-7 18 1,3-5 11,2 1 1,1-1-1,0 1 1,2 1 0,-1 29-1,3-13-91,2 1 0,7 51 1,-4-69-102,1-1 0,1 0 0,1 0 1,1-1-1,1 1 0,0-2 1,16 28-1,-19-40 2,0 0 0,1-1 0,0 0 0,1 0 0,-1 0 0,2-1 0,-1 0 1,1-1-1,0 1 0,0-1 0,0-1 0,1 0 0,0 0 0,0 0 0,1-1 0,-1-1 0,1 0 0,0 0 0,10 2 1,-4-4 13,0 1 0,0-2 0,-1 0 0,1-1 0,0 0 0,0-1 0,-1-1 1,1-1-1,-1 0 0,21-9 0,-17 4 15,0 0 1,-1-2-1,0 0 0,-1-1 1,0 0-1,0-2 1,19-20-1,-19 15 31,0 0 0,-1-1 0,-2-1 0,0-1 0,-1 0 0,-1 0 1,-1-1-1,-1-1 0,-1 0 0,-1 0 0,-1-1 0,-1 0 0,3-38 0,-8 48-10,0 0-1,-2 0 1,0 0 0,0 0-1,-2 1 1,0-1-1,0 0 1,-1 1 0,-1 0-1,-10-21 1,10 26-34,0 0 1,-1 0-1,0 1 1,0 0 0,-1 0-1,0 0 1,-1 1-1,0 0 1,0 0-1,0 1 1,-1 0-1,0 1 1,0 0-1,0 0 1,-20-6-1,15 6-107,0 1 0,0 1 0,0 0 0,-1 1 0,1 1 0,-1 0 0,1 1 0,-1 1 0,1 0 0,-1 1-1,1 0 1,0 1 0,-1 1 0,-23 9 0,5 5-182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10.412"/>
    </inkml:context>
    <inkml:brush xml:id="br0">
      <inkml:brushProperty name="width" value="0.025" units="cm"/>
      <inkml:brushProperty name="height" value="0.025" units="cm"/>
    </inkml:brush>
  </inkml:definitions>
  <inkml:trace contextRef="#ctx0" brushRef="#br0">8 144 13803,'0'1'40,"-1"-1"1,1 0-1,-1 1 1,1-1-1,-1 1 0,1-1 1,-1 1-1,1-1 1,-1 1-1,1-1 0,0 1 1,0-1-1,-1 1 0,1 0 1,0-1-1,0 1 1,-1-1-1,1 1 0,0 0 1,0-1-1,0 1 1,0 0-1,0-1 0,0 1 1,0 0-1,0-1 1,0 1-1,0 0 0,1 0 1,0 0 14,-1 0 0,1 0 1,0 0-1,0-1 0,0 1 0,0 0 0,0-1 1,0 1-1,0-1 0,0 1 0,1-1 1,-1 1-1,0-1 0,2 1 0,5 0 171,1 0 0,-1 0 0,14 0-1,33-6 391,0-2-1,90-24 1,-32 5-284,-67 17-293,1 3-1,0 1 1,0 2-1,1 2 1,-1 3-1,71 10 1,-34 3-37,0-4-1,120 0 1,-173-11-342,0-2 1,0-1-1,0-2 1,-1 0-1,0-3 1,0 0-1,0-2 0,-1-1 1,-1-1-1,28-17 1,-28 11-248,-8-4-96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11.092"/>
    </inkml:context>
    <inkml:brush xml:id="br0">
      <inkml:brushProperty name="width" value="0.025" units="cm"/>
      <inkml:brushProperty name="height" value="0.025" units="cm"/>
    </inkml:brush>
  </inkml:definitions>
  <inkml:trace contextRef="#ctx0" brushRef="#br0">1 99 13603,'82'16'3371,"-3"-10"-3147,0-3 0,132-12-1,157-42 683,-137 17-666,-119 19-534,0 5 1,130 5-1,-227 6 244,1 0 0,0 1-1,0 1 1,-1 1-1,18 5 1,6 7-186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6.683"/>
    </inkml:context>
    <inkml:brush xml:id="br0">
      <inkml:brushProperty name="width" value="0.05" units="cm"/>
      <inkml:brushProperty name="height" value="0.05" units="cm"/>
    </inkml:brush>
  </inkml:definitions>
  <inkml:trace contextRef="#ctx0" brushRef="#br0">0 51 17244,'6'0'1824,"17"0"-1024,9-2-304,5-3 1409,9-4-1057,8-1-288,2 1-64,1 2-400,-1 2-240,-13 2-600,-10 3-272,-10 5 784,-7 4-216,-10 5-185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7:11.751"/>
    </inkml:context>
    <inkml:brush xml:id="br0">
      <inkml:brushProperty name="width" value="0.025" units="cm"/>
      <inkml:brushProperty name="height" value="0.025" units="cm"/>
    </inkml:brush>
  </inkml:definitions>
  <inkml:trace contextRef="#ctx0" brushRef="#br0">1 105 14147,'16'-11'508,"2"0"1,-1 2-1,1 0 1,0 1-1,1 1 1,0 0-1,36-7 1,8 4-123,68-4 1,-37 10-292,-1 4 1,115 14-1,182 46-1491,-249-38 887,-78-13 160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39.470"/>
    </inkml:context>
    <inkml:brush xml:id="br0">
      <inkml:brushProperty name="width" value="0.025" units="cm"/>
      <inkml:brushProperty name="height" value="0.025" units="cm"/>
    </inkml:brush>
  </inkml:definitions>
  <inkml:trace contextRef="#ctx0" brushRef="#br0">440 40 13883,'-3'-4'146,"0"1"0,-1 0-1,1-1 1,-1 1 0,0 1 0,1-1 0,-1 0 0,-1 1-1,1 0 1,0 0 0,-1 0 0,1 0 0,-1 1 0,-8-2 0,6 3-12,0-1 1,0 1-1,1 0 1,-1 1-1,0 0 1,1 0 0,-1 0-1,1 1 1,-11 4-1,3 0 31,1 1 0,0 0 0,0 1 0,0 1 0,1 0-1,1 0 1,-1 1 0,-17 21 0,10-6-80,0 1 0,1 0 1,2 2-1,1 0 0,1 1 0,2 0 0,0 1 1,2 0-1,2 1 0,-8 44 0,13-52-99,1 1-1,1 0 1,1 1-1,1-1 1,2 0 0,5 27-1,-4-33 9,1 0 1,1 0-1,0-1 0,2 0 0,0 0 1,1-1-1,0 0 0,19 24 0,-21-32-2,0-1 0,0 1 0,1-1 0,-1-1 0,1 1 1,1-1-1,-1-1 0,1 1 0,0-2 0,1 1 0,-1-1 0,1-1 0,0 1 0,0-2 0,0 1 0,0-1 0,0-1 0,0 0 0,0-1 0,1 1 0,-1-2 0,0 0 0,0 0 0,1-1 0,13-4 0,-3 0 25,-1-1 0,0-1 0,-1-1 0,0-1-1,0-1 1,-1 0 0,-1-1 0,0-1-1,0-1 1,-2-1 0,1 0 0,-2 0 0,0-2-1,-1 0 1,-1 0 0,11-21 0,-11 18 55,-2 0 0,0-1 0,-1 0 0,-1-1 0,-1 0 0,-2 0 1,0 0-1,-1-1 0,-1 0 0,-1 0 0,-1 0 0,-1 0 0,-1 0 0,-7-40 0,5 51-49,-1-1-1,0 1 0,-1 0 0,0 0 1,-1 1-1,0 0 0,-1 0 0,-1 0 1,-15-18-1,19 25-117,0-1 1,-1 1 0,0 0-1,1 0 1,-1 0-1,0 0 1,-1 1-1,1 0 1,-1 0 0,1 1-1,-1-1 1,0 1-1,0 0 1,0 1-1,0 0 1,0 0 0,-1 0-1,1 0 1,0 1-1,0 0 1,-13 2-1,-6 7-298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40.269"/>
    </inkml:context>
    <inkml:brush xml:id="br0">
      <inkml:brushProperty name="width" value="0.025" units="cm"/>
      <inkml:brushProperty name="height" value="0.025" units="cm"/>
    </inkml:brush>
  </inkml:definitions>
  <inkml:trace contextRef="#ctx0" brushRef="#br0">288 132 12227,'-9'-2'245,"-1"0"0,1 0 0,-1 1 0,1 0 0,-1 0-1,1 1 1,-1 0 0,1 1 0,-1 0 0,1 1 0,-1 0 0,1 0 0,0 1 0,0 0 0,0 1 0,0 0 0,1 0 0,0 1 0,-1 0 0,2 0 0,-1 1 0,-8 8 0,8-4-184,0 1-1,1 0 1,0 0-1,1 0 0,0 1 1,1 0-1,0 0 1,1 0-1,1 1 1,-1-1-1,2 1 1,-1 13-1,0 0 32,2 0 0,1 1 1,1-1-1,1 0 0,6 26 0,-5-35-65,1 0 0,1-1 0,1 1-1,0-1 1,1-1 0,1 1 0,0-1 0,1-1-1,12 16 1,-13-20-20,1-1-1,-1 0 1,1-1-1,1 0 1,0 0-1,0-1 1,0 0-1,1-1 0,0 0 1,0-1-1,1 0 1,-1 0-1,17 3 1,-7-4 16,1 0 1,-1-2 0,1-1-1,0 0 1,0-1-1,0-2 1,-1 0-1,1-1 1,-1-1-1,0-1 1,0-1-1,0-1 1,21-11 0,-24 10 21,-2-1 0,1 0 0,-1-2 0,-1 0 0,1 0 1,-2-2-1,0 0 0,-1 0 0,0-1 0,-1-1 0,0 0 0,-1-1 1,-1 0-1,-1 0 0,10-23 0,-12 20 23,-1 0 1,0 0-1,-2-1 0,0 0 0,-1 0 1,-1 0-1,-1 0 0,0-1 1,-2 1-1,-1 0 0,0 0 0,-8-32 1,6 39-41,0-1 1,-1 0-1,-1 1 1,0 0 0,0 0-1,-1 1 1,-1 0-1,0 0 1,-1 1 0,0 0-1,-1 0 1,0 1-1,0 0 1,-1 1 0,-1 0-1,0 1 1,0 0-1,-19-8 1,16 9-57,-1 1 1,0 1-1,0 1 0,-1 0 0,1 1 1,-1 1-1,0 0 0,0 1 1,0 1-1,1 1 0,-22 3 0,29-3-54,0 1 1,0 0-1,0 1 0,0-1 0,0 2 0,0-1 0,1 1 0,0 1 1,0-1-1,0 1 0,0 1 0,1 0 0,0 0 0,0 0 0,0 1 0,1 0 1,0 0-1,0 0 0,1 1 0,0 0 0,-7 15 0,1 8-334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41.015"/>
    </inkml:context>
    <inkml:brush xml:id="br0">
      <inkml:brushProperty name="width" value="0.025" units="cm"/>
      <inkml:brushProperty name="height" value="0.025" units="cm"/>
    </inkml:brush>
  </inkml:definitions>
  <inkml:trace contextRef="#ctx0" brushRef="#br0">366 4 11931,'-13'-1'386,"0"-1"1,0 2-1,0 0 1,0 0 0,0 1-1,0 1 1,0 0-1,0 1 1,1 0 0,-15 6-1,14-4-260,1 1 0,0 1 0,0 0-1,0 1 1,1 0 0,0 0 0,1 1 0,0 1-1,0 0 1,1 0 0,0 1 0,1 0 0,0 0-1,1 1 1,-6 14 0,4-7-69,2 1 1,1 0 0,0 0-1,1 1 1,1-1 0,1 1-1,1 0 1,1 0-1,1 0 1,1 0 0,0 0-1,7 27 1,-2-15-56,3 0 1,0-1-1,2 0 1,1-1 0,2 0-1,34 56 1,-44-80 7,1-1 0,-1 0 0,1 0 0,0-1 0,1 1 0,-1-1 0,1 0 0,0-1 0,0 1 0,0-1 0,1-1 0,-1 1 0,1-1 0,0 0 0,0 0 1,10 2-1,-8-4 25,-1 0-1,1 0 1,0-1 0,-1 0 0,1 0 0,0-1 0,-1 0 0,1-1 0,-1 0 0,1 0 0,-1-1 0,0 0 0,0 0 0,8-5 0,4-3 64,-1-2 1,0 0 0,0-1-1,-2-1 1,0 0 0,0-2 0,17-21-1,-10 6 28,0-2-1,-2 0 0,21-45 0,-32 56-89,0 1 0,-2-1 0,-1-1-1,0 0 1,-2 0 0,-1-1 0,-1 1-1,2-48 1,-6 68-48,-1-1-1,0 1 0,1 0 1,-1 0-1,-1 0 0,1-1 1,0 1-1,-1 0 1,0 0-1,0 1 0,0-1 1,-1 0-1,1 1 0,-1-1 1,0 1-1,0 0 1,0 0-1,0 0 0,0 0 1,-1 1-1,1-1 0,-1 1 1,0 0-1,0 0 1,0 0-1,-7-2 0,-8-2-240,-1 1-1,0 0 1,0 2-1,-27-2 0,44 5 227,-86-4-541,46 4 146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46.471"/>
    </inkml:context>
    <inkml:brush xml:id="br0">
      <inkml:brushProperty name="width" value="0.025" units="cm"/>
      <inkml:brushProperty name="height" value="0.025" units="cm"/>
    </inkml:brush>
  </inkml:definitions>
  <inkml:trace contextRef="#ctx0" brushRef="#br0">577 8 11258,'-9'-2'317,"0"0"0,0 1-1,1 0 1,-1 0-1,0 1 1,0 0 0,-11 2-1,-65 14 1969,22-4-1317,44-9-738,-1 0 1,-18 7-1,30-7-195,1 0 0,0 0 0,0 0 0,1 1 0,-1 0 0,1 1 0,-1-1 0,-6 8 1,-12 11 40,2 1 1,1 1 0,1 1 0,1 1-1,1 1 1,-16 33 0,29-49-61,0 0 0,1 0 0,1 1 0,0-1 0,1 1 0,0 0 0,1 0 0,0 0 0,1 1 0,1-1 0,0 0 0,1 0 0,0 1 0,1-1 0,0 0 0,1 0 0,1 0 0,6 15 0,18 28-34,2-2 0,60 82 1,-80-121 13,1-1 0,1-1 0,0 0 0,0 0 1,27 19-1,-29-25 22,0-1 1,1 0-1,0 0 1,-1-2 0,2 1-1,-1-1 1,0-1-1,1 0 1,19 2-1,237 7 397,-31-4-292,-160 3-90,83 22 0,-85-16-15,81 8 0,-130-22-26,0-2 0,0-1 1,0-1-1,0-1 0,0-2 0,0 0 1,26-9-1,-3-4-26,62-33 0,-74 32-79,0 2 0,1 1 0,53-14 0,83-11-313,148-28 358,-308 66 66,0-1-1,0 0 1,0-1-1,-1-1 1,16-6-1,-23 7 1,0 1-1,0-1 1,0 0-1,-1-1 1,1 1-1,-1-1 1,0 0-1,-1 0 0,1-1 1,-1 0-1,0 1 1,4-9-1,-3 5-56,-1 0-1,0 0 1,0 0-1,-1 0 1,0 0-1,-1-1 1,0 0-1,-1 1 1,1-1-1,-2 0 1,0 1-1,0-1 1,-2-10-1,0 9 39,0 1-1,-1-1 1,-1 1-1,0 0 1,0 0-1,-1 0 1,0 0-1,-1 1 1,0 0-1,0 0 1,-12-12-1,1 4 50,-1 1-1,0 0 0,-1 2 1,-1 0-1,0 1 0,-1 1 1,-1 1-1,1 1 1,-43-14-1,-17 2 73,-121-20 1,137 31-96,-582-99 368,619 105-345,-148-17 254,153 21-245,0 0 1,1 2-1,-1 1 1,1 0-1,-38 10 0,44-6-142,1 0 0,0 1-1,1 1 1,0 0-1,0 1 1,1 0 0,-18 16-1,1-1-246,9-12 116,2-8-70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4.817"/>
    </inkml:context>
    <inkml:brush xml:id="br0">
      <inkml:brushProperty name="width" value="0.025" units="cm"/>
      <inkml:brushProperty name="height" value="0.025" units="cm"/>
    </inkml:brush>
  </inkml:definitions>
  <inkml:trace contextRef="#ctx0" brushRef="#br0">473 12 16059,'0'0'45,"1"0"-1,-1-1 0,0 1 1,1 0-1,-1-1 0,0 1 1,0-1-1,0 1 0,1 0 0,-1-1 1,0 1-1,0-1 0,0 1 1,0-1-1,0 1 0,0 0 0,0-1 1,0 1-1,0-1 0,0 1 1,0-1-1,0 1 0,0-1 1,0 1-1,0 0 0,0-1 0,-1 0 1,1 1-29,-1 0 0,1 0 0,-1 0 0,0 0 0,1 0 0,-1 0 0,1 0 0,-1 0 0,0 0 0,1 1 0,-1-1 0,1 0 0,-1 0 1,1 1-1,-1-1 0,1 0 0,-1 0 0,1 1 0,-1-1 0,1 1 0,-1-1 0,1 0 0,-1 1 0,0 0 0,-11 12 197,0 0 1,1 1-1,0 1 0,1-1 0,1 2 0,-10 19 1,0 1-15,-118 227 713,-48 81-1414,185-344 510,-22 30 820,12-24-541,10-6-288,0-1 0,-1 1-1,1-1 1,0 1 0,-1-1 0,1 1 0,0-1 0,0 1 0,-1-1 0,1 1-1,0-1 1,0 1 0,0-1 0,0 0 0,-1 1 0,1-1 0,0 1 0,0-1 0,0 1-1,1-1 1,-1 0 0,0 1 0,0-1 0,0 0 0,4-35-13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5.295"/>
    </inkml:context>
    <inkml:brush xml:id="br0">
      <inkml:brushProperty name="width" value="0.025" units="cm"/>
      <inkml:brushProperty name="height" value="0.025" units="cm"/>
    </inkml:brush>
  </inkml:definitions>
  <inkml:trace contextRef="#ctx0" brushRef="#br0">137 1 11803,'-3'9'1456,"-4"17"-784,-2 7-280,-3 11 1600,-2 5-1407,2 12-193,-1 6-16,3 8-200,-1 6-64,4 1-80,-1-1-24,1-6-168,1 0-160,3-13-288,-1-8 488,-1-19-64,0-11-97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5.775"/>
    </inkml:context>
    <inkml:brush xml:id="br0">
      <inkml:brushProperty name="width" value="0.025" units="cm"/>
      <inkml:brushProperty name="height" value="0.025" units="cm"/>
    </inkml:brush>
  </inkml:definitions>
  <inkml:trace contextRef="#ctx0" brushRef="#br0">23 283 17092,'-3'-4'326,"-12"-21"608,14 24-911,1 0 0,-1 0 0,1 0 0,-1 0 0,1 0 0,0 0 0,-1 0 0,1 0 0,0 0 1,0 0-1,0 0 0,-1 0 0,1 0 0,0 0 0,1 0 0,-1 0 0,0 0 0,0 0 0,0 0 0,1 0 0,-1 0 0,0 0 0,1 0 0,0-1 0,4-2 74,0 1-1,1 0 1,-1 0-1,1 0 1,0 1 0,0 0-1,0 0 1,0 0-1,11-1 1,2-1-1,384-123-3462,-367 112 2914,5-2 33,58-16 0,-95 32 451,-1 0 1,0 0-1,1 0 1,-1 1 0,0 0-1,1 0 1,-1 0-1,1 0 1,-1 0-1,0 1 1,6 1-1,-7-2-2,-1 1 0,0 0 1,0 0-1,1 0 0,-1 0 0,0 0 0,0 0 0,0 0 0,0 0 1,0 0-1,0 0 0,0 1 0,-1-1 0,1 0 0,0 1 0,-1-1 1,1 0-1,-1 1 0,1-1 0,-1 1 0,0-1 0,0 1 0,1-1 1,-1 1-1,0-1 0,0 1 0,-1-1 0,1 3 0,-4 17 318,0-1-1,-1 0 0,-1 0 1,-1 0-1,-17 32 1,0 5 334,21-50-596,-3 9 273,-8 31 1,13-46-352,1 0 1,0-1 0,0 1 0,-1 0-1,1-1 1,0 1 0,0 0-1,0-1 1,0 1 0,-1 0 0,1-1-1,0 1 1,0 0 0,1-1 0,-1 1-1,0 0 1,0-1 0,0 1-1,0 0 1,0-1 0,1 1 0,-1 0-1,0-1 1,1 1 0,-1-1-1,0 1 1,1-1 0,-1 1 0,1-1-1,-1 1 1,1-1 0,-1 1 0,1-1-1,-1 1 1,1-1 0,0 0-1,-1 1 1,2-1 0,0 0-3,0 0 1,1 0-1,-1-1 1,1 1-1,-1-1 1,0 0-1,0 0 1,1 1-1,-1-1 0,0-1 1,0 1-1,3-2 1,35-26-36,-2-2 0,64-66 0,-46 43 32,-31 30 4,2-2 44,34-26 0,-61 52-47,1-1-1,0 0 1,0 1-1,-1-1 1,1 0-1,0 1 1,0-1-1,0 1 1,0 0-1,0-1 1,0 1-1,0-1 1,0 1-1,-1 0 1,1 0 0,0 0-1,0 0 1,0 0-1,0-1 1,1 2-1,0-1 1,-1 0-1,-1 1 0,1 0 0,-1-1 1,1 1-1,-1 0 0,0-1 0,1 1 1,-1 0-1,0-1 0,1 1 0,-1 0 1,0-1-1,0 1 0,0 0 0,0 0 1,0-1-1,0 1 0,0 0 0,0 0 0,0 0 1,0 1-1,-3 10 38,1 0 0,-8 19 0,7-21-8,-12 39 81,-12 57-546,26-102 383,-2 15 2,3-19 45,0 0 0,0 1 0,0-1 0,0 0 0,0 1 0,0-1-1,0 0 1,0 1 0,0-1 0,0 1 0,0-1 0,0 0 0,0 1 0,0-1-1,0 0 1,1 0 0,-1 1 0,0-1 0,0 0 0,0 1 0,1-1 0,-1 0-1,0 0 1,0 1 0,1-1 0,-1 0 0,0 0 0,1 1 0,-1-1-1,0 0 1,0 0 0,1 0 0,-1 0 0,0 0 0,1 0 0,-1 1 0,1-1-1,-1 0 1,0 0 0,1 0 0,15-4-137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6.446"/>
    </inkml:context>
    <inkml:brush xml:id="br0">
      <inkml:brushProperty name="width" value="0.025" units="cm"/>
      <inkml:brushProperty name="height" value="0.025" units="cm"/>
    </inkml:brush>
  </inkml:definitions>
  <inkml:trace contextRef="#ctx0" brushRef="#br0">56 1 16091,'0'0'39,"0"0"-1,0 1 1,0-1-1,0 0 1,0 0-1,0 0 1,0 0-1,0 0 1,0 0-1,0 0 1,1 1-1,-1-1 0,0 0 1,0 0-1,0 0 1,0 0-1,0 0 1,0 0-1,0 0 1,1 0-1,-1 0 1,0 0-1,0 1 1,0-1-1,0 0 0,0 0 1,0 0-1,1 0 1,-1 0-1,0 0 1,0 0-1,0 0 1,0 0-1,0 0 1,1 0-1,-1 0 1,0 0-1,0 0 1,0 0-1,0-1 0,0 1 1,0 0-1,1 0 1,-1 0-1,0 0 1,0 0-1,0 0 1,0 0-1,0 0 1,0 0-1,0 0 1,0-1-1,1 1 0,-1 0 1,0 0-1,0 0 1,0 0-1,0 0 1,0 0-1,0-1 1,0 1-1,0 0 1,0 0-1,0 0 1,0 0-1,-1 18 901,-6 26-532,-11 34-159,7-38-189,3-1 1,-7 73-1,15-111-57,-1 0-1,1 0 1,0 0 0,0 0 0,0 0 0,0 0 0,0 0 0,0 0-1,0 0 1,0 0 0,1 0 0,-1 0 0,0 0 0,0 0 0,1-1 0,-1 1-1,1 0 1,-1 0 0,1 0 0,-1 0 0,1-1 0,0 1 0,-1 0-1,1 0 1,0-1 0,-1 1 0,1 0 0,1 0 0,0-1-1,0 0 0,0 0 1,0 0-1,-1-1 0,1 1 1,0 0-1,0-1 0,0 0 0,-1 1 1,1-1-1,0 0 0,-1 0 1,1 0-1,-1 0 0,1 0 0,1-2 1,25-20 27,-1-1 0,-1-1 0,34-45 0,-48 57-7,21-30 55,-21 27-26,0 0 0,1 1 1,29-26-1,-42 41-50,0 0 0,0 0 0,0 0 0,0-1 1,1 1-1,-1 0 0,0 0 0,0 0 0,0 0 0,1-1 1,-1 1-1,0 0 0,0 0 0,0 0 0,1 0 0,-1 0 1,0 0-1,0 0 0,0 0 0,1 0 0,-1 0 1,0 0-1,0-1 0,1 1 0,-1 0 0,0 1 0,0-1 1,1 0-1,-1 0 0,0 0 0,0 0 0,1 0 0,-1 0 1,0 0-1,0 0 0,0 0 0,1 0 0,-1 1 0,0-1 1,0 0-1,0 0 0,1 0 0,-1 0 0,0 0 0,0 1 1,0-1-1,0 0 0,0 0 0,0 0 0,1 1 0,-1-1 1,0 0-1,0 0 0,0 1 0,0-1 0,0 0 0,0 0 1,0 1-1,0-1 0,0 0 0,0 0 0,0 0 0,0 1 1,0-1-1,0 0 0,0 0 0,0 1 0,-3 18 1,3-17-1,-14 62-23,5-25 15,-4 41 0,13-79 8,0 0-1,-1 1 0,1-1 0,0 1 0,0-1 0,0 1 1,0-1-1,0 0 0,0 1 0,0-1 0,1 1 0,-1-1 1,1 0-1,-1 1 0,1-1 0,-1 0 0,1 1 0,0-1 1,-1 0-1,1 0 0,0 1 0,1 0 0,-1-2 0,1 1 0,-1-1 0,0 0 0,0 1 0,1-1 0,-1 0 0,0 0 0,0 0 0,1 0 0,-1 0 0,0 0 1,0 0-1,0-1 0,1 1 0,-1 0 0,0-1 0,0 1 0,0-1 0,3 0 0,7-6-2,0 0 0,0-1 1,16-14-1,-23 18 0,67-59-11,53-42-12,-122 103 19,-1 1 0,1-1 1,0 1-1,0 0 1,0 0-1,0 0 0,1 0 1,-1 0-1,0 0 0,0 1 1,0-1-1,4 0 0,-6 1 4,1 1-1,-1-1 1,1 0-1,-1 0 1,0 0-1,1 0 1,-1 0-1,1 0 1,-1 1 0,0-1-1,1 0 1,-1 0-1,0 1 1,1-1-1,-1 0 1,0 0-1,0 1 1,1-1-1,-1 0 1,0 1-1,0-1 1,1 0-1,-1 1 1,0 0-1,1 17-48,-6 4-13,-1 0 0,-13 33 0,10-33 77,2 0 0,-7 32 0,14-53 10,0-1-18,-1 1 0,1-1 0,0 1 0,0-1 0,0 1 0,0-1 0,0 1 0,0-1 0,-1 1 0,1 0 0,0-1 0,1 1 0,-1-1 0,0 1 1,0-1-1,0 1 0,0-1 0,0 1 0,0-1 0,1 1 0,-1-1 0,0 1 0,1 0 0,8-5-3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6.976"/>
    </inkml:context>
    <inkml:brush xml:id="br0">
      <inkml:brushProperty name="width" value="0.025" units="cm"/>
      <inkml:brushProperty name="height" value="0.025" units="cm"/>
    </inkml:brush>
  </inkml:definitions>
  <inkml:trace contextRef="#ctx0" brushRef="#br0">52 81 16828,'10'0'2322,"-8"0"-2240,0 0 0,0 0 1,0 0-1,0 0 0,0 0 0,0 0 1,0-1-1,0 1 0,-1-1 1,1 1-1,0-1 0,0 0 0,2-1 1,0 1-17,-1-1 0,0 0 0,1 0 0,-1 0 0,0 0 0,0-1 0,-1 1 0,1-1 0,0 1 0,-1-1 0,1 0 0,-1 0 0,3-6 0,-5 9-56,0 0 0,0 0 1,0 0-1,0 0 0,0-1 1,0 1-1,0 0 0,-1 0 1,1 0-1,0 0 0,0 0 0,0 0 1,0 0-1,0-1 0,0 1 1,-1 0-1,1 0 0,0 0 0,0 0 1,0 0-1,0 0 0,0 0 1,-1 0-1,1 0 0,0 0 1,0 0-1,0 0 0,0 0 0,0 0 1,-1 0-1,1 0 0,0 0 1,0 0-1,0 0 0,0 0 0,0 0 1,-1 0-1,1 0 0,0 0 1,0 0-1,0 0 0,0 1 1,0-1-1,0 0 0,-1 0 0,1 0 1,0 0-1,0 0 0,0 0 1,0 0-1,0 1 0,0-1 0,0 0 1,0 0-1,0 0 0,-1 0 1,1 0-1,0 1 0,-10 6 148,-7 15-96,2 0-1,1 1 0,0 0 1,2 1-1,1 1 0,-11 33 1,19-52-78,1 0 0,1 1 1,-1-1-1,1 1 0,0 0 1,0-1-1,1 8 0,0-13 12,0-1-1,0 1 0,0 0 0,0-1 0,0 1 1,0-1-1,0 1 0,0-1 0,0 1 0,1 0 1,-1-1-1,0 1 0,0-1 0,1 1 0,-1-1 1,0 1-1,1-1 0,-1 1 0,0-1 0,1 1 1,-1-1-1,1 0 0,-1 1 0,1-1 0,-1 0 1,1 1-1,-1-1 0,1 0 0,-1 0 0,1 1 0,-1-1 1,1 0-1,-1 0 0,1 0 0,0 0 0,-1 0 1,1 0-1,-1 0 0,1 0 0,0 0 0,-1 0 1,1 0-1,-1 0 0,2 0 0,22-11-118,-24 11 122,74-53-257,-57 39 217,1 0 0,0 2 0,1 0 0,33-14 1,-51 25 34,1 0 1,-1 1-1,1-1 1,-1 1-1,1-1 1,-1 1 0,1 0-1,0-1 1,-1 1-1,1 0 1,-1 0 0,1 0-1,0 0 1,-1 1-1,1-1 1,0 0-1,-1 1 1,1-1 0,-1 1-1,1-1 1,-1 1-1,1 0 1,1 1 0,-1 0-6,0 0 0,0 1 0,-1-1 1,1 0-1,-1 0 0,0 1 1,0-1-1,0 1 0,0-1 0,0 1 1,0 0-1,-1-1 0,1 6 1,0 0-19,1 13-36,-2-20 65,0-1-1,1 0 0,-1 1 1,0-1-1,0 0 0,0 0 1,0 1-1,1-1 0,-1 0 1,0 1-1,0-1 0,0 0 1,1 0-1,-1 1 1,0-1-1,0 0 0,1 0 1,-1 1-1,0-1 0,1 0 1,-1 0-1,0 0 0,1 0 1,-1 0-1,0 0 0,1 1 1,-1-1-1,0 0 0,1 0 1,-1 0-1,0 0 0,1 0 1,-1 0-1,0 0 0,1 0 1,-1-1-1,1 1 0,-1 0 1,0 0-1,0 0 0,1 0 1,-1 0-1,0 0 0,1-1 1,-1 1-1,0 0 1,1 0-1,-1-1 0,8-6-80,0 0-1,-1-1 1,0 0-1,0 0 1,-1 0-1,0-1 0,8-17 1,-4 9-140,43-78-138,-22 41 148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7.089"/>
    </inkml:context>
    <inkml:brush xml:id="br0">
      <inkml:brushProperty name="width" value="0.05" units="cm"/>
      <inkml:brushProperty name="height" value="0.05" units="cm"/>
    </inkml:brush>
  </inkml:definitions>
  <inkml:trace contextRef="#ctx0" brushRef="#br0">0 106 18708,'17'13'1760,"9"-10"-1159,7-3-233,13-8 592,1-4-280,8-5-680,2-3-456,-7-2 464,-5-2-200,-8 5-176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7.423"/>
    </inkml:context>
    <inkml:brush xml:id="br0">
      <inkml:brushProperty name="width" value="0.025" units="cm"/>
      <inkml:brushProperty name="height" value="0.025" units="cm"/>
    </inkml:brush>
  </inkml:definitions>
  <inkml:trace contextRef="#ctx0" brushRef="#br0">141 114 16420,'-2'-18'1803,"1"18"-1779,1 0 1,0 0-1,0 0 0,0 0 1,0 0-1,-1 0 1,1 0-1,0 0 0,0 0 1,0 0-1,-1 0 0,1 0 1,0 0-1,0 0 0,0 0 1,0 0-1,-1 0 1,1 0-1,0 0 0,0 0 1,0 1-1,0-1 0,0 0 1,-1 0-1,1 0 1,0 0-1,0 0 0,0 0 1,0 1-1,0-1 0,0 0 1,0 0-1,0 0 0,0 0 1,-1 0-1,1 1 1,0-1-1,0 0 0,0 0 1,0 0-1,0 1 0,0-1 1,0 0-1,0 0 1,-13 39 634,9-25-799,-20 48 27,-34 101 34,49-131 108,1 1-1,2-1 1,-4 39 0,10-66-18,0 1 0,0 0 0,0 0 0,0-1 0,1 1 0,2 10 1,-2-14-10,-1-1 0,1 0 1,-1 0-1,1 0 0,-1 0 0,1-1 1,-1 1-1,1 0 0,0 0 1,-1 0-1,1 0 0,0 0 1,0-1-1,0 1 0,0 0 1,0-1-1,0 1 0,0-1 1,0 1-1,0-1 0,0 1 1,0-1-1,0 0 0,0 0 1,0 1-1,0-1 0,0 0 0,0 0 1,0 0-1,1 0 0,-1 0 1,0 0-1,0-1 0,0 1 1,0 0-1,0 0 0,0-1 1,0 1-1,2-2 0,6-2 5,0 0-1,0-1 0,0 0 0,0-1 0,-1 0 1,14-12-1,44-50 18,-42 42-1,54-62 61,-4-3 1,84-136-1,-150 216-88,-5 6-18,0 0 1,1-1 0,-2 1 0,1-1-1,0 1 1,-1-1 0,2-7 0,-4 13 12,0 0 1,0 0 0,0 0-1,-1 0 1,1 0 0,0 0 0,0 0-1,0 0 1,0 0 0,0 0-1,0 0 1,0 0 0,0 0 0,0 0-1,0 0 1,0 0 0,0 0-1,0 0 1,0 0 0,0 0-1,0 0 1,0 0 0,0 0 0,0 0-1,0 0 1,0 0 0,0 0-1,0 0 1,0 0 0,-1 0 0,1 0-1,0 0 1,0 0 0,0 0-1,0 0 1,0 0 0,0 0 0,0 0-1,0 0 1,0 0 0,0 0-1,0 0 1,0 0 0,0 0-1,0 0 1,0-1 0,0 1 0,0 0-1,0 0 1,0 0 0,-5 7-329,-9 14-140,11-16 371,-45 62-490,19-23 213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7.952"/>
    </inkml:context>
    <inkml:brush xml:id="br0">
      <inkml:brushProperty name="width" value="0.025" units="cm"/>
      <inkml:brushProperty name="height" value="0.025" units="cm"/>
    </inkml:brush>
  </inkml:definitions>
  <inkml:trace contextRef="#ctx0" brushRef="#br0">0 88 16524,'4'19'1200,"8"-10"-1008,6-3-152,10-8-8,5-9-224,9-8-1024,7-6 1032,2-6-241,2-2-151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8.478"/>
    </inkml:context>
    <inkml:brush xml:id="br0">
      <inkml:brushProperty name="width" value="0.025" units="cm"/>
      <inkml:brushProperty name="height" value="0.025" units="cm"/>
    </inkml:brush>
  </inkml:definitions>
  <inkml:trace contextRef="#ctx0" brushRef="#br0">44 0 12323,'-14'28'1784,"-9"21"-288,22-46-1324,-1 0 0,1 0-1,1 0 1,-1 0-1,0 1 1,1-1 0,0 0-1,-1 0 1,1 1-1,0-1 1,2 7-1,-2-9-130,0 0 0,1 0 0,-1 0 0,1 0-1,0 1 1,-1-1 0,1 0 0,0 0-1,0-1 1,-1 1 0,1 0 0,0 0-1,0 0 1,0 0 0,0-1 0,0 1-1,0 0 1,0-1 0,0 1 0,2 0-1,1 0 5,-1 0-1,1-1 1,-1 1-1,1-1 1,0 1-1,-1-1 1,5-1-1,5 0-82,1-1 0,22-7 0,110-43-1352,-97 33-585,68-19-1,-112 37 1824,0 0-46,1-1-1,0 1 1,0 0 0,0 1 0,6 0 0,-11 0 184,0 0 0,0 0 1,0 0-1,0 0 0,0 0 1,0 1-1,0-1 0,0 0 1,0 1-1,0-1 0,0 1 1,0-1-1,0 1 0,0 0 1,0-1-1,0 1 0,-1 0 1,1-1-1,0 1 0,0 0 1,-1 0-1,1 0 0,-1 0 1,1 0-1,-1 0 0,1 0 1,-1 0-1,0 0 0,1 0 1,-1 0-1,0 0 0,0 0 1,1 2-1,-2 28 605,0-24-206,1-1-1,0 1 1,0 0 0,2 12-1,-1-17-329,-1-1-1,1 1 1,-1 0-1,1-1 1,0 1-1,0-1 1,-1 1-1,1-1 1,0 1-1,1-1 1,-1 0-1,0 1 1,0-1-1,0 0 1,1 0-1,-1 0 1,1 0-1,-1 0 1,1 0-1,-1 0 1,1-1-1,-1 1 1,3 0-1,7 1-73,-1 0 1,1-1-1,-1-1 0,1 0 0,0 0 1,-1-1-1,1 0 0,-1-1 0,0 0 0,12-4 1,-10 2-132,0 2 0,1-1 1,-1 1-1,1 1 1,0 1-1,17 0 1,-27 1 129,-1-1 0,0 1 1,1 0-1,-1 0 1,0 0-1,0 0 0,0 0 1,0 1-1,0-1 0,0 1 1,0-1-1,0 1 0,0 0 1,-1-1-1,1 1 0,-1 0 1,1 0-1,-1 0 1,0 1-1,0-1 0,0 0 1,0 0-1,0 1 0,1 3 1,1 7 80,0-1 0,-1 1 1,1 19-1,-2-19-5,11 257 1639,-12-246-1593,1-6-15,-1 1 0,-1-1 1,0 1-1,-2-1 0,0 1 0,-1-1 1,-1 0-1,0 0 0,-1-1 1,-14 26-1,18-39-18,-1 0 0,1 0 0,-1 0 0,0-1 0,0 1 0,-1-1 0,1 0 0,-1 0 0,1 0 0,-1-1 1,0 1-1,0-1 0,0 0 0,0 0 0,0 0 0,-1-1 0,-5 2 0,7-2-10,-1-1 1,1 0 0,-1 0-1,1 0 1,-1 0-1,1 0 1,0-1-1,-1 0 1,1 1 0,-1-1-1,1-1 1,0 1-1,0 0 1,0-1-1,0 1 1,0-1 0,0 0-1,0 0 1,0 0-1,1-1 1,-1 1-1,1-1 1,-4-4-1,-3-5-24,1-1 0,0 0 0,1-1 0,1 0-1,0 0 1,1 0 0,0-1 0,1 1-1,1-1 1,-2-17 0,2 8-135,1 1 0,2-1 1,0 0-1,1 0 0,9-41 0,-8 54 29,1 1-1,0-1 1,1 1-1,0 0 0,1 0 1,0 1-1,0-1 1,1 1-1,0 0 0,0 1 1,1 0-1,1 0 1,9-9-1,-4 7 16,1 0 0,0 1 0,0 1 0,0 0 0,1 1 1,1 1-1,-1 0 0,17-4 0,45-8-64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9.287"/>
    </inkml:context>
    <inkml:brush xml:id="br0">
      <inkml:brushProperty name="width" value="0.025" units="cm"/>
      <inkml:brushProperty name="height" value="0.025" units="cm"/>
    </inkml:brush>
  </inkml:definitions>
  <inkml:trace contextRef="#ctx0" brushRef="#br0">86 0 16500,'0'0'1240,"-3"18"-968,-6 6-152,-1 9 480,1 8-200,-2 6-240,3 2-128,2 4-248,-1-4-192,4-7-8,-1-4 320,-1-15-112,-5-4-64</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0:59.801"/>
    </inkml:context>
    <inkml:brush xml:id="br0">
      <inkml:brushProperty name="width" value="0.025" units="cm"/>
      <inkml:brushProperty name="height" value="0.025" units="cm"/>
    </inkml:brush>
  </inkml:definitions>
  <inkml:trace contextRef="#ctx0" brushRef="#br0">0 212 14403,'19'-14'545,"0"0"0,1 2 0,0 0 0,37-15 1,89-24 605,-116 42-828,192-49 720,-191 52-965,0 2 1,1 1-1,-1 2 0,1 1 0,36 4 0,-60-3-84,1 0 1,0 1-1,-1 0 0,0 1 0,1-1 1,-1 2-1,0-1 0,-1 1 0,1 0 1,11 9-1,-15-10-4,-1 0 1,0 0-1,0 1 1,-1-1-1,1 1 1,-1-1-1,1 1 1,-1 0-1,0 0 1,0 0-1,-1 0 1,1 0-1,-1 1 1,0-1-1,0 0 1,-1 1-1,1-1 1,-1 0-1,0 1 1,0-1-1,-1 8 1,-1-1 27,-1 0-1,0-1 1,0 1 0,-1-1-1,-1 0 1,1 0 0,-2-1-1,1 1 1,-1-1 0,-1 0-1,0-1 1,0 0 0,0 0-1,-14 11 1,-1-1 122,0 0 0,-2-2-1,0-1 1,-36 17 0,36-22-395,-36 11-1,-5 1-64,53-15 44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0.358"/>
    </inkml:context>
    <inkml:brush xml:id="br0">
      <inkml:brushProperty name="width" value="0.025" units="cm"/>
      <inkml:brushProperty name="height" value="0.025" units="cm"/>
    </inkml:brush>
  </inkml:definitions>
  <inkml:trace contextRef="#ctx0" brushRef="#br0">0 605 15811,'9'-1'151,"-1"-1"-1,0 0 0,0-1 1,0 1-1,0-2 0,0 1 1,-1-1-1,1 0 1,-1-1-1,9-7 0,4 0 9,39-28 290,-1-2 0,91-87 1,-116 96-391,-2-1 1,-1-1-1,-2-2 0,-2-1 1,29-55-1,-51 87-41,-1 0 0,0-1 0,-1 1 0,1-1 0,-1 0 0,0 0 0,1-13 0,-3 20-16,0 0-1,0-1 1,0 1-1,0 0 0,0 0 1,0 0-1,0 0 1,0-1-1,-1 1 1,1 0-1,0 0 1,0 0-1,0 0 1,0 0-1,0-1 1,0 1-1,0 0 0,-1 0 1,1 0-1,0 0 1,0 0-1,0 0 1,0 0-1,-1 0 1,1 0-1,0 0 1,0-1-1,0 1 1,0 0-1,-1 0 0,1 0 1,0 0-1,0 0 1,0 0-1,0 0 1,-1 0-1,1 0 1,0 1-1,0-1 1,0 0-1,0 0 1,-1 0-1,1 0 0,0 0 1,0 0-1,0 0 1,0 0-1,0 0 1,-1 0-1,1 1 1,0-1-1,0 0 1,0 0-1,0 0 1,0 0-1,0 0 0,0 1 1,0-1-1,-1 0 1,1 0-1,0 0 1,0 0-1,0 0 1,0 1-1,0-1 1,-10 13 49,-6 19-7,2 1 1,2 0-1,-11 41 0,18-55-39,-5 13-108,2 1 1,2-1-1,1 1 1,-1 46-1,8-45-14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0.747"/>
    </inkml:context>
    <inkml:brush xml:id="br0">
      <inkml:brushProperty name="width" value="0.025" units="cm"/>
      <inkml:brushProperty name="height" value="0.025" units="cm"/>
    </inkml:brush>
  </inkml:definitions>
  <inkml:trace contextRef="#ctx0" brushRef="#br0">27 0 17284,'0'28'1856,"-11"-1"-1304,2-1-240,2 0 825,7 1-585,0-1-288,13-5-832,6-5 1136,4-11-616,-1 0-88,6-5-72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1.253"/>
    </inkml:context>
    <inkml:brush xml:id="br0">
      <inkml:brushProperty name="width" value="0.025" units="cm"/>
      <inkml:brushProperty name="height" value="0.025" units="cm"/>
    </inkml:brush>
  </inkml:definitions>
  <inkml:trace contextRef="#ctx0" brushRef="#br0">0 1 16299,'4'12'1329,"1"0"-1001,5-1-168,10-2 168,6 3-400,9-3 176,7-4-88,7 0-200</inkml:trace>
  <inkml:trace contextRef="#ctx0" brushRef="#br0" timeOffset="1">517 339 16684,'-98'41'2344,"75"-33"-1964,1 1 0,0 0 0,1 2 0,0 1-1,-20 13 1,39-23-358,0 0 0,0-1-1,0 1 1,1 0 0,-1 0 0,0 0-1,1 0 1,-1 0 0,-1 3-1,3-5-34,0 1 0,0 0 0,0-1 0,0 1 0,0 0 0,0-1 0,0 1 0,0 0 0,0 0 0,0-1 0,0 1 0,1 0 0,-1-1 0,0 1 0,0 0 0,1-1 0,-1 1 0,0-1 0,1 1 0,-1 0 0,1-1 0,-1 1 0,1-1 0,-1 1 0,1-1 0,-1 1 0,1-1 0,-1 0-1,1 1 1,0-1 0,-1 0 0,1 1 0,0-1 0,-1 0 0,1 0 0,0 1 0,-1-1 0,1 0 0,1 0 0,21 6-780,1-1-1,0-1 0,0-1 1,1-1-1,39-2 0,9 2-1000,-62-2 1574,42 3-1624,1 2 1,72 16 0,-91-8 1662,-34-12 210,0-1 0,1 1 1,-1 0-1,0-1 1,0 1-1,-1 0 1,1 0-1,0 0 0,0-1 1,0 1-1,0 0 1,0 2-1,-1-2 4,1-1 1,-1 1-1,0-1 0,0 1 1,0 0-1,0-1 0,0 1 0,0-1 1,0 1-1,0 0 0,0-1 1,-1 1-1,1-1 0,0 1 0,0-1 1,0 1-1,-1-1 0,1 1 1,0-1-1,-1 1 0,1-1 0,0 1 1,-1-1-1,1 1 0,-1-1 1,1 0-1,0 1 0,-1 0 0,-10 5 431,0 1 0,0-2-1,0 1 1,0-1-1,-1-1 1,0 0 0,-18 3-1,6-1 364,-40 13 977,-1-3-1,-104 12 1,165-28-1828,1 0 0,0 0 0,-1 1 0,1-2 0,-1 1 0,1 0 0,-1-1 1,1 0-1,0 0 0,-7-2 0,10 3 15,-1 0-1,1-1 1,0 1 0,-1 0 0,1-1-1,0 1 1,-1 0 0,1-1 0,0 1-1,0-1 1,-1 1 0,1 0-1,0-1 1,0 1 0,0-1 0,0 1-1,-1-1 1,1 1 0,0 0 0,0-1-1,0 1 1,0-1 0,0 1-1,0-1 1,0 1 0,0-1 0,0 0-1,1-1-5,0 0 0,0 0 0,0 1 1,0-1-1,0 0 0,0 1 0,0-1 0,1 0 0,-1 1 0,2-2 0,21-16-312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1.782"/>
    </inkml:context>
    <inkml:brush xml:id="br0">
      <inkml:brushProperty name="width" value="0.025" units="cm"/>
      <inkml:brushProperty name="height" value="0.025" units="cm"/>
    </inkml:brush>
  </inkml:definitions>
  <inkml:trace contextRef="#ctx0" brushRef="#br0">256 0 14947,'-7'7'247,"1"0"-1,0 0 0,0 1 1,1 0-1,0 0 0,0 0 1,1 1-1,0-1 0,1 1 1,-1 0-1,-1 10 0,-1 7-23,1 0-1,-3 44 1,7-36-115,1 0 1,2 1-1,9 49 1,30 99-479,-27-123-281,-9-28-442,-5-31 1068,0-1 0,0 1 0,0-1 0,0 1 0,0-1 0,0 1 0,0-1 0,0 1 0,0-1 0,-1 1 0,1-1 0,0 1 0,0-1 0,0 1 0,-1-1 0,1 1 0,0-1 0,-1 0 0,1 1 0,0-1 0,-1 1 0,1-1 1,0 0-1,-1 0 0,1 1 0,-1-1 0,1 0 0,-1 0 0,1 1 0,-1-1 0,1 0 0,-1 0 0,1 0 0,-1 0 0,1 0 0,-1 1 0,1-1 0,-1 0 0,1 0 0,-1 0 0,1-1 0,-1 1 0,1 0 0,-1 0 0,1 0 0,-1 0 0,1 0 0,-1-1 0,1 1 0,0 0 0,-1 0 0,1-1 0,-1 1 0,1 0 0,0-1 0,-1 1 0,-17-12-559</inkml:trace>
  <inkml:trace contextRef="#ctx0" brushRef="#br0" timeOffset="1">49 487 12539,'-21'-33'1672,"6"8"-800,2 4-336,13 9 1409,9 7-905,14 3-352,8 2-128,17 4-344,8-1-224,12-3 16,4-9-32,14-15-24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2.965"/>
    </inkml:context>
    <inkml:brush xml:id="br0">
      <inkml:brushProperty name="width" value="0.025" units="cm"/>
      <inkml:brushProperty name="height" value="0.025" units="cm"/>
    </inkml:brush>
  </inkml:definitions>
  <inkml:trace contextRef="#ctx0" brushRef="#br0">56 35 18436,'-8'12'470,"0"0"-1,2 1 1,-1 0-1,2 0 1,-1 1 0,-2 15-1,5-22-413,2 1 0,-1-1 0,1 1 0,1 0 0,-1-1 0,1 1 0,0 0 0,1-1-1,0 1 1,0 0 0,1-1 0,5 15 0,-6-19-65,0-1-1,0 0 1,1 1-1,-1-1 1,1 0-1,-1 0 1,1 0-1,0 0 1,0 0-1,0-1 1,0 1 0,0 0-1,1-1 1,-1 0-1,0 1 1,1-1-1,-1 0 1,1 0-1,-1 0 1,1-1-1,0 1 1,-1-1-1,1 1 1,-1-1-1,1 0 1,0 0-1,0 0 1,-1 0 0,1 0-1,0-1 1,4-1-1,2 0-24,-1-1 0,0 1 0,0-2 1,0 1-1,0-1 0,0-1 0,-1 1 0,12-10 0,2-5 21,0-2 0,-2 0 0,0-1 0,-1 0 1,28-50-1,-46 72 15,0 0 1,0 1 0,1-1 0,-1 0 0,0 0 0,0 0-1,0 1 1,0-1 0,0 0 0,0 0 0,0 0 0,1 0-1,-1 1 1,0-1 0,0 0 0,0 0 0,0 0 0,1 0-1,-1 0 1,0 0 0,0 1 0,0-1 0,1 0 0,-1 0-1,0 0 1,0 0 0,0 0 0,1 0 0,-1 0 0,0 0-1,0 0 1,0 0 0,1 0 0,-1 0 0,0 0 0,0 0-1,1 0 1,-1 0 0,0 0 0,0 0 0,0 0 0,1-1-1,-1 1 1,0 0 0,0 0 0,0 0 0,0 0-1,1 0 1,-1 0 0,0-1 0,0 1 0,0 0 0,0 0-1,1 32 32,0-14-30,-1-17-6,0 1 0,0-1 0,1 0 0,-1 1 0,1-1 1,-1 0-1,1 1 0,-1-1 0,1 0 0,0 1 0,0-1 0,0 0 0,0 0 0,-1 0 0,1 0 0,1 0 0,-1 0 0,0 0 0,0 0 0,0-1 0,0 1 0,2 1 0,0-1-3,1 0 0,-1 0 0,0-1 0,0 1 0,1-1 0,-1 0-1,0 1 1,1-1 0,4-1 0,6-1-31,1-1-1,-1-1 1,18-6-1,-31 10 35,143-60-375,8-2-63,-145 59 402,0 1 0,0 0 0,1 0 0,-1 1 0,14-1 0,-20 2 37,1 0 1,-1 0-1,0 0 0,0 1 0,1-1 0,-1 0 0,0 0 0,0 1 0,0-1 1,1 1-1,-1-1 0,0 1 0,0 0 0,0-1 0,0 1 0,0 0 1,0 0-1,0-1 0,0 1 0,0 0 0,-1 0 0,1 0 0,0 0 0,0 0 1,-1 1-1,1-1 0,-1 0 0,1 0 0,-1 0 0,1 1 0,-1-1 0,0 0 1,0 0-1,1 0 0,-1 1 0,0-1 0,0 0 0,-1 3 0,0 13 75,-1 1-1,-1-1 0,-1 0 0,-8 25 1,-2 12 13,14-47-563,2-7 57,5-10 142,1-10 45,4-14-94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7.538"/>
    </inkml:context>
    <inkml:brush xml:id="br0">
      <inkml:brushProperty name="width" value="0.05" units="cm"/>
      <inkml:brushProperty name="height" value="0.05" units="cm"/>
    </inkml:brush>
  </inkml:definitions>
  <inkml:trace contextRef="#ctx0" brushRef="#br0">16 3 17524,'1'1'168,"1"0"0,-1 0 1,0-1-1,1 1 0,-1 0 0,1-1 1,-1 1-1,1-1 0,-1 1 1,1-1-1,-1 0 0,1 0 0,-1 1 1,1-1-1,2 0 0,29-4 753,-15 1 101,-8 3-757,19-3 495,53 3 0,-75 0-741,1 1 0,-1-1 0,0 2 0,0-1 0,0 1 0,0 0 0,0 1 1,0 0-1,0 0 0,-1 0 0,0 1 0,12 8 0,-16-10-23,0 0 0,0 1 0,1-1 1,-1 1-1,-1-1 0,1 1 0,0 0 0,-1-1 1,1 1-1,-1 0 0,0 0 0,0 0 0,0 0 1,0 1-1,-1-1 0,1 4 0,-1-1 1,0-1 1,-1 0-1,1 1 0,-1-1 0,0 0 0,-1 1 1,1-1-1,-6 9 0,-1 3 40,-2 0 0,0-1 1,-1-1-1,-19 20 0,-75 74 258,87-93-977,-1 0 0,-1-2 0,0 0 1,-25 12-1,25-18 110,9-7-226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3.476"/>
    </inkml:context>
    <inkml:brush xml:id="br0">
      <inkml:brushProperty name="width" value="0.025" units="cm"/>
      <inkml:brushProperty name="height" value="0.025" units="cm"/>
    </inkml:brush>
  </inkml:definitions>
  <inkml:trace contextRef="#ctx0" brushRef="#br0">33 1 18708,'-12'10'1520,"2"1"-1264,1-3-432,7-1 560,2-1 17,0-5-105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4.069"/>
    </inkml:context>
    <inkml:brush xml:id="br0">
      <inkml:brushProperty name="width" value="0.025" units="cm"/>
      <inkml:brushProperty name="height" value="0.025" units="cm"/>
    </inkml:brush>
  </inkml:definitions>
  <inkml:trace contextRef="#ctx0" brushRef="#br0">242 78 9842,'2'-4'602,"-1"0"0,0 0 0,0 0 0,0 0 0,-1 0 0,1-1 0,-1 1 0,0 0 0,0 0 0,-1-7 0,0 10-478,1-1 1,0 1-1,-1 0 0,1 0 0,0-1 0,-1 1 0,0 0 0,1 0 0,-1 0 0,0 0 1,1 0-1,-1 0 0,0 0 0,0 0 0,0 0 0,0 0 0,0 0 0,0 1 0,0-1 0,0 0 1,0 1-1,0-1 0,0 1 0,-1-1 0,1 1 0,0-1 0,0 1 0,-1 0 0,1 0 0,0 0 1,0-1-1,-1 1 0,1 0 0,0 1 0,-1-1 0,1 0 0,0 0 0,0 0 0,-1 1 1,0 0-1,-8 2 10,0 1 0,0 0 0,1 1 0,0 0 0,-1 0 0,2 1 0,-1 0 0,1 1 0,0 0 0,0 0 0,-9 11 0,5-3-127,-1 0 0,2 1 0,0 1 0,1 0 1,-10 22-1,17-34-8,1 1 0,0 0 0,0-1 0,1 1 0,0 0 0,0 0 0,0 0 0,0 1 1,1 6-1,1-11-1,-1 0 0,0 0 0,1 0 0,-1 0 0,1 0 0,0 0 0,-1 0 0,1 0 1,0 0-1,0 0 0,0 0 0,1 0 0,-1-1 0,0 1 0,1 0 0,-1-1 0,1 1 0,-1-1 1,1 0-1,0 1 0,0-1 0,0 0 0,-1 0 0,1 0 0,0 0 0,0-1 0,0 1 1,3 0-1,5 1-13,0-1 0,0 0 1,0-1-1,0 0 0,0 0 0,1-1 1,-1 0-1,-1-1 0,1 0 1,0-1-1,0 0 0,-1-1 1,0 1-1,1-2 0,-2 1 0,12-9 1,-3 2 8,0 0 1,-2-2 0,1 0 0,-1-1-1,-1 0 1,-1-1 0,14-19 0,10-25 67,-35 55-48,0 0 0,0 0 0,-1 0 1,1-1-1,-1 1 0,0 0 1,0-1-1,0 1 0,0-1 0,-1 1 1,0-9-1,0 13-12,0 0 0,0 0 0,0-1 0,0 1 0,0 0-1,0 0 1,-1 0 0,1 0 0,0 0 0,0 0 0,0 0 0,0 0 0,0-1 0,0 1 0,-1 0 0,1 0 0,0 0-1,0 0 1,0 0 0,0 0 0,0 0 0,-1 0 0,1 0 0,0 0 0,0 0 0,0 0 0,0 0 0,0 0 0,-1 0-1,1 0 1,0 0 0,0 0 0,0 0 0,0 0 0,-1 0 0,1 0 0,0 0 0,0 0 0,0 1 0,0-1 0,0 0-1,0 0 1,-1 0 0,1 0 0,0 0 0,0 0 0,0 0 0,0 0 0,0 1 0,0-1 0,0 0 0,0 0 0,0 0 0,-8 8 27,1 4-53,-1 1-1,2-1 1,0 1 0,1 1-1,0-1 1,1 1-1,0 0 1,1 0 0,-2 23-1,5-34-23,0 0 0,0 0 0,0 0 0,0 0 0,1 0 0,-1 0 0,1 0 0,0 0-1,-1 0 1,3 3 0,-2-5 0,-1 0 0,1 1 1,0-1-1,0 0 0,0 0 0,0 0 0,0 0 0,1 0 0,-1 0 0,0 0 0,0 0 0,1 0 0,-1-1 0,0 1 1,1 0-1,-1-1 0,1 1 0,-1-1 0,1 0 0,-1 1 0,1-1 0,2 0 0,3 0-164,1-1-1,-1 0 1,1 0-1,-1 0 1,0-1-1,0-1 1,0 1-1,0-1 1,0 0 0,-1 0-1,13-9 1,3-3-179,-1-1 0,22-21 0,17-23-358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4.627"/>
    </inkml:context>
    <inkml:brush xml:id="br0">
      <inkml:brushProperty name="width" value="0.025" units="cm"/>
      <inkml:brushProperty name="height" value="0.025" units="cm"/>
    </inkml:brush>
  </inkml:definitions>
  <inkml:trace contextRef="#ctx0" brushRef="#br0">246 0 16468,'-40'52'1187,"-91"131"1225,120-164-2193,1 0 0,0 1 0,1 0 0,1 0 0,2 1-1,0 0 1,-7 43 0,13-59-202,-1-1 0,1 1 0,0 0 0,0 0 0,1 0 0,-1-1 0,1 1 0,0 0 0,0-1 0,1 1 0,-1-1 0,1 1 1,0-1-1,0 1 0,0-1 0,1 0 0,0 0 0,4 5 0,-3-6-62,0 0 0,0 0 0,0 0 1,0 0-1,0-1 0,1 0 0,-1 0 0,1 0 0,0 0 1,-1-1-1,1 0 0,0 0 0,0 0 0,0 0 1,-1-1-1,1 0 0,9-1 0,0-1-159,-1 0-1,1-2 0,-1 1 1,0-2-1,0 0 0,-1 0 1,0-1-1,0-1 1,0 0-1,-1 0 0,1-1 1,16-16-1,3-6-581,0-2 1,43-57-1,-39 43 316,-3-1 0,-1-2 0,35-75 0,-52 89 779,-14 27 134,-4 9-193,-9 11 197,-22 35 400,1 1 0,3 2 0,2 1 0,2 1 0,-30 82-1,48-105-500,-11 48 0,18-68-418,0 0 0,1 0 0,1 1 0,0-1 1,0 0-1,0 0 0,1 1 0,1-1 1,3 12-1,-4-18 39,0-1 0,0 1 0,0-1-1,0 1 1,1-1 0,-1 0 0,1 1 0,0-1 0,0 0 0,0 0 0,0 0 0,0-1 0,0 1 0,0 0-1,5 1 1,14 3-367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5.126"/>
    </inkml:context>
    <inkml:brush xml:id="br0">
      <inkml:brushProperty name="width" value="0.025" units="cm"/>
      <inkml:brushProperty name="height" value="0.025" units="cm"/>
    </inkml:brush>
  </inkml:definitions>
  <inkml:trace contextRef="#ctx0" brushRef="#br0">1 291 18740,'0'2'100,"0"-1"1,1 1-1,0-1 0,-1 0 1,1 1-1,0-1 0,-1 1 1,1-1-1,0 0 1,0 0-1,0 0 0,0 1 1,0-1-1,1 0 0,-1 0 1,2 1-1,-1-1-52,0-1 0,1 1 0,-1-1 0,0 1 1,1-1-1,-1 0 0,0 0 0,1 0 0,-1 0 0,0 0 0,5-1 0,8-2 142,0-1-1,0 0 1,0-1-1,-1 0 1,0-2-1,0 0 0,0 0 1,22-16-1,-15 7-136,0-1 0,-1-1-1,0-1 1,19-25 0,-31 34-62,0-1 1,-1 0 0,7-12 0,-12 20 1,0-1 1,-1 0-1,1 0 1,-1 0 0,0-1-1,0 1 1,0 0-1,0-1 1,-1 1 0,0 0-1,0-1 1,0-6 0,-1 10 3,1 0 0,0 0 0,0 0 1,0 1-1,-1-1 0,1 0 0,-1 0 1,1 0-1,0 0 0,-1 0 0,0 0 1,1 1-1,-1-1 0,1 0 1,-1 0-1,0 1 0,0-1 0,1 0 1,-1 1-1,0-1 0,0 1 0,0-1 1,0 1-1,0 0 0,1-1 0,-1 1 1,0 0-1,0-1 0,0 1 0,0 0 1,0 0-1,0 0 0,0 0 1,0 0-1,0 0 0,0 0 0,0 0 1,-2 1-1,-2 0-8,0 1 1,0-1-1,0 1 0,0 0 1,1 0-1,-9 6 0,-5 5 34,0 0 0,1 2 0,0 0-1,1 1 1,1 0 0,1 2 0,0-1-1,1 2 1,1 0 0,1 0 0,-9 22 0,17-35 0,0 1 1,1 0 0,0 0 0,0 0 0,0 9 0,1-14-18,1 0 0,0 0 0,0-1 0,0 1 0,0 0 1,1 0-1,-1 0 0,0-1 0,1 1 0,-1 0 0,1-1 0,0 1 1,-1 0-1,1-1 0,0 1 0,0-1 0,0 1 0,0-1 0,0 1 0,1-1 1,-1 0-1,0 1 0,1-1 0,-1 0 0,4 2 0,-1-1-6,1-1 0,-1 1 0,1-1-1,-1 1 1,1-2 0,0 1-1,0 0 1,0-1 0,-1 0 0,1 0-1,5-1 1,54-10-240,-58 10 210,41-12-395,55-23-1,30-9-623,-128 44 985,1 0 0,0 0 0,0 0 0,0 0 0,0 1 0,0 0 1,8 1-1,-11-1 65,-1 0 0,0 1 0,1-1 0,-1 1 0,0-1 0,1 1 0,-1 0 0,0-1 0,0 1-1,0 0 1,0 0 0,0 0 0,0 0 0,0 0 0,0 0 0,0 0 0,0 0 0,-1 0 0,1 1 0,0-1 0,-1 0 0,1 0 0,-1 1 0,1-1 0,-1 0 0,0 1 0,1-1 0,-1 0 0,0 3 0,0 34 353,-1-32-252,0 1-1,1 0 1,1 0-1,-1 0 0,1 0 1,1 6-1,-1-11-73,0 0 0,0 0 0,-1 0 0,1 0 0,0 0 0,1-1 0,-1 1 0,0-1 0,0 1 0,1 0 0,-1-1 0,1 0 0,-1 1 0,1-1-1,0 0 1,0 0 0,-1 0 0,1 0 0,0 0 0,0 0 0,0-1 0,0 1 0,0-1 0,4 1 0,3 0-24,0 0-1,0-1 1,0 0-1,0-1 1,0 0-1,0 0 1,10-3-1,63-21-503,-72 21 411,47-17-600,-33 11-58,1 1 1,31-6-1,-36 14-168,-20 1 901,0 0 0,-1 0 0,1 0-1,0 0 1,0 0 0,0 0 0,-1 1 0,1-1 0,0 0 0,0 0-1,-1 0 1,1 0 0,0 0 0,0 0 0,0 1 0,0-1 0,-1 0-1,1 0 1,0 0 0,0 0 0,0 1 0,0-1 0,0 0-1,0 0 1,-1 0 0,1 1 0,0-1 0,0 0 0,0 0 0,0 1-1,0-1 1,0 0 0,0 0 0,0 1 0,0-1 0,0 0 0,0 0-1,0 0 1,0 1 0,0-1 0,0 0 0,0 0 0,0 1 0,1-1-1,-1 0 1,0 0 0,0 0 0,0 1 0,0-1 0,0 0 0,0 0-1,1 0 1,-1 0 0,0 1 0,0-1 0,0 0 0,1 0 0,-1 0-1,0 0 1,0 0 0,0 0 0,1 1 0,-1-1 0,0 0 0,0 0-1,0 0 1,1 0 0,-1 0 0,-19 14-402,-6 4 118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5.710"/>
    </inkml:context>
    <inkml:brush xml:id="br0">
      <inkml:brushProperty name="width" value="0.025" units="cm"/>
      <inkml:brushProperty name="height" value="0.025" units="cm"/>
    </inkml:brush>
  </inkml:definitions>
  <inkml:trace contextRef="#ctx0" brushRef="#br0">423 75 16115,'0'0'10,"3"-6"448,-1 1 0,0-1 0,0-1 0,-1 1 0,2-9 0,-3 14-379,0 0-1,0-1 1,0 1 0,0 0-1,0 0 1,-1 0 0,1 0-1,0 0 1,0 0 0,-1 0-1,1 0 1,0 0 0,-1 0-1,0 0 1,1 0 0,-1 0-1,1 0 1,-1 0 0,0 0-1,0 0 1,1 0 0,-1 1-1,0-1 1,0 0 0,0 1-1,0-1 1,0 1 0,0-1-1,0 1 1,0-1 0,0 1-1,0-1 1,0 1-1,0 0 1,0 0 0,-1 0-1,1 0 1,0 0 0,0 0-1,-1 0 1,-4 0 64,1 0 1,0 1-1,0 0 1,0 0-1,0 0 0,0 1 1,0 0-1,0 0 1,0 0-1,1 0 1,-7 5-1,-6 4 63,-23 22 0,33-28-153,-24 23 29,1 1-1,1 2 1,2 0 0,-25 38-1,36-45-68,1-1 0,2 2 1,0 0-1,1 1 0,2 0 0,1 0 0,-6 29 0,13-48-10,1 1-1,0-1 0,1 0 1,-1 1-1,1-1 0,1 1 1,0-1-1,2 11 0,-2-14 0,0-1 0,0 1 0,1 0 0,0-1 0,0 1 0,0-1-1,0 1 1,0-1 0,1 0 0,-1 0 0,1 0 0,0 0 0,0-1-1,0 1 1,0-1 0,0 0 0,5 3 0,2-1-1,0 0 0,-1 0 1,1-1-1,1-1 0,-1 0 0,0 0 1,1-1-1,-1 0 0,0-1 0,1 0 1,-1-1-1,14-2 0,-4 0-4,0-2 1,0 0-1,0-1 0,0-1 1,23-12-1,-31 13-6,0-1 1,0-1 0,-1 0-1,1 0 1,16-18-1,-24 22 2,0 0 1,-1-1-1,0 1 0,0 0 0,-1-1 1,1 1-1,-1-1 0,3-7 0,-5 10 2,1-1-1,0 0 0,-1 0 0,0 1 0,0-1 0,0 0 1,0 0-1,0 0 0,0 0 0,-1 1 0,1-1 0,-1 0 1,0 0-1,0 1 0,0-1 0,-2-3 0,2 3-3,-1 0 0,-1 1 0,1-1 0,0 1 0,-1 0 0,1-1 0,-1 1 0,1 0 0,-1 1 0,0-1 0,0 0 0,0 1 0,0-1 0,0 1 0,0 0 0,-1 0 0,1 0 0,0 1 0,-1-1 0,1 1 0,0 0 0,-1 0 0,1 0 0,0 0 0,-7 2 0,-4 0-10,0 0 0,1 1 0,-1 1 0,-22 9 0,17-5 13,-28 17 0,43-23 7,0 1 0,0-1 0,0 1 0,1 0-1,-1 0 1,1 0 0,-1 1 0,1-1 0,0 1 0,1 0-1,-1 0 1,1 0 0,-3 5 0,5-9 0,0 0 0,-1 1 0,1-1 0,0 1 0,0-1 0,0 1 0,0-1 1,0 1-1,0-1 0,0 0 0,0 1 0,0-1 0,0 1 0,0-1 0,0 1 0,0-1 0,0 1 0,1-1 1,-1 0-1,0 1 0,0-1 0,0 1 0,1-1 0,-1 0 0,0 1 0,1-1 0,-1 0 0,0 1 0,1 0 1,15 3 22,23-6-42,-38 2 16,45-10-187,1-2-1,-2-1 1,45-21 0,28-8-547,-112 40 673,2-1-67,1 1 1,-1 0-1,17-2 0,-24 4 117,0 0 0,1-1 0,-1 1 0,0 0 0,0 0 0,0 0 0,0 0 0,0 0 1,0 1-1,0-1 0,0 0 0,0 0 0,0 1 0,0-1 0,0 1 0,0-1 0,0 1 0,0-1 0,0 1 0,0 0 0,0-1 0,0 1 0,-1 0 0,1 0 0,0-1 0,0 1 0,-1 0 0,1 0 0,-1 0 0,1 0 0,-1 0 0,1 0 0,-1 0 0,0 0 0,1 0 0,-1 0 0,0 0 0,0 0 0,1 2 0,-2 2-7,1 0 0,0 1 0,-1-1 0,0 0 0,0 0 0,-1 1 0,1-1 0,-1 0 0,-4 7 0,-29 45 343,28-49-468,0 2-1,1-1 1,1 1-1,0-1 0,0 1 1,1 1-1,-4 10 1,8-21 137,0 0-1,0 0 1,1 1 0,-1-1 0,0 0-1,0 0 1,0 0 0,0 1 0,0-1-1,0 0 1,0 0 0,0 0 0,0 1 0,0-1-1,0 0 1,1 0 0,-1 0 0,0 0-1,0 0 1,0 1 0,0-1 0,1 0-1,-1 0 1,0 0 0,0 0 0,0 0 0,0 0-1,1 0 1,-1 1 0,0-1 0,0 0-1,0 0 1,1 0 0,-1 0 0,0 0-1,0 0 1,1 0 0,-1 0 0,0 0 0,0 0-1,0 0 1,1 0 0,-1-1 0,0 1-1,0 0 1,0 0 0,1 0 0,-1 0-1,0 0 1,0 0 0,0 0 0,2-1-64,14-2-290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6.910"/>
    </inkml:context>
    <inkml:brush xml:id="br0">
      <inkml:brushProperty name="width" value="0.025" units="cm"/>
      <inkml:brushProperty name="height" value="0.025" units="cm"/>
    </inkml:brush>
  </inkml:definitions>
  <inkml:trace contextRef="#ctx0" brushRef="#br0">42 143 16596,'-18'26'1813,"14"-21"-1569,0 1 0,0 0 0,0 0-1,-2 7 1,6-12-191,-1 0 0,1-1 0,0 1 0,0 0 0,0 0 0,0 0-1,0 0 1,0 0 0,0 0 0,0-1 0,0 1 0,0 0 0,0 0 0,0 0 0,1 0 0,-1 0-1,0-1 1,1 1 0,-1 0 0,1 0 0,-1-1 0,1 1 0,-1 0 0,1 0 0,-1-1-1,1 1 1,0-1 0,-1 1 0,1-1 0,0 1 0,0-1 0,1 1 0,1 1 44,0 0 1,1-1-1,-1 1 1,1-1 0,-1 0-1,7 1 1,6 0-23,-1-1-1,1-1 1,0 0 0,-1-2 0,1 1 0,-1-2-1,0 0 1,0-1 0,0 0 0,23-10 0,-27 9-78,0-1 0,0 1 0,0-2 1,-1 0-1,1 0 0,-2 0 0,1-2 0,-1 1 1,0-1-1,-1 0 0,0-1 0,-1 0 1,11-18-1,-15 22-7,0-1 0,-1 1 0,0-1 0,0 1 0,1-11 0,-3 16 7,1 0 0,-1-1 0,0 1 0,0 0-1,0 0 1,1 0 0,-1-1 0,0 1 0,-1 0 0,1 0 0,0 0 0,0 0 0,0-1 0,-1 1 0,1 0 0,-1 0 0,1 0-1,-1 0 1,1 0 0,-1 0 0,0 0 0,1 0 0,-1 0 0,0 0 0,0 0 0,1 0 0,-1 1 0,0-1 0,0 0 0,0 0-1,0 1 1,0-1 0,0 1 0,-1-1 0,1 1 0,0-1 0,0 1 0,-2 0 0,0 0-1,-1 0-1,1 0 1,-1 1 0,1 0-1,-1-1 1,1 1 0,0 1 0,-1-1-1,1 0 1,0 1 0,0 0-1,-3 2 1,-37 27 65,36-25-38,-25 21 228,-41 45 0,59-57-113,0 1-1,2 1 1,0 0-1,-17 34 0,27-48-100,0 1 0,1 0 0,-1 0-1,1 0 1,0 0 0,0 0 0,0 0-1,1 0 1,-1 8 0,1-10-27,1-1 1,-1 1 0,0 0 0,1-1-1,0 1 1,-1-1 0,1 0-1,0 1 1,-1-1 0,1 1-1,0-1 1,0 0 0,0 0 0,0 1-1,1-1 1,-1 0 0,0 0-1,0 0 1,1 0 0,-1-1-1,0 1 1,1 0 0,-1 0 0,1-1-1,2 2 1,5 0-37,1 0 0,-1 0 1,1-1-1,0 0 0,-1 0 0,1-1 0,0-1 1,-1 1-1,1-2 0,-1 1 0,1-1 1,13-5-1,1-2-136,-1 0 0,0-1 0,35-22 0,-30 14-97,-1-2 0,49-45 0,37-54-368,-93 96 596,-15 19 185,-4 6-32,-6 14 58,-15 25 107,3-9-45,-29 57 273,40-76-419,1 0 1,1 0 0,0 1-1,-5 26 1,9-39-88,0 1 0,-1 0 0,1 0 1,0 0-1,0 0 0,0 0 0,1 0 0,-1-1 0,0 1 0,1 0 0,-1 0 0,1 0 1,0-1-1,-1 1 0,1 0 0,0-1 0,0 1 0,0 0 0,0-1 0,0 1 0,1-1 0,0 2 1,0-2-10,1 0 0,-1 0 0,0 0 1,0 0-1,1 0 0,-1 0 0,0-1 0,1 1 1,-1-1-1,1 1 0,-1-1 0,0 0 1,1 0-1,-1 0 0,1-1 0,4 0 1,6-2-45,0-1 1,0 0 0,0-1 0,0 0-1,-1-1 1,0-1 0,21-14 0,72-65-528,-99 80 530,40-35-387,-38 35 187,-5 8 137,-8 12 50,-2-1 67,-38 76 191,40-78-144,1 1 0,0-1 0,1 1 0,0-1 0,1 1-1,-1 15 1,3-25-48,0 0-1,0 0 0,0 1 0,0-1 1,1 0-1,-1 0 0,1 1 1,0-1-1,-1 0 0,1 0 1,0 0-1,0 0 0,1 0 0,-1 0 1,0 0-1,1 0 0,-1-1 1,1 1-1,-1 0 0,1-1 0,0 1 1,-1-1-1,1 0 0,0 1 1,0-1-1,0 0 0,0 0 0,1 0 1,-1-1-1,0 1 0,0 0 1,0-1-1,1 1 0,-1-1 1,3 0-1,5 1 0,0-1 0,0 0 0,0 0 1,0-1-1,0 0 0,-1-1 0,11-3 0,-8 1 5,1-1-1,-2 0 0,1 0 0,-1-1 0,0-1 0,0 0 1,0 0-1,-1-1 0,0-1 0,-1 1 0,0-2 1,0 1-1,-1-1 0,0 0 0,-1-1 0,0 0 1,-1 0-1,0-1 0,-1 1 0,0-1 0,-1 0 0,0-1 1,-1 1-1,0-1 0,1-13 0,-4 21-2,0 1 0,0 0-1,0 0 1,-1 0 0,1 0-1,-1 0 1,-1-5 0,2 8-7,-1 1 0,1-1 0,0 0 0,0 0 0,-1 0 0,1 1 0,-1-1 1,1 0-1,0 0 0,-1 1 0,0-1 0,1 0 0,-1 1 0,1-1 0,-1 1 1,0-1-1,1 0 0,-1 1 0,0 0 0,1-1 0,-1 1 0,0-1 0,0 1 0,0 0 1,1 0-1,-1-1 0,0 1 0,0 0 0,0 0 0,0 0 0,1 0 0,-1 0 0,0 0 1,0 0-1,0 0 0,0 0 0,0 0 0,0 1 0,-1 0 4,1-1 0,0 1-1,0-1 1,0 1 0,0 0-1,0 0 1,0-1 0,0 1-1,0 0 1,1 0 0,-1 0-1,0 0 1,0 0 0,1 0 0,-1 0-1,0 0 1,1 1 0,-1-1-1,1 0 1,0 0 0,-1 0-1,1 1 1,0-1 0,0 0-1,0 0 1,0 1 0,0 0-1,0 0 1,0-1-1,0 1 0,0 0 0,0-1 1,1 1-1,-1-1 0,0 1 0,1-1 1,-1 1-1,1-1 0,0 1 0,-1-1 1,1 0-1,0 1 0,0-1 0,0 0 1,0 0-1,0 1 0,0-1 0,2 1 1,2 1-21,0-1 0,0-1 0,1 1 1,-1-1-1,0 0 0,0 0 1,1 0-1,-1-1 0,1 1 0,-1-2 1,0 1-1,1 0 0,-1-1 1,0 0-1,1 0 0,8-4 0,8-3-226,-1-1 0,30-17 0,29-23-811,-80 49 1040,1-1 0,-1 1 0,0 0 0,0 0 0,0 0 0,0 0 0,0 0 0,0 0 0,0 0 0,0 0-1,0 0 1,1-1 0,-1 1 0,0 0 0,0 0 0,0 0 0,0 0 0,0 0 0,0 0 0,1 0 0,-1 0 0,0 0 0,0 0 0,0 0 0,0 0 0,0 0 0,0 0 0,1 0 0,-1 0 0,0 0 0,0 0 0,0 0 0,0 0 0,0 0 0,0 0 0,1 1 0,-1-1-1,0 0 1,0 0 0,0 0 0,0 0 0,0 0 0,0 0 0,0 0 0,0 0 0,0 0 0,1 1 0,-2 7-114,-7 12 115,-20 32 204,-17 39 357,41-81-451,0 0-1,1 1 0,0-1 0,1 1 1,0 0-1,-1 20 0,3-29-78,0 0 1,0 1-1,0-1 0,0 0 1,1 1-1,-1-1 0,1 0 1,0 0-1,0 1 0,-1-1 1,1 0-1,1 0 0,-1 0 1,0 0-1,0 0 0,1 0 1,-1-1-1,1 1 0,0 0 1,2 1-1,0 0-13,-1-1 1,1 0-1,0 0 0,0-1 1,0 1-1,0-1 1,0 0-1,0 0 0,1-1 1,5 1-1,5 0-84,0-2 1,0 0-1,-1 0 0,1-2 1,21-5-1,17-10-767,-1-3 1,90-50-1,-140 71 822,18-9-134,-19 9 161,0 1 0,-1-1 0,1 0 0,0 0 1,-1 0-1,1 0 0,0 1 0,-1-1 1,1 0-1,-1 0 0,1 1 0,-1-1 1,1 1-1,0-1 0,-1 0 0,1 1 1,-1-1-1,0 1 0,1-1 0,-1 1 0,1 0 1,-1-1-1,0 1 0,1-1 0,-1 1 1,0 0-1,0-1 0,1 2 0,0 1 37,1 0 0,0 0 0,0-1 0,0 1 0,1 0-1,-1-1 1,0 1 0,1-1 0,0 0 0,-1 0 0,1 0 0,0 0-1,0 0 1,0 0 0,1-1 0,-1 0 0,0 0 0,1 0 0,-1 0-1,0 0 1,7 0 0,6 1-170,1-1-1,-1-1 0,21-2 1,-30 1 25,28-4-430,-28 3 314,1 1-1,-1 0 1,1 0 0,-1 0 0,1 1 0,-1 1-1,10 0 1,-17-1 182,1 0-1,0 0 0,0 1 0,-1-1 1,1 0-1,0 0 0,-1 1 1,1-1-1,-1 0 0,1 1 1,0-1-1,-1 0 0,1 1 1,-1-1-1,1 1 0,-1-1 1,1 1-1,-1-1 0,1 1 1,-1 0-1,0-1 0,1 1 0,-1-1 1,0 1-1,1 0 0,-1-1 1,0 1-1,0 0 0,0 0 1,1 1-1,-8 20-535,3-7 461,5-13 73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7.428"/>
    </inkml:context>
    <inkml:brush xml:id="br0">
      <inkml:brushProperty name="width" value="0.025" units="cm"/>
      <inkml:brushProperty name="height" value="0.025" units="cm"/>
    </inkml:brush>
  </inkml:definitions>
  <inkml:trace contextRef="#ctx0" brushRef="#br0">38 95 19668,'-21'9'1216,"5"-6"-1760,21-24 336,25-5 504,5-4-264,7 1-200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7.892"/>
    </inkml:context>
    <inkml:brush xml:id="br0">
      <inkml:brushProperty name="width" value="0.025" units="cm"/>
      <inkml:brushProperty name="height" value="0.025" units="cm"/>
    </inkml:brush>
  </inkml:definitions>
  <inkml:trace contextRef="#ctx0" brushRef="#br0">62 1 13835,'-2'11'563,"-1"0"-1,1 0 1,-2 0 0,1 0 0,-2-1-1,-6 14 1,4-10 197,0 1 1,-6 23-1,12-33-687,0-1 0,0 1 0,0-1 0,1 1 0,0 0 0,0-1 0,0 1 0,1 0 0,-1-1 0,1 1 0,0-1 0,0 1 0,2 4 0,-1-7-56,-1 0 0,0 0 0,0-1 0,0 1 0,1 0 0,-1 0 1,1-1-1,0 1 0,-1-1 0,1 1 0,0-1 0,0 0 0,0 0 1,0 0-1,0 0 0,0 0 0,0 0 0,0 0 0,0-1 0,1 1 0,-1-1 1,0 0-1,0 1 0,1-1 0,-1 0 0,0 0 0,0-1 0,0 1 1,1 0-1,2-1 0,6-2 31,0 1 0,0-2 0,0 1-1,16-9 1,26-16 339,66-47-1,-102 63-285,-14 10-67,0 0 0,1 0-1,-1 0 1,0 1 0,1-1 0,-1 1 0,1-1 0,-1 1-1,6-1 1,-8 2-25,0 0 0,-1 0 0,1 0 0,-1 1 0,1-1 0,-1 0 0,1 0 0,-1 0 0,1 0 0,-1 0 0,1 1 0,-1-1 0,1 0 0,-1 0 0,1 1 0,-1-1 0,1 0 0,-1 1 0,0-1 0,1 0 0,-1 1 0,1-1 0,-1 1 0,0-1 0,1 1 0,-1 1 4,1-1-1,-1 1 1,1 0-1,-1-1 1,0 1 0,0 0-1,0 0 1,0-1 0,0 1-1,0 0 1,0-1-1,-1 3 1,-9 30 45,7-29-115,1 0 0,0 0-1,1 1 1,-1-1 0,1 1-1,0-1 1,0 1 0,1 0-1,0-1 1,0 1 0,1 5 0,-1-10 27,0-1 1,0 1-1,0-1 1,1 1-1,-1-1 1,0 1-1,1-1 1,-1 1-1,0-1 0,1 1 1,-1-1-1,1 0 1,-1 1-1,0-1 1,1 0-1,-1 1 1,1-1-1,-1 0 1,1 1-1,-1-1 1,1 0-1,-1 0 1,1 0-1,0 0 1,-1 0-1,1 1 1,-1-1-1,1 0 1,-1 0-1,1 0 1,-1-1-1,1 1 1,0 0-1,22-7-276,4-6-79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8.376"/>
    </inkml:context>
    <inkml:brush xml:id="br0">
      <inkml:brushProperty name="width" value="0.025" units="cm"/>
      <inkml:brushProperty name="height" value="0.025" units="cm"/>
    </inkml:brush>
  </inkml:definitions>
  <inkml:trace contextRef="#ctx0" brushRef="#br0">204 12 18428,'5'-10'1825,"-12"9"-597,4 2-1020,0 0-1,0 0 1,0 0-1,1 1 1,-1-1-1,0 1 1,-3 2-1,-5 8 112,0 0 1,0 1-1,1 0 1,1 0-1,0 1 1,-9 21-1,-36 93-77,21-15-156,30-100-77,0 0 1,1 1 0,1-1-1,0 1 1,1-1 0,3 21-1,-3-32-7,0 0-1,1 1 1,-1-1-1,1 0 1,0 1-1,-1-1 1,1 0-1,0 0 1,0 0-1,1 0 1,-1 0-1,0 0 1,1 0-1,-1 0 1,1 0 0,0-1-1,0 1 1,-1 0-1,1-1 1,0 0-1,0 1 1,0-1-1,0 0 1,1 0-1,-1 0 1,0-1-1,0 1 1,1 0-1,-1-1 1,0 1-1,1-1 1,-1 0-1,1 0 1,-1 0-1,0 0 1,1 0-1,3-2 1,3 1 4,0-1-1,0-1 1,0 0-1,0 0 1,0 0-1,-1-1 1,0-1 0,10-6-1,14-13-51,-2-2 0,-1-1 0,-1-1 0,-2-1 0,-1-2 0,-1 0 0,25-45 0,-6-2-490,-38 67 74,0 0 0,-1-1 0,0 1 0,4-24 0,-8 35 442,0 0 1,0-1-1,0 1 0,0 0 0,0-1 1,0 1-1,0 0 0,0-1 0,0 1 0,0 0 1,0-1-1,-1 1 0,1 0 0,0 0 1,0-1-1,0 1 0,0 0 0,-1-1 1,1 1-1,0 0 0,0 0 0,-1-1 0,1 1 1,0 0-1,0 0 0,-1 0 0,1 0 1,0-1-1,-1 1 0,1 0 0,0 0 1,-1 0-1,1 0 0,0 0 0,-1 0 0,1 0 1,0 0-1,-1 0 0,1 0 0,0 0 1,-1 0-1,1 0 0,0 0 0,-1 0 0,1 0 1,0 0-1,0 0 0,-1 0 0,1 0 1,0 1-1,-1-1 0,1 0 0,0 0 1,-1 0-1,1 1 0,0-1 0,-17 10-619</inkml:trace>
  <inkml:trace contextRef="#ctx0" brushRef="#br0" timeOffset="1">235 463 15307,'-2'36'1377,"11"-11"-961,4-6-184,6-10 304,7-2-360,7-7 24,1-7-96,2-5-200</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8.932"/>
    </inkml:context>
    <inkml:brush xml:id="br0">
      <inkml:brushProperty name="width" value="0.025" units="cm"/>
      <inkml:brushProperty name="height" value="0.025" units="cm"/>
    </inkml:brush>
  </inkml:definitions>
  <inkml:trace contextRef="#ctx0" brushRef="#br0">153 49 17396,'-3'0'222,"0"-1"1,0 1 0,0 0-1,1 0 1,-1 0 0,0 0 0,0 1-1,0-1 1,1 1 0,-1 0-1,0 0 1,1 0 0,-1 0-1,0 0 1,1 0 0,-1 1 0,-3 3-1,-2 0 147,1 1 0,0 0 0,0 0 0,-7 9 0,5-4 43,1 0 1,-13 21-1,18-26-332,0-1 0,1 0 1,0 1-1,0 0 0,0-1 0,1 1 0,0 0 1,0 0-1,0 6 0,1-10-66,0 0-1,0-1 1,0 1 0,0 0-1,0 0 1,1-1 0,-1 1-1,1-1 1,-1 1-1,1 0 1,0-1 0,-1 1-1,1-1 1,0 1 0,0-1-1,0 0 1,0 1 0,0-1-1,1 0 1,-1 0-1,1 1 1,1 0-6,-1-1 1,1 0-1,0 0 1,-1 0-1,1 0 0,0 0 1,-1 0-1,1-1 0,0 1 1,0-1-1,4 0 0,2 0-6,-1-1-1,1 0 0,-1-1 1,0 0-1,0 0 0,0 0 1,14-7-1,-13 4-57,-1 0 1,0-1-1,-1 0 1,1 0-1,-1 0 0,0-1 1,-1 0-1,1-1 1,-1 1-1,-1-1 1,7-11-1,-9 12-161,1 0 0,-1 0 0,0-1 0,0 1 0,-1 0 0,0-1 0,-1 0 0,1 1 0,-1-1 0,-1 0 0,0 0 0,0 0 0,0 1 0,-3-12 0,3 18 106,0-1 0,-1 0 0,1 0 1,-1 1-1,0-1 0,1 0 1,-1 0-1,0 1 0,0-1 0,0 1 1,0-1-1,-1 1 0,-1-2 0,3 2 6,-1 1 0,1 0 0,-1-1 0,0 1 0,1-1 0,-1 1 0,0 0 0,0-1 0,1 1 0,-1 0 0,0 0 0,0 0 0,1 0-1,-1 0 1,0 0 0,0 0 0,0 0 0,1 0 0,-1 0 0,0 0 0,-1 0 0,1 1 2,-1 0 1,1 0-1,0 0 0,-1 0 0,1 0 1,0 0-1,0 0 0,0 0 1,0 1-1,0-1 0,0 0 0,0 0 1,1 1-1,-1-1 0,0 1 1,1-1-1,-1 1 0,1-1 1,-1 1-1,1-1 0,0 1 0,0-1 1,0 1-1,-1 0 0,2-1 1,-1 1-1,0-1 0,1 4 1,3 17-496</inkml:trace>
  <inkml:trace contextRef="#ctx0" brushRef="#br0" timeOffset="1">671 51 15523,'-4'-1'221,"0"0"0,-1 0-1,1 0 1,-1 1-1,1-1 1,0 1 0,-1 1-1,1-1 1,-1 0-1,1 1 1,0 0 0,-1 0-1,1 0 1,0 1-1,0 0 1,0-1 0,0 1-1,0 1 1,0-1-1,0 0 1,1 1 0,-6 5-1,0 0 70,0 1 0,1-1 1,0 2-1,0-1 0,1 1 0,1 0 0,-7 12 0,12-20-260,0 0 0,0 0 1,0 0-1,0 0 0,1 0 0,-1 0 0,1 0 0,-1 0 0,1 0 0,-1 0 0,1 0 0,0 0 1,0 0-1,0 0 0,0 0 0,1 1 0,-1-1 0,1 0 0,-1 0 0,1 0 0,0 0 1,-1 0-1,3 2 0,-2-2-9,1-1 0,0 1 0,-1-1-1,1 1 1,0-1 0,0 0 0,0 0 0,0 1 0,0-1 0,0-1 0,1 1 0,-1 0 0,0-1 0,0 1 0,1-1 0,-1 1 0,0-1-1,1 0 1,-1 0 0,0 0 0,4-1 0,2 0-46,0-1 0,1 0-1,-1 0 1,0-1 0,0 0-1,0 0 1,0-1 0,-1 0 0,0 0-1,1-1 1,-2 0 0,14-12-1,-14 11-1,1 0 0,-1 0-1,-1-1 1,1 0-1,-1 0 1,0 0-1,-1-1 1,0 0-1,0 0 1,0 0 0,-1 0-1,3-12 1,-7 11 10,-5 9 24,-7 11 39,6-3-47,0 0 1,1 0 0,0 1 0,1 0-1,0 0 1,0 0 0,1 1 0,0-1 0,1 1-1,0 0 1,0 0 0,1 0 0,0 1-1,1-1 1,0 0 0,1 14 0,1-21-43,0 0 0,0-1 0,0 1 1,0 0-1,0 0 0,1 0 1,-1-1-1,1 1 0,0-1 0,0 1 1,-1-1-1,2 0 0,-1 0 0,0 0 1,0 0-1,1 0 0,-1 0 1,1-1-1,-1 1 0,1-1 0,0 1 1,0-1-1,0 0 0,4 1 0,26 2-283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8.226"/>
    </inkml:context>
    <inkml:brush xml:id="br0">
      <inkml:brushProperty name="width" value="0.05" units="cm"/>
      <inkml:brushProperty name="height" value="0.05" units="cm"/>
    </inkml:brush>
  </inkml:definitions>
  <inkml:trace contextRef="#ctx0" brushRef="#br0">277 15 15547,'0'0'34,"0"0"0,-1 0 0,1 0 0,0 0 0,0 0 0,0 0 0,0 0 0,1 1 0,-1-1 0,0 0 0,0 0 0,0 0 1,0 0-1,0 0 0,0 0 0,0 0 0,0 0 0,0 0 0,0 1 0,0-1 0,0 0 0,0 0 0,0 0 0,0 0 0,0 0 0,0 0 0,1 0 0,-1 0 0,0 0 0,0 0 0,0 0 0,0 0 0,0 0 0,0 0 0,0 0 0,0 0 0,0 1 0,1-1 0,-1 0 0,0 0 0,0 0 0,0 0 0,0 0 0,0 0 0,0-1 0,0 1 0,1 0 0,-1 0 0,0 0 0,0 0 0,0 0 0,0 0 0,0 0 0,0 0 0,0 0 0,0 0 0,0 0 0,0 0 0,1 0 0,-1 0 0,0 0 0,0 0 0,0-1 0,0 1 0,0 0 0,-4 15 889,-9 17 232,-37 81-202,-5-3 0,-99 146 0,149-245-1716,19-24-352,33-48-1030,-3-2 0,47-90 0,-69 113 985,88-166 685,-98 189 1358,-11 17-845,-1 0 1,0 1-1,0-1 1,1 0-1,-1 0 1,0 0-1,0 1 1,0-1-1,0 0 1,1 0-1,-1 1 1,0-1-1,0 0 0,0 0 1,0 1-1,0-1 1,0 0-1,0 0 1,0 1-1,0-1 1,0 0-1,1 1 1,-1-1-1,-1 0 1,1 0-1,0 1 1,0-1-1,0 0 1,0 1-1,0-1 1,0 0-1,0 0 1,0 1-1,-8 40 1750,8-41-1787,-11 42 903,-3 13-106,2 0 0,2 1 1,-2 60-1,12-106-703,1-1 0,-1 1 1,2 0-1,-1 0 0,1-1 1,1 1-1,-1-1 0,7 14 1,-6-17-275,0-1 1,1 1-1,-1-1 1,1 1-1,0-1 1,0-1 0,1 1-1,-1 0 1,1-1-1,0 0 1,0 0-1,1-1 1,7 5-1,-10-8-771,-9-6 311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09.474"/>
    </inkml:context>
    <inkml:brush xml:id="br0">
      <inkml:brushProperty name="width" value="0.025" units="cm"/>
      <inkml:brushProperty name="height" value="0.025" units="cm"/>
    </inkml:brush>
  </inkml:definitions>
  <inkml:trace contextRef="#ctx0" brushRef="#br0">11 0 13339,'-7'13'2088,"4"6"-855,3 0-449,10 2 2256,11-2-1567,18-3-393,6-4-128,11-8-872,4-2-552,-2-13 512,-8-12-120,-9-17-216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0.267"/>
    </inkml:context>
    <inkml:brush xml:id="br0">
      <inkml:brushProperty name="width" value="0.025" units="cm"/>
      <inkml:brushProperty name="height" value="0.025" units="cm"/>
    </inkml:brush>
  </inkml:definitions>
  <inkml:trace contextRef="#ctx0" brushRef="#br0">188 26 17004,'0'-1'71,"0"0"0,0 0 0,0 0 0,0-1 0,0 1 0,0 0 0,-1 0 0,1 0 0,0 0 0,-1 0 0,1 0-1,-1 0 1,1 0 0,-1 0 0,0 0 0,1 0 0,-1 0 0,0 0 0,0 0 0,1 0 0,-1 1 0,0-1 0,0 0 0,0 1 0,-2-2 0,2 3-25,-1-1-1,0 0 1,1 1-1,-1-1 0,1 1 1,-1 0-1,1 0 1,-1-1-1,1 1 0,-1 0 1,1 0-1,0 0 1,-1 0-1,1 1 1,0-1-1,0 0 0,0 1 1,-2 1-1,-5 10 118,0-1-1,0 1 0,1 0 0,-7 19 1,-1 2-84,0-4 6,2 1 0,1 1 1,1 0-1,2 0 0,1 1 0,1 0 0,-2 46 1,9-73-61,0 0 1,0 0-1,1 0 1,-1 0-1,1-1 1,1 1-1,2 8 1,-3-12-19,-1-1 0,1 1-1,0 0 1,0-1 0,0 1 0,0-1 0,0 1 0,1-1 0,-1 0 0,0 0 0,1 1 0,-1-1 0,1 0-1,-1 0 1,1 0 0,-1 0 0,1-1 0,0 1 0,0 0 0,-1-1 0,1 1 0,0-1 0,0 0 0,-1 1-1,1-1 1,3 0 0,2-1 0,0 1 0,0-1-1,0-1 1,0 1 0,-1-1-1,1-1 1,0 1-1,-1-1 1,1 0 0,-1-1-1,0 1 1,8-7 0,9-8 17,34-34 0,-48 43-15,23-24 51,31-43-1,-15 17 193,-46 63-115,-3 7-101,-13 45 60,8-35-75,1 0 1,1 1 0,0 0-1,2 0 1,0 0 0,3 35-1,-1-55-15,0 1 0,1 0 0,-1 0 0,1-1 0,0 1 0,-1 0 0,1-1-1,1 1 1,-1-1 0,0 1 0,1-1 0,-1 0 0,1 1 0,-1-1 0,1 0 0,0 0 0,0 0 0,3 1 0,-3-2 1,0 0 1,0 0 0,0 0 0,0-1 0,0 1-1,1-1 1,-1 0 0,0 0 0,0 0 0,1 0-1,-1 0 1,0 0 0,0 0 0,0-1 0,1 1 0,-1-1-1,0 0 1,0 1 0,0-1 0,0 0 0,0 0-1,3-3 1,9-5 15,-1 0-1,0-1 1,0-1-1,-1 0 1,0-1-1,18-24 1,50-85-830,-55 78-554,-28 46-1454,-14 18 1758,7-6 360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0.840"/>
    </inkml:context>
    <inkml:brush xml:id="br0">
      <inkml:brushProperty name="width" value="0.025" units="cm"/>
      <inkml:brushProperty name="height" value="0.025" units="cm"/>
    </inkml:brush>
  </inkml:definitions>
  <inkml:trace contextRef="#ctx0" brushRef="#br0">229 1 14979,'-10'20'352,"-143"319"4151,139-298-4115,1 0 0,2 2-1,1-1 1,3 1 0,2 1 0,-1 64 0,6-101-367,0 0 0,1 0-1,0 1 1,0-1 0,4 14 0,-5-21-21,0 0-1,0 0 0,0 0 0,0 1 1,0-1-1,0 0 0,0 0 1,0 0-1,0 0 0,0 0 1,0 1-1,0-1 0,0 0 1,0 0-1,0 0 0,1 0 1,-1 1-1,0-1 0,0 0 1,0 0-1,0 0 0,0 0 1,0 0-1,0 1 0,0-1 1,1 0-1,-1 0 0,0 0 1,0 0-1,0 0 0,0 0 1,0 0-1,1 0 0,-1 0 1,0 0-1,0 0 0,0 1 1,0-1-1,1 0 0,-1 0 0,0 0 1,0 0-1,0 0 0,0 0 1,1 0-1,-1 0 0,0-1 1,0 1-1,0 0 0,0 0 1,0 0-1,1 0 0,-1 0 1,0 0-1,0 0 0,0 0 1,0 0-1,0 0 0,1 0 1,-1-1-1,6-14-111,2-28-194,-8 41 277,25-233-1784,-22 195 1487,15 78 469,-16-32-135,1 0 0,0 0 1,1-1-1,-1 1 0,1-1 1,0 0-1,0 0 0,0-1 0,1 1 1,0-1-1,0 0 0,0 0 1,0 0-1,1-1 0,-1 0 1,1 0-1,0 0 0,0-1 1,0 0-1,0 0 0,0 0 1,1-1-1,-1 0 0,0 0 0,1-1 1,-1 1-1,1-1 0,-1-1 1,11-1-1,-5-1 10,-1 0 1,0 0-1,0-1 0,0 0 0,0-1 1,-1-1-1,0 0 0,17-12 0,-13 7 5,-1-1-1,0 0 1,0-1-1,-1 0 0,9-15 1,-12 12-28,-9 15 6,0 1-1,0 0 0,0 0 1,1 0-1,-1 0 0,0-1 1,0 1-1,0 0 0,0 0 1,0 0-1,0 0 0,0-1 1,0 1-1,0 0 0,0 0 1,0 0-1,0 0 0,0-1 1,0 1-1,0 0 1,0 0-1,0 0 0,-1 0 1,1-1-1,0 1 0,0 0 1,0 0-1,0 0 0,0 0 1,0 0-1,0 0 0,0-1 1,-1 1-1,1 0 0,0 0 1,0 0-1,0 0 0,0 0 1,0 0-1,-1 0 0,0 0 7,-1 1 0,1-1 0,-1 1-1,0-1 1,1 1 0,0 0 0,-1 0-1,1 0 1,0 0 0,-1 0-1,1 0 1,0 0 0,0 0 0,0 0-1,-2 2 1,-10 15 133,0 0 1,1 0-1,1 1 0,0 1 0,2 0 1,0 0-1,1 1 0,1 0 1,1 0-1,-6 43 0,12-61-114,0 0-1,0 0 1,-1 0-1,2-1 1,-1 1-1,0 0 1,1 0 0,-1 0-1,1 0 1,0-1-1,0 1 1,0 0-1,0-1 1,0 1-1,1 0 1,1 2 0,-2-5-39,0 1 0,0 0 1,0 0-1,1 0 0,-1-1 0,0 1 1,1 0-1,-1-1 0,0 1 1,1-1-1,-1 0 0,1 0 1,-1 1-1,1-1 0,-1 0 1,0 0-1,1 0 0,-1 0 1,1 0-1,-1-1 0,1 1 1,-1 0-1,0-1 0,1 1 1,-1-1-1,0 1 0,1-1 1,-1 0-1,0 0 0,0 1 0,1-1 1,0-2-1,7-3-202,0-1 1,-1 0-1,0-1 0,0 1 1,-1-2-1,0 1 0,10-16 1,-3 1-51,-1-1 0,10-26 0,1-14-361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1.357"/>
    </inkml:context>
    <inkml:brush xml:id="br0">
      <inkml:brushProperty name="width" value="0.025" units="cm"/>
      <inkml:brushProperty name="height" value="0.025" units="cm"/>
    </inkml:brush>
  </inkml:definitions>
  <inkml:trace contextRef="#ctx0" brushRef="#br0">60 1 12227,'-14'17'1512,"-3"8"-880,1-1-328,7 1 1376,6-1-1255,4-4-249,10-3-48,6-3-192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1.869"/>
    </inkml:context>
    <inkml:brush xml:id="br0">
      <inkml:brushProperty name="width" value="0.025" units="cm"/>
      <inkml:brushProperty name="height" value="0.025" units="cm"/>
    </inkml:brush>
  </inkml:definitions>
  <inkml:trace contextRef="#ctx0" brushRef="#br0">168 1 13491,'-8'10'614,"-1"1"0,0-1 1,-1-1-1,-15 13 0,-8 6 887,27-22-1203,-3 2 122,0 1 1,1-1-1,0 1 0,0 1 1,1-1-1,-7 15 0,13-23-372,0 0-1,1 0 1,0 0 0,-1 0-1,1 0 1,-1 0-1,1 1 1,0-1 0,0 0-1,0 0 1,0 0-1,0 0 1,0 0 0,0 0-1,0 0 1,0 0-1,0 1 1,0-1 0,1 1-1,0-1-23,-1-1 0,1 1 0,-1-1 0,1 1 0,0-1 0,-1 1-1,1-1 1,-1 1 0,1-1 0,0 0 0,0 1 0,-1-1 0,1 0 0,0 0 0,-1 0 0,1 1-1,0-1 1,0 0 0,0 0 0,-1 0 0,2 0 0,4-1 18,0 1 0,0-1 0,0-1 0,1 1 0,8-5 0,73-31-376,-62 24 146,0 1 1,2 1-1,-1 2 0,1 1 0,39-7 1,-64 15 175,0-1 0,0 1 0,0 0 0,0 0 1,-1 0-1,1 0 0,0 0 0,0 1 0,0-1 1,0 1-1,0 0 0,-1 0 0,1 0 0,0 0 1,-1 0-1,1 1 0,-1-1 0,1 1 0,-1-1 1,0 1-1,1 0 0,-1 0 0,0 0 0,0 0 1,-1 1-1,1-1 0,2 5 0,0 1 61,-1 1-1,-1 0 0,1 0 0,-1 0 1,-1 0-1,0 0 0,0 12 1,-1-16-20,0 0 28,1 0 0,-1 0 0,1 0 0,0-1 0,2 8 0,-3-11-44,1 0 0,-1-1 1,1 1-1,-1 0 0,1 0 1,-1 0-1,1-1 0,-1 1 0,1 0 1,0 0-1,-1-1 0,1 1 1,0 0-1,0-1 0,0 1 0,-1-1 1,1 1-1,0-1 0,0 0 0,0 1 1,0-1-1,0 0 0,0 0 1,0 1-1,0-1 0,0 0 0,0 0 1,0 0-1,-1 0 0,1 0 1,0 0-1,0-1 0,2 1 0,6-3-1,0-1-1,0 0 1,0-1-1,0 0 1,0 0 0,-1 0-1,0-1 1,8-9-1,12-6-160,-16 13 48,39-26-425,-46 32 447,-1 0-1,0 0 1,1 0-1,-1 0 1,1 1-1,-1 0 1,1 0-1,0 0 1,9 0-1,-13 1 54,1 0-1,-1 1 1,1-1 0,-1 0-1,0 1 1,1-1-1,-1 1 1,0 0-1,1-1 1,-1 1-1,0 0 1,0 0-1,0 0 1,0 0-1,1 0 1,-1 0-1,-1 0 1,1 0-1,0 0 1,0 0-1,0 1 1,-1-1-1,1 0 1,0 0-1,-1 1 1,1-1-1,-1 1 1,0-1-1,1 0 1,-1 1-1,0 1 1,1 7-23,0 0 1,0 0 0,-2 15-1,0-10 56,1 0 7,-1 28 25,1-41-47,0-1 0,0 1 1,0-1-1,0 1 1,1-1-1,-1 1 0,0-1 1,1 1-1,-1-1 1,1 0-1,0 1 0,-1-1 1,1 0-1,0 1 1,0-1-1,0 0 0,0 0 1,0 0-1,0 1 0,2 0 1,-2-2 67,0 1-1,0-1 1,0 0 0,0 0 0,1 0 0,-1 0-1,0 0 1,0 0 0,0 0 0,0 0-1,0 0 1,0 0 0,1-1 0,-1 1-1,0 0 1,0-1 0,0 1 0,0-1 0,0 1-1,0-1 1,0 0 0,1-1 0,22-20-15,-19 16 75,22-22 110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2.495"/>
    </inkml:context>
    <inkml:brush xml:id="br0">
      <inkml:brushProperty name="width" value="0.025" units="cm"/>
      <inkml:brushProperty name="height" value="0.025" units="cm"/>
    </inkml:brush>
  </inkml:definitions>
  <inkml:trace contextRef="#ctx0" brushRef="#br0">1846 644 16892,'0'0'39,"0"0"0,1 1 0,-1-1 1,0 0-1,0 0 0,0 1 1,0-1-1,0 0 0,0 0 1,0 1-1,0-1 0,0 0 0,0 0 1,1 1-1,-1-1 0,0 0 1,0 0-1,0 1 0,1-1 0,-1 0 1,0 0-1,0 0 0,0 0 1,1 0-1,-1 1 0,0-1 0,0 0 1,1 0-1,-1 0 0,0 0 1,0 0-1,1 0 0,-1 0 1,0 0-1,1 0 0,-1 0 0,0 0 1,0 0-1,1 0 0,-1 0 1,0 0-1,0 0 0,1 0 0,-1 0 1,0 0-1,0 0 0,1 0 1,-1-1-1,0 1 0,0 0 0,1 0 1,-1 0-1,0-1 0,18-9 344,-17 9-315,26-17 1003,37-34-1,-53 43-968,-1-1-1,-1-1 1,0 0 0,0 0-1,-1-1 1,7-13 0,-13 22-93,0-1 1,-1 1 0,0-1-1,0 0 1,0 1 0,0-1-1,-1 0 1,1 0 0,-1 0-1,0-4 1,0 6-7,0 1 0,0-1 0,-1 1 0,1-1 0,0 1 0,-1 0 0,1-1 0,-1 1 0,0-1 1,1 1-1,-1 0 0,0 0 0,0-1 0,0 1 0,0 0 0,0 0 0,0 0 0,0 0 0,0 0 0,0 0 0,-1 0 0,1 0 0,0 1 1,0-1-1,-1 0 0,1 1 0,-3-1 0,-2 0 0,0 0 0,0 0 0,0 1 0,0 0 0,0 1-1,0-1 1,0 1 0,0 0 0,0 0 0,1 1 0,-1 0 0,0 0 0,1 0 0,-1 1 0,-7 5 0,-4 2 28,1 1 0,0 1 1,-19 19-1,21-18 26,1 0 0,0 1 0,-11 17 0,20-24-30,-1 0 1,1 0 0,0 1-1,1-1 1,0 1-1,0 0 1,1 0 0,0 0-1,-2 11 1,4-17-18,-1 0 1,1 0-1,0 0 0,0 0 1,0 1-1,0-1 0,1 0 1,-1 0-1,1 0 0,-1 0 1,1 0-1,0 0 1,-1 0-1,1 0 0,0 0 1,0 0-1,0-1 0,1 1 1,2 3-1,-2-4-2,0 1 0,0 0 0,1-1 0,-1 0 0,1 1 0,-1-1-1,1 0 1,-1 0 0,1-1 0,0 1 0,0 0 0,-1-1 0,5 0 0,4 0-16,0 0 0,0-1 1,1 0-1,-1-1 0,0 0 1,15-6-1,7-5-65,0-2 0,32-19 0,43-19-233,-104 51 280,1 0 0,0 0 0,0 1 0,0 0 0,9-1 0,-12 2 24,-1 0-1,0 0 0,0 0 0,0 0 1,0 0-1,0 0 0,0 0 0,0 1 1,0-1-1,0 0 0,0 1 1,0-1-1,0 1 0,0-1 0,-1 1 1,1 0-1,0-1 0,0 1 0,0 0 1,-1 0-1,1-1 0,0 1 1,-1 0-1,1 0 0,-1 0 0,1 0 1,-1 0-1,1 0 0,-1 0 0,0 0 1,1 0-1,-1 0 0,0 0 1,1 1-1,1 12 4,-1-7 22,0-1 1,0 1-1,1 0 1,0-1-1,1 1 0,3 7 1,-5-12-16,1 0 1,-1 0 0,1 0-1,0 0 1,-1 0 0,1-1-1,0 1 1,0-1-1,0 1 1,0-1 0,1 0-1,-1 1 1,0-1 0,1 0-1,-1-1 1,0 1-1,1 0 1,-1-1 0,1 1-1,-1-1 1,5 0 0,9 0-106,0-1 0,0-1 1,0 0-1,-1-1 0,19-6 0,-13 4-419,0 0 0,24-2 0,-42 7 374,1 0-1,0 0 1,-1 1-1,1-1 1,0 1-1,4 1 1,-7-2 149,0 1 1,0-1 0,-1 0-1,1 0 1,0 0-1,-1 1 1,1-1 0,0 0-1,-1 1 1,1-1 0,-1 0-1,1 1 1,0-1 0,-1 1-1,1-1 1,-1 1 0,1-1-1,-1 1 1,1 0 0,-1-1-1,0 1 1,1-1 0,-1 1-1,0 0 1,0-1 0,1 1-1,-1 0 1,0 0-1,0-1 1,0 1 0,0 0-1,0-1 1,0 1 0,0 0-1,0 0 1,0-1 0,0 2-1,-1-1 5,1 0 0,-1-1 0,0 1 0,0-1 0,1 1-1,-1-1 1,0 1 0,0-1 0,0 1 0,1-1 0,-1 0-1,0 1 1,0-1 0,0 0 0,0 0 0,0 0 0,0 1-1,0-1 1,0 0 0,0 0 0,0 0 0,1-1 0,-1 1-1,0 0 1,0 0 0,-1-1 0,-2 1 59,-20-3 270</inkml:trace>
  <inkml:trace contextRef="#ctx0" brushRef="#br0" timeOffset="1">0 1 14955,'9'14'1248,"-2"-5"-1256,-4-6-80,-3-5 881,0-8-513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2.996"/>
    </inkml:context>
    <inkml:brush xml:id="br0">
      <inkml:brushProperty name="width" value="0.025" units="cm"/>
      <inkml:brushProperty name="height" value="0.025" units="cm"/>
    </inkml:brush>
  </inkml:definitions>
  <inkml:trace contextRef="#ctx0" brushRef="#br0">215 2 16876,'0'0'36,"0"0"0,0-1 0,0 1 0,0 0 0,1 0 1,-1 0-1,0 0 0,0 0 0,0 0 0,0 0 1,0 0-1,0 0 0,0 0 0,1 0 0,-1 0 0,0 0 1,0 0-1,0 0 0,0 0 0,0 0 0,1 0 0,-1 0 1,0 0-1,0 0 0,0 0 0,0 0 0,0 0 0,0 0 1,0 0-1,1 0 0,-1 1 0,0-1 0,0 0 1,0 0-1,0 0 0,0 0 0,0 0 0,0 0 0,0 0 1,0 0-1,0 1 0,1-1 0,-1 0 0,0 0 0,0 0 1,0 0-1,0 0 0,0 0 0,0 1 0,0-1 1,0 0-1,0 0 0,0 0 0,0 0 0,0 0 0,0 0 1,0 1-1,0-1 0,0 0 0,0 0 0,0 0 0,0 0 1,-1 0-1,1 0 0,0 1 0,-2 19 1245,-9 31-42,9-43-916,-12 49 364,-1-1-508,2 1 1,3 0-1,-3 63 0,13-113-178,0-1 0,0 1 0,1-1 0,0 1 0,0-1 0,0 1 0,1-1 0,0 0 0,4 10 0,-4-13-15,0 0-1,-1-1 1,1 1 0,1-1 0,-1 1 0,0-1-1,1 0 1,-1 1 0,1-1 0,-1-1-1,1 1 1,0 0 0,0-1 0,0 1-1,0-1 1,0 0 0,0 0 0,1 0-1,-1 0 1,5 0 0,1 0-57,-1-1 0,1 0 0,0 0-1,-1-1 1,1 0 0,0 0 0,14-5 0,4-3-199,27-12 1,14-6-318,-65 26 564,-1 0 0,0 1 0,0-1 0,0 1-1,1 0 1,-1-1 0,0 1 0,1 0 0,3 1 0,-5-1 17,-1 0 1,1 0-1,0 1 0,-1-1 0,1 0 1,0 1-1,-1-1 0,1 0 1,0 1-1,-1-1 0,1 1 1,-1-1-1,1 1 0,-1-1 1,1 1-1,-1-1 0,1 1 0,-1 0 1,0-1-1,1 1 0,-1 0 1,1 2 8,-1-1 1,1 1-1,-1 0 1,0-1 0,0 1-1,0 0 1,-1-1-1,1 1 1,-1 0 0,1-1-1,-1 1 1,0-1-1,0 1 1,0-1 0,-2 3-1,-2 5 83,-1 0-1,0-1 0,-1 0 0,0 0 1,0-1-1,-1 0 0,0 0 1,-1-1-1,0 0 0,0 0 1,-10 5-1,-1-1 168,-1 0-1,0-1 1,0-1 0,-31 8-1,33-12-16,0-1 0,0-1-1,-36 2 1,47-5-245,0 0 0,0 0 0,0-1 0,0 0 0,1 0 0,-1-1 0,0 0 1,1-1-1,0 1 0,-1-1 0,1-1 0,-8-4 0,14 7-108,-1-1-1,0 1 1,0-1 0,0 1-1,1-1 1,-1 0-1,0 0 1,1 0-1,0 0 1,-1 0 0,1 0-1,0 0 1,0 0-1,-1-4 1,2 5 48,0 0 0,0 0 1,0 0-1,0 0 0,0 0 1,0 0-1,1 0 0,-1 0 0,0 0 1,0 0-1,1 0 0,-1 0 0,1 0 1,-1 0-1,1 0 0,-1 1 0,1-1 1,0 0-1,-1 0 0,1 0 1,0 1-1,0-1 0,-1 0 0,1 1 1,0-1-1,0 1 0,0-1 0,0 1 1,0-1-1,0 1 0,0-1 0,0 1 1,1 0-1,17-6-778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3.526"/>
    </inkml:context>
    <inkml:brush xml:id="br0">
      <inkml:brushProperty name="width" value="0.025" units="cm"/>
      <inkml:brushProperty name="height" value="0.025" units="cm"/>
    </inkml:brush>
  </inkml:definitions>
  <inkml:trace contextRef="#ctx0" brushRef="#br0">96 211 20868,'-8'10'1545,"-10"15"-1257,-5 1-120,6 5 392,-1 3-192,10-3-336,4-4-264,8-15-456,4-7-304,8-12-729,2-9 1289,1-13-312,0-7-360</inkml:trace>
  <inkml:trace contextRef="#ctx0" brushRef="#br0" timeOffset="1">175 2 16916,'0'-2'1336,"-3"9"-1032,-4 2-200,3 7 136,3 1-384,4 3 136,6-4-168,10 1-80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3.988"/>
    </inkml:context>
    <inkml:brush xml:id="br0">
      <inkml:brushProperty name="width" value="0.025" units="cm"/>
      <inkml:brushProperty name="height" value="0.025" units="cm"/>
    </inkml:brush>
  </inkml:definitions>
  <inkml:trace contextRef="#ctx0" brushRef="#br0">203 0 14795,'-9'7'552,"-1"-1"0,-1-1 0,1 1-1,-1-2 1,0 1 0,0-2 0,-1 1 0,-21 2-1,-17 7 895,16-1-950,34-11-529,0-1 0,0 0 0,1 1 0,-1-1 0,0 0 0,1 1 0,-1-1 0,0 0 0,1 0 0,-1 1 0,0-1 0,1 0 0,-1 0 0,1 0 0,-1 0 0,1 1 0,-1-1 0,0 0-1,1 0 1,-1 0 0,1 0 0,-1 0 0,1 0 0,-1 0 0,1 0 0,0-1 0,83 5-2398,-61-4 1827,1 0 0,0 2-1,0 1 1,-1 0 0,25 8 0,-45-10 565,0 0 1,0 0-1,-1 1 0,1-1 0,0 0 0,-1 1 0,1 0 1,-1 0-1,4 3 0,-5-5 46,-1 1 0,1 0 0,-1-1 0,1 1 1,-1 0-1,0 0 0,0-1 0,1 1 0,-1 0 0,0 0 0,0-1 0,0 1 0,0 0 0,0 0 1,1 0-1,-2-1 0,1 1 0,0 0 0,0 0 0,0-1 0,0 1 0,0 0 0,-1 0 0,1 0 1,0-1-1,-1 1 0,1 0 0,0-1 0,-1 1 0,1 0 0,-1-1 0,1 1 0,-1-1 1,0 1-1,1-1 0,-1 1 0,1-1 0,-1 1 0,-1 0 0,-13 9 91,0-1-1,-1 0 1,0-1-1,0-1 1,-1 0-1,0-1 1,0-1-1,-26 4 1,31-7-126,0-1 0,0 0 0,0-1 0,-20-2 0,2-7-134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4.875"/>
    </inkml:context>
    <inkml:brush xml:id="br0">
      <inkml:brushProperty name="width" value="0.025" units="cm"/>
      <inkml:brushProperty name="height" value="0.025" units="cm"/>
    </inkml:brush>
  </inkml:definitions>
  <inkml:trace contextRef="#ctx0" brushRef="#br0">131 486 16964,'-6'2'328,"-1"0"1,1 1 0,0-1 0,1 1 0,-1 0 0,0 1-1,1 0 1,0-1 0,0 1 0,0 1 0,-6 6 0,3-3-153,1 1 1,0 0 0,0 0 0,1 1-1,-7 15 1,11-23-166,1 1-1,-1 0 1,1 0-1,0 0 1,0 0 0,1 0-1,-1 0 1,1 0-1,-1 0 1,1 0-1,0 0 1,0 1 0,0-1-1,1 0 1,-1 0-1,1 0 1,0 3-1,0-5-9,0 0-1,-1 0 0,1 0 1,0 0-1,-1 0 0,1 0 1,0 0-1,0-1 0,0 1 1,0 0-1,0 0 0,0-1 1,0 1-1,0-1 0,0 1 0,0-1 1,0 1-1,1-1 0,1 1-2,0-1-1,0 1 1,0-1-1,0 0 1,0 0-1,0-1 0,0 1 1,0-1-1,5-1 1,9-4-44,-1 0 0,1-1 1,-2-1-1,1-1 0,-1 0 1,0-1-1,17-15 0,89-91-394,-116 111 418,4-4-43,-1 0 1,1 0 0,-2-1 0,0 0-1,10-16 1,-16 18 7,-6 10 51,-8 11 28,2 3 25,0 0 0,1 1 0,-11 26 0,17-33-2,0-1 0,1 1-1,0-1 1,0 1 0,1 0-1,1 1 1,0-1 0,0 13 0,1-22-36,0 1 1,0-1 0,0 1-1,0-1 1,0 0 0,0 1-1,1-1 1,-1 1 0,1-1-1,-1 0 1,1 1 0,-1-1 0,1 0-1,0 0 1,0 0 0,0 1-1,0-1 1,-1 0 0,1 0-1,1 0 1,-1 0 0,0-1-1,0 1 1,0 0 0,0 0 0,1-1-1,-1 1 1,0 0 0,1-1-1,-1 1 1,0-1 0,1 0-1,-1 0 1,0 1 0,1-1-1,-1 0 1,1 0 0,-1 0 0,1 0-1,-1 0 1,0-1 0,1 1-1,-1 0 1,2-1 0,5-1 18,1-1 0,-1 0 0,0 0 1,0-1-1,13-7 0,0-3-21,0 0 0,-1-1 0,0-1 0,-2-1 0,0-1 0,0-1 0,16-22 0,-30 31-70,-5 9 60,1 1 0,0 0 0,-1 0 0,1 0 1,0 0-1,-1 0 0,1 0 0,0 0 0,0 0 0,-1 0 0,1 0 0,0 1 1,-1-1-1,1 0 0,0 0 0,-1 0 0,1 0 0,0 0 0,0 0 0,-1 1 0,1-1 1,0 0-1,0 0 0,0 0 0,-1 1 0,1-1 0,0 0 0,0 0 0,0 1 0,-1-1 1,1 0-1,0 0 0,0 1 0,0-1 0,-6 7-9,0 1 1,0 0-1,1 0 0,0 0 1,1 0-1,0 1 0,0-1 0,1 1 1,0 0-1,1 0 0,-1 1 1,0 17-1,2-25 13,1 0 1,0 0-1,1 0 0,-1-1 1,0 1-1,0 0 0,1 0 0,-1-1 1,1 1-1,0 0 0,-1-1 1,1 1-1,0 0 0,0-1 1,0 1-1,0-1 0,0 1 1,0-1-1,0 0 0,1 0 0,-1 1 1,1-1-1,-1 0 0,0 0 1,1 0-1,0 0 0,-1-1 1,1 1-1,0 0 0,-1-1 1,1 1-1,0-1 0,0 1 0,-1-1 1,1 0-1,0 0 0,0 0 1,0 0-1,2 0 0,6-1 8,0 1 0,0-2 1,0 1-1,-1-1 0,1-1 0,10-4 0,16-9-18,-1-1 1,-1-1-1,-1-3 0,0 0 0,-2-2 1,0-1-1,-2-2 0,46-51 0,-65 61-54,-10 16 62,0 0-1,0 0 1,0 0-1,0-1 1,0 1 0,0 0-1,0 0 1,0 0-1,0 0 1,0 0-1,0-1 1,0 1 0,-1 0-1,1 0 1,0 0-1,0 0 1,0 0 0,0 0-1,0 0 1,0 0-1,-1-1 1,1 1 0,0 0-1,0 0 1,0 0-1,0 0 1,0 0 0,-1 0-1,1 0 1,0 0-1,0 0 1,0 0 0,0 0-1,0 0 1,-1 0-1,1 0 1,0 0 0,0 0-1,0 0 1,0 0-1,-1 0 1,1 0-1,0 0 1,0 0 0,0 0-1,0 1 1,0-1-1,-1 0 1,-3 1-1,0 1-1,0 0 1,0 0-1,0 0 1,-6 5 0,-19 16 291,-33 34 1,49-43-118,1-1 1,0 2 0,1 0 0,-15 25 0,26-39-151,-1 1 0,0-1 1,0 0-1,1 1 0,-1-1 0,1 1 1,-1-1-1,1 1 0,0-1 1,-1 1-1,1-1 0,0 1 1,0-1-1,0 1 0,0 0 1,1 1-1,-1-2-15,1 0 1,-1-1-1,0 1 1,1 0-1,-1-1 1,1 1-1,-1-1 0,1 1 1,-1-1-1,1 1 1,0-1-1,-1 1 1,1-1-1,0 0 0,-1 1 1,1-1-1,0 0 1,-1 0-1,1 1 0,0-1 1,-1 0-1,1 0 1,1 0-1,2 0-15,1 0 1,-1 0-1,0-1 0,0 1 0,0-1 1,0 0-1,0-1 0,0 1 0,0 0 0,4-4 1,53-32-454,12-7-116,-56 33 676,1 0 1,-1-1-1,23-21 0,0 0 123,21-14 46,92-75 47,-130 102-268,-2-2-1,0 0 1,-1-1 0,22-36-1,-39 55-26,14-26 61,-16 29-73,-1 0 0,1 0 1,0 0-1,-1 0 0,1 0 1,-1-1-1,0 1 0,1 0 1,-1 0-1,0-1 0,0 1 0,0 0 1,0-1-1,0 1 0,0 0 1,0 0-1,0-1 0,-1 1 1,0-2-1,1 2-5,0 1-1,-1 0 1,1 0 0,0 0 0,0-1 0,-1 1-1,1 0 1,0 0 0,-1 0 0,1 0 0,0 0-1,-1 0 1,1 0 0,0 0 0,-1 0 0,1 0-1,0 0 1,0 0 0,-1 0 0,1 0 0,0 0-1,-1 0 1,1 0 0,0 0 0,-1 0-1,1 0 1,0 0 0,-1 0 0,1 1 0,0-1-1,0 0 1,-1 0 0,1 0 0,0 1 0,-1-1-1,-9 10 31,9-10-30,-17 23 51,1 1-1,1 0 1,1 2 0,-19 42 0,19-38 5,-217 539 901,197-473-928,-46 106 28,61-161-45,-1 0 1,-47 64 0,44-79 12,12-19-2,12-8-25,-1 1 0,1 0 0,0 0 0,-1 0 0,1-1 0,0 1 0,-1 0 0,1 0 0,0-1 0,-1 1 1,1 0-1,0-1 0,0 1 0,-1 0 0,1-1 0,0 1 0,0-1 0,0 1 0,0 0 0,-1-1 0,1 1 0,0 0 0,0-1 1,0 1-1,0-1 0,0 1 0,0-1 0,0 1 0,0 0 0,0-1 0,0 1 0,1-1 0,0-13 8,1 0 0,0 0-1,1 0 1,7-19-1,-2 7-19,17-59-123,41-93-1,-45 130-257,2 1 0,3 1 0,40-56-1,-57 89 192,1 0 0,1 1-1,0 0 1,1 1 0,0 0-1,1 0 1,0 2-1,24-15 1,10 1-376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8.630"/>
    </inkml:context>
    <inkml:brush xml:id="br0">
      <inkml:brushProperty name="width" value="0.05" units="cm"/>
      <inkml:brushProperty name="height" value="0.05" units="cm"/>
    </inkml:brush>
  </inkml:definitions>
  <inkml:trace contextRef="#ctx0" brushRef="#br0">9 122 17196,'-9'-3'1776,"14"0"-944,3 0-272,12 3 929,5-2-185,9-6-944,5-2-456,2-15 280,5-5-56,-1-8-248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6.401"/>
    </inkml:context>
    <inkml:brush xml:id="br0">
      <inkml:brushProperty name="width" value="0.025" units="cm"/>
      <inkml:brushProperty name="height" value="0.025" units="cm"/>
    </inkml:brush>
  </inkml:definitions>
  <inkml:trace contextRef="#ctx0" brushRef="#br0">122 1 19188,'-2'1'1392,"-5"26"-1152,-2 8-96,-1 10 433,-1 4-241,1 7-240,-1-1-120,4-6-344,-2-4-209,2-8 25,-1-7 368,-5-11-128,-4-7-144</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6.904"/>
    </inkml:context>
    <inkml:brush xml:id="br0">
      <inkml:brushProperty name="width" value="0.025" units="cm"/>
      <inkml:brushProperty name="height" value="0.025" units="cm"/>
    </inkml:brush>
  </inkml:definitions>
  <inkml:trace contextRef="#ctx0" brushRef="#br0">0 261 15539,'15'-23'484,"1"2"0,1 0 0,1 0 0,1 2-1,1 0 1,0 2 0,44-30 0,-48 37-255,1 1 0,0 0 0,0 1 0,1 0 0,0 2 0,1 0 0,-1 2 0,1 0 0,0 0 0,0 2 0,36 0 0,-42 3-141,0 0 1,0 1-1,-1 1 1,1 0-1,-1 1 0,1 0 1,15 8-1,-22-9-74,-1-1-1,1 2 1,-1-1-1,0 0 1,0 1-1,0 0 1,-1 0 0,1 1-1,-1-1 1,0 1-1,0 0 1,-1 0-1,1 0 1,-1 0-1,0 1 1,-1-1-1,4 9 1,-6-10-11,1 1-1,-1-1 1,0 0 0,0 0-1,0 0 1,0 1 0,-1-1-1,1 0 1,-1 0 0,0 0-1,-1 0 1,1 0 0,-1 0-1,1 0 1,-1-1 0,-1 1-1,1 0 1,0-1 0,-1 0-1,1 1 1,-1-1 0,0 0-1,0 0 1,-5 3 0,-8 6 14,-1 1 1,-1-2-1,-28 14 1,42-23-14,-71 35 32,39-21-631,0 2 1,-53 37-1,78-41 343,10-14 239,1 1 0,0-1 0,0 1-1,0-1 1,0 1 0,0-1 0,0 1-1,0-1 1,0 1 0,0 0 0,0-1-1,0 1 1,0-1 0,1 1 0,-1-1-1,0 1 1,0-1 0,0 1-1,1-1 1,-1 1 0,0-1 0,1 0-1,-1 1 1,0-1 0,1 1 0,-1-1-1,1 1 1,20 10-454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7.340"/>
    </inkml:context>
    <inkml:brush xml:id="br0">
      <inkml:brushProperty name="width" value="0.025" units="cm"/>
      <inkml:brushProperty name="height" value="0.025" units="cm"/>
    </inkml:brush>
  </inkml:definitions>
  <inkml:trace contextRef="#ctx0" brushRef="#br0">158 48 16836,'-3'-24'1984,"-2"4"-1304,1 17-336,-3 8 969,2 23-425,-2 7-192,-2 12-392,0 4-168,-3 14-112,1 0-104,-1 1-360,2-1-216,1-7-353,-2-7-143,-1-14 784,-2-11-264,-3-17-208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7.740"/>
    </inkml:context>
    <inkml:brush xml:id="br0">
      <inkml:brushProperty name="width" value="0.025" units="cm"/>
      <inkml:brushProperty name="height" value="0.025" units="cm"/>
    </inkml:brush>
  </inkml:definitions>
  <inkml:trace contextRef="#ctx0" brushRef="#br0">0 383 11971,'0'-20'499,"1"1"0,0 0 1,2 0-1,0 0 1,7-22-1,-6 29-158,1 0 0,0 0 0,1 1 0,0 0 0,1 0 0,0 0 0,1 1 0,16-17 0,-9 13 121,0 0 0,1 2 1,0-1-1,1 2 0,35-18 0,-39 23-261,0 0 0,1 1 0,0 1 0,0 0 0,1 0 0,-1 2 0,1 0 0,29 0 0,-40 2-187,1 0 1,0 0-1,0 1 0,0 0 0,0 0 0,0 0 1,-1 0-1,1 1 0,-1 0 0,1 0 0,-1 0 0,0 1 1,1-1-1,-1 1 0,0 0 0,-1 0 0,1 1 1,-1-1-1,1 1 0,-1-1 0,0 1 0,0 0 1,-1 0-1,1 1 0,-1-1 0,0 0 0,0 1 1,0 0-1,-1-1 0,1 1 0,-1 0 0,0 0 1,-1 0-1,1-1 0,-1 1 0,0 0 0,0 0 0,-1 0 1,1 0-1,-1 0 0,-2 6 0,-1 1 0,-1 0 0,0 0 0,0-1 0,-2 0 0,1 0 0,-1 0 0,-1-1 0,0 0 0,-14 14 0,-2-3-88,0 0 0,-44 29 0,50-39-1073,0-1 1,-28 11-1,42-17 566,3 0-230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8.267"/>
    </inkml:context>
    <inkml:brush xml:id="br0">
      <inkml:brushProperty name="width" value="0.025" units="cm"/>
      <inkml:brushProperty name="height" value="0.025" units="cm"/>
    </inkml:brush>
  </inkml:definitions>
  <inkml:trace contextRef="#ctx0" brushRef="#br0">200 137 15659,'8'-16'794,"1"-1"0,1 1 1,17-22-1,-23 34-597,-1 0 1,1 0 0,0 0-1,0 0 1,1 1 0,-1-1 0,0 1-1,1 0 1,0 1 0,0-1-1,0 1 1,0 0 0,0 0 0,0 0-1,1 1 1,7-1 0,-10 2-140,0 0 0,-1 0 0,1 0 0,0 1 1,-1-1-1,1 1 0,-1 0 0,1 0 0,-1 0 1,1 0-1,-1 0 0,0 1 0,1-1 0,-1 0 0,0 1 1,0 0-1,0 0 0,0 0 0,0-1 0,-1 2 0,1-1 1,0 0-1,-1 0 0,0 0 0,1 1 0,-1-1 0,0 1 1,0-1-1,0 1 0,0 3 0,2 4 10,-1 1-1,1 0 1,-2 0 0,0 0-1,0 0 1,-2 13-1,0-7-51,-2-1-1,0 1 0,-1-1 0,-1 0 1,0 0-1,-1 0 0,-1-1 1,0 0-1,-1 0 0,-1-1 0,0 0 1,-1 0-1,-12 12 0,-20 18-1,-1-1 0,-63 46 0,35-30 10,62-51-24,5-5-4,1-1 0,-1 1 0,1-1 0,0 1 0,0 0 0,1 0 0,-1 0-1,0 1 1,1-1 0,0 1 0,0-1 0,0 1 0,0 0 0,-1 5 0,3-9 2,0 1 0,0 0 0,0-1-1,0 1 1,0-1 0,0 1 0,0 0 0,0-1 0,1 1 0,-1 0 0,0-1 0,0 1-1,1-1 1,-1 1 0,0 0 0,1-1 0,-1 1 0,0-1 0,1 1 0,-1-1-1,1 1 1,-1-1 0,1 0 0,-1 1 0,2 0 0,20 6-51,30-3-73,-45-4 91,48 1-622,-1-2 0,0-3 0,74-13 0,-74 3 179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9.181"/>
    </inkml:context>
    <inkml:brush xml:id="br0">
      <inkml:brushProperty name="width" value="0.025" units="cm"/>
      <inkml:brushProperty name="height" value="0.025" units="cm"/>
    </inkml:brush>
  </inkml:definitions>
  <inkml:trace contextRef="#ctx0" brushRef="#br0">123 87 16492,'0'-4'283,"1"0"0,0 0 0,0 1 0,0-1 0,0 0 0,1 1 0,-1-1 0,1 0 0,0 1 0,0 0 0,1 0 0,-1-1 0,0 1 0,1 0 1,0 1-1,0-1 0,0 0 0,0 1 0,0 0 0,1 0 0,-1 0 0,0 0 0,5-2 0,-4 3-179,-1-1 0,0 0 0,1 1 0,-1 0 0,1 0 1,0 0-1,-1 0 0,1 0 0,0 1 0,0 0 0,-1 0 0,1 0 0,0 0 0,0 0 0,-1 1 0,1 0 0,0-1 0,-1 1 0,1 1 1,0-1-1,-1 1 0,0-1 0,6 4 0,-7-3-94,-1 0 0,1 0 1,-1-1-1,0 1 0,0 0 1,0 0-1,0 1 0,0-1 0,0 0 1,0 0-1,0 0 0,-1 1 1,0-1-1,1 0 0,-1 0 0,0 1 1,0-1-1,0 0 0,0 1 1,0-1-1,-1 0 0,1 1 0,-1-1 1,0 0-1,1 0 0,-1 0 1,-1 3-1,-2 3-20,0 1-1,-1-1 1,1 0 0,-2 0 0,-7 9 0,-3-1-68,13-13 2,0 0 0,0 0 1,0 0-1,0 1 1,0-1-1,0 1 0,1-1 1,0 1-1,0 0 1,-3 7-1,5-10 20,0 1 0,0-1 0,0 0 1,0 1-1,0-1 0,1 0 0,-1 0 0,0 1 0,1-1 0,-1 0 0,1 0 0,-1 0 1,1 1-1,0-1 0,0 0 0,-1 0 0,1 0 0,0 0 0,0 0 0,0 0 1,0-1-1,0 1 0,0 0 0,2 1 0,34 17-633,-19-10 393,-13-7 242,0 2 0,-1-1-1,1 1 1,-1-1 0,0 1-1,0 0 1,0 1 0,0-1-1,5 9 1,-8-11 51,0 1-1,1-1 1,-1 1 0,-1 0-1,1-1 1,0 1-1,-1 0 1,1 0-1,-1 0 1,0-1 0,0 1-1,0 0 1,0 0-1,0 0 1,-1-1 0,1 1-1,-1 0 1,0 0-1,0-1 1,0 1 0,0-1-1,-2 3 1,-3 5 80,0-1-1,-1 0 1,0 0 0,0-1 0,-1 0 0,-1 0 0,-12 9 0,-69 43 808,77-52-720,0 0 1,-1-1-1,0 0 1,0-1-1,0-1 0,-1 0 1,-22 4-1,36-9-182,0 1-1,1-1 1,-1 0 0,1 0-1,-1 0 1,1 0-1,-1 1 1,1-1 0,-1 0-1,1 0 1,-1 0 0,0 0-1,1 0 1,-1 0 0,1-1-1,-1 1 1,1 0 0,-1 0-1,1 0 1,-1 0-1,1-1 1,-1 1 0,1 0-1,-1-1 1,1 1 0,-1 0-1,1-1 1,-1 1 0,1 0-1,0-1 1,-1 1 0,1-1-1,0 1 1,-1-1 0,1 1-1,0-1 1,0 1-1,-1-1 1,1 1 0,0-1-1,0 1 1,0-1 0,0 1-1,0-1 1,0 0 0,0 1-1,0-1 1,0 1 0,0-1-1,0 1 1,0-1-1,0 1 1,0-1 0,0 0-1,0 1 1,1-1 0,-1 0-1,2-3 29,0-1 0,1 1 0,-1 0 0,1 0 0,4-6-1,5-4-86,2-1 0,14-12 0,11-2-245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19.612"/>
    </inkml:context>
    <inkml:brush xml:id="br0">
      <inkml:brushProperty name="width" value="0.025" units="cm"/>
      <inkml:brushProperty name="height" value="0.025" units="cm"/>
    </inkml:brush>
  </inkml:definitions>
  <inkml:trace contextRef="#ctx0" brushRef="#br0">156 1 17692,'0'15'1552,"-10"14"-1008,-2 6-152,-6 14 601,-1 5-201,-2 5-240,0 3-72,3-3-152,4-3-184,4-8-416,3-6-288,3-12-424,2-4 920,2-16-184,0-8-177,6-4-143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0.087"/>
    </inkml:context>
    <inkml:brush xml:id="br0">
      <inkml:brushProperty name="width" value="0.025" units="cm"/>
      <inkml:brushProperty name="height" value="0.025" units="cm"/>
    </inkml:brush>
  </inkml:definitions>
  <inkml:trace contextRef="#ctx0" brushRef="#br0">0 243 14875,'7'-17'2260,"4"-4"-1414,0 9-456,1 1 0,0 0 0,0 1-1,1 0 1,0 1 0,1 0 0,0 1 0,1 1 0,-1 0-1,1 1 1,1 0 0,-1 2 0,1 0 0,31-4 0,-27 5-306,0 1 1,0 1 0,0 1 0,0 1 0,0 1 0,0 1-1,0 0 1,-1 1 0,0 1 0,0 1 0,33 16 0,-45-19-75,-1 0 0,0 1 0,-1 0 0,1 1 1,0-1-1,-1 1 0,0 0 0,0 0 0,6 9 1,-10-12-10,0 0 0,0 0 1,0 0-1,0 0 0,0 1 1,0-1-1,-1 0 0,1 0 1,-1 1-1,1-1 0,-1 0 1,0 1-1,0-1 1,0 1-1,0-1 0,0 0 1,-1 1-1,1-1 0,-1 0 1,1 0-1,-1 1 0,0-1 1,0 0-1,0 0 0,0 0 1,0 0-1,-1 0 1,1 0-1,-1 0 0,1 0 1,-1-1-1,-3 3 0,-9 9 13,-1-1 0,-1-1 0,0 0 0,-1-1-1,0-1 1,-32 13 0,-1-4-4,-62 13 1,91-25-400,-1-1 1,1-1-1,-1-1 1,0-2-1,-29 0 1,50-1 373,1 0 0,0 1 1,-1-1-1,1 0 1,0 0-1,-1 0 1,1 0-1,0 0 1,-1 0-1,1 0 1,-1 0-1,1-1 1,0 1-1,0 0 1,-1 0-1,1 0 1,0 0-1,-1 0 1,1 0-1,0-1 1,-1 1-1,1 0 1,0 0-1,0 0 0,-1-1 1,1 1-1,0 0 1,0 0-1,0-1 1,-1 1-1,1 0 1,0-1-1,0 1 1,0 0-1,0-1 1,0 1-1,-1 0 1,1-1-1,0 1 1,0 0-1,0-1 1,0 1-1,0 0 1,0-1-1,0 1 0,0 0 1,0-1-1,0 1 1,0 0-1,1-1 1,-1 1-1,0 0 1,0 0-1,0-1 1,0 1-1,0 0 1,1-1-1,-1 1 1,0 0-1,0 0 1,1-1-1,-1 1 1,1 0-1,16-12-606</inkml:trace>
  <inkml:trace contextRef="#ctx0" brushRef="#br0" timeOffset="1">845 8 18924,'4'-8'2056,"-15"21"-1307,-25 39-8,2 1 1,3 2 0,-43 104 0,70-150-722,1 0 0,0 1 0,0 0 0,1 0 0,0 0 0,1 0 0,0 0 0,0 12 0,2-18-58,-1 0 0,1-1 1,0 1-1,0 0 0,0-1 0,0 1 0,0-1 0,1 1 0,0-1 0,-1 0 0,1 1 0,1-1 0,-1 0 0,0 0 1,1-1-1,-1 1 0,1 0 0,0-1 0,0 0 0,0 1 0,0-1 0,0 0 0,1-1 0,-1 1 0,4 1 0,1 0-149,0-1-1,1 0 1,-1-1-1,0 1 0,0-2 1,1 1-1,-1-1 0,1 0 1,-1-1-1,0 0 1,0 0-1,1-1 0,-1 0 1,0 0-1,11-6 0,18-9-576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0.612"/>
    </inkml:context>
    <inkml:brush xml:id="br0">
      <inkml:brushProperty name="width" value="0.025" units="cm"/>
      <inkml:brushProperty name="height" value="0.025" units="cm"/>
    </inkml:brush>
  </inkml:definitions>
  <inkml:trace contextRef="#ctx0" brushRef="#br0">172 1 15115,'-16'14'1865,"-10"12"-913,-2 2-344,0 9 1208,2 3-551,5 2-393,1 0-264,15-1-960,3-8-1905,15-16 2025,10-8-336,3-11-232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1.199"/>
    </inkml:context>
    <inkml:brush xml:id="br0">
      <inkml:brushProperty name="width" value="0.025" units="cm"/>
      <inkml:brushProperty name="height" value="0.025" units="cm"/>
    </inkml:brush>
  </inkml:definitions>
  <inkml:trace contextRef="#ctx0" brushRef="#br0">0 49 17252,'20'4'1768,"13"1"-1040,5-5-264,18-3 841,9-4-489,7-2-232,2-2-208,-1-1-768,-4 3-408,-17 4-2153,-10 3 2481,-24 9-408,-8 5-376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39.271"/>
    </inkml:context>
    <inkml:brush xml:id="br0">
      <inkml:brushProperty name="width" value="0.05" units="cm"/>
      <inkml:brushProperty name="height" value="0.05" units="cm"/>
    </inkml:brush>
  </inkml:definitions>
  <inkml:trace contextRef="#ctx0" brushRef="#br0">123 50 17244,'1'-3'221,"-1"1"0,0-1 0,0 1 1,0-1-1,0 1 0,0-1 0,-1 1 0,1 0 1,-1-1-1,0 1 0,1 0 0,-1-1 0,0 1 1,0 0-1,-1 0 0,-1-3 0,3 4-152,-1 1-1,1-1 1,-1 1-1,0-1 1,1 1-1,-1-1 1,0 1-1,1 0 1,-1-1-1,0 1 0,0 0 1,1 0-1,-1-1 1,0 1-1,0 0 1,1 0-1,-1 0 1,0 0-1,0 0 1,-1 0-1,0 0 15,1 1-1,-1-1 0,0 1 1,0 0-1,1 0 0,-1-1 1,0 1-1,1 0 0,-1 1 1,0-1-1,-2 3 0,-3 3-5,0 1-1,0 1 0,0-1 1,1 1-1,0 0 1,1 1-1,0-1 0,1 1 1,0 0-1,0 0 0,1 1 1,0-1-1,1 1 1,-1 13-1,3-22-72,-1-1-1,1 1 1,0 0 0,0 0-1,1 0 1,-1-1 0,0 1-1,0 0 1,1 0 0,-1-1 0,1 1-1,0 0 1,1 2 0,-2-3-3,1-1 0,-1 1 0,1-1 1,-1 1-1,1-1 0,-1 0 0,1 1 1,-1-1-1,1 0 0,-1 0 0,1 1 1,0-1-1,-1 0 0,1 0 1,0 0-1,-1 0 0,1 0 0,-1 0 1,1 0-1,0 0 0,-1 0 0,1 0 1,0 0-1,-1 0 0,2 0 0,2-2 2,0 0 0,0 0 0,-1 0 0,1 0 0,-1-1 0,1 1 0,-1-1-1,0 0 1,5-5 0,8-12 12,-1 0 0,-1-2-1,12-22 1,-1 1 38,-24 42-54,0-1 1,0 1-1,-1-1 0,1 1 0,1 0 0,-1-1 0,0 1 1,0 0-1,0 0 0,1 0 0,-1 0 0,2-1 0,-2 2 0,-1 0 0,0 0 0,1 0 0,-1 0 0,0 0 1,1 0-1,-1 0 0,1 0 0,-1 0 0,0 0 0,1 0 0,-1 0 0,0 0 0,1 0 0,-1 0 0,0 1 0,1-1 0,-1 0 0,0 0 0,0 0 0,1 1 0,-1-1 0,0 0 0,1 0 0,-1 1 0,0-1 0,0 0 0,0 1 0,1-1 0,-1 0 0,0 0 0,0 1 0,0 0 0,2 4-9,0 1 0,-1 0-1,1 0 1,-1-1 0,0 7-1,-1-6 9,27 253 52,-23-179 301,-8 101 0,4-180-345,-7 69 357,5-63-260,1 1 1,-1 0-1,-1 0 0,1-1 0,-1 0 0,-7 12 0,10-18-81,-1 0 0,1 0 0,-1 0-1,1 0 1,-1-1 0,1 1 0,-1 0-1,0-1 1,1 1 0,-1 0 0,0-1-1,0 1 1,1-1 0,-1 1 0,0-1-1,0 1 1,0-1 0,0 0 0,0 1-1,1-1 1,-1 0 0,0 0 0,0 0-1,0 1 1,0-1 0,0 0 0,0 0-1,0-1 1,0 1 0,0 0 0,0 0-1,0 0 1,0-1 0,1 1 0,-1 0-1,0-1 1,0 1 0,0 0 0,0-1-1,1 0 1,-1 1 0,0-1 0,0 1-1,0-2 1,-4-2 72,1-1-1,0 0 0,0 0 1,0 0-1,-4-8 0,-6-11 144,1-1 0,-13-37 0,20 48-438,2-2 0,0 1 0,0 0 0,2-1 0,-2-28 1,4 41 152,0-1 0,0 1 0,1 0 0,-1-1 0,1 1 0,0-1 0,0 1 0,0 0 0,0 0 0,1-1 1,-1 1-1,1 0 0,0 0 0,0 0 0,0 1 0,0-1 0,0 0 0,1 1 0,-1 0 0,1-1 0,0 1 1,0 0-1,0 0 0,0 1 0,4-3 0,17-6-425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1.726"/>
    </inkml:context>
    <inkml:brush xml:id="br0">
      <inkml:brushProperty name="width" value="0.025" units="cm"/>
      <inkml:brushProperty name="height" value="0.025" units="cm"/>
    </inkml:brush>
  </inkml:definitions>
  <inkml:trace contextRef="#ctx0" brushRef="#br0">0 286 16604,'0'6'1352,"14"-6"-872,7 0-136,16-2 544,5 0-168,11-1-416,1-1-176,11 4-424,0-3-280,-6 1 488,-4-2-208,-13 1-128</inkml:trace>
  <inkml:trace contextRef="#ctx0" brushRef="#br0" timeOffset="1">687 1 17868,'0'5'1272,"4"4"-1040,3-2-64,8 3 352,-2 1-112,4 6-80,1 6-39,-6 2 15,-5 3 24,-11 0-24,-10 9-24,-10 1-56,-4 4-24,-7-3-312,0-3-368,2-8 464,5-5-128,8-10-56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2.623"/>
    </inkml:context>
    <inkml:brush xml:id="br0">
      <inkml:brushProperty name="width" value="0.025" units="cm"/>
      <inkml:brushProperty name="height" value="0.025" units="cm"/>
    </inkml:brush>
  </inkml:definitions>
  <inkml:trace contextRef="#ctx0" brushRef="#br0">99 0 16956,'1'26'1168,"-4"13"-960,1 7-56,-5 6 248,-2 6-144,4 5-24,-4-2 16,4-5-272,0-3-200,-2-9-64,-5-9 240,-4-11-80,-3-3-72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2.979"/>
    </inkml:context>
    <inkml:brush xml:id="br0">
      <inkml:brushProperty name="width" value="0.025" units="cm"/>
      <inkml:brushProperty name="height" value="0.025" units="cm"/>
    </inkml:brush>
  </inkml:definitions>
  <inkml:trace contextRef="#ctx0" brushRef="#br0">0 252 16035,'6'-14'268,"-1"1"0,1 0 0,1 1 0,0 0 0,1 0 0,0 0-1,1 1 1,0 1 0,1-1 0,0 1 0,1 1 0,0 0 0,0 1-1,18-11 1,-9 8-87,0 0-1,0 1 0,1 1 0,1 1 0,-1 1 1,1 1-1,1 1 0,27-3 0,-37 7-144,-1 1 0,1 0-1,-1 0 1,1 1 0,-1 1-1,1 0 1,-1 0 0,22 9-1,-27-8-30,1 0-1,-1 1 0,-1 0 0,1 0 1,-1 0-1,1 1 0,-1 0 0,0 1 1,-1-1-1,0 1 0,0 0 1,0 0-1,0 1 0,-1-1 0,4 10 1,-4-9-9,-1 1 0,0 0 0,0 0 0,-1 0-1,0 1 1,0-1 0,-1 1 0,0-1 0,-1 1 0,1-1 0,-2 1 0,1-1 0,-1 0 0,-1 1 0,1-1 0,-2 0 0,1 1 0,-4 8 0,1-7 9,-1 0-1,0 0 1,0 0 0,-1-1-1,0 0 1,0 0 0,-1 0-1,0-1 1,-1 0 0,0-1-1,0 0 1,-18 10 0,0-1 57,-1-2-1,0-1 1,-1-1 0,0-2 0,-48 12-1,59-21 194,18-1-253,-1 0 0,1 0 0,-1 0 1,1 0-1,-1 0 0,1 0 0,0 0 0,-1 0 1,1 0-1,-1 0 0,1-1 0,-1 1 0,1 0 1,0 0-1,-1 0 0,1-1 0,-1 1 0,1 0 0,0 0 1,-1-1-1,1 1 0,0 0 0,0-1 0,-1 1 1,1 0-1,0-1 0,0 1 0,-1 0 0,1-1 1,5-10 54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3.502"/>
    </inkml:context>
    <inkml:brush xml:id="br0">
      <inkml:brushProperty name="width" value="0.025" units="cm"/>
      <inkml:brushProperty name="height" value="0.025" units="cm"/>
    </inkml:brush>
  </inkml:definitions>
  <inkml:trace contextRef="#ctx0" brushRef="#br0">2 481 12995,'0'5'541,"-1"-2"-186,1 1-1,-1-1 1,1 1-1,1-1 1,-1 1 0,1 5-1,-1-8-270,1-1 1,-1 1-1,0 0 1,1-1-1,-1 1 0,0 0 1,1-1-1,-1 1 0,1-1 1,-1 1-1,1-1 0,-1 1 1,1-1-1,0 0 0,-1 1 1,1-1-1,-1 1 1,1-1-1,0 0 0,-1 0 1,1 1-1,0-1 0,0 0 1,-1 0-1,1 0 0,0 0 1,-1 0-1,1 0 1,0 0-1,0 0 0,-1 0 1,1 0-1,0 0 0,-1 0 1,1-1-1,0 1 0,-1 0 1,2-1-1,10-3 387,-1-1-1,0 0 0,0 0 1,0-1-1,18-14 0,49-45 278,-63 52-589,34-31-140,-2-2 0,-2-2 0,-3-2 0,51-77 0,-82 110-104,-1-2 0,9-22 0,-18 31-87,-5 13 119,-6 13 29,1 0 0,0 0 0,1 1 0,1 0 0,-8 30 0,-1-2 11,8-24 40,-31 96-159,36-104 59,0-1 1,1 1-1,0 0 0,1 1 1,0-1-1,1 0 0,2 15 1,-1-25 59,-1 1 1,1-1 0,0 0-1,0 0 1,0 1 0,0-1-1,2 3 1,17 14-125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4.002"/>
    </inkml:context>
    <inkml:brush xml:id="br0">
      <inkml:brushProperty name="width" value="0.025" units="cm"/>
      <inkml:brushProperty name="height" value="0.025" units="cm"/>
    </inkml:brush>
  </inkml:definitions>
  <inkml:trace contextRef="#ctx0" brushRef="#br0">101 7 16836,'6'-6'1193,"-4"7"-315,-6 19-87,-15 46 911,-9 29-435,-25 158 0,52-244-1225,-1 4 30,1 1 0,0 18 1,1-29-61,0 0 1,1-1 0,-1 1-1,0 0 1,1-1-1,0 1 1,-1-1-1,1 1 1,0-1 0,0 1-1,1-1 1,-1 1-1,0-1 1,1 0 0,0 0-1,-1 0 1,1 0-1,3 3 1,-1-3-8,0 0 1,-1-1-1,1 1 0,0-1 1,0 0-1,0 0 0,0 0 1,0-1-1,0 1 0,1-1 1,-1 0-1,0 0 0,0 0 1,0-1-1,7-1 1,4-2-13,0 0 0,26-11 0,-13 2 0,-1-1-1,-1-1 0,-1-1 1,46-38-1,-24 12 13,54-64-1,-84 87-60,-2 0 1,0-1 0,-1-1-1,-1 0 1,-1-1-1,18-45 1,-24 42-614,-6 25 649,0-1 1,0 0 0,0 0 0,0 0 0,0 0 0,0 1 0,0-1 0,0 0 0,0 0 0,0 0 0,0 0 0,-1 1 0,1-1 0,0 0 0,-1 0 0,1 1 0,0-1 0,-1 0 0,1 0-1,-1 1 1,1-1 0,-1 0 0,1 1 0,-2-1 0,-9-3-286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4.407"/>
    </inkml:context>
    <inkml:brush xml:id="br0">
      <inkml:brushProperty name="width" value="0.025" units="cm"/>
      <inkml:brushProperty name="height" value="0.025" units="cm"/>
    </inkml:brush>
  </inkml:definitions>
  <inkml:trace contextRef="#ctx0" brushRef="#br0">1 1 16019,'12'40'1417,"-3"-13"-969,1-1-184,6-7 464,5-1-88,5-4-696,6-4 1905,5-6-1649,6-3 64,1-6 16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4.936"/>
    </inkml:context>
    <inkml:brush xml:id="br0">
      <inkml:brushProperty name="width" value="0.025" units="cm"/>
      <inkml:brushProperty name="height" value="0.025" units="cm"/>
    </inkml:brush>
  </inkml:definitions>
  <inkml:trace contextRef="#ctx0" brushRef="#br0">22 224 15683,'1'2'83,"0"1"-1,1-1 1,-1 0-1,0 0 0,1 0 1,0 0-1,-1 0 0,1 0 1,0 0-1,0-1 1,0 1-1,0 0 0,0-1 1,1 0-1,-1 0 1,0 1-1,1-1 0,-1-1 1,0 1-1,1 0 1,-1 0-1,4-1 0,9 4 167,1-2 0,20 2 0,-20-4-72,-1 0 0,0-1-1,0-1 1,0 0 0,1-1 0,-2 0-1,1-1 1,0-1 0,24-12 0,-32 14-112,0-1 1,0 0-1,-1 0 1,0 0 0,0-1-1,0 0 1,0 0 0,-1 0-1,0-1 1,0 0 0,0 0-1,-1 0 1,1-1-1,-2 1 1,1-1 0,-1 0-1,0 0 1,0 0 0,-1-1-1,0 1 1,2-11 0,-4 14-55,1 1 1,-1 0 0,0-1-1,0 1 1,0-1-1,-1 1 1,1 0 0,-1-1-1,1 1 1,-1 0 0,0 0-1,-1 0 1,1-1 0,0 1-1,-1 0 1,0 1 0,1-1-1,-1 0 1,0 0-1,-1 1 1,1-1 0,0 1-1,-1 0 1,0-1 0,1 1-1,-1 1 1,0-1 0,0 0-1,0 1 1,-4-3 0,0 3-13,1-1 0,0 1 1,-1 0-1,1 0 1,0 0-1,-1 1 1,1 0-1,-1 1 1,1-1-1,-1 1 0,1 0 1,0 1-1,-1 0 1,1 0-1,-8 4 1,-7 5 3,1 1 1,0 0-1,1 2 1,1 1-1,0 0 1,1 1 0,0 1-1,1 0 1,2 1-1,-1 1 1,-13 26-1,23-37 9,0 1 0,1-1 0,0 1 0,0 1 1,1-1-1,-2 11 0,4-18-9,1 0 0,0 0 0,-1 0 1,1 0-1,0 1 0,0-1 0,0 0 1,0 0-1,1 0 0,-1 0 0,0 1 1,1-1-1,0 0 0,-1 0 1,1 0-1,0 0 0,0 0 0,0 0 1,0-1-1,1 1 0,-1 0 0,0 0 1,1-1-1,-1 1 0,1-1 1,0 1-1,-1-1 0,1 0 0,0 0 1,0 1-1,0-1 0,2 0 0,6 3-16,1-1-1,0-1 0,-1 0 0,1-1 0,0 0 0,0 0 0,0-1 0,0-1 0,0 0 0,19-4 1,-3-1-75,0-2 1,0 0 0,27-14 0,-31 12 10,1-1 1,-1-2-1,-1 0 1,0-1-1,-1-1 0,32-30 1,-13 6 109,-38 40 207,-4 5-159,-4 8 16,2-6-15,-28 61 550,29-62-542,0 0 1,1 0 0,0 0-1,1 0 1,0 1-1,0-1 1,0 14 0,1-19-73,0-1 0,1 1-1,-1-1 1,1 1 0,-1-1 0,1 1 0,-1-1 0,1 1 0,0-1 0,-1 0 0,1 1 0,0-1 0,0 0 0,0 0 0,0 1 0,0-1 0,1 0 0,-1 0 0,0 0 0,0-1 0,1 1 0,-1 0 0,1 0 0,-1-1 0,0 1 0,1-1 0,-1 1 0,1-1 0,0 1 0,-1-1-1,1 0 1,-1 0 0,3 0 0,6 0 32,0 0 0,0 0 1,0-1-1,10-3 0,-19 4-46,43-10-41,-1-2 0,47-19 0,32-11-194,-102 37 166,0 1 0,0 0-1,1 1 1,23 1 0,-43 1 65,0 1 0,0 0 0,0 0-1,0 0 1,0 0 0,0 0 0,0 0 0,0 0 0,0 0 0,0 0-1,0 0 1,0 1 0,0-1 0,0 0 0,0 1 0,0-1 0,0 1-1,0-1 1,0 1 0,0-1 0,0 1 0,-1 0 0,1-1 0,0 1-1,0 0 1,-1 0 0,1 0 0,0 1 0,0 0 13,-1 0 0,-1 0 0,1 0 0,0 0 0,0 0 0,-1 1 0,1-1 0,-1 0 0,0-1 0,-1 5 0,1-4 7,0 0 1,0 0-1,0 0 0,1 0 0,-1 0 0,0 0 0,1 0 0,0 1 1,0-1-1,-1 0 0,1 0 0,0 0 0,1 3 0,0-4-11,-1 0-1,1-1 1,-1 1-1,1 0 0,0-1 1,0 1-1,-1-1 1,1 1-1,0-1 0,0 0 1,-1 1-1,1-1 1,0 0-1,0 1 0,0-1 1,0 0-1,0 0 1,-1 0-1,1 0 0,0 0 1,0 0-1,0 0 0,0 0 1,0 0-1,0 0 1,0 0-1,1-1 0,27-6 60,-27 6-63,38-14-124,0-2 0,-1-2 1,37-23-1,66-32-845,-136 72 901,-1 0-1,1 0 1,0 0-1,0 0 0,10 0 1,-15 2 61,0 0 0,0 0-1,0 0 1,0 0 0,0 0 0,0 0 0,0 0 0,0 0 0,0 0 0,0 1 0,-1-1 0,1 0-1,0 1 1,0-1 0,0 1 0,0-1 0,-1 1 0,1-1 0,0 1 0,0 0 0,-1-1 0,1 1-1,0 0 1,-1-1 0,1 1 0,-1 0 0,1 0 0,-1 0 0,1-1 0,-1 1 0,0 0 0,1 0-1,-1 0 1,0 0 0,0 0 0,1 0 0,-1 0 0,0 0 0,0 0 0,0 0 0,0 0-1,-1 1 1,0 8 78,0 1-1,-1-1 0,0 0 1,-1-1-1,-6 15 0,-24 50 496,13-33-723,20-41 139,0 0 0,0 0 0,0-1 0,0 1-1,0 0 1,0 0 0,0 0 0,0 0 0,0 0 0,-1 0 0,1 0-1,0 0 1,0 0 0,0 0 0,0 0 0,0 0 0,0 0 0,0 0-1,-1 0 1,1-1 0,0 1 0,0 0 0,0 0 0,0 0 0,0 0-1,0 0 1,0 0 0,-1 1 0,1-1 0,0 0 0,0 0 0,0 0-1,0 0 1,0 0 0,0 0 0,0 0 0,0 0 0,-1 0 0,1 0-1,0 0 1,0 0 0,0 0 0,0 0 0,0 0 0,0 1 0,0-1-1,0 0 1,0 0 0,0 0 0,0 0 0,0 0 0,-1 0 0,0-10-98,1-11-203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5.471"/>
    </inkml:context>
    <inkml:brush xml:id="br0">
      <inkml:brushProperty name="width" value="0.025" units="cm"/>
      <inkml:brushProperty name="height" value="0.025" units="cm"/>
    </inkml:brush>
  </inkml:definitions>
  <inkml:trace contextRef="#ctx0" brushRef="#br0">1860 0 18412,'-11'0'1856,"1"2"-1376,2 2-248,1 3 713,6 1-1025,-3 1 1672,2 0-1448,-6-2-24,-12 2-40</inkml:trace>
  <inkml:trace contextRef="#ctx0" brushRef="#br0" timeOffset="1">1 952 13683,'0'2'130,"1"0"0,-1 0 0,1 1 1,0-1-1,0 0 0,0 0 0,0 0 0,0 0 0,0 0 0,1 0 1,-1 0-1,1 0 0,-1-1 0,1 1 0,0-1 0,-1 1 0,1-1 1,0 1-1,0-1 0,0 0 0,0 0 0,0 0 0,1 0 0,2 1 1,7 1 454,0 1 0,0-2 0,16 3 1,-26-5-465,79 9 1057,1-4 0,94-6 1,166-27-242,-208 15-643,480-32-229,-358 27 448,-186 13-483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6.390"/>
    </inkml:context>
    <inkml:brush xml:id="br0">
      <inkml:brushProperty name="width" value="0.025" units="cm"/>
      <inkml:brushProperty name="height" value="0.025" units="cm"/>
    </inkml:brush>
  </inkml:definitions>
  <inkml:trace contextRef="#ctx0" brushRef="#br0">15 29 18332,'0'0'33,"0"0"1,0 0-1,0 1 0,0-1 0,1 0 1,-1 0-1,0 0 0,0 0 1,0 0-1,0 1 0,0-1 1,0 0-1,0 0 0,0 0 1,0 0-1,0 0 0,1 1 1,-1-1-1,0 0 0,0 0 1,0 0-1,0 0 0,0 0 0,1 0 1,-1 0-1,0 0 0,0 1 1,0-1-1,0 0 0,0 0 1,1 0-1,-1 0 0,0 0 1,0 0-1,0 0 0,1 0 1,-1 0-1,0 0 0,0 0 0,0 0 1,0 0-1,1 0 0,-1 0 1,0-1-1,0 1 0,0 0 1,0 0-1,0 0 0,1 0 1,-1 0-1,0 0 0,0 0 1,0 0-1,0 0 0,0-1 0,0 1 1,1 0-1,-1 0 0,0 0 1,0-1-1,-1 25 317,1-17-180,-9 92 1495,1-16-1178,4 117-1,4-192-465,0 0 0,1 0 0,0-1 0,1 1 0,0 0 1,0 0-1,0-1 0,1 1 0,4 6 0,-6-11-2,1-1 1,0 0 0,0 1 0,1-1 0,-1 0 0,0 0 0,1 0 0,-1 0-1,1-1 1,0 1 0,-1-1 0,1 1 0,0-1 0,0 0 0,0 0 0,0 0-1,0-1 1,0 1 0,0-1 0,0 0 0,0 1 0,1-1 0,-1-1-1,0 1 1,4-1 0,7-2 40,1 0 0,-1 0 1,0-2-1,-1 0 0,1 0 0,-1-2 0,0 1 0,0-2 1,-1 0-1,0 0 0,13-11 0,14-16 259,60-67-1,-73 73-224,-1-2 0,-1-1 0,-2-1 0,-1-1 0,-2-1 0,-1 0 0,15-44 0,-32 76-120,-1 0-1,1 0 1,0 0-1,-1 0 1,0 0-1,1 0 1,-1-3-1,-4 1-392,-7 13-229,-6 15-187,2 2 0,-26 49 0,35-62 614,-14 29-529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6.912"/>
    </inkml:context>
    <inkml:brush xml:id="br0">
      <inkml:brushProperty name="width" value="0.025" units="cm"/>
      <inkml:brushProperty name="height" value="0.025" units="cm"/>
    </inkml:brush>
  </inkml:definitions>
  <inkml:trace contextRef="#ctx0" brushRef="#br0">85 215 16684,'10'-2'523,"0"0"1,-1-1-1,1 0 1,-1 0-1,1-1 1,16-10 0,49-36 2267,-68 45-2600,0 0 0,0 0 1,-1-1-1,1 0 0,-1 0 1,0-1-1,-1 1 0,0-1 1,0 0-1,0-1 0,-1 1 0,5-13 1,-8 19-184,-1 0 1,0 0 0,1 0-1,-1-1 1,0 1 0,0 0-1,0 0 1,0 0-1,0 0 1,0-1 0,0 1-1,0 0 1,0 0-1,-1 0 1,1 0 0,0 0-1,-1 0 1,1 0 0,-1-1-1,1 1 1,-1 0-1,1 0 1,-2-1 0,1 1-4,-1 0 0,1 0 1,-1 0-1,1 0 0,-1 0 0,0 1 1,1-1-1,-1 0 0,0 1 1,1-1-1,-1 1 0,0 0 0,-2-1 1,-3 1 1,-1 0 1,1 0-1,0 1 1,0-1-1,0 2 1,-10 2-1,2 2-7,-1 1-1,1 0 1,0 2-1,0-1 1,1 2-1,0 0 1,1 1-1,0 0 1,0 1 0,2 0-1,-1 1 1,2 0-1,0 1 1,0 0-1,1 1 1,-7 16-1,14-26-4,0 0-1,0-1 1,1 1-1,-1 0 0,1 0 1,0 0-1,1 0 1,-1 0-1,1 0 1,0 0-1,1 10 1,0-13 0,0 1-1,0-1 1,-1 0 0,2 0 0,-1 1 0,0-1 0,0 0 0,1 0 0,-1 0 0,1 0 0,-1-1 0,1 1-1,0 0 1,0-1 0,0 1 0,0-1 0,0 0 0,0 1 0,0-1 0,0 0 0,1 0 0,-1 0 0,0-1-1,1 1 1,-1-1 0,4 1 0,8 1-96,0-1 1,1 0-1,-1-1 0,0-1 0,0 0 0,0-1 1,17-4-1,-1-2-489,0-1 1,35-17-1,-36 13 259,-1-2 0,-1-2 0,-1 0-1,0-2 1,-1 0 0,39-41 0,2-15-504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7.418"/>
    </inkml:context>
    <inkml:brush xml:id="br0">
      <inkml:brushProperty name="width" value="0.05" units="cm"/>
      <inkml:brushProperty name="height" value="0.05" units="cm"/>
    </inkml:brush>
  </inkml:definitions>
  <inkml:trace contextRef="#ctx0" brushRef="#br0">12 70 14995,'-1'0'150,"1"0"-1,-1 0 0,1 0 1,-1-1-1,1 1 0,-1 0 1,1 0-1,-1-1 0,1 1 1,-1 0-1,1 0 0,-1-1 1,1 1-1,-1-1 0,1 1 1,0 0-1,-1-1 0,1 1 1,0-1-1,-1 1 0,1-1 1,0 1-1,0-1 0,-1 1 1,1-1-1,0 1 0,0-1 1,0 1-1,0-2 0,0 1 39,0 0 0,1 0 0,-1 0 0,1 0 0,-1 0 0,1 1 0,-1-1 0,1 0 0,0 0 0,0 0 0,-1 1-1,1-1 1,0 0 0,1 0 0,36-18 1881,-18 12-1412,40-7 0,-50 12-581,-1 1-1,0 0 0,1 0 0,-1 1 1,1 1-1,15 2 0,-23-3-68,-1 0-1,1 0 0,-1 1 0,0-1 1,1 0-1,-1 1 0,1-1 0,-1 1 1,0 0-1,0-1 0,1 1 1,-1 0-1,0 0 0,0 0 0,0 0 1,0 0-1,0 0 0,0 0 1,0 0-1,0 0 0,0 0 0,-1 1 1,1-1-1,1 3 0,-2-2-4,0 0 0,0 0-1,0 0 1,0 0 0,-1 0-1,1 0 1,0 0 0,-1 0-1,0 0 1,1 0 0,-1 0 0,0 0-1,0 0 1,-2 3 0,-5 6-8,0-1 1,0 0-1,-1-1 0,-12 11 1,-14 8-1,23-20-12,0 2 1,-12 12-1,24-22 17,-1 0-1,1 0 1,0 1-1,0-1 1,0 0-1,0 0 0,0 0 1,0 0-1,-1 0 1,1 0-1,0 1 1,0-1-1,0 0 1,0 0-1,0 0 0,0 0 1,0 1-1,0-1 1,0 0-1,0 0 1,0 0-1,0 1 1,0-1-1,0 0 1,0 0-1,0 0 0,0 0 1,0 1-1,0-1 1,0 0-1,0 0 1,0 0-1,0 1 1,0-1-1,0 0 0,0 0 1,1 0-1,7 3-33,18-3-6,-20 0 24,6 0 4,0 1 0,0 0-1,0 1 1,0 0 0,0 0 0,0 2-1,-1-1 1,1 2 0,-1-1-1,15 10 1,-21-11 10,-1 0 0,1 0-1,-1 0 1,0 1 0,0-1 0,0 1 0,-1 0-1,1 1 1,-1-1 0,0 0 0,0 1 0,-1 0-1,1 0 1,-1 0 0,0 0 0,0 0 0,-1 0-1,1 0 1,-1 1 0,-1-1 0,1 0 0,-1 1-1,1-1 1,-1 1 0,-2 8 0,1-8 35,-1 1-1,0-1 1,0 1 0,-1-1-1,0 0 1,0 0 0,0 0-1,0 0 1,-1 0 0,0-1 0,-1 0-1,1 0 1,-1 0 0,0 0-1,0-1 1,0 1 0,-1-1-1,-9 5 1,3-2 114,0-1 1,0-1-1,-1 1 0,0-2 0,0 0 0,0 0 0,0-1 0,-20 1 1,28-3-113,-1-1 1,1 0 0,0-1 0,-1 1 0,1-1-1,-1 0 1,1 0 0,0-1 0,0 1-1,0-1 1,0-1 0,0 1 0,0-1 0,-8-5-1,10 6-66,0-1-1,1 1 1,0-1-1,-1 1 1,1-1-1,0 0 0,0 0 1,1 0-1,-1 0 1,1 0-1,-1 0 1,1 0-1,0-1 1,0 1-1,0 0 1,1-1-1,-1 1 0,1-1 1,0 1-1,0-1 1,0 1-1,0 0 1,0-1-1,2-5 1,3-6-267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0.676"/>
    </inkml:context>
    <inkml:brush xml:id="br0">
      <inkml:brushProperty name="width" value="0.05" units="cm"/>
      <inkml:brushProperty name="height" value="0.05" units="cm"/>
    </inkml:brush>
  </inkml:definitions>
  <inkml:trace contextRef="#ctx0" brushRef="#br0">66 184 12899,'-1'2'199,"1"0"0,-1-1 0,1 1 1,0 0-1,0 0 0,-1-1 0,1 1 0,0 0 1,0 0-1,1-1 0,-1 1 0,0 0 0,0 0 1,1-1-1,0 4 0,0-5-69,0 1 0,-1 0 0,1 0 0,-1-1 0,1 1 0,0 0 0,0-1 0,-1 1 0,1-1 0,0 1 0,0-1 0,0 0 0,-1 1 0,1-1 0,0 0 0,0 1 0,0-1 0,0 0 0,0 0 0,0 0 0,0 0 0,0 0 0,0 0 0,-1 0 0,1 0 0,0 0 0,0 0 0,0 0 0,0-1 0,0 1 0,0 0 0,0-1 0,0 0 0,5-1 137,0-1 0,0-1 0,-1 1 0,0-1 0,0 1 0,0-2 0,0 1 0,0 0 0,-1-1 0,0 0 0,0 0 0,6-9 0,-5 6-63,0-1 0,-1 1 1,0-1-1,0 0 0,-1 0 0,0 0 1,2-18-1,-4 24-173,-1 1 0,0 0 1,0 0-1,0-1 0,0 1 1,0 0-1,0-1 0,-1 1 1,1 0-1,-1 0 0,0-1 0,0 1 1,0 0-1,0 0 0,0 0 1,0 0-1,-2-2 0,2 3-23,0 0-1,0 0 0,0 1 0,0-1 1,-1 0-1,1 1 0,0-1 0,0 1 1,-1-1-1,1 1 0,0 0 1,-1-1-1,1 1 0,0 0 0,-1 0 1,1 0-1,-1 0 0,1 0 0,0 1 1,-1-1-1,1 0 0,0 0 1,-1 1-1,1-1 0,0 1 0,0-1 1,0 1-1,-1 0 0,1-1 0,0 1 1,-1 1-1,-7 5-11,0 0-1,1 0 1,0 0 0,0 1-1,1 0 1,0 1 0,-10 15 0,6-6-19,1 0 0,1 0 0,-10 25 1,13-24 9,0 0 0,-3 25-1,8-39 10,0 1-1,0 0 0,1 0 0,0 0 0,0 0 0,0-1 1,1 1-1,0 0 0,0 0 0,1 0 0,4 10 0,-5-14 3,0 0-1,0 0 0,0 0 1,0-1-1,0 1 1,1-1-1,-1 1 0,1 0 1,-1-1-1,1 0 0,0 1 1,-1-1-1,1 0 1,0 0-1,0 0 0,0 0 1,0-1-1,4 2 1,-2-1-1,-1-1-1,1 0 1,0 0 0,0 0 0,-1 0 0,1 0 0,0-1 0,-1 0 0,1 1 0,3-3 0,4-1 1,-1 0 1,1-1-1,-1-1 0,-1 0 1,1 0-1,10-9 1,5-8 100,-1-1 0,-1-1 0,-1-1 0,23-36 0,62-120 893,-152 286-749,39-87-225,0 0-1,2 1 1,0 0 0,0 0-1,-1 31 1,5-47-14,0 1-1,0-1 1,0 1 0,0-1 0,1 0-1,-1 1 1,1-1 0,-1 1-1,1-1 1,0 0 0,0 1 0,0-1-1,0 0 1,0 0 0,1 0-1,-1 0 1,1 0 0,-1 0 0,1 0-1,0-1 1,-1 1 0,1 0-1,0-1 1,0 1 0,0-1 0,0 0-1,1 0 1,-1 0 0,0 0-1,0 0 1,1 0 0,-1-1 0,1 1-1,1 0 1,2-1 5,-1 0 0,0 0 0,1-1 0,-1 1 1,0-1-1,1 0 0,-1-1 0,0 1 0,0-1 0,0 0 0,0 0 0,-1-1 0,1 1 1,7-7-1,0-1 12,-1-1 1,0-1-1,-1 0 1,0 0-1,-1-1 1,0 0-1,-1 0 1,-1-1-1,0 0 1,-1-1-1,0 0 1,-2 1-1,1-2 1,-2 1-1,3-21 1,-6 35-24,1 1 0,-1-1 0,0 0 1,0 0-1,0 0 0,0 0 0,0 0 0,0 0 1,0 1-1,0-1 0,0 0 0,0 0 0,0 0 0,-1 0 1,1 0-1,0 1 0,-1-2 0,-7 9-29,-8 25-20,11-14 29,0 1-1,1-1 1,1 1-1,-2 31 1,5-41 20,0 0 0,0 0 0,1 0 0,0 0 0,0 0 0,1 0 0,1 0 0,-1 0 0,2-1 0,-1 1 0,9 14 0,-11-21 4,1 0 0,-1 1 0,1-1 1,0 0-1,0 0 0,0 0 0,0 0 0,0 0 0,1 0 0,-1-1 0,0 1 0,1-1 1,-1 1-1,1-1 0,0 0 0,-1 0 0,1 0 0,0-1 0,0 1 0,0-1 0,-1 1 1,1-1-1,0 0 0,0 0 0,0 0 0,0 0 0,0-1 0,-1 1 0,1-1 0,0 0 1,0 0-1,-1 0 0,1 0 0,0 0 0,-1 0 0,1-1 0,-1 1 0,0-1 1,1 0-1,1-2 0,5-5 36,0-1 0,0 0 0,-1 0 0,-1-1 0,0 1 0,0-2 0,-1 1 1,8-23-1,-7 15 25,-1 0 1,-1 0 0,-1-1 0,0 1-1,0-24 1,-5 8 22,1 34-84,0 1-1,0-1 0,0 0 0,0 0 0,0 0 0,0 0 1,0 0-1,0 0 0,-1 0 0,1 0 0,0 0 1,-1 1-1,1-1 0,0 0 0,-1 0 0,1 0 1,-1 0-1,1 1 0,-1-1 0,0 0 0,1 1 1,-1-1-1,0 0 0,1 1 0,-1-1 0,0 1 0,0-1 1,0 1-1,1-1 0,-1 1 0,0 0 0,-1-1 1,1 2-3,0-1 1,0 1 0,0-1 0,0 1-1,0-1 1,1 1 0,-1 0 0,0-1-1,0 1 1,0 0 0,1 0 0,-1 0-1,0 0 1,1 0 0,-1-1 0,1 1-1,-1 0 1,1 0 0,0 0 0,-1 0-1,1 0 1,0 1 0,0-1 0,-1 0-1,1 0 1,0 0 0,0 0 0,0 1-1,0 2-5,0-1 0,0 1 1,0 0-1,0-1 0,1 1 0,-1-1 0,3 7 0,-2-8 5,0 0-1,1 0 1,-1 0 0,0 0-1,1 0 1,0 0 0,-1 0 0,1-1-1,0 1 1,0-1 0,0 1-1,0-1 1,0 0 0,0 0 0,1 0-1,-1 0 1,0 0 0,0 0-1,1 0 1,-1-1 0,1 0 0,-1 1-1,0-1 1,5 0 0,-3 0-8,0 0 0,-1 0 0,1-1 0,0 1 0,-1-1 0,1 0 0,-1 0 0,1 0 1,-1-1-1,0 1 0,1-1 0,-1 0 0,0 0 0,0 0 0,5-5 0,-3 1-50,0 0 0,-1 0 0,0-1-1,5-11 1,-6 13-92,-14 30 130,0 0-1,2 0 1,1 1-1,1 0 1,2 1-1,-4 36 1,9-57 32,-1-1 1,1 0 0,1 1-1,-1-1 1,1 0 0,1 8-1,-1-11-7,-1-1 0,0 0 0,1 0 0,-1 0 0,1 0 0,0 0-1,-1 0 1,1 0 0,0 0 0,-1 0 0,1-1 0,0 1 0,0 0 0,0 0-1,0-1 1,0 1 0,0 0 0,0-1 0,0 1 0,0-1 0,0 1 0,0-1 0,0 0-1,0 1 1,1-1 0,-1 0 0,0 0 0,0 0 0,0 0 0,0 0 0,1 0 0,-1 0-1,0 0 1,0 0 0,2-1 0,6-1 9,-1-1 0,1 0 0,0 0 0,-1-1 0,0 0 0,12-8 0,47-37 39,-33 23-12,-15 12-41,-8 5-22,0 1 0,0 0-1,0 1 1,1 0 0,0 1-1,20-8 1,-31 14 19,0 0 0,0-1 0,-1 1 0,1 0 0,0 0 0,0 0 0,0 0 0,0 0 0,-1 0 0,1 0 0,0 0 0,0 0 0,0 0 0,-1 0 0,1 1 0,0-1 0,0 0 0,0 1 0,-1-1 0,1 0 0,0 1 1,-1-1-1,1 1 0,0-1 0,-1 1 0,1-1 0,0 1 0,-1 0 0,1-1 0,-1 1 0,1 0 0,-1-1 0,0 1 0,1 0 0,-1-1 0,0 1 0,1 1 0,0 4-25,0-1 0,0 1 0,-1 0 0,0 11 0,0-14 29,0 1-1,0-1 1,0 0-1,0 1 1,0-1 0,1 0-1,0 0 1,-1 1-1,3 2 1,-3-5 2,1 0 1,0-1-1,-1 1 1,1-1-1,0 1 1,-1-1 0,1 0-1,0 1 1,0-1-1,-1 0 1,1 1-1,0-1 1,0 0-1,0 0 1,-1 0-1,1 0 1,0 0-1,0 0 1,0 0 0,0 0-1,-1 0 1,1 0-1,0 0 1,0 0-1,0-1 1,-1 1-1,1 0 1,0-1-1,0 1 1,-1 0-1,2-1 1,27-18 40,-22 14-34,34-26 50,-31 22-60,0 1 1,1 0-1,0 0 1,0 1 0,15-6-1,-26 13-3,1-1 1,0 1-1,0-1 0,0 1 1,0 0-1,0-1 0,0 1 1,0 0-1,0 0 0,0 0 1,0 0-1,0 0 0,0 0 1,0 0-1,0 0 0,0 0 1,0 0-1,0 0 0,0 1 1,0-1-1,0 0 0,0 1 0,0-1 1,-1 1-1,1-1 0,0 1 1,0-1-1,0 1 0,0 1 1,0-1 0,0 1 0,0 0 1,0 0-1,-1 0 0,1-1 1,-1 1-1,1 0 1,-1 0-1,0 0 0,0 0 1,0 0-1,0 0 0,0 4 1,-2 3-202,1-1 0,-1 1 1,0 0-1,-1 0 0,-5 12 0,7-20 137,1-1 0,0 1 0,0-1 0,0 1 0,0-1 0,-1 1 0,1-1 0,0 1 0,0-1-1,-1 0 1,1 1 0,0-1 0,-1 1 0,1-1 0,0 0 0,-1 1 0,1-1 0,-1 0 0,1 1 0,-1-1-1,1 0 1,-1 0 0,1 1 0,-1-1 0,1 0 0,-1 0 0,1 0 0,-1 0 0,1 0 0,-1 0-1,1 0 1,-1 0 0,1 0 0,-1 0 0,0 0 0,0-1-3,0 1 1,1-1-1,-1 0 0,0 0 1,0 0-1,1 0 1,-1 0-1,1 0 0,-1 0 1,1 0-1,-1 0 0,1 0 1,0 0-1,-1 0 1,1 0-1,0 0 0,0-2 1,-2-21-790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7.416"/>
    </inkml:context>
    <inkml:brush xml:id="br0">
      <inkml:brushProperty name="width" value="0.025" units="cm"/>
      <inkml:brushProperty name="height" value="0.025" units="cm"/>
    </inkml:brush>
  </inkml:definitions>
  <inkml:trace contextRef="#ctx0" brushRef="#br0">221 0 18428,'-16'23'440,"1"1"0,2 0 0,0 0 0,2 2 0,1-1 0,1 1 0,1 1 0,1 0 0,1 0 0,-3 49 0,0 64 147,-3 44-373,10-157-270,-3 17-138,5-41 122,-1 0 0,0 0 1,1 0-1,-1 0 0,-1 0 0,1-1 1,0 1-1,-1 0 0,1-1 1,-1 1-1,-2 2 0,4-5 61,0 0 0,-1 0 0,1 1 1,0-1-1,0 0 0,0 0 0,0 0 0,0 0 0,0 0 0,0 0 0,0 0 0,-1 0 0,1 1 0,0-1 0,0 0 0,0 0 0,0 0 0,0 0 0,-1 0 1,1 0-1,0 0 0,0 0 0,0 0 0,0 0 0,0 0 0,-1 0 0,1 0 0,0 0 0,0 0 0,0 0 0,0 0 0,0 0 0,-1 0 0,1-1 1,0 1-1,0 0 0,0 0 0,0 0 0,0 0 0,0 0 0,-1 0 0,1 0 0,0 0 0,0 0 0,0-1 0,0 1 0,0 0 0,0 0 0,0 0 0,0 0 1,0 0-1,0 0 0,0-1 0,0 1 0,-3-10-343,-8-151-1226,-27-56 3372,37 201-1313,1 16-457,0 0 0,0-1-1,0 1 1,0 0 0,0 0-1,0 0 1,0-1 0,0 1 0,1 0-1,-1 0 1,0 0 0,0 0-1,0-1 1,0 1 0,0 0 0,0 0-1,1 0 1,-1 0 0,0 0-1,0-1 1,0 1 0,1 0 0,-1 0-1,0 0 1,0 0 0,0 0-1,1 0 1,-1 0 0,0 0 0,0 0-1,0 0 1,1 0 0,-1 0-1,3 1 66,-1-1-1,1 1 1,-1 1-1,1-1 1,-1 0-1,1 1 0,3 2 1,13 9-554,1-1 1,1-1-1,0-1 0,0-1 1,1-1-1,0-1 0,0 0 1,24 3-1,-25-7-333,-1-1 0,0-1 0,0 0 1,1-2-1,-1 0 0,0-1 0,0-1 0,0-1 0,27-9 0,-42 11 615,26-10-572,-30 11 821,1 0-1,0 0 1,-1 0-1,1 0 1,-1 0-1,1 0 1,-1 0-1,1 0 1,-1-1-1,0 1 1,0-1-1,0 1 1,0-1-1,1-1 1,-2 3-33,0 0-1,1 0 1,-1 0 0,0-1-1,0 1 1,0 0 0,0 0-1,0 0 1,0 0 0,0 0 0,0 0-1,0-1 1,0 1 0,0 0-1,0 0 1,0 0 0,0 0-1,-1 0 1,1 0 0,0-1 0,0 1-1,0 0 1,0 0 0,0 0-1,0 0 1,0 0 0,0 0-1,0 0 1,0 0 0,0-1 0,0 1-1,-1 0 1,1 0 0,0 0-1,0 0 1,0 0 0,0 0-1,0 0 1,0 0 0,-1 0 0,1 0-1,0 0 1,0 0 0,0 0-1,0 0 1,0 0 0,0 0-1,-1 0 1,1 0 0,0 0 0,0 0-1,0 0 1,0 0 0,0 0-1,0 0 1,0 0 0,-1 0-1,-8 3 794,-7 8-32,2 1 0,0 0 0,0 1-1,1 0 1,0 1 0,2 0 0,-1 1-1,-14 26 1,25-39-736,-8 15 532,-14 30 1,22-44-524,-1 1 1,1 0 0,0 0 0,0-1 0,0 1 0,0 0 0,1 0 0,0 0 0,-1 0 0,2 0 0,-1 0-1,0 0 1,1-1 0,-1 1 0,3 5 0,-3-7-47,1-1 0,0 0 0,0 1 0,0-1 0,-1 0 0,1 0 0,1 0 0,-1 0 0,0 0 0,0 0-1,0 0 1,0 0 0,1 0 0,-1 0 0,0 0 0,1-1 0,-1 1 0,1-1 0,1 1 0,0 0-1,1-1 0,-1 1 1,1-1-1,-1 0 0,1 0 0,-1 0 1,1-1-1,4 0 0,1-1 9,0-1 1,1 0-1,-1-1 0,0 0 1,11-7-1,-9 4 32,0 0-1,-1-1 1,0-1 0,0 0-1,-1 0 1,0 0 0,10-15-1,-16 20-81,0 0 0,0 0 0,-1-1 0,1 1 0,-1-1 0,0 0 0,0 0 1,-1 0-1,0 0 0,0 0 0,0 0 0,0 0 0,-1 0 0,1 0 0,-1 0 0,-1 0 0,1 0 0,-1 0 0,0 0 0,0 0 0,-3-8 0,3 10-122,-1 0 0,0 0 1,-1 0-1,1 0 0,0 1 1,-1-1-1,0 0 0,1 1 0,-1 0 1,0 0-1,0 0 0,0 0 1,0 0-1,-1 1 0,1-1 0,-1 1 1,1 0-1,0 0 0,-1 0 1,0 0-1,1 1 0,-1-1 0,1 1 1,-1 0-1,0 0 0,1 0 1,-1 1-1,0-1 0,1 1 0,-5 2 1,-8 6-758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7.906"/>
    </inkml:context>
    <inkml:brush xml:id="br0">
      <inkml:brushProperty name="width" value="0.025" units="cm"/>
      <inkml:brushProperty name="height" value="0.025" units="cm"/>
    </inkml:brush>
  </inkml:definitions>
  <inkml:trace contextRef="#ctx0" brushRef="#br0">281 7 16860,'-2'-1'122,"1"1"1,0-1-1,0 0 1,-1 1-1,1-1 1,-1 1-1,1-1 1,0 1-1,-1-1 1,1 1-1,-1 0 1,1 0-1,-1 0 1,1 0-1,-1 0 1,1 0-1,-2 0 1,-28 7 174,28-7-130,-9 4 258,0 0 0,1 0 0,-1 1-1,-20 13 1,26-14-374,0 0 0,0 0 0,0 1 0,0 0 0,1 1 0,0-1 0,0 1 0,0 0 0,-5 10 0,9-15-59,0 0-1,1 0 0,-1 0 0,0 0 0,1 0 1,-1 0-1,1 0 0,0 1 0,-1-1 1,1 0-1,0 0 0,0 1 0,0-1 0,0 0 1,0 0-1,0 1 0,0-1 0,0 0 0,0 0 1,1 0-1,-1 1 0,1-1 0,-1 0 1,1 0-1,-1 0 0,1 0 0,-1 0 0,1 0 1,0 0-1,0 0 0,-1 0 0,1 0 0,0 0 1,0 0-1,0 0 0,0-1 0,0 1 1,0 0-1,0-1 0,0 1 0,1-1 0,-1 1 1,0-1-1,0 1 0,0-1 0,3 0 0,8 3-214,0 0 0,0-2 0,24 2-1,-17-2-10,9 1-116,0 0-132,29 6 0,-50-7 426,0 1 1,0 0-1,0 0 1,-1 1-1,1 0 0,-1 0 1,0 0-1,0 1 1,9 6-1,-14-9 67,0 0-1,0-1 1,0 1 0,-1 0-1,1 0 1,0-1-1,0 1 1,-1 0-1,1 0 1,-1 0 0,1 0-1,-1 0 1,1 0-1,-1 0 1,1 0-1,-1 0 1,0 0 0,0 0-1,0 0 1,1 0-1,-1 1 1,0-1-1,0 0 1,-1 0 0,1 0-1,0 0 1,0 0-1,0 0 1,-1 0-1,1 0 1,0 0 0,-1 0-1,1 0 1,-1 0-1,0 0 1,1 0-1,-1 0 1,0 0 0,1 0-1,-1-1 1,0 1-1,-1 1 1,-5 3 86,1 0 1,-1 0-1,0-1 0,-12 6 1,-19 7 98,-2-2 1,0-1-1,-80 16 0,116-30-92,-42 8 876,43-8-946,0 0-1,0 0 1,0 0 0,0 0-1,0 0 1,0-1-1,0 1 1,0-1-1,0 0 1,0 1 0,0-1-1,-3-2 1,6 2-25,-1 1 0,1 0 1,0-1-1,-1 1 0,1-1 0,0 1 1,0 0-1,-1-1 0,1 1 0,0-1 1,0 1-1,0-1 0,-1 1 1,1-1-1,0 1 0,0-1 0,0 1 1,0-1-1,0 1 0,0-1 0,0 0 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8.315"/>
    </inkml:context>
    <inkml:brush xml:id="br0">
      <inkml:brushProperty name="width" value="0.025" units="cm"/>
      <inkml:brushProperty name="height" value="0.025" units="cm"/>
    </inkml:brush>
  </inkml:definitions>
  <inkml:trace contextRef="#ctx0" brushRef="#br0">145 1 15403,'-28'71'2427,"7"-22"-1193,3 1 1,2 0 0,-13 69 0,20-32-780,1 91 0,-2 35-384,6-184 24,2-36 49,7-47 36,20-75-642,5 2 0,86-226 1,-109 337 402,3-10-60,18-32-1,-25 53 119,0-1 0,0 1 1,1 0-1,0 0 0,0 0 0,0 0 1,0 1-1,1-1 0,0 1 0,0 1 1,10-7-1,-14 9 3,1 0 1,-1 1-1,1-1 1,-1 0-1,1 1 1,0 0-1,0-1 1,-1 1 0,1 0-1,0 0 1,-1 0-1,1 0 1,0 0-1,0 0 1,-1 0-1,1 1 1,0-1-1,-1 0 1,1 1-1,0 0 1,-1-1-1,3 2 1,-2 0-3,0 0-1,0-1 1,0 1-1,0 1 1,0-1 0,-1 0-1,1 0 1,-1 1-1,1-1 1,-1 0 0,0 1-1,2 4 1,-1 1 1,0-1-1,0 1 1,-1 0-1,0 0 1,0 0 0,-1 0-1,0 0 1,-2 15-1,-1-12 35,-1 0 0,0 0 0,-1 0 0,0-1 0,0 0 0,-1 0 0,0 0 0,-1-1 0,0 1 0,-14 12-1,-1-1 81,0-1 0,-49 32 0,58-43-303,0 0 1,-1-1-1,-1-1 1,-18 7-1,26-14 5,9-9-107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8.797"/>
    </inkml:context>
    <inkml:brush xml:id="br0">
      <inkml:brushProperty name="width" value="0.025" units="cm"/>
      <inkml:brushProperty name="height" value="0.025" units="cm"/>
    </inkml:brush>
  </inkml:definitions>
  <inkml:trace contextRef="#ctx0" brushRef="#br0">142 1 16732,'-17'24'1736,"-4"10"-936,-2 2-264,0 10 833,0 3-377,8 2-104,2 0-96,6-4-336,7-5-104,0-9-256,4-6-168,-1-10-440,6-5-248,-2-10-1937,0-5 2289,0-10-360,-2-8-304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9.497"/>
    </inkml:context>
    <inkml:brush xml:id="br0">
      <inkml:brushProperty name="width" value="0.025" units="cm"/>
      <inkml:brushProperty name="height" value="0.025" units="cm"/>
    </inkml:brush>
  </inkml:definitions>
  <inkml:trace contextRef="#ctx0" brushRef="#br0">1 594 13939,'0'2'133,"0"0"-1,1-1 1,-1 1 0,1 0-1,-1 0 1,1-1-1,0 1 1,-1-1 0,1 1-1,0-1 1,0 1 0,0-1-1,0 1 1,1-1-1,-1 0 1,0 1 0,0-1-1,1 0 1,-1 0 0,1 0-1,-1 0 1,3 1 0,-1-1 57,0-1 0,1 1 0,-1 0 1,0-1-1,1 0 0,-1 1 1,1-1-1,-1-1 0,0 1 1,1 0-1,3-2 0,8-2 418,0-1 0,1-1 0,26-14 0,-20 9-457,0-1 0,-1-1 0,0 0 0,-1-2 1,-1-1-1,0 0 0,21-26 0,-37 39-154,-1 0 0,0 0 0,0 0 1,0-1-1,0 1 0,0-1 0,-1 1 0,0-1 0,1 1 0,-2-1 0,1 0 0,0 0 0,0-7 0,-1 10 5,0 0-1,0 0 0,-1-1 0,1 1 1,0 0-1,-1 0 0,1 0 0,0 0 1,-1 0-1,1 0 0,-1 0 1,1 0-1,-1 0 0,0 1 0,0-1 1,1 0-1,-1 0 0,0 0 0,0 1 1,-1-2-1,0 1 4,0 0 1,0 1 0,0-1-1,0 0 1,0 1-1,-1 0 1,1-1 0,0 1-1,0 0 1,0 0-1,-1 0 1,1 0-1,0 1 1,-3 0 0,-4 1 37,0 1 1,0 0-1,0 1 0,1 0 1,-1 0-1,1 1 1,0 0-1,0 0 1,1 1-1,-12 11 1,4-3 92,1 0-1,1 2 1,0 0 0,-10 18 0,10-13 128,-15 34 0,25-50-210,1 1 0,0 0 0,0 0 1,0 0-1,0 1 0,1-1 0,0 0 0,1 1 0,0-1 0,0 0 1,1 9-1,-1-13-40,0-1 0,1 1 0,0 0-1,-1-1 1,1 1 0,0-1 0,0 1 0,0-1 0,0 1 0,0-1 0,0 0 0,0 1 0,0-1 0,1 0 0,-1 0-1,0 0 1,1 0 0,-1 0 0,1 0 0,-1 0 0,1 0 0,0-1 0,-1 1 0,1-1 0,0 1 0,-1-1 0,1 0-1,0 1 1,0-1 0,2 0 0,3 0-7,0 0 0,0-1 1,0 0-1,0 0 0,-1-1 0,11-2 0,10-7-44,-1 0 0,1-2 1,-2-1-1,0-1 0,0-1 0,25-22 0,124-126-241,-28-1 114,-122 135 155,-1-2 0,-2-1 1,26-55-1,-45 84 13,0 1 0,0-1 0,-1 0 0,0 0 0,1 0 0,-1 0 0,-1-1-1,1 1 1,-1 0 0,1 0 0,-1 0 0,-1-8 0,0 11-2,1 0 0,0 0 0,-1 0 1,1 0-1,-1 0 0,1 0 0,-1 0 0,1 0 0,-1 1 0,0-1 1,1 0-1,-1 1 0,0-1 0,0 0 0,0 1 0,1-1 1,-1 1-1,0-1 0,0 1 0,-1-1 0,-1 0 3,0 1 0,0-1-1,0 1 1,0 0 0,1 0 0,-1 0-1,0 0 1,0 0 0,0 1 0,-3 0-1,-9 3 41,0 1 1,0 0-1,1 1 0,0 1 0,0 0 0,1 1 0,-25 18 0,14-6 57,1 0-1,1 2 1,-23 27-1,32-33-44,0 1 0,2 1-1,0 0 1,1 0 0,0 1-1,2 1 1,0 0 0,1 0-1,-4 22 1,9-29-80,-1 0-1,2 1 0,0-1 1,0 1-1,1 0 1,1-1-1,0 1 0,1-1 1,1 0-1,0 1 1,1-1-1,0 0 0,1-1 1,0 1-1,9 13 1,-11-21-117,0 0 1,0-1 0,1 0-1,0 1 1,0-1 0,0-1-1,1 1 1,-1-1 0,1 0-1,0 0 1,0 0 0,0 0-1,0-1 1,0 0 0,0 0-1,1 0 1,-1-1 0,1 0-1,-1 0 1,1 0 0,0-1-1,-1 0 1,1 0 0,0 0-1,7-2 1,6-1-406,-1-1 0,1 0 0,0-2 0,-1 0 0,0-1 0,19-10 0,-10 3 217,-1-2-1,-1 0 1,0-2 0,26-24 0,-37 30 647,-1-1 0,-1 0 0,0-1 0,-1-1 0,0 0 0,-1 0 1,-1-1-1,9-19 0,-17 31-85,1 0-1,-1 0 1,0 0 0,0 0 0,-1 0 0,1 0-1,-1-8 1,0 11-178,0 0 0,0 0 0,0 0 1,0 1-1,0-1 0,-1 0 0,1 0 0,0 0 0,0 1 0,-1-1 0,1 0 1,-1 0-1,1 1 0,-1-1 0,1 0 0,-1 0 0,1 1 0,-1-1 0,1 1 1,-1-1-1,0 1 0,1-1 0,-1 1 0,0-1 0,0 1 0,1-1 0,-1 1 1,0 0-1,0 0 0,0-1 0,0 1 0,1 0 0,-1 0 0,0 0 0,0 0 1,0 0-1,0 0 0,1 0 0,-1 0 0,0 0 0,0 0 0,-1 1 1,-6 1 46,1 0 0,0 1 1,0-1-1,0 2 1,0-1-1,0 1 1,0 0-1,1 0 1,0 1-1,-6 5 1,-4 4-36,1 2-1,-20 24 1,33-38-62,-8 12 32,-17 26 0,25-37-35,0 0 0,1 0 1,-1 0-1,1 0 0,0 0 1,0 0-1,0 1 0,0-1 1,0 0-1,1 0 1,0 1-1,-1-1 0,1 1 1,0-1-1,1 0 0,0 5 1,0-6-11,0 0 0,0 0 0,0 0 0,1 0 0,-1-1 0,0 1-1,1 0 1,-1-1 0,1 1 0,0-1 0,-1 0 0,1 1 0,0-1 0,0 0 0,0 0 0,0 0 0,0-1 0,0 1 0,0 0 0,0-1 0,0 1 0,3-1 0,7 2-79,0-1 0,22 0 0,-25-1 47,37-1-118,89 4-334,-117-1 447,-1 0 0,1 2 0,-1-1 1,0 2-1,25 10 0,-18 2 107,-19-9 90,-5-7-141,0-1 0,0 0 0,-1 1 1,1-1-1,0 0 0,0 0 1,-1 1-1,1-1 0,0 0 0,0 0 1,-1 1-1,1-1 0,0 0 1,-1 0-1,1 0 0,0 0 0,-1 0 1,1 1-1,0-1 0,-1 0 1,1 0-1,0 0 0,-1 0 0,1 0 1,0 0-1,-1 0 0,1 0 0,-1 0 1,1 0-1,-1-1 0,-1 1 28,0 0 1,0-1-1,0 1 0,0-1 0,1 0 0,-1 1 0,0-1 0,0 0 0,0 0 0,1 0 0,-1 0 1,0-1-1,1 1 0,-1 0 0,1-1 0,-1 1 0,1-1 0,0 1 0,-2-3 0,-1-3 50,0 1 0,0-1 0,1 0-1,-4-9 1,-3-17-121,2-1-1,1 0 0,1-1 1,2 1-1,2-1 0,1 0 1,5-51-1,-3 76-59,0 0 0,0 1 0,1-1 0,0 1 0,7-17 1,-8 23 28,0 1 1,1-1 0,-1 1 0,1-1 0,0 1 0,-1-1 0,1 1 0,0 0 0,0 0 0,1 0 0,-1 0 0,0 1 0,1-1 0,-1 0-1,1 1 1,-1 0 0,1 0 0,0-1 0,-1 2 0,1-1 0,0 0 0,0 0 0,3 1 0,11 0 15,0 1 1,0 1 0,-1 1-1,0 0 1,1 1 0,24 10-1,-26-9-208,17 6 11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1:29.963"/>
    </inkml:context>
    <inkml:brush xml:id="br0">
      <inkml:brushProperty name="width" value="0.025" units="cm"/>
      <inkml:brushProperty name="height" value="0.025" units="cm"/>
    </inkml:brush>
  </inkml:definitions>
  <inkml:trace contextRef="#ctx0" brushRef="#br0">13 17 22877,'-12'-2'2208,"24"0"-2144,9 2 472,7 0-351,0 0-33,-2-12-208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08:11.014"/>
    </inkml:context>
    <inkml:brush xml:id="br0">
      <inkml:brushProperty name="width" value="0.025" units="cm"/>
      <inkml:brushProperty name="height" value="0.025" units="cm"/>
    </inkml:brush>
  </inkml:definitions>
  <inkml:trace contextRef="#ctx0" brushRef="#br0">0 230 11354,'168'-12'2667,"-49"1"-2282,1024-63 363,-509 36-668,-263 16 101,288-12 296,0 28-223,737-7-130,-483-5-87,-685 17-17,949 9-174,44 50-156,-40-2 266,201-31 8,-4-106-1337,-1212 58 1221,-25 3 48,177-2 0,-311 22 71,3-1 4,0 1 0,0 1 0,0 0-1,0 0 1,-1 1 0,15 4-1,-8 3-27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47.004"/>
    </inkml:context>
    <inkml:brush xml:id="br0">
      <inkml:brushProperty name="width" value="0.025" units="cm"/>
      <inkml:brushProperty name="height" value="0.025" units="cm"/>
    </inkml:brush>
  </inkml:definitions>
  <inkml:trace contextRef="#ctx0" brushRef="#br0">1 59 16500,'6'-8'1095,"0"0"1,0 0 0,-1-1 0,8-17 0,-14 40 2232,3 45-2760,-2-57-570,3 54-838,20 107 0,-22-162 785,0 1 0,-1 0 0,1 0 0,-1 0 0,0 0 0,0 0 0,0 0 0,0 0 0,0 0 0,0 0 0,0 0 0,-1 2 0,-6-2-402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47.481"/>
    </inkml:context>
    <inkml:brush xml:id="br0">
      <inkml:brushProperty name="width" value="0.025" units="cm"/>
      <inkml:brushProperty name="height" value="0.025" units="cm"/>
    </inkml:brush>
  </inkml:definitions>
  <inkml:trace contextRef="#ctx0" brushRef="#br0">0 163 18132,'6'-9'281,"-1"0"0,1 1-1,1-1 1,-1 1 0,1 1 0,1-1 0,-1 1 0,1 1 0,1-1 0,-1 1-1,1 1 1,0 0 0,11-5 0,5-1 36,1 1 0,1 1 1,45-8-1,-49 12-283,0 2-1,0 1 1,28 0 0,-41 2-36,-1 1 0,0 0 0,0 0 0,0 1 0,0 0 0,0 0 0,0 1 1,0 0-1,0 1 0,-1 0 0,9 5 0,-15-7 11,0-1 0,0 1 0,1 0 0,-1 0 0,0 0 0,-1 0 1,1 0-1,0 0 0,0 0 0,-1 0 0,1 1 0,-1-1 0,0 1 0,0-1 0,0 1 0,0-1 0,0 1 0,-1 0 0,1-1 1,-1 1-1,1 0 0,-1 0 0,0-1 0,0 1 0,0 0 0,-1 0 0,1-1 0,-1 1 0,1 0 0,-1-1 0,0 1 0,0-1 1,0 1-1,-1-1 0,1 1 0,0-1 0,-4 4 0,-1 3 79,0-1 1,-1-1-1,0 1 1,0-1-1,-1-1 1,0 1-1,0-1 1,0 0-1,-11 4 1,-4 2 150,-1-1 1,-31 9-1,44-17-844,0 0-1,0-1 1,0 0 0,-17 0-1,26-2 65,10-2-191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47.979"/>
    </inkml:context>
    <inkml:brush xml:id="br0">
      <inkml:brushProperty name="width" value="0.025" units="cm"/>
      <inkml:brushProperty name="height" value="0.025" units="cm"/>
    </inkml:brush>
  </inkml:definitions>
  <inkml:trace contextRef="#ctx0" brushRef="#br0">1 390 17148,'3'-3'265,"0"0"0,1 0 0,-1-1 1,0 1-1,-1-1 0,1 0 0,3-7 1,4-5 3,181-289 1942,-185 294-2232,-6 9 13,1 0 0,0 1-1,0-1 1,0 0 0,0 1-1,0-1 1,0 1 0,0-1-1,0 1 1,1-1 0,-1 1-1,1 0 1,1-2 0,-3 4-3,1 0 1,-1 0-1,0 0 1,1 0 0,-1 0-1,0 0 1,0 0-1,0-1 1,0 1-1,0 0 1,0 0 0,0 0-1,0 0 1,0 0-1,0 1 1,-15 81-217,9-50-150,0 0-1,2 1 1,1 41 0,4-54 103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1.081"/>
    </inkml:context>
    <inkml:brush xml:id="br0">
      <inkml:brushProperty name="width" value="0.05" units="cm"/>
      <inkml:brushProperty name="height" value="0.05" units="cm"/>
    </inkml:brush>
  </inkml:definitions>
  <inkml:trace contextRef="#ctx0" brushRef="#br0">18 0 16980,'-10'2'1536,"7"6"-1168,0 1-416,2 0 976,5 1-560,3-3-296,7 3-40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48.471"/>
    </inkml:context>
    <inkml:brush xml:id="br0">
      <inkml:brushProperty name="width" value="0.025" units="cm"/>
      <inkml:brushProperty name="height" value="0.025" units="cm"/>
    </inkml:brush>
  </inkml:definitions>
  <inkml:trace contextRef="#ctx0" brushRef="#br0">230 206 16868,'-2'2'1816,"2"8"-1000,0 3-264,-1 4 929,-1 6-297,-2 5-328,1 2-144,-1 3-384,6 2-184,-2-2-560,0-3-328,2-5 384,3-4 152,-1-9-136,1-8-192</inkml:trace>
  <inkml:trace contextRef="#ctx0" brushRef="#br0" timeOffset="1">1 103 19060,'30'-20'1145,"0"2"1,2 1-1,35-13 0,-58 26-1075,0 1 1,0 0-1,1 1 1,-1 0-1,1 0 1,-1 1-1,1 1 1,-1-1-1,1 1 0,-1 1 1,1 0-1,-1 0 1,1 1-1,-1 0 1,0 1-1,15 6 1,-20-7-54,0-1 1,-1 1 0,0 0 0,1 0 0,-1 0 0,0 1-1,0-1 1,0 1 0,-1 0 0,1 0 0,-1 0-1,1 0 1,-1 0 0,0 0 0,0 1 0,0-1-1,-1 1 1,1-1 0,-1 1 0,0 0 0,0 0-1,0-1 1,0 1 0,-1 0 0,0 0 0,0 0 0,0 0-1,0 0 1,0 0 0,-1-1 0,1 1 0,-1 0-1,0 0 1,-3 6 0,-1 1 50,1-1-1,-1 1 1,-1-1 0,0 0 0,0-1-1,-1 0 1,-1 0 0,1 0-1,-1-1 1,-16 13 0,23-20-58,-3 3-166,0-1 1,-1 0-1,1 0 0,-1 0 1,1 0-1,-1-1 1,0 1-1,0-1 1,0 0-1,0-1 1,-1 0-1,-4 2 0,5-4-238,11-4-121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48.968"/>
    </inkml:context>
    <inkml:brush xml:id="br0">
      <inkml:brushProperty name="width" value="0.025" units="cm"/>
      <inkml:brushProperty name="height" value="0.025" units="cm"/>
    </inkml:brush>
  </inkml:definitions>
  <inkml:trace contextRef="#ctx0" brushRef="#br0">42 32 14443,'3'-3'545,"1"-1"0,0 1 0,0 0 0,0 1 0,0-1 0,1 1 0,-1-1 0,1 1 0,-1 1 0,1-1 0,4 0 0,-7 1-411,0 1-1,0-1 1,0 1-1,0 0 0,0 0 1,0 0-1,0 0 1,-1 1-1,1-1 0,0 0 1,0 1-1,0-1 1,0 1-1,-1 0 0,1-1 1,0 1-1,-1 0 1,1 0-1,0 0 0,-1 0 1,1 1-1,-1-1 1,0 0-1,1 1 0,-1-1 1,0 1-1,0-1 0,0 1 1,0-1-1,0 1 1,1 3-1,0 1-76,0 0 0,0 0 0,-1 0 0,0 0 0,0 1 0,-1-1 0,0 0-1,0 1 1,0-1 0,-1 0 0,0 1 0,0-1 0,-1 0 0,1 0 0,-5 10 0,-5 9 24,-1 0 1,-21 31 0,15-24 65,3-8-107,-26 52 205,38-70-297,0 1-1,1-1 1,0 1-1,0-1 1,1 1-1,0 0 1,0 0-1,0 0 0,1 11 1,0-16-38,0 0 0,1-1 0,-1 1 0,0-1 0,1 1-1,-1-1 1,1 1 0,0-1 0,-1 1 0,1-1 0,0 0 0,0 1 0,0-1 0,0 0 0,0 0 0,0 0 0,0 1 0,0-1-1,0 0 1,1-1 0,-1 1 0,0 0 0,1 0 0,-1 0 0,2 0 0,0 0-15,0-1 0,0 1 0,0-1-1,0 1 1,0-1 0,0 0 0,-1 0 0,1 0 0,0-1 0,0 1-1,0-1 1,5-1 0,18-9-712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49.494"/>
    </inkml:context>
    <inkml:brush xml:id="br0">
      <inkml:brushProperty name="width" value="0.025" units="cm"/>
      <inkml:brushProperty name="height" value="0.025" units="cm"/>
    </inkml:brush>
  </inkml:definitions>
  <inkml:trace contextRef="#ctx0" brushRef="#br0">23 9 19284,'11'-8'1736,"-8"8"-1303,-1 1-201,-2 10 712,-2 5-208,-1 8-312,-1 4-312,0 6-448,1 1-192,-1-2-344,3-2 96,-3-6 496,-1-8-217,-4-10-175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0.010"/>
    </inkml:context>
    <inkml:brush xml:id="br0">
      <inkml:brushProperty name="width" value="0.025" units="cm"/>
      <inkml:brushProperty name="height" value="0.025" units="cm"/>
    </inkml:brush>
  </inkml:definitions>
  <inkml:trace contextRef="#ctx0" brushRef="#br0">0 150 16460,'4'-8'504,"0"1"1,0 0-1,0 0 1,1 0 0,0 0-1,1 1 1,-1 0 0,1 0-1,1 0 1,11-8 0,-4 5-32,0-1 0,0 2 0,1 0 0,22-8 0,-26 12-360,1 1 0,0 0 0,1 0 0,13 0 0,-22 2-111,1 1 0,-1 0 0,1 0 0,0 0 1,-1 0-1,1 1 0,-1 0 0,1 0 0,-1 0 0,1 1 1,-1-1-1,0 1 0,0 0 0,5 3 0,-7-4-4,-1 1 0,1-1 0,-1 0 0,0 0 0,0 1 0,0-1 0,0 1 0,0-1 0,0 1 0,0 0 0,0-1 0,0 1 0,-1 0 0,1 0 0,-1-1 0,1 1 1,-1 0-1,1 3 0,-1-1 0,-1-1 0,1 1 0,-1-1 1,1 0-1,-1 1 0,0-1 0,0 0 1,-1 1-1,-1 4 0,-2-1 7,0 1 1,0-1-1,0 0 0,-1 0 0,0 0 1,0-1-1,-9 7 0,1-2-10,-1-2 1,-24 14-1,32-20-271,0 0 1,0 0-1,-1 0 0,1-1 1,-1 0-1,0 0 1,-15 1-1,20-4-106,3-2-116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0.429"/>
    </inkml:context>
    <inkml:brush xml:id="br0">
      <inkml:brushProperty name="width" value="0.025" units="cm"/>
      <inkml:brushProperty name="height" value="0.025" units="cm"/>
    </inkml:brush>
  </inkml:definitions>
  <inkml:trace contextRef="#ctx0" brushRef="#br0">33 14 18012,'0'-1'167,"0"1"0,0-1 1,0 0-1,0 1 0,0-1 1,0 0-1,0 1 0,0-1 1,0 0-1,0 1 0,0-1 1,1 1-1,-1-1 0,0 0 1,0 1-1,1-1 0,-1 1 1,0-1-1,2 0 0,6 3 2193,-6 0-2179,0 0 0,0 0 0,-1 0-1,1 0 1,0 0 0,-1 0 0,0 0 0,2 4-1,-1 3-130,0 0 0,0 1 0,-1-1 0,0 1-1,0 0 1,-1-1 0,-1 1 0,1-1 0,-4 12-1,0 35-343,4-53 214,0-1 0,0 1 0,1-1 0,-1 0 0,1 1 0,0-1 0,-1 0 0,1 1 0,0-1 0,1 0 0,-1 0 1,0 0-1,3 4 0,26 22-994,-1 0 330,-28-27 737,1 1 0,-1 0 0,0 0 0,0 0 0,0 0 0,0-1 1,0 2-1,-1-1 0,1 0 0,-1 0 0,1 0 0,-1 0 1,0 0-1,1 0 0,-1 3 0,-1-2 64,0-1-1,1 1 1,-1-1-1,0 1 1,0-1-1,0 0 1,-1 0 0,1 0-1,0 0 1,-1 0-1,0 0 1,1 0-1,-1 0 1,0 0-1,0-1 1,0 1 0,-4 2-1,-43 22 1013,37-20-789,6-3-131,-1 1-9,-1 0 0,1-1 0,-13 4-1,20-7-160,0-1-1,0 1 1,0 0-1,0 0 0,1 0 1,-1-1-1,0 1 0,0 0 1,0 0-1,0 0 0,0-1 1,0 1-1,0 0 1,0 0-1,0 0 0,0-1 1,0 1-1,0 0 0,0 0 1,0-1-1,0 1 0,0 0 1,0 0-1,0 0 1,0-1-1,0 1 0,0 0 1,0 0-1,-1 0 0,1-1 1,0 1-1,0 0 0,0 0 1,0 0-1,0-1 1,-1 1-1,1 0 0,0 0 1,0 0-1,0 0 0,0 0 1,-1 0-1,1 0 0,0-1 1,0 1-1,0 0 0,-1 0 1,1 0-1,0 0 1,0 0-1,-1 0 0,1 0 1,0 0-1,0 0 0,0 0 1,-1 0-1,1 0 0,0 0 1,0 0-1,-1 0 1,1 0-1,0 1 0,0-1 1,-1 0-1,15-15-309,10 3-72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0.832"/>
    </inkml:context>
    <inkml:brush xml:id="br0">
      <inkml:brushProperty name="width" value="0.025" units="cm"/>
      <inkml:brushProperty name="height" value="0.025" units="cm"/>
    </inkml:brush>
  </inkml:definitions>
  <inkml:trace contextRef="#ctx0" brushRef="#br0">146 103 16956,'2'0'1632,"-4"14"-1056,-1 4-224,-6 8 1120,4 5-759,-1 6-321,1 3-128,2 2-408,1-1-256,2-6-449,0-4-327,0-10 888,0-5-280</inkml:trace>
  <inkml:trace contextRef="#ctx0" brushRef="#br0" timeOffset="1">1 103 18324,'10'-11'593,"1"1"-1,0 1 1,0 0 0,1 0 0,0 1 0,21-10-1,-23 13-433,0 0-1,0 2 0,0-1 0,0 1 1,1 0-1,-1 1 0,1 0 0,0 1 1,17 0-1,-26 1-152,1 0 1,-1 1 0,0-1 0,1 0-1,-1 1 1,0-1 0,1 1-1,-1 0 1,0 0 0,0 0-1,0 0 1,0 0 0,0 0-1,0 1 1,0-1 0,0 1-1,0-1 1,0 1 0,1 2-1,-2-2 4,0 0-1,0 0 0,-1 0 0,1 0 0,0 0 1,-1 1-1,0-1 0,1 0 0,-1 0 1,0 0-1,0 0 0,0 1 0,-1-1 0,1 0 1,0 0-1,-1 0 0,1 0 0,-1 0 0,0 0 1,0 0-1,0 0 0,-1 3 0,-5 6 56,0 0 0,0-1 0,-1 0 0,0 0 1,0-1-1,-19 16 0,-2-2-166,-35 21 1,46-34-179,12-10 411,8-10-169,4-2-118</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1.329"/>
    </inkml:context>
    <inkml:brush xml:id="br0">
      <inkml:brushProperty name="width" value="0.025" units="cm"/>
      <inkml:brushProperty name="height" value="0.025" units="cm"/>
    </inkml:brush>
  </inkml:definitions>
  <inkml:trace contextRef="#ctx0" brushRef="#br0">88 0 18692,'-9'27'2040,"-5"-3"-1383,-3 6-265,3 5 848,1 2-472,-2-2-48,11-4-288,2-4-240,11-10-320,3-5-224,11-6-496,0-6-272,1-7 848,4-6-248,-3-6-152</inkml:trace>
  <inkml:trace contextRef="#ctx0" brushRef="#br0" timeOffset="1">205 221 17700,'-17'35'2176,"-1"2"-1368,1-2-359,3 0 1263,10-4-1112,4-3-552,9-8 224,12-10-144,9-10-264</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5.637"/>
    </inkml:context>
    <inkml:brush xml:id="br0">
      <inkml:brushProperty name="width" value="0.025" units="cm"/>
      <inkml:brushProperty name="height" value="0.025" units="cm"/>
    </inkml:brush>
  </inkml:definitions>
  <inkml:trace contextRef="#ctx0" brushRef="#br0">4 309 18444,'0'0'85,"-1"0"1,1 0-1,0 1 1,0-1-1,-1 0 0,1 0 1,0 1-1,0-1 1,0 0-1,-1 0 0,1 1 1,0-1-1,0 0 0,0 1 1,0-1-1,0 0 1,0 0-1,0 1 0,0-1 1,-1 0-1,1 1 1,0-1-1,0 0 0,0 1 1,1-1-1,-1 0 1,0 1-1,0-1 0,0 0 1,0 1-1,9-4 1312,14-12-67,256-229 2072,-276 241-3388,9-9 56,1 1 0,19-13 1,-31 23-68,0 0 1,-1 1 0,1-1 0,0 1 0,-1 0 0,1-1 0,0 1 0,0 0-1,0-1 1,-1 1 0,1 0 0,0 0 0,0 0 0,0-1 0,0 1 0,-1 0 0,1 0-1,2 1 1,-3-1-2,0 0 0,0 1 0,1-1-1,-1 0 1,0 1 0,1-1 0,-1 0 0,0 1-1,0-1 1,0 1 0,1-1 0,-1 0-1,0 1 1,0-1 0,0 1 0,0-1 0,0 1-1,0-1 1,0 0 0,0 1 0,0-1 0,0 1-1,0-1 1,0 1 0,0 0 0,-12 38 44,8-29-34,-1 6-13,-23 74 117,24-75-222,1-1 0,1 0 0,0 0 0,1 20 0,0-33 61,1 0-1,0 1 0,0-1 0,0 1 0,0-1 0,1 1 0,-1-1 0,0 1 0,1-1 0,-1 1 0,1-1 0,-1 0 0,1 1 0,0-1 0,-1 0 0,1 1 0,0-1 0,0 0 0,0 0 0,0 0 0,0 0 0,0 0 0,0 0 0,2 1 0,-2-2 39,1 1 1,0-1 0,0 0-1,0 1 1,0-1-1,-1 0 1,1 0-1,0 0 1,0-1-1,0 1 1,0 0-1,-1-1 1,1 1-1,0-1 1,0 0-1,1 0 1,8-5-41,0 0 0,-1 0 0,0-1 1,13-11-1,21-21-399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6.139"/>
    </inkml:context>
    <inkml:brush xml:id="br0">
      <inkml:brushProperty name="width" value="0.025" units="cm"/>
      <inkml:brushProperty name="height" value="0.025" units="cm"/>
    </inkml:brush>
  </inkml:definitions>
  <inkml:trace contextRef="#ctx0" brushRef="#br0">61 1 15179,'-19'46'2227,"11"-27"-1326,0-1 0,2 2-1,0-1 1,-6 34 0,11-49-835,1 1 1,0 0-1,0-1 0,0 1 0,0 0 1,1 0-1,0-1 0,0 1 0,0 0 0,0-1 1,1 1-1,0-1 0,0 0 0,0 1 0,0-1 1,1 0-1,-1 0 0,1 0 0,0-1 0,0 1 1,1-1-1,-1 0 0,1 0 0,0 0 1,4 3-1,-2-3-46,1 1 0,1-1 0,-1 0 0,0-1 1,1 0-1,-1 0 0,1-1 0,0 1 0,-1-2 1,1 1-1,0-1 0,0 0 0,0-1 0,-1 0 1,16-3-1,-18 2 48,1 1 0,0-1 0,0 1-1,-1-2 1,1 1 0,-1-1 0,0 1 0,0-2 0,0 1 0,0 0 0,0-1 0,-1 0 0,0 0 0,0 0 0,0-1 0,0 1 0,0-1 0,-1 0 0,0 0 0,0 0-1,3-8 1,-6 10-17,1 0 0,0 0-1,-1 0 1,1 0 0,-1 0-1,0 0 1,0-1 0,-1 1-1,1 0 1,0 0 0,-1 0 0,0 0-1,0 0 1,0 0 0,0 0-1,0 0 1,-1 0 0,1 0-1,-1 1 1,0-1 0,0 1-1,0-1 1,0 1 0,0-1-1,0 1 1,-1 0 0,1 0-1,-1 0 1,1 1 0,-6-4-1,-3-1-167,0 1 0,-1 0 0,1 0 0,-1 1 0,0 0-1,-19-2 1,18 4-354,6 1 284,0 0 0,1 0 1,-1-1-1,0 0 1,1 0-1,-11-5 1,7-1-360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6.982"/>
    </inkml:context>
    <inkml:brush xml:id="br0">
      <inkml:brushProperty name="width" value="0.025" units="cm"/>
      <inkml:brushProperty name="height" value="0.025" units="cm"/>
    </inkml:brush>
  </inkml:definitions>
  <inkml:trace contextRef="#ctx0" brushRef="#br0">146 1 19700,'-3'32'3889,"0"-21"-3400,-4 16 254,-3 26 0,9-46-734,0 0 0,1 0 0,0-1 1,0 1-1,0 0 0,1 0 0,0-1 1,0 1-1,4 10 0,-3-14-42,-1-1 0,1 0-1,-1 1 1,1-1 0,0 0 0,0 0-1,0 0 1,0 0 0,0-1 0,0 1-1,1-1 1,-1 1 0,1-1 0,-1 0-1,1 0 1,-1 0 0,1 0 0,-1 0-1,1 0 1,0-1 0,4 1 0,6 0-251,1 0 0,25-2 1,-38 1 275,10 0-128,-3-1-13,0 0 0,0 1 0,0 0 0,1 1 0,9 1 0,-16-1 147,-1-1 0,1 0 0,-1 1 0,0-1 0,1 1 1,-1 0-1,0-1 0,1 1 0,-1 0 0,0 0 0,0 0 0,0 0 1,0 0-1,0 0 0,0 0 0,0 0 0,0 0 0,0 1 0,0-1 1,-1 0-1,1 0 0,0 1 0,-1-1 0,1 1 0,-1-1 0,0 0 1,1 1-1,-1-1 0,0 1 0,0-1 0,0 1 0,0-1 1,0 1-1,0-1 0,-1 3 0,-1 5 124,0 0 0,-1 0 0,0 0-1,-1-1 1,1 1 0,-2-1 0,1 0 0,-1 0 0,0-1 0,-1 1 0,0-1 0,-9 9-1,6-7 78,-1-1 0,0 1 0,0-1-1,-1-1 1,0 0 0,0-1-1,-1 0 1,-15 6 0,20-10-187,0 0 0,1 0 0,-1-1 1,0 0-1,0 0 0,0-1 0,1 0 1,-1 0-1,0 0 0,0-1 0,0 0 1,-7-3-1,10 3-66,-1-1 0,1 1 0,0-1 0,0 0 0,0-1 0,1 1 0,-1-1 0,0 1 0,1-1-1,0 0 1,0-1 0,0 1 0,0 0 0,0-1 0,0 0 0,1 1 0,0-1 0,0 0 0,-2-6 0,-5-21-345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1.516"/>
    </inkml:context>
    <inkml:brush xml:id="br0">
      <inkml:brushProperty name="width" value="0.05" units="cm"/>
      <inkml:brushProperty name="height" value="0.05" units="cm"/>
    </inkml:brush>
  </inkml:definitions>
  <inkml:trace contextRef="#ctx0" brushRef="#br0">20 354 17484,'-7'39'2793,"2"-17"-534,-1 33 1,5-55-2205,1 1 1,0-1-1,0 1 0,0-1 1,0 0-1,0 1 0,0-1 1,0 1-1,0-1 0,0 1 1,0-1-1,0 1 0,0-1 1,1 1-1,-1-1 0,0 1 1,0-1-1,0 1 0,1-1 1,-1 0-1,0 1 0,0-1 1,1 1-1,-1-1 0,0 0 1,1 1-1,-1-1 0,0 0 1,2 1-1,-1-1-19,-1 0-1,1 0 1,0 0-1,0 0 1,0-1 0,0 1-1,0 0 1,-1-1-1,1 1 1,0 0 0,0-1-1,0 1 1,-1-1-1,1 1 1,1-2-1,32-32-166,-25 25 295,9-9-134,50-47 46,-61 59-77,-1 1 1,1 0-1,1 1 1,-1-1-1,1 2 1,0-1-1,0 1 1,12-4-1,-18 7-2,-1-1 0,1 1 0,-1 0 0,1-1 0,-1 1 0,1 0 0,0 0 0,-1 0 0,1 0 0,-1 1 0,1-1 0,-1 0 0,1 1 0,0-1 0,-1 1 0,0-1 0,1 1 0,-1 0 0,1 0 0,1 1 0,-1 0-1,-1-1 1,0 1 0,0 0 0,0 0 0,0-1-1,0 1 1,0 0 0,-1 0 0,1 0 0,0 0-1,-1 0 1,0 0 0,1 0 0,-1 0 0,0 4-1,-3 37-26,1-35 24,1 0 0,0 0-1,1 0 1,0 1 0,2 14-1,-1-22-5,-1 0-1,0-1 0,0 1 1,1 0-1,-1-1 0,0 1 1,1-1-1,-1 1 0,1 0 0,-1-1 1,1 1-1,-1-1 0,1 1 1,-1-1-1,1 0 0,0 1 1,-1-1-1,1 0 0,-1 1 0,1-1 1,0 0-1,-1 0 0,1 1 1,0-1-1,0 0 0,-1 0 1,1 0-1,0 0 0,-1 0 1,1 0-1,0 0 0,-1 0 0,1 0 1,0 0-1,-1-1 0,1 1 1,0 0-1,-1 0 0,1-1 1,1 0-1,28-14-1046,-30 15 1043,29-21-297,-1-1-1,29-30 1,-43 39 9,26-23-148</inkml:trace>
  <inkml:trace contextRef="#ctx0" brushRef="#br0" timeOffset="1">738 0 21453,'-20'25'1290,"0"1"0,-17 33 1,31-49-1052,1 1 1,1 0 0,0-1-1,0 1 1,1 1-1,0-1 1,1 0-1,1 1 1,-1 17-1,3-10-193,1 1 0,1-1 0,7 27 0,3 18-2624,-13-64 2523,0 0-1,0 0 0,0 1 0,0-1 0,0 0 1,0 0-1,0 0 0,0 0 0,0 0 0,0 0 0,-1 0 1,1 0-1,0 1 0,0-1 0,0 0 0,0 0 0,0 0 1,0 0-1,0 0 0,0 0 0,-1 0 0,1 0 1,0 0-1,0 0 0,0 0 0,0 0 0,0 0 0,0 0 1,-1 0-1,1 0 0,0 0 0,0 0 0,0 0 1,0 0-1,0 0 0,0 0 0,-1 0 0,1 0 0,0 0 1,0 0-1,0 0 0,0 0 0,0 0 0,0 0 1,0 0-1,0-1 0,-1 1 0,1 0 0,0 0 0,0 0 1,0 0-1,0 0 0,0 0 0,0 0 0,0 0 1,0-1-1,0 1 0,0 0 0,0 0 0,0 0 0,0 0 1,0 0-1,0 0 0,0-1 0,0 1 0,-8-8-1147,-14-17-1510,-38-37 1,-31-16 4213,56 49 518,32 26-1556,-1 0-1,1 0 1,0 0 0,0 0-1,0-1 1,-3-4-1,6 8-365,-1-1-1,1 1 1,0-1-1,0 1 1,0 0-1,0-1 1,-1 1-1,1-1 1,0 1-1,0-1 1,0 1-1,0-1 1,0 1-1,0-1 1,0 1-1,0-1 1,1 1-1,-1-1 1,0 1-1,0-1 1,0 1-1,0-1 1,1 0-1,0 0 25,0 0 0,0 0 0,0 1 0,0-1 0,0 0 0,0 1 0,0-1 0,0 1 0,0-1 0,0 1 0,0-1 0,1 1 0,-1 0 0,2-1 0,25-3 564,1 1 1,0 2 0,37 2 0,-16 0-1237,36-1 143,-51-1 104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7.462"/>
    </inkml:context>
    <inkml:brush xml:id="br0">
      <inkml:brushProperty name="width" value="0.025" units="cm"/>
      <inkml:brushProperty name="height" value="0.025" units="cm"/>
    </inkml:brush>
  </inkml:definitions>
  <inkml:trace contextRef="#ctx0" brushRef="#br0">1 53 18412,'14'-7'2392,"7"0"-1519,3 2-393,3-1 1448,8 3-984,1-1-296,8 4-1048,-5 4-936,-6-4 1096,-5-4-224,-7-17-192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7.883"/>
    </inkml:context>
    <inkml:brush xml:id="br0">
      <inkml:brushProperty name="width" value="0.025" units="cm"/>
      <inkml:brushProperty name="height" value="0.025" units="cm"/>
    </inkml:brush>
  </inkml:definitions>
  <inkml:trace contextRef="#ctx0" brushRef="#br0">135 4 17172,'0'0'92,"0"0"1,0 0 0,0-1 0,0 1 0,0 0-1,-1 0 1,1 0 0,0 0 0,0-1 0,0 1-1,0 0 1,-1 0 0,1 0 0,0 0-1,0 0 1,0 0 0,-1-1 0,1 1 0,0 0-1,0 0 1,0 0 0,-1 0 0,1 0 0,0 0-1,0 0 1,0 0 0,-1 0 0,1 0-1,0 0 1,0 0 0,-1 0 0,1 0 0,0 0-1,0 0 1,0 0 0,-1 0 0,1 0 0,0 1-1,0-1 1,0 0 0,-1 0 0,1 0-1,0 0 1,0 0 0,0 0 0,0 1 0,-1-1-1,1 0 1,0 0 0,0 0 0,0 1 0,0-1-1,0 0 1,-9 20 2244,-2 27-997,7-29-1151,2-8-120,0 1 0,0-1-1,1 0 1,1 16 0,0-24-80,0 0 0,0-1-1,0 1 1,0 0 0,1-1-1,-1 1 1,1 0 0,-1-1 0,1 1-1,0-1 1,-1 1 0,1-1-1,0 1 1,0-1 0,0 1-1,0-1 1,0 0 0,0 0 0,1 1-1,-1-1 1,0 0 0,1 0-1,-1 0 1,1-1 0,-1 1 0,1 0-1,-1 0 1,1-1 0,-1 1-1,1-1 1,0 1 0,-1-1 0,4 0-1,28 0-373,-26 0 251,1-1 0,-1 1-1,1 1 1,-1-1-1,15 4 1,-20-3 123,0-1-1,-1 1 1,0 0 0,1 0 0,-1-1-1,1 1 1,-1 0 0,0 0-1,1 0 1,-1 1 0,0-1-1,0 0 1,0 0 0,0 1-1,0-1 1,0 0 0,-1 1-1,1-1 1,0 1 0,-1-1 0,1 1-1,-1-1 1,1 1 0,-1 0-1,0-1 1,1 1 0,-1-1-1,0 1 1,0 0 0,0-1-1,-1 1 1,1 2 0,-2 4 48,0 0 0,0-1-1,-1 1 1,0-1 0,0 1 0,0-1 0,-1 0 0,0 0-1,-1-1 1,1 1 0,-1-1 0,-1 0 0,1 0-1,-8 5 1,8-6-48,-1 0-1,1-1 1,-1 0-1,1 0 1,-1 0-1,0-1 1,0 0 0,-1 0-1,1-1 1,-1 0-1,1 0 1,-1 0-1,0-1 1,0 0-1,0 0 1,-11 0-1,15-2-40,-1 1-1,1-1 1,0 0-1,0 0 1,0 0-1,0-1 1,0 1-1,0-1 1,0 0-1,1 1 1,-1-1-1,1 0 1,-1-1-1,1 1 1,0 0-1,-1-1 1,1 1-1,1-1 1,-1 0-1,0 0 1,1 1 0,-1-1-1,1 0 1,-2-6-1,-4-23-359</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8.395"/>
    </inkml:context>
    <inkml:brush xml:id="br0">
      <inkml:brushProperty name="width" value="0.025" units="cm"/>
      <inkml:brushProperty name="height" value="0.025" units="cm"/>
    </inkml:brush>
  </inkml:definitions>
  <inkml:trace contextRef="#ctx0" brushRef="#br0">1 6 17812,'12'-3'2288,"4"3"-1448,3-2-375,2 2 1759,7 0-1568,-2 2-376,1 1-920,1-1 688,-7 7-280,-2 1-120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9.063"/>
    </inkml:context>
    <inkml:brush xml:id="br0">
      <inkml:brushProperty name="width" value="0.025" units="cm"/>
      <inkml:brushProperty name="height" value="0.025" units="cm"/>
    </inkml:brush>
  </inkml:definitions>
  <inkml:trace contextRef="#ctx0" brushRef="#br0">83 5 17356,'11'-4'2348,"-8"5"-145,-12 13 882,-2 2-2861,-2 8 16,0 1 0,2 1 0,1-1-1,1 1 1,-9 45 0,17-68-227,0 1 0,1-1 1,-1 0-1,1 1 0,0-1 0,0 0 1,1 1-1,-1-1 0,0 0 0,1 1 1,0-1-1,0 0 0,0 0 0,0 0 1,1 0-1,1 4 0,-1-5-7,0-1-1,-1 1 1,1-1-1,0 1 1,0-1-1,0 0 1,0 0 0,1 1-1,-1-2 1,0 1-1,0 0 1,1 0-1,-1-1 1,0 1 0,1-1-1,-1 0 1,1 0-1,-1 0 1,0 0-1,1 0 1,-1 0 0,0 0-1,5-2 1,9-2-183,0 0 1,0-1-1,-1-1 1,1-1 0,-2 0-1,18-10 1,2-5-524,41-34 1,-47 30 172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09.589"/>
    </inkml:context>
    <inkml:brush xml:id="br0">
      <inkml:brushProperty name="width" value="0.025" units="cm"/>
      <inkml:brushProperty name="height" value="0.025" units="cm"/>
    </inkml:brush>
  </inkml:definitions>
  <inkml:trace contextRef="#ctx0" brushRef="#br0">52 1 17300,'-13'21'2128,"3"3"-1384,1 6-256,-2 5 1025,8 4-537,-2 4-128,5 1-416,0 2-256,3-6-712,2-3 1592,6-14-1056,0-16 48,1-21-48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1.649"/>
    </inkml:context>
    <inkml:brush xml:id="br0">
      <inkml:brushProperty name="width" value="0.025" units="cm"/>
      <inkml:brushProperty name="height" value="0.025" units="cm"/>
    </inkml:brush>
  </inkml:definitions>
  <inkml:trace contextRef="#ctx0" brushRef="#br0">26 304 15851,'-7'13'1539,"-10"17"634,17-30-2105,0 1 0,0-1 0,-1 1 0,1-1 0,0 1 0,0-1 1,0 0-1,0 1 0,-1-1 0,1 1 0,0-1 0,0 1 0,0-1 0,0 1 0,0-1 0,0 1 0,0-1 0,0 1 0,0-1 0,1 1 0,-1-1 0,0 1 1,0-1-1,0 1 0,0-1 0,1 0 0,-1 1 0,0-1 0,0 1 0,1-1 0,-1 0 0,0 1 0,1-1 0,-1 0 0,1 1 0,-1-1 0,0 0 0,1 0 0,-1 1 1,1-1-1,-1 0 0,0 0 0,1 0 0,-1 1 0,1-1 0,-1 0 0,1 0 0,-1 0 0,1 0 0,0 0 0,5-1 113,0 0-1,0-1 1,0 0 0,0 0-1,-1 0 1,1 0-1,-1-1 1,1 0 0,-1 0-1,0-1 1,7-5-1,2-1 44,59-45 219,-2-3 0,78-82 0,-104 96-425,-23 23-44,-22 21 24,1 0 0,-1 0 0,0 0 0,0-1 1,0 1-1,1 0 0,-1 0 0,0 0 0,0-1 1,1 1-1,-1 0 0,0 0 0,1 0 0,-1 0 0,0 0 1,1 0-1,-1 0 0,0-1 0,0 1 0,1 0 0,-1 0 1,0 0-1,1 0 0,-1 0 0,0 1 0,1-1 1,-1 0-1,0 0 0,1 0 0,-1 0 0,0 0 0,1 0 1,0 10-38,-7 13 0,-57 141-106,4-13 30,57-147 32,1 0 0,0 0-1,1 0 1,-1 0-1,1 0 1,-1 6 0,1-9 33,0 0 1,0-1 0,0 1-1,1-1 1,-1 1 0,0-1 0,0 1-1,0-1 1,0 1 0,1-1-1,-1 1 1,0-1 0,0 1-1,1-1 1,-1 0 0,0 1-1,1-1 1,-1 1 0,1-1 0,-1 0-1,1 1 1,0-1-18,0 1 0,0-1-1,-1 0 1,1 0 0,0 0 0,0 0 0,0 0 0,0-1 0,-1 1-1,1 0 1,0 0 0,0 0 0,0-1 0,-1 1 0,1 0 0,0-1-1,-1 1 1,1-1 0,1 0 0,4-3-416,3 3-94</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2.475"/>
    </inkml:context>
    <inkml:brush xml:id="br0">
      <inkml:brushProperty name="width" value="0.025" units="cm"/>
      <inkml:brushProperty name="height" value="0.025" units="cm"/>
    </inkml:brush>
  </inkml:definitions>
  <inkml:trace contextRef="#ctx0" brushRef="#br0">94 7 18364,'0'0'134,"12"-7"4546,-12 20-2099,-2-3-2704,-8 34 638,7-34-490,0 0-1,1 0 1,0 0 0,1 0 0,0 0 0,1 12-1,0-21-33,0 0-1,1 0 1,-1 0 0,1 0-1,-1 0 1,0 0-1,1 0 1,-1 0 0,1 0-1,0-1 1,-1 1-1,1 0 1,0 0 0,-1-1-1,1 1 1,0 0-1,0-1 1,0 1 0,0-1-1,0 1 1,0-1-1,-1 1 1,1-1 0,0 0-1,0 1 1,0-1-1,0 0 1,0 0-1,0 0 1,2 0 0,38 0-302,-21-1 132,-16 1 151,0 1 0,0-1 0,0 1 0,0 0-1,0 0 1,0 0 0,0 1 0,0 0 0,0-1 0,-1 1 0,1 1 0,-1-1 0,0 0 0,1 1 0,-1-1 0,0 1 0,4 5 0,-6-5 28,1-1 1,-1 0 0,0 1 0,0-1-1,0 1 1,0 0 0,0-1-1,-1 1 1,1 0 0,-1-1 0,0 1-1,0 0 1,0 0 0,0-1 0,0 1-1,0 0 1,-1-1 0,1 1-1,-1 0 1,0-1 0,0 1 0,0-1-1,0 1 1,0-1 0,-1 1-1,1-1 1,-1 0 0,-1 2 0,-4 4 69,1 0 1,-1-1-1,-1 0 1,1 0 0,-1-1-1,0 0 1,-1 0-1,-11 5 1,15-8-47,-1 0 1,0 0-1,0-1 0,0 0 0,-1 0 1,1 0-1,0-1 0,-1 0 0,1 0 1,-1 0-1,1-1 0,-1 0 0,-12-2 1,17 1-46,-1 0 1,1 0-1,-1 0 1,1-1-1,-1 1 1,1-1-1,0 1 1,0-1-1,0 0 1,0 0-1,0 0 1,0 0-1,1 0 1,-1 0-1,1-1 1,-1 1-1,1-1 1,0 1-1,0-1 1,0 1 0,0-1-1,-1-4 1,-1-5-25,1-1 0,0 0 0,0-19 0,2-23-197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2.971"/>
    </inkml:context>
    <inkml:brush xml:id="br0">
      <inkml:brushProperty name="width" value="0.025" units="cm"/>
      <inkml:brushProperty name="height" value="0.025" units="cm"/>
    </inkml:brush>
  </inkml:definitions>
  <inkml:trace contextRef="#ctx0" brushRef="#br0">0 0 17164,'16'5'2280,"3"-1"-1360,6-4-400,8 0 1289,4 0-833,-2-4-256,4 3-1112,-4-1-1800,-7 0 1912,-9 2-369,-16 5-255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3.410"/>
    </inkml:context>
    <inkml:brush xml:id="br0">
      <inkml:brushProperty name="width" value="0.025" units="cm"/>
      <inkml:brushProperty name="height" value="0.025" units="cm"/>
    </inkml:brush>
  </inkml:definitions>
  <inkml:trace contextRef="#ctx0" brushRef="#br0">0 425 18676,'171'-154'5226,"-5"-2"-3366,-104 97-1766,-50 47-102,-4 4-45,1 0 1,0 0-1,17-11 0,-26 19 51,0 0-1,0 0 0,0 0 0,0 0 0,0 0 0,1 0 0,-1 0 0,0 0 0,0-1 0,0 1 0,0 0 0,0 0 0,0 0 0,1 0 0,-1 0 0,0 1 1,0-1-1,0 0 0,0 0 0,0 0 0,0 0 0,1 0 0,-1 0 0,0 0 0,0 0 0,0 0 0,0 0 0,0 0 0,0 0 0,0 0 0,0 0 0,0 0 1,1 1-1,-1-1 0,0 0 0,0 0 0,0 0 0,0 0 0,0 0 0,0 0 0,0 0 0,0 1 0,0-1 0,0 0 0,0 0 0,0 0 0,0 0 0,0 1 1,1 9-67,-4 11-5,-6 8 123,-2 0 0,-26 49 1,23-50 49,1 0 1,-15 46-1,28-73-162,-1 0-1,1 0 1,0 0-1,-1 1 1,1-1-1,0 0 1,0 0-1,0 1 1,0-1-1,0 0 1,0 0-1,0 0 1,0 1-1,0-1 1,1 0-1,-1 0 0,0 0 1,2 3-1,-2-4 31,1 1-1,0-1 0,0 1 1,0-1-1,0 1 1,0-1-1,0 0 0,0 1 1,0-1-1,0 0 0,0 0 1,0 0-1,1 0 0,-1 0 1,0 0-1,0 0 0,0 0 1,0 0-1,0 0 0,2-1 1,18-5-366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3.918"/>
    </inkml:context>
    <inkml:brush xml:id="br0">
      <inkml:brushProperty name="width" value="0.025" units="cm"/>
      <inkml:brushProperty name="height" value="0.025" units="cm"/>
    </inkml:brush>
  </inkml:definitions>
  <inkml:trace contextRef="#ctx0" brushRef="#br0">45 49 17292,'1'0'73,"-1"0"1,0 0-1,0 0 1,0 0-1,1 0 1,-1 0-1,0 0 1,0 0 0,1 0-1,-1 0 1,0 0-1,0 0 1,1 0-1,-1 0 1,0 0-1,0 0 1,1 0-1,-1 1 1,0-1 0,0 0-1,0 0 1,1 0-1,-1 0 1,0 0-1,0 1 1,0-1-1,0 0 1,1 0-1,-1 0 1,0 0-1,0 1 1,0-1 0,0 0-1,0 0 1,0 0-1,1 1 1,-1-1-1,0 0 1,0 0-1,0 1 1,0-1-1,0 0 1,0 0-1,0 1 1,0-1 0,0 0-1,0 0 1,0 0-1,0 1 1,0-1-1,0 0 1,0 0-1,-1 1 1,-2 16 867,2-15-491,-16 60 2427,-12 57-1265,29-117-1624,-1 0 1,1-1-1,0 1 0,0 0 0,-1 0 0,1-1 0,0 1 1,0 0-1,1-1 0,-1 1 0,0 0 0,0 0 1,1-1-1,-1 1 0,1 0 0,0-1 0,-1 1 1,1-1-1,0 1 0,0-1 0,2 3 0,-2-3-35,1 0-1,0 0 0,0-1 1,0 1-1,0 0 0,0-1 1,0 1-1,0-1 0,0 0 1,0 0-1,0 0 0,0 0 1,0 0-1,0 0 0,0 0 1,0 0-1,0-1 0,2 0 1,29-8-592,-16 5 341,0 0 0,21-2 0,-34 5 266,0 1 0,0 0 0,0 0 0,-1 0 0,1 0 0,0 1 0,0 0 0,0 0 0,0 0 0,0 0 0,0 0 0,-1 1 0,1 0 0,6 4 0,-9-6 30,1 2 0,-1-1 0,0 0 0,1 0-1,-1 0 1,0 0 0,0 1 0,0-1 0,0 1 0,0-1 0,-1 1 0,1-1-1,0 1 1,-1-1 0,1 1 0,-1 0 0,1-1 0,-1 1 0,0 0 0,1 2-1,-2-1 18,1 0-1,-1 0 0,1 0 1,-1-1-1,0 1 0,0 0 1,0-1-1,-1 1 0,1-1 1,0 1-1,-4 2 0,-2 4 90,0-1-1,-1 0 0,-1 0 0,1-1 1,-12 7-1,9-6-15,0-1 0,-1 0 0,-20 8 0,28-14-117,1 0 1,-1 0-1,0 0 1,0 0-1,0 0 1,0-1-1,-6 0 1,8 0 16,0 0 1,1-1-1,-1 1 1,0 0-1,1-1 1,-1 1-1,1-1 1,-1 0-1,1 1 1,-1-1-1,1 0 1,-1 0-1,1 0 1,0 0-1,-1 0 1,1 0-1,0-1 1,-2-1-1,-7-20-184</inkml:trace>
  <inkml:trace contextRef="#ctx0" brushRef="#br0" timeOffset="1">105 37 20428,'16'0'2105,"8"-2"-1345,1-1-320,6-2 1056,1 1-415,10 1-649,-5 1-472,-1 2-920,-4-2 847,-8-5-183,-3-2-152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8.249"/>
    </inkml:context>
    <inkml:brush xml:id="br0">
      <inkml:brushProperty name="width" value="0.05" units="cm"/>
      <inkml:brushProperty name="height" value="0.05" units="cm"/>
    </inkml:brush>
  </inkml:definitions>
  <inkml:trace contextRef="#ctx0" brushRef="#br0">0 13 7890,'5'-4'360,"-1"-2"-248,0 3-112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5.183"/>
    </inkml:context>
    <inkml:brush xml:id="br0">
      <inkml:brushProperty name="width" value="0.025" units="cm"/>
      <inkml:brushProperty name="height" value="0.025" units="cm"/>
    </inkml:brush>
  </inkml:definitions>
  <inkml:trace contextRef="#ctx0" brushRef="#br0">0 343 17556,'96'-56'5875,"12"-20"-4427,103-91-1174,-161 126-55,-50 41-215,0-1 1,0 1-1,0 0 0,0 0 1,1 0-1,-1 0 0,0-1 1,0 1-1,1 0 0,-1 0 0,0 0 1,0 0-1,1 0 0,-1 0 1,0 0-1,0 0 0,1 0 1,-1 0-1,0-1 0,1 1 1,-1 0-1,0 1 0,0-1 0,1 0 1,-1 0-1,0 0 0,0 0 1,1 0-1,-1 0 0,0 0 1,0 0-1,1 1 0,-1 7 84,-7 14-12,6-22-74,-35 81 127,-45 116 33,71-153-295,9-44 117,1 0 0,0 0 0,0 1 0,0-1 1,0 0-1,0 1 0,0-1 0,0 0 0,0 1 0,0-1 1,0 0-1,1 0 0,-1 1 0,0-1 0,0 0 1,0 1-1,0-1 0,0 0 0,0 0 0,1 1 1,-1-1-1,0 0 0,0 0 0,0 1 0,1-1 1,-1 0-1,0 0 0,0 0 0,1 1 0,-1-1 1,0 0-1,0 0 0,1 0 0,-1 0 0,0 0 1,1 0-1,-1 0 0,0 1 0,0-1 0,1 0 1,-1 0-1,0 0 0,1 0 0,-1 0 0,0 0 1,1-1-1,-1 1 0,0 0 0,1 0 0,-1 0 1,0 0-1,0 0 0,1 0 0,-1 0 0,0-1 1,0 1-1,1 0 0,-1 0 0,0 0 0,1-1 1,15-10-611,57-60 714,-37 42-355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5.616"/>
    </inkml:context>
    <inkml:brush xml:id="br0">
      <inkml:brushProperty name="width" value="0.025" units="cm"/>
      <inkml:brushProperty name="height" value="0.025" units="cm"/>
    </inkml:brush>
  </inkml:definitions>
  <inkml:trace contextRef="#ctx0" brushRef="#br0">102 1 17348,'1'-1'77,"-1"1"1,0 0 0,0 0 0,1 0-1,-1 0 1,0 0 0,1 0 0,-1 0-1,0 0 1,0 0 0,1 0 0,-1 0-1,0 0 1,0 0 0,1 0 0,-1 0-1,0 0 1,1 0 0,-1 1 0,0-1-1,0 0 1,1 0 0,-1 0 0,0 0-1,0 1 1,0-1 0,1 0 0,-1 0 0,0 0-1,0 1 1,0-1 0,0 0 0,1 0-1,-1 0 1,0 1 0,-1 12 1717,-13 19 331,11-27-1618,-20 44 343,2 2 1,-23 79-1,43-126-846,0-1 0,0 1 0,0 0 0,1 0 0,-1 0 0,1 0 0,0 0 0,0 0 0,1 0 0,-1-1 0,2 6 0,-1-8-16,0 1 1,-1-1-1,1 0 0,0 0 1,0 1-1,0-1 1,0 0-1,0 0 0,1 0 1,-1 0-1,0-1 0,0 1 1,1 0-1,-1 0 0,0-1 1,1 1-1,-1-1 1,1 1-1,-1-1 0,1 0 1,-1 1-1,0-1 0,1 0 1,-1 0-1,1 0 1,-1 0-1,1 0 0,-1 0 1,1-1-1,-1 1 0,4-1 1,7-2-388,1 0 1,-1-1-1,0 0 1,0-1-1,0 0 1,-1-1-1,12-8 0,-6 3-341,-1-1-1,0 0 1,24-27-1,-18 14-151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6.162"/>
    </inkml:context>
    <inkml:brush xml:id="br0">
      <inkml:brushProperty name="width" value="0.025" units="cm"/>
      <inkml:brushProperty name="height" value="0.025" units="cm"/>
    </inkml:brush>
  </inkml:definitions>
  <inkml:trace contextRef="#ctx0" brushRef="#br0">149 0 15003,'-10'16'2041,"-4"5"-1177,-2 4-232,-1 3 1184,-1 5-543,1 2-129,1 2-344,2 0-192,3-4-216,4-3-248,4-6-760,3-3 816,-2-12-264,2-7-80,-4 3-96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19.745"/>
    </inkml:context>
    <inkml:brush xml:id="br0">
      <inkml:brushProperty name="width" value="0.025" units="cm"/>
      <inkml:brushProperty name="height" value="0.025" units="cm"/>
    </inkml:brush>
  </inkml:definitions>
  <inkml:trace contextRef="#ctx0" brushRef="#br0">221 101 16572,'35'-41'3425,"-33"38"-3017,0 0 0,0-1 0,0 1 0,0-1 0,0 0-1,0 1 1,-1-1 0,0 0 0,0 0 0,1-8 0,-2 12-356,0-1-1,0 1 1,-1-1 0,1 1-1,0-1 1,0 0 0,-1 1 0,1-1-1,0 1 1,0-1 0,-1 1-1,1-1 1,-1 1 0,1 0-1,0-1 1,-1 1 0,1-1 0,-1 1-1,1 0 1,-1-1 0,1 1-1,-1 0 1,0 0 0,1-1 0,-1 1-1,1 0 1,-1 0 0,1 0-1,-1 0 1,0 0 0,1 0-1,-1 0 1,1 0 0,-1 0 0,0 0-1,1 0 1,-2 0 0,-24 4 360,26-4-405,-15 5 7,-1 1 0,2 0 1,-1 0-1,1 2 0,0 0 0,0 0 0,1 1 0,0 1 0,1 0 0,0 1 0,1 0 0,0 1 0,0 0 0,1 1 0,1 0 0,-8 15 0,15-25-27,1-1 1,0 0-1,0 1 0,0-1 1,0 1-1,0 0 0,1-1 0,-1 1 1,1 0-1,-1-1 0,1 1 1,0 0-1,0-1 0,0 1 0,1 0 1,-1 0-1,2 3 0,-2-5 2,1 0-1,-1 0 0,1 0 0,0 0 1,0 0-1,-1 0 0,1 0 1,0 0-1,0-1 0,0 1 0,0 0 1,-1-1-1,1 1 0,0-1 1,0 1-1,1-1 0,0 1 0,1 0-7,-1-1-1,1 1 0,0-1 0,0 0 1,0 0-1,0 0 0,-1 0 0,1 0 0,4-1 1,5-3-68,1 0 1,-1-1 0,0-1 0,0 1-1,0-2 1,-1 0 0,0 0 0,14-13-1,-8 7-118,37-21 0,-53 34 198,0-1 0,0 1 1,0-1-1,0 1 1,0 0-1,1-1 0,-1 1 1,0 0-1,0 0 1,0 0-1,1-1 0,-1 2 1,0-1-1,0 0 0,0 0 1,1 0-1,-1 0 1,0 1-1,0-1 0,0 1 1,0-1-1,1 1 0,-1-1 1,0 1-1,0-1 1,0 1-1,0 0 0,0 0 1,0-1-1,-1 1 0,1 0 1,0 0-1,0 0 1,-1 0-1,1 0 0,0 0 1,-1 0-1,1 0 1,-1 1-1,1-1 0,-1 0 1,0 1-1,4 8-2,-1 1-1,-1-1 1,3 21 0,-4-20 11,9 48 58,-4-32 71,-2 0-1,-1 1 1,0 39-1,-3-65-88,0 1 0,0-1 0,-1 0 0,1 0 0,-1 0-1,0 0 1,1 0 0,-1 0 0,0 0 0,0 0 0,0 0-1,-1 0 1,1 0 0,0-1 0,-1 1 0,1-1 0,-1 1-1,-2 1 1,0 0 49,0-1-1,0 0 0,0 0 1,0 0-1,0 0 0,0-1 1,-1 1-1,-6 0 0,-5 0 220,0 0 1,0-2-1,-31-2 0,-17-5 355,57 5-610,-1 1-1,1-1 1,0 0-1,0 0 1,1-1-1,-12-6 1,17 9-91,1-1 0,-1 1 0,1 0 0,-1-1 1,1 1-1,-1-1 0,1 1 0,-1-1 0,1 1 0,-1-1 0,1 1 0,0-1 0,-1 0 1,1 1-1,0-1 0,-1 1 0,1-1 0,0 0 0,0 1 0,0-1 0,0 0 0,0 1 0,0-1 1,0 0-1,0 1 0,0-1 0,0 0 0,0 1 0,0-1 0,0 0 0,0 1 0,1-1 1,-1 0-1,0 1 0,0-1 0,1 1 0,-1-1 0,0 0 0,1 1 0,-1-1 0,1 1 1,0-1-1,25-22-1481,-20 18 1476,18-14-500,5-5-165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29.590"/>
    </inkml:context>
    <inkml:brush xml:id="br0">
      <inkml:brushProperty name="width" value="0.025" units="cm"/>
      <inkml:brushProperty name="height" value="0.025" units="cm"/>
    </inkml:brush>
  </inkml:definitions>
  <inkml:trace contextRef="#ctx0" brushRef="#br0">14 269 13219,'-3'5'803,"-7"8"4705,10-10-2839,9-5-1432,18-11-812,-1-2 0,-1 0 0,42-33 0,-33 22-280,36-26-3,73-49 54,-137 98-188,-4 1-6,0 0 0,0 1 0,1-1 0,-1 1 0,0 0 1,1 0-1,0 0 0,-1 0 0,1 0 0,0 1 0,5-2 0,-8 3-2,1-1 1,-1 0-1,0 1 0,1-1 1,-1 1-1,0-1 0,1 1 1,-1-1-1,0 0 0,1 1 1,-1-1-1,0 1 0,0-1 1,1 1-1,-1-1 0,0 1 1,0 0-1,0-1 0,0 1 1,0-1-1,0 1 0,0-1 1,0 1-1,0-1 0,0 1 1,0 0-1,0-1 0,0 1 1,-1 0-1,-3 19 1,-6 6 17,0 0-1,-21 35 1,21-43 3,1 0 0,0 1-1,1 0 1,1 0 0,1 1 0,-5 29 0,11-49-15,-1 1 0,1-1 0,0 0 1,0 0-1,0 1 0,0-1 1,0 0-1,0 1 0,0-1 1,-1 0-1,1 1 0,0-1 1,0 0-1,0 1 0,0-1 1,0 0-1,1 1 0,-1-1 1,0 0-1,0 1 0,0-1 1,0 0-1,0 0 0,0 1 1,0-1-1,1 0 0,-1 1 0,0-1 1,0 0-1,0 0 0,1 1 1,-1-1-1,0 0 0,0 0 1,1 0-1,-1 1 0,0-1 1,0 0-1,1 0 0,-1 0 1,0 0-1,1 0 0,-1 1 1,0-1-1,1 0 0,-1 0 1,0 0-1,1 0 0,-1 0 1,0 0-1,1 0 0,0-1-131,0 1 0,-1-1 0,1 1 0,0-1 0,0 1 0,0-1 0,-1 0 0,1 1 0,0-1 0,-1 0 0,1 0 1,-1 1-1,1-1 0,-1 0 0,1 0 0,-1 0 0,1 0 0,-1-1 0,9-12-613,-3 7 201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30.228"/>
    </inkml:context>
    <inkml:brush xml:id="br0">
      <inkml:brushProperty name="width" value="0.025" units="cm"/>
      <inkml:brushProperty name="height" value="0.025" units="cm"/>
    </inkml:brush>
  </inkml:definitions>
  <inkml:trace contextRef="#ctx0" brushRef="#br0">248 1 15675,'-18'14'1017,"-16"12"23,1 2 0,2 1 0,-28 33 0,46-47-722,1 1-1,-17 31 0,26-41-254,0-1 1,1 0 0,0 1-1,0 0 1,0 0 0,1-1 0,0 1-1,0 0 1,0 0 0,1 0-1,-1 0 1,2 0 0,0 10 0,0-13-37,0 0 1,0-1 0,0 1 0,0 0 0,0-1 0,1 1-1,-1 0 1,1-1 0,0 0 0,0 1 0,0-1 0,0 0-1,0 0 1,0 0 0,0 0 0,1-1 0,-1 1 0,1-1-1,-1 1 1,1-1 0,0 0 0,-1 0 0,1 0 0,0 0-1,0-1 1,0 1 0,0-1 0,4 1 0,1-1 44,1 1 0,-1-2 0,0 1 0,1-1 0,-1 0 0,0-1 0,0 0 0,16-6-1,-9 1 59,1 0-1,-1-1 0,0-1 0,-1-1 1,17-14-1,-24 18-70,-1 0 0,0 0-1,0 0 1,0-1 0,-1 0 0,0 0 0,0-1 0,-1 0-1,0 1 1,0-1 0,-1 0 0,3-11 0,-5 17-59,-1 0 1,1 0-1,-1 0 1,0 0 0,0-1-1,0 1 1,0 0-1,-1 0 1,1 0-1,-1-1 1,1 1-1,-1 0 1,0 0 0,1 0-1,-1 0 1,0 0-1,0 0 1,-1 0-1,1 0 1,0 1 0,-1-1-1,1 0 1,-1 1-1,1-1 1,-1 1-1,0-1 1,0 1-1,1 0 1,-1 0 0,0 0-1,0 0 1,0 0-1,0 0 1,-1 1-1,-2-2 1,-3 0-248,1 0 0,-1 1 0,0 0 0,0 0 0,1 1 0,-1 0 0,0 0 0,0 0 0,-9 3 0,-9 4-257,0 1-148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32.945"/>
    </inkml:context>
    <inkml:brush xml:id="br0">
      <inkml:brushProperty name="width" value="0.025" units="cm"/>
      <inkml:brushProperty name="height" value="0.025" units="cm"/>
    </inkml:brush>
  </inkml:definitions>
  <inkml:trace contextRef="#ctx0" brushRef="#br0">315 205 16091,'3'-7'378,"0"0"0,0 0-1,-1 0 1,0 0 0,0 0-1,-1-1 1,0 1 0,0-1-1,0 1 1,-1-1-1,0 1 1,-1 0 0,0-1-1,0 1 1,-1-1 0,1 1-1,-4-8 1,3 11-260,0 0 0,1 0 0,-1 0 0,0 1 0,-1-1 0,1 1 0,-1-1-1,0 1 1,1 0 0,-1 0 0,-1 0 0,1 1 0,0-1 0,-1 1 0,1-1 0,-1 1 0,0 0 0,0 1 0,1-1 0,-1 1 0,0-1 0,-1 1 0,1 0 0,0 1-1,0-1 1,0 1 0,0 0 0,-1 0 0,1 0 0,0 0 0,-7 2 0,1 1-96,0 0-1,0 1 1,1 0-1,0 0 1,-1 1 0,1 0-1,1 1 1,-1 0 0,1 0-1,0 1 1,0 0-1,1 0 1,0 1 0,1 0-1,-1 0 1,1 0-1,1 1 1,0 0 0,0 0-1,1 1 1,0-1 0,0 1-1,-3 17 1,6-24-21,1 0 0,0 0 1,-1 0-1,1 0 0,0 0 0,1 0 0,-1 1 1,1-1-1,-1 0 0,1 0 0,0 0 1,0 0-1,0-1 0,0 1 0,1 0 1,-1 0-1,1-1 0,0 1 0,-1-1 1,1 1-1,0-1 0,5 4 0,-4-4-1,0 0 0,1 0 0,-1 0 0,1-1-1,0 1 1,-1-1 0,1 0 0,0 0 0,0 0 0,0-1-1,0 1 1,0-1 0,-1 0 0,1 0 0,0-1 0,0 1-1,7-2 1,3-2-16,0 0 0,-1-1 0,1-1 0,-1 0 0,0-1 0,0 0 0,-1-1 0,13-10 0,-7 4-47,0-2-1,-1 0 0,-1-1 0,18-25 0,-25 33-115,-12 21 21,0-2 165,-12 47 22,-13 107 0,25-136 52,1 1 1,2-1-1,1 1 1,1 0-1,11 51 0,-12-78-53,-1 0-1,0 0 0,0-1 1,0 1-1,-1 0 0,1-1 1,0 1-1,-1 0 0,1 0 1,-1-1-1,0 1 0,1-1 1,-1 1-1,0-1 0,0 1 1,0-1-1,0 1 0,0-1 1,0 0-1,0 0 0,-1 1 1,1-1-1,0 0 0,-3 1 0,-5 4 195,0 0-1,-16 8 1,20-11-135,-13 6 117,-1-1-1,0-1 0,0 0 0,0-2 0,-1 0 0,0-1 0,0-1 0,0-1 0,-30 0 1,47-2-231,-1-1 1,1 1 0,0-1-1,-1 0 1,1 0 0,0 0 0,0-1-1,0 1 1,-4-4 0,6 5-45,0 0 1,1 0 0,-1-1 0,1 1-1,-1 0 1,1-1 0,-1 1-1,1-1 1,-1 1 0,1-1 0,-1 1-1,1-1 1,0 1 0,-1-1-1,1 1 1,0-1 0,-1 0-1,1 1 1,0-1 0,0 0 0,0 1-1,0-1 1,-1 1 0,1-1-1,0 0 1,0 1 0,0-1 0,0 0-1,0 1 1,1-1 0,-1 0-1,0 1 1,0-1 0,0 0 0,0 1-1,1-1 1,-1 1 0,0-1-1,1 0 1,-1 1 0,0-1 0,1 1-1,-1-1 1,1 1 0,-1-1-1,1 1 1,-1 0 0,1-1 0,-1 1-1,1 0 1,-1-1 0,1 1-1,0 0 1,-1-1 0,1 1 0,-1 0-1,2 0 1,45-20-1742,-13 4 622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35.976"/>
    </inkml:context>
    <inkml:brush xml:id="br0">
      <inkml:brushProperty name="width" value="0.025" units="cm"/>
      <inkml:brushProperty name="height" value="0.025" units="cm"/>
    </inkml:brush>
  </inkml:definitions>
  <inkml:trace contextRef="#ctx0" brushRef="#br0">1 97 18612,'1'0'106,"0"1"0,0-1-1,0 0 1,0 0 0,1 0 0,-1 1 0,0-1 0,0 0-1,0 0 1,0-1 0,1 1 0,-1 0 0,0 0 0,0 0-1,0-1 1,0 1 0,0-1 0,0 1 0,0-1 0,0 1-1,0-1 1,0 0 0,0 1 0,0-1 0,0 0-1,1-1 1,1 0 155,78-50 1996,-70 46-2072,0 1-1,0 0 0,1 0 1,-1 1-1,23-4 0,-32 8-164,1-1 0,0 1-1,-1 0 1,1 0 0,0 0-1,0 0 1,-1 0 0,1 0-1,0 1 1,-1-1 0,1 1-1,-1 0 1,1 0 0,-1 0-1,4 2 1,-4-2-10,-1 0 0,1 1 0,-1-1 0,1 1 0,-1-1 0,0 1 1,0-1-1,0 1 0,0 0 0,0-1 0,0 1 0,0 0 0,0 0 0,-1 0 0,1 0 0,0 3 1,-1 2 4,0-1-1,0 1 1,0-1 0,-1 1 0,0-1 0,0 1 0,0-1 0,-1 1 0,0-1 0,-1 0 0,-3 8 0,-11 16 161,-1-2-1,-33 41 1,26-38 195,-27 47 0,50-74-342,-1 0-1,2 0 1,-1 0-1,0 0 1,1 0-1,0 0 1,0 1-1,0-1 1,0 0-1,1 6 1,0-8-32,0 1 0,0-1 0,1 0 1,-1 0-1,1 0 0,-1 0 0,1 0 0,0 0 1,0 0-1,0 0 0,0 0 0,0-1 1,1 1-1,-1 0 0,0 0 0,1-1 1,-1 1-1,1-1 0,0 0 0,-1 1 0,1-1 1,0 0-1,2 1 0,4 2-194,0-1 0,-1 0 0,1-1-1,0 0 1,0 0 0,0-1 0,0 0 0,1 0-1,-1-1 1,12-1 0,2-1-209,0-1 0,36-10 0,-2-4-261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36.440"/>
    </inkml:context>
    <inkml:brush xml:id="br0">
      <inkml:brushProperty name="width" value="0.025" units="cm"/>
      <inkml:brushProperty name="height" value="0.025" units="cm"/>
    </inkml:brush>
  </inkml:definitions>
  <inkml:trace contextRef="#ctx0" brushRef="#br0">132 1 16908,'-16'15'766,"1"0"1,0 2 0,0 0-1,2 0 1,-12 21 0,20-30-633,0 1 0,1-1-1,1 1 1,-1 0 0,1 0 0,1 0 0,0 0 0,0 0 0,1 1-1,0-1 1,0 1 0,1-1 0,1 0 0,1 14 0,-1-20-117,-1-1 0,1 1 1,0 0-1,0-1 0,0 1 1,0-1-1,0 1 0,0-1 1,1 1-1,-1-1 0,1 0 1,0 0-1,0 0 0,0 0 1,0 0-1,0 0 0,3 2 1,-1-2 3,-1 0 0,1-1 1,0 1-1,0-1 0,0 0 0,0 0 1,0 0-1,0 0 0,0-1 0,7 0 1,1 0 40,-1-2-1,1 1 1,-1-1 0,1-1 0,-1 0 0,0-1 0,14-6 0,-8 1 183,0 0 0,24-19 0,-33 23-98,-1-2 0,1 1 1,-1-1-1,0 0 0,-1-1 1,10-13-1,-15 19-105,1 0 0,-1-1 0,0 1 0,0-1 0,0 1 0,0 0 0,0-1 0,-1 1 0,1-1 0,-1 0 1,0 1-1,0-1 0,0 1 0,0-1 0,0-4 0,-1 5-10,0 0 1,0 0 0,1 0-1,-1 0 1,0 0 0,-1 0-1,1 1 1,0-1-1,0 0 1,-1 1 0,1-1-1,-1 1 1,0-1 0,1 1-1,-4-2 1,-1 0-76,0 0 0,0 1 0,0-1 0,0 1 0,0 1 0,0-1 0,-1 1 0,1 0 0,-1 1 0,1-1 0,-8 2 0,-27 4-1682,33-3 1376,1 0 0,-1-1 1,1 0-1,-1-1 0,0 0 1,1 0-1,-1 0 0,1-1 1,-9-2-1,-2-7-789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38.835"/>
    </inkml:context>
    <inkml:brush xml:id="br0">
      <inkml:brushProperty name="width" value="0.025" units="cm"/>
      <inkml:brushProperty name="height" value="0.025" units="cm"/>
    </inkml:brush>
  </inkml:definitions>
  <inkml:trace contextRef="#ctx0" brushRef="#br0">8 333 16612,'-8'9'1759,"8"-7"-716,20-13 354,209-189 1966,-125 104-2849,-97 90-479,-2 1 6,-1 1 0,1 0 0,0 0 0,1 1 0,10-7 0,-16 10-36,0 0-1,1 0 0,-1 0 0,1 0 0,-1 0 1,1 0-1,-1 0 0,1 0 0,-1 0 1,1 0-1,-1 0 0,1 0 0,-1 1 1,1-1-1,-1 0 0,0 0 0,1 0 0,-1 1 1,1-1-1,-1 0 0,0 0 0,1 1 1,-1-1-1,0 0 0,1 1 0,-1-1 1,0 1-1,1-1 0,-1 0 0,0 1 0,0-1 1,0 1-1,1-1 0,-1 0 0,0 1 1,0-1-1,0 1 0,0-1 0,0 1 1,0-1-1,0 1 0,0-1 0,0 1 0,0-1 1,0 1-1,0-1 0,0 1 0,-3 26 52,3-25-48,-10 58 67,3-20-57,2 0-1,-2 67 1,7-106-58,0 1 0,1 0 0,-1-1 1,0 1-1,0-1 0,1 1 0,-1-1 0,1 1 0,-1-1 0,1 1 0,-1-1 1,1 1-1,0-1 0,2 3 0,-3-4-11,1 1-1,0 0 1,0-1-1,-1 1 1,1-1-1,0 1 1,0-1-1,0 0 1,0 1-1,0-1 1,0 0-1,0 0 1,0 1-1,0-1 1,0 0 0,0 0-1,1 0 1,4-1-83,-1 0 1,1-1-1,-1 1 0,0-1 1,0 0-1,8-4 1,17-8-319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9.464"/>
    </inkml:context>
    <inkml:brush xml:id="br0">
      <inkml:brushProperty name="width" value="0.05" units="cm"/>
      <inkml:brushProperty name="height" value="0.05" units="cm"/>
    </inkml:brush>
  </inkml:definitions>
  <inkml:trace contextRef="#ctx0" brushRef="#br0">446 7 15827,'11'-7'4639,"-30"25"-2944,-131 189-666,9-10-951,78-120-46,-21 29-546,151-179-3509,-39 30 3365,2-7-115</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39.406"/>
    </inkml:context>
    <inkml:brush xml:id="br0">
      <inkml:brushProperty name="width" value="0.025" units="cm"/>
      <inkml:brushProperty name="height" value="0.025" units="cm"/>
    </inkml:brush>
  </inkml:definitions>
  <inkml:trace contextRef="#ctx0" brushRef="#br0">110 0 17004,'-1'3'194,"0"-1"0,0 1 0,-1-1 0,1 1 0,-1-1 0,1 0 0,-1 0 1,0 0-1,0 0 0,0 0 0,0 0 0,0 0 0,-1-1 0,1 1 0,-4 1 1,-14 12 1113,13-9-1093,1 2 0,0-1 1,0 1-1,0 0 0,-6 13 0,9-16-193,1-1-1,0 0 0,0 1 1,1-1-1,0 1 0,0 0 1,0 0-1,0-1 0,0 1 0,1 0 1,0 0-1,1 9 0,-1-13-18,1 1-1,-1-1 1,0 0 0,1 1-1,-1-1 1,1 0-1,-1 1 1,1-1 0,0 0-1,0 0 1,0 1-1,0-1 1,-1 0-1,2 0 1,-1 0 0,0 0-1,0 0 1,0 0-1,0-1 1,2 2 0,0-1-2,-1 0 0,1 0 1,-1-1-1,1 1 1,-1-1-1,1 0 0,-1 0 1,1 0-1,0 0 1,4 0-1,5-3-11,0 0 0,-1 0-1,22-10 1,-26 10 0,106-49-297,-112 51 302,0 1 1,0-1-1,0 1 0,0-1 1,0 1-1,0 0 0,0-1 0,0 1 1,0 0-1,0 0 0,0 0 1,0 0-1,0 0 0,0 0 0,0 0 1,0 0-1,0 0 0,0 0 1,0 1-1,0-1 0,0 0 0,0 1 1,0-1-1,0 1 0,0-1 1,0 1-1,-1-1 0,1 1 0,0 0 1,0-1-1,0 1 0,-1 0 1,1 0-1,0 0 0,-1-1 0,1 1 1,-1 0-1,1 0 0,-1 0 1,1 0-1,-1 0 0,1 1 0,0 5-31,0-1-1,-1 1 1,0-1 0,0 1-1,-1 10 1,0-2 14,2 78 538,-1-81-419,2-1 0,0 0 0,0 1 0,1-1-1,0 0 1,6 11 0,-9-21-42,1 0-1,0 0 1,-1 0 0,0 0-1,1 0 1,-1 0-1,1 0 1,-1 1 0,0-1-1,0 0 1,0 0 0,0 0-1,0 1 1,0-1-1,0 0 1,0 0 0,0 0-1,-1 0 1,1 1 0,0-1-1,-1 0 1,1 0 0,-1 0-1,1 0 1,-1 0-1,0 0 1,1 0 0,-1 0-1,0 0 1,0 0 0,1 0-1,-1-1 1,0 1-1,0 0 1,0 0 0,0-1-1,0 1 1,0-1 0,0 1-1,-1-1 1,1 1 0,0-1-1,-2 1 1,-6 1 214,0 0 1,0-1-1,0 0 1,-14 0-1,18-1-182,-21 0 125,0-1-1,0-2 1,1-1 0,-1 0-1,-45-16 1,70 17-2394,7 0 1612,7-2 108,0 5-300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41.136"/>
    </inkml:context>
    <inkml:brush xml:id="br0">
      <inkml:brushProperty name="width" value="0.025" units="cm"/>
      <inkml:brushProperty name="height" value="0.025" units="cm"/>
    </inkml:brush>
  </inkml:definitions>
  <inkml:trace contextRef="#ctx0" brushRef="#br0">9 348 15603,'-2'7'803,"-4"17"319,6-24-1081,0 0-1,0 1 0,0-1 0,0 0 0,0 1 1,0-1-1,0 0 0,0 1 0,0-1 0,0 0 1,0 1-1,0-1 0,0 0 0,0 1 0,0-1 1,1 0-1,-1 1 0,0-1 0,0 0 1,0 0-1,0 1 0,1-1 0,-1 0 0,0 0 1,0 1-1,1-1 0,-1 0 0,0 0 0,0 1 1,1-1-1,-1 0 0,0 0 0,1 0 1,-1 0-1,0 0 0,1 0 0,-1 1 0,0-1 1,1 0-1,-1 0 0,0 0 0,1 0 0,-1 0 1,0 0-1,1 0 0,-1 0 0,0-1 1,1 1-1,-1 0 0,0 0 0,1 0 0,-1 0 1,0 0-1,0 0 0,1-1 0,9-4 241,-1 0 0,0-1 1,0-1-1,-1 1 0,0-1 0,0 0 0,0-1 0,7-9 0,3-3 47,163-185 1178,-110 121-1266,-59 74-182,-12 10-56,1 0 0,-1 0 0,0 1 0,0-1 0,0 0 0,1 0 0,-1 0 1,0 1-1,0-1 0,0 0 0,1 0 0,-1 0 0,0 1 0,0-1 0,0 0 0,0 0 0,0 1 0,0-1 1,0 0-1,1 1 0,-1-1 0,0 0 0,0 0 0,0 1 0,0-1 0,0 0 0,0 1 0,0-1 1,0 0-1,-1 0 0,1 1 0,-6 34 81,4-28-86,-21 88 81,-9 38 51,24-100-90,6-25-70,0 1-1,0 0 1,1 0-1,0 0 1,0 17 0,1-26 14,0 0 1,0 0 0,0 0-1,0 1 1,0-1 0,0 0 0,0 0-1,0 0 1,0 0 0,0 0-1,0 0 1,0 0 0,0 0-1,0 0 1,0 0 0,0 0 0,0 1-1,0-1 1,0 0 0,0 0-1,0 0 1,1 0 0,-1 0-1,0 0 1,0 0 0,0 0 0,0 0-1,0 0 1,0 0 0,0 0-1,0 0 1,0 0 0,0 0-1,0 0 1,0 0 0,0 0 0,1 0-1,-1 0 1,0 0 0,0 0-1,0 0 1,0 0 0,0 0-1,0 0 1,0 0 0,0 0 0,0 0-1,0 0 1,0 0 0,1 0-1,-1 0 1,0 0 0,0 0-1,0 0 1,0 0 0,0 0 0,0 0-1,0 0 1,0 0 0,0 0-1,0 0 1,6-7-444,4-7 209,3-6-71,3-2-124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42.117"/>
    </inkml:context>
    <inkml:brush xml:id="br0">
      <inkml:brushProperty name="width" value="0.025" units="cm"/>
      <inkml:brushProperty name="height" value="0.025" units="cm"/>
    </inkml:brush>
  </inkml:definitions>
  <inkml:trace contextRef="#ctx0" brushRef="#br0">287 86 13803,'1'-1'233,"0"-1"1,0 0-1,0 0 1,0 0-1,-1 0 0,1 0 1,0 0-1,-1-1 1,0 1-1,1 0 0,-1 0 1,0 0-1,0 0 1,0-1-1,0 1 0,-1 0 1,1 0-1,-1 0 1,1 0-1,-1 0 0,0 0 1,1 0-1,-1 0 1,0 0-1,-1 0 0,1 0 1,0 0-1,0 1 1,-1-1-1,1 0 0,-4-2 1,2 2-76,0 0 0,0 0 0,0 0 0,0 0 0,0 0 0,-1 1 0,1-1 0,-1 1 0,1 0 0,-1 0 0,1 1 0,-1-1 0,0 1 0,1-1 0,-1 1 0,0 0 0,1 1 0,-6 0 1,-2 2-115,1 0 1,0 1 0,0 1-1,1-1 1,0 2 0,-1-1-1,2 1 1,-1 0 0,1 1-1,-14 14 1,11-9-39,0 0 0,1 1 0,0 0 0,1 0 0,1 1 0,-10 21 0,16-30 4,0 0 0,0 1 0,0-1 0,1 1 0,-2 10 0,3-15-7,0 0 0,0 0 0,0 0-1,0 0 1,0 0 0,0 0 0,0 0 0,0 0-1,0 0 1,1 0 0,-1 0 0,0 0 0,1 0-1,-1 0 1,1 0 0,-1 0 0,1 0 0,-1 0-1,1-1 1,0 1 0,-1 0 0,1 0-1,0-1 1,0 1 0,0 0 0,-1-1 0,1 1-1,0-1 1,0 1 0,0-1 0,0 0 0,0 1-1,0-1 1,0 0 0,0 1 0,0-1 0,0 0-1,0 0 1,2 0 0,5-1-13,-1 1-1,1-1 1,0-1 0,-1 0-1,1 0 1,-1 0 0,0-1-1,0 0 1,0 0-1,9-6 1,10-8-190,29-22 1,-16 5-88,-25 21-93,29-20 0,-43 33 370,1-1 0,-1 1 1,0 0-1,1 0 1,-1 0-1,0 0 1,1 0-1,-1 0 0,1 0 1,-1 0-1,0 0 1,1 0-1,-1 0 0,0 0 1,1 0-1,-1 0 1,1 0-1,-1 1 1,0-1-1,1 0 0,-1 0 1,0 0-1,1 0 1,-1 1-1,0-1 0,0 0 1,1 0-1,-1 1 1,0-1-1,1 0 1,-1 1-1,0-1 0,0 0 1,0 1-1,1-1 1,-1 0-1,0 1 0,0-1 1,0 0-1,0 1 1,0-1-1,0 0 1,0 1-1,0-1 0,0 1 1,0-1-1,0 0 1,0 1-1,4 28-102,-4-21 74,5 22 170,2 0 0,0-1 0,2 0 0,1-1 1,2 0-1,0 0 0,30 45 0,-37-64-24,1 1 0,-1-1 0,-1 1 1,1 0-1,-2 0 0,5 17 0,-8-25-65,1 1 0,-1-1-1,0 1 1,0 0 0,0-1 0,0 1-1,0-1 1,-1 1 0,1-1 0,-1 1-1,0-1 1,0 1 0,1-1 0,-2 1 0,1-1-1,0 0 1,0 1 0,-1-1 0,1 0-1,-1 0 1,0 0 0,1 0 0,-1 0 0,0-1-1,0 1 1,0-1 0,-1 1 0,1-1-1,0 1 1,-1-1 0,1 0 0,0 0-1,-3 0 1,-6 3 120,0-2-1,0 1 0,0-2 0,-1 1 1,1-1-1,0-1 0,0 0 0,-1-1 1,1 0-1,-20-5 0,3 0 50,1-2-1,0-2 1,-28-13-1,54 23-210,-24-14-270,25 14 200,-1 0 0,1-1 0,0 1 0,-1 0 0,1 0 0,-1 0 1,1-1-1,0 1 0,-1 0 0,1-1 0,-1 1 0,1 0 0,0-1 0,0 1 0,-1 0 0,1-1 1,0 1-1,0-1 0,-1 1 0,1-1 0,0 1 0,0 0 0,0-1 0,0 1 0,0-1 0,-1 1 1,1-1-1,0 1 0,0-1 0,0 1 0,0-1 0,1 1 0,-1-1 0,0 1 0,0-1 0,0 1 1,0-1-1,0 1 0,1 0 0,-1-1 0,0 1 0,0-1 0,1 1 0,-1 0 0,1-1 0,7-15-1227,-7 16 1284,2-10-864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44.758"/>
    </inkml:context>
    <inkml:brush xml:id="br0">
      <inkml:brushProperty name="width" value="0.025" units="cm"/>
      <inkml:brushProperty name="height" value="0.025" units="cm"/>
    </inkml:brush>
  </inkml:definitions>
  <inkml:trace contextRef="#ctx0" brushRef="#br0">1 456 18388,'0'1'132,"-1"1"1,1 0 0,0 0-1,0-1 1,1 1-1,-1 0 1,0 0-1,0-1 1,1 1 0,-1 0-1,1-1 1,0 1-1,0 1 1,0-2-82,0-1 0,0 0 1,0 0-1,0 0 0,0 0 0,0 0 1,0 0-1,0 0 0,0-1 0,0 1 1,0 0-1,0 0 0,-1-1 0,1 1 1,0 0-1,0-1 0,0 1 1,0-1-1,-1 1 0,1-1 0,0 0 1,0 1-1,-1-1 0,1 0 0,1-1 1,85-73 1535,99-110 1,-106 102-1231,40-46 71,-125 158-296,-9 5-89,-18 43 100,4 2 0,-19 84 1,46-161-142,1 0 1,-1 0-1,1 0 1,0 1-1,-1-1 1,1 0-1,0 0 1,1 0-1,-1 4 1,0-6-16,1 0 0,-1 0 0,0 0 0,0 1 1,0-1-1,0 0 0,0 0 0,1 0 0,-1 0 0,0 0 1,0 1-1,0-1 0,1 0 0,-1 0 0,0 0 0,0 0 1,0 0-1,1 0 0,-1 0 0,0 0 0,0 0 1,1 0-1,-1 0 0,0 0 0,0 0 0,0 0 0,1 0 1,-1 0-1,0 0 0,0 0 0,0 0 0,1 0 0,-1 0 1,0 0-1,0 0 0,0 0 0,1-1 0,-1 1 0,0 0 1,0 0-1,0 0 0,1 0 0,-1 0 0,0-1 0,0 1 1,4-4-254,0 0 0,0 0 0,0-1 1,-1 1-1,4-7 0,29-52-615,-12 25 281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45.177"/>
    </inkml:context>
    <inkml:brush xml:id="br0">
      <inkml:brushProperty name="width" value="0.025" units="cm"/>
      <inkml:brushProperty name="height" value="0.025" units="cm"/>
    </inkml:brush>
  </inkml:definitions>
  <inkml:trace contextRef="#ctx0" brushRef="#br0">98 1 17052,'1'0'80,"0"0"0,0 0 0,0 0 0,-1 0 1,1 0-1,0 0 0,0 0 0,0 0 0,-1 1 0,1-1 1,0 0-1,0 1 0,0-1 0,-1 0 0,1 1 0,0-1 1,-1 1-1,1-1 0,0 1 0,-1-1 0,1 1 0,-1 0 1,1-1-1,-1 1 0,1 0 0,-1-1 0,1 1 0,-1 0 1,0 0-1,1-1 0,-1 1 0,0 0 0,0 0 1,1 0-1,-1-1 0,0 1 0,0 0 0,0 0 0,0 0 1,0-1-1,0 1 0,-1 0 0,1 0 0,0 1 0,-2 6 290,0 0-1,0 0 1,-7 14-1,4-12 84,-24 62 877,15-44-1049,2 0 0,1 1 0,2 1 0,1 0 0,-7 44-1,15-70-258,-1 0-1,1 0 1,0 1-1,1-1 0,-1 0 1,1 0-1,0 0 1,1 5-1,-2-8-16,1 1 0,0-1 0,-1 0 0,1 0 0,0 0 0,0 0 0,-1 0 0,1 0-1,0 0 1,0 0 0,0 0 0,0 0 0,0 0 0,1 0 0,-1-1 0,0 1 0,0 0 0,0-1 0,1 1 0,-1-1 0,0 0 0,0 1 0,1-1 0,-1 0 0,0 0 0,1 0 0,-1 0 0,3 0 0,3-1-91,0 0 1,0-1 0,0 0 0,0 0 0,-1-1-1,1 0 1,-1 0 0,0 0 0,10-7 0,5-6-1014,24-20 0,-27 19 377,0-1 1,18-24-1,-20 19-129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45.596"/>
    </inkml:context>
    <inkml:brush xml:id="br0">
      <inkml:brushProperty name="width" value="0.025" units="cm"/>
      <inkml:brushProperty name="height" value="0.025" units="cm"/>
    </inkml:brush>
  </inkml:definitions>
  <inkml:trace contextRef="#ctx0" brushRef="#br0">110 0 14843,'-1'5'2041,"-3"6"-1145,-1 6-272,-6 4 1296,4 11-679,0 3-177,-1 7-320,-1 5-168,2 2-296,0 2-272,0-5-200,2-4 168,-11-23-56,0-14-56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52.729"/>
    </inkml:context>
    <inkml:brush xml:id="br0">
      <inkml:brushProperty name="width" value="0.025" units="cm"/>
      <inkml:brushProperty name="height" value="0.025" units="cm"/>
    </inkml:brush>
  </inkml:definitions>
  <inkml:trace contextRef="#ctx0" brushRef="#br0">103 0 15291,'-14'19'387,"1"1"1,1 0-1,0 1 0,2 0 0,-12 34 0,17-40-266,1 1 1,1 0-1,0 0 0,1 0 0,0 0 0,2 0 0,-1 0 0,5 30 0,-3-42-83,0 1-1,0-1 1,0 1-1,0-1 1,1 1-1,0-1 1,0 0-1,0 0 1,0 0-1,1 0 1,-1 0-1,1 0 1,0-1-1,0 1 1,1-1-1,-1 0 1,1 0-1,4 3 1,-5-4 16,1-1 0,0 1-1,-1-1 1,1 1 0,0-1 0,0 0 0,0 0 0,0-1 0,0 1 0,0-1 0,0 0 0,0 0 0,1-1 0,-1 1 0,0-1 0,0 0 0,0 0 0,0 0 0,-1 0 0,8-4 0,0-1 158,0 0 0,-1-1 0,0 0 0,0-1 0,-1-1 0,0 1 0,0-1 0,-1-1 0,0 1 0,0-1 0,-1-1-1,-1 1 1,0-1 0,0-1 0,-1 1 0,0-1 0,-1 0 0,-1 0 0,0 0 0,2-13 0,-5 20-143,1 0-1,-1-1 0,0 1 1,-1-1-1,1 1 1,-1 0-1,0-1 0,-1 1 1,1 0-1,-1 0 0,0 0 1,0 0-1,-1 0 1,1 0-1,-7-8 0,7 10-142,0 1 0,-1-1-1,1 1 1,-1 0 0,1 0 0,-1 0-1,0 1 1,1-1 0,-1 1 0,0-1-1,0 1 1,0 0 0,0 0 0,0 0-1,-1 0 1,1 1 0,0-1-1,0 1 1,0 0 0,-1 0 0,1 0-1,0 0 1,0 1 0,-1-1 0,1 1-1,0 0 1,-3 1 0,0 0-72,-26 6-616,17-8 139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53.735"/>
    </inkml:context>
    <inkml:brush xml:id="br0">
      <inkml:brushProperty name="width" value="0.025" units="cm"/>
      <inkml:brushProperty name="height" value="0.025" units="cm"/>
    </inkml:brush>
  </inkml:definitions>
  <inkml:trace contextRef="#ctx0" brushRef="#br0">201 67 13875,'1'-1'154,"-1"0"0,1 1 0,-1-1 1,0 0-1,1 0 0,-1 0 0,0 0 0,1 0 0,-1 0 0,0 0 0,0 0 1,0 0-1,0 1 0,0-1 0,0 0 0,0 0 0,0 0 0,0 0 1,-1 0-1,1-1 0,-1 1-10,1 1 1,-1-1-1,1 1 1,-1-1 0,1 1-1,-1-1 1,1 1-1,-1-1 1,0 1-1,1 0 1,-1-1-1,0 1 1,1 0 0,-1 0-1,0-1 1,1 1-1,-1 0 1,0 0-1,0 0 1,0 0-1,-3 0 54,0 0-1,1 0 0,-1 1 0,0-1 0,1 1 1,-1 0-1,0 0 0,1 0 0,-4 2 0,-4 3-66,1 1 0,0 0-1,0 0 1,0 1 0,1 0-1,0 1 1,1 0-1,0 0 1,0 1 0,-10 19-1,12-20-66,1 1 0,0 0-1,1 0 1,0 0 0,0 1-1,1-1 1,1 1 0,0 0-1,0 0 1,1 0 0,0 0-1,2 13 1,-1-21-50,0 0 0,1 0 0,-1 0 1,1 0-1,0 0 0,0 0 0,0 0 0,0 0 1,1-1-1,-1 1 0,1 0 0,-1-1 1,1 0-1,0 1 0,0-1 0,0 0 0,0 0 1,1 0-1,-1 0 0,1 0 0,-1 0 0,1-1 1,-1 1-1,1-1 0,0 0 0,0 0 0,0 0 1,0 0-1,-1 0 0,1-1 0,0 1 0,0-1 1,4 0-1,2 0 12,1 0 1,-1 0-1,0-1 1,1-1-1,-1 0 1,0 0-1,0 0 1,0-1 0,14-7-1,-7 1 46,0 0 0,-1-1 0,0 0-1,-1-1 1,0-1 0,0 0 0,19-25 0,-26 30-17,-2-1 0,1 0 0,-1 0 0,-1 0 0,1-1 0,-1 1 0,-1-1 0,1 0 0,-2 0 0,1 0 0,-1 0 0,-1-1 0,1 1 0,-2 0 0,1-1 0,-2-15 0,0 21-47,1 0 1,-1 0 0,0 1-1,0-1 1,-1 0 0,1 0-1,-1 1 1,0-1 0,0 1-1,0-1 1,0 1 0,0 0-1,-1 0 1,1 0 0,-1 0-1,0 0 1,-6-3 0,7 4-136,-1 1 0,0-1 0,0 1 0,1 0 0,-1 0 0,0 1 0,0-1 0,0 0 0,0 1 0,0 0-1,0 0 1,0 0 0,0 0 0,0 0 0,0 0 0,0 1 0,0 0 0,0-1 0,0 1 0,0 0 0,0 0 0,0 1 0,-4 2 0,-38 27-1229,27-19 472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55.258"/>
    </inkml:context>
    <inkml:brush xml:id="br0">
      <inkml:brushProperty name="width" value="0.025" units="cm"/>
      <inkml:brushProperty name="height" value="0.025" units="cm"/>
    </inkml:brush>
  </inkml:definitions>
  <inkml:trace contextRef="#ctx0" brushRef="#br0">160 1 13419,'-12'8'286,"0"0"0,1 1 0,1 0 1,-1 0-1,1 2 0,1-1 0,0 1 0,0 0 0,1 1 1,1 0-1,-8 15 0,9-15-228,1 1 0,0-1 0,0 1 0,1 0 0,1 1 0,0-1 0,1 1 0,0-1 0,1 1 0,1 0 0,1 19 0,0-30-35,-1 1 0,1-1-1,-1 0 1,1 1 0,0-1 0,0 0 0,1 0 0,-1 0-1,1 0 1,-1 0 0,1 0 0,0 0 0,0-1-1,0 1 1,1 0 0,-1-1 0,1 0 0,-1 0-1,1 1 1,0-2 0,0 1 0,5 3 0,-4-4 9,1 0 0,-1 0 0,1 0 0,-1 0 0,1-1 0,0 1 1,-1-1-1,1 0 0,-1-1 0,1 1 0,-1-1 0,1 0 0,-1 0 1,1 0-1,-1-1 0,5-2 0,6-3 162,0-1 1,0-1-1,-1 0 0,-1-1 1,1 0-1,-2-1 0,1-1 1,-2 0-1,1-1 0,-2 0 1,0 0-1,0-1 1,-1-1-1,13-29 0,-20 39-104,-1 0-1,1 1 0,-1-1 0,0 0 0,-1 0 1,1 0-1,-1 0 0,0 0 0,0 0 1,-1 0-1,1 1 0,-1-1 0,0 0 1,0 0-1,-1 0 0,-2-6 0,2 7-131,-1 1-1,1-1 0,0 1 1,-1 0-1,0 0 0,0 0 0,0 0 1,0 0-1,0 1 0,0 0 1,-1-1-1,1 1 0,-1 0 0,0 0 1,0 1-1,0-1 0,1 1 1,-1 0-1,0 0 0,-5 0 0,6 0-15,0 1 0,-1 0 0,1 0 0,0 0 0,-1 0 0,1 0 0,0 1 0,-1-1 0,1 1 0,-5 2 0,-12 9-358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56.361"/>
    </inkml:context>
    <inkml:brush xml:id="br0">
      <inkml:brushProperty name="width" value="0.025" units="cm"/>
      <inkml:brushProperty name="height" value="0.025" units="cm"/>
    </inkml:brush>
  </inkml:definitions>
  <inkml:trace contextRef="#ctx0" brushRef="#br0">182 26 14315,'0'-1'81,"0"0"-1,0 0 1,0 0 0,0 0-1,0 0 1,0 0 0,0 0-1,0 0 1,-1 0 0,1 0-1,0 0 1,-1 1 0,1-1-1,0 0 1,-1 0 0,1 0-1,-1 0 1,0 1 0,1-1-1,-1 0 1,0 1 0,1-1-1,-1 0 1,0 1 0,0-1-1,1 1 1,-1-1 0,0 1-1,0-1 1,0 1 0,0 0-1,0-1 1,1 1 0,-1 0-1,0 0 1,0 0 0,0 0-1,0 0 1,0 0 0,0 0-1,0 0 1,-1 0 0,-4 0 168,1 0 1,0 1-1,0-1 0,0 1 1,0 0-1,0 1 1,-5 1-1,3 0-206,0 1-1,0 0 1,0 0 0,1 0 0,0 0-1,0 1 1,0 0 0,0 1 0,1-1 0,0 1-1,0 0 1,1 0 0,-1 1 0,1-1-1,1 1 1,-1 0 0,1 0 0,0 0-1,1 1 1,0-1 0,0 1 0,0-1-1,1 1 1,0 0 0,1-1 0,0 1 0,0 0-1,0-1 1,3 13 0,-2-16-38,0 0 1,0 0-1,0 1 1,1-1-1,-1 0 1,1 0-1,0 0 1,0-1-1,1 1 1,-1 0-1,1-1 1,-1 0-1,1 1 1,0-1-1,1 0 0,-1 0 1,0-1-1,1 1 1,0-1-1,-1 0 1,1 1-1,0-2 1,0 1-1,0 0 1,0-1-1,5 1 1,0 0 35,0-1 1,0 0-1,0 0 1,0-1-1,0 0 1,0-1-1,0 0 0,-1 0 1,1-1-1,0 0 1,16-7-1,-9 2 103,1-1 0,-2 0 0,1-1-1,18-15 1,-27 19-45,-1-1-1,0 1 1,0-1-1,0 0 1,0-1 0,-1 1-1,-1-1 1,1 0-1,-1 0 1,0-1-1,4-9 1,-8 15-68,1 0 0,-1 0 1,1 0-1,-1 0 0,0 0 0,1 0 0,-1 0 1,0 0-1,0 0 0,-1 0 0,1 0 0,0 0 1,-1 0-1,1 0 0,-1 0 0,0 1 0,1-1 1,-1 0-1,-1-2 0,0 2-15,0-1-1,0 1 1,-1-1 0,1 1-1,-1 0 1,1 0 0,-1 0-1,0 0 1,1 0 0,-6-2-1,-2 1-92,1-1-1,-1 2 1,0-1-1,1 1 1,-1 0-1,-16 0 0,16 2 151,1 0-1,-1 1 0,0 0 1,1 0-1,0 1 1,-1 0-1,-16 7 0,1 3-212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49.886"/>
    </inkml:context>
    <inkml:brush xml:id="br0">
      <inkml:brushProperty name="width" value="0.05" units="cm"/>
      <inkml:brushProperty name="height" value="0.05" units="cm"/>
    </inkml:brush>
  </inkml:definitions>
  <inkml:trace contextRef="#ctx0" brushRef="#br0">15 0 16700,'1'28'1121,"0"1"0,-8 54 1,0-6-315,6-41-673,-1 159 1156,4-167-1669,0-1 1,2 0 0,1 1-1,17 50 1,-22-71-1021,-6-11 922,-5-7-254</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57.035"/>
    </inkml:context>
    <inkml:brush xml:id="br0">
      <inkml:brushProperty name="width" value="0.025" units="cm"/>
      <inkml:brushProperty name="height" value="0.025" units="cm"/>
    </inkml:brush>
  </inkml:definitions>
  <inkml:trace contextRef="#ctx0" brushRef="#br0">0 476 14275,'1'0'141,"1"0"0,-1-1 0,1 1 0,-1-1 0,0 1 0,1-1 0,-1 1 0,0-1 0,0 0 0,0 1 0,1-1 0,-1 0 0,0 0 0,0 0 0,0 0 0,1-2 0,16-22 137,-12 16 52,262-362 4925,-226 318-4785,-42 53-467,0-1-1,0 1 1,0 0 0,1 0 0,-1-1-1,0 1 1,0 0 0,0 0-1,0 0 1,0 0 0,0-1 0,1 1-1,-1 0 1,0 0 0,0 0 0,0 0-1,0 0 1,1-1 0,-1 1-1,0 0 1,0 0 0,0 0 0,1 0-1,-1 0 1,0 0 0,0 0-1,1 0 1,-1 0 0,0 0 0,0 0-1,0 0 1,1 0 0,-1 0 0,0 0-1,0 0 1,1 0 0,-1 0-1,0 0 1,0 0 0,0 0 0,1 0-1,-1 1 1,0-1 0,0 0 0,0 0-1,0 0 1,1 0 0,-1 0-1,0 1 1,0-1 0,0 0 0,0 0-1,0 0 1,1 0 0,-1 1-1,0-1 1,0 0 0,0 0 0,0 0-1,0 1 1,0-1 0,0 0 0,0 0-1,0 1 1,0-1 0,0 0-1,0 0 1,0 1 0,0 8-2,0-1 0,-1 1 1,-1 0-1,1 0 0,-1-1 0,-5 14 1,-3 12-10,-3 22-84,3 1-1,1 0 0,0 90 1,12-109 12,-3-36 75,1-1 0,-1 1 0,0-1 0,1 1 0,-1 0 1,1-1-1,-1 1 0,1-1 0,0 0 0,0 1 0,0-1 0,0 1 0,0-1 0,0 0 1,0 0-1,2 2 0,-2-2-1,1-1 0,-1 0 0,0 1 0,1-1 0,-1 0 0,0 0 0,1 0 0,-1 0 0,0 0 0,1 0 0,-1-1 0,0 1 0,0 0 0,1-1 0,1 0 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57.724"/>
    </inkml:context>
    <inkml:brush xml:id="br0">
      <inkml:brushProperty name="width" value="0.025" units="cm"/>
      <inkml:brushProperty name="height" value="0.025" units="cm"/>
    </inkml:brush>
  </inkml:definitions>
  <inkml:trace contextRef="#ctx0" brushRef="#br0">1 647 16788,'197'-278'4918,"-104"140"-4245,-32 46-391,35-47-14,-96 140-268,0-1 1,0 0-1,0 0 1,-1 0-1,1 0 0,0 0 1,0 0-1,0 0 1,0 0-1,0 0 1,0 0-1,0 0 0,0 0 1,0 1-1,0-1 1,0 0-1,0 0 0,0 0 1,0 0-1,0 0 1,0 0-1,0 0 1,0 0-1,0 0 0,0 0 1,0 0-1,1 1 1,-1-1-1,0 0 1,0 0-1,0 0 0,0 0 1,0 0-1,0 0 1,0 0-1,0 0 0,0 0 1,0 0-1,0 0 1,0 0-1,0 0 1,0 0-1,0 0 0,1 0 1,-1 0-1,0 0 1,0 0-1,0 0 0,0 0 1,0 0-1,0 0 1,0 0-1,0 0 1,0 0-1,0 0 0,0 0 1,1 0-1,-1 0 1,0 0-1,0 0 1,0 0-1,0 0 0,0 0 1,0 0-1,0 0 1,-1 9 10,-20 78 17,-16 79 365,32-135-535,1-1 0,2 1 0,2 47 0,0-75 125,0 0 1,0 0-1,1 0 1,-1 1-1,1-1 1,0 0 0,0 0-1,0 0 1,0 0-1,0 0 1,1 0-1,-1 0 1,1-1-1,0 1 1,0 0-1,2 2 1,12 5-176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3:59.088"/>
    </inkml:context>
    <inkml:brush xml:id="br0">
      <inkml:brushProperty name="width" value="0.025" units="cm"/>
      <inkml:brushProperty name="height" value="0.025" units="cm"/>
    </inkml:brush>
  </inkml:definitions>
  <inkml:trace contextRef="#ctx0" brushRef="#br0">1 496 14995,'0'0'61,"0"1"1,0-1-1,0 0 0,0 0 0,0 1 0,0-1 1,0 0-1,0 0 0,0 1 0,0-1 0,0 0 1,1 0-1,-1 0 0,0 1 0,0-1 0,0 0 1,0 0-1,1 0 0,-1 1 0,0-1 0,0 0 1,1 0-1,-1 0 0,0 0 0,0 0 0,0 0 1,1 1-1,-1-1 0,0 0 0,1 0 0,-1 0 1,0 0-1,0 0 0,1 0 0,-1 0 0,0 0 1,0 0-1,1 0 0,-1 0 0,0 0 0,0 0 1,1-1-1,-1 1 0,0 0 0,0 0 0,1 0 1,-1 0-1,0 0 0,0 0 0,0-1 0,1 1 1,-1 0-1,0 0 0,0 0 0,0-1 0,1 1 1,-1 0-1,19-14 887,-17 12-599,102-91 2269,132-152 1,-196 199-2423,-23 24-33,2 1 1,37-33 0,-56 54-162,0 0 1,0 0-1,1 0 1,-1-1 0,0 1-1,0 0 1,0 0 0,0 0-1,0 0 1,0 0 0,0 0-1,0 0 1,0 0 0,0 0-1,1-1 1,-1 1-1,0 0 1,0 0 0,0 0-1,0 0 1,0 0 0,0 0-1,0 0 1,1 0 0,-1 0-1,0 0 1,0 0 0,0 0-1,0 0 1,0 0 0,0 0-1,1 0 1,-1 0-1,0 0 1,0 0 0,0 0-1,0 0 1,0 0 0,0 0-1,0 0 1,1 0 0,-1 1-1,0-1 1,0 0 0,0 0-1,0 0 1,0 0 0,0 0-1,0 0 1,0 0-1,0 0 1,1 0 0,-1 1-1,0-1 1,0 0 0,-2 11 69,-7 15-15,-12 25-62,1-7-263,2 1 0,3 0-1,-16 70 1,30-108-48,-3 22-359,4-28 640,0 1-1,0-1 1,0 0 0,0 0 0,0 1 0,0-1 0,1 0-1,-1 0 1,0 0 0,1 0 0,-1 1 0,1-1 0,-1 0-1,1 0 1,-1 0 0,1 0 0,0 0 0,-1 0-1,2 1 1,12 4-518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00.328"/>
    </inkml:context>
    <inkml:brush xml:id="br0">
      <inkml:brushProperty name="width" value="0.025" units="cm"/>
      <inkml:brushProperty name="height" value="0.025" units="cm"/>
    </inkml:brush>
  </inkml:definitions>
  <inkml:trace contextRef="#ctx0" brushRef="#br0">272 42 14275,'1'0'131,"-1"-1"0,0 0 0,0 0 1,1 0-1,-1 0 0,0 0 0,0 0 0,0 0 0,0 1 0,0-1 0,0 0 1,0 0-1,-1 0 0,1 0 0,0 0 0,0 0 0,-1 1 0,1-1 0,-1 0 1,1 0-1,0 0 0,-1 1 0,0-1 0,1 0 0,-1 0 0,-1-1 60,0 1-1,0-1 1,0 1-1,-1 0 0,1 0 1,0 0-1,0 0 0,-1 0 1,-2-1-1,-3 0 150,0 1 0,0-1 0,-1 1 0,-11 1 1,11 0-243,1 1 1,-1 1-1,0-1 1,0 2-1,1-1 1,-1 1-1,1 0 1,0 1-1,0 0 0,0 0 1,0 1-1,1 0 1,-12 10-1,13-10-91,1 0-1,0 1 0,0 0 0,0 0 0,0 0 0,1 1 0,0-1 0,0 1 1,1 0-1,0 0 0,0 0 0,1 0 0,0 1 0,0-1 0,0 1 0,0 8 1,2-14-3,0 1 0,0-1 0,0 1 1,0-1-1,0 1 0,1-1 0,-1 1 1,1-1-1,0 1 0,-1-1 0,1 0 1,0 1-1,0-1 0,1 0 0,-1 0 1,0 0-1,1 0 0,-1 0 1,1 0-1,3 3 0,-2-3 2,1 0 0,-1 0 0,1 0 1,-1 0-1,1-1 0,0 0 0,-1 1 0,1-1 0,0-1 0,0 1 1,8 0-1,2-1 8,0-1-1,1 0 1,-1-1 0,0 0 0,0-1 0,18-6 0,-15 3 7,-1 0 1,0-1 0,0 0 0,0-2-1,-1 0 1,0 0 0,-1-1 0,0-1-1,23-22 1,-36 31-19,1 0-1,0 0 1,-1-1 0,1 1-1,-1 0 1,0 0 0,0-1 0,0 1-1,0-1 1,0 1 0,0-1-1,0 1 1,-1-1 0,0 0 0,1 1-1,-1-1 1,0-4 0,-1 4-40,0 1 1,1 0-1,-1 0 1,0 0-1,0 0 1,0 0 0,0 1-1,-1-1 1,1 0-1,0 0 1,-1 1-1,1-1 1,-1 1-1,1-1 1,-1 1 0,0 0-1,0 0 1,0-1-1,0 1 1,0 0-1,0 1 1,-2-2-1,-3-1-71,-1 1-1,0 0 0,0 0 0,0 1 0,0 0 0,0 0 1,0 1-1,0 0 0,0 1 0,0-1 0,0 1 0,-13 4 0,-26 12-347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00.871"/>
    </inkml:context>
    <inkml:brush xml:id="br0">
      <inkml:brushProperty name="width" value="0.025" units="cm"/>
      <inkml:brushProperty name="height" value="0.025" units="cm"/>
    </inkml:brush>
  </inkml:definitions>
  <inkml:trace contextRef="#ctx0" brushRef="#br0">257 81 16868,'-1'-3'132,"-1"0"0,0 0 0,0 0 0,0 0 0,0 1 0,0-1 0,0 1 0,-1 0 0,1-1 0,-1 1 0,0 0 0,0 1 0,1-1 0,-1 0 0,0 1 0,0 0 0,-1-1 0,1 1 0,0 0 1,0 1-1,-1-1 0,1 0 0,0 1 0,-1 0 0,1 0 0,0 0 0,-1 0 0,1 1 0,-6 1 0,1-1-24,1 1 0,-1 1 0,1 0 0,-1 0 0,1 0 0,0 1 0,1 0 0,-1 0 0,1 1 0,-1 0 0,-10 10 0,9-4-94,0 0 0,0 0 0,1 1 0,1 0 0,0 0 0,0 1 0,1-1 0,1 1 0,0 0 0,1 1 0,0-1 0,1 0 0,1 1 0,0-1 0,1 1 0,0 0 0,1-1 0,1 1 0,0-1 0,0 1 0,6 14 0,-6-24-9,-1 0 0,1 0 1,0 0-1,0-1 0,0 1 1,1-1-1,-1 0 0,1 0 1,0 1-1,-1-2 0,2 1 0,-1 0 1,0-1-1,0 1 0,1-1 1,-1 0-1,1 0 0,0 0 1,0-1-1,4 2 0,-2-2 10,0 1 0,0-2 0,1 1 0,-1-1 0,0 0 0,1 0 0,-1-1 0,0 0-1,0 0 1,0 0 0,1-1 0,8-3 0,5-5 100,0 0 1,-1-2-1,0 0 0,0-1 1,-2 0-1,1-2 0,-2 0 0,0-1 1,-1-1-1,-1 0 0,0-1 0,-1 0 1,12-25-1,-21 35-40,0 1 0,-1-1 0,0 0 0,-1-1 0,0 1 1,0 0-1,0-1 0,-1 1 0,-1-1 0,0-14 0,0 18-70,-1 1 1,0-1-1,0 0 0,0 1 1,0-1-1,-1 1 0,0 0 1,0-1-1,0 1 0,-1 0 0,1 0 1,-1 0-1,0 1 0,0-1 1,0 1-1,0-1 0,-1 1 0,0 0 1,1 0-1,-8-4 0,3 3-162,-1 1-1,1 0 1,-1 0-1,1 1 0,-1 0 1,0 0-1,0 1 0,1 0 1,-1 0-1,0 1 1,0 1-1,0-1 0,0 1 1,0 1-1,0 0 0,1 0 1,-1 0-1,1 1 1,-1 1-1,-9 5 0,-16 11-504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01.619"/>
    </inkml:context>
    <inkml:brush xml:id="br0">
      <inkml:brushProperty name="width" value="0.025" units="cm"/>
      <inkml:brushProperty name="height" value="0.025" units="cm"/>
    </inkml:brush>
  </inkml:definitions>
  <inkml:trace contextRef="#ctx0" brushRef="#br0">230 19 15907,'-1'-2'115,"-1"1"0,1-1 0,0 1-1,0 0 1,0-1 0,-1 1 0,1 0-1,-1 0 1,1 0 0,-1 0 0,1 1-1,-1-1 1,0 0 0,1 0 0,-1 1 0,0-1-1,1 1 1,-1 0 0,0-1 0,0 1-1,0 0 1,1 0 0,-1 0 0,0 0-1,0 1 1,1-1 0,-1 0 0,0 1-1,0-1 1,1 1 0,-1 0 0,0-1-1,-2 3 1,-3 0 120,0 1-1,1 1 0,-1-1 1,1 1-1,0 0 1,-7 8-1,-1 3-125,2 0-1,0 1 1,0 1 0,2 0 0,0 1 0,1-1-1,1 2 1,1-1 0,0 1 0,2 0-1,0 1 1,1-1 0,2 1 0,0 0 0,1 26-1,1-38-95,0 1-1,2-1 0,-1 1 1,6 16-1,-7-23-8,1 0 0,1 0-1,-1 0 1,0-1 0,1 1 0,0 0 0,-1-1 0,1 1 0,0-1-1,0 0 1,0 0 0,1 0 0,-1 0 0,0 0 0,1 0 0,-1 0-1,1-1 1,0 1 0,3 0 0,0 0 8,0-1 0,-1-1 0,1 1 0,0-1 0,-1 0 0,1 0 0,0-1 0,0 1 0,-1-1 0,1-1 0,-1 1 0,1-1 0,-1 0 0,0 0 0,0 0 0,1-1 0,6-5 0,9-5 83,-2-2 0,33-29 0,-30 24 29,-1-2 0,-1-1-1,22-30 1,-36 44-82,0 0 0,-1 0-1,1-1 1,-2 1 0,1-1 0,-1-1 0,-1 1 0,0 0 0,0-1 0,-1 0 0,-1 1-1,1-16 1,-2 23-57,0 1 0,0-1 0,-1 1 0,1-1 0,0 0 0,-1 1 0,0-1 0,0 1 0,0 0 0,0-1 0,0 1 0,0 0 0,-1-1 0,1 1 0,-1 0 0,1 0 0,-1 0 0,0 0 0,0 1 0,0-1 0,0 0 0,0 1 0,0 0 0,-3-2 0,0 1-98,0 0-1,0 1 1,0 0 0,0 0-1,0 0 1,0 0 0,-1 1 0,1 0-1,0 0 1,0 0 0,-9 3-1,-3 0-85,0 1-1,0 2 0,-17 6 0,-10 7-338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02.290"/>
    </inkml:context>
    <inkml:brush xml:id="br0">
      <inkml:brushProperty name="width" value="0.025" units="cm"/>
      <inkml:brushProperty name="height" value="0.025" units="cm"/>
    </inkml:brush>
  </inkml:definitions>
  <inkml:trace contextRef="#ctx0" brushRef="#br0">1 538 18588,'0'0'32,"0"1"1,0-1-1,0 0 0,0 0 0,0 0 1,0 1-1,0-1 0,0 0 0,-1 0 1,1 1-1,0-1 0,0 0 1,0 0-1,0 1 0,0-1 0,0 0 1,0 0-1,1 1 0,-1-1 0,0 0 1,0 0-1,0 1 0,0-1 1,0 0-1,0 0 0,0 1 0,0-1 1,1 0-1,-1 0 0,0 0 0,0 0 1,0 1-1,1-1 0,-1 0 1,0 0-1,0 0 0,0 0 0,1 1 1,-1-1-1,0 0 0,0 0 0,1 0 1,-1 0-1,0 0 0,0 0 1,0 0-1,1 0 0,-1 0 0,0 0 1,1 0-1,-1 0 0,0 0 0,0 0 1,0 0-1,1 0 0,-1 0 1,0 0-1,0 0 0,1 0 0,-1-1 1,0 1-1,0 0 0,1 0 0,-1 0 1,18-17 586,-16 14-541,190-217 3092,62-64-2336,-232 265-882,-22 19 47,0-1-1,0 1 1,0 0 0,0 0 0,0 0-1,1 0 1,-1 0 0,0 0 0,0-1 0,0 1-1,0 0 1,1 0 0,-1 0 0,0 0-1,0 0 1,0 0 0,0 0 0,1 0 0,-1 0-1,0 0 1,0 0 0,0 0 0,1 0-1,-1 0 1,0 0 0,0 0 0,0 0 0,0 0-1,1 0 1,-1 0 0,0 0 0,0 0-1,0 1 1,0-1 0,1 0 0,-1 0 0,0 0-1,0 0 1,0 0 0,0 0 0,0 1-1,0-1 1,1 0 0,-1 0 0,0 0 0,0 0-1,0 0 1,0 1 0,0-1 0,0 0-1,0 0 1,0 0 0,0 1 0,0-1 0,0 0-1,0 0 1,0 0 0,0 0 0,0 1 0,0-1-1,0 0 1,0 0 0,0 0 0,0 1-1,-3 13-37,-44 126-161,0-1 105,29-66-964,-17 144 1,32-187 663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02.763"/>
    </inkml:context>
    <inkml:brush xml:id="br0">
      <inkml:brushProperty name="width" value="0.025" units="cm"/>
      <inkml:brushProperty name="height" value="0.025" units="cm"/>
    </inkml:brush>
  </inkml:definitions>
  <inkml:trace contextRef="#ctx0" brushRef="#br0">0 477 17932,'3'0'151,"-1"-1"0,0 0 0,1 0 1,-1 0-1,1 0 0,-1 0 0,0 0 0,0-1 1,0 1-1,0-1 0,0 1 0,0-1 0,0 0 1,0 0-1,0 0 0,-1 0 0,1 0 0,1-4 0,4-2 159,148-217 3330,-42 57-2878,-105 157-750,-6 8-12,-1 0 0,1 1 0,0-1 0,0 0 0,0 1 0,0 0 0,0-1-1,1 1 1,-1 0 0,1 0 0,-1 1 0,1-1 0,3-1 0,-6 3-1,0 0 1,0 0 0,0 0-1,0 0 1,1 0-1,-1-1 1,0 1-1,0 0 1,0 0 0,1 0-1,-1 0 1,0 0-1,0 0 1,0 0 0,0 1-1,1-1 1,-1 0-1,0 0 1,0 0 0,0 0-1,0 0 1,1 0-1,-1 0 1,0 0-1,0 0 1,0 0 0,0 0-1,0 1 1,1-1-1,-1 0 1,0 0 0,0 0-1,0 0 1,0 0-1,0 1 1,0-1 0,0 0-1,0 0 1,0 0-1,0 0 1,0 1-1,1-1 1,-1 0 0,0 0-1,0 0 1,0 0-1,0 1 1,0-1 0,0 0-1,0 0 1,-1 0-1,1 0 1,0 1 0,0-1-1,0 18-38,-1 0 1,-1 0-1,-1 0 0,-1 0 0,-9 28 1,2-3-38,-10 37-75,-22 119-2681,41-187 2328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03.314"/>
    </inkml:context>
    <inkml:brush xml:id="br0">
      <inkml:brushProperty name="width" value="0.025" units="cm"/>
      <inkml:brushProperty name="height" value="0.025" units="cm"/>
    </inkml:brush>
  </inkml:definitions>
  <inkml:trace contextRef="#ctx0" brushRef="#br0">1 404 15827,'2'3'2732,"3"-8"-1423,9-15 141,-11 16-615,237-332 2377,-234 329-3224,-1 0-1,1 0 1,0 1-1,8-7 1,-14 13 11,0 0-1,0 0 1,1 0 0,-1 0 0,0-1 0,0 1-1,1 0 1,-1 0 0,0 0 0,0 0 0,1 0 0,-1 0-1,0 0 1,1 0 0,-1 0 0,0 0 0,0 0-1,1 0 1,-1 0 0,0 0 0,0 0 0,1 0-1,-1 1 1,0-1 0,0 0 0,1 0 0,-1 0 0,0 0-1,0 0 1,1 1 0,-1-1 0,0 0 0,0 0-1,0 0 1,1 1 0,-1-1 0,0 0 0,0 0 0,0 1-1,0-1 1,0 0 0,0 0 0,1 1 0,-1-1-1,0 0 1,0 0 0,0 1 0,0-1 0,0 0-1,0 0 1,0 1 0,0-1 0,0 0 0,0 1 0,0 18-19,0-16 15,-5 103 3,2-73-511,1 1-1,2 0 0,6 57 0,-2-81 174,2-6-87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03.932"/>
    </inkml:context>
    <inkml:brush xml:id="br0">
      <inkml:brushProperty name="width" value="0.025" units="cm"/>
      <inkml:brushProperty name="height" value="0.025" units="cm"/>
    </inkml:brush>
  </inkml:definitions>
  <inkml:trace contextRef="#ctx0" brushRef="#br0">12 273 19316,'-5'30'1541,"3"-20"-1064,0 0 0,0 1 1,2-1-1,-1 21 1,1-31-443,0 1 0,0-1 1,1 1-1,-1 0 0,0-1 1,0 1-1,0-1 0,0 1 1,0-1-1,1 1 0,-1-1 0,0 1 1,0-1-1,1 1 0,-1-1 1,0 1-1,1-1 0,-1 1 1,1 0-1,7-4 429,8-19 17,-14 19-437,66-121 1170,-44 78-890,1 1 0,45-59-1,-66 98-308,0 1 0,1 0 0,0 0-1,10-8 1,-15 13-16,1-1-1,0 1 1,-1-1-1,1 1 1,0 0-1,-1-1 1,1 1-1,0 0 1,-1 0 0,1-1-1,0 1 1,0 0-1,-1 0 1,1 0-1,0 0 1,0 0-1,0 0 1,-1 0-1,1 0 1,0 0-1,0 0 1,-1 0-1,1 1 1,0-1 0,-1 0-1,1 1 1,0-1-1,0 0 1,-1 1-1,1-1 1,-1 1-1,1-1 1,0 1-1,-1-1 1,1 1-1,-1-1 1,1 1-1,-1-1 1,1 1 0,-1 0-1,0-1 1,1 1-1,-1 0 1,0 0-1,0-1 1,1 1-1,-1 0 1,0 0-1,0-1 1,0 1-1,0 0 1,0 1-1,4 22-439,-1 1-1,-2 0 0,0-1 0,-2 1 0,-4 27 0,-1 2-481,2-35 310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0.247"/>
    </inkml:context>
    <inkml:brush xml:id="br0">
      <inkml:brushProperty name="width" value="0.05" units="cm"/>
      <inkml:brushProperty name="height" value="0.05" units="cm"/>
    </inkml:brush>
  </inkml:definitions>
  <inkml:trace contextRef="#ctx0" brushRef="#br0">12 11 16027,'-11'-10'2313,"11"11"-1857,10 5 904,7 3-255,10 1-361,3 0-184,9-5-248,1 0-232,3-5-760,-3 0 1936,1-2-1248,-4-6 32,-6-14-48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0.432"/>
    </inkml:context>
    <inkml:brush xml:id="br0">
      <inkml:brushProperty name="width" value="0.025" units="cm"/>
      <inkml:brushProperty name="height" value="0.025" units="cm"/>
    </inkml:brush>
  </inkml:definitions>
  <inkml:trace contextRef="#ctx0" brushRef="#br0">299 15 14923,'-1'-1'87,"1"0"0,-1 0 0,0 0 0,0 0 0,1 0 0,-1 0 0,0 0 1,0 1-1,0-1 0,0 0 0,0 0 0,0 1 0,0-1 0,0 1 0,0-1 0,0 1 0,0 0 0,0-1 0,0 1 0,-1 0 0,1 0 0,-1-1 0,-1 2 6,0-1 1,1 0-1,-1 1 0,0-1 0,1 1 1,-1 0-1,1 0 0,-1 0 0,-3 2 1,-2 2 91,0 0 1,0 1 0,1 0 0,-11 10 0,-6 11 33,1 1-1,2 1 1,1 0 0,1 2 0,2 0 0,1 1 0,1 1 0,-13 43-1,25-65-137,0-1-1,1 1 0,0 0 0,0 1 0,1-1 0,1 0 0,0 0 0,0 0 1,3 13-1,-2-20-55,0 0 0,0 0 0,0 0 0,0 0 0,1-1 0,0 1 0,0 0 0,0-1 0,0 0 0,0 1 0,1-1 0,-1 0 0,1 0 0,0 0 0,0-1 0,0 1 0,0-1 0,1 1 0,-1-1 0,0 0 0,1 0 0,0-1 0,-1 1 0,1-1 0,0 0 0,0 0 0,0 0 0,5 1 0,2-1 38,-1-1-1,0 0 0,1 0 1,-1 0-1,1-2 0,-1 1 1,19-6-1,-24 5 12,1 0 1,-1 0-1,0 0 1,0 0-1,0-1 1,0 0-1,-1 0 1,1 0-1,-1 0 1,1-1-1,-1 0 0,0 0 1,-1 0-1,1 0 1,-1-1-1,4-5 1,-6 8-34,0 1 0,0-1-1,-1 0 1,1 1 0,-1-1 0,1 0 0,-1 1 0,1-1-1,-1 0 1,0 1 0,0-1 0,0 0 0,0 0 0,0 1 0,0-1-1,0 0 1,-1 0 0,1 1 0,0-1 0,-1 0 0,-1-2 0,1 2 0,-1 0 0,1 1-1,-1-1 1,0 0 0,1 0 0,-1 1 0,0-1 0,0 1 0,0 0 0,-1-1 0,1 1 0,0 0 0,-4-1 0,-3-1-61,0 1 0,1 0 0,-1 1-1,-1 0 1,1 0 0,0 1 0,-11 1 0,-17 5-1056,36-6 968,-1 0 0,0 1 0,1-1 1,-1 1-1,1-1 0,-1 1 0,1 0 0,-1-1 1,1 1-1,0 0 0,-1 0 0,1 0 1,0 0-1,-1 0 0,1 1 0,0-1 1,0 0-1,0 0 0,-1 3 0,6 1-488,10 1-171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0.852"/>
    </inkml:context>
    <inkml:brush xml:id="br0">
      <inkml:brushProperty name="width" value="0.025" units="cm"/>
      <inkml:brushProperty name="height" value="0.025" units="cm"/>
    </inkml:brush>
  </inkml:definitions>
  <inkml:trace contextRef="#ctx0" brushRef="#br0">183 1 15979,'-22'13'875,"1"2"-1,0 1 1,-37 35-1,52-44-733,0 0-1,0 0 0,1 0 1,0 1-1,0 0 0,1 0 1,0 0-1,0 0 0,1 1 0,0-1 1,0 1-1,1 0 0,0 0 1,0 17-1,1-23-114,1 1-1,1 0 1,-1-1-1,0 1 1,1-1-1,0 1 1,0 0-1,0-1 1,0 0 0,1 1-1,-1-1 1,1 0-1,0 1 1,0-1-1,0 0 1,4 5 0,-2-5-15,0 0 1,0 0-1,0 0 1,1 0-1,-1 0 0,0-1 1,1 0-1,0 0 1,0 0-1,-1-1 1,7 2-1,-1-1 32,0-1-1,1 0 0,0 0 1,-1-1-1,1-1 0,-1 1 1,1-2-1,-1 1 0,1-2 1,-1 1-1,12-6 0,-13 5 75,-1-1-1,-1-1 1,1 1-1,-1-1 1,0-1 0,0 1-1,0-1 1,-1 0-1,0-1 1,0 0-1,0 1 1,4-9 0,-8 11-39,1 0 1,-1 0 0,0 0 0,-1-1 0,1 1 0,-1 0 0,0-1 0,0 1-1,0 0 1,0-1 0,-1 0 0,0 1 0,0-1 0,0 1 0,0-1 0,-1 1-1,0-1 1,0 1 0,0 0 0,-1-1 0,1 1 0,-1 0 0,0 0 0,0 0-1,-3-4 1,3 5-92,-1 0-1,1 0 0,-1 1 1,0-1-1,0 1 0,0 0 1,0 0-1,0 0 0,0 0 1,0 0-1,-1 1 1,1-1-1,-1 1 0,1 0 1,-1 0-1,0 1 0,1-1 1,-1 1-1,0-1 0,1 1 1,-1 0-1,0 1 0,1-1 1,-6 2-1,2-1-139,1 0 0,-1 1 0,1 0 0,0 0 0,0 0 0,0 1 0,0 0 0,0 0 0,0 1 0,1-1 0,0 1 0,-1 0 0,-3 5 0,0 7-419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1.685"/>
    </inkml:context>
    <inkml:brush xml:id="br0">
      <inkml:brushProperty name="width" value="0.025" units="cm"/>
      <inkml:brushProperty name="height" value="0.025" units="cm"/>
    </inkml:brush>
  </inkml:definitions>
  <inkml:trace contextRef="#ctx0" brushRef="#br0">71 1 21533,'-4'13'4235,"-11"31"-3030,-1 7-1111,10-33-81,-3 10-10,-8 44-1,16-65-5,0 0 0,0 0-1,0 0 1,1 0-1,1 0 1,-1 0 0,1 0-1,0 0 1,1 0-1,-1 0 1,6 12-1,-5-15-57,0-1-1,1 0 1,-1 0-1,0-1 1,1 1-1,0 0 1,0-1-1,-1 1 1,1-1-1,1 0 1,-1 0-1,0 0 1,0-1-1,1 1 1,-1-1-1,1 0 0,0 0 1,-1 0-1,1 0 1,0 0-1,4-1 1,-2 1-128,0-1 1,1 0-1,-1 0 1,1-1-1,-1 1 1,0-1-1,0-1 1,1 1-1,-1-1 1,0-1 0,8-3-1,4-5-467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2.189"/>
    </inkml:context>
    <inkml:brush xml:id="br0">
      <inkml:brushProperty name="width" value="0.025" units="cm"/>
      <inkml:brushProperty name="height" value="0.025" units="cm"/>
    </inkml:brush>
  </inkml:definitions>
  <inkml:trace contextRef="#ctx0" brushRef="#br0">62 62 16564,'-14'21'1896,"0"5"-1064,-2 0-352,6 4 1177,3 0-609,7-4-440,3-2-368,11-6-856,4-4 1808,6-12-1200,3-2-16,1-7-40</inkml:trace>
  <inkml:trace contextRef="#ctx0" brushRef="#br0" timeOffset="1">558 0 19356,'-16'16'1154,"-1"0"77,-29 37-1,42-48-1140,0 0 1,1 0 0,0 1-1,0-1 1,1 1-1,-1 0 1,1 0-1,0 0 1,1 0-1,-1 0 1,1 0-1,0 9 1,1-13-87,0 0 0,0 0 0,0 0 0,1 0 1,-1 0-1,0 0 0,1 0 0,0 0 0,-1 0 0,1 0 1,0 0-1,0 0 0,0-1 0,0 1 0,0 0 0,0-1 1,1 1-1,-1-1 0,3 3 0,-1-2-23,-1 0-1,1-1 1,0 1 0,0-1-1,0 0 1,0 0 0,0 0-1,0 0 1,1 0 0,-1-1-1,5 1 1,-1-1-265,1 0-1,0 0 1,0-1 0,0 0 0,-1-1-1,1 1 1,-1-1 0,1-1 0,12-5 0,-14 4-144,0 1 1,0-1 0,-1 0 0,1-1 0,-1 1-1,0-1 1,0 0 0,7-10 0,0-6-722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2.700"/>
    </inkml:context>
    <inkml:brush xml:id="br0">
      <inkml:brushProperty name="width" value="0.025" units="cm"/>
      <inkml:brushProperty name="height" value="0.025" units="cm"/>
    </inkml:brush>
  </inkml:definitions>
  <inkml:trace contextRef="#ctx0" brushRef="#br0">53 0 16371,'-9'16'1617,"1"3"-993,-3 0-232,2 6 712,1-1-160,4 3-287,1 1-241,4-2-632,-1-1-408,6-8 568,4-5-112,6-6-145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3.885"/>
    </inkml:context>
    <inkml:brush xml:id="br0">
      <inkml:brushProperty name="width" value="0.025" units="cm"/>
      <inkml:brushProperty name="height" value="0.025" units="cm"/>
    </inkml:brush>
  </inkml:definitions>
  <inkml:trace contextRef="#ctx0" brushRef="#br0">1 58 18668,'1'-3'149,"0"0"1,1 1-1,-1-1 1,1 1 0,-1-1-1,1 1 1,0 0-1,0-1 1,0 1-1,1 0 1,-1 0-1,0 1 1,1-1-1,-1 0 1,1 1-1,0 0 1,-1-1-1,1 1 1,5-1-1,5-2 328,0 0 0,26-3 0,-33 6-382,0 1 1,0-1-1,0 1 1,0 0-1,1 1 1,-1 0-1,0-1 1,0 2-1,0-1 1,0 1-1,6 3 1,-9-4-90,-1 0 0,0 1 1,0-1-1,0 1 0,0-1 0,0 1 1,0 0-1,0 0 0,0 0 0,-1 0 1,1 0-1,-1 0 0,0 1 0,0-1 1,1 0-1,-2 1 0,1-1 0,0 1 0,0-1 1,-1 1-1,1-1 0,-1 1 0,0 0 1,0-1-1,0 1 0,0-1 0,0 1 1,-1 4-1,-1 1-17,1 0-1,-2 0 1,1 0 0,-1 0 0,0-1 0,-1 1-1,0-1 1,0 0 0,0 0 0,-6 6 0,-9 10-1,-33 30 1,32-33 66,-23 27 0,40-44-41,1 0 1,0 1-1,0-1 1,0 1-1,0-1 1,0 1-1,-1 7 1,2-10-13,1 0 1,0 0 0,0 0-1,0 0 1,0 0-1,0 0 1,0 0-1,0 0 1,0 0-1,0 1 1,1-1 0,-1 0-1,0 0 1,1 0-1,-1-1 1,0 1-1,1 0 1,-1 0-1,1 0 1,0 0-1,-1 0 1,1 0 0,0-1-1,0 1 1,-1 0-1,1-1 1,0 1-1,0 0 1,0-1-1,0 1 1,0-1 0,0 1-1,1-1 1,7 3-163,-1 0 0,1-1 1,0 0-1,0-1 0,0 0 1,0-1-1,0 1 0,10-2 1,3-2-122,0 0 0,25-7 0,3-2-153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4.392"/>
    </inkml:context>
    <inkml:brush xml:id="br0">
      <inkml:brushProperty name="width" value="0.025" units="cm"/>
      <inkml:brushProperty name="height" value="0.025" units="cm"/>
    </inkml:brush>
  </inkml:definitions>
  <inkml:trace contextRef="#ctx0" brushRef="#br0">1 67 18460,'6'-6'272,"-1"0"0,1 1 0,0-1 0,1 1 0,-1 0 0,1 1 0,0 0 0,0 0 0,0 0 1,1 1-1,-1 0 0,1 0 0,0 1 0,-1 0 0,1 1 0,0-1 0,0 2 0,0-1 0,0 1 0,1 0 0,13 2 0,-20-1-264,0-1-1,0 1 0,0-1 0,0 1 1,-1 0-1,1-1 0,0 1 1,0 0-1,-1 0 0,1 0 1,-1 1-1,1-1 0,-1 0 1,1 0-1,-1 1 0,0-1 0,0 1 1,1-1-1,-1 1 0,0 0 1,-1-1-1,2 4 0,-1-2-6,0 0-1,-1 0 0,0 1 1,0-1-1,0 0 0,0 0 1,0 0-1,0 1 0,-1-1 1,0 0-1,1 0 0,-3 4 0,-2 5-10,-1 0-1,0 0 0,0 0 0,-1-1 0,-12 15 0,-4-1 32,-25 22-1,26-27 61,-35 43 0,56-63-77,1 1 0,-1 0 1,1-1-1,-1 1 1,1-1-1,-1 1 0,1 0 1,0-1-1,-1 1 1,1 0-1,0-1 0,-1 1 1,1 0-1,0 0 1,0-1-1,0 1 0,0 0 1,0 0-1,0-1 1,0 1-1,0 0 0,0 0 1,0 0-1,0-1 1,0 1-1,1 0 0,-1-1 1,1 2-1,0-1-6,0 0 0,0 0 0,0 0 0,0-1 0,0 1 0,0 0 1,0 0-1,1-1 0,-1 1 0,0-1 0,0 1 0,1-1 0,-1 0 0,2 1 0,8 0-157,-1 0-1,1 0 1,11-1 0,-20 0 81,17-2-11,0 0 0,-1-1 0,24-6 0,-8-1-152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5.146"/>
    </inkml:context>
    <inkml:brush xml:id="br0">
      <inkml:brushProperty name="width" value="0.025" units="cm"/>
      <inkml:brushProperty name="height" value="0.025" units="cm"/>
    </inkml:brush>
  </inkml:definitions>
  <inkml:trace contextRef="#ctx0" brushRef="#br0">1 527 16844,'2'0'168,"1"0"0,0-1 0,0 1 0,0 0 0,-1-1 0,1 0 0,0 1 0,-1-1 0,1 0 0,0-1 0,-1 1 0,1 0 0,-1-1 0,3-2 0,35-30 406,-25 20-53,78-74 749,-5-4 0,94-126 0,-137 157-951,-45 61-317,0 0 1,0 0-1,0-1 1,1 1-1,-1 0 0,0-1 1,0 1-1,0 0 1,1 0-1,-1 0 1,0-1-1,0 1 0,1 0 1,-1 0-1,0 0 1,0-1-1,1 1 1,-1 0-1,0 0 0,1 0 1,-1 0-1,0 0 1,0 0-1,1 0 1,-1 0-1,0 0 0,1 0 1,0 0-1,1 4-3,-2 3-8,0-1 1,0 1-1,-1 0 0,0-1 0,-1 1 0,1 0 1,-1-1-1,-3 7 0,-3 14-34,-3 23-41,-5 11 26,4 0 1,-8 97 0,23-127-737,-3-31 777,0 1 1,0-1-1,0 1 0,0-1 1,0 1-1,0-1 1,1 1-1,-1-1 0,0 1 1,0-1-1,0 1 1,1-1-1,-1 1 0,0-1 1,1 1-1,-1-1 1,0 0-1,1 1 0,-1-1 1,1 1-1,-1-1 1,0 0-1,1 0 0,-1 1 1,1-1-1,-1 0 1,1 0-1,-1 0 0,1 1 1,-1-1-1,1 0 1,-1 0-1,1 0 0,-1 0 1,1 0-1,-1 0 1,1 0-1,0 0 0,-1 0 1,1 0-1,-1 0 1,1 0-1,-1-1 0,1 1 1,-1 0-1,1 0 1,-1-1-1,1 1 0,-1 0 1,1-1-1,11-11-312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15.852"/>
    </inkml:context>
    <inkml:brush xml:id="br0">
      <inkml:brushProperty name="width" value="0.025" units="cm"/>
      <inkml:brushProperty name="height" value="0.025" units="cm"/>
    </inkml:brush>
  </inkml:definitions>
  <inkml:trace contextRef="#ctx0" brushRef="#br0">11 357 11795,'-5'16'1793,"4"-14"-1416,0-1-1,1 1 1,-1 0 0,0 0 0,1 0 0,0 0 0,-1 0 0,1 0 0,0 2 0,0-4-280,1 0 1,-1 1-1,1-1 0,-1 0 0,1 0 1,-1 0-1,0 0 0,1 0 0,-1 0 1,1 0-1,-1 0 0,1 0 0,-1 0 1,1 0-1,-1 0 0,1 0 0,-1 0 1,0 0-1,1-1 0,-1 1 0,1 0 1,-1 0-1,0-1 0,1 1 0,-1 0 1,1 0-1,-1-1 0,1 0 0,14-8 710,7-11 338,39-43 0,-21 20-579,54-60 326,46-45-257,-131 144-639,-9 12-23,-7 17-36,6-24 58,-16 50-525,2 1 0,1 0 0,4 1 0,-8 97 0,19-129 150,-1-21 366,0 1 0,0-1-1,0 0 1,0 0 0,0 0 0,0 1 0,0-1-1,0 0 1,0 0 0,1 0 0,-1 1 0,0-1-1,0 0 1,0 0 0,0 0 0,1 0-1,-1 0 1,0 0 0,0 1 0,0-1 0,0 0-1,1 0 1,-1 0 0,0 0 0,0 0 0,0 0-1,1 0 1,-1 0 0,0 0 0,0 0-1,1 0 1,-1 0 0,0 0 0,0 0 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3.093"/>
    </inkml:context>
    <inkml:brush xml:id="br0">
      <inkml:brushProperty name="width" value="0.025" units="cm"/>
      <inkml:brushProperty name="height" value="0.025" units="cm"/>
    </inkml:brush>
  </inkml:definitions>
  <inkml:trace contextRef="#ctx0" brushRef="#br0">8 405 11562,'0'1'486,"0"0"-1,1 0 0,-1 0 0,0 0 0,0 0 0,0 0 0,0 0 0,0 0 0,0 0 0,0 0 0,0 0 0,0 0 0,0 0 0,-1 0 0,1 0 0,0 0 0,-1-1 0,1 1 0,-1 0 0,1 0 0,-2 1 0,1 3 1649,1-4-1641,0-4-484,0 3 11,0 0-36,0 1 20,0 0 4,0 0 2,0-1 22,-1 0-12,0-3-7,1 3 8,0 4-25,0-6-5,0 2 14,0 0 3,0 1 0,0-1 22,0 1-42,0 0 9,0-1 62,0-1-46,0-1-1,0 2 28,7-7 61,5-8-72,0 1 0,1 0-1,1 0 1,0 2 0,19-14-1,18-17-34,17-20-57,128-127-200,-190 182 245,-4 6 1,0-1 1,0 1-1,0-1 1,0 1 0,0 0-1,1 0 1,-1 0 0,1 0-1,-1 0 1,6-2 0,-8 8-61,0 0 1,0-1-1,0 1 1,0 0 0,-1 0-1,-1 6 1,-31 112-616,19-74 157,-11 66 0,24-110 369,1 0 0,-1 0 0,1 0 0,0 0 0,0 0 0,0 0 0,1 0 0,1 7 0,-2-11 130,0 1-1,1-1 1,-1 1-1,0-1 1,0 0 0,1 1-1,-1-1 1,0 1-1,1-1 1,-1 1-1,1-1 1,-1 0-1,0 1 1,1-1 0,-1 0-1,1 1 1,-1-1-1,1 0 1,-1 0-1,1 0 1,-1 1-1,1-1 1,-1 0 0,1 0-1,-1 0 1,2 0-1,-1 0-16,1 0-1,0-1 0,0 1 0,-1-1 1,1 1-1,0-1 0,0 0 0,-1 0 1,1 0-1,-1 0 0,1 0 0,1-1 0,21-17-611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1.063"/>
    </inkml:context>
    <inkml:brush xml:id="br0">
      <inkml:brushProperty name="width" value="0.05" units="cm"/>
      <inkml:brushProperty name="height" value="0.05" units="cm"/>
    </inkml:brush>
  </inkml:definitions>
  <inkml:trace contextRef="#ctx0" brushRef="#br0">154 6 12323,'-1'-6'2287,"-5"10"-686,-6 12 272,7 0-1429,0-1 1,1 1 0,1 1-1,-2 30 1,3 71 343,2-77-474,1 193 621,-6 456-255,0-465-453,-28 529 242,27-676-449,-50 510 217,50-480-977,7-158 416,1 11 120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3.523"/>
    </inkml:context>
    <inkml:brush xml:id="br0">
      <inkml:brushProperty name="width" value="0.025" units="cm"/>
      <inkml:brushProperty name="height" value="0.025" units="cm"/>
    </inkml:brush>
  </inkml:definitions>
  <inkml:trace contextRef="#ctx0" brushRef="#br0">41 39 12115,'0'0'99,"1"0"1,-1 0 0,1 1 0,-1-1 0,1 0-1,-1 0 1,0 0 0,1 1 0,-1-1-1,1 0 1,-1 0 0,0 1 0,1-1 0,-1 0-1,0 1 1,1-1 0,-1 0 0,0 1 0,0-1-1,1 1 1,-1-1 0,0 0 0,0 1 0,0-1-1,1 1 1,-1-1 0,0 1 0,0-1 0,0 0-1,0 1 1,0-1 0,0 1 0,0-1-1,0 1 1,0-1 0,0 1 0,0-1 0,0 1-1,0-1 1,-1 1 0,1-1 0,0 0 0,0 1-1,-10 30 1312,5-18-1160,-1 10 86,-17 65 233,22-79-498,0 0-1,0 0 0,0 0 1,1 0-1,0 0 1,1 0-1,2 14 1,-2-21-44,0 0 0,-1-1 0,1 1 0,0 0 0,0 0 0,0-1 0,0 1 1,0 0-1,0-1 0,1 1 0,-1-1 0,0 0 0,1 1 0,-1-1 1,1 0-1,0 0 0,-1 0 0,1 0 0,0 0 0,-1 0 0,1 0 0,0-1 1,0 1-1,0-1 0,0 1 0,0-1 0,0 0 0,0 0 0,0 1 0,0-2 1,0 1-1,0 0 0,-1 0 0,4-1 0,3-1 90,1 1 1,0-2-1,-1 1 0,1-1 0,-1-1 1,11-5-1,1-3 198,0 0 0,0-1 1,-1-1-1,-1-1 0,19-20 0,-31 29-179,0-1 0,0 0 0,0-1 0,-1 1-1,0-1 1,0 0 0,-1 0 0,0-1 0,0 1 0,-1-1-1,0 0 1,-1 0 0,0 0 0,0 0 0,-1 0 0,0-10-1,-1 17-114,0 0 0,0 0-1,0-1 1,0 1-1,0 0 1,-1 0 0,1 0-1,-1 0 1,0 0-1,0 0 1,1 0 0,-1 0-1,0 0 1,-1 0-1,1 0 1,0 1-1,0-1 1,-1 0 0,1 1-1,-1-1 1,1 1-1,-1 0 1,0-1 0,0 1-1,0 0 1,1 0-1,-1 0 1,0 0 0,0 0-1,0 1 1,0-1-1,-1 1 1,1-1-1,0 1 1,0 0 0,0 0-1,0 0 1,0 0-1,-5 0 1,1 1-250,-1 0-1,1 0 1,-1 1 0,1 0-1,-1 0 1,1 0 0,0 1-1,0 0 1,0 0 0,0 0-1,-8 8 1,-5 6-863,18-16 382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3.911"/>
    </inkml:context>
    <inkml:brush xml:id="br0">
      <inkml:brushProperty name="width" value="0.025" units="cm"/>
      <inkml:brushProperty name="height" value="0.025" units="cm"/>
    </inkml:brush>
  </inkml:definitions>
  <inkml:trace contextRef="#ctx0" brushRef="#br0">151 1 17308,'-31'39'5553,"3"9"-3963,-18 53-1294,41-89-261,-7 17 74,-8 32 0,17-54-96,2 0 0,-1 0 1,1 1-1,0-1 0,0 0 1,1 1-1,0-1 1,1 1-1,-1-1 0,3 11 1,-2-16-10,0 0 1,-1 0-1,1 0 1,0 0-1,0 0 1,0 0-1,0 0 1,1 0-1,-1-1 1,0 1-1,1-1 1,-1 1-1,1-1 1,0 1-1,-1-1 0,1 0 1,0 1-1,0-1 1,2 1-1,-1-1-76,0 0-1,0-1 1,1 1-1,-1-1 1,0 1-1,0-1 0,1 0 1,-1 0-1,0-1 1,0 1-1,6-2 1,-2 0-6,0 0 1,0 0-1,-1-1 1,1 0-1,-1 0 1,0-1-1,0 0 1,0 0-1,-1 0 1,1-1-1,6-7 1,10-18-239,-4-5-103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4.345"/>
    </inkml:context>
    <inkml:brush xml:id="br0">
      <inkml:brushProperty name="width" value="0.025" units="cm"/>
      <inkml:brushProperty name="height" value="0.025" units="cm"/>
    </inkml:brush>
  </inkml:definitions>
  <inkml:trace contextRef="#ctx0" brushRef="#br0">81 0 16548,'-9'32'1976,"-1"1"-1240,-2 4-304,1 2 961,1 3-497,-1 1-136,4-4-360,2 1-152,1-8-632,3-4-424,1-11 672,0 3-88,3-10-120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5.976"/>
    </inkml:context>
    <inkml:brush xml:id="br0">
      <inkml:brushProperty name="width" value="0.025" units="cm"/>
      <inkml:brushProperty name="height" value="0.025" units="cm"/>
    </inkml:brush>
  </inkml:definitions>
  <inkml:trace contextRef="#ctx0" brushRef="#br0">148 82 12515,'8'-8'1057,"0"0"0,-1 0 0,10-15 0,-6 0 3274,-11 22-4276,0 1 0,0 0 0,0-1 0,0 1 0,0 0 0,0-1 0,0 1 1,0 0-1,0-1 0,0 1 0,0 0 0,0-1 0,0 1 0,0 0 0,0-1 0,0 1 0,0 0 0,0-1 1,-1 1-1,1 0 0,0 0 0,0-1 0,0 1 0,0 0 0,-1-1 0,1 1 0,0 0 0,0 0 1,-1 0-1,1-1 0,0 1 0,0 0 0,-1 0 0,1 0 0,0 0 0,-1-1 0,1 1 0,0 0 0,-1 0 1,1 0-1,0 0 0,-1 0 0,1 0 0,0 0 0,-1 0 0,1 0 0,0 0 0,-1 0 0,1 0 0,-18 3 709,12 1-754,1 0 0,-1 0 0,0 0-1,1 1 1,0 0 0,0 0 0,0 0 0,1 0 0,0 1 0,0 0 0,0 0 0,1 0 0,-1 0-1,1 1 1,1-1 0,-3 11 0,2-10-21,1 1-1,1 0 0,0 0 1,0 0-1,0 0 1,1 0-1,0 0 1,1 0-1,-1-1 0,2 1 1,-1 0-1,1 0 1,0 0-1,5 10 1,6 5-8,24 35 0,-25-42 11,-1 1 1,0 0-1,15 37 1,-25-49 1,1-1 1,-1 1-1,-1 0 1,1 0 0,-1 0-1,0 0 1,0 0 0,0 0-1,-1-1 1,0 1 0,0 0-1,0 0 1,0 0 0,-1-1-1,0 1 1,0-1-1,0 1 1,0-1 0,-1 0-1,0 0 1,1 0 0,-2 0-1,1 0 1,0-1 0,-6 5-1,3-3 32,1-1 1,-1 1-1,0-1 0,0 0 0,0-1 0,0 1 1,-1-1-1,1-1 0,-1 1 0,0-1 0,0 0 1,0-1-1,0 1 0,0-1 0,0-1 0,0 0 0,-8 0 1,13 0-7,0 0 1,0 0-1,0-1 1,0 1 0,-1 0-1,1-1 1,0 0-1,0 1 1,0-1-1,0 0 1,0 0 0,0 0-1,1-1 1,-1 1-1,0 0 1,1-1 0,-1 1-1,0-1 1,1 1-1,0-1 1,-1 0-1,1 1 1,0-1 0,0 0-1,0 0 1,0 0-1,0 0 1,0 0-1,1 0 1,-1-4 0,0 2-8,1 0 0,1-1-1,-1 1 1,1 0 0,-1-1 0,1 1 0,0 0 0,1 0 0,-1 0 0,1 0 0,0 0 0,0 0 0,0 0 0,5-6 0,14-15-22,1 1 1,2 0-1,43-33 0,-19 16 20,-14 13-7,33-31 32,-59 51-14,-1 1 0,-1-1 0,1 0 0,-1-1-1,-1 1 1,6-12 0,-10 18-30,0 0-1,0 0 0,0 0 1,0-1-1,-1 1 1,1 0-1,-1 0 1,1-1-1,-1 1 1,0 0-1,0 0 0,0-1 1,0 1-1,-1 0 1,1 0-1,0-1 1,-1 1-1,0 0 0,1 0 1,-1 0-1,0 0 1,0-1-1,0 1 1,-1 1-1,1-1 0,0 0 1,-1 0-1,1 0 1,-1 1-1,0-1 1,1 1-1,-1-1 0,0 1 1,0 0-1,0 0 1,0-1-1,-3 0 1,0 0-294,1 0 0,-1 1 0,0-1 0,0 1 1,0 0-1,0 0 0,0 0 0,0 1 0,-1 0 1,1 0-1,0 0 0,0 1 0,0 0 0,0 0 1,-8 2-1,4 1-552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6.428"/>
    </inkml:context>
    <inkml:brush xml:id="br0">
      <inkml:brushProperty name="width" value="0.025" units="cm"/>
      <inkml:brushProperty name="height" value="0.025" units="cm"/>
    </inkml:brush>
  </inkml:definitions>
  <inkml:trace contextRef="#ctx0" brushRef="#br0">107 34 19244,'7'-1'456,"0"-1"0,-1 1 0,1-1-1,0-1 1,11-5 0,-12 5-201,0 1 0,1-1 0,-1 1 0,1 0 0,10-2 0,-16 4-229,0 0 0,0 0 0,0 0 1,0 0-1,1 0 0,-1 0 0,0 0 0,0 0 0,0 1 0,0-1 0,0 0 1,0 1-1,0-1 0,0 1 0,0-1 0,0 1 0,0-1 0,0 1 0,0 0 1,0 0-1,0-1 0,-1 1 0,2 1 0,0 1-12,-1-1 0,0 0 0,0 0-1,0 0 1,-1 1 0,1-1 0,-1 1 0,1-1 0,-1 0 0,1 5-1,-1 2-19,-1 1-1,0-1 0,0 1 0,-5 16 1,-3 4 25,-2-2 0,-1 0 1,-1 0-1,-1-1 0,-19 27 1,6-16 169,-2-1 1,-52 53 0,81-90-188,0 0 1,-1 0-1,1 0 1,0 0-1,0 1 1,0-1-1,-1 0 1,1 0-1,0 0 0,0 0 1,0 1-1,0-1 1,-1 0-1,1 0 1,0 0-1,0 1 0,0-1 1,0 0-1,0 0 1,0 1-1,0-1 1,0 0-1,0 0 1,0 1-1,0-1 0,0 0 1,0 0-1,0 1 1,0-1-1,0 0 1,0 0-1,0 0 0,0 1 1,0-1-1,0 0 1,0 0-1,0 1 1,0-1-1,1 0 1,-1 0-1,0 0 0,0 1 1,0-1-1,0 0 1,0 0-1,1 0 1,-1 0-1,0 1 1,0-1-1,0 0 0,1 0 1,-1 0-1,0 0 1,0 0-1,1 0 1,-1 0-1,0 1 0,0-1 1,0 0-1,1 0 1,-1 0-1,1 0 1,16 1 48,-17-1-47,50-1-8,-26 0-391,0 0 1,0 2-1,0 1 0,28 5 1,-45-5-1811,-1-2 1506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8.096"/>
    </inkml:context>
    <inkml:brush xml:id="br0">
      <inkml:brushProperty name="width" value="0.025" units="cm"/>
      <inkml:brushProperty name="height" value="0.025" units="cm"/>
    </inkml:brush>
  </inkml:definitions>
  <inkml:trace contextRef="#ctx0" brushRef="#br0">6 80 13891,'-3'3'974,"0"2"2501,7-6-449,10-7-2247,22-7-466,0 1 1,0 2 0,1 2-1,0 1 1,1 2-1,57-4 1,-93 11-315,-1-1-1,1 1 1,0 0-1,-1 0 1,1 0 0,0 0-1,-1 0 1,1 0 0,-1 1-1,1-1 1,0 1 0,-1-1-1,1 1 1,-1-1-1,1 1 1,-1 0 0,1 0-1,-1-1 1,0 1 0,1 0-1,-1 0 1,0 1 0,0-1-1,0 0 1,0 0-1,0 0 1,2 3 0,-3-1 0,1 0 1,-1 0-1,0 0 0,0 0 1,0 0-1,0 0 1,0 0-1,0 0 1,-1 0-1,1-1 0,-1 1 1,0 0-1,0 0 1,-2 4-1,-23 46 174,-1 0 0,-63 88 0,5-9 138,76-117-273,4-7 16,-1 1-1,2 0 0,-1 0 1,-5 18-1,12-31 77,0 0 1,1 0-1,-1 0 0,1 0 1,5-5-1,-1 0-289,-7 9 102,0 0 0,0 0 0,1 0 0,-1 0 0,0 0 0,0 0 1,0 0-1,0 0 0,0 0 0,1 0 0,-1 0 0,0 0 0,0 0 0,0 0 0,0 1 0,0-1 1,0 0-1,1 0 0,-1 0 0,0 0 0,0 0 0,0 0 0,0 0 0,0 0 0,0 0 0,0 0 1,0 0-1,1 1 0,-1-1 0,0 0 0,0 0 0,0 0 0,0 0 0,0 0 0,0 0 0,0 1 1,0-1-1,0 0 0,0 0 0,0 0 0,0 0 0,0 0 0,0 1 0,0-1 0,0 0 0,0 0 0,0 0 1,0 0-1,0 0 0,0 1 0,-1 1-2366,-3-5 1516,2 0 92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8.545"/>
    </inkml:context>
    <inkml:brush xml:id="br0">
      <inkml:brushProperty name="width" value="0.025" units="cm"/>
      <inkml:brushProperty name="height" value="0.025" units="cm"/>
    </inkml:brush>
  </inkml:definitions>
  <inkml:trace contextRef="#ctx0" brushRef="#br0">4 59 14947,'-1'-1'152,"1"1"0,0 0-1,0-1 1,-1 1 0,1-1 0,0 1-1,0 0 1,-1-1 0,1 1 0,0-1-1,0 1 1,0 0 0,0-1 0,0 1-1,0-1 1,0 1 0,0-1-1,0 1 1,0-1 0,0 1 0,0 0-1,0-1 1,0 1 0,0-1 0,0 1-1,1-1 1,-1 1 0,0 0 0,0-1-1,0 1 1,1-1 0,-1 1 0,0 0-1,0-1 1,1 1 0,-1 0-1,0 0 1,1-1 0,-1 1 0,1 0-1,-1 0 1,1-1 0,18-9 1792,4 2-1393,1 2 1,0 0-1,0 2 0,42-3 1,99 7-764,-17 1-2897,-129-2 2478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28.962"/>
    </inkml:context>
    <inkml:brush xml:id="br0">
      <inkml:brushProperty name="width" value="0.025" units="cm"/>
      <inkml:brushProperty name="height" value="0.025" units="cm"/>
    </inkml:brush>
  </inkml:definitions>
  <inkml:trace contextRef="#ctx0" brushRef="#br0">1 375 17212,'1'1'138,"1"-1"0,-1 0 1,0 0-1,0 0 0,1 0 1,-1 0-1,0 0 0,1-1 0,-1 1 1,0 0-1,0-1 0,1 1 1,-1-1-1,0 1 0,0-1 1,0 1-1,0-1 0,1 0 1,-1 0-1,0 0 0,0 1 1,-1-1-1,1 0 0,1-2 0,2 1 168,37-34 1677,47-53 0,-39 31-1716,65-97 1,-100 132-260,-35 78-49,-48 109 13,58-135 39,2 1 0,2-1 0,-8 58 0,14-75-5,1 1-1,1 21 1,-1-31-78,1 0 0,-1 0 0,1 0 0,-1 0 0,1 0 0,0 0 0,0 0-1,0-1 1,0 1 0,1 0 0,-1-1 0,1 1 0,0-1 0,-1 0 0,1 1 0,0-1 0,3 3-1,-5-5 65,1 0 0,-1 0-1,0 0 1,0 0-1,0 0 1,0 0-1,0 0 1,1 1-1,-1-1 1,0 0-1,0 0 1,0 0-1,0 0 1,1 0-1,-1 0 1,0 0-1,0 0 1,0 0-1,0 0 1,1 0-1,-1 0 1,0 0-1,0 0 1,0 0-1,0 0 1,1 0-1,-1 0 1,0 0 0,0-1-1,0 1 1,0 0-1,1 0 1,-1 0-1,0 0 1,0 0-1,0 0 1,0 0-1,0 0 1,0-1-1,0 1 1,1 0-1,-1 0 1,0 0-1,0 0 1,0 0-1,0-1 1,0 1-1,0 0 1,0 0-1,0 0 1,0 0-1,0-1 1,0 1-1,0 0 1,0 0-1,0 0 1,0 0 0,0-1-1,0 1 1,0 0-1,-3-5-335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31.237"/>
    </inkml:context>
    <inkml:brush xml:id="br0">
      <inkml:brushProperty name="width" value="0.025" units="cm"/>
      <inkml:brushProperty name="height" value="0.025" units="cm"/>
    </inkml:brush>
  </inkml:definitions>
  <inkml:trace contextRef="#ctx0" brushRef="#br0">317 38 15995,'1'-1'185,"0"0"-1,0 1 1,0-1-1,0 0 0,0 0 1,0 1-1,-1-1 1,1 0-1,0 0 0,-1 0 1,1 0-1,-1 0 1,1 0-1,-1 0 0,1 0 1,-1 0-1,1 0 1,-1-1-1,0 1 0,0 0 1,0 0-1,0 0 1,1 0-1,-2 0 0,1-3 1,0 4-73,-1-1-1,0 0 1,0 0 0,1 1 0,-1-1 0,0 0-1,0 1 1,0-1 0,0 1 0,0-1 0,0 1-1,0-1 1,0 1 0,0 0 0,0-1 0,0 1-1,0 0 1,0 0 0,0 0 0,0 0 0,0 0-1,0 0 1,0 0 0,0 0 0,0 0 0,0 1-1,0-1 1,0 0 0,-1 1 0,-9 2-2,0 1 0,0 0 0,1 1 0,-1 0 0,1 0 1,0 1-1,-14 11 0,-2 5-121,-31 30 1,42-36 12,0 0-1,2 1 1,0 1 0,-19 32-1,27-41 5,1 0 0,0 0 0,0 1 0,1-1 0,0 1 0,0 0 0,1 0 0,1 0 0,0 0 0,0 0 0,1 0-1,1 14 1,-1-20-2,1 0 0,-1-1 0,1 1 0,0-1-1,1 1 1,-1-1 0,0 1 0,1-1 0,0 0-1,0 0 1,0 0 0,0 0 0,0 0 0,1 0-1,-1-1 1,1 1 0,0-1 0,0 1 0,3 1-1,-1-2 1,-1 0 0,1 0 0,0 0 1,0-1-1,0 1 0,0-1 0,0 0 0,0-1 0,0 1 0,0-1 0,1 0 0,6-2 0,-3 1 59,0 0 0,0-1 1,-1 0-1,1-1 0,-1 0 0,0 0 1,0-1-1,0 0 0,0 0 0,0-1 0,-1 0 1,0 0-1,0-1 0,0 0 0,8-11 1,-14 16-36,0 0 1,0 0-1,-1 0 1,1 0 0,0 0-1,-1 0 1,1 0-1,-1 0 1,1 0-1,-1 0 1,0-1 0,1 1-1,-1 0 1,0 0-1,0 0 1,0-1 0,0 1-1,0 0 1,0 0-1,0 0 1,0-1-1,0 1 1,-1 0 0,1 0-1,0 0 1,-2-3-1,1 3 5,-1-1 0,0 0 0,1 1-1,-1-1 1,0 1 0,0-1 0,0 1-1,0 0 1,0 0 0,0 0 0,0 0 0,0 0-1,-3 0 1,-7-2-130,0 0 0,0 1-1,0 1 1,-16 0 0,-28 6-3764,55-5 3173,-2 3-156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31.826"/>
    </inkml:context>
    <inkml:brush xml:id="br0">
      <inkml:brushProperty name="width" value="0.025" units="cm"/>
      <inkml:brushProperty name="height" value="0.025" units="cm"/>
    </inkml:brush>
  </inkml:definitions>
  <inkml:trace contextRef="#ctx0" brushRef="#br0">274 29 16291,'0'-1'87,"1"0"0,-1 0-1,0 0 1,0 0 0,0 0-1,0 0 1,0 0 0,0 0-1,0 0 1,0 0-1,0 0 1,0 0 0,0-1-1,-1 1 1,1 0 0,-1 0-1,1 0 1,0 1-1,-1-1 1,0 0 0,1 0-1,-1 0 1,1 0 0,-1 0-1,0 1 1,-1-2 0,0 1-5,1 1 1,-1 0-1,1-1 1,-1 1-1,1 0 0,-1 0 1,0 0-1,1 0 1,-1 1-1,1-1 1,-1 0-1,1 1 1,-1-1-1,1 1 1,0-1-1,-2 2 1,-8 3 257,0 1 1,0 1 0,-13 10-1,7-3-178,1 1 0,0 0 0,1 1 0,1 1 0,0 0 0,-21 36 0,27-38-78,0 0 0,1 1 0,1 0 0,0 0 0,1 1 0,1 0 0,0 0 0,2-1 0,-2 24 0,4-35-51,0-1-1,0 1 1,0 0-1,1-1 1,0 1-1,0-1 1,0 1-1,0-1 1,1 1-1,0-1 1,0 0-1,0 1 1,0-1-1,1 0 1,-1-1-1,4 5 1,-3-6-7,-1 0 1,1 0 0,-1 0-1,1 0 1,0-1 0,-1 1-1,1-1 1,0 0 0,0 0 0,0 0-1,0 0 1,0 0 0,1-1-1,-1 1 1,0-1 0,0 0 0,0 0-1,0 0 1,1 0 0,-1-1-1,0 1 1,0-1 0,0 0 0,5-2-1,0 0 58,0-1 0,0 1 0,0-2 0,0 1 0,-1-1 0,0-1 0,8-6 1,-11 9-29,-1 0 1,1-1 0,-1 0 0,0 1 0,1-1 0,-2 0 0,1-1-1,0 1 1,-1-1 0,0 1 0,0-1 0,0 1 0,2-11 0,-4 14-40,0-1-1,0 1 1,0-1 0,0 1 0,0-1 0,0 1 0,0-1 0,-1 1 0,1-1 0,-1 1 0,1-1 0,-1 1 0,1 0 0,-1-1 0,0 1 0,1 0 0,-1-1 0,0 1 0,0 0 0,0 0 0,-2-2 0,1 1-72,-1 1 1,1-1 0,-1 1-1,1 0 1,-1 0 0,1 0-1,-1 0 1,1 0 0,-1 1-1,0-1 1,-4 1 0,3-1-106,-1 1 0,0 0 0,1 0 0,-1 1 0,0-1 0,1 1 0,-1 0 0,1 0-1,-1 1 1,1 0 0,0-1 0,-1 1 0,1 0 0,-5 4 0,2 4-413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2.009"/>
    </inkml:context>
    <inkml:brush xml:id="br0">
      <inkml:brushProperty name="width" value="0.05" units="cm"/>
      <inkml:brushProperty name="height" value="0.05" units="cm"/>
    </inkml:brush>
  </inkml:definitions>
  <inkml:trace contextRef="#ctx0" brushRef="#br0">1 252 14331,'0'1'94,"0"0"0,0 0 0,0-1 0,1 1 0,-1 0 0,0-1 0,0 1 0,1 0 0,-1-1 0,0 1 0,1-1 0,-1 1 0,1-1 0,-1 1 0,1 0 0,-1-1 0,1 0 0,-1 1 0,1-1 0,0 1 0,-1-1 0,1 0 0,-1 1 0,1-1 0,0 0 0,0 0 0,-1 1 0,1-1 0,0 0 0,-1 0 0,1 0 0,0 0 0,-1 0 0,2 0 0,33-2 1507,-25 1-1224,377-42 3716,-64 4-3513,362 24-379,-221 13-178,527-87 529,-923 80-452,-18 3 102,-1-3 0,0-1 0,70-24 0,-118 33-95,-54-5-3416,33 5 2696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37.131"/>
    </inkml:context>
    <inkml:brush xml:id="br0">
      <inkml:brushProperty name="width" value="0.025" units="cm"/>
      <inkml:brushProperty name="height" value="0.025" units="cm"/>
    </inkml:brush>
  </inkml:definitions>
  <inkml:trace contextRef="#ctx0" brushRef="#br0">95 0 13723,'-2'19'8534,"-3"2"-4065,-20 45-4515,7-19 324,-13 29-36,18-32-220,25-47-84,7-12-118,27-25-1,-30 25-83,0 1-1,1 0 0,19-12 1,-31 23 184,1 0 1,-1 1-1,1-1 1,-1 1-1,1 0 1,0 0-1,0 1 1,0 0 0,0 0-1,0 0 1,0 1-1,0 0 1,0 0-1,0 0 1,9 2-1,-11 0 57,1-1 1,0 1-1,-1 0 0,1 1 1,-1-1-1,1 1 0,-1-1 0,0 2 1,0-1-1,0 0 0,-1 1 0,1-1 1,-1 1-1,0 0 0,0 0 0,0 0 1,0 1-1,-1-1 0,0 1 0,0-1 1,0 1-1,2 9 0,-1-4 27,-1-1-1,0 1 1,-1-1 0,0 1-1,0 0 1,-1-1-1,0 1 1,-1 0-1,0-1 1,-1 1 0,-3 10-1,1-7 54,-2 0-1,1 0 1,-2-1-1,0 0 1,0 0 0,-1 0-1,-1-1 1,1-1-1,-2 1 1,0-1-1,0-1 1,-1 0 0,0 0-1,0-1 1,-1-1-1,0 0 1,0 0-1,-22 7 1,31-13-55,0 1-1,-1-1 1,0-1 0,1 1-1,-1-1 1,1 1-1,-1-1 1,0 0 0,1 0-1,-1-1 1,0 1 0,1-1-1,-1 0 1,1 0 0,-1 0-1,1 0 1,-1-1-1,1 1 1,0-1 0,0 0-1,-1 0 1,1 0 0,-2-2-1,1-1-105,0 1 0,0 0 0,1-1 0,0 0 0,0 0 0,0 0 0,0 0 1,1 0-1,0 0 0,0-1 0,0 1 0,1-1 0,0 0 0,-1-8 0,1-29-234,2-3-151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37.594"/>
    </inkml:context>
    <inkml:brush xml:id="br0">
      <inkml:brushProperty name="width" value="0.025" units="cm"/>
      <inkml:brushProperty name="height" value="0.025" units="cm"/>
    </inkml:brush>
  </inkml:definitions>
  <inkml:trace contextRef="#ctx0" brushRef="#br0">0 3 19756,'2'-2'1697,"5"2"-1273,0 0-176,9 0 656,3 0-336,11 0-224,1 0-200,6 0-408,0 0-184,3 0-288,-1 0-224,-2 0-193,-8 2 737,-4-2-264,-1 0-144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38.027"/>
    </inkml:context>
    <inkml:brush xml:id="br0">
      <inkml:brushProperty name="width" value="0.025" units="cm"/>
      <inkml:brushProperty name="height" value="0.025" units="cm"/>
    </inkml:brush>
  </inkml:definitions>
  <inkml:trace contextRef="#ctx0" brushRef="#br0">100 69 17948,'-19'63'3169,"13"-49"-2802,1 0 0,0 1 1,2-1-1,-1 1 0,2 0 0,-2 28 1,4-42-380,0-1 1,1 1-1,-1-1 0,0 1 1,0-1-1,0 1 1,1-1-1,-1 1 0,0-1 1,0 1-1,1-1 0,-1 1 1,0-1-1,1 1 1,-1-1-1,1 1 0,-1-1 1,1 0-1,-1 1 1,1-1-1,-1 0 0,1 0 1,-1 1-1,1-1 1,-1 0-1,1 0 0,-1 0 1,1 1-1,0-1 1,-1 0-1,1 0 0,-1 0 1,1 0-1,-1 0 1,1 0-1,0 0 0,-1 0 1,1 0-1,-1-1 1,1 1-1,-1 0 0,1 0 1,-1 0-1,1-1 1,0 1-1,-1 0 0,1-1 1,29-14-718,-28 13 644,3-1-62,0 0 1,0 1-1,1-1 1,-1 1-1,1 0 1,-1 0-1,1 1 1,0-1-1,10 0 1,-14 2 119,0 0 0,0 1 0,0-1 0,1 0 0,-1 1 0,0-1 0,0 1 0,0 0 0,0 0 1,0 0-1,0 0 0,0 0 0,0 0 0,-1 0 0,1 1 0,0-1 0,-1 1 0,1-1 0,-1 1 0,1 0 0,-1-1 1,0 1-1,0 0 0,1 0 0,-1 0 0,-1 0 0,1 0 0,0 0 0,0 3 0,1 3 116,0 0-1,0 1 1,-1-1-1,-1 1 0,1 0 1,-1-1-1,-1 1 1,1-1-1,-2 1 1,1-1-1,-1 1 1,0-1-1,-1 0 0,0 0 1,0 0-1,-9 15 1,6-13 98,0 0 1,-1 0 0,0-1-1,0 0 1,-1 0-1,0-1 1,0 0-1,-1 0 1,0-1 0,-1 0-1,0-1 1,-11 6-1,19-10-175,0-1 0,1-1 0,-1 1 0,0 0 0,0 0 0,0-1 0,0 1 0,0-1 0,0 0 0,0 1 0,0-1 0,0 0 0,0 0 0,0-1-1,-1 1 1,1 0 0,0-1 0,0 1 0,1-1 0,-1 1 0,0-1 0,0 0 0,0 0 0,0 0 0,0 0 0,1 0 0,-1 0 0,-2-2-1,2-1 21,-1 1-1,1-1 0,0 1 0,0-1 1,0 0-1,0 1 0,1-1 0,-1 0 1,1 0-1,0 0 0,1 0 0,-2-8 1,0-33 34</inkml:trace>
  <inkml:trace contextRef="#ctx0" brushRef="#br0" timeOffset="1">144 10 18244,'16'-6'1992,"7"6"-1200,-2 0-327,5 0 1359,4 0-864,0 0-416,-2 0-264,-4-1-800,1-1-368,-11 2 720,-4 0-184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38.982"/>
    </inkml:context>
    <inkml:brush xml:id="br0">
      <inkml:brushProperty name="width" value="0.025" units="cm"/>
      <inkml:brushProperty name="height" value="0.025" units="cm"/>
    </inkml:brush>
  </inkml:definitions>
  <inkml:trace contextRef="#ctx0" brushRef="#br0">0 69 18732,'0'-1'153,"1"-1"0,-1 1 0,1-1 0,-1 1 0,1-1 0,0 1 0,-1-1 0,1 1 0,0 0 0,0-1 0,0 1 0,0 0 0,0 0 0,0 0 0,1 0 0,-1 0 0,2-2 0,25-13 736,-16 10-527,1 2-1,0-1 1,0 2-1,23-4 0,-29 6-325,-1 0 0,1 0 0,0 1 0,0 0-1,0 1 1,0 0 0,0 0 0,0 0-1,0 1 1,12 4 0,-17-5-38,-1 0 1,1-1-1,0 1 1,-1 0-1,1 0 1,-1 0-1,1 1 1,-1-1-1,1 0 0,-1 0 1,0 1-1,0-1 1,1 1-1,-1-1 1,0 1-1,0-1 1,-1 1-1,1 0 0,0 0 1,-1-1-1,1 1 1,0 3-1,-1-2 2,0 1 1,0-1-1,-1 0 0,1 0 0,-1 0 0,0 0 1,0 0-1,0 0 0,0 0 0,0 0 0,-1-1 0,-2 5 1,-5 6 26,-1-1 0,0 0-1,-1-1 1,-14 12 0,14-14 36,-1 0 0,-16 9-1,-12 9 70,40-27-135,-1 0 0,1 0 0,0 0 0,0 0 0,0 0 0,0 0-1,0 1 1,0-1 0,0 0 0,0 0 0,0 0 0,0 0 0,-1 0 0,1 0-1,0 0 1,0 1 0,0-1 0,0 0 0,0 0 0,0 0 0,0 0-1,0 0 1,0 0 0,0 0 0,0 1 0,0-1 0,0 0 0,0 0 0,0 0-1,0 0 1,0 0 0,0 0 0,0 1 0,0-1 0,0 0 0,1 0 0,-1 0-1,0 0 1,0 0 0,0 0 0,0 0 0,0 0 0,0 1 0,0-1-1,0 0 1,8 4-85,11 1-54,-18-5 115,44 9-539,-20-5 70,47 15-1,-66-18 416,0 2 1,0-1-1,0 1 0,-1 0 0,1 0 1,-1 1-1,0-1 0,0 1 0,0 1 1,0-1-1,-1 1 0,8 8 0,-11-11 73,0-1-1,0 1 0,0-1 0,-1 1 1,1 0-1,0 0 0,-1-1 0,1 1 0,-1 0 1,1 0-1,-1 0 0,0 0 0,0-1 1,0 1-1,0 0 0,0 0 0,0 0 1,0 0-1,-2 2 0,1-1 28,0 0 0,-1 0 0,1 0 1,-1 0-1,0-1 0,0 1 0,0 0 0,0-1 0,0 0 0,-4 4 1,-6 2 189,0 1 0,0-2 0,-27 13 1,35-18-158,-17 9 214,0-2-1,0 0 1,-1-1 0,0-2 0,0 0 0,-33 4 0,36-14-1361,18 4 1053,1 0 0,0 0 0,-1-1 0,1 1-1,0 0 1,0-1 0,-1 1 0,1 0 0,0-1 0,0 1 0,-1 0 0,1-1-1,0 1 1,0 0 0,0-1 0,0 1 0,-1-1 0,1 1 0,0 0 0,0-1-1,0 1 1,0-1 0,0 1 0,0-1 0,0 1 0,0 0 0,0-1 0,0 1-1,1-1 1,-1 1 0,0 0 0,0-1 0,0 1 0,0-1 0,1 1 0,-1 0-1,0-1 1,0 1 0,1 0 0,-1-1 0,0 1 0,0 0 0,1 0 0,-1-1-1,0 1 1,1 0 0,-1 0 0,1-1 0,10-7-624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39.620"/>
    </inkml:context>
    <inkml:brush xml:id="br0">
      <inkml:brushProperty name="width" value="0.025" units="cm"/>
      <inkml:brushProperty name="height" value="0.025" units="cm"/>
    </inkml:brush>
  </inkml:definitions>
  <inkml:trace contextRef="#ctx0" brushRef="#br0">0 2 16988,'9'-1'7571,"59"0"-6781,-53 2-781,-1 1 0,0 0-1,0 1 1,0 1 0,20 7-1,-31-10-9,0 1 0,1-1 0,-1 1-1,0 0 1,0 0 0,0 0 0,-1 0-1,1 1 1,0-1 0,-1 1 0,1-1-1,-1 1 1,0 0 0,0 0 0,0 0 0,-1 0-1,1 0 1,0 0 0,-1 1 0,0-1-1,0 1 1,0-1 0,0 0 0,-1 1-1,1 0 1,-1-1 0,0 5 0,-2 3-1,0 0 0,0 0 0,-1 0 0,0-1 0,-1 1 0,0-1 0,-1 0 0,0 0 0,-8 12 0,-16 33-85,29-54 60,-1 0 0,1 1 0,0-1 0,0 0 0,0 0 0,0 0 0,-1 0 0,2 0 0,-1 0-1,0 0 1,0 0 0,0 1 0,0-1 0,1 0 0,-1 0 0,1 0 0,-1 0 0,1 0 0,-1 0 0,1 0 0,-1 0 0,1-1 0,0 1 0,-1 0 0,1 0-1,1 1 1,28 20-684,-13-10 339,-13-9 326,0 0-1,-1 1 0,0-1 0,1 1 0,-1 0 1,0 0-1,-1 0 0,1 1 0,-1-1 0,0 0 1,0 1-1,0 0 0,-1-1 0,1 1 0,0 9 1,-2-10 76,0 0-1,0 0 1,0 1 0,-1-1 0,1 0 0,-1 0 0,0-1 0,-1 1 0,1 0 0,-1 0 0,1 0 0,-1-1 0,0 1 0,0-1 0,-1 1 0,1-1 0,-1 0 0,0 0 0,-5 4 0,0 0 51,-1 0 0,0-1 1,0 0-1,-1-1 0,0 0 0,0-1 0,0 0 0,0 0 1,-1-1-1,0 0 0,1-1 0,-1 0 0,0-1 1,0 0-1,-16-1 0,25-1-89,0 1 0,0 0 0,-1-1 0,1 1-1,0-1 1,0 0 0,0 1 0,-1-1 0,1 0 0,0-1 0,0 1 0,-2-2 0,4 1-180,3-3-38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45.633"/>
    </inkml:context>
    <inkml:brush xml:id="br0">
      <inkml:brushProperty name="width" value="0.025" units="cm"/>
      <inkml:brushProperty name="height" value="0.025" units="cm"/>
    </inkml:brush>
  </inkml:definitions>
  <inkml:trace contextRef="#ctx0" brushRef="#br0">0 423 15939,'0'0'59,"1"1"0,-1-1 0,0 0 0,0 0 0,0 0 0,0 0 0,1 0 0,-1 1 0,0-1 0,0 0 0,0 0-1,1 0 1,-1 0 0,0 0 0,0 0 0,1 0 0,-1 0 0,0 0 0,0 0 0,0 0 0,1 0 0,-1 0 0,0 0-1,0 0 1,1 0 0,-1 0 0,0 0 0,0 0 0,0 0 0,1 0 0,-1-1 0,0 1 0,0 0 0,0 0 0,1 0-1,-1 0 1,0 0 0,0-1 0,0 1 0,0 0 0,0 0 0,1 0 0,-1-1 0,13-8 372,-11 8-194,58-48 1040,94-99 1,-125 118-1142,131-151 430,-160 181-559,0 0-1,0 0 1,0-1 0,0 1 0,1 0-1,-1 0 1,0 0 0,0 0 0,0-1 0,0 1-1,0 0 1,0 0 0,1 0 0,-1-1 0,0 1-1,0 0 1,0 0 0,0 0 0,1 0-1,-1 0 1,0 0 0,0 0 0,0-1 0,1 1-1,-1 0 1,0 0 0,0 0 0,0 0-1,1 0 1,-1 0 0,0 0 0,0 0 0,1 0-1,-1 0 1,0 0 0,0 0 0,1 0-1,0 10 126,-5 16 14,4-24-126,-58 275 716,57-273-777,0-1 0,0 1 0,1 0 0,0-1 0,-1 1 0,1 0 0,1 0 0,0 6 0,-1-9-13,1 0 1,-1 0 0,1 0 0,0 1 0,-1-1 0,1 0-1,0 0 1,0 0 0,-1-1 0,1 1 0,0 0 0,0 0-1,0 0 1,0-1 0,0 1 0,0 0 0,1-1-1,-1 1 1,0-1 0,0 1 0,0-1 0,0 0 0,1 1-1,-1-1 1,0 0 0,0 0 0,1 0 0,1 0 0,17 0-307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46.095"/>
    </inkml:context>
    <inkml:brush xml:id="br0">
      <inkml:brushProperty name="width" value="0.025" units="cm"/>
      <inkml:brushProperty name="height" value="0.025" units="cm"/>
    </inkml:brush>
  </inkml:definitions>
  <inkml:trace contextRef="#ctx0" brushRef="#br0">0 48 14355,'40'-18'2976,"-32"14"-2410,1-1-1,0 1 0,0 1 1,0 0-1,12-3 0,-12 4-300,0 1 0,1 0 0,-1 0 0,1 1 0,-1 1 0,1-1 0,-1 1 0,0 1 1,15 4-1,-20-5-226,0 1 0,0 0 0,-1 0 0,1 0 0,-1 0 0,1 0 1,-1 1-1,0 0 0,0 0 0,0 0 0,0 0 0,0 0 0,-1 0 0,0 1 1,1-1-1,-1 1 0,0 0 0,-1-1 0,1 1 0,-1 0 0,0 0 0,0 0 1,0 0-1,1 5 0,-2 0-21,0 0 1,0 0 0,0 0-1,-1 0 1,-1 0-1,1 0 1,-1-1-1,-1 1 1,0-1-1,0 1 1,-1-1-1,1 0 1,-2 0-1,-4 7 1,-9 12 109,-2-2 0,-33 37 1,-59 54 529,111-115-647,0 0-1,0 0 1,0 0-1,0 0 1,0 0-1,0 0 0,0 0 1,1 0-1,-1 1 1,0-1-1,1 0 0,-1 0 1,1 1-1,-1-1 1,1 0-1,-1 1 0,1-1 1,0 1-1,0-1 1,0 0-1,0 1 0,0 1 1,1-2-26,0-1 0,0 1-1,0 0 1,0 0 0,0 0 0,0-1 0,0 1 0,1-1 0,-1 1-1,0-1 1,0 1 0,1-1 0,-1 0 0,0 1 0,1-1 0,-1 0-1,0 0 1,1 0 0,-1 0 0,0 0 0,1 0 0,-1-1 0,2 0-1,21-3-908,1-1-1,-2-1 1,1-1-1,28-13 1,-17 7 536,14-5-635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46.547"/>
    </inkml:context>
    <inkml:brush xml:id="br0">
      <inkml:brushProperty name="width" value="0.025" units="cm"/>
      <inkml:brushProperty name="height" value="0.025" units="cm"/>
    </inkml:brush>
  </inkml:definitions>
  <inkml:trace contextRef="#ctx0" brushRef="#br0">141 1 17548,'-16'16'816,"1"2"1,0-1-1,1 2 0,1 0 1,-15 29-1,21-34-611,1 1 1,0 0-1,1 0 1,1 1-1,0-1 0,1 1 1,1 0-1,-1 25 1,3-36-179,0 0 0,1 0 0,-1-1 0,1 1 0,0 0 0,0-1 0,0 1 0,1-1 0,-1 1 0,1-1 0,0 1 0,0-1 0,1 0 0,-1 0 0,1 0 0,0-1 0,5 6 0,-4-6-9,-1 0 1,1-1-1,0 0 1,0 0-1,0 0 0,0 0 1,0 0-1,0-1 1,0 0-1,1 0 0,-1 0 1,0 0-1,1-1 1,-1 1-1,1-1 0,-1 0 1,1-1-1,7-1 1,-5 1 3,1-1 0,-1 0 0,0 0 0,0-1 0,9-5 0,-12 7-11,-1-1 1,0 0-1,0 0 0,0 0 0,0 0 0,0-1 0,-1 1 0,1-1 0,-1 0 0,0 0 0,1 0 0,2-6 0,-4 8-7,-1 0 1,0 0-1,1 0 1,-1 0-1,0 0 1,0 0-1,1 0 1,-1 0-1,0 0 1,0 0-1,0 0 0,0 0 1,0 0-1,-1 0 1,1 0-1,0 0 1,0 0-1,-1 0 1,1 0-1,0 0 1,-1 0-1,1 0 1,-2-1-1,1 0 3,-1 1 1,0-1-1,1 1 0,-1-1 0,0 1 1,0 0-1,0 0 0,0-1 0,0 1 1,-3-1-1,-1 0 9,-1 0-1,0 1 1,0-1-1,1 1 1,-1 0-1,-8 1 1,8 0-8,0 0 1,0 1 0,1 0-1,-1 1 1,1 0-1,-10 3 1,14-4-77,0 0 0,0 0 1,0 0-1,0 0 0,0 0 0,0 0 0,1 1 1,-1-1-1,0 1 0,1-1 0,0 1 0,-1 0 1,1-1-1,0 1 0,0 0 0,0 0 0,0 0 1,0 0-1,0 0 0,0 0 0,1 0 0,-1 0 1,0 4-1,1-5 39,0 0 0,0 0-1,0-1 1,0 1 0,1 0 0,-1 0 0,0 0 0,0 0-1,1 0 1,-1 0 0,0-1 0,1 1 0,-1 0 0,1 0-1,-1 0 1,1-1 0,-1 1 0,1 0 0,0-1 0,-1 1 0,2 0-1,9 8-403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0.121"/>
    </inkml:context>
    <inkml:brush xml:id="br0">
      <inkml:brushProperty name="width" value="0.025" units="cm"/>
      <inkml:brushProperty name="height" value="0.025" units="cm"/>
    </inkml:brush>
  </inkml:definitions>
  <inkml:trace contextRef="#ctx0" brushRef="#br0">14 462 15451,'-3'6'434,"1"-1"-1,0 0 0,0 1 1,1 0-1,-2 7 0,2-12-369,1 0-1,0 0 1,0 0-1,0-1 1,0 1 0,0 0-1,0 0 1,1 0-1,-1-1 1,0 1-1,0 0 1,0 0-1,1 0 1,-1-1-1,0 1 1,1 0-1,-1 0 1,1-1-1,0 2 1,0-2 5,0 1 0,0-1-1,0 1 1,0-1 0,0 0 0,0 0-1,0 1 1,0-1 0,0 0 0,0 0 0,0 0-1,0 0 1,0 0 0,0 0 0,0-1-1,0 1 1,0 0 0,0 0 0,-1-1 0,1 1-1,1-1 1,8-4 200,0 0 0,0-1 0,-1 0 0,0 0 0,16-15 0,-9 7-72,360-339 1232,-284 260-1293,-78 82-118,-14 11-17,0 0-1,0 0 0,1 1 1,-1-1-1,0 0 1,0 0-1,0 0 1,0 0-1,0 0 0,1 0 1,-1 0-1,0 0 1,0 0-1,0 0 0,0 0 1,0 1-1,0-1 1,1 0-1,-1 0 1,0 0-1,0 0 0,0 0 1,0 0-1,0 1 1,0-1-1,0 0 0,0 0 1,0 0-1,0 0 1,0 1-1,0-1 1,0 0-1,0 0 0,0 0 1,0 0-1,0 1 1,0-1-1,0 0 0,0 0 1,0 0-1,0 0 1,0 0-1,0 1 1,0-1-1,0 0 0,0 0 1,-11 31 26,-46 96 158,-27 66 286,77-165-772,7-27 300,0-1 0,-1 1 0,1-1 0,0 1 0,0-1 1,0 0-1,0 1 0,0-1 0,0 1 0,1-1 0,-1 1 1,0-1-1,0 0 0,0 1 0,0-1 0,0 1 0,1-1 1,-1 1-1,0-1 0,0 0 0,1 1 0,-1-1 1,0 0-1,0 1 0,1-1 0,-1 0 0,0 0 0,1 1 1,-1-1-1,1 0 0,-1 0 0,0 1 0,1-1 0,-1 0 1,1 0-1,-1 0 0,0 0 0,1 0 0,-1 0 0,1 0 1,-1 0-1,1 0 0,-1 0 0,1 0 0,-1 0 0,0 0 1,1 0-1,-1 0 0,1 0 0,-1 0 0,1 0 1,-1-1-1,0 1 0,1 0 0,-1 0 0,0 0 0,1-1 1,38-19 32,-12 7-146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0.595"/>
    </inkml:context>
    <inkml:brush xml:id="br0">
      <inkml:brushProperty name="width" value="0.025" units="cm"/>
      <inkml:brushProperty name="height" value="0.025" units="cm"/>
    </inkml:brush>
  </inkml:definitions>
  <inkml:trace contextRef="#ctx0" brushRef="#br0">1 349 12499,'0'0'76,"0"0"0,0 1 0,0-1 1,0 1-1,0-1 0,0 1 0,0-1 1,0 1-1,0-1 0,0 0 0,0 1 0,0-1 1,0 1-1,1-1 0,-1 1 0,0-1 1,0 0-1,0 1 0,1-1 0,-1 1 1,0-1-1,0 0 0,1 1 0,-1-1 1,0 0-1,1 1 0,-1-1 0,0 0 0,1 0 1,-1 1-1,0-1 0,1 0 0,-1 0 1,1 0-1,-1 1 0,1-1 0,-1 0 1,0 0-1,1 0 0,-1 0 0,1 0 1,-1 0-1,1 0 0,-1 0 0,1 0 0,-1 0 1,0 0-1,1 0 0,-1 0 0,1-1 1,-1 1-1,1 0 0,-1 0 0,0 0 1,1-1-1,-1 1 0,0 0 0,1 0 1,-1-1-1,0 1 0,1 0 0,-1-1 0,0 1 1,1-1-1,29-25 1893,-24 21-1798,132-131 2437,35-31-1340,-145 146-1013,-27 21-251,-1 0 0,0 0 1,0-1-1,1 1 0,-1 0 1,0 0-1,1 0 1,-1 0-1,0 0 0,1 0 1,-1 0-1,0 0 0,1 0 1,-1 0-1,0 0 1,1 0-1,-1 0 0,0 0 1,1 0-1,-1 0 0,0 0 1,1 1-1,-1-1 0,0 0 1,1 0-1,-1 0 1,0 0-1,0 1 0,1-1 1,-1 1 0,1 0 1,-1 0 0,0 0-1,1 0 1,-1 1 0,0-1 0,0 0-1,0 0 1,0 0 0,0 0-1,0 0 1,0 0 0,0 0-1,-1 2 1,-4 21 89,-15 40 0,5-20-24,1-2 2,6-20-54,1-1 1,1 1-1,1 0 0,1 1 1,1-1-1,-1 29 1,4-50-13,0 0 0,0 0 0,0 1 0,0-1 0,0 0 0,0 0 1,1 1-1,-1-1 0,0 0 0,1 0 0,-1 0 0,1 1 0,-1-1 1,1 0-1,-1 0 0,1 0 0,0 0 0,-1 0 0,1 0 1,0 0-1,0 0 0,0-1 0,0 1 0,1 1 0,0-2-24,-1-1-6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7:52.499"/>
    </inkml:context>
    <inkml:brush xml:id="br0">
      <inkml:brushProperty name="width" value="0.05" units="cm"/>
      <inkml:brushProperty name="height" value="0.05" units="cm"/>
    </inkml:brush>
  </inkml:definitions>
  <inkml:trace contextRef="#ctx0" brushRef="#br0">373 32 14179,'17'-4'1236,"-11"3"-703,1-1 1,0 0-1,-1 0 1,0 0-1,1-1 1,-1 0-1,0 0 1,8-7-1,-39 17 2424,4-1-2629,-28 9 7,0 1 1,2 3 0,-55 29 0,87-39-334,1 0 1,1 1-1,0 0 0,0 1 1,-20 22-1,26-24 32,0 0 1,1 1-1,0-1 0,0 1 0,1 0 0,0 1 1,1-1-1,0 1 0,-3 17 0,6-23-22,0-1-1,0 1 1,1 0-1,0-1 1,0 1 0,0 0-1,0-1 1,1 1-1,-1 0 1,1-1-1,0 1 1,1-1 0,-1 1-1,1-1 1,0 1-1,0-1 1,0 0-1,4 5 1,-2-5-4,0 0 1,0 1-1,1-2 1,-1 1-1,1 0 1,0-1-1,0 0 1,0 0-1,0 0 1,1-1-1,-1 0 1,1 0-1,11 2 1,3 0-8,1-1 1,-1-1-1,1 0 1,33-3-1,-41 0 15,1-1 0,-1 0 0,1-1 0,-1 0 0,0-1 0,0-1 0,23-11-1,-5-3 13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1.125"/>
    </inkml:context>
    <inkml:brush xml:id="br0">
      <inkml:brushProperty name="width" value="0.025" units="cm"/>
      <inkml:brushProperty name="height" value="0.025" units="cm"/>
    </inkml:brush>
  </inkml:definitions>
  <inkml:trace contextRef="#ctx0" brushRef="#br0">282 0 17188,'-26'68'4339,"-2"-2"-2818,1-8-317,-31 107 0,57-164-1198,0 5 44,-1-1-1,1 1 1,1-1 0,-1 10-1,1-14-44,0 0-1,0-1 0,0 1 1,0 0-1,0 0 1,0-1-1,0 1 1,0 0-1,0-1 0,1 1 1,-1-1-1,0 1 1,0 0-1,1-1 0,-1 1 1,1-1-1,-1 1 1,0 0-1,1-1 0,-1 1 1,1-1-1,-1 1 1,1-1-1,0 0 0,-1 1 1,1-1-1,-1 0 1,1 1-1,0-1 0,-1 0 1,1 0-1,0 1 1,-1-1-1,1 0 0,0 0 1,-1 0-1,1 0 1,0 0-1,-1 0 0,1 0 1,0 0-1,-1 0 1,1 0-1,0-1 0,-1 1 1,1 0-1,1-1 1,10-3-2,-1 0 0,17-9 0,-19 8-27,0 0 0,1 1 0,-1 0 0,1 1 0,20-5 0,-28 8 17,1 0-1,0 0 1,0 0 0,0 0-1,0 0 1,-1 1-1,1 0 1,0-1 0,0 1-1,-1 0 1,1 0 0,-1 0-1,1 1 1,-1-1 0,1 1-1,-1-1 1,0 1-1,1 0 1,-1 0 0,0 0-1,0 0 1,0 0 0,-1 0-1,1 0 1,-1 1 0,3 3-1,-3-3 9,1 1 0,-1-1 1,0 0-1,0 0 0,0 1 0,-1-1 0,1 1 0,-1-1 0,0 0 0,0 1 1,0-1-1,0 1 0,-1-1 0,1 0 0,-1 1 0,0-1 0,0 0 0,0 1 1,-1-1-1,1 0 0,-1 0 0,1 0 0,-1 0 0,0 0 0,-3 2 0,-3 6 42,-1-1 0,1 0-1,-2-1 1,0 0 0,-13 9 0,8-7 25,0-2 1,0 0 0,-1 0 0,-31 10 0,40-16-106,0-1 0,-1 0 0,1 0 0,-1-1 0,0 0 0,1 0 0,-1-1-1,0 0 1,0 0 0,1-1 0,-1 0 0,0 0 0,-12-4 0,17 3-47,0 1 0,0-1 1,0 0-1,0 0 0,1 0 0,-1-1 1,1 1-1,-1 0 0,1-1 0,0 0 1,0 1-1,0-1 0,0 0 0,0 0 1,1 0-1,-1-1 0,1 1 0,0 0 1,0 0-1,0-1 0,0 1 0,1 0 1,-1-1-1,1 1 0,0-1 0,0 1 1,0-1-1,1 1 0,0-4 0,6-24-505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1.572"/>
    </inkml:context>
    <inkml:brush xml:id="br0">
      <inkml:brushProperty name="width" value="0.025" units="cm"/>
      <inkml:brushProperty name="height" value="0.025" units="cm"/>
    </inkml:brush>
  </inkml:definitions>
  <inkml:trace contextRef="#ctx0" brushRef="#br0">0 4 21517,'5'9'1712,"1"-6"-1208,1 1-184,5 1 648,5 2-272,11-5-271,2 0-65,5-2-256,2 0-152,0 0-496,-6-4-329,-3 2-2135,-3-1 2544,-20-9-393,-3-2-375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6.043"/>
    </inkml:context>
    <inkml:brush xml:id="br0">
      <inkml:brushProperty name="width" value="0.025" units="cm"/>
      <inkml:brushProperty name="height" value="0.025" units="cm"/>
    </inkml:brush>
  </inkml:definitions>
  <inkml:trace contextRef="#ctx0" brushRef="#br0">257 46 16476,'-1'-2'129,"1"1"0,0-1 1,-1 1-1,0-1 1,1 1-1,-1-1 1,0 1-1,0-1 1,0 1-1,0 0 1,0 0-1,0-1 1,0 1-1,0 0 0,0 0 1,-1 0-1,1 0 1,0 0-1,-1 1 1,1-1-1,-1 0 1,1 1-1,-1-1 1,-2 0-1,-44-12 1835,45 13-1786,-5-2-39,0 1 1,0 1-1,0-1 1,0 1-1,-1 1 1,1-1-1,0 1 1,0 1-1,0 0 1,0 0-1,0 0 0,-13 7 1,17-7-132,0 0 0,0 1 0,1-1 1,-1 1-1,1-1 0,-1 1 0,1 0 0,0 0 1,0 1-1,0-1 0,1 1 0,-1-1 0,1 1 1,0 0-1,0 0 0,0 0 0,0 0 0,1 0 0,0 0 1,0 1-1,0-1 0,0 0 0,0 1 0,1-1 1,0 7-1,0-9-7,0 0 1,0-1-1,0 1 1,1 0-1,-1-1 1,0 1-1,1 0 0,-1-1 1,1 1-1,0 0 1,-1-1-1,1 1 1,0-1-1,0 1 1,0-1-1,0 0 1,0 1-1,0-1 1,1 0-1,-1 0 1,0 0-1,1 0 0,-1 0 1,0 0-1,1 0 1,-1 0-1,1-1 1,0 1-1,-1 0 1,1-1-1,-1 1 1,1-1-1,0 0 1,0 0-1,-1 1 1,4-1-1,0-1 6,0 1-1,1-1 1,-1 1 0,0-2 0,1 1-1,-1 0 1,0-1 0,0 0-1,0 0 1,8-6 0,2-2 7,-1-2 0,-1 0 0,0 0 0,-1-2 0,18-22 1,-3 2-4,-27 34-11,0 0-1,1 0 1,-1 0 0,0 0-1,0 0 1,0 1 0,0-1-1,0 0 1,1 0 0,-1 0 0,0 0-1,0 0 1,0 0 0,0 0-1,0 0 1,0 1 0,1-1 0,-1 0-1,0 0 1,0 0 0,0 0-1,0 0 1,0 0 0,0 1 0,0-1-1,0 0 1,0 0 0,0 0-1,0 0 1,0 1 0,0-1 0,0 0-1,0 0 1,0 0 0,0 0-1,0 0 1,0 1 0,0-1 0,0 0-1,0 0 1,0 0 0,0 0-1,0 1 1,0-1 0,0 0 0,0 0-1,-1 0 1,1 0 0,0 0-1,0 1 1,-1 11-23,-8 28 20,2-1 0,1 1 0,3 0 0,1 44 0,3-62 45,1-1 0,1 0 0,0 0 0,2 0 0,0-1 0,2 1 0,0-1 0,1-1 0,17 30 0,-25-49-16,0 0 1,1 1 0,-1-1 0,0 0 0,1 1 0,-1-1 0,0 1 0,1-1 0,-1 1 0,0-1-1,0 1 1,1-1 0,-1 1 0,0-1 0,0 1 0,0-1 0,0 1 0,0-1 0,0 1-1,0-1 1,0 1 0,0 0 0,0-1 0,0 1 0,0-1 0,0 1 0,0-1 0,-1 1 0,1-1-1,0 1 1,0-1 0,-1 1 0,1 0 0,-2-1 15,1 1 1,0-1-1,0 0 0,-1 0 1,1 0-1,0 0 0,-1 0 1,1 0-1,0 0 0,-1 0 1,1 0-1,0 0 0,-2-1 1,-56-21 594,48 17-482,-38-16 139,31 12-317,-1 2-1,0-1 0,0 2 0,-21-4 1,43 10-223,0 0 1,-1-1-1,1 1 1,0-1-1,0 0 1,0 1 0,-1-1-1,1-1 1,-1 1-1,1 0 1,-1 0-1,1-1 1,-1 0-1,1 1 1,-1-1-1,0 0 1,0 0 0,3-4-1,17-16-519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6.601"/>
    </inkml:context>
    <inkml:brush xml:id="br0">
      <inkml:brushProperty name="width" value="0.025" units="cm"/>
      <inkml:brushProperty name="height" value="0.025" units="cm"/>
    </inkml:brush>
  </inkml:definitions>
  <inkml:trace contextRef="#ctx0" brushRef="#br0">71 13 20428,'1'0'132,"0"-1"-1,0 0 0,0 0 0,0 0 0,0 1 0,0-1 0,0 1 1,0-1-1,0 1 0,0-1 0,0 1 0,1-1 0,-1 1 0,0 0 1,0 0-1,1 0 0,26-3 366,-20 2-112,-5 1-355,0-1 1,1 1 0,-1 0 0,0 0-1,0 0 1,1 1 0,-1-1-1,0 1 1,0 0 0,0 0-1,0 0 1,1 0 0,3 3 0,-5-3-26,0 1 1,0 0 0,0-1 0,-1 1 0,1 0 0,0 0-1,-1 0 1,1 0 0,-1 1 0,0-1 0,0 0 0,1 1-1,-2-1 1,1 0 0,0 1 0,0-1 0,0 5-1,-1 2 46,1 0 0,-1 0 0,-1 0-1,0 0 1,0 0 0,-1 0 0,0 0-1,0 0 1,-7 15 0,-4 17 339,13-40-387,0 0 1,0 0-1,0-1 0,0 1 0,0 0 1,0-1-1,1 1 0,-1 0 0,0-1 0,0 1 1,1 0-1,-1-1 0,0 1 0,1-1 1,-1 1-1,0-1 0,1 1 0,-1 0 1,1-1-1,-1 1 0,1-1 0,-1 0 1,1 1-1,0-1 0,-1 1 0,1-1 1,0 1-1,25 10-96,-13-6 50,-6-1 24,1 1 0,-1-1 1,0 2-1,0-1 1,-1 1-1,1 0 0,-1 0 1,-1 0-1,10 13 1,-14-16 30,1 0 0,0 0-1,0 1 1,-1-1 0,0 0 0,0 1 0,0-1 0,0 0 0,0 1 0,-1 0 0,1-1 0,-1 1 0,0-1 0,0 1 0,0-1-1,-1 1 1,1 0 0,-1-1 0,0 1 0,0-1 0,0 0 0,-1 1 0,1-1 0,-1 0 0,-3 5 0,0-1 94,0-1 1,0 0-1,0-1 1,-1 1 0,0-1-1,0 0 1,-1-1-1,1 1 1,-1-1-1,0 0 1,0-1-1,0 0 1,-1 0 0,1-1-1,-1 0 1,1 0-1,-16 2 1,13-3-79,0-1 0,-1 0 1,1 0-1,-1-1 0,1 0 0,0 0 1,-1-2-1,1 1 0,0-1 0,0 0 1,1-1-1,-1-1 0,-9-4 1,19 8-91,-1 1 1,0 0-1,1-1 1,-1 1 0,1-1-1,-1 1 1,1-1 0,-1 1-1,1-1 1,-1 1 0,1-1-1,-1 1 1,1-1 0,0 1-1,-1-1 1,1 0 0,0 1-1,-1-1 1,1 0 0,0 1-1,0-1 1,0 0 0,0 1-1,0-1 1,-1 0 0,1 1-1,1-1 1,-1 0 0,0 0-1,0-1 1,1 1-46,0-1 1,0 0-1,0 1 0,0-1 0,0 0 1,0 1-1,0-1 0,0 1 1,1 0-1,-1-1 0,2 0 1,14-10-512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9.458"/>
    </inkml:context>
    <inkml:brush xml:id="br0">
      <inkml:brushProperty name="width" value="0.025" units="cm"/>
      <inkml:brushProperty name="height" value="0.025" units="cm"/>
    </inkml:brush>
  </inkml:definitions>
  <inkml:trace contextRef="#ctx0" brushRef="#br0">24 78 17388,'-20'-2'2707,"16"3"-997,13 2-561,2-1-895,0-1 0,1 0 1,-1-1-1,0 0 0,1 0 0,-1-1 0,0-1 0,16-4 0,87-31-173,-99 31 13,9-3-84,-10 3-7,0 1-1,21-5 0,-35 10-2,1-1 0,-1 1 0,1 0 0,0 0 0,-1 0-1,1 0 1,-1-1 0,1 1 0,0 0 0,-1 0-1,1 0 1,-1 0 0,1 0 0,0 0 0,-1 1-1,1-1 1,-1 0 0,1 0 0,-1 0 0,1 1 0,0-1-1,-1 0 1,1 0 0,-1 1 0,1-1 0,-1 0-1,1 1 1,-1-1 0,1 1 0,-1-1 0,0 1 0,1-1-1,-1 1 1,0-1 0,1 1 0,-1-1 0,0 1-1,0-1 1,1 1 0,-1 0 0,0-1 0,0 1 0,0-1-1,0 1 1,0 0 0,0-1 0,0 1 0,0-1-1,0 1 1,0 1 0,-1 3 1,0 1 0,-1 0 0,0-1 0,-3 9 0,3-10-3,-19 47 4,-17 43 349,-53 195 1,90-287-348,1-1 0,-1 1 0,1-1 0,0 0 0,0 1 0,0-1 0,0 1 0,0-1-1,0 1 1,0-1 0,0 0 0,0 1 0,1 1 0,-1-3-37,1 0 1,-1 1-1,0-1 1,0 0-1,1 0 1,-1 0-1,0 0 1,1 0-1,-1 0 1,0 0-1,0 0 1,1 0-1,-1 0 1,0 0-1,1 0 1,-1 0-1,0 0 1,0 0-1,1 0 0,-1 0 1,0 0-1,1 0 1,-1 0-1,0-1 1,0 1-1,1 0 1,-1 0-1,0 0 1,0 0-1,0-1 1,1 1-1,-1 0 1,0 0-1,0 0 1,0-1-1,1 1 1,1-3-211,1 0 1,0 0 0,-1 0-1,0 0 1,0 0 0,0-1-1,3-6 1,0-11-282,-4-6-120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4:59.911"/>
    </inkml:context>
    <inkml:brush xml:id="br0">
      <inkml:brushProperty name="width" value="0.025" units="cm"/>
      <inkml:brushProperty name="height" value="0.025" units="cm"/>
    </inkml:brush>
  </inkml:definitions>
  <inkml:trace contextRef="#ctx0" brushRef="#br0">4 111 17588,'-4'3'1848,"4"-1"-1104,2-2-312,8-2 1121,4 0-505,11-3-448,5 0-128,8-4-312,8-2-160,5 1-496,3-4-216,4 2 1240,0-4-648,-2 0-64,-2 2-72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0.459"/>
    </inkml:context>
    <inkml:brush xml:id="br0">
      <inkml:brushProperty name="width" value="0.025" units="cm"/>
      <inkml:brushProperty name="height" value="0.025" units="cm"/>
    </inkml:brush>
  </inkml:definitions>
  <inkml:trace contextRef="#ctx0" brushRef="#br0">28 37 17540,'0'0'65,"0"0"0,0 0 0,0 0 1,0 0-1,0 0 0,-1 0 0,1 0 0,0 0 1,0 0-1,0 0 0,0 0 0,0 0 0,0 0 0,0 0 1,-1 0-1,1 0 0,0 0 0,0 0 0,0 0 1,0 0-1,0 0 0,0 0 0,0 0 0,0 1 1,0-1-1,0 0 0,-1 0 0,1 0 0,0 0 1,0 0-1,0 0 0,0 0 0,0 0 0,0 0 1,0 1-1,0-1 0,0 0 0,0 0 0,0 0 1,0 0-1,0 0 0,0 0 0,0 0 0,0 1 1,0-1-1,0 0 0,0 0 0,0 0 0,0 0 1,0 0-1,0 0 0,0 0 0,0 1 0,0-1 0,1 0 1,-1 0-1,8 2 1560,15-2-565,46-20-31,-48 13-945,42-8 1,-63 14-86,1 1 0,-1 0 0,1 0 1,-1 0-1,0 0 0,1 0 0,-1 0 1,1 0-1,-1 0 0,1 0 0,-1 1 1,1-1-1,-1 0 0,0 0 0,1 0 1,-1 0-1,1 1 0,-1-1 0,0 0 0,1 0 1,-1 1-1,0-1 0,1 0 0,-1 1 1,0-1-1,1 0 0,-1 1 0,0-1 1,0 0-1,1 1 0,1 17-20,-13 25-4,8-34 25,-35 119 76,18-67-85,2 0 0,3 1 0,-7 75 0,22-131-1182,3-11-199,2-14 201,-1-12 465,1-5-239</inkml:trace>
  <inkml:trace contextRef="#ctx0" brushRef="#br0" timeOffset="1">2 242 18300,'-2'12'2144,"7"-2"-1399,8-8-313,6-2 1680,7-7-1368,6-3-280,1-4-544,4 0-384,-4-4 440,-3 4-120,-9 5-144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4.033"/>
    </inkml:context>
    <inkml:brush xml:id="br0">
      <inkml:brushProperty name="width" value="0.025" units="cm"/>
      <inkml:brushProperty name="height" value="0.025" units="cm"/>
    </inkml:brush>
  </inkml:definitions>
  <inkml:trace contextRef="#ctx0" brushRef="#br0">141 41 15043,'-1'0'106,"0"-1"0,-1 1-1,1-1 1,-1 1 0,1 0 0,-1-1-1,1 1 1,-1 0 0,1 0 0,-1 0-1,1 0 1,0 0 0,-1 1 0,1-1-1,-1 0 1,-2 2 0,-2 1 11,0 0 0,0 0 0,1 1-1,-1 0 1,1 0 0,0 1 0,0-1 0,0 1 0,1 0 0,0 0-1,0 1 1,0-1 0,-6 12 0,4-4-14,0 0 0,0 0-1,1 0 1,1 1 0,-4 23-1,6-28-44,1 0 0,1-1 0,-1 1-1,1 0 1,1 0 0,0 0-1,0 0 1,1 0 0,0-1-1,0 1 1,6 13 0,-6-19-22,0 1 1,0-1 0,0 1-1,1-1 1,-1 0-1,1 1 1,0-1-1,0-1 1,0 1 0,0 0-1,1-1 1,-1 1-1,1-1 1,-1 0-1,1-1 1,0 1 0,0 0-1,0-1 1,-1 0-1,2 0 1,-1 0-1,0 0 1,0-1 0,0 0-1,0 0 1,0 0-1,5-1 1,2 0 99,-1-1 0,1 0 0,-1-1 0,0 0 1,0-1-1,0 0 0,0 0 0,0-1 0,-1-1 0,15-10 1,-12 6 132,0 0 1,0 0 0,-1-2 0,0 1-1,-1-1 1,15-23 0,-22 30-201,0 0 0,-1-1 0,0 1 1,1-1-1,-2 1 0,1-1 0,-1 0 1,0 0-1,0 0 0,0 0 0,-1 0 0,0 0 1,-1 0-1,1 0 0,-1 0 0,0 1 1,0-1-1,-1 0 0,-3-8 0,2 6-166,-1 0 0,0-1 0,-1 2 0,0-1 0,0 1 0,-1-1 0,0 1 0,0 1 0,0-1 0,-1 1 0,0 0 0,-10-6 0,-6 2-1725,22 4 1266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5.106"/>
    </inkml:context>
    <inkml:brush xml:id="br0">
      <inkml:brushProperty name="width" value="0.025" units="cm"/>
      <inkml:brushProperty name="height" value="0.025" units="cm"/>
    </inkml:brush>
  </inkml:definitions>
  <inkml:trace contextRef="#ctx0" brushRef="#br0">108 59 11066,'-4'7'817,"-1"-1"0,1 0-1,-1 0 1,0 0-1,-10 8 1,-16 19 659,26-26-1145,-1 1 0,1 0 0,0 0 0,1 0-1,0 1 1,-3 10 0,6-17-290,1 1 0,-1-1 0,1 0 0,0 1 0,0-1 0,0 1 0,0-1 0,0 1 0,0-1 0,1 0 0,-1 1 0,1-1 0,-1 1 0,1-1 0,0 0 0,0 0 0,0 1 0,1-1 0,-1 0 0,0 0 0,1 0 0,-1 0 0,1-1 0,0 1 0,0 0 0,-1-1 0,1 1 0,0-1 0,3 2 0,1 0 44,0 0-1,0 0 1,1-1-1,-1 1 0,1-2 1,-1 1-1,1-1 0,0 0 1,-1 0-1,1-1 0,0 0 1,0 0-1,-1 0 0,1-1 1,0 0-1,-1 0 0,1-1 1,-1 0-1,1 0 1,9-5-1,-3 1 158,1-1-1,-1 0 1,0-1-1,-1-1 1,0 1 0,0-2-1,-1 0 1,13-14 0,-18 17-99,0-1 1,-1 0 0,0 0-1,-1 0 1,0 0 0,0-1-1,0 0 1,-1 1-1,-1-1 1,3-13 0,-5 20-124,1-1 1,-1 0 0,0 0-1,1 0 1,-1 1 0,-1-1-1,1 0 1,0 0 0,-1 0 0,1 1-1,-1-1 1,0 0 0,0 0-1,0 1 1,0-1 0,-1 1-1,1-1 1,0 1 0,-1 0-1,0-1 1,0 1 0,0 0-1,0 0 1,0 0 0,0 0-1,0 1 1,0-1 0,-1 1-1,1-1 1,-1 1 0,1 0-1,-1 0 1,0 0 0,1 0-1,-1 0 1,0 1 0,-5-1 0,1 0-25,0 1 1,0 0 0,-1 1 0,1 0 0,0 0 0,0 0 0,0 1 0,0 0 0,0 1 0,1-1 0,-1 1 0,1 1 0,-1-1 0,-9 8 0,5-3-231,0 0 0,0 1 0,1 1 0,0-1 0,0 2 0,-13 18 0,9-1-862,13-26 1049,1-1 0,-1 0-1,1 0 1,-1 0-1,1 1 1,0-1-1,0 0 1,0 0 0,0 1-1,0-1 1,0 0-1,0 1 1,0-1 0,0 0-1,0 0 1,1 1-1,-1-1 1,0 0-1,2 3 1,6 1-641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6.097"/>
    </inkml:context>
    <inkml:brush xml:id="br0">
      <inkml:brushProperty name="width" value="0.025" units="cm"/>
      <inkml:brushProperty name="height" value="0.025" units="cm"/>
    </inkml:brush>
  </inkml:definitions>
  <inkml:trace contextRef="#ctx0" brushRef="#br0">245 15 14323,'-2'-1'145,"1"-1"0,-1 1 0,0 0 0,0-1 0,0 1 0,0 0 1,0 0-1,-1 0 0,1 1 0,0-1 0,0 0 0,-1 1 0,1-1 0,0 1 0,-1 0 0,1 0 0,0 0 0,-1 0 0,1 0 0,0 1 1,0-1-1,-4 2 0,-2 0 179,0 0 0,0 1 0,0 0 0,1 0 0,-10 5 0,5 0-167,0 0 1,0 0-1,1 2 0,0-1 0,0 1 1,-17 22-1,24-26-152,-1 0 1,1 1 0,0-1-1,1 1 1,-1 0-1,2 0 1,-1 0-1,1 1 1,0-1 0,0 0-1,1 1 1,0 0-1,0-1 1,1 15-1,0-19-2,0-1 0,0 1 0,1-1 0,-1 1-1,1 0 1,0-1 0,0 1 0,0-1-1,0 1 1,0-1 0,1 0 0,-1 1-1,1-1 1,-1 0 0,1 0 0,0 0-1,0 0 1,0 0 0,4 2 0,-2-2 6,0 0 1,0 0 0,0 0-1,0-1 1,0 0-1,1 0 1,-1 0 0,0 0-1,1-1 1,-1 0-1,5 0 1,8-1 40,-1-1 1,0 0-1,1-2 0,-1 0 0,21-8 1,-3-2 184,0-1 1,33-21 0,-47 24 13,-1-1-1,-1 0 1,0-1 0,24-26 0,-40 38-183,1-1 1,-1 0 0,1 0 0,-1 0-1,0 0 1,-1-1 0,1 1 0,0-1 0,-1 1-1,0-1 1,2-5 0,-3 7-40,0 1 0,0-1 0,0 0 0,0 1 0,0-1 0,-1 1 0,1-1 0,0 0 0,-1 1 1,1-1-1,-1 1 0,0-1 0,1 1 0,-1-1 0,0 1 0,0 0 0,0-1 0,0 1 0,0 0 0,0 0 0,0 0 0,0 0 0,-1 0 0,1 0 0,0 0 1,-1 0-1,-2-1 0,-3-1-77,-1 0 1,0 0-1,0 0 1,0 1-1,-1 1 1,1 0 0,0 0-1,-1 0 1,1 1-1,-17 2 1,5 0-630,0 1 1,0 1-1,-26 9 1,41-11 553,-1 0 0,1 0 1,0 1-1,1-1 0,-1 1 0,0 0 1,1 0-1,-1 1 0,-4 4 1,-8 14-602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8.421"/>
    </inkml:context>
    <inkml:brush xml:id="br0">
      <inkml:brushProperty name="width" value="0.05" units="cm"/>
      <inkml:brushProperty name="height" value="0.05" units="cm"/>
    </inkml:brush>
  </inkml:definitions>
  <inkml:trace contextRef="#ctx0" brushRef="#br0">73 109 18444,'-2'3'188,"1"1"0,0-1 1,-1 0-1,1 1 0,1-1 0,-1 0 1,0 1-1,1 3 0,-3 9 12,-16 70 819,-22 137-421,40-196-458,5-15 95,-4-12-223,0 0 0,0 0 0,0 0 0,1 1 0,-1-1 0,0 0 0,0 0 0,0 0 0,1 0 0,-1 0 0,0 0 0,0 0 0,1 0 0,-1 0 0,0 0 0,0 0 0,1 0 0,-1 0 0,0 0 0,0 0 0,1 0 0,-1 0 0,0 0 0,0 0 0,0 0 0,1 0 0,-1 0 0,0 0 0,0 0 0,1-1 0,-1 1 0,0 0 0,0 0 0,0 0 0,0 0 0,1-1 0,-1 1 0,0 0 0,0 0 0,0 0 0,0-1 0,6-6 138,-1 0 0,1 0 0,-2 0 0,1-1 0,-1 1 0,5-14 0,17-57 681,-22 66-697,7-23 119,-2 0-1,-1-1 0,-2-1 0,-2 1 1,0-65-1,-4 99-246,-3-29 26,3 30-34,0 0-1,0 1 1,0-1-1,0 0 1,0 1-1,0-1 1,0 0-1,0 1 1,0-1-1,0 0 1,-1 1-1,1-1 1,0 0-1,-1 1 1,1-1-1,0 1 1,-1-1-1,1 0 1,0 1-1,-1-1 1,1 1-1,-1 0 1,1-1-1,-1 1 1,0-1-1,1 1 1,-1 0-1,1-1 1,-1 1-1,0 0 0,1-1 1,-1 1-1,1 0 1,-1 0-1,-1 0 1,1 1-6,0 0 0,0 0 0,0 0-1,0 0 1,0 0 0,0 0 0,0 0 0,0 1 0,0-1 0,0 0-1,1 1 1,-1-1 0,1 1 0,-1-1 0,1 0 0,-1 1 0,1-1 0,0 1-1,0-1 1,0 1 0,0 2 0,-1 34-97,1-36 99,0 0 0,0 1 1,0-1-1,1 0 0,-1 1 0,1-1 1,-1 0-1,1 1 0,0-1 0,0 0 1,0 0-1,0 0 0,0 0 0,0 0 1,1 0-1,-1 0 0,1 0 1,-1 0-1,1-1 0,0 1 0,-1-1 1,1 1-1,0-1 0,0 0 0,0 0 1,3 2-1,-1-2 16,0-1 0,-1 1 0,1-1 0,0 1 0,-1-1 0,1 0 0,0-1 0,-1 1 0,1-1 0,-1 1 1,1-1-1,-1 0 0,1-1 0,-1 1 0,1 0 0,4-4 0,3-2 50,0-1 1,-1 1-1,0-2 0,-1 0 1,0 0-1,0 0 1,9-15-1,22-21 198,-40 44-258,0 1-1,1 0 0,-1 0 0,0-1 0,0 1 1,0 0-1,1 0 0,-1-1 0,0 1 0,0 0 1,1 0-1,-1 0 0,0-1 0,1 1 0,-1 0 1,0 0-1,1 0 0,-1 0 0,0 0 0,1 0 1,-1 0-1,0 0 0,1 0 0,-1 0 0,0 0 1,1 0-1,-1 0 0,0 0 0,1 0 0,-1 0 1,0 0-1,0 0 0,1 0 0,4 12-42,-3 22-58,-2-31 91,-5 98-149,1 82-616,4-175 523,1 1-1,0-1 0,1 0 0,0 0 0,5 14 0,-7-20 187,1 0 1,0 0 0,0-1-1,0 1 1,0 0 0,0-1-1,0 1 1,0-1 0,0 0-1,0 1 1,1-1 0,-1 0-1,1 0 1,-1 1 0,1-1-1,-1 0 1,1-1 0,0 1-1,-1 0 1,1 0 0,0-1-1,0 1 1,0-1-1,-1 1 1,1-1 0,0 0-1,0 0 1,0 0 0,0 0-1,3-1 1,24-9-635,2-9-194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09.808"/>
    </inkml:context>
    <inkml:brush xml:id="br0">
      <inkml:brushProperty name="width" value="0.05" units="cm"/>
      <inkml:brushProperty name="height" value="0.05" units="cm"/>
    </inkml:brush>
  </inkml:definitions>
  <inkml:trace contextRef="#ctx0" brushRef="#br0">20 51 15091,'-3'-1'2904,"3"2"-2856,0-1 1,0 0-1,0 0 0,0 0 1,0 0-1,0 0 1,0 0-1,0 0 0,0 0 1,-2 8 1304,-1 11-235,-7 215 2215,9-214-3184,0 6 193,1 1-1,1 0 1,2-1 0,7 39-1,-10-65-317,0 1 1,0-1-1,0 1 0,0-1 0,0 1 0,0-1 0,0 1 0,1-1 1,-1 1-1,0-1 0,0 1 0,0-1 0,1 1 0,-1-1 1,0 1-1,1-1 0,-1 1 0,0-1 0,1 0 0,-1 1 0,0-1 1,1 0-1,-1 1 0,1-1 0,-1 0 0,1 0 0,-1 1 1,1-1-1,-1 0 0,1 0 0,-1 0 0,1 1 0,-1-1 0,1 0 1,-1 0-1,1 0 0,-1 0 0,1 0 0,-1 0 0,1 0 1,-1 0-1,1 0 0,-1-1 0,1 1 0,-1 0 0,1 0 0,-1 0 1,1-1-1,-1 1 0,1 0 0,-1 0 0,0-1 0,1 1 1,-1 0-1,1-1 0,-1 1 0,0 0 0,1-1 0,-1 1 0,0-1 1,1 0-1,23-32 797,-21 28-742,230-429 3227,-226 417-2795,3-3-2717,-9 23 59,-4 14-460,2-7 1672,1 4-80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6.857"/>
    </inkml:context>
    <inkml:brush xml:id="br0">
      <inkml:brushProperty name="width" value="0.025" units="cm"/>
      <inkml:brushProperty name="height" value="0.025" units="cm"/>
    </inkml:brush>
  </inkml:definitions>
  <inkml:trace contextRef="#ctx0" brushRef="#br0">316 109 15179,'1'-4'161,"0"0"-1,0-1 1,0 1 0,-1-1-1,1 1 1,-1-1 0,0 1-1,-1-1 1,1 1-1,-1-1 1,0 1 0,0 0-1,-3-8 1,3 9-72,-1 0 0,0 1 0,1-1 0,-1 1 0,0 0 0,0-1 0,0 1 0,-1 0 0,1 0 0,0 0 0,-1 1 0,1-1 0,-1 0 0,0 1 0,0 0 0,1 0 0,-1 0 0,0 0 0,0 0-1,0 0 1,-5 0 0,0 1 16,1 0-1,-1 0 0,1 0 0,0 1 0,-1 0 0,1 1 0,0 0 1,0 0-1,0 0 0,0 1 0,0 0 0,0 0 0,1 1 0,0 0 0,-1 0 1,-6 6-1,2-1-51,0 1 1,1 0 0,1 0-1,-1 1 1,2 0-1,-1 1 1,-10 21 0,11-17-31,1 0 0,1 0 0,1 1 0,0 0 0,-3 27 0,6-33-11,1 0 0,1 1 0,0-1 0,0 0 1,1 0-1,0 0 0,1 1 0,0-1 0,7 18 1,-7-25-5,-1-1-1,1 1 1,-1-1 0,1 0 0,0 0 0,0 0 0,0 0 0,1 0 0,-1 0 0,1-1 0,0 1-1,0-1 1,-1 0 0,2 0 0,-1 0 0,0 0 0,0 0 0,6 2 0,-3-3 13,-1 0-1,0 0 1,1 0 0,-1-1 0,1 0-1,-1 0 1,0-1 0,1 1 0,-1-1 0,0 0-1,9-3 1,4-3 65,0 0 0,-1-2 0,0 0 0,0 0 0,-1-2 0,17-14 0,-6 3 173,38-40-1,-56 52-190,-1 0-1,0 0 1,-1 0-1,0-1 1,0 0 0,-1-1-1,7-18 1,-12 27-63,0-1 1,0 0 0,0 0 0,-1 1-1,1-1 1,-1 0 0,0 0-1,0 0 1,0 0 0,-1 0-1,1 1 1,-1-1 0,0 0-1,0 0 1,0 1 0,-2-5-1,0 3-69,1 1-1,-1 0 1,0 1-1,0-1 1,0 0-1,-1 1 0,1 0 1,-1 0-1,0 0 1,0 0-1,0 0 1,-7-3-1,2 1 58,-1 1 0,1 0-1,-1 0 1,0 1 0,0 0 0,-1 1 0,1 0 0,0 1-1,-1 0 1,1 0 0,-1 1 0,-17 3 0,-2 4-208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8.628"/>
    </inkml:context>
    <inkml:brush xml:id="br0">
      <inkml:brushProperty name="width" value="0.025" units="cm"/>
      <inkml:brushProperty name="height" value="0.025" units="cm"/>
    </inkml:brush>
  </inkml:definitions>
  <inkml:trace contextRef="#ctx0" brushRef="#br0">20 475 15699,'-12'23'1593,"5"-12"-835,7-9 32,2-6 481,69-109 1083,153-235-362,-217 337-1939,-6 7-40,1 1 0,0 0 0,0 0 0,1 0 0,-1 0 0,0 1 0,1-1 0,0 1 0,-1-1 0,6-2 0,-8 5-12,0 0-1,1 0 0,-1-1 0,0 1 1,1 0-1,-1 0 0,0 0 0,1 0 1,-1 0-1,0 0 0,1 0 1,-1 0-1,0 0 0,1 0 0,-1 0 1,0 0-1,1 0 0,-1 0 0,0 1 1,1-1-1,-1 0 0,0 0 1,1 0-1,-1 0 0,0 1 0,0-1 1,1 0-1,-1 0 0,0 0 0,0 1 1,1-1-1,-1 0 0,0 1 0,0-1 1,0 0-1,1 0 0,-1 1 1,0-1-1,0 0 0,0 1 0,0-1 1,0 0-1,0 1 0,0-1 0,0 0 1,0 1-1,0-1 0,0 0 1,0 1-1,0-1 0,0 1 0,0-1 1,-1 26-67,1-22 49,-26 204-1041,1 2 899,22-172 52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9.172"/>
    </inkml:context>
    <inkml:brush xml:id="br0">
      <inkml:brushProperty name="width" value="0.025" units="cm"/>
      <inkml:brushProperty name="height" value="0.025" units="cm"/>
    </inkml:brush>
  </inkml:definitions>
  <inkml:trace contextRef="#ctx0" brushRef="#br0">0 452 15243,'1'0'98,"0"0"0,0 0 0,0 0 0,0 0 0,-1 0-1,1 0 1,0-1 0,0 1 0,0 0 0,-1 0 0,1-1 0,0 1-1,-1 0 1,1-1 0,0 1 0,0-1 0,-1 1 0,1-1 0,-1 1 0,1-1-1,0 0 1,15-18 234,-12 14-79,181-260 4319,-122 169-4029,-54 81-510,-7 11-36,0 0-1,1 0 1,-1 0 0,1 0 0,0 1 0,0-1 0,0 1 0,0 0 0,1 0-1,5-5 1,-8 8-1,-1 0 0,0 0 1,1 0-1,-1 0 0,1 0 0,-1 0 0,0 0 0,1 0 0,-1 0 0,1 0 0,-1 0 0,0 0 0,1 0 0,-1 0 1,1 1-1,-1-1 0,0 0 0,1 0 0,-1 0 0,0 0 0,1 1 0,-1-1 0,0 0 0,1 0 0,-1 1 0,0-1 1,0 0-1,1 1 0,-1-1 0,0 0 0,0 1 0,1-1 0,-1 0 0,0 1 0,0-1 0,0 1 0,0-1 1,0 0-1,0 1 0,0-1 0,0 1 0,1 0 0,2 21-132,-3-20 122,0 56-715,-2-1 0,-12 78 0,1-24-2667,12-94 2631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09.931"/>
    </inkml:context>
    <inkml:brush xml:id="br0">
      <inkml:brushProperty name="width" value="0.025" units="cm"/>
      <inkml:brushProperty name="height" value="0.025" units="cm"/>
    </inkml:brush>
  </inkml:definitions>
  <inkml:trace contextRef="#ctx0" brushRef="#br0">6 379 14283,'0'0'179,"-1"1"0,1-1-1,-1 1 1,1-1 0,-1 1 0,1-1 0,0 1-1,-1 0 1,1-1 0,0 1 0,-1 0 0,1-1-1,0 1 1,0 0 0,0 0 0,0-1 0,0 1-1,0 0 1,0-1 0,0 1 0,0 0 0,0 0-1,0-1 1,0 2 0,22-14 2130,8-10-1330,0-2-1,41-44 1,45-63-118,-78 81-718,-19 24-116,27-28 0,-45 53-31,-1 1 1,1-1-1,-1 0 1,1 1-1,0-1 1,-1 1-1,1-1 1,0 1-1,-1-1 0,1 1 1,0 0-1,-1-1 1,1 1-1,0 0 1,0-1-1,0 1 1,-1 0-1,1 0 1,1 0-1,-2 0 1,1 0 1,-1 0-1,1 1 1,-1-1-1,0 0 1,1 1-1,-1-1 1,0 0-1,0 1 0,1-1 1,-1 0-1,0 1 1,0-1-1,1 1 1,-1-1-1,0 0 1,0 1-1,0-1 1,0 1-1,0-1 0,0 1 1,0-1-1,0 0 1,0 2-1,-3 37-101,2-31 80,-21 114-509,-2 24-1661,23-129 1733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10.978"/>
    </inkml:context>
    <inkml:brush xml:id="br0">
      <inkml:brushProperty name="width" value="0.025" units="cm"/>
      <inkml:brushProperty name="height" value="0.025" units="cm"/>
    </inkml:brush>
  </inkml:definitions>
  <inkml:trace contextRef="#ctx0" brushRef="#br0">264 39 10978,'-2'-3'339,"0"0"-1,0 0 1,-1 0-1,1 1 1,-1-1 0,0 1-1,1 0 1,-1 0-1,0 0 1,0 0-1,-1 0 1,1 1-1,0-1 1,0 1-1,-1 0 1,1 0-1,-1 0 1,1 0 0,-6 0-1,4 1-74,1 0 0,-1 0 0,0 0 0,0 0-1,0 1 1,0 0 0,0 0 0,1 0 0,-1 1 0,0-1 0,1 1 0,-1 0-1,-6 4 1,-1 3-111,1 0 0,0 1 1,1 0-1,0 1 0,0 0 0,1 0 0,-13 23 0,18-27-151,-1 0 0,2 0 0,-1 1 0,1-1 0,1 1 0,-1 0 0,1-1 1,0 1-1,1 0 0,0 0 0,0 1 0,1-1 0,0 0 0,0 0 0,3 11 0,-2-16-1,0 1 0,0-1 0,0 0 0,1 0 0,0 0 0,-1 0 0,1 0 0,0 0 0,1 0 0,-1-1 0,0 1 0,1-1 0,-1 0 0,1 1 0,0-1 0,0 0 0,0-1 0,0 1 0,0 0 0,0-1 0,0 0 0,1 0 0,-1 0 0,0 0 0,1 0 0,-1-1 0,1 1 0,3-1 0,4 0 18,-1 0-1,0 0 1,0-1 0,1 0 0,-1-1 0,0 0 0,0-1 0,14-6 0,-8 2 104,0-1 0,0 0 0,-1-2 0,0 0 0,-1 0 0,0-1 0,-1-1 0,0-1 0,-1 1 0,16-22 0,-26 31-86,-1 1 1,1 0-1,-1 0 0,0-1 0,1 1 0,-1 0 0,0-1 1,-1 1-1,1-1 0,0 0 0,-1 1 0,1-1 1,-1 0-1,0 1 0,0-1 0,0 1 0,0-1 0,-1 0 1,1 1-1,-1-1 0,1 0 0,-3-3 0,2 4-64,0 0-1,-1 0 0,1 0 0,-1 1 1,0-1-1,1 1 0,-1-1 0,0 1 0,0-1 1,0 1-1,0 0 0,0 0 0,0 0 1,-1 0-1,1 0 0,0 1 0,0-1 1,-1 1-1,1-1 0,0 1 0,-1 0 1,1 0-1,-1 0 0,1 0 0,-3 1 1,-2-1-118,1 1 1,0 0-1,-1 0 1,1 1 0,0 0-1,0 0 1,0 0-1,0 1 1,1 0 0,-12 7-1,-3 9-408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12.145"/>
    </inkml:context>
    <inkml:brush xml:id="br0">
      <inkml:brushProperty name="width" value="0.025" units="cm"/>
      <inkml:brushProperty name="height" value="0.025" units="cm"/>
    </inkml:brush>
  </inkml:definitions>
  <inkml:trace contextRef="#ctx0" brushRef="#br0">119 72 13307,'1'0'224,"0"-1"-1,0 0 1,0 0 0,0 0-1,0 0 1,0 0 0,0 0-1,0 0 1,0-1 0,-1 1-1,1 0 1,0 0 0,-1-1-1,1 1 1,-1 0 0,0-1-1,1 1 1,-1-1 0,0 1-1,0 0 1,0-1 0,0 1-1,0-1 1,0 1 0,0-2-1,0 2-158,-1 0-1,1 0 1,-1 0 0,1 1-1,-1-1 1,1 0-1,-1 0 1,1 1-1,-1-1 1,1 0 0,-1 1-1,0-1 1,1 1-1,-1-1 1,0 1 0,0-1-1,1 1 1,-1 0-1,0-1 1,0 1-1,0 0 1,0-1 0,0 1-1,1 0 1,-1 0-1,0 0 1,0 0 0,0 0-1,0 0 1,0 0-1,0 0 1,1 0-1,-1 0 1,0 1 0,0-1-1,0 0 1,0 1-1,1-1 1,-1 0 0,0 1-1,0-1 1,0 1-1,-6 3-37,1 0 0,0 0 0,0 0 0,0 1 0,0-1 0,1 2 0,0-1-1,0 0 1,0 1 0,1 0 0,0 0 0,0 0 0,0 1 0,1-1 0,0 1 0,0 0-1,-3 12 1,3-7-17,0 1-1,1-1 1,0 0-1,1 1 1,0-1-1,1 1 1,0-1-1,1 1 1,4 21-1,-3-29-4,-1 0 0,1 0 0,-1 0 1,1 0-1,1 0 0,-1 0 0,1-1 0,0 1 0,0-1 0,0 0 0,1 1 0,-1-1 1,1-1-1,0 1 0,0-1 0,0 1 0,1-1 0,-1-1 0,1 1 0,-1 0 0,1-1 1,0 0-1,0 0 0,0-1 0,1 1 0,-1-1 0,0 0 0,0-1 0,1 1 0,-1-1 1,0 0-1,1 0 0,-1-1 0,0 1 0,9-3 0,1-1 8,-1-1 0,1 0 0,-1-1 0,0 0 0,0-1 0,-1-1 0,1 0 0,-2-1-1,20-16 1,-14 9 85,-2-1-1,0 0 1,0-1-1,-2 0 0,20-34 1,-30 46-46,-1 1 0,-1-1 1,1-1-1,-1 1 0,0 0 1,0 0-1,-1-1 0,0 1 0,0-1 1,-1 1-1,0-10 0,0 12-19,0 1-1,-1 0 1,1 0-1,-1 0 0,0 0 1,0 0-1,0 0 0,-1 0 1,1 0-1,-1 1 1,1-1-1,-1 0 0,0 1 1,0-1-1,0 1 1,0 0-1,-1 0 0,1 0 1,0 0-1,-1 0 0,0 0 1,1 1-1,-1-1 1,0 1-1,-3-2 0,-2 1-53,1 0 0,0 0 0,-1 1-1,1 0 1,-1 0 0,1 1-1,-1 0 1,1 0 0,-1 1 0,0 0-1,-12 3 1,11-2-215,-1 2 0,0-1-1,1 1 1,0 0 0,-1 1-1,2 0 1,-1 0 0,-9 9-1,10-7-277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12.905"/>
    </inkml:context>
    <inkml:brush xml:id="br0">
      <inkml:brushProperty name="width" value="0.025" units="cm"/>
      <inkml:brushProperty name="height" value="0.025" units="cm"/>
    </inkml:brush>
  </inkml:definitions>
  <inkml:trace contextRef="#ctx0" brushRef="#br0">179 8 16444,'0'0'38,"0"0"0,0-1 1,0 1-1,0 0 1,0-1-1,0 1 1,0 0-1,0-1 1,0 1-1,-1 0 0,1 0 1,0-1-1,0 1 1,0 0-1,0 0 1,0-1-1,-1 1 1,1 0-1,0 0 0,0 0 1,-1-1-1,1 1 1,0 0-1,0 0 1,-1 0-1,1 0 1,0-1-1,0 1 0,-1 0 1,1 0-1,0 0 1,-1 0-1,1 0 1,0 0-1,0 0 1,-1 0-1,1 0 0,0 0 1,-1 0-1,1 0 1,0 0-1,-1 0 1,1 0-1,0 0 1,-1 1-1,-18 3 213,13 0-125,0 0-1,1 0 1,-1 1 0,1 0 0,0 0 0,0 1 0,1-1 0,-1 1 0,-4 10 0,-31 61 310,29-52-345,1 0 1,1 1-1,-6 33 1,12-44-49,1 0 1,0-1 0,1 1 0,1 0 0,0 0-1,1 0 1,4 23 0,-4-35-27,-1-1 0,1 0 1,-1 1-1,1-1 0,0 1 0,0-1 1,0 0-1,0 0 0,1 0 1,-1 1-1,0-1 0,1 0 0,0-1 1,-1 1-1,1 0 0,0 0 0,0-1 1,0 1-1,0-1 0,0 0 0,0 1 1,1-1-1,-1 0 0,0 0 1,1 0-1,-1-1 0,0 1 0,1-1 1,-1 1-1,1-1 0,-1 0 0,1 0 1,-1 0-1,1 0 0,-1 0 1,1-1-1,-1 1 0,1-1 0,3-1 1,4-1 51,0-1 0,0-1 0,0 0 0,-1 0 1,1-1-1,-1 0 0,0-1 0,-1 0 1,10-9-1,6-9 336,34-45-1,-43 49-114,0-1-1,20-40 0,-31 52-202,1 1-1,-2-2 1,1 1-1,-1 0 1,-1-1-1,0 1 0,0-1 1,-1 1-1,0-14 1,-1 20-81,-1 1 0,1 0 0,-1 0 1,1-1-1,-1 1 0,0 0 0,0 0 1,0 0-1,-1 0 0,1 0 1,-1 0-1,1 0 0,-1 1 0,0-1 1,0 0-1,0 1 0,-1 0 0,1-1 1,-1 1-1,1 0 0,-1 0 1,0 0-1,1 1 0,-1-1 0,0 1 1,0-1-1,0 1 0,0 0 0,-1 0 1,1 0-1,0 1 0,0-1 0,-5 1 1,-1-1-161,-1 1 0,1 0 0,-1 1-1,1 0 1,0 0 0,-1 1 0,1 1 0,0-1 0,0 1 0,-12 6 0,-35 27-429,38-24 332,-10 5-291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20.032"/>
    </inkml:context>
    <inkml:brush xml:id="br0">
      <inkml:brushProperty name="width" value="0.025" units="cm"/>
      <inkml:brushProperty name="height" value="0.025" units="cm"/>
    </inkml:brush>
  </inkml:definitions>
  <inkml:trace contextRef="#ctx0" brushRef="#br0">6 481 17324,'0'0'63,"-1"0"1,1 0-1,0 0 1,0 0-1,0 0 1,-1 0-1,1 0 1,0 0-1,0 0 0,0 0 1,0 0-1,-1 0 1,1 0-1,0-1 1,0 1-1,0 0 1,-1 0-1,1 0 1,0 0-1,0 0 1,0 0-1,0-1 1,0 1-1,0 0 1,-1 0-1,1 0 1,0 0-1,0-1 1,0 1-1,0 0 0,0 0 1,0 0-1,0-1 1,0 1-1,0 0 1,0 0-1,0 0 1,0-1-1,0 1 1,0 0-1,0 0 1,0 0-1,0-1 1,0 1-1,0 0 1,0 0-1,0 0 1,0 0-1,0-1 1,0 1-1,1 0 0,-1 0 1,0 0-1,0-1 1,7-11 589,-5 10-351,122-164 3228,86-61-2807,-202 218-719,34-29 1,-40 36-8,0 0 0,1 0 0,-1 0 0,1 1-1,0-1 1,-1 1 0,1 0 0,0 0-1,0 0 1,0 0 0,0 0 0,0 1 0,0-1-1,5 1 1,-8 0 2,1 0 0,-1 0 0,1 0 0,-1 0 0,1 1-1,-1-1 1,1 0 0,-1 0 0,1 1 0,-1-1 0,1 0 0,-1 1-1,0-1 1,1 1 0,-1-1 0,0 1 0,1-1 0,-1 0 0,0 1-1,1-1 1,-1 1 0,0-1 0,0 1 0,0-1 0,0 1 0,1 0-1,-1-1 1,0 1 0,0-1 0,0 1 0,0-1 0,0 1 0,-2 20-31,-47 169-98,34-142 25,1 1 0,3 0-1,-6 61 1,16-105 2,1 1-1,0 0 0,0 0 1,1-1-1,-1 1 1,3 8-1,-3-13 103,1 0 0,-1-1 0,0 1 0,1 0 0,-1 0 0,1 0-1,0 0 1,-1 0 0,1 0 0,0-1 0,-1 1 0,1 0 0,0-1 0,0 1-1,-1 0 1,1-1 0,0 1 0,0-1 0,0 1 0,0-1 0,0 0 0,0 1-1,0-1 1,0 0 0,0 0 0,0 1 0,0-1 0,0 0 0,0 0 0,0 0-1,0 0 1,0-1 0,0 1 0,0 0 0,0 0 0,0-1 0,0 1 0,0 0-1,0-1 1,2 0 0,4-4-275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20.618"/>
    </inkml:context>
    <inkml:brush xml:id="br0">
      <inkml:brushProperty name="width" value="0.025" units="cm"/>
      <inkml:brushProperty name="height" value="0.025" units="cm"/>
    </inkml:brush>
  </inkml:definitions>
  <inkml:trace contextRef="#ctx0" brushRef="#br0">18 325 18372,'-5'8'1071,"3"-5"-865,0-1-1,1 1 1,-1-1 0,1 1-1,0 0 1,-1-1 0,0 5 0,2-7-155,1 1 1,-1-1 0,1 0 0,-1 0 0,0 0 0,1 1 0,-1-1 0,1 0 0,-1 0 0,1 0 0,-1 0 0,0 0 0,1 0 0,-1 0 0,1 0 0,-1 0 0,1 0 0,-1 0 0,1 0-1,-1 0 1,1 0 0,-1 0 0,0 0 0,1-1 0,-1 1 0,1 0 0,-1 0 0,0 0 0,1-1 0,-1 1 0,1 0 0,-1-1 0,20-8 381,2-5-169,0-1 1,-1 0-1,33-34 1,49-63 82,-79 85-256,70-79 36,-93 105-127,-1 1 0,1-1 0,0 0 0,-1 1 0,1-1 0,0 0 1,0 1-1,-1-1 0,1 1 0,0-1 0,0 1 0,0 0 0,0-1 1,0 1-1,-1 0 0,1-1 0,0 1 0,2 0 0,-3 0 0,0 0 0,1 1 0,-1-1 0,1 0 0,-1 0 0,0 1 0,1-1 0,-1 0 0,0 1 0,1-1 0,-1 0 0,0 1 0,0-1 0,1 1 0,-1-1 0,0 1 0,0-1 0,0 0 0,0 1 0,1-1 0,-1 1 0,0-1 0,0 1 0,0-1 0,0 1 0,-2 38-10,2-38 10,-10 52-111,-16 53 0,-4 19-147,30-118 175,0-4-24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21.308"/>
    </inkml:context>
    <inkml:brush xml:id="br0">
      <inkml:brushProperty name="width" value="0.025" units="cm"/>
      <inkml:brushProperty name="height" value="0.025" units="cm"/>
    </inkml:brush>
  </inkml:definitions>
  <inkml:trace contextRef="#ctx0" brushRef="#br0">4 371 12683,'-1'8'185,"-1"15"4747,2-23-4883,0 0 1,0 0-1,0 1 0,0-1 0,0 0 0,0 0 0,0 0 1,0 0-1,0 0 0,0 0 0,0 0 0,0 0 0,0 0 1,0 0-1,0 0 0,0 1 0,0-1 0,0 0 0,0 0 1,0 0-1,0 0 0,0 0 0,1 0 0,-1 0 0,0 0 1,0 0-1,0 0 0,0 0 0,0 0 0,0 0 0,0 0 1,0 0-1,0 0 0,0 0 0,1 0 0,-1 0 0,0 0 1,0 0-1,0 0 0,0 0 0,0 0 0,0 0 0,0 0 0,0 0 1,0 0-1,0 0 0,1 0 0,-1 0 0,0 0 0,0 0 1,0 0-1,0 0 0,0 0 0,0 0 0,0 0 0,9-11 1280,60-94 1679,-28 42-2323,94-114 0,-132 173-687,28-27-40,-29 30 35,-1 0-1,0 0 1,1 0 0,-1-1 0,1 1 0,0 1 0,-1-1 0,1 0 0,0 0-1,-1 1 1,1-1 0,0 1 0,0-1 0,0 1 0,0 0 0,-1 0-1,1 0 1,3 0 0,-4 0 2,0 1 1,-1-1-1,1 1 0,0 0 0,0-1 0,-1 1 1,1 0-1,0-1 0,-1 1 0,1 0 0,-1 0 1,1 0-1,-1 0 0,1 0 0,-1-1 0,0 1 1,1 0-1,-1 0 0,0 0 0,0 0 0,0 0 1,0 0-1,0 0 0,0 0 0,0 0 0,0 2 1,-4 30-67,4-31 62,-7 28-17,-1-1 0,-20 50 1,-10 30-661,34-79-465,3-30 1093,1 1 0,0 0-1,0 0 1,0 0 0,0-1 0,0 1 0,0 0 0,0 0 0,0 0 0,0-1 0,1 1 0,-1 0 0,0 0 0,0 0 0,1-1 0,-1 1 0,1 0 0,-1-1-1,0 1 1,1 0 0,-1-1 0,1 1 0,0 0 0,-1-1 0,1 1 0,-1-1 0,1 1 0,0-1 0,-1 1 0,2-1 0,1 0-520,-2-5-141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0.291"/>
    </inkml:context>
    <inkml:brush xml:id="br0">
      <inkml:brushProperty name="width" value="0.05" units="cm"/>
      <inkml:brushProperty name="height" value="0.05" units="cm"/>
    </inkml:brush>
  </inkml:definitions>
  <inkml:trace contextRef="#ctx0" brushRef="#br0">0 464 20444,'0'0'62,"0"0"0,0 1-1,0-1 1,0 0-1,0 0 1,0 0 0,0 0-1,0 1 1,0-1 0,0 0-1,0 0 1,1 0-1,-1 0 1,0 1 0,0-1-1,0 0 1,0 0 0,0 0-1,0 0 1,0 0-1,0 0 1,0 1 0,1-1-1,-1 0 1,0 0-1,0 0 1,0 0 0,0 0-1,0 0 1,1 0 0,-1 0-1,0 0 1,0 0-1,0 0 1,0 1 0,1-1-1,-1 0 1,0 0 0,0 0-1,8-6 1043,8-15-167,-13 18-426,143-186 3205,-6 10-3292,-127 160-395,15-27-1,-23 41-33,-3 11-1,-3 12-16,-13 81-95,4 1 0,6 179 0,4-273-28,4 30-41,-4-35 190,0 0 0,0 0 1,0 0-1,0 0 0,1 0 1,-1 0-1,0 1 0,1-1 1,-1 0-1,1 0 0,-1 0 1,1 0-1,-1 0 0,1 0 0,0 0 1,-1-1-1,1 1 0,0 0 1,0 0-1,0 0 0,0-1 1,0 1-1,1 0 0,-2-1-8,1 0 0,-1 0-1,1 0 1,-1 0 0,1 0 0,-1-1-1,0 1 1,1 0 0,-1 0 0,1 0-1,-1-1 1,0 1 0,1 0 0,-1-1-1,0 1 1,0 0 0,1-1 0,-1 1-1,0 0 1,0-1 0,1 1 0,-1 0-1,0-1 1,0 1 0,1-1 0,6-20-142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21.852"/>
    </inkml:context>
    <inkml:brush xml:id="br0">
      <inkml:brushProperty name="width" value="0.025" units="cm"/>
      <inkml:brushProperty name="height" value="0.025" units="cm"/>
    </inkml:brush>
  </inkml:definitions>
  <inkml:trace contextRef="#ctx0" brushRef="#br0">7 357 13667,'-2'6'409,"-3"19"1955,5-25-2331,0 0 0,0 1 1,0-1-1,0 0 0,0 0 0,0 0 1,0 0-1,0 0 0,0 0 0,0 0 1,0 1-1,0-1 0,0 0 0,0 0 1,0 0-1,0 0 0,0 0 0,0 0 0,0 0 1,0 1-1,0-1 0,0 0 0,0 0 1,0 0-1,1 0 0,-1 0 0,0 0 1,0 0-1,0 0 0,0 0 0,0 0 1,0 1-1,0-1 0,0 0 0,0 0 0,0 0 1,1 0-1,-1 0 0,0 0 0,0 0 1,0 0-1,0 0 0,0 0 0,0 0 1,0 0-1,0 0 0,1 0 0,-1 0 1,0 0-1,0 0 0,0 0 0,0 0 1,10-11 2138,94-155-373,15-22-1437,-96 164-180,-23 23-175,0 1-1,0 0 1,1 0 0,-1 0 0,0-1 0,0 1-1,1 0 1,-1 0 0,0 0 0,1 0-1,-1 0 1,0 0 0,1 0 0,-1 0 0,0 0-1,0 0 1,1 0 0,-1 0 0,0 0 0,1 0-1,-1 0 1,0 0 0,1 0 0,-1 0 0,0 0-1,0 0 1,1 0 0,-1 0 0,1 1 0,-1 0 5,1 0 0,-1-1 0,1 1 0,-1 0 0,0 0 0,1 0 0,-1 0 0,0 0 0,0 0 0,0 0 0,1 0 0,-1 0 0,0 0 0,-1 2 0,-1 84 530,0-38-213,7 86 0,-4-128-440,0 0 1,0 0-1,0 0 0,1-1 1,0 1-1,0-1 0,5 8 1,-3-8-48,-3-12-55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39.479"/>
    </inkml:context>
    <inkml:brush xml:id="br0">
      <inkml:brushProperty name="width" value="0.025" units="cm"/>
      <inkml:brushProperty name="height" value="0.025" units="cm"/>
      <inkml:brushProperty name="color" value="#E71224"/>
    </inkml:brush>
  </inkml:definitions>
  <inkml:trace contextRef="#ctx0" brushRef="#br0">24598 593 11562,'0'-1'1981,"-11"-6"1284,7 4-3260,0 0 0,0 0 0,-1 1 0,1-1 0,-1 1 0,0 0 0,0 1 0,0-1 0,-8 0 0,-37 5 20,41-1-9,0-1 0,-1-1 0,1 1 0,-14-2 1,21 0-21,-1 0 1,1 0-1,-1 0 1,1 0-1,-1 0 1,1-1-1,-1 1 1,1-1-1,0 1 1,0-1 0,0 0-1,0 0 1,0 0-1,1 0 1,-1 0-1,0 0 1,1-1-1,0 1 1,-3-5-1,4 5-20,-1 0 0,0 0 0,0 0 0,-1 0 0,1 0 0,0 0 0,-1 0 0,1 0 0,-1 0 0,0 1 0,1-1 0,-1 1 0,0-1 0,0 1 0,0-1 0,0 1 0,0 0 0,-1 0 0,1 0 0,0 1 0,0-1 0,-1 0 0,1 1 0,0-1 0,-1 1 0,-3 0 0,-3 2-19,0 0 0,0 0-1,0 1 1,0 0 0,1 1-1,-1 0 1,1 0 0,-11 8 0,-21 10 12,17-14 51,-1 0 0,0-2 1,-1-1-1,1-1 0,-40 2 0,-28 5 68,16 2-60,-353 51 66,118-25-33,-67 6 116,272-37-43,-170-11-1,-74-22-153,-381-29-14,51-22 101,119 11-130,-1069-116-323,1128 128 22,-512 11 0,55 35-40,-2-1 329,-113-41 219,443 10 34,-305-15-594,515 28 289,-725-1 69,119-12-104,797 26 154,-7 5-279,-1 11-1,-397 56 1,301-15 62,-486 3 0,361-51 608,-103 0-528,1 24-103,58 30 434,-101 5-112,-431-5-64,401-41 80,211-7-62,18 31 7,32 0 216,292-32-219,0-4 0,1-4 0,-92-19 0,131 21-17,-1 2-1,0 1 1,-72 8 0,-59-3 92,87-11 80,-59-2 195,128 11-347,0-1 1,0 2 0,0 1 0,1 0 0,-1 1-1,-24 9 1,-117 66 34,103-49-66,38-22-1,0-1 0,0 0 0,-1-2 0,0 0 0,0-1 1,0 0-1,-35 1 0,48-5 2,0 0 0,0 1 0,0 0 0,0 0 0,1 0 0,-1 0 0,-5 3 1,9-4-5,0 1 0,-1 0 0,1 0 0,-1 0 0,1 0 0,0 0 1,0 0-1,0 0 0,-1 0 0,1 1 0,0-1 0,0 0 0,1 1 1,-1-1-1,0 1 0,0-1 0,1 1 0,-1-1 0,1 1 1,-1-1-1,1 1 0,0-1 0,-1 1 0,1 1 0,-7 255-66,3-102 33,-1 16-3,23 254-1,31-155-93,-5-38-67,-37-182 161,-3 1-1,-2 80 0,-39 129 75,3-43 189,29-185-185,-3-14-9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42.552"/>
    </inkml:context>
    <inkml:brush xml:id="br0">
      <inkml:brushProperty name="width" value="0.025" units="cm"/>
      <inkml:brushProperty name="height" value="0.025" units="cm"/>
      <inkml:brushProperty name="color" value="#E71224"/>
    </inkml:brush>
  </inkml:definitions>
  <inkml:trace contextRef="#ctx0" brushRef="#br0">24820 1 9770,'-4'4'198,"-1"1"1,1 0-1,0 0 1,1 1-1,-1-1 0,1 1 1,0 0-1,1 0 0,-1 0 1,1 0-1,-1 6 0,-4 15 474,-3 33-1,9-54-632,-31 338 1339,19-165-1234,-123 1058-682,93-946 537,-17 144-155,59-414 102,-3 16-217,4-114 205,-1 76 328,-4 7-130,-2 8-12,7-13-106,-3 6 21,3-5-30,-1 0 1,1 0-1,-1-1 1,0 1-1,1-1 1,-1 1-1,0 0 1,0-1-1,0 0 1,0 1-1,-1 1 0,-13-3-7,7 0-14,0 0 0,1 0 0,-1 1 0,0 0 0,-7 2 0,-307 68-146,241-57 183,-139 44 0,115-26-17,-1-4 0,-142 19 0,101-31-73,-177-2 0,107-12-39,-386-10 3,258-17 125,-285-8-128,473 33-14,-489-6-553,1-38 257,557 33 409,-1122-108-219,1012 107 236,-1081-68 176,-306 7-106,367 103-283,3 42 384,578-31-159,-1216 4 426,1081-61-420,289 3-25,-155 4 84,-170-3 62,-781 11-47,708 7-41,-260 19-243,105 0 200,457-32 132,44 0-16,1 23 85,364-3-116,-279 11 528,356-25-180,0-3 1,-168-30-1,216 23-325,26 6-115,0 0 1,-1 2-1,0 0 0,1 1 0,-22 1 0,39 1-9,-1 1-1,1-1 1,-1 1 0,1 0 0,-1-1 0,1 1 0,-1 0-1,1 1 1,0-1 0,0 0 0,-1 1 0,1-1 0,0 1-1,0-1 1,1 1 0,-1 0 0,0 0 0,0 0-1,1 0 1,0 0 0,-1 0 0,1 1 0,0-1 0,0 0-1,0 1 1,0-1 0,0 1 0,1-1 0,-1 1 0,1-1-1,0 1 1,-1-1 0,1 1 0,0 0 0,1-1-1,-1 1 1,1 2 0,5 0 13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48.119"/>
    </inkml:context>
    <inkml:brush xml:id="br0">
      <inkml:brushProperty name="width" value="0.025" units="cm"/>
      <inkml:brushProperty name="height" value="0.025" units="cm"/>
      <inkml:brushProperty name="color" value="#E71224"/>
    </inkml:brush>
  </inkml:definitions>
  <inkml:trace contextRef="#ctx0" brushRef="#br0">23993 193 13915,'-22'-2'80,"0"0"1,-1 1-1,-38 4 1,19-1-82,-476-8 461,-91 3-530,102 46-82,55-5 301,-1387 32 333,-57-118-1348,992-27 527,487 34 458,-415-16-479,-4 21-64,235 11 479,-245 9 30,-1 28-26,38-1 73,674-11-91,-803-3 252,-1024 13-37,337 19-280,529-16-408,-255-10-935,1114-9 1530,-486-7 161,-1 27-363,145 7 171,-1-33 335,-171-28-208,144-26 76,580 61-292,0 2 1,0 1 0,-38 2 0,51 1-12,-1 1 1,1 0-1,0 1 0,0 1 0,0 0 1,0 1-1,-25 13 0,-59 31 92,-35 20 204,129-67-323,1 1 0,-1 0 0,1 0 0,0 0 0,0 1 0,0-1 0,0 1 0,1 0 0,-1-1 0,1 1 0,0 0 1,0 0-1,1 1 0,-1-1 0,1 0 0,0 1 0,-1 5 0,-1 10-15,1 0 0,1 34 0,1-15 5,-4 69-3,-9 132-8,-4-3 12,15 300 1,57 237 1,-23-429 23,16 194-50,-26 1 24,-23-458 2,8 163-24,-5-219 14,2-1 1,1-1-1,1 1 0,1-1 1,1 0-1,1 0 0,18 33 1,-23-50-2,0 0-1,1-1 1,0 1 0,1-1-1,-1 0 1,1 0 0,0-1-1,1 0 1,-1 0 0,1 0 0,0-1-1,8 4 1,-1-2-20,1 0 1,0-1-1,0-1 0,1-1 0,21 3 1,41 2-11,0-4 1,108-7-1,155-32 20,-227 21 11,52-1 26,173 8 0,168 30 3,-242-9-14,583 34 9,-326-17-5,81 10 17,65 3 1,356 17 16,-949-57-43,948 18 38,-600-44-15,-77 3-16,789-65 36,-422 40-53,-529 38 11,157-14 3,137-4-1,423-25 8,-394 11-13,179-14 24,202 29-10,1 65 3,-761-34-16,251 19-4,144 7 12,3-34 13,-423-6-12,494-22-28,2 20 28,-251 13 11,347 8-18,0 23 5,-481-18 1,662 33-10,-373-46-2,373-5-14,-863-1 22,601 4 24,-457 12-44,138 6-18,-294-21 37,0 0 1,1 0 0,-1 0-1,0 0 1,0-1 0,0 1-1,0 0 1,1-1 0,-1 1-1,0-1 1,0 0 0,0 1-1,0-1 1,0 0 0,0 1-1,0-1 1,0 0-1,-1 0 1,1 0 0,0 0-1,0 0 1,-1 0 0,1 0-1,-1 0 1,1 0 0,-1 0-1,1-1 1,-1 1 0,1 0-1,-1 0 1,0-2 0,2-5 6,-1-1 1,-1 1-1,0-15 1,1 5-1,63-515-180,-5 71 100,-51 350 62,-4 0-1,-14-130 1,-21-49-6,-21-319 13,47 232 56,-12-251-32,6 486 182,-6 0-1,-49-190 0,64 329-190,-22-79 224,20 73-208,0-1 1,-1 1-1,0 1 1,0-1-1,-11-12 1,15 19-21,-1 1 1,0 0 0,0 0 0,0 1 0,0-1-1,0 0 1,-1 1 0,1-1 0,0 1-1,-6-2 1,1 4 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49.375"/>
    </inkml:context>
    <inkml:brush xml:id="br0">
      <inkml:brushProperty name="width" value="0.025" units="cm"/>
      <inkml:brushProperty name="height" value="0.025" units="cm"/>
      <inkml:brushProperty name="color" value="#E71224"/>
    </inkml:brush>
  </inkml:definitions>
  <inkml:trace contextRef="#ctx0" brushRef="#br0">1 4543 11186,'-1'-22'384,"2"0"0,1 0 0,0 0-1,2 0 1,11-41 0,48-104 576,-54 145-891,41-96 189,6 2-1,81-125 1,157-172-205,21 16-181,134-179 5,213-327 187,-548 753-72,106-150 172,-183 243 15,-3-2-1,-2-1 1,34-89-1,-59 128-80,-1 1-1,0-1 1,-1-1-1,-2 1 0,0-1 1,-1 1-1,-2-39 0,-2 44 4,0 0-1,-1-1 0,-1 1 0,0 1 1,-1-1-1,-1 1 0,0-1 0,-2 2 1,1-1-1,-18-23 0,8 16 140,-1 0 0,-1 1 0,-42-35-1,-75-42-99,120 86 103,16 12-233,-1 0 1,1 0-1,0 0 0,-1 0 0,1 0 0,0-1 0,-1 1 1,1 0-1,0 0 0,-1 0 0,1-1 0,0 1 0,0 0 0,-1 0 1,1-1-1,0 1 0,0 0 0,-1-1 0,1 1 0,0 0 1,0 0-1,0-1 0,0 1 0,0-1 0,-1 1 0,1 0 0,0-1 1,0 1-1,0 0 0,0-1 0,0 0 0,11 2-30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0.220"/>
    </inkml:context>
    <inkml:brush xml:id="br0">
      <inkml:brushProperty name="width" value="0.025" units="cm"/>
      <inkml:brushProperty name="height" value="0.025" units="cm"/>
      <inkml:brushProperty name="color" value="#E71224"/>
    </inkml:brush>
  </inkml:definitions>
  <inkml:trace contextRef="#ctx0" brushRef="#br0">0 7186 10298,'37'-20'261,"0"-3"-1,-2 0 1,-1-3 0,-1-1-1,-1-1 1,36-41-1,3-15-67,74-111 0,-76 90-75,-5-3-1,86-199 1,-96 169-118,73-289 0,-108 326-14,-3-1 0,-6 0-1,-4-201 1,-69-306-153,-26-169 139,74-5 176,17 730-152,18-670 658,-24 510-111,-44-295 1,8 279-372,-5-23-162,22-3-42,23 222 29,1 0-1,1 0 0,2 0 1,2 0-1,18-63 0,-18 78 10,1 1 1,1 0-1,0 0 1,2 0-1,-1 1 1,2 0-1,0 1 0,1 0 1,0 1-1,2 1 1,27-24-1,-20 22 2,1 0-1,1 2 1,0 1 0,1 0-1,0 2 1,0 0 0,1 2-1,1 1 1,-1 1 0,1 1-1,0 1 1,0 2-1,0 0 1,1 2 0,-1 1-1,0 1 1,0 1 0,0 1-1,0 1 1,-1 2 0,27 10-1,-49-16 29,4 2-88,0 0-1,0-1 1,0 0-1,13 2 1,-19-4 17,1 0 0,0 0 1,0 0-1,-1 0 1,1 0-1,0 0 1,-1 0-1,1-1 0,-1 1 1,1-1-1,0 1 1,-1-1-1,1 0 0,-1 1 1,1-1-1,-1 0 1,1 0-1,-1 0 1,0 0-1,0 0 0,1-1 1,-1 1-1,0 0 1,0 0-1,0-1 1,1-2-1,3-5-165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0.657"/>
    </inkml:context>
    <inkml:brush xml:id="br0">
      <inkml:brushProperty name="width" value="0.025" units="cm"/>
      <inkml:brushProperty name="height" value="0.025" units="cm"/>
      <inkml:brushProperty name="color" value="#E71224"/>
    </inkml:brush>
  </inkml:definitions>
  <inkml:trace contextRef="#ctx0" brushRef="#br0">86 0 10314,'14'11'1200,"4"-1"-783,-2-3-193,6 0 896,1 0-696,0 4-112,-5 8-104,-3 7-72,-13 11-64,-4 9-16,-13 10-16,-10 5-8,-12 9-40,-3 5-24,-4-5 32,0-3 0,15-23-8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1.060"/>
    </inkml:context>
    <inkml:brush xml:id="br0">
      <inkml:brushProperty name="width" value="0.025" units="cm"/>
      <inkml:brushProperty name="height" value="0.025" units="cm"/>
      <inkml:brushProperty name="color" value="#E71224"/>
    </inkml:brush>
  </inkml:definitions>
  <inkml:trace contextRef="#ctx0" brushRef="#br0">1 1 16187,'10'0'1409,"-4"5"-1017,-3 7-184,1 8 576,-4 2-184,0 15-280,0 4-88,-2 6-160,0 0 16,2 0-200,0-6-136,4-10-368,1-8-96,4-21 544,-4-9-160,4-18-112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1.557"/>
    </inkml:context>
    <inkml:brush xml:id="br0">
      <inkml:brushProperty name="width" value="0.025" units="cm"/>
      <inkml:brushProperty name="height" value="0.025" units="cm"/>
      <inkml:brushProperty name="color" value="#E71224"/>
    </inkml:brush>
  </inkml:definitions>
  <inkml:trace contextRef="#ctx0" brushRef="#br0">18 136 15347,'-3'-17'1457,"-1"13"-1025,-5 4-208,8 7 720,4 4-384,8 3-752,1 0 912,9-2-720,7 0-32,7 1 0</inkml:trace>
  <inkml:trace contextRef="#ctx0" brushRef="#br0" timeOffset="1">430 366 16363,'-3'1'107,"0"0"0,0 0-1,0 1 1,0-1-1,0 1 1,1-1-1,-1 1 1,1 0-1,-1 0 1,1 0-1,0 1 1,-1-1-1,1 0 1,0 1-1,1 0 1,-3 3-1,-3 7 50,0-1-1,-5 17 1,12-28-150,-9 21 77,2 1 1,-7 31 0,12-46-85,1-1 0,0 1 0,0 0-1,1 0 1,0 1 0,1-1 0,-1 0 0,1 0 0,1-1 0,4 15-1,-6-21 3,1 1 0,-1-1-1,1 0 1,-1 0 0,1 1-1,0-1 1,0 0 0,0 0 0,0 0-1,0 0 1,0 0 0,0 0-1,0 0 1,0 0 0,0-1-1,0 1 1,1 0 0,-1-1-1,0 1 1,0-1 0,1 1-1,1 0 1,-1-1 3,1 0 0,0 0 0,-1 0 0,1 0 0,0-1 0,-1 1 0,1-1 0,-1 1 0,1-1 0,-1 0 0,4-1 0,5-4 21,-1 0-1,1-1 0,-1 0 0,10-10 1,3-4 98,0-1 0,-2-1-1,-1-1 1,34-52 0,-22 22 279,37-86-1,-56 112-237,-1-1 0,-2 0 0,-1-1 1,-1-1-1,-2 1 0,4-39 0,-10 67-153,0 0 0,0 1-1,0-1 1,0 0 0,0 0 0,0 1 0,-1-1 0,1 0 0,-1 1 0,1-1 0,-1-1 0,0 2-9,1 1-1,0 0 1,0 0 0,0 0-1,-1 0 1,1 0 0,0 0-1,0 0 1,-1-1 0,1 1-1,0 0 1,0 0-1,-1 0 1,1 0 0,0 0-1,0 0 1,0 0 0,-1 0-1,1 0 1,0 0 0,0 0-1,-1 0 1,1 1 0,0-1-1,0 0 1,-1 0 0,1 0-1,0 0 1,0 0 0,0 0-1,-1 0 1,1 1 0,0-1-1,0 0 1,0 0 0,0 0-1,-1 0 1,1 1 0,0-1-1,0 0 1,0 1 0,-3 2-1,0 1-1,0 1 1,1-1 0,0 0 0,-4 9 0,-3 17-301,2 1-1,1-1 0,1 1 0,2 0 0,0 0 0,4 41 1,3-28-43,7-13-96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2.018"/>
    </inkml:context>
    <inkml:brush xml:id="br0">
      <inkml:brushProperty name="width" value="0.025" units="cm"/>
      <inkml:brushProperty name="height" value="0.025" units="cm"/>
      <inkml:brushProperty name="color" value="#E71224"/>
    </inkml:brush>
  </inkml:definitions>
  <inkml:trace contextRef="#ctx0" brushRef="#br0">17 216 14827,'-1'1'123,"0"5"144,-1 0 0,1-1 0,1 1 1,-1 10-1,1-16-234,0 1 0,0 0 0,0 0 0,0 0 0,0-1 0,0 1 0,0 0 0,0 0 0,1 0 0,-1-1 0,0 1 1,1 0-1,-1 0 0,0-1 0,1 1 0,-1 0 0,1-1 0,-1 1 0,1-1 0,-1 1 0,1 0 0,0-1 0,-1 1 1,1-1-1,0 1 0,-1-1 0,1 0 0,0 1 0,0-1 0,-1 0 0,1 1 0,0-1 0,0 0 0,0 0 0,-1 0 1,1 0-1,0 0 0,0 0 0,0 0 0,-1 0 0,1 0 0,0 0 0,1-1 0,3 0 30,0-1 1,0 0-1,0 0 0,0 0 0,0-1 0,-1 0 1,1 0-1,-1 0 0,0 0 0,0-1 1,4-3-1,7-9 53,18-23 0,-24 27 20,-1-1 0,0 0 0,10-24 0,-14 30-39,-2 0-1,1 0 1,-1-1-1,0 1 1,-1-1 0,1 1-1,-2-1 1,1-15 0,-1 22-79,0 0 1,0 0 0,0 0-1,0 0 1,0 0 0,0 0 0,0 0-1,0 0 1,-1 0 0,1 0-1,0 0 1,-1 0 0,1 0 0,-1 0-1,1 0 1,-1 0 0,1 0-1,-1 0 1,0 1 0,1-1-1,-1 0 1,0 0 0,0 1 0,0-1-1,1 1 1,-1-1 0,0 0-1,0 1 1,0 0 0,0-1-1,0 1 1,0-1 0,0 1 0,0 0-1,0 0 1,0 0 0,0 0-1,0-1 1,0 1 0,0 0 0,0 1-1,0-1 1,0 0 0,0 0-1,0 0 1,0 1 0,0-1-1,0 0 1,-1 1 0,-4 2 54,0 0 0,1 0 1,-1 0-1,1 1 0,0-1 1,-9 10-1,1 0-49,1 0 0,1 2 0,0-1 0,1 2 0,0-1 1,2 1-1,0 0 0,0 1 0,2 0 0,0 0 0,1 1 0,-5 30 0,9-44-26,1 0 0,0 0 0,0 1 0,0-1 0,0 0 0,0 0 0,1 1 0,0-1 0,0 0 0,0 0 0,1 0 0,-1 0 0,3 4 0,-3-6 1,1 0 1,-1-1-1,1 1 0,-1 0 0,1-1 1,0 1-1,0-1 0,-1 0 1,1 0-1,0 1 0,0-1 0,0 0 1,1-1-1,-1 1 0,0 0 0,0-1 1,0 1-1,1-1 0,-1 0 0,0 1 1,0-1-1,1 0 0,-1-1 1,0 1-1,0 0 0,3-1 0,5-1-3,0-1 1,-1 0-1,1 0 0,-1-1 0,0 0 0,0 0 0,-1-1 1,14-10-1,63-57 14,-45 36 8,-39 35-18,0-1 0,1 1 0,-1 0 0,0 0 0,1 0 0,-1 0 1,1 0-1,-1 0 0,1 1 0,-1-1 0,1 0 0,0 1 0,-1-1 1,1 1-1,0-1 0,-1 1 0,1 0 0,3 0 0,-4 1 1,0-1-1,0 1 1,0 0-1,0-1 1,0 1 0,0 0-1,0 0 1,0 0-1,-1 0 1,1 0-1,0 0 1,-1 0 0,1 0-1,-1 0 1,1 0-1,-1 0 1,1 1-1,-1-1 1,0 0 0,0 0-1,0 0 1,1 1-1,-1-1 1,0 0-1,-1 2 1,2 36 12,1 20-11,-1-54-2,0-1 0,0 1 0,0 0 0,0 0 0,1-1 0,0 1 0,0-1 0,0 1 0,3 4 0,-3-7-11,-1-1 1,1 1-1,-1-1 1,1 1 0,0-1-1,0 1 1,-1-1-1,1 0 1,0 0 0,0 0-1,0 0 1,1 0-1,-1-1 1,0 1-1,0 0 1,0-1 0,0 0-1,1 1 1,-1-1-1,0 0 1,1 0 0,-1 0-1,0-1 1,0 1-1,0-1 1,1 1 0,-1-1-1,0 1 1,0-1-1,3-2 1,2 0-96,1-1 0,-1 1 0,0-2 0,0 1 0,0-1 0,11-11 0,-6 4 242,-1-1 0,0-1-1,-1 1 1,-1-2 0,0 1-1,10-22 1,-2-7-165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5.362"/>
    </inkml:context>
    <inkml:brush xml:id="br0">
      <inkml:brushProperty name="width" value="0.05" units="cm"/>
      <inkml:brushProperty name="height" value="0.05" units="cm"/>
    </inkml:brush>
  </inkml:definitions>
  <inkml:trace contextRef="#ctx0" brushRef="#br0">35 154 6937,'-4'-18'1719,"2"-1"0,-1-18 0,2-14 7720,-1 105-5869,-7 35-2940,2-15-435,1 112-12,6-183-161,0 0 0,0 0 0,0 0-1,1 0 1,-1-1 0,1 1 0,0 0 0,0 0 0,0 0 0,0-1 0,3 6-1,-3-7-1,-1-1-1,1 1 0,-1-1 0,1 0 0,-1 1 0,0-1 1,1 0-1,0 1 0,-1-1 0,1 0 0,-1 0 0,1 1 1,-1-1-1,1 0 0,-1 0 0,1 0 0,0 0 0,-1 0 1,1 1-1,-1-1 0,1 0 0,1-1 0,-1 1 25,1-1 0,-1 1 0,1-1 0,-1 0 0,1 0-1,-1 1 1,1-1 0,-1 0 0,0 0 0,0 0 0,1-1 0,0 0 0,180-227 2407,-133 163-2186,72-103 191,-135 199-2687,13-27 1986,-1 0 0,0 0 0,1 0-1,-1 0 1,-1 0 0,1-1 0,0 1 0,-1-1-1,1 1 1,-1-1 0,0 0 0,1 0-1,-1 0 1,-6 2 0,-6-6-702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2.599"/>
    </inkml:context>
    <inkml:brush xml:id="br0">
      <inkml:brushProperty name="width" value="0.025" units="cm"/>
      <inkml:brushProperty name="height" value="0.025" units="cm"/>
      <inkml:brushProperty name="color" value="#E71224"/>
    </inkml:brush>
  </inkml:definitions>
  <inkml:trace contextRef="#ctx0" brushRef="#br0">139 9 15915,'-1'-1'62,"1"0"-1,-1 1 1,0-1-1,0 1 1,1-1 0,-1 0-1,0 1 1,0-1-1,0 1 1,0 0-1,0-1 1,0 1-1,1 0 1,-1-1-1,0 1 1,0 0-1,0 0 1,0 0-1,0 0 1,0 0-1,0 0 1,0 0-1,0 0 1,-1 1-1,0 0 15,0-1 0,0 1 0,0 0-1,0 1 1,0-1 0,0 0 0,1 1 0,-1-1-1,1 1 1,-3 2 0,-3 4 188,1 1 1,1 0 0,-9 18-1,3-1-88,1 2-1,1-1 1,2 1-1,0 1 0,-2 37 1,1 147 130,8-197-305,0 0 0,1-1 0,1 1 0,0-1 0,8 28 0,-10-42-1,0-1 0,1 0 0,-1 1 0,0-1 1,0 1-1,0-1 0,0 0 0,1 1 0,-1-1 1,0 1-1,0-1 0,1 0 0,-1 1 0,0-1 1,0 0-1,1 0 0,-1 1 0,0-1 0,1 0 0,-1 0 1,0 1-1,1-1 0,-1 0 0,1 0 0,5-6 18,1-14 21,-2-16 34,-2 0 1,-1 0-1,-2 1 0,-1-1 1,-10-57-1,10 82-37,1 9-24,0-1 1,-1 1 0,1-1-1,-1 0 1,1 1-1,-1-1 1,0 1 0,0-1-1,0 1 1,0 0-1,-2-4 1,3 7-7,0-1 1,-1 1-1,1-1 0,0 0 1,0 1-1,-1-1 0,1 1 1,0-1-1,0 0 0,0 1 1,-1-1-1,1 1 0,0-1 1,0 1-1,0-1 0,0 1 1,0-1-1,0 1 0,0-1 1,0 1-1,0-1 0,0 1 1,0-1-1,0 1 0,1-1 1,-1 0-1,0 1 0,1 0 1,2 23 61,0-16-64,-1-1 1,2 0-1,-1 0 0,1 0 1,0 0-1,0-1 0,1 1 1,0-1-1,0 0 0,0-1 1,1 1-1,0-1 1,0 0-1,12 7 0,-13-9-8,1 0 1,0 0-1,0-1 0,0 0 1,1 0-1,-1-1 0,0 0 0,1 0 1,-1 0-1,1-1 0,-1 0 1,1 0-1,-1 0 0,1-1 0,-1 0 1,0-1-1,1 1 0,7-4 1,-3 1 14,0-2 0,0 1 0,0-1 0,-1-1 0,0 0 0,0 0 0,-1-1 0,1-1 0,-2 1 0,1-1 1,-1-1-1,-1 1 0,0-1 0,0-1 0,7-16 0,-53 121 480,32-74-426,-5 32 0,11-46-69,1 0 0,-1 0 0,1 0 0,0 0 1,0 0-1,0 0 0,1 0 0,0-1 0,0 1 1,3 7-1,-4-13-20,0 1 0,1 0-1,-1 0 1,0 0 0,1 0 0,-1 0 0,1 0 0,-1-1 0,1 1 0,-1 0 0,1 0-1,0-1 1,-1 1 0,1 0 0,0-1 0,0 1 0,0-1 0,-1 1 0,1-1 0,0 1-1,0-1 1,0 0 0,0 1 0,0-1 0,0 0 0,0 0 0,0 0 0,0 0 0,-1 1-1,1-1 1,0 0 0,0-1 0,0 1 0,0 0 0,0 0 0,0 0 0,0-1 0,0 1-1,0 0 1,0-1 0,0 1 0,-1-1 0,1 1 0,0-1 0,1 0 0,2-2-66,0 0 0,0 0-1,-1 0 1,1-1 0,-1 0 0,0 1 0,5-8 0,12-30-231,1-8-101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3.115"/>
    </inkml:context>
    <inkml:brush xml:id="br0">
      <inkml:brushProperty name="width" value="0.025" units="cm"/>
      <inkml:brushProperty name="height" value="0.025" units="cm"/>
      <inkml:brushProperty name="color" value="#E71224"/>
    </inkml:brush>
  </inkml:definitions>
  <inkml:trace contextRef="#ctx0" brushRef="#br0">25 1 13811,'-5'14'1808,"-4"5"-1136,2 0-367,4 1 1999,11-3-2392,12 1-288,8-10 360,5-1-160,11-7-168</inkml:trace>
  <inkml:trace contextRef="#ctx0" brushRef="#br0" timeOffset="1">388 97 17084,'-46'27'1757,"29"-18"-1329,1 0 1,0 0 0,1 2 0,0 0-1,1 1 1,-20 20 0,34-31-412,-1 0 1,0-1-1,1 1 0,-1 0 0,1 0 1,-1 0-1,1-1 0,-1 1 1,1 0-1,0 0 0,-1 0 1,1 0-1,0 0 0,-1 0 0,1 0 1,0 0-1,0 0 0,0 0 1,0 1-1,1-1-15,-1-1 0,0 1-1,1 0 1,-1-1 0,1 1 0,-1-1 0,1 1-1,-1-1 1,1 1 0,-1-1 0,1 0-1,-1 1 1,1-1 0,-1 0 0,1 1 0,0-1-1,-1 0 1,1 0 0,0 0 0,-1 1 0,2-1-1,6 1-72,0-1 0,1 0-1,14-1 1,-8 0 18,-7 1 22,-1 0 1,1 1 0,-1 0-1,1 0 1,-1 1 0,0 0-1,0 0 1,0 0 0,0 1 0,0 0-1,0 1 1,0 0 0,-1 0-1,8 6 1,-10-6 27,1 0 0,-1 1 1,0-1-1,-1 1 0,1 0 1,-1 0-1,0 1 0,0-1 0,-1 0 1,1 1-1,-1 0 0,0-1 0,-1 1 1,0 0-1,0 0 0,0 0 0,0 0 1,-1 8-1,-1-7 54,0 0 1,0 1-1,-1-1 1,1 0-1,-2 0 0,1 0 1,-1 0-1,0 0 1,-1-1-1,1 0 1,-1 1-1,-1-1 0,1 0 1,-1-1-1,0 1 1,0-1-1,-1 0 1,-7 5-1,6-4-7,-1 0-1,0-1 1,0 0-1,0 0 1,-1-1-1,1 0 1,-1-1-1,0 0 1,0 0-1,-1-1 1,1 0-1,0-1 1,-1 0-1,-9 0 1,17-1-65,-1 0 1,1 0 0,-1-1 0,1 1-1,0-1 1,-1 1 0,1-1 0,-1 0 0,1 0-1,0 0 1,0 0 0,0 0 0,0-1-1,0 1 1,0 0 0,0-1 0,0 0 0,0 1-1,0-1 1,-1-2 0,2 1 7,0 1-1,0-1 1,0 0 0,0 1-1,0-1 1,0 0 0,1 0-1,-1 0 1,1 1 0,0-1 0,0 0-1,0 0 1,0 0 0,1 0-1,-1 1 1,1-1 0,1-4-1,12-32-296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3.612"/>
    </inkml:context>
    <inkml:brush xml:id="br0">
      <inkml:brushProperty name="width" value="0.025" units="cm"/>
      <inkml:brushProperty name="height" value="0.025" units="cm"/>
      <inkml:brushProperty name="color" value="#E71224"/>
    </inkml:brush>
  </inkml:definitions>
  <inkml:trace contextRef="#ctx0" brushRef="#br0">248 343 14299,'-14'1'542,"1"0"0,-1 1 0,1 1 1,-1 0-1,1 0 0,0 1 0,0 1 0,1 0 0,-23 14 0,28-16-442,1 1-1,-1 0 0,1 1 1,0 0-1,0 0 0,1 0 1,-1 1-1,1 0 0,0 0 1,1 0-1,0 0 0,0 1 0,0-1 1,0 1-1,1 0 0,1 1 1,-1-1-1,-2 12 0,5-17-86,-1 0-1,1 1 0,0-1 0,0 0 1,0 0-1,0 1 0,0-1 0,0 0 1,1 1-1,-1-1 0,1 0 1,-1 0-1,1 1 0,0-1 0,0 0 1,0 0-1,0 0 0,0 0 1,1 0-1,-1 0 0,1-1 0,-1 1 1,1 0-1,0-1 0,-1 1 0,1-1 1,0 0-1,0 1 0,0-1 1,0 0-1,0 0 0,0 0 0,0 0 1,1-1-1,-1 1 0,0-1 1,0 1-1,3-1 0,4 1-11,0 0-1,-1-1 1,1 0 0,0-1-1,0 0 1,-1 0 0,1-1-1,-1 0 1,10-4 0,6-4 4,-1-1 1,0-1 0,-1 0-1,0-2 1,-1-1-1,-1-1 1,0 0-1,-1-2 1,-1 0 0,17-22-1,-19 21 28,-1-1-1,-2 0 1,0-1 0,-1-1-1,-1 0 1,-1-1-1,-1 0 1,-1 0 0,-1-1-1,6-39 1,-12 54 15,0-1-1,-1 1 1,0-1 0,0 1 0,-4-17-1,4 25-38,0 0 0,0-1 0,-1 1-1,1 0 1,0-1 0,-1 1 0,1 0-1,-1-1 1,1 1 0,-1 0 0,0 0-1,1 0 1,-1 0 0,0 0-1,0 0 1,0 0 0,0 0 0,0 0-1,0 0 1,0 0 0,0 0 0,0 1-1,0-1 1,0 0 0,-1 1 0,1-1-1,0 1 1,-1-1 0,1 1-1,0 0 1,0 0 0,-1-1 0,1 1-1,-1 0 1,1 0 0,0 0 0,-1 0-1,1 1 1,0-1 0,-1 0 0,1 1-1,0-1 1,0 0 0,-1 1 0,1 0-1,0-1 1,0 1 0,0 0-1,0-1 1,-2 2 0,-2 2 13,0-1-1,0 1 1,0 1 0,0-1-1,0 0 1,1 1 0,0 0-1,0 0 1,0 1 0,1-1-1,0 1 1,0-1 0,0 1-1,1 0 1,-4 12 0,5-14-17,0 1 1,0 0-1,0 1 1,0-1 0,1 0-1,0 0 1,0 0-1,0 0 1,1 0 0,0 0-1,0 0 1,0 0-1,0 0 1,1 0 0,0 0-1,0 0 1,0-1-1,1 1 1,-1-1-1,5 5 1,13 14 4,-14-17-9,0 0 0,0 0 0,-1 1 0,1-1 0,-2 1 0,1 1 1,-1-1-1,0 1 0,0 0 0,-1 0 0,0 0 0,-1 0 0,3 9 0,-4 9-8,-1 0 0,0 0 0,-2 0 0,-1 0-1,-10 37 1,-2 30-1821,14-68 172,1-25 1637,0 1 0,0-1 0,0 0 0,0 0-1,0 1 1,0-1 0,0 0 0,0 0 0,0 1 0,0-1 0,0 0 0,1 0 0,-1 1-1,0-1 1,0 0 0,0 0 0,0 1 0,0-1 0,1 0 0,-1 0 0,0 0 0,0 1-1,0-1 1,1 0 0,-1 0 0,0 0 0,0 0 0,1 0 0,-1 1 0,0-1-1,0 0 1,1 0 0,-1 0 0,0 0 0,1 0 0,-1 0 0,0 0 0,0 0 0,1 0-1,-1 0 1,0 0 0,0 0 0,1 0 0,-1 0 0,1 0 0,11-9-552,9-15-390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4.075"/>
    </inkml:context>
    <inkml:brush xml:id="br0">
      <inkml:brushProperty name="width" value="0.025" units="cm"/>
      <inkml:brushProperty name="height" value="0.025" units="cm"/>
      <inkml:brushProperty name="color" value="#E71224"/>
    </inkml:brush>
  </inkml:definitions>
  <inkml:trace contextRef="#ctx0" brushRef="#br0">16 79 14107,'-3'4'408,"1"0"0,0 0-1,0 1 1,1-1 0,-1 1 0,1-1 0,0 1-1,0 0 1,1-1 0,-1 1 0,1 0 0,0 4-1,0-7-283,1-1 0,-1 0 1,0 1-1,1-1 0,-1 0 0,1 0 0,-1 0 0,1 1 0,0-1 0,-1 0 0,1 0 0,0 0 0,0 0 0,0 0 0,-1 0 0,1 0 0,0 0 0,2 1 1,-1-2-47,0 1 0,1 0 0,-1 0 0,0-1 0,0 1 1,0-1-1,1 0 0,-1 1 0,0-1 0,1 0 1,-1 0-1,0-1 0,0 1 0,3-1 0,7-2-17,0-1 0,0-1-1,-1 1 1,1-2 0,-1 0-1,-1 0 1,1-1 0,-1 0-1,0-1 1,-1 0 0,0 0-1,0-1 1,-1 0 0,0-1-1,12-19 1,-19 27-53,1 0 1,-1 0-1,0 0 1,0 0-1,0 0 0,-1 0 1,1 0-1,0-1 0,-1 1 1,1-4-1,-1 5-5,0 1 0,0-1-1,0 1 1,0-1 0,-1 1-1,1-1 1,0 1 0,0-1 0,0 1-1,0-1 1,-1 1 0,1-1-1,0 1 1,-1 0 0,1-1 0,0 1-1,-1-1 1,1 1 0,0 0-1,-1-1 1,1 1 0,-1 0 0,1 0-1,0-1 1,-1 1 0,1 0-1,-1 0 1,1 0 0,-2-1 0,0 1 2,-1 0 0,0 0 0,0 0 0,1 1 0,-1-1 1,0 1-1,1 0 0,-1-1 0,0 1 0,1 0 0,-1 1 1,1-1-1,0 0 0,-1 1 0,-2 2 0,-6 4 8,1 1 0,0 0 0,1 1 0,0 0 0,0 0 0,1 1-1,-9 16 1,13-20-9,0 0-1,0 0 0,1 0 0,0 0 0,1 1 0,0-1 1,0 1-1,0-1 0,1 1 0,0 0 0,1 0 0,-1 0 1,2-1-1,0 10 0,0-14-2,-1-1-1,1 1 1,0 0 0,0-1-1,0 1 1,0-1 0,0 0-1,1 1 1,-1-1 0,1 0-1,0 0 1,-1 0 0,1 0 0,0 0-1,0 0 1,4 3 0,-2-3-1,0 0-1,0 0 1,0-1 0,1 1 0,-1-1 0,0 0 0,1 0 0,-1 0 0,7 0 0,1-1-8,0 0 0,-1-1 0,1 0 0,0-1 0,-1 0 1,1-1-1,11-5 0,10-6-40,-1-2-1,0-2 1,44-31 0,8-5-171,-84 54 219,0-1-1,0 1 1,0 0 0,0 0-1,0-1 1,1 1 0,-1 0 0,0 0-1,0 0 1,0-1 0,1 1 0,-1 0-1,0 0 1,0 0 0,1 0 0,-1 0-1,0 0 1,0-1 0,0 1 0,1 0-1,-1 0 1,0 0 0,1 0 0,-1 0-1,0 0 1,0 0 0,1 0 0,-1 0-1,0 0 1,0 0 0,1 0 0,-1 0-1,0 0 1,0 1 0,1-1-1,-1 0 1,0 0 0,0 0 0,1 0-1,-1 0 1,0 0 0,0 1 0,0-1-1,1 0 1,-1 0 0,0 0 0,0 1-1,0-1 1,0 0 0,0 0 0,1 0-1,-1 1 1,0-1 0,0 0 0,0 0-1,0 1 1,0-1 0,0 0 0,0 0-1,0 1 1,0-1 0,0 1 0,-4 15 70,0-5-27,0-1 22,1-1 0,0 1 0,0 0-1,1 0 1,-2 16 0,4-24-53,0 0 0,0 0 0,0 0 0,1 0 0,-1-1 0,0 1 0,1 0 0,-1 0 0,1 0 0,0 0 0,0-1 0,-1 1 0,1 0 0,0-1 0,1 1 0,-1 0 0,0-1 0,0 1 0,1-1 0,-1 0 0,1 0 0,-1 1 0,1-1 0,-1 0 0,1 0 0,0 0 0,-1 0 0,1-1 0,0 1 0,0 0 1,0-1-1,0 1 0,-1-1 0,1 0 0,0 0 0,2 0 0,8 1 5,0 0 1,0-2-1,0 1 1,0-2-1,0 1 0,0-2 1,18-5-1,81-35-204,-76 28 75,-6 2-17,-14 6 3,0 1 1,1 0-1,0 1 0,20-4 0,-36 9 117,1 0 0,0 0-1,-1-1 1,1 1 0,-1 0 0,1 0-1,0 0 1,-1 0 0,1 0 0,0 0-1,-1 0 1,1 0 0,0 0 0,-1 0-1,1 0 1,-1 1 0,1-1 0,0 0-1,-1 0 1,1 1 0,-1-1-1,1 0 1,-1 1 0,1-1 0,-1 0-1,1 1 1,-1-1 0,1 1 0,-1-1-1,1 1 1,-1-1 0,0 1 0,1-1-1,-1 1 1,0-1 0,1 1 0,-1 0-1,0-1 1,0 1 0,0-1 0,1 1-1,-1 0 1,0-1 0,0 1 0,0 0-1,0-1 1,0 1 0,0 0 0,0-1-1,-1 1 1,1-1 0,0 1 0,0 0-1,0-1 1,-1 2 0,-2 5-30,1 1 0,-1-1 0,-7 11 0,9-16 41,-9 17 39,-3 5-397,-1 0 0,-30 38 0,30-49 235,5-12-79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06.408"/>
    </inkml:context>
    <inkml:brush xml:id="br0">
      <inkml:brushProperty name="width" value="0.025" units="cm"/>
      <inkml:brushProperty name="height" value="0.025" units="cm"/>
      <inkml:brushProperty name="color" value="#E71224"/>
    </inkml:brush>
  </inkml:definitions>
  <inkml:trace contextRef="#ctx0" brushRef="#br0">1 4 19180,'10'18'1096,"-10"-15"-1016,2-1-704,7 2 488,1-6 80,-1-5-48,-27-14-88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19.316"/>
    </inkml:context>
    <inkml:brush xml:id="br0">
      <inkml:brushProperty name="width" value="0.025" units="cm"/>
      <inkml:brushProperty name="height" value="0.025" units="cm"/>
      <inkml:brushProperty name="color" value="#E71224"/>
    </inkml:brush>
  </inkml:definitions>
  <inkml:trace contextRef="#ctx0" brushRef="#br0">1727 286 10914,'1'-3'155,"0"0"0,0 0 0,-1 0 0,1 0-1,-1-1 1,1 1 0,-1 0 0,0-1 0,0 1-1,-1 0 1,1 0 0,-1-1 0,1 1 0,-1 0-1,0 0 1,0 0 0,0 0 0,-1 0 0,1 0-1,-1 0 1,0 0 0,1 1 0,-1-1 0,-1 0 0,-2-2-1,-4-6 224,-1 2-1,-1-1 0,0 1 1,-19-13-1,9 10-261,-1 0 0,0 2 0,0 1 0,-1 0 0,0 2-1,0 0 1,-26-3 0,-175-12-84,140 17 45,-86-12 187,-107-6 593,248 23-833,0 1 1,0 2 0,0 1 0,0 1-1,1 1 1,0 1 0,0 2 0,1 1-1,0 1 1,1 1 0,0 2 0,1 0-1,1 2 1,0 0 0,-30 28 0,33-25-29,2 0 0,0 1 1,2 1-1,0 1 0,1 0 1,1 1-1,2 1 0,0 0 0,1 1 1,2 1-1,0-1 0,2 2 1,1-1-1,1 1 0,1 0 1,-2 37-1,7-37-2,2 1 0,1-1 0,0-1 0,2 1 0,1-1 0,12 32 0,70 148-61,-82-192 57,0-2 0,2 1 0,-1-1 0,1 0 0,1 0 0,0-1 0,1 0 0,0-1 0,1 0 0,0 0 0,1-1 1,-1-1-1,2 0 0,-1 0 0,1-2 0,0 1 0,1-2 0,-1 0 0,23 6 0,45 4-148,0-4-1,129 3 1,-105-9-47,-63-3 129,1-2 1,0-1-1,0-3 0,44-8 1,-62 6 31,1-1 0,-1-1 0,0-1 0,-1-1 0,0-1 0,-1-2 0,40-27 0,-3-6 4,-2-3 0,-2-3 0,-3-2 0,55-72 0,-97 113 35,-1-2 0,0 1 0,-1-1-1,-1 0 1,12-32 0,-16 35 4,-1 1 1,-1-1-1,0 0 1,0 0-1,-1 0 0,-1 0 1,0 0-1,-1 0 1,-2-17-1,-6-9 72,0 1 0,-3 1 0,0 0 0,-28-53 0,35 80-21,-1-1 1,0 1 0,-13-16-1,-1 4 12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20.700"/>
    </inkml:context>
    <inkml:brush xml:id="br0">
      <inkml:brushProperty name="width" value="0.025" units="cm"/>
      <inkml:brushProperty name="height" value="0.025" units="cm"/>
      <inkml:brushProperty name="color" value="#E71224"/>
    </inkml:brush>
  </inkml:definitions>
  <inkml:trace contextRef="#ctx0" brushRef="#br0">662 151 10954,'-8'-6'188,"-1"1"-1,-1-1 0,1 2 1,-1 0-1,1 0 0,-1 0 1,0 1-1,-1 1 1,1 0-1,-12-1 0,-3 1 30,1 1-1,-1 2 0,-29 3 0,31-1-92,2 1 0,-1 1-1,0 0 1,1 2 0,0 0-1,1 2 1,-1 0 0,-22 15-1,28-14-50,1 0 0,0 0 0,1 2 0,1 0-1,-1 0 1,2 1 0,0 1 0,0-1 0,1 2 0,1 0 0,-7 16-1,6-8-6,1 1-1,1 0 1,1 1-1,1 0 1,1 0-1,1 0 0,2 1 1,0-1-1,2 1 1,1 0-1,1-1 1,1 1-1,7 28 0,1-12-38,1-1-1,2 0 0,2 0 1,2-2-1,2 0 1,1-1-1,27 36 0,-33-53-26,2 1-1,0-2 1,1 0-1,1-2 1,1 0 0,1 0-1,28 16 1,-34-24 2,0-2 0,1 0 0,0-1 0,0-1 0,1 0 0,0-1 1,0-1-1,0 0 0,0-2 0,1 0 0,-1-1 0,20-1 0,-9-2 25,1-3-1,-1 0 0,0-1 1,-1-2-1,1-1 0,-2-1 1,1-2-1,33-19 1,-1-5 73,-1-2 0,68-60 0,-82 62-42,-2-2 0,-1-2 0,37-49 0,-64 72-47,-1-2-1,-1 1 1,-1-2-1,0 0 1,-2 0-1,0-1 1,-1 0-1,-1 0 1,-1-1-1,5-39 1,-8 30 22,-1-1 0,-2 0 0,-1 0 1,-1 1-1,-2-1 0,-9-36 0,8 51-24,0 0 0,0 1-1,-2 0 1,0 0-1,-1 1 1,0 0-1,-2 0 1,1 1 0,-2 0-1,0 1 1,0 0-1,-26-22 1,16 20-39,0 0 1,0 1-1,-2 2 1,1 0-1,-1 1 1,-39-12-1,47 18 7,-1 1 0,0 1 0,1 0 0,-1 2 0,-1-1 0,1 2-1,0 0 1,0 1 0,0 0 0,0 2 0,-23 5 0,2 7-89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5.055"/>
    </inkml:context>
    <inkml:brush xml:id="br0">
      <inkml:brushProperty name="width" value="0.025" units="cm"/>
      <inkml:brushProperty name="height" value="0.025" units="cm"/>
      <inkml:brushProperty name="color" value="#E71224"/>
    </inkml:brush>
  </inkml:definitions>
  <inkml:trace contextRef="#ctx0" brushRef="#br0">3 17 19092,'4'-11'1912,"-1"7"-1231,-1 2-281,-2 9 1032,-3 13-384,0 13-432,0 8-168,1 9-295,2 3-89,-1 3-265,1-2-255,0-2-392,3-5-232,1-10-288,-2-4 904,-2-11-321,-2 1-207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5.534"/>
    </inkml:context>
    <inkml:brush xml:id="br0">
      <inkml:brushProperty name="width" value="0.025" units="cm"/>
      <inkml:brushProperty name="height" value="0.025" units="cm"/>
      <inkml:brushProperty name="color" value="#E71224"/>
    </inkml:brush>
  </inkml:definitions>
  <inkml:trace contextRef="#ctx0" brushRef="#br0">1 198 16812,'9'3'1680,"6"-3"-1152,17-3-192,5-4 752,15-6-544,4-2-127,11-4-337,3-3-200,0 1-585,-5-2 521,-12 0-8,-11-1-152,-18-6-160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5.966"/>
    </inkml:context>
    <inkml:brush xml:id="br0">
      <inkml:brushProperty name="width" value="0.025" units="cm"/>
      <inkml:brushProperty name="height" value="0.025" units="cm"/>
      <inkml:brushProperty name="color" value="#E71224"/>
    </inkml:brush>
  </inkml:definitions>
  <inkml:trace contextRef="#ctx0" brushRef="#br0">28 85 15883,'-1'-1'287,"-1"1"-138,1 0-1,-1-1 0,0 1 0,1 0 1,-1-1-1,1 0 0,0 1 0,-1-1 1,1 0-1,-1 0 0,1 0 0,0 0 1,0 0-1,0 0 0,-1 0 0,1 0 0,-1-2 1,2 3-91,1-1 0,-1 1 1,1-1-1,-1 1 0,0-1 1,1 1-1,-1 0 0,1-1 0,-1 1 1,1 0-1,0-1 0,-1 1 1,1 0-1,-1 0 0,1-1 1,0 1-1,-1 0 0,1 0 1,-1 0-1,1 0 0,0 0 1,-1 0-1,1 0 0,-1 0 0,2 0 1,18 1 212,66 5 842,158-9 1,-165-6-1197,-2-4 1,95-27-1,-157 35-93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17.046"/>
    </inkml:context>
    <inkml:brush xml:id="br0">
      <inkml:brushProperty name="width" value="0.05" units="cm"/>
      <inkml:brushProperty name="height" value="0.05" units="cm"/>
    </inkml:brush>
  </inkml:definitions>
  <inkml:trace contextRef="#ctx0" brushRef="#br0">123 107 16756,'0'0'69,"-1"0"0,1 0 0,0 0 0,-1 0 0,1 0 0,0 0 0,-1 0 0,1 0 0,0 0 0,0 0 0,-1 0 0,1 0 0,0 0 0,-1 0 0,1 0 0,0-1 0,0 1 0,-1 0 0,1 0 0,0 0-1,0 0 1,-1-1 0,1 1 0,0 0 0,0 0 0,0-1 0,-1 1 0,1 0 0,0 0 0,0-1 0,0 1 0,0 0 0,0-1 0,3-11 1334,13-11 570,-9 14-1449,1 0 0,0 1 0,0 0 1,13-9-1,-18 16-474,-1-1 1,0 0 0,1 1 0,-1-1-1,0 1 1,1 0 0,0 0-1,-1 0 1,1 0 0,0 0 0,-1 0-1,1 1 1,0 0 0,0-1-1,0 1 1,-1 0 0,1 0 0,0 1-1,0-1 1,0 0 0,-1 1 0,1 0-1,4 1 1,-5 0-41,-1-1 1,1 1-1,-1-1 0,1 1 1,-1-1-1,0 1 0,0 0 1,0 0-1,0-1 0,0 1 0,0 0 1,0 0-1,-1 0 0,1 0 1,-1 0-1,1 0 0,-1 0 1,0 0-1,0 0 0,0 0 1,0 1-1,0-1 0,0 0 1,0 0-1,-2 3 0,1 3-1,-1 0 0,0-1 0,-1 1 1,1-1-1,-8 13 0,-2-1 14,-1-1 0,-1 0 0,-1-1 1,-1 0-1,0-1 0,-1-1 0,-1 0 1,0-2-1,-1 0 0,0-1 0,-25 11 0,22-18 12,16-5-31,14-5-27,-7 4 17,1 0 0,-1 1 0,1-1 0,0 1 0,-1-1 0,1 1 0,0 0 0,-1-1 0,1 1 0,0 0 0,-1 0 0,1 0 0,0 1 0,0-1 0,-1 0 0,1 1 0,0-1 0,-1 1-1,1-1 1,-1 1 0,1 0 0,-1-1 0,1 1 0,-1 0 0,1 0 0,-1 0 0,0 0 0,3 3 0,0 2-8,1 0-1,-1 1 1,0 0 0,0 0 0,3 10 0,-5-12 12,-1-1 1,1 1 0,1 0 0,-1-1 0,1 0 0,-1 1 0,1-1-1,0 0 1,1-1 0,5 6 0,-7-8 27,1 0 0,-1 0 0,1 0 0,-1-1 0,1 1 0,0-1 0,-1 0 0,1 0-1,-1 0 1,1 0 0,0 0 0,-1-1 0,1 1 0,-1-1 0,1 1 0,0-1 0,-1 0 0,0 0 0,1 0 0,-1-1 0,0 1 0,3-3 0,6-3 173,0 0-1,-1-1 1,9-10 0,-13 13-134,-3 2 29,0 0 0,0 0 0,0 0 0,0-1-1,0 1 1,2-5 0,-5 7-80,1 0 0,-1 0 1,0 0-1,1 0 0,-1 0 0,0 0 0,0 0 1,1-1-1,-1 1 0,0 0 0,0 0 0,0 0 0,-1 0 1,1-1-1,0 1 0,0 0 0,-1 0 0,1 0 1,0 0-1,-1 0 0,1 0 0,-1 0 0,0 0 0,1 0 1,-1 0-1,0 0 0,-1-2 0,1 3 32,-11-15-792,12 14 713,0 1-1,0 0 0,-1 0 1,1 0-1,0 0 0,0-1 1,-1 1-1,1 0 0,0 0 0,0-1 1,0 1-1,-1 0 0,1-1 1,0 1-1,0 0 0,0 0 1,0-1-1,0 1 0,0 0 1,0-1-1,0 1 0,0 0 0,0-1 1,0 1-1,0 0 0,0 0 1,0-1-1,0 1 0,0 0 1,0-1-1,0 1 0,0 0 1,0-1-1,0 1 0,0 0 0,1 0 1,-1-1-1,0 1 0,0 0 1,0 0-1,1-1 0,-1 1 1,0 0-1,0 0 0,1 0 1,-1-1-1,0 1 0,0 0 0,1 0 1,4-1-443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6.486"/>
    </inkml:context>
    <inkml:brush xml:id="br0">
      <inkml:brushProperty name="width" value="0.025" units="cm"/>
      <inkml:brushProperty name="height" value="0.025" units="cm"/>
      <inkml:brushProperty name="color" value="#E71224"/>
    </inkml:brush>
  </inkml:definitions>
  <inkml:trace contextRef="#ctx0" brushRef="#br0">939 44 13739,'-24'-9'479,"0"1"0,-1 1 0,0 1 0,0 1 0,0 1 0,-50 0 0,32 5-154,1 1 0,0 3 0,-58 13 0,71-11-231,0 2 0,1 0 0,0 2 0,0 1 1,1 1-1,1 2 0,0 0 0,1 2 0,-28 24 0,36-25-39,0 0 1,0 2-1,2 0 0,0 1 1,1 0-1,1 1 0,1 1 1,1 0-1,1 1 0,0 0 1,2 0-1,-6 25 0,9-26-22,1 0-1,0 1 1,2-1 0,1 1-1,0 0 1,2 0-1,0 0 1,6 28 0,-4-37-28,0 0 1,1-1 0,0 1-1,1-1 1,1 0 0,0 0-1,0-1 1,1 0 0,1 0-1,-1-1 1,2 0 0,0 0-1,0-1 1,0 0 0,14 9-1,-6-6-11,1-2-1,1 0 0,0-1 0,1-1 1,-1-1-1,1 0 0,1-2 1,-1 0-1,1-2 0,0 0 0,21 0 1,2-2 7,-1-2 1,0-2 0,0-2 0,58-14-1,-68 11 83,0-2-1,-1-2 0,0 0 0,-1-2 1,-1-2-1,0 0 0,-1-2 0,50-41 1,-61 43 44,0-1 0,-1 0 0,0-2-1,-2 0 1,0 0 0,-1-2 0,-1 0 0,-1 0 0,-1-1 0,-1-1 0,-1 1 0,-1-2 0,6-25 0,-11 36-126,-1 0 0,-1-1 0,0 1 0,-1-1 0,0 0 0,-1 1 0,0-1 0,-1 1 0,-1 0 0,0 0 1,-1 0-1,0 0 0,-1 0 0,-1 1 0,0-1 0,0 2 0,-1-1 0,-1 1 0,0 0 0,0 0 0,-1 1 0,-1 0 0,0 1 0,0 0 0,0 0 0,-1 1 0,-1 1 0,1 0 1,-1 0-1,0 1 0,-1 1 0,1 0 0,-1 1 0,-14-4 0,3 4-97,0 1 0,1 1 0,-1 1 1,0 1-1,0 1 0,0 1 0,0 1 0,-23 6 0,-28 9-303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7.240"/>
    </inkml:context>
    <inkml:brush xml:id="br0">
      <inkml:brushProperty name="width" value="0.025" units="cm"/>
      <inkml:brushProperty name="height" value="0.025" units="cm"/>
      <inkml:brushProperty name="color" value="#E71224"/>
    </inkml:brush>
  </inkml:definitions>
  <inkml:trace contextRef="#ctx0" brushRef="#br0">93 0 18580,'5'6'1928,"-4"7"-1359,-12 20-241,-12 14 880,3 10-536,-1 8-160,7 2-224,4-1-176,12-9-480,6-4-272,14-18-440,3-11 424,7-21 344,-1-9-241,7-19-207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7.748"/>
    </inkml:context>
    <inkml:brush xml:id="br0">
      <inkml:brushProperty name="width" value="0.025" units="cm"/>
      <inkml:brushProperty name="height" value="0.025" units="cm"/>
      <inkml:brushProperty name="color" value="#E71224"/>
    </inkml:brush>
  </inkml:definitions>
  <inkml:trace contextRef="#ctx0" brushRef="#br0">55 0 16596,'4'0'1728,"-4"7"-1208,-6 11-192,-2 5 968,-2 7-551,-2 6-169,4 4-280,-1 0-48,5-2-24,2 0-80,2-7-312,3-2-280,4-10-1065,-1-5 1297,4-10-200,0-4-144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8.196"/>
    </inkml:context>
    <inkml:brush xml:id="br0">
      <inkml:brushProperty name="width" value="0.025" units="cm"/>
      <inkml:brushProperty name="height" value="0.025" units="cm"/>
      <inkml:brushProperty name="color" value="#E71224"/>
    </inkml:brush>
  </inkml:definitions>
  <inkml:trace contextRef="#ctx0" brushRef="#br0">157 746 16892,'23'6'1664,"20"-9"-1000,11-6-240,19-2 624,12-3-143,9-5-153,4-1-304,1 1-608,-2 1-400,-8 2-1185,-9 2 1489,-18 6-248,-12 3-208</inkml:trace>
  <inkml:trace contextRef="#ctx0" brushRef="#br0" timeOffset="1">3 74 15515,'-2'3'1433,"19"0"-745,10 0-160,23-3 680,12 0-184,25-3-175,12-3-73,13-1-104,3-2-200,-4-2-872,-3-2 1704,-14 1-1224,-10 1 32,-24 1 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8.644"/>
    </inkml:context>
    <inkml:brush xml:id="br0">
      <inkml:brushProperty name="width" value="0.025" units="cm"/>
      <inkml:brushProperty name="height" value="0.025" units="cm"/>
      <inkml:brushProperty name="color" value="#E71224"/>
    </inkml:brush>
  </inkml:definitions>
  <inkml:trace contextRef="#ctx0" brushRef="#br0">1046 2 14323,'-76'-2'548,"0"4"0,-1 3 1,-81 16-1,117-13-377,0 2 0,1 2 0,0 1 0,1 2 0,1 2 0,0 1 0,-43 29 0,55-28-100,1 0-1,1 2 1,1 1 0,1 0 0,1 2-1,1 1 1,-23 35 0,29-38-37,1 1 1,1 0 0,2 1-1,0 1 1,1-1 0,1 2-1,2-1 1,0 1-1,-2 31 1,7-40-13,1 0-1,1 1 1,0-2-1,1 1 1,1 0-1,1 0 1,0-1-1,1 1 1,1-1 0,0-1-1,1 1 1,1-1-1,1 0 1,18 24-1,-13-21-1,2-1 0,0 0 0,1-1 0,0-1-1,2-1 1,-1-1 0,2 0 0,0-1 0,0-1 0,32 11-1,-15-9-1,2-2 0,-1-1-1,2-2 1,-1-2-1,1-2 1,-1-1 0,1-2-1,0-2 1,0-2-1,57-10 1,-37 0-1,-1-1-1,-1-4 1,0-2 0,-1-2 0,-2-3-1,64-38 1,-77 37 6,-2-2-1,0-1 0,55-55 1,-72 61 1,0-2 1,-2 0 0,-1-2 0,-1 0-1,-2-1 1,18-36 0,-29 52-12,-1-1 0,0 0 0,-1 0 0,-1 0 0,0 0 0,0-1 0,-1 0 0,-1 1 0,0-1 0,-1 0 0,-1 1 0,0-1 1,-1 0-1,0 1 0,-1-1 0,-1 1 0,0 0 0,0 0 0,-1 1 0,-1-1 0,-1 1 0,1 0 0,-2 0 0,0 1 0,0 0 0,-1 1 0,0 0 0,0 0 0,-2 0 0,1 2 0,-20-14 0,9 10-65,-2 1-1,1 0 0,-1 2 1,-1 1-1,1 0 1,-2 2-1,1 1 0,0 1 1,-1 1-1,0 1 0,0 1 1,0 1-1,1 2 0,-33 4 1,6 10-123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5.040"/>
    </inkml:context>
    <inkml:brush xml:id="br0">
      <inkml:brushProperty name="width" value="0.025" units="cm"/>
      <inkml:brushProperty name="height" value="0.025" units="cm"/>
      <inkml:brushProperty name="color" value="#E71224"/>
    </inkml:brush>
  </inkml:definitions>
  <inkml:trace contextRef="#ctx0" brushRef="#br0">386 90 16331,'1'-4'136,"0"1"-1,-1 0 0,0-1 0,1 1 0,-1 0 0,0-1 0,0 1 0,-1 0 0,1-1 0,-1 1 0,0 0 0,0-1 0,0 1 0,0 0 0,0 0 0,-1 0 0,1 0 1,-4-5-1,2 6-56,1 0 0,0 0 0,-1 0 1,1 0-1,-1 0 0,0 1 0,0-1 1,1 1-1,-1 0 0,0 0 0,0 0 1,0 0-1,-1 0 0,1 0 0,0 1 1,0 0-1,0-1 0,0 1 0,0 1 0,-4-1 1,-2 2 0,0-1 0,0 1 0,0 1-1,0 0 1,0 0 0,1 1 0,-1 0 0,1 0 0,0 1 0,1 0 0,-1 0 0,1 1 0,0 0 0,-12 13 0,2 0-41,1 1 1,1 1-1,1 0 1,-14 26-1,14-18-7,0 0 0,2 1 0,1 0 0,-9 43 0,16-51-16,0 1 1,1-1-1,1 1 0,1 0 1,2-1-1,5 44 1,-5-59-14,1 0 1,-1 0 0,1 0 0,1 0-1,0-1 1,0 1 0,0-1 0,0 1-1,1-1 1,0 0 0,1 0 0,-1-1-1,1 0 1,0 1 0,0-1-1,1-1 1,9 7 0,-9-8-1,-1 0 0,1 0 1,0-1-1,0 0 0,0 0 0,0-1 1,1 1-1,-1-1 0,0-1 0,1 1 1,-1-1-1,0 0 0,1-1 0,-1 1 1,0-1-1,1 0 0,-1-1 0,0 0 1,11-4-1,-9 2 25,0 0 0,-1 0 0,0-1 0,0 0 1,0 0-1,0-1 0,-1 0 0,0 0 0,0 0 0,0-1 0,-1 0 1,7-12-1,-10 16-8,0 0 1,-1 0-1,1 0 0,-1 0 1,0 0-1,0 0 1,0 0-1,0-1 0,-1 1 1,1 0-1,-1 0 0,0-1 1,0 1-1,0 0 1,0-1-1,-1 1 0,0 0 1,1 0-1,-1-1 1,0 1-1,0 0 0,-1 0 1,1 0-1,0 0 1,-1 0-1,0 1 0,0-1 1,0 0-1,0 1 1,0-1-1,-1 1 0,1 0 1,-1 0-1,1 0 1,-5-3-1,1 2 8,1 0 0,0 1 0,-1-1 0,0 1 1,1 0-1,-1 1 0,0 0 0,0 0 0,0 0 0,0 0 0,0 1 0,0 0 1,-10 1-1,12 0-23,0-1 1,0 1-1,0 0 1,0 0 0,1 0-1,-1 0 1,0 1-1,1-1 1,-1 1-1,1 0 1,-1 0-1,1 1 1,0-1 0,0 1-1,0-1 1,0 1-1,1 0 1,-1 0-1,1 0 1,0 0 0,-4 7-1,5-10-6,1 1 0,-1 0 0,1 0-1,-1 0 1,1 0 0,0 0 0,-1 0 0,1 0 0,0-1 0,0 1-1,0 0 1,-1 0 0,1 0 0,0 0 0,0 0 0,0 0-1,1 0 1,-1 0 0,0 0 0,0 0 0,0 0 0,1 0-1,-1 0 1,0 0 0,1 0 0,-1 0 0,1 0 0,-1-1 0,1 1-1,0 0 1,-1 0 0,1-1 0,0 1 0,-1 0 0,1-1-1,0 1 1,0 0 0,0-1 0,0 1 0,-1-1 0,1 0-1,0 1 1,0-1 0,2 1 0,2 0-8,0 0 1,1-1-1,-1 1 0,0-1 1,1 0-1,-1-1 0,7 0 1,8-3-9,0 0 0,-1-1 1,1-1-1,30-15 0,69-42-47,-80 40 35,82-34 0,-116 55 23,0 0-1,0 0 0,0 1 0,0 0 1,10-1-1,-14 2 5,0 0 1,0 0-1,0 0 0,0 0 1,-1 0-1,1 1 1,0-1-1,0 0 1,0 1-1,0-1 1,-1 0-1,1 1 0,0-1 1,0 1-1,-1-1 1,1 1-1,0-1 1,-1 1-1,1 0 0,0-1 1,-1 1-1,1 0 1,-1-1-1,1 1 1,-1 0-1,0 0 1,1-1-1,-1 1 0,0 0 1,1 0-1,-1 0 1,0 0-1,0 0 1,0-1-1,0 1 0,0 0 1,0 1-1,0 18 4,-1-1 0,-1 1-1,-1-1 1,-1 0 0,-7 23 0,-4 25 27,11-47-13,2-15-32,1 0 1,0 0-1,0 0 0,1 0 1,-1 0-1,1 0 0,0 0 1,0 0-1,1 0 1,0 0-1,1 6 0,-2-10-13,1 0-1,-1 0 0,0 0 1,1 0-1,-1-1 1,1 1-1,-1 0 0,1-1 1,-1 1-1,1 0 1,0-1-1,-1 1 0,1 0 1,0-1-1,0 1 0,-1-1 1,1 1-1,0-1 1,0 0-1,0 1 0,-1-1 1,1 0-1,0 0 1,0 1-1,0-1 0,0 0 1,0 0-1,0 0 0,0 0 1,-1 0-1,1 0 1,0 0-1,0-1 0,0 1 1,0 0-1,0 0 1,0-1-1,-1 1 0,1 0 1,0-1-1,0 1 0,0-1 1,0 0-1,6-3-91,0 0 0,-1-1-1,11-9 1,-14 12 104,25-25-371</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6.267"/>
    </inkml:context>
    <inkml:brush xml:id="br0">
      <inkml:brushProperty name="width" value="0.025" units="cm"/>
      <inkml:brushProperty name="height" value="0.025" units="cm"/>
      <inkml:brushProperty name="color" value="#E71224"/>
    </inkml:brush>
  </inkml:definitions>
  <inkml:trace contextRef="#ctx0" brushRef="#br0">15 316 16996,'-3'4'292,"1"0"1,0 1 0,0-1 0,1 0 0,-2 6 0,2-10-265,1 1 0,0-1 0,0 1 0,0-1 0,0 0 0,0 1 0,0-1 0,0 1 0,0-1 0,0 0 0,0 1 0,0-1 0,0 1 0,0-1 0,0 1 0,0-1 0,1 0 0,-1 1 0,0-1 0,0 0 0,0 1 0,1-1 0,-1 0 0,0 1 0,0-1 0,1 1 0,0-1 13,0 0 0,0 0 1,0 0-1,0 0 0,0 0 1,-1 0-1,1 0 0,0-1 1,0 1-1,0 0 0,0 0 0,0-1 1,0 1-1,-1 0 0,1-1 1,0 1-1,0-1 0,0 0 1,18-12 11,-1-1 1,-1 0 0,0-1-1,-1-1 1,-1 0 0,0-1-1,-1-1 1,-1-1 0,-1 1-1,0-2 1,9-22 0,-21 41-53,6-12 29,-1 0 0,4-16-1,-8 26-20,-1 0 1,1-1-1,-1 1 0,0 0 1,0 0-1,0 0 0,0-4 1,-1 7-6,1-1 0,0 0 0,0 0 0,0 0 0,-1 0 1,1 1-1,0-1 0,-1 0 0,1 0 0,-1 1 0,1-1 0,-1 0 0,1 1 1,-1-1-1,1 1 0,-1-1 0,0 0 0,1 1 0,-1-1 0,0 1 0,0 0 0,1-1 1,-1 1-1,-1-1 0,0 1 3,0 0 1,0 0-1,0 0 0,1 0 1,-1 0-1,0 0 1,0 1-1,0-1 0,1 1 1,-1-1-1,0 1 0,0 0 1,1 0-1,-1 0 1,1 0-1,-1 0 0,1 0 1,-1 0-1,1 0 0,-1 0 1,-1 3-1,-26 33 128,13-10-20,1 2-1,1 0 1,2 1 0,0 0-1,3 1 1,0 0-1,2 0 1,1 1-1,2 0 1,-1 36 0,5-64-98,0 0 1,0 1 0,0-1 0,1 0 0,-1 0 0,1 0 0,0 0 0,1 0 0,-1 0 0,1 0-1,-1 0 1,1 0 0,0 0 0,0-1 0,5 6 0,-5-8-13,0 1 0,0-1-1,0 1 1,0-1 0,1 0 0,-1 0-1,1 0 1,-1 0 0,1 0 0,-1 0 0,1-1-1,0 1 1,-1-1 0,1 0 0,-1 0-1,1 0 1,0 0 0,-1 0 0,1-1 0,0 1-1,-1-1 1,1 1 0,-1-1 0,1 0 0,3-2-1,11-4 9,-1-2 0,0 1 0,-1-2 0,1 0-1,-2-1 1,1-1 0,22-24 0,1-5 22,41-59 1,-9-1 4,-60 84-39,0 0-1,-1 0 1,-1-1-1,6-20 0,-14 36-3,1 1 0,-1-1-1,0 1 1,1-1-1,-1 1 1,0-1 0,0 1-1,0-1 1,0 0-1,0 1 1,0-1 0,-1-2-1,1 4 3,0 0 1,0 0-1,0 0 0,0 0 1,-1 0-1,1 0 0,0-1 1,0 1-1,0 0 0,0 0 1,0 0-1,0 0 0,-1 0 1,1 0-1,0 0 0,0 0 1,0 0-1,0 0 0,-1 0 1,1 0-1,0 0 0,0 0 0,0 0 1,0 0-1,-1 0 0,1 0 1,0 0-1,0 0 0,0 0 1,0 0-1,0 0 0,-1 0 1,1 0-1,0 0 0,0 0 1,0 0-1,0 0 0,-1 0 1,-9 11-6,-1 6 37,1 0 0,1 1 0,0 0 0,2 0 0,0 1 0,1 0 0,1 0 0,0 1 0,-2 31 0,7-45-14,-1 0 0,1-1 1,1 1-1,-1-1 0,1 1 1,0 0-1,0-1 0,0 1 1,1-1-1,4 10 0,-5-13-12,0 0-1,1 0 1,-1-1-1,1 1 1,-1 0 0,1 0-1,0-1 1,-1 1-1,1-1 1,0 0-1,0 1 1,0-1 0,0 0-1,0 0 1,0 0-1,0 0 1,1-1-1,-1 1 1,0-1-1,0 1 1,1-1 0,-1 0-1,0 1 1,1-1-1,-1-1 1,0 1-1,1 0 1,2-1-1,6-2 3,1 0-1,-1-1 0,0 0 0,0 0 0,-1-1 0,1-1 0,-1 0 0,0 0 0,0-1 0,14-14 1,5-6 20,46-57 1,-39 37-32,40-66 0,-93 179-88,7-31 149,2 1-1,1 0 1,2 0-1,1 1 1,2-1 0,4 49-1,-2-79-38,1-1 0,0 1 1,0 0-1,1-1 0,0 1 0,0 0 0,0-1 0,1 0 0,-1 0 1,1 0-1,0 0 0,1 0 0,-1 0 0,6 5 0,-6-8-6,0 0 0,0 0 0,0 0 1,0 0-1,0-1 0,0 1 0,1-1 0,-1 0 0,0 0 0,1 0 0,-1 0 0,1-1 0,-1 1 0,1-1 0,-1 0 0,1 0 0,-1 0 0,1 0 0,0-1 0,-1 0 0,1 1 0,-1-1 1,0 0-1,7-3 0,-1-1 9,0 0 0,1 0 0,-2-1 1,1 0-1,-1-1 0,0 0 1,0 0-1,-1-1 0,0 1 0,0-2 1,9-15-1,-4 5 11,-1 0 0,-1-1 0,-1 0 1,11-36-1,-14 33-11,-1-1 1,5-42-1,-9 54-22,-1 0 0,0 0 0,-1 0 0,0 0 0,0 1 0,-2-1 0,-4-17 0,6 26-1,0 1 1,0 0-1,0-1 1,0 1-1,0 0 1,-1 0-1,1 0 1,-1 0-1,1 0 0,-1 0 1,0 0-1,0 1 1,0-1-1,0 1 1,0-1-1,0 1 1,0 0-1,0-1 1,-4 0-1,4 2 1,0-1 0,0 1 0,0 0 1,0 0-1,0 0 0,0 0 0,0 0 0,0 0 0,0 1 0,0-1 0,0 1 0,0-1 1,0 1-1,1 0 0,-1 0 0,0-1 0,0 1 0,1 1 0,-1-1 0,0 0 0,1 0 1,-1 1-1,-2 2 0,1-1 3,0 1 0,1-1 0,-1 1 0,0 0 0,1 0 0,0 0 0,0 1 0,0-1 0,1 0 0,0 1 0,-1-1 0,1 1 0,1-1 0,-1 1 0,1-1 0,0 1 0,0 0 0,0-1 0,0 1 0,2 5 0,-1-6 1,0 0 1,0 0-1,1 0 1,-1 0-1,1-1 0,0 1 1,0 0-1,0-1 0,0 0 1,1 1-1,-1-1 1,1 0-1,0 0 0,0 0 1,0-1-1,0 1 0,0-1 1,1 0-1,-1 0 1,1 0-1,0 0 0,7 2 1,-1-2-1,1 0 0,1 0 0,-1-1 0,0-1 0,0 0 0,0-1 0,0 0 0,0 0 0,0-1 0,0-1 0,0 0 0,0 0 0,-1-1 0,0 0 0,0-1 0,12-7 0,-9 4-26,0 0 0,0-1 0,-1 0 0,0-1 0,-1-1 0,0 0 0,0 0 0,-1-1 0,-1-1 0,0 1-1,7-16 1,-11 14-83,-5 14 104,0 0 0,0 0 0,0 0 0,0 0 0,0-1 1,0 1-1,0 0 0,0 0 0,0 0 0,0 0 0,0 0 0,-1 0 0,1 0 0,0 0 0,0 0 0,0 0 0,0 0 0,0 0 0,0-1 1,0 1-1,0 0 0,-1 0 0,1 0 0,0 0 0,0 0 0,0 0 0,0 0 0,0 0 0,0 0 0,0 0 0,-1 0 0,1 0 0,0 0 1,0 0-1,0 0 0,0 0 0,0 0 0,0 1 0,0-1 0,-1 0 0,1 0 0,0 0 0,0 0 0,0 0 0,0 0 0,0 0 0,0 0 1,0 0-1,0 0 0,0 0 0,-1 1 0,-18 17-64,10-4 97,1-1-1,0 1 1,0 1-1,2-1 0,0 1 1,1 0-1,0 1 1,1-1-1,1 1 1,-3 27-1,6-40-19,0 0 0,0 0 0,0 0 0,0 1-1,1-1 1,-1 0 0,1 0 0,0 0 0,0 0 0,0 0 0,0 0 0,0 0 0,1 0-1,-1 0 1,1-1 0,3 6 0,-3-7-4,0 1 0,1 0 0,-1-1 0,0 1-1,1-1 1,-1 0 0,0 0 0,1 0 0,0 0 0,-1 0 0,1 0 0,0-1 0,-1 1-1,1-1 1,0 0 0,-1 0 0,1 0 0,0 0 0,4-1 0,4-1-7,0 0 0,0-1 0,0 0 0,0-1 0,0-1 0,11-6 1,61-39-69,-40 22 28,-37 24 32,7-3-30,-1-1 0,19-6-1,-31 13 38,1 1 0,0 0-1,-1-1 1,1 1 0,0 0 0,0 0-1,-1-1 1,1 1 0,0 0-1,0 0 1,-1 0 0,1 0-1,0 0 1,0 0 0,-1 0-1,1 0 1,0 0 0,0 0-1,-1 0 1,1 1 0,0-1-1,0 0 1,-1 0 0,1 1-1,0-1 1,-1 0 0,1 1 0,0-1-1,-1 1 1,1-1 0,-1 1-1,1-1 1,-1 1 0,1 0-1,-1-1 1,1 1 0,-1 0-1,0-1 1,1 1 0,-1 0-1,0-1 1,1 1 0,-1 0-1,0-1 1,0 2 0,1 4 10,-1-1 0,0 0 0,0 0 0,-1 0 0,-1 8 0,2-8-1,-3 9 15,1-4 14,1 0-1,-1 1 0,2-1 1,-1 0-1,3 20 0,-2-29-28,1 1 0,-1 0 0,1 0 0,0 0 0,-1-1 0,1 1 0,0 0 1,0 0-1,0-1 0,0 1 0,0-1 0,0 1 0,1-1 0,-1 0 0,3 3 0,-2-3-2,0 0 1,1 0 0,-1 0-1,0 0 1,1-1 0,-1 1-1,0-1 1,1 1-1,-1-1 1,1 0 0,-1 0-1,0 0 1,1 0 0,-1 0-1,5-2 1,8-1 4,1-1 1,-1-1 0,0 0-1,0-1 1,24-14 0,69-49-132,-18 9-234,-68 49 191,-22 11 158,0 0 0,0 1 1,0-1-1,0 0 0,0 0 0,0 0 0,0 0 0,0 1 1,0-1-1,0 0 0,0 0 0,0 0 0,0 1 0,0-1 0,0 0 1,0 0-1,0 0 0,0 0 0,0 1 0,0-1 0,0 0 1,0 0-1,0 0 0,0 0 0,1 1 0,-1-1 0,0 0 1,0 0-1,0 0 0,0 0 0,0 0 0,0 0 0,1 1 1,-1-1-1,0 0 0,0 0 0,0 0 0,0 0 0,1 0 0,-1 0 1,0 0-1,0 0 0,0 0 0,0 0 0,1 0 0,-1 0 1,0 0-1,0 0 0,0 0 0,1 0 0,-1 0 0,0 0 1,0 0-1,0 0 0,0 0 0,1 0 0,-1 0 0,0 0 1,0 0-1,0 0 0,0 0 0,1-1 0,-1 1 0,0 0 0,0 0 1,0 0-1,0 0 0,0-1 0,-6 15-179,5-12 139,-2 3-99,0 0-1,0 0 1,-1-1-1,0 1 1,1 0 0,-2-1-1,-7 7 1,9-9 116,1-1 1,0 1 0,0-1-1,-1 0 1,1 0 0,-1 0 0,1 0-1,-1 0 1,0 0 0,1-1-1,-1 1 1,0-1 0,0 0-1,1 0 1,-1 0 0,0 0 0,1 0-1,-1-1 1,-4 0 0,-14-9-272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6.730"/>
    </inkml:context>
    <inkml:brush xml:id="br0">
      <inkml:brushProperty name="width" value="0.025" units="cm"/>
      <inkml:brushProperty name="height" value="0.025" units="cm"/>
      <inkml:brushProperty name="color" value="#E71224"/>
    </inkml:brush>
  </inkml:definitions>
  <inkml:trace contextRef="#ctx0" brushRef="#br0">0 0 16243,'7'2'1273,"-3"10"-1329,8 0-376,2 3 592,9-1-272,3 0-168,9 0-88</inkml:trace>
  <inkml:trace contextRef="#ctx0" brushRef="#br0" timeOffset="1">242 245 17148,'-6'29'1471,"3"-18"-1105,0 0 1,1 0-1,1 0 0,-1 1 1,2-1-1,1 21 0,-1-30-325,0-1 0,1 1 0,-1-1 0,0 1 0,1-1-1,0 1 1,-1-1 0,1 0 0,0 1 0,-1-1 0,1 0 0,0 1-1,0-1 1,0 0 0,0 0 0,0 0 0,1 0 0,-1 0 0,0 0-1,0 0 1,1-1 0,-1 1 0,0 0 0,1-1 0,-1 1 0,1-1 0,-1 1-1,1-1 1,-1 0 0,1 1 0,-1-1 0,1 0 0,-1 0 0,1 0-1,-1 0 1,1 0 0,0-1 0,-1 1 0,0 0 0,1-1 0,-1 1-1,2-2 1,9-2-19,-1 0-1,0-1 0,0-1 1,12-7-1,-15 8 20,61-37-60,-14 8-22,71-33-1,-119 64 45,-1 1 1,1-1-1,-1 1 0,1 1 0,8-2 0,-14 3 4,0 0 0,0 0-1,0-1 1,0 1 0,0 0-1,0 0 1,0 1-1,0-1 1,0 0 0,0 0-1,0 0 1,0 1 0,0-1-1,0 0 1,0 1-1,-1-1 1,1 1 0,0-1-1,0 1 1,0-1 0,0 1-1,-1 0 1,1-1-1,0 1 1,-1 0 0,1 0-1,-1-1 1,1 1 0,-1 0-1,1 0 1,-1 0-1,1 0 1,-1 0 0,0 0-1,1 0 1,-1 0 0,0 0-1,0 0 1,0 0-1,0 0 1,0 0 0,0 0-1,0 1 1,-2 9 68,0-1-1,0 0 1,-1 1 0,0-1-1,-1-1 1,-5 12 0,-12 35 161,19-51-308,0 1 1,1 0 0,0 0-1,0 0 1,0 0-1,1 0 1,0 0 0,0 0-1,1 0 1,1 11-1,-2-17 70,0-1 0,0 1 0,0 0 0,0 0 0,0 0-1,0 0 1,0 0 0,0 0 0,0 0 0,0 0 0,0 0 0,0 0 0,0 0-1,0 0 1,0 0 0,0 0 0,0 0 0,1 0 0,-1-1 0,0 1-1,0 0 1,0 0 0,0 0 0,0 0 0,0 0 0,0 0 0,0 0 0,0 0-1,0 0 1,0 0 0,0 0 0,0 0 0,0 0 0,0 0 0,1 0-1,-1 0 1,0 0 0,0 0 0,0 0 0,0 0 0,0 0 0,0 0 0,0 0-1,0 0 1,0 0 0,0 0 0,0 0 0,0 0 0,0 0 0,0 0-1,0 1 1,1-1 0,-1 0 0,0 0 0,0 0 0,0 0 0,0 0-1,0 0 1,0 0 0,0 0 0,0 0 0,0 0 0,0 0 0,0 0 0,6-11-253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7.230"/>
    </inkml:context>
    <inkml:brush xml:id="br0">
      <inkml:brushProperty name="width" value="0.025" units="cm"/>
      <inkml:brushProperty name="height" value="0.025" units="cm"/>
      <inkml:brushProperty name="color" value="#E71224"/>
    </inkml:brush>
  </inkml:definitions>
  <inkml:trace contextRef="#ctx0" brushRef="#br0">1 51 16788,'0'2'2000,"5"1"-1248,14-3-248,8 0 937,17-2-377,10-1-168,9-2-352,7-4-424,0-5 40,4 2-48,-6 1-112</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7.770"/>
    </inkml:context>
    <inkml:brush xml:id="br0">
      <inkml:brushProperty name="width" value="0.025" units="cm"/>
      <inkml:brushProperty name="height" value="0.025" units="cm"/>
      <inkml:brushProperty name="color" value="#E71224"/>
    </inkml:brush>
  </inkml:definitions>
  <inkml:trace contextRef="#ctx0" brushRef="#br0">2 173 16371,'1'3'262,"0"1"0,0 0 0,-1 0 0,0 0-1,0 0 1,0 0 0,-1 7 0,0 8 67,-1 29 366,2 0 0,2 0 0,16 86 0,-17-128-657,1 0 0,0 0-1,0 0 1,1 0 0,-1 0 0,1 0-1,1-1 1,4 8 0,-6-11-20,0 0 0,0 1 0,1-1 0,-1 0-1,0-1 1,1 1 0,-1 0 0,1-1 0,0 1 0,-1-1 0,1 0 0,0 0 0,0 0 0,0 0 0,0-1 0,0 1 0,0-1 0,0 0 0,0 1 0,4-2-1,1 0 25,1 0-1,-1-1 1,0 0-1,0-1 1,0 0-1,-1 0 1,1 0-1,-1-1 1,0 0-1,8-6 1,11-10 137,28-26 0,-50 43-165,32-31 223,0-2 1,-3-2 0,46-64-1,-59 72-117,-2-1 0,-1 0 0,-1-2 1,-1 1-1,17-62 0,-32 92-129,1 0 0,-1 0 0,1 0 0,-1-1 0,0 1 0,0 0 0,0-1 0,-1-3 0,-3 3-260,-4 11-256,1 4 117,0 1 1,-7 20 0,0-3 76,-4 10-179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3.163"/>
    </inkml:context>
    <inkml:brush xml:id="br0">
      <inkml:brushProperty name="width" value="0.05" units="cm"/>
      <inkml:brushProperty name="height" value="0.05" units="cm"/>
    </inkml:brush>
  </inkml:definitions>
  <inkml:trace contextRef="#ctx0" brushRef="#br0">0 93 13227,'3'-6'7376,"-2"6"-7242,-1 1-45,1-1 1,-1 0-1,0 0 0,1 1 1,-1-1-1,1 0 0,-1 1 0,0-1 1,1 0-1,-1 1 0,0-1 0,0 1 1,1-1-1,-1 0 0,0 1 0,0-1 1,1 1-1,-1-1 0,0 1 1,0-1-1,0 1 0,0-1 0,0 1 1,0 0-1,8 120 2288,0 10-1707,-7-127-634,0 0 1,-1 0-1,2 0 0,-1 0 0,0-1 1,1 1-1,-1 0 0,1-1 0,0 1 1,1-1-1,3 5 0,-5-7 0,0 0-1,0 0 1,0 0 0,0-1-1,0 1 1,0 0-1,0-1 1,0 1 0,1-1-1,-1 1 1,0-1-1,1 0 1,-1 1 0,0-1-1,0 0 1,1 0 0,-1 0-1,0 0 1,1 0-1,-1 0 1,0-1 0,1 1-1,-1 0 1,0 0 0,1-1-1,-1 1 1,0-1-1,0 0 1,0 1 0,1-1-1,-1 0 1,0 1-1,0-1 1,0 0 0,0 0-1,0 0 1,1-2 0,13-12 323,-1 0 0,-1-2 0,0 1 0,-1-2 0,17-33 0,37-100 597,-59 133-873,-2 8-32,-1-1 0,0 0 1,0 0-1,-2-1 0,1 1 0,0-16 0,-5 39-1190,0 1 0,-1 0 0,-5 12 0,-1 5-989,6-17 997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8.241"/>
    </inkml:context>
    <inkml:brush xml:id="br0">
      <inkml:brushProperty name="width" value="0.025" units="cm"/>
      <inkml:brushProperty name="height" value="0.025" units="cm"/>
      <inkml:brushProperty name="color" value="#E71224"/>
    </inkml:brush>
  </inkml:definitions>
  <inkml:trace contextRef="#ctx0" brushRef="#br0">1 214 15667,'10'49'1129,"1"-4"-905,-1 1-160,10-11 32,2-5-104,1-21 48,7-16-48,1-23-144</inkml:trace>
  <inkml:trace contextRef="#ctx0" brushRef="#br0" timeOffset="1">453 102 14579,'-45'48'1654,"-12"16"-607,50-56-807,1 0 1,0 1-1,1 0 1,0 0-1,-7 17 1,11-23-204,1 0 0,-1 0 0,0 0 0,0-1 0,1 1 0,0 0 0,0 0 0,0 0 1,0 0-1,0 0 0,0 0 0,1 0 0,-1 0 0,2 3 0,-1-5-22,-1 0-1,1 0 1,0 0 0,0 0-1,-1 0 1,1 0-1,0 0 1,0 0 0,0-1-1,0 1 1,0 0 0,0 0-1,0-1 1,1 1-1,-1-1 1,0 1 0,0-1-1,0 0 1,1 1 0,-1-1-1,0 0 1,0 0-1,1 0 1,-1 0 0,0 0-1,0 0 1,1 0 0,-1 0-1,0 0 1,0-1-1,1 1 1,-1 0 0,0-1-1,1 0 1,7-2 50,-1-1 0,0 0 0,0 0 0,0-1 0,-1 1-1,0-2 1,1 1 0,-2-1 0,1 0 0,8-11 0,0-1 221,0-1 0,19-36 0,-27 43-134,0 0 1,-2-1-1,0 0 0,6-22 0,-10 32-119,0-1-1,0 0 0,0 1 0,-1-1 1,0 0-1,1 0 0,-1 0 0,-1 0 1,1 1-1,-1-1 0,1 0 1,-1 0-1,0 1 0,0-1 0,-1 0 1,1 1-1,-1-1 0,0 1 0,0 0 1,0-1-1,-3-3 0,2 5-64,1 0-1,0 1 1,-1-1 0,0 1-1,1-1 1,-1 1-1,0 0 1,1 0 0,-1 0-1,0 0 1,0 1-1,0-1 1,0 1 0,0-1-1,0 1 1,0 0-1,0 1 1,0-1 0,0 0-1,0 1 1,0-1-1,1 1 1,-1 0 0,0 0-1,0 0 1,1 0-1,-1 1 1,-4 3 0,3-3-57,1 0 0,-1 0 1,1 0-1,0 1 0,0-1 1,0 1-1,1 0 0,-1 0 1,1 0-1,-1 0 0,1 1 1,0-1-1,0 1 0,0-1 1,1 1-1,-1-1 1,1 1-1,0 0 0,0 0 1,0 0-1,0 6 0,6 11-491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8.652"/>
    </inkml:context>
    <inkml:brush xml:id="br0">
      <inkml:brushProperty name="width" value="0.025" units="cm"/>
      <inkml:brushProperty name="height" value="0.025" units="cm"/>
      <inkml:brushProperty name="color" value="#E71224"/>
    </inkml:brush>
  </inkml:definitions>
  <inkml:trace contextRef="#ctx0" brushRef="#br0">210 1 16908,'-6'2'221,"-1"0"1,1 1-1,0 0 1,-1 0 0,1 0-1,1 0 1,-1 1-1,0 0 1,-4 5 0,-45 45 718,55-54-906,-10 10 120,1 1 0,0-1 0,0 1 0,2 1 0,-1 0 0,1 0 0,1 0 0,0 1 0,1 0 0,0 0 0,-2 16 0,6-27-142,1-1 0,0 1 1,0 0-1,-1 0 0,2 0 0,-1-1 0,0 1 1,0 0-1,0 0 0,1 0 0,-1-1 0,1 1 1,0 0-1,-1-1 0,1 1 0,2 2 0,-2-3-9,-1 0-1,1 0 0,0-1 0,0 1 1,0-1-1,0 1 0,1-1 0,-1 1 1,0-1-1,0 1 0,0-1 0,0 0 1,0 0-1,1 1 0,-1-1 1,0 0-1,0 0 0,0 0 0,1 0 1,-1-1-1,0 1 0,0 0 0,0 0 1,0-1-1,1 1 0,-1-1 0,1 0 1,9-4-4,-1 0 0,0-1 0,0 0 0,0 0 0,-1-1 0,0-1 1,0 1-1,8-11 0,62-78 11,-69 84-2,66-89 63,-67 93-52,-10 17-5,-10 26 9,8-28-14,-9 26-41,1 0 0,2 0 0,2 0 0,1 1 0,1 1 0,0 34 0,5-63-74,0 0-1,1 0 0,0 0 0,0 0 0,0 0 0,1-1 1,0 1-1,0 0 0,5 9 0,-6-13 73,0-1 0,0 1 1,0-1-1,0 0 0,1 1 0,-1-1 0,0 0 0,1 0 0,-1 0 1,1 0-1,-1 0 0,1 0 0,-1-1 0,1 1 0,0 0 0,-1-1 0,1 1 1,0-1-1,-1 0 0,1 0 0,0 1 0,0-1 0,-1 0 0,1 0 1,0-1-1,0 1 0,-1 0 0,1 0 0,0-1 0,-1 1 0,1-1 0,0 0 1,-1 1-1,1-1 0,-1 0 0,1 0 0,1-1 0,35-26-429,6-10-142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9.094"/>
    </inkml:context>
    <inkml:brush xml:id="br0">
      <inkml:brushProperty name="width" value="0.025" units="cm"/>
      <inkml:brushProperty name="height" value="0.025" units="cm"/>
      <inkml:brushProperty name="color" value="#E71224"/>
    </inkml:brush>
  </inkml:definitions>
  <inkml:trace contextRef="#ctx0" brushRef="#br0">112 0 15051,'-24'44'1557,"2"1"0,-22 62 0,39-93-1428,1 0 0,0 1 0,1 0 1,1-1-1,0 1 0,1 0 0,1 0 0,0 0 0,1 0 0,1 0 0,0 0 0,5 18 1,-5-27-129,0 0 1,0-1-1,1 1 1,-1 0 0,1-1-1,1 0 1,-1 1-1,8 8 1,-9-13-6,0 1 0,0 0 0,1-1 0,-1 1 0,0-1 0,0 1 0,1-1 0,-1 0 0,1 0 0,-1 0 0,1 0 0,-1-1 0,1 1 0,0-1 0,-1 0 0,1 1 0,0-1 0,-1 0 0,1 0 0,0-1 0,-1 1 0,1-1 0,4-1 0,6-2-46,0-1 0,-1 0 0,1-1 0,-1-1 1,18-13-1,56-48-328,-55 42 247,65-53-42,-88 76 596,-9 9-241,-6 10 64,-15 22 441,-19 46 1,34-69-544,2 1-1,0 0 0,0 0 1,2 0-1,0 0 0,-1 23 1,4-35-112,0 0 0,0 0 0,0 0 1,1-1-1,0 1 0,0 0 0,0 0 0,0 0 1,3 5-1,-4-8-32,1 0 1,-1 0-1,1 0 1,0 0 0,0-1-1,-1 1 1,1 0-1,0 0 1,0 0 0,0-1-1,0 1 1,0-1-1,0 1 1,0-1-1,0 1 1,0-1 0,0 1-1,0-1 1,0 0-1,0 1 1,0-1-1,0 0 1,0 0 0,0 0-1,0 0 1,1 0-1,-1 0 1,0 0 0,0-1-1,0 1 1,0 0-1,0 0 1,0-1-1,0 1 1,0-1 0,0 1-1,2-2 1,3-2-242,0 0 1,0 0 0,0 0-1,-1-1 1,0 0-1,0 0 1,0-1 0,0 1-1,-1-1 1,5-8-1,-2 1-212,0 0-1,0 0 0,-1-1 0,4-15 1,-1-6-510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5:59.682"/>
    </inkml:context>
    <inkml:brush xml:id="br0">
      <inkml:brushProperty name="width" value="0.025" units="cm"/>
      <inkml:brushProperty name="height" value="0.025" units="cm"/>
      <inkml:brushProperty name="color" value="#E71224"/>
    </inkml:brush>
  </inkml:definitions>
  <inkml:trace contextRef="#ctx0" brushRef="#br0">110 9 16420,'5'-3'607,"-4"2"-470,0 1 0,0-1 0,0 0 1,0 1-1,0-1 0,0 1 0,0 0 0,0-1 0,0 1 0,0 0 0,0-1 0,2 1 0,-4 19 3063,-26 174-1006,14-83-1684,-12 61 59,-25 243-170,49-402-352,-1 18-405,1-28 89,-1-17 53,-6-260-1639,8 269 1823,1-23-85,-1 28 112,0 0 0,0 0 0,0-1 0,0 1 0,1 0-1,-1 0 1,0-1 0,1 1 0,-1 0 0,1 0 0,-1 0 0,1 0 0,-1 0 0,1 0-1,0 0 1,1-2 0,-2 3 8,1 0 0,-1 0 0,1 0-1,-1 0 1,1 0 0,-1 0 0,0 1-1,1-1 1,-1 0 0,1 0 0,-1 0 0,1 0-1,-1 0 1,0 1 0,1-1 0,-1 0 0,1 0-1,-1 1 1,0-1 0,1 0 0,-1 1-1,0-1 1,1 0 0,-1 1 0,0-1 0,1 1-1,10 15 51,-8-11-33,2 3 6,1-1-1,1 1 0,-1-1 1,1 0-1,0-1 1,0 0-1,1 0 0,0 0 1,16 7-1,-17-10-3,0 0 0,0-1 0,0 0 0,1 0-1,-1 0 1,1-1 0,-1-1 0,1 1 0,-1-1 0,1 0 0,-1-1 0,1 0-1,8-2 1,-4 0 17,0 0-1,-1-1 1,1-1-1,-1 0 1,0 0-1,17-12 1,54-49 252,-37 29-91,-45 37-198,0 0 0,0 0 0,0-1 1,0 1-1,0 0 0,0 0 1,0 0-1,0 0 0,0 0 0,0 0 1,0 0-1,0 0 0,0 0 1,0-1-1,0 1 0,1 0 0,-1 0 1,0 0-1,0 0 0,0 0 1,0 0-1,0 0 0,0 0 0,0 0 1,0 0-1,1 0 0,-1 0 1,0 0-1,0 0 0,0 0 0,0 0 1,0 0-1,0 0 0,0 0 1,0 0-1,1 0 0,-1 0 1,0 0-1,0 0 0,0 0 0,0 0 1,0 0-1,0 0 0,0 0 1,0 0-1,0 1 0,1-1 0,-1 0 1,0 0-1,0 0 0,0 0 1,0 0-1,0 0 0,0 0 0,0 0 1,0 0-1,0 0 0,0 1 1,0-1-1,0 0 0,0 0 0,0 0 1,-1 7 61,-21 62 205,11-38-124,-13 61-1,24-91-139,-3 14 48,1 0 1,1 27-1,0-39-46,2 0 0,-1 0 0,0 0 0,0 0 0,1 0 0,0 0 0,0 0 0,0 0 0,0 0 0,0 0 0,0 0 0,1 0 0,-1-1 0,1 1-1,0 0 1,0-1 0,0 0 0,0 1 0,0-1 0,3 2 0,-2-3-14,-1 0-1,0 0 1,0 0 0,1-1-1,-1 1 1,0-1 0,1 1-1,-1-1 1,1 0 0,-1 0-1,0 0 1,1 0 0,-1 0-1,1-1 1,-1 1-1,0-1 1,0 0 0,1 1-1,-1-1 1,0 0 0,0 0-1,0-1 1,4-1 0,3-3-210,-1 0 1,0-1-1,0 1 1,8-11-1,-7 8 59,-2 0 0,1-1 0,-2 0 0,1 0-1,-1-1 1,-1 0 0,0 0 0,0 0 0,-1-1 0,-1 1 0,3-14-1,4-44-451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00.166"/>
    </inkml:context>
    <inkml:brush xml:id="br0">
      <inkml:brushProperty name="width" value="0.025" units="cm"/>
      <inkml:brushProperty name="height" value="0.025" units="cm"/>
      <inkml:brushProperty name="color" value="#E71224"/>
    </inkml:brush>
  </inkml:definitions>
  <inkml:trace contextRef="#ctx0" brushRef="#br0">18 0 19196,'-8'19'1512,"2"-1"-1184,3-1-167,6 3 287,6-3-504,9-3-993,1 2 905,0-2-240,2 0-144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00.665"/>
    </inkml:context>
    <inkml:brush xml:id="br0">
      <inkml:brushProperty name="width" value="0.025" units="cm"/>
      <inkml:brushProperty name="height" value="0.025" units="cm"/>
      <inkml:brushProperty name="color" value="#E71224"/>
    </inkml:brush>
  </inkml:definitions>
  <inkml:trace contextRef="#ctx0" brushRef="#br0">160 0 15779,'-14'7'485,"1"1"0,1 0 0,0 0 0,0 2 1,0-1-1,1 1 0,1 1 0,-1 0 0,2 1 0,0-1 0,0 2 0,-6 13 0,13-23-420,0 0 1,1 1-1,0-1 0,0 0 1,0 1-1,-1 6 0,2-10-57,0 1-1,0-1 0,0 1 0,0 0 0,0-1 0,0 1 0,0 0 0,0-1 0,0 1 0,0-1 0,0 1 0,1-1 0,-1 1 1,0 0-1,0-1 0,0 1 0,1-1 0,-1 1 0,0-1 0,1 1 0,-1-1 0,1 1 0,-1-1 0,1 0 0,-1 1 0,0-1 1,1 0-1,-1 1 0,1-1 0,0 0 0,-1 1 0,1-1 0,-1 0 0,1 0 0,-1 0 0,1 0 0,0 1 0,-1-1 0,1 0 1,-1 0-1,1 0 0,0 0 0,-1 0 0,1 0 0,-1-1 0,1 1 0,1 0 0,6-2 2,0 0 0,-1-1 0,1 0-1,0 0 1,-1 0 0,1-1 0,-1 0-1,11-9 1,53-48 14,-52 44-7,1-2 13,-14 12 1,1 0-1,1 0 0,-1 1 0,1 0 1,12-7-1,-20 13-25,1 0 0,-1 0 0,0 0 0,0 0 1,0 0-1,1 0 0,-1 0 0,0 0 0,0 0 0,1 0 0,-1 0 0,0 0 0,0 0 1,0 0-1,1 0 0,-1 0 0,0 0 0,0 0 0,1 0 0,-1 0 0,0 0 0,0 0 1,0 0-1,1 0 0,-1 0 0,0 1 0,0-1 0,0 0 0,1 0 0,-1 0 0,0 0 1,0 0-1,0 1 0,0-1 0,1 0 0,-1 1 0,2 11 100,-3 14 30,1-24-117,-1-1-13,1 0 0,0 0 1,-1 0-1,1 1 0,0-1 1,0 0-1,0 0 0,0 0 1,0 0-1,0 0 0,0 0 1,1 1-1,-1-1 1,0 0-1,0 0 0,1 0 1,-1 0-1,1 0 0,-1 0 1,1 0-1,0 0 0,-1 0 1,1 0-1,0-1 0,-1 1 1,1 0-1,0 0 0,0-1 1,0 1-1,0 0 0,2 0 1,0 0-12,1-1 1,-1 1-1,1-1 0,0 0 1,-1 0-1,1 0 1,0-1-1,-1 1 1,6-3-1,73-17-252,-55 11 165,0 2 0,0 2-1,1 0 1,29-1-1,-54 6 105,0 0 0,-1 0 0,1 0-1,-1 1 1,1-1 0,0 1 0,-1 0 0,1-1-1,-1 1 1,0 0 0,1 0 0,-1 1 0,0-1-1,3 2 1,-4-2 12,0 0 0,0 0 0,0 1 0,0-1 0,0 0 0,-1 0 0,1 1 0,0-1 0,-1 1 0,1-1 0,-1 0 0,1 1 0,-1-1 0,0 1 0,0-1 0,0 1 0,0-1 0,0 1 0,0-1 0,0 1 0,0-1 0,0 1 0,-1-1-1,1 0 1,-1 1 0,0 1 0,-3 8 181,-2 0-1,1-1 0,-1 1 0,-11 13 0,-6 11 220,20-30-1040,5-4 123,9-9-192,14-14 77,-5 4 82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01.073"/>
    </inkml:context>
    <inkml:brush xml:id="br0">
      <inkml:brushProperty name="width" value="0.025" units="cm"/>
      <inkml:brushProperty name="height" value="0.025" units="cm"/>
      <inkml:brushProperty name="color" value="#E71224"/>
    </inkml:brush>
  </inkml:definitions>
  <inkml:trace contextRef="#ctx0" brushRef="#br0">16 165 17508,'-1'0'218,"0"1"1,0 0 0,0-1-1,0 1 1,0 0 0,0 0-1,0 0 1,0 0 0,0 0-1,0 0 1,0 0 0,1 0-1,-1 1 1,0-1 0,1 0-1,-1 0 1,0 2 0,6 4 1630,11-6-702,-1-4-1052,1-1 1,-1-1-1,0 0 0,0-1 0,-1 0 1,0-1-1,0-1 0,0 0 1,-1-1-1,0 0 0,-1-1 1,17-18-1,-2-4-173,-25 30 66,-1-1 0,0 1 0,1 0 0,-1-1 0,0 1 1,0 0-1,0-1 0,-1 1 0,1-1 0,-1 1 0,1-1 0,-1 0 1,0-3-1,0 5 7,0 0 1,0 1-1,0-1 1,-1 0-1,1 1 1,0-1-1,-1 0 1,1 1-1,0-1 0,-1 1 1,1-1-1,-1 1 1,1-1-1,0 1 1,-1-1-1,1 1 1,-1-1-1,0 1 1,1-1-1,-1 1 1,1 0-1,-1-1 1,0 1-1,1 0 1,-1 0-1,0 0 1,1-1-1,-1 1 0,0 0 1,1 0-1,-1 0 1,0 0-1,1 0 1,-1 0-1,0 0 1,1 0-1,-1 0 1,0 1-1,1-1 1,-2 0-1,-27 11-91,14-2 91,1 1-1,0 1 1,0 0-1,1 0 1,-13 16-1,17-17 36,1 0 0,0 0 0,1 1-1,0 0 1,1 0 0,0 0 0,-8 22 0,13-31-19,1 0 1,-1 1 0,0-1-1,1 1 1,0-1-1,-1 1 1,1-1 0,0 1-1,1-1 1,-1 4-1,1-5-5,-1 0-1,1 0 0,-1 0 0,1 0 0,-1 0 1,1 0-1,-1 0 0,1 0 0,0 0 0,0-1 1,-1 1-1,1 0 0,0 0 0,0-1 1,0 1-1,0-1 0,0 1 0,0-1 0,0 1 1,0-1-1,0 0 0,0 1 0,0-1 0,0 0 1,0 0-1,0 0 0,2 0 0,7 1-5,0-1-1,0-1 1,0 0-1,-1 0 1,1-1 0,11-3-1,61-24-99,-55 19 63,37-15-51,-34 12 20,1 1-1,1 2 0,0 1 1,50-8-1,-81 17 72,0-1-1,0 1 0,1 0 1,-1 0-1,0 0 0,0 0 0,0 0 1,0 0-1,0 0 0,1 0 1,-1 0-1,0 0 0,0 0 1,0 1-1,0-1 0,0 1 1,0-1-1,0 1 0,0-1 0,0 1 1,0-1-1,0 1 0,0 0 1,0-1-1,0 1 0,-1 0 1,1 0-1,0 0 0,-1 0 1,2 1-1,-2 0 15,0 0 1,0 1-1,0-1 1,0 0 0,0 1-1,0-1 1,-1 0-1,1 1 1,-1-1-1,0 0 1,0 0 0,0 0-1,-1 4 1,-5 6 64,5-8-32,-1 0 1,1 0-1,1 0 0,-1 0 0,0 0 0,0 6 0,2-9-41,0 0-1,0 0 0,0 0 1,0 0-1,0-1 0,0 1 1,0 0-1,0 0 0,1 0 1,-1-1-1,0 1 0,1 0 1,-1 0-1,1-1 0,-1 1 1,1 0-1,-1-1 0,1 1 1,-1 0-1,1-1 0,0 1 0,-1-1 1,1 1-1,0-1 0,-1 1 1,1-1-1,0 0 0,0 1 1,-1-1-1,1 0 0,0 0 1,0 1-1,0-1 0,-1 0 1,1 0-1,0 0 0,0 0 1,0 0-1,0 0 0,1 0 1,15-1-17,0-1 1,0 0 0,0-1 0,-1-1 0,1 0-1,27-12 1,-6 3-240,-24 9 116,-6 1-12,0 0-1,0 1 0,0 0 0,1 0 0,-1 1 0,14 0 1,-21 1 120,0 0 0,-1 0 0,1 0 0,0 0 0,-1 0 0,1 0 0,-1 0 0,1 1 1,0-1-1,-1 0 0,1 0 0,-1 1 0,1-1 0,0 0 0,-1 1 0,1-1 0,-1 0 0,1 1 1,-1-1-1,0 1 0,1-1 0,-1 1 0,1-1 0,-1 1 0,0-1 0,1 2 0,-1-1-11,1 1 0,-1-1-1,0 1 1,0-1 0,0 1-1,0-1 1,0 1 0,0-1 0,0 1-1,-1-1 1,0 3 0,-2 4-57,0 1 1,-1-1 0,-4 9 0,5-12 70,-2 5 54,-18 28-566,22-36 518,-1 0 0,1-1 0,-1 1 0,0 0 0,0-1 0,0 1 0,0-1 0,0 0 0,0 0 0,0 0 0,0 0 0,0 0 0,0 0 0,0 0 0,-1-1 0,-3 2-1,-20-2-89,-8-2-38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01.480"/>
    </inkml:context>
    <inkml:brush xml:id="br0">
      <inkml:brushProperty name="width" value="0.025" units="cm"/>
      <inkml:brushProperty name="height" value="0.025" units="cm"/>
      <inkml:brushProperty name="color" value="#E71224"/>
    </inkml:brush>
  </inkml:definitions>
  <inkml:trace contextRef="#ctx0" brushRef="#br0">1 1 19548,'8'3'1769,"5"3"-1513,-3-6-568,4 1 808,-2-1-416,-1 0-176,1 0-224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01.913"/>
    </inkml:context>
    <inkml:brush xml:id="br0">
      <inkml:brushProperty name="width" value="0.025" units="cm"/>
      <inkml:brushProperty name="height" value="0.025" units="cm"/>
      <inkml:brushProperty name="color" value="#E71224"/>
    </inkml:brush>
  </inkml:definitions>
  <inkml:trace contextRef="#ctx0" brushRef="#br0">108 1 17900,'12'1'2096,"-10"17"-1360,-11 10-335,-3 7 2167,5 11-1912,0 6-256,5 8-256,4 3-200,7 2-752,1-2 1792,1-6-1000,-6-4-56,-7-1 16</inkml:trace>
  <inkml:trace contextRef="#ctx0" brushRef="#br0" timeOffset="1">6 1087 19060,'-2'31'2113,"-1"-1"-1457,3-12-288,3-4 912,6-14-1160,-2-9 408,-7-9-424,0-1-200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27.246"/>
    </inkml:context>
    <inkml:brush xml:id="br0">
      <inkml:brushProperty name="width" value="0.025" units="cm"/>
      <inkml:brushProperty name="height" value="0.025" units="cm"/>
      <inkml:brushProperty name="color" value="#E71224"/>
    </inkml:brush>
  </inkml:definitions>
  <inkml:trace contextRef="#ctx0" brushRef="#br0">271 53 17068,'-5'-3'87,"-1"0"1,1 0 0,-1 1 0,1 0 0,-1 0-1,0 0 1,0 1 0,0-1 0,0 1 0,0 1-1,0-1 1,0 1 0,0 1 0,0-1 0,-1 1-1,1 0 1,0 0 0,1 0 0,-1 1 0,0 0-1,0 0 1,1 1 0,-1 0 0,1 0 0,0 0-1,0 0 1,-5 5 0,0 0-53,1 0-1,0 0 1,1 1-1,0 1 1,0-1 0,1 1-1,0 1 1,1-1 0,0 1-1,1 0 1,0 0 0,-5 19-1,8-21-2,0 0-1,0 0 0,1 0 1,1 1-1,-1-1 0,1 0 1,1 1-1,0-1 0,0 0 1,3 10-1,-3-16-4,0 0-1,0-1 1,0 1 0,0-1 0,0 1-1,1-1 1,-1 1 0,1-1-1,-1 0 1,1 1 0,0-1 0,0 0-1,0 0 1,0 0 0,0-1 0,0 1-1,1 0 1,-1-1 0,1 0-1,-1 1 1,1-1 0,-1 0 0,1 0-1,0 0 1,-1-1 0,1 1 0,0-1-1,0 0 1,0 1 0,-1-1 0,1 0-1,0-1 1,0 1 0,0 0-1,-1-1 1,6-1 0,3-1 90,-1-1 1,0 0 0,0-1-1,0 0 1,-1 0-1,1-1 1,-1 0 0,-1-1-1,1 0 1,7-9-1,-2 2 157,0-1 0,-1-1 0,-1 0 0,16-28 0,-23 33-139,0-1-1,0 1 1,-1-1 0,-1 0-1,0 0 1,0 0 0,1-22-1,-4 30-106,0 0-1,0 0 0,0 0 1,-1 0-1,1 0 0,-1 0 1,0 0-1,0 0 0,-1 0 1,1 0-1,-1 0 1,-2-3-1,3 5-39,-1 0 1,1 0 0,-1 0-1,0 1 1,0-1 0,0 0-1,0 1 1,0-1-1,-1 1 1,1 0 0,0 0-1,-1 0 1,1 0-1,-1 0 1,1 0 0,-1 1-1,1-1 1,-1 1 0,1 0-1,-5 0 1,5-1-112,0 2 1,-1-1-1,1 0 1,0 0-1,0 1 1,0-1-1,0 1 1,0 0-1,0-1 0,0 1 1,1 0-1,-1 0 1,0 0-1,0 0 1,1 1-1,-1-1 1,0 0-1,1 1 1,0-1-1,-1 1 1,1 0-1,0-1 1,0 1-1,-1 0 1,1 0-1,1 0 1,-1 0-1,0-1 1,0 1-1,1 0 0,-1 1 1,1-1-1,0 0 1,-1 0-1,1 0 1,0 0-1,0 0 1,1 0-1,-1 0 1,0 0-1,1 0 1,-1 0-1,1 0 1,-1 0-1,1 0 1,0 0-1,0 0 1,0 0-1,0 0 1,0-1-1,1 1 0,-1 0 1,0-1-1,2 2 1,18 11-862,5-5-193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3.787"/>
    </inkml:context>
    <inkml:brush xml:id="br0">
      <inkml:brushProperty name="width" value="0.05" units="cm"/>
      <inkml:brushProperty name="height" value="0.05" units="cm"/>
    </inkml:brush>
  </inkml:definitions>
  <inkml:trace contextRef="#ctx0" brushRef="#br0">138 13 18740,'3'-1'430,"-1"-1"-1,1 1 1,-1-1-1,1 1 1,-1 0-1,1 0 1,0 0 0,-1 0-1,1 1 1,0-1-1,0 1 1,-1-1-1,6 1 1,36 3 2225,-41-3-2589,1 1 1,-1-1 0,0 1 0,0 0 0,-1 0-1,1 0 1,0 1 0,0-1 0,0 1 0,-1-1-1,1 1 1,-1 0 0,1 0 0,-1 0 0,0 0-1,0 1 1,0-1 0,0 1 0,0-1 0,1 4 0,-1-2-55,-1-1 0,0 0 0,0 1 0,0 0 0,0-1 0,-1 1 1,0 0-1,1-1 0,-1 1 0,0 0 0,-1-1 0,1 1 1,-1-1-1,0 1 0,1 0 0,-4 6 0,-1 0 2,0 1 1,-1-1-1,0 0 0,0 0 0,-1 0 0,-1-1 1,-14 15-1,-1-4 16,-42 32 1,84-54-59,-6-3 29,1 2 0,-1 0 1,1 0-1,0 1 0,22 0 1,-30 2-22,-1 0 0,0 0 1,0 1-1,0-1 0,0 1 1,0 0-1,0 0 0,0 1 1,0 0-1,-1-1 1,1 2-1,0-1 0,-1 0 1,0 1-1,1 0 0,-1 0 1,0 0-1,5 6 0,-8-7 12,0-1 0,0 0-1,0 0 1,-1 0 0,1 0-1,0 1 1,-1-1-1,1 0 1,-1 1 0,0-1-1,1 0 1,-1 1 0,0-1-1,0 1 1,0-1-1,0 0 1,0 1 0,0-1-1,0 1 1,0-1-1,-1 2 1,0-1 17,0 0 0,0 0-1,0 0 1,-1 0 0,1 0 0,0 0-1,-1 0 1,0 0 0,1-1 0,-1 1-1,-3 2 1,-3 1 94,-1 1 0,-1-1 0,1 0 0,-15 4 1,0 0 78,-1-1 0,-1-1 0,0-2 0,1 0 0,-2-2 0,1 0 0,-39-3 0,44-5-456,20 5 202,1-1 1,-1 1 0,1 0 0,0 0-1,-1-1 1,1 1 0,-1 0 0,1-1-1,0 1 1,0 0 0,-1-1 0,1 1-1,0 0 1,-1-1 0,1 1-1,0-1 1,0 1 0,0-1 0,0 1-1,-1 0 1,1-1 0,0 1 0,0-1-1,0 0 1,1 0-35,-1 0 1,1-1-1,0 1 0,-1 0 0,1 0 0,0 0 0,0 0 1,0 0-1,0 0 0,0 0 0,0 1 0,0-1 1,0 0-1,0 0 0,1 1 0,-1-1 0,0 1 1,0-1-1,0 1 0,1 0 0,-1-1 0,0 1 1,1 0-1,1 0 0,23-4-808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27.723"/>
    </inkml:context>
    <inkml:brush xml:id="br0">
      <inkml:brushProperty name="width" value="0.025" units="cm"/>
      <inkml:brushProperty name="height" value="0.025" units="cm"/>
      <inkml:brushProperty name="color" value="#E71224"/>
    </inkml:brush>
  </inkml:definitions>
  <inkml:trace contextRef="#ctx0" brushRef="#br0">92 1 16195,'-7'8'366,"1"1"-1,0 0 0,1 0 1,0 0-1,1 1 0,-6 16 1,-13 63 660,22-83-894,0-4-121,-20 120 691,19-110-660,2 0-1,0 0 0,0 0 1,1 0-1,0 0 0,1 0 1,0-1-1,6 17 0,-7-25-40,1 0 0,0 1 0,0-1 0,0 0 0,0 0-1,0 0 1,1-1 0,-1 1 0,1 0 0,0-1-1,-1 0 1,1 1 0,0-1 0,1 0 0,-1-1-1,0 1 1,0 0 0,1-1 0,-1 0 0,1 0-1,-1 0 1,1 0 0,0-1 0,-1 1 0,1-1 0,6 0-1,8-1-86,0 0-1,0-1 1,-1-1-1,21-6 0,-34 8 65,28-7-118,-16 3 34,1 0 0,0 2 0,0 0 0,0 1 0,26 0 0,-41 2 111,-1 0 0,0 0 0,1 0 0,-1 0 0,0 1 0,1-1 0,-1 0 0,0 1 0,1-1 0,-1 1 0,0-1 0,0 1 0,0-1 0,1 1 0,-1 0 0,0 0 1,0 0-1,0 0 0,0-1 0,0 1 0,0 1 0,-1-1 0,1 0 0,1 1 0,-2 0 28,1 0 0,-1 0 0,0 0 0,0 0 0,0-1 0,0 1 0,0 0 1,0 0-1,-1 0 0,1 0 0,0-1 0,-1 1 0,0 0 0,1-1 0,-1 1 0,0 0 0,-2 2 0,-4 8 192,-1-1-1,0-1 1,-1 1-1,0-2 1,-1 1-1,0-1 1,0-1-1,-1 0 1,0 0-1,-21 10 1,16-9 25,-2-2 1,1 1-1,-1-2 0,0-1 1,0 0-1,-1-1 1,-20 2-1,-7-6-156,44 0-194,0 0-1,0 0 1,0 0-1,0-1 0,-1 1 1,1-1-1,0 0 0,0 1 1,0-1-1,0 0 1,1 0-1,-1 0 0,0 0 1,0-1-1,1 1 0,-1 0 1,0-1-1,-1-2 1,2 4 73,1-1 0,0 1 0,0-1 1,0 1-1,0-1 0,0 1 1,0-1-1,0 1 0,0-1 1,0 1-1,0-1 0,0 0 0,0 1 1,0-1-1,0 1 0,0-1 1,0 1-1,1 0 0,-1-1 0,0 1 1,0-1-1,1 1 0,-1-1 1,0 1-1,1-1 0,-1 1 0,0 0 1,1-1-1,-1 1 0,0 0 1,1-1-1,-1 1 0,1 0 0,-1 0 1,2-1-1,12-7-642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28.284"/>
    </inkml:context>
    <inkml:brush xml:id="br0">
      <inkml:brushProperty name="width" value="0.025" units="cm"/>
      <inkml:brushProperty name="height" value="0.025" units="cm"/>
      <inkml:brushProperty name="color" value="#E71224"/>
    </inkml:brush>
  </inkml:definitions>
  <inkml:trace contextRef="#ctx0" brushRef="#br0">176 47 16828,'-5'1'259,"0"-1"1,1 1 0,-1 0 0,0 0 0,0 1 0,1 0 0,-1-1 0,1 1 0,0 1-1,-1-1 1,1 1 0,0 0 0,-5 4 0,-3 4 323,1 0 0,-18 22 0,20-22-293,0 1-1,1 0 0,-7 14 0,13-21-214,0 0-1,0 0 0,0 0 1,0 0-1,1 0 1,0 0-1,0 1 1,0-1-1,1 0 0,-1 1 1,2 8-1,-1-13-57,0 1 1,1 0-1,-1-1 0,1 1 0,-1-1 0,1 1 1,-1-1-1,1 1 0,0-1 0,0 1 1,0-1-1,0 1 0,0-1 0,0 0 0,0 0 1,0 1-1,1-1 0,-1 0 0,3 1 0,-1 0-2,0-1-1,0 0 0,-1 0 0,1 0 0,0-1 0,0 1 0,0-1 0,0 0 0,0 0 0,5 0 0,2-1-1,0 0 0,1-1 0,-1-1 0,0 0 0,14-5-1,-4-2-14,1-1 0,-1-1 0,-1 0-1,0-2 1,-1 0 0,0-1-1,-1-1 1,-1 0 0,26-35 0,-41 49-9,1-1 1,-1 1-1,0-1 1,1 1-1,-1-1 1,-1 0-1,2-4 1,-4-1-63,1 8 68,0 0 1,1 0-1,-1 0 0,0 1 1,0-1-1,1 0 1,-1 0-1,0 0 0,1 0 1,-1 1-1,1-1 1,-1 0-1,0 1 1,1-1-1,-1 0 0,1 1 1,-1-1-1,0 1 1,-6 5-17,1-1 0,0 1 0,0 1 0,1-1 0,-1 1 1,1 0-1,1 0 0,-1 1 0,-4 10 0,8-15 17,0 0-1,0 0 0,0 0 0,0 1 0,1-1 1,-1 0-1,1 0 0,-1 1 0,1-1 0,1 0 0,-1 1 1,1 3-1,-1-5 3,1 0 0,0 0 0,0 0-1,0 0 1,0 0 0,0 0 0,1 0 0,-1 0 0,0-1 0,1 1 0,-1 0 0,1-1 0,0 0 0,-1 1-1,1-1 1,0 0 0,0 0 0,0 0 0,0 0 0,2 1 0,4 1-2,0-1 1,-1 0-1,1 0 0,0-1 1,0 0-1,0-1 1,0 1-1,0-2 0,0 1 1,0-1-1,0 0 1,0-1-1,0 0 0,0 0 1,-1 0-1,1-1 1,9-5-1,-3 1 1,0-1 1,-1 0-1,0-1 1,-1-1-1,0 1 1,0-2-1,-1 0 0,11-14 1,-23 29 0,0-1 1,-1 1 0,1 0-1,1 0 1,-1 0-1,0 0 1,1 4 0,0-7 2,0 0 1,0 0 0,0 0 0,0 0 0,0 0-1,0 0 1,0 0 0,0 0 0,0 0-1,1 0 1,-1 0 0,0 0 0,1 0 0,-1 0-1,1 0 1,-1 0 0,1-1 0,-1 1-1,1 0 1,0 0 0,-1 0 0,1-1 0,0 1-1,0 0 1,-1-1 0,1 1 0,0-1-1,0 1 1,0-1 0,0 1 0,0-1 0,0 0-1,0 1 1,0-1 0,0 0 0,0 0 0,0 1-1,0-1 1,0 0 0,0 0 0,0 0-1,0-1 1,0 1 0,0 0 0,1-1 0,4 0 17,0-1 0,0 0 0,-1 0 0,1-1 0,-1 1 1,0-1-1,0 0 0,0-1 0,0 1 0,0-1 0,-1 0 1,1 0-1,-1-1 0,0 1 0,-1-1 0,1 0 0,-1 0 1,3-7-1,-4 9-1,0 0 0,0-1-1,-1 1 1,1-1 0,-1 0 0,0 1 0,0-1 0,-1 0 0,1 0-1,-1 0 1,1 1 0,-1-1 0,-1 0 0,1 0 0,0 0 0,-1 0 0,0 1-1,0-1 1,0 0 0,0 1 0,-1-1 0,1 1 0,-1-1 0,0 1-1,0-1 1,0 1 0,-1 0 0,1 0 0,-3-2 0,3 4-72,1 0 1,0 0 0,0 0 0,-1 0-1,1 0 1,0 1 0,-1-1 0,1 0-1,-1 1 1,1-1 0,-1 1 0,1 0-1,-1-1 1,1 1 0,-1 0 0,1 0-1,-1 0 1,0 0 0,-1 1 0,2-1 8,0 0 1,1 0-1,-1 1 1,0-1-1,1 0 1,-1 1-1,0-1 1,1 1-1,-1-1 1,0 1-1,1-1 1,-1 1-1,1-1 1,-1 1-1,1-1 1,-1 1-1,1 0 1,0-1-1,-1 1 0,1 0 1,0-1-1,-1 1 1,1 0-1,0 0 1,0-1-1,0 1 1,0 0-1,-1 0 1,1-1-1,0 1 1,0 0-1,1 0 1,-1-1-1,0 1 1,0 0-1,0 0 1,0-1-1,1 1 1,-1 0-1,1 1 1,5 11-508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28.779"/>
    </inkml:context>
    <inkml:brush xml:id="br0">
      <inkml:brushProperty name="width" value="0.025" units="cm"/>
      <inkml:brushProperty name="height" value="0.025" units="cm"/>
      <inkml:brushProperty name="color" value="#E71224"/>
    </inkml:brush>
  </inkml:definitions>
  <inkml:trace contextRef="#ctx0" brushRef="#br0">252 100 17612,'-11'-1'275,"-1"0"-1,1 0 1,0 1 0,-1 0 0,1 1 0,0 0 0,-1 1 0,1 0-1,0 1 1,0 0 0,0 1 0,1 0 0,-1 1 0,1 0-1,0 1 1,1 0 0,-1 0 0,1 1 0,0 0 0,1 1 0,-8 8-1,14-14-261,1-1 0,-1 1 0,1 0 0,0 0-1,0 0 1,0 0 0,0 0 0,0 0-1,0 0 1,0 0 0,1 1 0,-1-1 0,1 0-1,0 0 1,-1 0 0,1 1 0,0 2 0,1-3-7,-1-1 1,1 0 0,-1 1 0,1-1-1,0 0 1,0 1 0,-1-1-1,1 0 1,0 0 0,0 0 0,0 0-1,0 0 1,0 0 0,0 0 0,1 0-1,-1 0 1,0 0 0,0-1 0,1 1-1,-1 0 1,0-1 0,1 1 0,-1-1-1,1 0 1,-1 1 0,3-1-1,5 1 5,0 0 0,0-1 0,0 0 0,0 0 0,0-1 0,0-1 0,0 1 0,0-1 0,0-1-1,-1 0 1,1 0 0,-1 0 0,0-1 0,0 0 0,0-1 0,14-11 0,-12 8 0,1 0 0,-2-1 0,1-1 0,-1 0 0,-1 0 0,0 0 0,0-1 0,-1 0 0,0-1 0,10-24 0,-15 29-8,-1 0-1,1 0 1,-1 0 0,0-8-1,-1 13-3,0 1-1,0-1 0,0 1 1,0-1-1,0 1 0,0-1 1,-1 1-1,1-1 0,-1 1 0,1-1 1,-2-1-1,2 2-2,-1 1 0,1 0 1,0-1-1,-1 1 0,1 0 0,-1-1 1,1 1-1,-1 0 0,1-1 0,-1 1 0,1 0 1,-1 0-1,1 0 0,-1 0 0,1 0 0,-1-1 1,1 1-1,-1 0 0,1 0 0,-1 0 1,1 0-1,-1 0 0,1 1 0,-1-1 0,1 0 1,-1 0-1,1 0 0,-1 0 0,1 1 1,-1-1-1,1 0 0,-2 1 0,1 0-119,-1 0 1,0 1-1,1-1 0,-1 1 0,1 0 1,-1-1-1,1 1 0,0 0 0,0 0 1,0 0-1,0-1 0,-2 5 0,3-5 84,-1-1-1,1 1 1,0 0-1,-1 0 1,1-1-1,0 1 1,0 0-1,-1-1 1,1 1-1,0 0 1,0 0-1,0-1 1,0 1-1,0 0 1,0 0-1,0 0 0,0-1 1,0 1-1,0 0 1,1 0-1,-1-1 1,0 1-1,0 0 1,1-1-1,-1 1 1,1 0-1,-1-1 1,0 1-1,1 0 1,-1-1-1,1 1 1,-1-1-1,1 1 1,0-1-1,-1 1 1,2 0-1,10 1-551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29.200"/>
    </inkml:context>
    <inkml:brush xml:id="br0">
      <inkml:brushProperty name="width" value="0.025" units="cm"/>
      <inkml:brushProperty name="height" value="0.025" units="cm"/>
      <inkml:brushProperty name="color" value="#E71224"/>
    </inkml:brush>
  </inkml:definitions>
  <inkml:trace contextRef="#ctx0" brushRef="#br0">159 0 16548,'-4'2'244,"0"0"1,0 1 0,0-1-1,0 1 1,0-1 0,1 1 0,-1 0-1,1 1 1,0-1 0,0 0 0,0 1-1,-3 4 1,-5 9 502,-12 25 0,22-39-581,-15 31 889,-22 65 1,33-82-841,0 1 0,2 0 1,0 0-1,0 1 0,2 31 0,1-46-233,0 0 0,0 0 0,0-1 0,1 1 0,-1 0 0,1 0 0,0-1 0,1 1 0,-1-1 0,0 1 0,1-1 0,0 1 0,0-1 0,0 0 0,0 0 0,0 0 0,1 0 0,-1 0 0,1-1 0,0 1 0,0-1 0,0 1 0,0-1 0,0 0 0,1 0 0,-1-1 0,0 1 0,1-1 0,-1 1 0,1-1 0,0 0 0,-1-1 0,1 1 0,0-1 0,0 1 0,0-1 0,-1 0 0,8-1 0,0-1-202,0-1 1,0 1-1,-1-2 0,1 0 0,-1 0 0,0 0 1,15-10-1,-10 6-185,0 0 0,17-5 1,-32 12 405,0 1 1,0 0-1,0 0 1,1 0-1,-1 0 1,0 0-1,0 0 1,0 0-1,0 0 1,0 0-1,0 0 1,0 0-1,1 0 1,-1 0-1,0 0 1,0 0-1,0 0 1,0 0-1,0 0 1,0 0-1,1 0 1,-1 0-1,0 0 1,0 0-1,0 0 1,0 0-1,0 0 1,0 0 0,0 0-1,1 0 1,-1 1-1,0-1 1,0 0-1,0 0 1,0 0-1,0 0 1,0 0-1,0 0 1,0 0-1,0 0 1,0 0-1,0 1 1,0-1-1,1 0 1,-1 0-1,0 0 1,0 0-1,0 0 1,0 0-1,0 1 1,-3 8 213,-9 14 323,11-20-452,-9 12 289,5-7-182,0-1 0,1 1 1,0 0-1,0 1 0,1-1 1,0 0-1,0 1 0,1 0 1,-2 12-1,4-20-214,0-1 0,0 1 0,0 0 0,0 0 0,0-1 0,0 1 0,0 0 0,0-1 0,0 1 0,0 0 0,1-1 0,-1 1 0,0 0 0,0-1 0,1 1 0,-1 0 0,0-1 0,1 1 0,-1-1 0,1 1 0,-1 0 0,1-1 0,-1 1 0,1-1 0,-1 0 0,1 1 0,0-1 0,-1 1 0,1-1 0,0 0 0,0 1 0,1-1-25,0 0-1,0 0 0,-1 0 1,1 0-1,0 0 1,0-1-1,0 1 1,-1 0-1,1-1 0,0 1 1,3-2-1,10-5-282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29.607"/>
    </inkml:context>
    <inkml:brush xml:id="br0">
      <inkml:brushProperty name="width" value="0.025" units="cm"/>
      <inkml:brushProperty name="height" value="0.025" units="cm"/>
      <inkml:brushProperty name="color" value="#E71224"/>
    </inkml:brush>
  </inkml:definitions>
  <inkml:trace contextRef="#ctx0" brushRef="#br0">51 1 18660,'-7'13'2016,"4"7"-1391,-4 10-265,0 6 1376,1 8-1160,2 5-136,-1 4-120,4 0-96,1-4-160,-2-6-72,0-6-264,2-1-168,-2-6-608,2-1-784,-3-9 1447,2 0-295,2-7-208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0.272"/>
    </inkml:context>
    <inkml:brush xml:id="br0">
      <inkml:brushProperty name="width" value="0.025" units="cm"/>
      <inkml:brushProperty name="height" value="0.025" units="cm"/>
      <inkml:brushProperty name="color" value="#E71224"/>
    </inkml:brush>
  </inkml:definitions>
  <inkml:trace contextRef="#ctx0" brushRef="#br0">5 4 18244,'1'-3'1680,"4"9"-1336,-7 15-168,1 9 649,-1 13-377,1 6-112,-1 8-256,2 2-8,0 0-56,0-5-72,3-12-192,-1-6-176,1-15-473,-1-5 1297,-6-15-816,-4-9 80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0.703"/>
    </inkml:context>
    <inkml:brush xml:id="br0">
      <inkml:brushProperty name="width" value="0.025" units="cm"/>
      <inkml:brushProperty name="height" value="0.025" units="cm"/>
      <inkml:brushProperty name="color" value="#E71224"/>
    </inkml:brush>
  </inkml:definitions>
  <inkml:trace contextRef="#ctx0" brushRef="#br0">3 113 16091,'0'-2'111,"-1"1"-1,1 0 0,-1-1 0,1 1 0,0-1 0,-1 1 0,1 0 1,0-1-1,0 1 0,0-1 0,0 1 0,0-1 0,1 1 0,-1 0 1,0-1-1,1 1 0,-1 0 0,1-1 0,-1 1 0,1 0 0,0-1 1,-1 1-1,1 0 0,0 0 0,0 0 0,0 0 0,0 0 0,0 0 0,0 0 1,0 0-1,0 0 0,2-1 0,4-2 133,0 0 0,0 0 0,1 1 0,10-4-1,-14 6-104,33-11 93,1 2 0,1 2 0,0 1 1,0 2-1,0 2 0,1 1 0,77 8 1,-103-5-230,0 1 0,0 0 1,0 1-1,-1 1 0,1 0 1,-1 0-1,0 2 1,23 12-1,-34-16-2,1-1 0,-1 1 0,-1 0 0,1-1 0,0 1 0,0 0 0,-1 0 0,1 0 1,-1 0-1,1 1 0,-1-1 0,0 0 0,0 1 0,0-1 0,0 1 0,0-1 0,-1 1 0,1-1 0,-1 1 0,0-1 0,1 1 0,-1-1 0,0 1 1,-1 0-1,1-1 0,0 1 0,-1-1 0,1 1 0,-1-1 0,0 1 0,0-1 0,0 1 0,0-1 0,0 0 0,-1 0 0,1 1 0,-2 1 1,-4 4 1,1 1 1,-1-1 0,-1 0-1,1-1 1,-1 0 0,0 0-1,-16 10 1,1-3-205,0-1 0,-1-1 0,-1-2 0,0 0 0,0-1 0,-1-1 0,-42 6 0,67-14 179,0 1-1,0-1 1,0 0 0,0 0 0,0 0 0,0 0 0,0 0 0,0 0 0,-1 0 0,1 0 0,0 0 0,1-1 0,-1 1 0,0 0 0,0-1 0,0 1 0,0-1 0,0 1 0,0-1 0,0 1-1,0-1 1,1 1 0,-1-1 0,0 0 0,0 0 0,1 1 0,-2-3 0,6-11-420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1.172"/>
    </inkml:context>
    <inkml:brush xml:id="br0">
      <inkml:brushProperty name="width" value="0.025" units="cm"/>
      <inkml:brushProperty name="height" value="0.025" units="cm"/>
      <inkml:brushProperty name="color" value="#E71224"/>
    </inkml:brush>
  </inkml:definitions>
  <inkml:trace contextRef="#ctx0" brushRef="#br0">165 6 18860,'4'-1'277,"-1"-1"1,1 2-1,-1-1 1,1 0-1,0 1 0,-1-1 1,5 1-1,-7 1-221,0-1 0,0 0 0,0 0 0,0 1 0,0-1 0,0 0 0,0 1 1,0-1-1,-1 1 0,1-1 0,0 1 0,0-1 0,0 1 0,-1 0 0,1-1 0,-1 1 0,1 0 0,0 0 0,-1-1 0,1 1 0,-1 0 0,1 0 0,-1 0 0,0 0 0,1 0 1,-1 0-1,0 0 0,0 0 0,0-1 0,1 1 0,-1 0 0,0 2 0,0 5 48,-1-1 0,1 1 0,-1-1 0,0 0 0,-1 1 0,0-1-1,-5 14 1,-26 49-67,28-59 8,-61 107 77,-20 40 62,84-153-177,0 0 1,0 0 0,0 1-1,0-1 1,1 1 0,0-1-1,-1 9 1,2-13-15,0 1 0,1 0-1,-1-1 1,0 1 0,0 0-1,1 0 1,-1-1 0,1 1 0,-1-1-1,1 1 1,0-1 0,0 1-1,0-1 1,0 1 0,0-1 0,0 1-1,0-1 1,0 0 0,0 0-1,1 0 1,-1 1 0,0-1 0,1-1-1,-1 1 1,1 0 0,-1 0-1,4 1 1,4 1-199,1 0 1,0-1-1,0 0 0,0 0 1,0-1-1,14 0 0,64-7-898,-48 3 886,14 0-333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1.654"/>
    </inkml:context>
    <inkml:brush xml:id="br0">
      <inkml:brushProperty name="width" value="0.025" units="cm"/>
      <inkml:brushProperty name="height" value="0.025" units="cm"/>
      <inkml:brushProperty name="color" value="#E71224"/>
    </inkml:brush>
  </inkml:definitions>
  <inkml:trace contextRef="#ctx0" brushRef="#br0">79 0 17076,'-2'0'117,"1"1"-1,-1 0 1,1-1 0,-1 1 0,1 0 0,-1 0 0,1 0 0,-1 0 0,1 0-1,0 0 1,-1 0 0,1 0 0,0 0 0,0 1 0,0-1 0,0 0 0,0 1-1,0-1 1,1 1 0,-1-1 0,0 1 0,0 1 0,-1 2 155,-7 13 355,0-1 1,2 1-1,-8 29 0,12-39-558,2 0-1,-1 0 1,1 1 0,0-1 0,1 0-1,-1 1 1,2-1 0,-1 0 0,1 0-1,4 15 1,-4-21-67,0 1 1,-1-1-1,1 0 0,1 0 1,-1 0-1,0 0 0,0 0 0,1 0 1,-1 0-1,1 0 0,0-1 1,-1 1-1,1-1 0,0 1 1,0-1-1,0 0 0,0 1 1,3 0-1,-2-1-26,1 0 0,1 0 1,-1 0-1,0 0 0,0 0 0,0-1 1,0 0-1,0 0 0,7-1 0,2-1-102,-1-1-1,1 0 0,-1-1 1,0 0-1,21-11 0,66-47-748,-55 33 620,-44 28 261,0 1 1,0 0 0,1-1 0,-1 1-1,0 0 1,1-1 0,-1 1 0,0 0-1,1 0 1,-1 0 0,1-1 0,-1 1-1,0 0 1,1 0 0,-1 0 0,1 0-1,-1 0 1,1 0 0,-1 0 0,0 0-1,1 0 1,-1 0 0,1 0 0,-1 0-1,1 0 1,-1 0 0,0 0 0,1 0-1,-1 0 1,1 0 0,0 1 0,2 13 331,-3-13-350,-1 1 1,1-1 0,1 0 0,-1 1-1,0-1 1,0 1 0,0-1-1,1 1 1,-1-1 0,1 0 0,-1 1-1,1-1 1,0 0 0,-1 0 0,1 1-1,0-1 1,0 0 0,0 0-1,0 0 1,2 2 0,0-2-38,0 0 1,1 0-1,-1 0 1,0 0-1,1-1 1,-1 1-1,1-1 0,-1 0 1,1 0-1,-1 0 1,1-1-1,-1 1 0,0-1 1,1 0-1,-1 0 1,0 0-1,1 0 1,5-4-1,30-12-238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2.128"/>
    </inkml:context>
    <inkml:brush xml:id="br0">
      <inkml:brushProperty name="width" value="0.025" units="cm"/>
      <inkml:brushProperty name="height" value="0.025" units="cm"/>
      <inkml:brushProperty name="color" value="#E71224"/>
    </inkml:brush>
  </inkml:definitions>
  <inkml:trace contextRef="#ctx0" brushRef="#br0">158 243 12979,'-38'29'2070,"17"-14"-303,-35 32-1,51-43-1517,1 1 1,1-1-1,-1 0 1,1 1-1,-1 0 1,1 0-1,1 0 0,-1 0 1,1 0-1,0 0 1,0 1-1,0-1 1,-1 11-1,3-14-199,0-1 0,-1 1 1,1 0-1,1-1 0,-1 1 0,0 0 1,0-1-1,1 1 0,-1-1 0,0 1 0,1-1 1,0 1-1,-1-1 0,1 1 0,0-1 0,0 1 1,0-1-1,0 0 0,0 0 0,0 1 1,2 1-1,-1-2-12,1 1 0,0-1 0,-1 1 1,1-1-1,0 0 0,0 0 0,0 0 1,0 0-1,0-1 0,5 1 0,3 0-16,-1-1-1,0-1 1,1 0-1,-1 0 0,18-5 1,-12 1-6,0-1 1,0-1-1,0 0 1,-1-1 0,-1-1-1,1 0 1,-2-1-1,1-1 1,-1 0-1,13-14 1,-10 7 6,-1-1-1,0 0 1,-2 0 0,0-2 0,-1 0-1,15-36 1,-14 18 22,-12 37-42,0 0 0,-1-1 1,1 1-1,-1 0 0,0-1 0,0 1 1,1-1-1,-2 1 0,1 0 0,0-1 1,0 1-1,-1-1 0,0 1 0,0-3 0,0 5-2,1-1 0,0 1 0,0-1-1,-1 1 1,1 0 0,-1-1-1,1 1 1,0 0 0,-1-1-1,1 1 1,-1 0 0,1-1 0,-1 1-1,1 0 1,-1 0 0,1 0-1,-1 0 1,1-1 0,-1 1-1,1 0 1,-1 0 0,1 0 0,-1 0-1,0 0 1,1 0 0,-1 0-1,1 1 1,-1-1 0,1 0-1,-1 0 1,1 0 0,-1 0 0,1 1-1,-1-1 1,1 0 0,-1 0-1,1 1 1,0-1 0,-1 0-1,1 1 1,-1-1 0,1 1 0,0-1-1,-1 1 1,-15 19 30,11-10-59,1 0 0,0 0 1,0 0-1,2 0 0,-1 0 0,1 1 0,0-1 0,1 1 0,1 0 0,0-1 1,0 1-1,1 0 0,2 10 0,-2-13-192,0 0 0,1-1 0,0 1 0,0-1 0,1 1 0,0-1 0,1 0 0,-1 0 0,1 0 0,1-1 0,-1 1 0,1-1 0,0 0 0,0-1 0,1 1 0,0-1 0,0 0 0,9 6 0,-12-10 128,0 1 0,1-1 0,-1 1 0,0-1 1,1 0-1,-1 0 0,7 0 0,25-4-872</inkml:trace>
  <inkml:trace contextRef="#ctx0" brushRef="#br0" timeOffset="1">843 0 15739,'0'10'2017,"-4"8"-1161,-4 6-216,0 5 1024,-2 11-647,3 3-73,-1 7-120,0 2-152,3-1-448,2-5-280,3-6-464,0-5-248,1-10-456,2-7-9,0-27-63,-3-13 384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5.826"/>
    </inkml:context>
    <inkml:brush xml:id="br0">
      <inkml:brushProperty name="width" value="0.05" units="cm"/>
      <inkml:brushProperty name="height" value="0.05" units="cm"/>
    </inkml:brush>
  </inkml:definitions>
  <inkml:trace contextRef="#ctx0" brushRef="#br0">5 46 20380,'-4'-3'1993,"4"2"-1265,6-3-280,11 2 864,6-2-207,8 0-369,9-2-232,8 0-384,2 2-168,4 0-384,-1 1-200,-8-2-521,-5 5-303,-14 0 992,-12 0-320,-14 6-96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2.618"/>
    </inkml:context>
    <inkml:brush xml:id="br0">
      <inkml:brushProperty name="width" value="0.025" units="cm"/>
      <inkml:brushProperty name="height" value="0.025" units="cm"/>
      <inkml:brushProperty name="color" value="#E71224"/>
    </inkml:brush>
  </inkml:definitions>
  <inkml:trace contextRef="#ctx0" brushRef="#br0">27 96 14403,'-4'-5'386,"1"0"24,-1-1 0,1 1-1,0-1 1,1 0-1,-1 0 1,-1-7 0,4 12-311,-1 0-1,1 0 1,0 0 0,0-1 0,0 1 0,0 0-1,0 0 1,0-1 0,1 1 0,-1 0 0,0 0-1,1-1 1,-1 1 0,1 0 0,-1 0 0,1 0-1,-1 0 1,1 0 0,0 0 0,0 0 0,-1 0-1,1 0 1,0 0 0,0 0 0,0 0 0,0 1-1,0-1 1,0 0 0,0 1 0,0-1 0,1 1-1,-1-1 1,0 1 0,0-1 0,0 1 0,1 0-1,-1 0 1,2-1 0,15-2 275,1 0 0,0 1-1,-1 1 1,27 2 0,75 13 12,-114-13-373,81 18 85,-79-17-96,1 1 0,0 0-1,-1 1 1,0 0 0,0 0 0,0 1 0,11 8-1,-18-12-1,1 0 0,-1 0 0,0 0 0,0 0 0,0 0 0,0 0 0,0 1-1,0-1 1,0 0 0,0 0 0,0 1 0,-1-1 0,1 1 0,-1-1 0,1 1-1,-1-1 1,1 1 0,-1-1 0,0 1 0,1-1 0,-1 1 0,0-1 0,0 1-1,-1 2 1,0-2 3,0 1 0,0-1-1,0 0 1,0 0 0,-1 0-1,1 0 1,-1 0-1,1-1 1,-1 1 0,0 0-1,0-1 1,1 1 0,-1-1-1,-3 2 1,-7 4 15,-1-1-1,0 0 1,0-1 0,-16 5 0,10-5 7,-3 3-268,0-2 0,-1 0 0,0-2 0,1 0-1,-40 1 1,56-7-22,-1-2-87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33.133"/>
    </inkml:context>
    <inkml:brush xml:id="br0">
      <inkml:brushProperty name="width" value="0.025" units="cm"/>
      <inkml:brushProperty name="height" value="0.025" units="cm"/>
      <inkml:brushProperty name="color" value="#E71224"/>
    </inkml:brush>
  </inkml:definitions>
  <inkml:trace contextRef="#ctx0" brushRef="#br0">25 15 19556,'0'0'86,"0"-1"-1,0 0 0,1 1 1,-1-1-1,0 0 0,0 1 1,0-1-1,0 1 0,1-1 1,-1 0-1,0 1 0,1-1 1,-1 1-1,0-1 0,1 1 1,-1-1-1,1 1 0,-1-1 1,1 1-1,-1-1 1,1 1-1,-1 0 0,1-1 1,-1 1-1,1 0 0,-1-1 1,1 1-1,0 0 0,-1 0 1,1 0-1,0-1 0,-1 1 1,1 0-1,0 0 0,-1 0 1,1 0-1,0 0 0,-1 0 1,1 0-1,1 1 1,30 6 1187,-29-6-1101,9 3 12,0 0 0,0 1 0,0 0-1,0 1 1,-1 1 0,17 11 0,-25-16-180,-1 0 0,1 1 0,-1-1 1,1 0-1,-1 1 0,0-1 0,0 1 0,0 0 0,0 0 1,-1 0-1,1 0 0,-1 0 0,0 0 0,1 0 1,-1 0-1,-1 0 0,1 1 0,0-1 0,-1 0 0,0 1 1,0-1-1,0 0 0,0 1 0,0-1 0,-1 0 1,1 0-1,-1 1 0,0-1 0,0 0 0,-3 6 1,-2 3-1,-2 0 1,1 0-1,-2-1 1,1 0 0,-12 10-1,8-9-5,1 1-1,-15 24 0,25-36-12,0 0 0,1 0 0,-1 0 0,1 0 0,-1 0 0,1 0 0,-1 0 0,1 0 0,0 1 0,-1-1-1,1 0 1,0 0 0,0 0 0,0 1 0,0-1 0,0 0 0,0 0 0,0 0 0,0 1 0,1-1 0,-1 0 0,0 0 0,1 0 0,-1 0 0,1 0-1,-1 0 1,1 1 0,0-1 0,-1 0 0,1-1 0,0 1 0,1 1 0,3 2-113,0 0 0,0-1 0,0 0-1,0 0 1,10 3 0,13 9-291,-25-13 383,0 0 1,-1 1 0,1-1 0,-1 1 0,0-1 0,1 1 0,-1 0 0,0 0 0,-1 0 0,1 0 0,0 0 0,-1 0 0,0 0 0,1 1 0,-1-1 0,-1 1 0,1-1 0,0 6-1,-1-3 34,0-1-1,-1 1 1,0 0-1,0-1 1,0 1-1,0-1 1,-1 1-1,0-1 1,0 0-1,-6 9 1,2-4 129,0 0-1,-1-1 1,-1 1 0,0-1 0,0-1-1,0 0 1,-1 0 0,0 0 0,-1-1-1,-15 8 1,21-13-85,1 0 0,-1-1 1,1 0-1,-1 0 0,0 0 0,0 0 1,1 0-1,-1-1 0,0 1 0,0-1 1,0 0-1,1-1 0,-8 0 0,10 1-71,0-1 0,0 1 0,0-1 1,0 1-1,0-1 0,0 1 0,0-1 0,0 1 0,0-1 0,0 0 0,0 0 0,0 1 0,1-1 0,-1 0 0,0 0 0,1 0 0,-1 0 0,1 0 0,-2-1 0,2 0-11,-1 0-1,1 0 1,0 0-1,0 0 1,0-1-1,0 1 1,0 0-1,0 0 0,0 0 1,1 0-1,-1 0 1,1 0-1,-1 0 1,2-2-1,7-17-292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0.147"/>
    </inkml:context>
    <inkml:brush xml:id="br0">
      <inkml:brushProperty name="width" value="0.025" units="cm"/>
      <inkml:brushProperty name="height" value="0.025" units="cm"/>
      <inkml:brushProperty name="color" value="#E71224"/>
    </inkml:brush>
  </inkml:definitions>
  <inkml:trace contextRef="#ctx0" brushRef="#br0">81 0 16067,'-34'106'3062,"24"-81"-2729,2 0-1,0 0 0,2 0 0,1 1 0,1 0 0,-1 29 0,5-50-297,0 0-1,0 0 1,1-1-1,0 1 1,0 0 0,0 0-1,0-1 1,1 1 0,0-1-1,0 1 1,3 5 0,-3-8-28,-1-1 1,1 1 0,-1 0 0,1-1-1,0 1 1,0-1 0,-1 1 0,1-1-1,0 0 1,1 0 0,-1 0 0,0 0-1,0 0 1,0 0 0,0-1 0,1 1-1,-1-1 1,0 1 0,1-1 0,-1 0-1,0 0 1,1 0 0,-1 0 0,4-1-1,5-2 7,0 1-1,-1-2 1,1 1-1,-1-1 0,0-1 1,0 0-1,-1 0 1,1-1-1,12-11 1,9-9 148,32-34 1,-56 54-124,80-89 596,-87 95-620,1-1-1,-1 0 1,1 0-1,0 0 1,0 1-1,-1-1 1,1 0 0,0 1-1,0-1 1,0 1-1,0-1 1,-1 1-1,1-1 1,0 1-1,0-1 1,0 1 0,2 0-1,-3 0-7,1 0 1,-1 0-1,1 0 0,-1 1 0,0-1 0,1 0 1,-1 1-1,0-1 0,0 0 0,1 1 0,-1-1 1,0 0-1,0 1 0,1-1 0,-1 1 0,0-1 1,0 0-1,0 1 0,0-1 0,0 1 0,0-1 1,1 1-1,-1-1 0,0 1 0,0-1 0,0 0 1,-1 1-1,-3 43 170,2-36-191,1-2 14,0 1 2,0 1 1,0 0 0,0-1-1,1 1 1,2 14-1,-2-21 0,0 1 0,1-1 0,-1 1 0,1-1-1,-1 1 1,1-1 0,0 0 0,0 1 0,-1-1 0,1 0 0,0 1 0,0-1-1,0 0 1,0 0 0,1 0 0,-1 0 0,0 0 0,0 0 0,1 0 0,-1-1-1,0 1 1,1 0 0,-1-1 0,1 1 0,-1-1 0,1 1 0,-1-1-1,1 0 1,-1 0 0,1 0 0,-1 0 0,1 0 0,-1 0 0,1 0 0,2 0-1,7-2 7,0 0-1,0 0 1,0-1-1,0-1 0,0 0 1,-1 0-1,15-9 0,69-46 30,-68 41-19,4-3-2,-21 14-19,0 0-1,1 0 1,0 1-1,0 1 1,15-7 0,-25 12 2,1 0-1,-1 0 1,1 0 0,-1-1 0,1 1 0,0 0 0,-1 0-1,1 0 1,-1 0 0,1 0 0,0 0 0,-1 0 0,1 0-1,-1 0 1,1 0 0,-1 0 0,1 0 0,0 1 0,-1-1-1,1 0 1,-1 0 0,1 1 0,-1-1 0,1 0 0,-1 1-1,1-1 1,0 1 0,-1 0-1,1 0 0,0 0 1,-1 0-1,0 0 0,1 1 0,-1-1 0,0 0 0,1 0 0,-1 0 1,0 0-1,0 1 0,0 1 0,-7 37-23,7-39 24,-19 61-4,11-40-212,-9 43 0,17-63-1288,2-11 1114,4-19 120,1-12-236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0.579"/>
    </inkml:context>
    <inkml:brush xml:id="br0">
      <inkml:brushProperty name="width" value="0.025" units="cm"/>
      <inkml:brushProperty name="height" value="0.025" units="cm"/>
      <inkml:brushProperty name="color" value="#E71224"/>
    </inkml:brush>
  </inkml:definitions>
  <inkml:trace contextRef="#ctx0" brushRef="#br0">24 1 17396,'-8'0'1600,"1"8"-1048,2 1-368,1-2 152,6 0 192,5-1-528,1-2-144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0.995"/>
    </inkml:context>
    <inkml:brush xml:id="br0">
      <inkml:brushProperty name="width" value="0.025" units="cm"/>
      <inkml:brushProperty name="height" value="0.025" units="cm"/>
      <inkml:brushProperty name="color" value="#E71224"/>
    </inkml:brush>
  </inkml:definitions>
  <inkml:trace contextRef="#ctx0" brushRef="#br0">284 1 17780,'7'4'2112,"-1"6"-1368,-7 11-255,-4 7 1359,0 10-832,0 4-224,1 8-360,-2 2-104,3-4-168,2 0-144,1-11-464,0-4-256,1-10-576,-1-4 1664,-8-9-680,-2 1-152,-6-4-120</inkml:trace>
  <inkml:trace contextRef="#ctx0" brushRef="#br0" timeOffset="1">0 498 15747,'0'3'1649,"12"0"-793,8-3-272,11-5 912,10-2-375,16-1-241,9-4-104,4 1-288,3-5-280,-5 0-688,-5 0-304,-13-1-456,-12 0 927,-15-3-247,-13-3-216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1.443"/>
    </inkml:context>
    <inkml:brush xml:id="br0">
      <inkml:brushProperty name="width" value="0.025" units="cm"/>
      <inkml:brushProperty name="height" value="0.025" units="cm"/>
      <inkml:brushProperty name="color" value="#E71224"/>
    </inkml:brush>
  </inkml:definitions>
  <inkml:trace contextRef="#ctx0" brushRef="#br0">16 88 14755,'-15'-13'1841,"15"1"-961,8-1-288,15 0 1632,10 3-1175,15 0-193,6 3-104,9 2-744,3 0-416,3 5 448,0 2-120,-8 3-144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1.921"/>
    </inkml:context>
    <inkml:brush xml:id="br0">
      <inkml:brushProperty name="width" value="0.025" units="cm"/>
      <inkml:brushProperty name="height" value="0.025" units="cm"/>
      <inkml:brushProperty name="color" value="#E71224"/>
    </inkml:brush>
  </inkml:definitions>
  <inkml:trace contextRef="#ctx0" brushRef="#br0">23 0 17284,'-7'31'1290,"3"-14"-732,0 1 0,1-1 1,-1 25-1,3-38-501,1 0 0,0 0 0,1-1 1,-1 1-1,1 0 0,-1 0 0,1-1 0,0 1 0,1-1 1,-1 1-1,1-1 0,-1 1 0,1-1 0,0 0 1,0 0-1,0 1 0,1-2 0,-1 1 0,1 0 0,0 0 1,4 2-1,-4-3-34,1 0 0,1 0 0,-1 0 0,0-1 0,0 0 0,1 0 0,-1 0 1,0 0-1,1-1 0,-1 0 0,1 0 0,-1 0 0,1 0 0,-1-1 0,0 0 0,1 1 0,-1-2 1,7-1-1,8-4-1,0-1 0,28-17 1,-43 23-17,39-25 13,-32 19-5,1 1-1,1-1 0,-1 2 0,1 0 0,19-6 1,-31 11-12,0 1 0,0 0 0,0 0 0,0 0 0,0-1 1,0 1-1,0 0 0,0 1 0,0-1 0,0 0 0,0 0 1,0 0-1,0 1 0,0-1 0,0 0 0,0 1 1,0-1-1,0 1 0,0-1 0,0 1 0,0 0 0,-1-1 1,1 1-1,0 0 0,0-1 0,-1 1 0,1 0 1,0 0-1,-1 0 0,1 0 0,-1 0 0,1 0 0,-1 0 1,1 0-1,-1 0 0,0 0 0,0 0 0,1 0 1,-1 0-1,0 0 0,0 1 0,1 7 16,-1-1 0,0 1 0,0 0-1,-2 8 1,2-8-1,-2 4-30,1-6 33,1 1-1,0-1 0,0 1 1,0-1-1,2 10 0,-2-15-36,1 0 1,-1-1-1,1 1 0,-1-1 0,1 1 0,0 0 0,0-1 0,0 0 1,0 1-1,0-1 0,0 1 0,0-1 0,0 0 0,0 0 0,1 0 1,-1 0-1,0 0 0,1 0 0,-1 0 0,1 0 0,-1 0 0,1-1 1,-1 1-1,1 0 0,0-1 0,-1 0 0,1 1 0,3-1 0,1 0-4,0 0-1,0 0 1,0 0-1,0-1 0,0 0 1,0-1-1,0 1 1,-1-1-1,1 0 0,7-4 1,9-5 88,24-18 0,-39 25-157,42-30-47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2.398"/>
    </inkml:context>
    <inkml:brush xml:id="br0">
      <inkml:brushProperty name="width" value="0.025" units="cm"/>
      <inkml:brushProperty name="height" value="0.025" units="cm"/>
      <inkml:brushProperty name="color" value="#E71224"/>
    </inkml:brush>
  </inkml:definitions>
  <inkml:trace contextRef="#ctx0" brushRef="#br0">138 145 16123,'-10'0'914,"7"0"-734,-1 0 0,0 0 0,0 0 0,1 0 0,-1 0 0,0 1 0,1 0 0,-1-1 0,0 1 0,1 1 0,-1-1 0,1 1 0,0-1-1,-1 1 1,1 0 0,-5 4 0,2-1-6,0 0 0,0 1 0,0-1 0,1 1 0,0 1 0,-7 10-1,10-13-125,-1 0 0,1-1 0,1 1 0,-1 0 0,1 0 0,-1 1 0,1-1 0,0 0 0,1 0 0,-1 1 0,1-1 0,0 0 0,0 9 0,1-12-37,-1 1 1,1-1-1,-1 1 0,1-1 1,0 1-1,-1-1 1,1 1-1,0-1 1,0 0-1,0 0 1,0 1-1,0-1 0,0 0 1,1 0-1,-1 0 1,0 0-1,1 0 1,-1 0-1,0-1 1,1 1-1,-1 0 0,1-1 1,-1 1-1,1-1 1,-1 1-1,1-1 1,0 0-1,-1 0 0,1 0 1,-1 0-1,1 0 1,2 0-1,5 0 30,0-1 0,0 0 0,0-1-1,15-4 1,2-3 16,-1-2 0,1 0 0,-2-1 0,0-2 0,0-1 0,-1 0 0,-1-2 0,-1 0 0,0-2 0,-1 0-1,-2-1 1,30-41 0,-47 61-50,17-32 129,-12 15-31,-6 17-100,0-1 0,0 1 1,0 0-1,0-1 0,0 1 1,0 0-1,0-1 0,0 1 1,0 0-1,0-1 0,0 1 1,0 0-1,0-1 0,0 1 0,-1 0 1,1-1-1,0 1 0,0 0 1,0 0-1,0-1 0,-1 1 1,1 0-1,0-1 0,0 1 1,-1 0-1,1 0 0,0 0 1,0-1-1,-1 1 0,1 0 0,0 0 1,-1 0-1,-1 0 7,1 0 0,-1 0-1,1 0 1,-1 0 0,1 0 0,-1 1-1,1-1 1,-1 1 0,1-1-1,0 1 1,-1-1 0,1 1 0,0 0-1,-1 0 1,1 0 0,0 0 0,0 0-1,0 0 1,0 0 0,-2 2 0,-20 26 77,16-20-114,2 1 0,0 0-1,0 0 1,0 0 0,1 1-1,1 0 1,0 0 0,1 0 0,-2 16-1,3-23-43,1 0 1,0 1-1,0-1 0,1 1 0,-1-1 0,1 0 0,0 1 1,0-1-1,0 0 0,1 0 0,3 8 0,-3-10 4,0 1-1,0-1 1,0 1-1,0-1 0,0 0 1,1 0-1,-1 0 1,1 0-1,-1 0 1,1 0-1,0-1 1,0 1-1,0-1 0,0 0 1,0 0-1,0 0 1,0 0-1,4 0 1,-1 0-12,1 0 1,-1-1 0,1 0 0,9-1-1,35-9-446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2.787"/>
    </inkml:context>
    <inkml:brush xml:id="br0">
      <inkml:brushProperty name="width" value="0.025" units="cm"/>
      <inkml:brushProperty name="height" value="0.025" units="cm"/>
      <inkml:brushProperty name="color" value="#E71224"/>
    </inkml:brush>
  </inkml:definitions>
  <inkml:trace contextRef="#ctx0" brushRef="#br0">69 40 20092,'-7'8'1593,"-3"12"-1129,-1 6-192,-2 11 640,1 5-264,4 4-320,1 1-40,7-4-216,7-3-176,7-14-480,6-6-248,6-19 648,1-8-168,2-20-136</inkml:trace>
  <inkml:trace contextRef="#ctx0" brushRef="#br0" timeOffset="1">385 1 18452,'-16'20'1736,"-6"1"-1064,4 7-239,3 5 591,7 2-144,6 1-208,4 0-96,6-4-392,2-4-232,0-6-616,-1-2-320,-6-11 776,-3-8-168,-6-1-144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3.250"/>
    </inkml:context>
    <inkml:brush xml:id="br0">
      <inkml:brushProperty name="width" value="0.025" units="cm"/>
      <inkml:brushProperty name="height" value="0.025" units="cm"/>
      <inkml:brushProperty name="color" value="#E71224"/>
    </inkml:brush>
  </inkml:definitions>
  <inkml:trace contextRef="#ctx0" brushRef="#br0">1 739 15683,'23'4'1929,"7"1"-1177,19-11-272,8-4 1448,26-4-991,10-7-113,13-3-200,0-2-104,-4 1-256,-6-1-264,-10 4-632,-7 2-352,-23 4 784,-13 1-184,-20 0-176</inkml:trace>
  <inkml:trace contextRef="#ctx0" brushRef="#br0" timeOffset="1">323 111 19476,'-1'-21'1625,"18"4"-1057,10 1-192,16 3 568,9 4-192,11 2-144,9 3-288,4 4-1008,0-2 792,1-3-200,-7-11-112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6.258"/>
    </inkml:context>
    <inkml:brush xml:id="br0">
      <inkml:brushProperty name="width" value="0.05" units="cm"/>
      <inkml:brushProperty name="height" value="0.05" units="cm"/>
    </inkml:brush>
  </inkml:definitions>
  <inkml:trace contextRef="#ctx0" brushRef="#br0">5 31 15779,'-4'16'1985,"10"-3"-897,7-6-336,12-6 1345,10-1-729,9-7-248,8 0-256,1-3-840,0-2-504,-2 1 488,-5-1-200,-7 4-168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4.366"/>
    </inkml:context>
    <inkml:brush xml:id="br0">
      <inkml:brushProperty name="width" value="0.025" units="cm"/>
      <inkml:brushProperty name="height" value="0.025" units="cm"/>
      <inkml:brushProperty name="color" value="#E71224"/>
    </inkml:brush>
  </inkml:definitions>
  <inkml:trace contextRef="#ctx0" brushRef="#br0">288 21 17788,'0'-1'83,"0"0"1,0 0 0,0 0-1,0 0 1,0 0 0,-1 1-1,1-1 1,0 0 0,-1 0-1,1 0 1,-1 0-1,1 1 1,-1-1 0,1 0-1,-1 0 1,1 1 0,-1-1-1,0 1 1,1-1 0,-1 0-1,0 1 1,1-1-1,-1 1 1,0-1 0,0 1-1,0 0 1,0-1 0,1 1-1,-1 0 1,0 0 0,0 0-1,0-1 1,0 1-1,0 0 1,0 0 0,-1 0-1,-37 0 1254,21 2-948,0 1-1,1 1 1,-1 0-1,-23 10 1,30-10-351,0 1 1,1 0-1,0 0 1,0 1 0,0 0-1,1 1 1,-17 16 0,24-22-55,1 1 1,-1-1-1,1 1 1,0-1 0,0 1-1,0-1 1,0 1-1,0 0 1,0 0 0,0-1-1,0 1 1,1 0 0,-1 0-1,1 0 1,-1 0-1,1 0 1,0 0 0,0 0-1,0 0 1,0 0-1,0 3 1,1-2-39,0-1-1,1 0 1,-1 1-1,0-1 1,1 0-1,-1 0 1,1 0-1,0 0 1,0 0 0,0 0-1,0-1 1,0 1-1,0 0 1,0-1-1,0 0 1,5 2-1,67 30-939,-49-23 706,0 1 0,28 17 0,-46-23 269,0 0-1,-1 0 1,1 0 0,-1 1-1,0-1 1,0 2-1,-1-1 1,0 1-1,0-1 1,-1 1 0,6 12-1,-8-16 33,-1 1-1,0-1 0,1 1 1,-2-1-1,1 1 1,0-1-1,-1 1 1,1-1-1,-1 1 0,0 0 1,0-1-1,-1 1 1,1 0-1,-1-1 1,0 1-1,-1 5 0,0-4 40,-1 0 0,1-1 0,-1 1 0,0-1 0,0 1 0,-1-1 0,1 0 0,-1 0-1,0-1 1,-6 5 0,1-1 108,0-1 0,-1 0 1,1-1-1,-1 0 0,0-1 0,-1 0 0,1 0 0,-1-1 0,0-1 0,-14 3 0,19-5-127,1 0-1,-1 0 0,1 0 1,-1 0-1,1-1 0,-1 0 1,1 0-1,0 0 0,-1-1 1,1 0-1,-9-4 0,12 4-71,-1 0 0,0 0 0,1 0 0,0 0 0,-1 0 0,1 0 0,0 0 0,0-1 0,0 0 0,0 1 0,1-1 0,-1 0 0,1 1 0,-1-1 0,1 0 0,0 0 0,0 0 0,1 0 0,-1-1 0,1 1 0,-1-4 0,1-27-203,5-4-131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4.812"/>
    </inkml:context>
    <inkml:brush xml:id="br0">
      <inkml:brushProperty name="width" value="0.025" units="cm"/>
      <inkml:brushProperty name="height" value="0.025" units="cm"/>
      <inkml:brushProperty name="color" value="#E71224"/>
    </inkml:brush>
  </inkml:definitions>
  <inkml:trace contextRef="#ctx0" brushRef="#br0">74 167 18556,'7'-1'246,"0"0"-1,-1 0 1,1 0 0,-1-1-1,1 0 1,-1 0 0,1-1-1,-1 0 1,0 0 0,0 0-1,-1-1 1,7-4 0,-4 2-22,0-1 1,0 0 0,-1 0 0,1-1 0,-2 0 0,1 0 0,5-10 0,-11 16-198,0 1 0,0-1 1,0 1-1,0-1 0,0 0 0,0 1 0,0-1 0,-1 0 0,1 0 1,-1 1-1,1-1 0,-1 0 0,0 0 0,0 0 0,0 0 1,0 1-1,0-1 0,0 0 0,0 0 0,-1 0 0,1 0 0,-1 1 1,1-1-1,-1 0 0,0 0 0,1 1 0,-1-1 0,0 1 1,-1-3-1,0 3-3,0 0 0,0 0 1,0 0-1,0 0 0,0 0 0,0 0 1,0 1-1,-1-1 0,1 1 1,0-1-1,0 1 0,0 0 0,-1 0 1,1 0-1,0 0 0,0 0 0,0 0 1,-1 0-1,1 1 0,0 0 1,0-1-1,0 1 0,0 0 0,-3 1 1,-5 3 8,0 1 0,0 0 1,0 0-1,1 1 0,0 0 1,1 0-1,-1 1 0,2 0 1,-1 1-1,-11 16 1,10-12-23,1 1 0,0 1 1,1-1-1,0 1 1,1 0-1,-7 31 0,11-39-10,1-1 0,0 1 0,1 0 0,0 0 0,0-1 0,0 1 0,1 0 0,0 0 0,2 10 0,-2-14-13,0 0-1,1 0 1,-1 0 0,0 0-1,1-1 1,0 1 0,-1 0-1,1-1 1,0 0-1,0 1 1,1-1 0,-1 0-1,0 0 1,1 0 0,-1 0-1,1 0 1,0-1 0,-1 1-1,1-1 1,0 0-1,0 0 1,5 2 0,-1-2-113,0-1 0,1 1 0,-1-1 0,0 0 0,0-1 0,0 1 1,0-1-1,1-1 0,-2 0 0,1 0 0,0 0 0,12-6 0,2-2-282,-1-2 0,32-23 0,-23 13 85,-1-2 0,26-29-1,-1-3-348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5.244"/>
    </inkml:context>
    <inkml:brush xml:id="br0">
      <inkml:brushProperty name="width" value="0.025" units="cm"/>
      <inkml:brushProperty name="height" value="0.025" units="cm"/>
      <inkml:brushProperty name="color" value="#E71224"/>
    </inkml:brush>
  </inkml:definitions>
  <inkml:trace contextRef="#ctx0" brushRef="#br0">127 0 16772,'-10'6'317,"1"0"1,0 1-1,0 0 0,0 1 1,1 0-1,0 0 1,1 0-1,0 1 1,0 0-1,1 1 1,0-1-1,0 1 1,1 1-1,1-1 1,-4 13-1,5-15-240,2-1-1,-1 1 0,1 0 0,0 0 1,0 0-1,1 0 0,0 0 1,1 0-1,0-1 0,0 1 1,0 0-1,1 0 0,0-1 1,1 1-1,0-1 0,0 1 1,1-1-1,-1 0 0,1-1 0,1 1 1,-1-1-1,9 9 0,-12-13-75,1 0-1,0 0 1,0 0-1,0 0 0,0-1 1,1 1-1,-1 0 0,0-1 1,1 0-1,-1 1 1,1-1-1,-1 0 0,1 0 1,-1-1-1,1 1 1,0 0-1,0-1 0,-1 0 1,1 1-1,0-1 0,0 0 1,4-1-1,1-1-1,-1-1-1,1 0 1,-1 0-1,0-1 0,0 1 1,9-8-1,-10 7 7,0 0 0,1 0-1,-1 1 1,1 0-1,0 0 1,0 0-1,12-2 1,-18 5-5,1 0 1,-1 0-1,0 0 0,1 0 1,-1 0-1,0 0 0,0 1 1,0-1-1,1 0 0,-1 1 1,0-1-1,0 1 0,0-1 0,0 1 1,0 0-1,0 0 0,0-1 1,0 1-1,0 0 0,0 0 1,0 0-1,0 0 0,0 0 1,-1 0-1,1 0 0,0 0 1,-1 0-1,1 1 0,-1-1 0,0 0 1,1 0-1,-1 0 0,0 1 1,1 1-1,1 6 29,-1 1 0,0-1 0,-1 16 0,0-15 4,-1 25 47,1-25-41,-1 1 0,1-1 0,1 1 0,-1-1 0,2 0 0,3 13 0,-5-22-32,0 0 0,0 0 0,0 0 0,1 0 0,-1 0-1,1 0 1,-1-1 0,1 1 0,-1 0 0,1 0 0,-1 0-1,1-1 1,-1 1 0,1 0 0,0-1 0,0 1 0,-1-1-1,1 1 1,0-1 0,0 1 0,0-1 0,-1 1 0,1-1-1,0 0 1,1 1 0,-1-1-2,1 0 0,-1-1 0,0 1 0,1 0 0,-1 0 1,0-1-1,0 1 0,0-1 0,1 1 0,-1-1 0,0 0 0,0 1 0,0-1 0,0 0 0,2-1 0,2-3 9,-1 0-1,1 0 1,-1-1-1,0 0 1,5-7 0,1-9 63,0-1 0,-1 0 0,-1 0 0,-2 0 0,0-1 1,-1 0-1,2-49 0,-7 70-63,0 1 1,1-1-1,-1 0 0,0 0 1,1 0-1,0 0 0,0 1 1,-1-1-1,3-3 0,-2 5-46,-1 1 0,1-1 0,0 0 0,0 0 0,0 0 0,0 0 0,0 1 0,1-1 0,-1 1-1,0-1 1,0 1 0,0-1 0,0 1 0,1-1 0,-1 1 0,0 0 0,0 0 0,1 0 0,-1 0-1,0 0 1,3 0 0,78 0-1433,-39 0 1042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5.948"/>
    </inkml:context>
    <inkml:brush xml:id="br0">
      <inkml:brushProperty name="width" value="0.025" units="cm"/>
      <inkml:brushProperty name="height" value="0.025" units="cm"/>
      <inkml:brushProperty name="color" value="#E71224"/>
    </inkml:brush>
  </inkml:definitions>
  <inkml:trace contextRef="#ctx0" brushRef="#br0">48 1 17532,'-5'6'395,"1"1"-1,0 1 1,0-1 0,0 0 0,1 1 0,0 0 0,1 0-1,-1 0 1,-1 15 0,2-11-34,-1 1-242,0 1 0,1 0 0,1-1 0,0 1 0,1 0 1,3 17-1,-3-27-109,0-1-1,1 1 1,-1-1 0,1 1 0,0-1 0,1 1-1,-1-1 1,0 0 0,1 0 0,0 1 0,-1-1-1,1 0 1,1-1 0,-1 1 0,0 0 0,1-1-1,-1 1 1,1-1 0,0 0 0,0 1 0,0-2-1,0 1 1,0 0 0,0 0 0,0-1 0,1 0-1,-1 0 1,1 0 0,3 1 0,2-1-1,1-1-1,-1 0 1,0 0 0,1-1-1,-1 0 1,0-1 0,0 0-1,0 0 1,0-1 0,0 0-1,-1-1 1,11-5 0,8-7 14,0-1 0,31-25 1,-41 29-8,0-1 0,-2-1 0,1-1 0,-2 0 0,0-1 0,13-20 0,-20 23 27,-9 10 29,1 6-62,0-1-1,-1 0 1,1 0 0,0 1 0,-1-1 0,1 0 0,0 1 0,0-1-1,0 1 1,0 0 0,0 1 0,-4 8 18,0-1 1,1 1-1,1 0 0,0 0 1,0 1-1,-1 15 0,4-24-19,-1 1 0,1-1 0,1 1 0,-1-1 0,0 0 0,1 1-1,0-1 1,0 0 0,0 1 0,0-1 0,2 4 0,-2-5-4,0 0 0,1-1 0,-1 1 0,0-1 0,1 1 0,-1-1 0,1 1 0,0-1 0,-1 0 0,1 0 0,0 0 0,0 0-1,0 0 1,0 0 0,0-1 0,-1 1 0,1-1 0,0 1 0,1-1 0,2 1 0,3-1 3,0 0-1,0-1 1,1 0-1,-1 0 1,0 0-1,0-1 1,0-1-1,0 1 1,0-1-1,8-5 1,13-7-12,33-23 0,-31 18-7,-26 17 3,0 0-1,1 0 0,-1 0 0,1 1 0,-1 0 1,9-2-1,-13 3 7,0 1 1,0 0-1,0 0 1,0 0 0,0 0-1,0 0 1,0 0-1,0 1 1,0-1-1,0 0 1,0 0-1,0 1 1,0-1-1,0 1 1,0-1 0,0 1-1,0-1 1,0 1-1,0 0 1,0-1-1,-1 1 1,1 0-1,0 0 1,0-1-1,-1 1 1,1 0 0,-1 0-1,1 0 1,-1 0-1,1 0 1,-1 0-1,1 0 1,-1 0-1,0 0 1,0 0 0,1 0-1,-1 0 1,0 0-1,0 0 1,0 0-1,0 1 1,0 0-1,1 18 5,-2-14 1,2 0 0,-1 0 1,1 0-1,0 0 1,2 6-1,-3-10-2,1-1 1,0 1-1,0-1 0,-1 1 0,1-1 0,0 1 1,0-1-1,0 0 0,0 1 0,1-1 0,-1 0 1,0 0-1,0 0 0,1 0 0,-1 0 0,0 0 0,1-1 1,-1 1-1,1 0 0,0-1 0,-1 1 0,1-1 1,2 1-1,4 0-42,0-1 0,0 0 1,0 0-1,0-1 0,-1 0 0,1 0 1,0-1-1,0 0 0,-1 0 1,1-1-1,11-5 0,3-3-430,-1-1 0,30-22 0,-24 13 154,-6 3-116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6.669"/>
    </inkml:context>
    <inkml:brush xml:id="br0">
      <inkml:brushProperty name="width" value="0.025" units="cm"/>
      <inkml:brushProperty name="height" value="0.025" units="cm"/>
      <inkml:brushProperty name="color" value="#E71224"/>
    </inkml:brush>
  </inkml:definitions>
  <inkml:trace contextRef="#ctx0" brushRef="#br0">124 0 14995,'-31'72'3277,"13"-32"-1763,1 0 0,3 2 0,-13 51 0,13 0-687,13-81-812,0 0 0,1 0 1,0 1-1,1-1 0,4 19 1,-5-30-29,0 0 1,0-1-1,0 1 1,0 0-1,0 0 1,1-1-1,-1 1 1,0 0-1,0 0 1,1-1-1,-1 1 1,0 0 0,1-1-1,-1 1 1,1 0-1,-1-1 1,1 1-1,-1-1 1,1 1-1,-1-1 1,1 1-1,0-1 1,-1 1-1,2 0 1,-1-1-5,0-1 0,-1 1 0,1 0 1,0-1-1,-1 1 0,1-1 0,0 1 1,-1-1-1,1 1 0,-1-1 0,1 1 0,-1-1 1,1 1-1,-1-1 0,1 0 0,-1 1 1,0-1-1,1 0 0,-1 0 0,16-42-484,15-95-561,-31 137 1057,0 1 1,0 0-1,0-1 1,0 1-1,0-1 1,0 1-1,0 0 1,0-1-1,0 1 1,0 0 0,0-1-1,0 1 1,0 0-1,1-1 1,-1 1-1,0 0 1,0-1-1,0 1 1,1 0-1,-1-1 1,0 1 0,0 0-1,0 0 1,1-1-1,-1 1 1,0 0-1,1 0 1,-1 0-1,0-1 1,0 1-1,1 0 1,-1 0 0,0 0-1,1 0 1,-1 0-1,1-1 1,-1 1-1,0 0 1,1 0-1,-1 0 1,0 0-1,1 0 1,-1 0 0,0 0-1,1 0 1,-1 1-1,1-1 1,14 14 24,-4-4 0,-3-5-3,0-1-1,1 0 1,0 0-1,0-1 0,0 0 1,0 0-1,0-1 1,1-1-1,-1 0 1,0 0-1,1 0 1,-1-1-1,12-2 0,-5 1 3,1-2 0,-1 0 0,0-1 0,-1 0 0,1-1 0,27-13 0,-15-3 31,-21 10-5,-8 10-41,1 1-1,0-1 0,-1 1 1,1 0-1,0-1 0,-1 1 0,1 0 1,0-1-1,-1 1 0,1 0 1,-1-1-1,1 1 0,-1 0 0,1 0 1,-1 0-1,1-1 0,-1 1 1,1 0-1,-1 0 0,1 0 0,-1 0 1,1 0-1,-1 0 0,1 0 1,-1 0-1,1 0 0,-1 0 0,0 1 1,-5-1 17,0 1 0,0 0 1,0 1-1,0 0 1,0 0-1,0 0 0,1 0 1,-1 1-1,1 0 1,0 0-1,-7 5 0,0 1 56,0 1-1,1 0 0,-16 18 0,23-23-45,0-1-1,1 1 1,0 0-1,0 0 1,0 0-1,1 0 1,0 1-1,0-1 1,0 1-1,-2 10 1,4-14-20,0 1 0,-1-1 0,1 0 1,0 0-1,1 1 0,-1-1 0,0 0 0,1 0 1,-1 0-1,1 1 0,0-1 0,-1 0 0,1 0 1,0 0-1,0 0 0,1 0 0,-1 0 0,0 0 1,1-1-1,-1 1 0,1 0 0,-1-1 0,1 1 1,0-1-1,0 0 0,-1 1 0,1-1 0,0 0 1,0 0-1,4 1 0,2 1-2,1-1 1,-1 0-1,1-1 0,0 0 0,-1 0 1,1-1-1,0 0 0,-1 0 1,1-1-1,0 0 0,-1-1 0,15-4 1,-1-1-6,-1-1 1,1-1 0,31-18 0,-43 21 3,-1 0 0,0 0 0,0-1 0,-1 0 0,0-1 0,0 0 0,9-12 0,-15 19-3,-1-1 0,0 0 1,1 0-1,-1 0 0,0 0 0,0 0 0,0 0 1,0 0-1,0 0 0,-1 0 0,1-1 0,-1 1 1,1 0-1,-1 0 0,0-1 0,0 1 0,0 0 1,0 0-1,0-1 0,-1 1 0,1 0 0,-1 0 1,1-1-1,-1 1 0,0 0 0,0 0 0,0 0 1,0 0-1,0 0 0,0 0 0,-1 0 1,1 0-1,0 1 0,-1-1 0,0 0 0,1 1 1,-1 0-1,0-1 0,0 1 0,-3-2 0,-13-6 94,7 3-800,30 5-484,161-1-2398,-112-3 2816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7.059"/>
    </inkml:context>
    <inkml:brush xml:id="br0">
      <inkml:brushProperty name="width" value="0.025" units="cm"/>
      <inkml:brushProperty name="height" value="0.025" units="cm"/>
      <inkml:brushProperty name="color" value="#E71224"/>
    </inkml:brush>
  </inkml:definitions>
  <inkml:trace contextRef="#ctx0" brushRef="#br0">284 12 16075,'-3'-2'273,"-1"1"0,1-1-1,0 1 1,0 0-1,-1 0 1,1 0-1,-1 0 1,1 0-1,-1 1 1,1 0 0,-1-1-1,-3 2 1,-43 5 1096,37-3-439,-4 0-568,-1 1 0,1 1-1,0 0 1,0 2 0,1 0-1,0 0 1,-17 12 0,32-19-351,-1 1-1,1 0 1,-1 0 0,1 0 0,0 0-1,0 0 1,-1 0 0,1 0 0,0 1-1,0-1 1,0 0 0,0 1 0,0-1-1,0 0 1,1 1 0,-1-1 0,0 1-1,1 0 1,-2 2 0,3-3-23,-1 0-1,0 0 1,1 0 0,-1 0 0,0 0-1,1 0 1,-1 0 0,1 0 0,0 0-1,-1 0 1,1 0 0,0 0 0,-1-1-1,1 1 1,0 0 0,0-1-1,0 1 1,0 0 0,0-1 0,0 1-1,0-1 1,1 1 0,7 3-222,1-1 0,0 0 0,0 0 1,20 2-1,40-1-944,-54-4 939,1 1 0,0 0-1,-1 1 1,1 1 0,-1 0-1,25 9 1,-40-12 266,0 0-1,0 1 0,0-1 1,0 1-1,0-1 1,0 0-1,-1 1 1,1 0-1,0-1 1,0 1-1,0-1 0,0 1 1,-1 0-1,1 0 1,0-1-1,-1 1 1,1 0-1,-1 0 1,1 0-1,-1 0 1,1 0-1,-1 0 0,1 0 1,-1 0-1,0 0 1,0 0-1,1 0 1,-1 1-1,-1 0 42,1 0 0,-1 0 0,0 0 0,0-1 0,1 1-1,-1 0 1,0-1 0,-1 1 0,1-1 0,0 0 0,0 1 0,-1-1 0,1 0 0,-3 2-1,-5 4 280,0-1-1,-1 0 0,0-1 1,-13 6-1,-22 2 151,43-12-572,0-1-1,-1 1 0,1-1 0,0 0 1,-1 0-1,1 0 0,0 0 0,-1 0 0,1 0 1,0 0-1,-1-1 0,1 1 0,0-1 0,0 0 1,0 0-1,-5-2 0,7 2 44,-1 0 0,1 0 1,-1 0-1,1 0 0,0 0 0,-1 0 1,1 0-1,0 0 0,0 0 0,0 0 0,0 0 1,0 0-1,0-1 0,0 1 0,0 0 0,0 0 1,0 0-1,1 0 0,-1 0 0,0 0 1,1 0-1,-1 0 0,1-1 0,13-16-521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7.710"/>
    </inkml:context>
    <inkml:brush xml:id="br0">
      <inkml:brushProperty name="width" value="0.025" units="cm"/>
      <inkml:brushProperty name="height" value="0.025" units="cm"/>
      <inkml:brushProperty name="color" value="#E71224"/>
    </inkml:brush>
  </inkml:definitions>
  <inkml:trace contextRef="#ctx0" brushRef="#br0">94 260 14859,'0'2'172,"-1"-1"0,1 1 1,-1 0-1,0 0 0,0-1 0,0 1 0,0-1 0,0 1 0,0-1 0,0 1 1,0-1-1,-1 0 0,1 1 0,0-1 0,-1 0 0,-1 1 0,-2 2 271,-6 6 633,0 0 0,-13 18 0,21-25-946,1 1 0,-1-1 0,1 1 0,0 0 0,0 0 0,0 0 0,0 0-1,1 0 1,0 0 0,0 1 0,0-1 0,-1 8 0,2-11-99,0 0-1,0 0 1,1 0 0,-1 0 0,0 1-1,0-1 1,0 0 0,1 0-1,-1 0 1,1 0 0,-1 0 0,1 0-1,-1 0 1,1 0 0,0 0 0,-1 0-1,1 0 1,0 0 0,0 0-1,0 0 1,0-1 0,1 2 0,1-1-6,-1 1 1,1-1-1,-1-1 0,1 1 1,-1 0-1,1-1 1,-1 1-1,1-1 0,5 0 1,1 0-11,1-1 0,-1 0 0,1-1 0,14-4 0,-8 0-7,0 0 0,-1-2-1,0 0 1,0 0 0,0-1 0,-2-1-1,1-1 1,-1 0 0,0 0 0,-1-1-1,17-23 1,-19 22-27,-1 0 0,0-1 0,-1 0 1,0-1-1,-1 0 0,-1 0 0,0 0 0,-1-1 0,-1 0 1,0 0-1,-1 0 0,0-18 0,-2 30 9,-1 0-1,0 0 1,-1 1-1,1-1 1,-1 0-1,0 0 1,0 0-1,0 0 1,0 1 0,-1-1-1,1 0 1,-5-6-1,5 9 8,0 0 1,0 0-1,-1-1 0,1 1 1,0 0-1,-1 0 0,1 0 0,0 0 1,-1 0-1,1 1 0,-1-1 1,0 0-1,1 1 0,-1-1 0,0 1 1,1 0-1,-1-1 0,0 1 1,1 0-1,-1 0 0,0 0 1,1 0-1,-1 0 0,0 1 0,0-1 1,1 0-1,-1 1 0,1-1 1,-1 1-1,0 0 0,-1 1 0,-4 1 24,0 1-1,1 1 0,-1-1 0,1 1 0,0 1 1,1-1-1,-1 1 0,1 0 0,0 0 0,0 0 1,-3 8-1,0-2 33,1 1 1,0 0 0,1 1-1,1-1 1,-5 18 0,9-27-50,0 0 1,0 0 0,0 0 0,1 0 0,-1 1-1,1-1 1,0 0 0,0 0 0,0 0-1,1 0 1,0 0 0,0 0 0,0 0 0,0 0-1,0 0 1,1 0 0,0 0 0,-1-1 0,1 1-1,1 0 1,-1-1 0,1 0 0,-1 0 0,1 1-1,0-2 1,0 1 0,0 0 0,0-1 0,1 1-1,-1-1 1,1 0 0,-1 0 0,1 0 0,0 0-1,0-1 1,6 2 0,3 0-59,0 0 0,0 0 0,0-2 1,1 1-1,-1-2 0,0 0 0,1 0 0,-1-1 0,0-1 0,1 0 1,-1-1-1,0-1 0,0 0 0,-1 0 0,16-9 0,-29 14 73,0 1 0,0-1 0,0 0 0,0 0 0,1 0 0,-1 0 0,0 1-1,1-1 1,-1 0 0,1 0 0,-1 1 0,1-1 0,-1 1 0,1-1 0,0 0 0,0 1-1,0-1 1,0 1 0,0-1 0,0 0 0,0 1 0,0-1 0,1 1 0,0 1-1,-1-1 5,1 0-1,-1 1 0,1-1 0,0 0 0,0 0 0,0 0 0,0 0 0,0 0 0,0 0 0,1 0 0,-1 0 0,1 0 0,-1 0 0,1-1 0,0 1 0,-1-1 0,1 1 0,3 1 0,2 0 2,-1-1 1,1 0-1,0 0 0,0-1 0,0 0 1,-1 0-1,1-1 0,0 1 0,0-2 0,0 1 1,10-2-1,-4 0-18,-1-1 0,1 0 1,-1-1-1,0 0 0,15-8 0,-19 8-2,-1 0 0,1-1 0,-1 0 0,0 0 0,-1-1 0,9-8 0,-13 12-2,0 0 0,0 0 1,-1 0-1,1 0 0,-1 0 0,0-1 1,0 1-1,1 0 0,-2-1 1,1 1-1,0 0 0,0-1 0,-1 1 1,1-1-1,-1 0 0,0 1 1,0-1-1,0 1 0,0-1 1,0 1-1,0-1 0,-1 1 0,1-1 1,-1 1-1,0-1 0,-1-2 1,2 4 0,-1-1 1,1 1 0,-1 0 0,0 0-1,0-1 1,1 1 0,-1 0 0,0 0-1,0 0 1,0 0 0,0 0-1,0 0 1,0 0 0,-1 0 0,1 0-1,0 1 1,0-1 0,-1 0 0,1 1-1,0-1 1,-1 1 0,1-1-1,0 1 1,-1 0 0,1 0 0,-1 0-1,1 0 1,-1 0 0,1 0 0,0 0-1,-1 0 1,1 0 0,-1 0 0,1 1-1,0-1 1,-1 1 0,1-1-1,-2 2 1,0-1 7,1 0 0,-1 1 0,1 0 0,0 0 0,-1-1 0,1 1 0,0 1 0,0-1 0,0 0 0,1 0 0,-1 1 0,0-1 0,1 1 0,-1-1 0,1 1 0,0 0 0,0 0 0,-1 3 0,2-3 0,-1 1-1,1-1 0,-1 0 1,1 0-1,0 0 0,1 1 0,-1-1 1,0 0-1,1 0 0,0 0 0,-1 0 1,1 0-1,1 0 0,-1 0 1,0 0-1,1 0 0,-1 0 0,1-1 1,2 3-1,-1-1-9,0-1 0,1 0 1,-1-1-1,1 1 0,-1 0 0,1-1 0,0 0 1,0 0-1,0 0 0,0-1 0,0 1 0,8 1 0,-7-2-211,1 0 0,0 0 0,0 0 0,0-1 0,0 0 0,0 0 0,0 0 0,0-1 0,0 0 0,0 0 0,0-1 0,0 1 0,-1-1 0,1-1 0,-1 1 0,1-1 0,-1 0 1,0 0-1,0 0 0,7-7 0,-10 8 91,0 0 1,0-1-1,-1 1 1,1-1 0,-1 1-1,0-1 1,0 0-1,0 1 1,0-1 0,0 0-1,-1 0 1,1-4 0,-1-16-812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8.237"/>
    </inkml:context>
    <inkml:brush xml:id="br0">
      <inkml:brushProperty name="width" value="0.025" units="cm"/>
      <inkml:brushProperty name="height" value="0.025" units="cm"/>
      <inkml:brushProperty name="color" value="#E71224"/>
    </inkml:brush>
  </inkml:definitions>
  <inkml:trace contextRef="#ctx0" brushRef="#br0">18 1 17340,'-9'4'1912,"2"6"-1360,6 1-288,1 2 1105,3-1-865,1-2-96,-1-10-360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8.735"/>
    </inkml:context>
    <inkml:brush xml:id="br0">
      <inkml:brushProperty name="width" value="0.025" units="cm"/>
      <inkml:brushProperty name="height" value="0.025" units="cm"/>
      <inkml:brushProperty name="color" value="#E71224"/>
    </inkml:brush>
  </inkml:definitions>
  <inkml:trace contextRef="#ctx0" brushRef="#br0">189 424 16716,'-1'-3'140,"0"0"1,0 0 0,-1 1-1,1-1 1,-1 1 0,0-1 0,0 1-1,0 0 1,0 0 0,0 0-1,0 0 1,0 0 0,-1 0 0,1 1-1,-1-1 1,1 1 0,-1-1 0,0 1-1,0 0 1,1 0 0,-1 0-1,0 0 1,0 1 0,0-1 0,0 1-1,0 0 1,0 0 0,0 0-1,0 0 1,0 0 0,-4 2 0,1-1-24,0 1 0,0 0 0,0 0 1,1 0-1,-1 1 0,0-1 1,1 1-1,0 1 0,0-1 1,0 1-1,0 0 0,1 0 1,-1 0-1,-4 7 0,6-6-66,0-1-1,0 1 1,0 0-1,1 0 0,0-1 1,0 1-1,1 1 1,-1-1-1,-1 9 1,3-12-32,0 0 0,0 0 0,0 0 0,0 0 0,0 0 0,0 0 0,0 0 0,1 0 0,-1 0 0,1 0 0,-1 0 0,1 0 0,0 0 0,0-1 1,0 1-1,0 0 0,0 0 0,0-1 0,1 1 0,-1-1 0,0 1 0,1-1 0,-1 0 0,1 1 0,-1-1 0,1 0 0,0 0 0,0 0 0,2 1 0,3 0 24,0 0-1,0 0 1,1 0-1,-1-1 1,1 0-1,-1-1 1,1 0-1,-1 0 0,1-1 1,-1 1-1,1-2 1,12-3-1,1-1 10,-1-1 0,0-1 0,25-13-1,-22 8-19,-1 0 0,-1-2 0,0-1 0,-1 0-1,-1-1 1,22-26 0,-27 26-20,-1 0 0,0 0-1,-1-1 1,-1-1 0,-1 0 0,-1 0 0,14-39 0,-22 54-11,0 0 0,-1 1 0,1-1 1,0 0-1,-1 0 0,0 1 0,0-7 1,0 10-2,0-1 0,-1 1 0,1-1 0,0 1 0,0-1 0,0 1 0,0-1 0,-1 1 0,1 0 0,0-1 0,0 1 0,-1-1 0,1 1 0,0 0 0,0-1 0,-1 1 0,1 0 0,-1-1 0,1 1 0,0 0 0,-1-1 0,1 1 0,-1 0 0,0 0 0,0 0 0,0 0 0,0 0 0,1 0 0,-1 0 0,0 0 0,0 0 0,0 0 0,0 0 0,0 1 0,0-1-1,1 0 1,-1 1 0,0-1 0,0 1 0,1-1 0,-2 1 0,-6 5-3,1-1 0,0 1 1,1 1-1,-1-1 0,1 1 0,0 0 0,-6 11 0,-33 60-7,38-66 10,-3 6-136,0 2 0,1-1 1,1 1-1,0 0 0,2 0 1,0 1-1,-4 33 0,10-52 88,-1 1 0,1-1 0,0 0 0,0 0 0,0 0 0,0 1-1,0-1 1,1 0 0,-1 0 0,0 0 0,1 0 0,0 1 0,0-1 0,-1 0 0,1 0 0,0 0 0,0 0-1,1-1 1,-1 1 0,0 0 0,1 0 0,-1-1 0,1 1 0,0-1 0,-1 1 0,1-1 0,0 0-1,0 1 1,0-1 0,0 0 0,3 1 0,17 2-445</inkml:trace>
  <inkml:trace contextRef="#ctx0" brushRef="#br0" timeOffset="1">803 1 16660,'-4'1'238,"0"0"-1,1 1 1,-1-1 0,1 1 0,-1 0 0,1 0 0,0 0 0,0 0 0,0 1 0,0-1 0,0 1 0,0 0 0,1 0 0,-1 0 0,1 0 0,0 0 0,0 0 0,0 1 0,1-1 0,-3 7 0,-2 7 250,0 0 1,1 0-1,-2 19 0,6-27-394,-64 320 1067,65-326-1295,-1-2 97,1-1 1,0 1-1,-1 0 1,1 0-1,0 0 1,0-1-1,0 1 1,-1 0 0,1 0-1,0 0 1,0-1-1,0 1 1,0 0-1,1 0 1,-1 0-1,0 0 1,0-1-1,0 1 1,1 0-1,-1 0 1,0-1-1,1 1 1,-1 0 0,0 0-1,1-1 1,-1 1-1,1 0 1,-1-1-1,1 1 1,0-1-1,-1 1 1,1-1-1,0 1 1,1 0-1,7 0-348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9.191"/>
    </inkml:context>
    <inkml:brush xml:id="br0">
      <inkml:brushProperty name="width" value="0.025" units="cm"/>
      <inkml:brushProperty name="height" value="0.025" units="cm"/>
      <inkml:brushProperty name="color" value="#E71224"/>
    </inkml:brush>
  </inkml:definitions>
  <inkml:trace contextRef="#ctx0" brushRef="#br0">60 1 16940,'-5'14'1752,"-2"2"-1224,-4 3-208,1 1 832,0 3-495,1 0-97,5-5-472,1-2-320,3-6 1608,0-3-1280,3-4 32,1-1 24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6.664"/>
    </inkml:context>
    <inkml:brush xml:id="br0">
      <inkml:brushProperty name="width" value="0.05" units="cm"/>
      <inkml:brushProperty name="height" value="0.05" units="cm"/>
    </inkml:brush>
  </inkml:definitions>
  <inkml:trace contextRef="#ctx0" brushRef="#br0">0 25 17676,'48'-11'2768,"-39"7"-2508,1 2 1,-1-1-1,15 0 1,-11 2-72,-1 0 0,1 1 0,0 1 0,-1 0 0,1 1 0,-1 1 0,0-1 0,1 2 0,17 7 0,-26-9-180,0 0 0,0 0 1,0 0-1,0 1 1,-1 0-1,1 0 0,-1 0 1,1 0-1,-1 0 0,0 0 1,-1 1-1,1 0 1,0-1-1,-1 1 0,0 0 1,0 0-1,0 0 0,-1 1 1,1-1-1,-1 0 1,0 1-1,0-1 0,0 1 1,-1-1-1,0 0 1,0 1-1,0 0 0,0-1 1,-1 1-1,0 4 0,-2 1 1,1 0-1,-2 0 1,1 0-1,-1 0 0,-1-1 1,0 1-1,0-1 0,-1 0 1,-11 13-1,-8 6 112,-37 34-1,36-38-43,-85 74-682,109-95 496,4-2-82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49.673"/>
    </inkml:context>
    <inkml:brush xml:id="br0">
      <inkml:brushProperty name="width" value="0.025" units="cm"/>
      <inkml:brushProperty name="height" value="0.025" units="cm"/>
      <inkml:brushProperty name="color" value="#E71224"/>
    </inkml:brush>
  </inkml:definitions>
  <inkml:trace contextRef="#ctx0" brushRef="#br0">2 0 18260,'6'3'2440,"-6"-1"-2216,0-1 777,-3 8-945,2 2-488,1 8 432,0 1-200,-3 4-233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0.168"/>
    </inkml:context>
    <inkml:brush xml:id="br0">
      <inkml:brushProperty name="width" value="0.025" units="cm"/>
      <inkml:brushProperty name="height" value="0.025" units="cm"/>
      <inkml:brushProperty name="color" value="#E71224"/>
    </inkml:brush>
  </inkml:definitions>
  <inkml:trace contextRef="#ctx0" brushRef="#br0">80 341 16604,'-24'19'1692,"-13"12"-307,35-29-1226,1 0 0,-1 0 0,0 1 1,1-1-1,-1 0 0,1 1 0,-1-1 1,1 1-1,0 0 0,0-1 0,0 1 1,1 0-1,-2 5 0,3-7-128,-1-1 1,0 1-1,0 0 0,0 0 0,0-1 1,1 1-1,-1 0 0,0-1 0,1 1 1,-1 0-1,0-1 0,1 1 0,-1-1 1,1 1-1,-1 0 0,1-1 1,-1 1-1,1-1 0,0 1 0,-1-1 1,1 0-1,-1 1 0,1-1 0,0 0 1,-1 1-1,1-1 0,0 0 0,0 0 1,-1 0-1,1 1 0,0-1 0,0 0 1,-1 0-1,1 0 0,0 0 1,0 0-1,-1 0 0,1-1 0,0 1 1,-1 0-1,2 0 0,32-8 316,-24 3-312,-1 1 0,0-1 0,-1-1 0,1 0-1,-1 0 1,0 0 0,-1-1 0,1 0 0,-1-1 0,-1 0-1,1 0 1,-1 0 0,-1-1 0,9-17 0,1-7-109,-2-2 0,16-60 0,-27 90 63,0-4-8,3-5-47,-1-1 0,-1 0 0,0-1 0,-1 1 0,0-30 0,-2 44 57,0 0 0,0 0 0,0 0-1,0 0 1,0 0 0,0 0 0,0 0 0,-1 0 0,1 0 0,0 0-1,-1 0 1,1 0 0,-1 0 0,1 0 0,-1 1 0,1-1-1,-1 0 1,1 0 0,-1 0 0,0 1 0,0-1 0,0 0 0,0 1 3,0 0 1,0 0-1,1 0 1,-1 0-1,0 0 1,0 0-1,1 0 1,-1 0-1,0 0 1,0 1-1,1-1 1,-1 0-1,0 1 1,1-1-1,-1 0 1,0 1-1,1-1 1,-1 1-1,0-1 1,1 1-1,-1 0 1,-5 5-9,1 0 0,0 0 0,0 0 0,-3 7 0,-7 13 17,1 1 0,-14 37 0,22-50-49,2 1 0,0 0-1,0 0 1,1 0 0,1 0-1,0 22 1,2-32-9,0 0-1,0 0 1,1 0 0,0 0-1,0 0 1,0-1 0,1 1 0,0 0-1,0-1 1,0 1 0,0-1 0,1 1-1,-1-1 1,1 0 0,0 0-1,0 0 1,1-1 0,-1 1 0,1-1-1,4 4 1,-2-4 49,1 1 1,-1 0-1,1-1 0,0 0 1,0-1-1,0 0 0,0 0 0,1 0 1,-1-1-1,0 0 0,1 0 1,13-1-1,-14-1 125,1 0 1,-1 0-1,0-1 0,0 0 1,0 0-1,0 0 1,0-1-1,0 0 0,9-6 1,-13 7-75,0 0 0,0 0 0,0 0 0,0 0-1,0-1 1,-1 1 0,1-1 0,-1 1 0,0-1 0,1 0 0,-1 0 0,-1 0 0,1 0 0,0 0 0,-1-1 0,0 1 0,1-1 0,-1 1 0,-1 0 0,1-1 0,0-4 0,-1 7-39,0 1 0,1-1 0,-1 1 0,0-1 0,0 0 0,0 1-1,0-1 1,-1 0 0,1 1 0,0-1 0,0 0 0,0 1 0,0-1 0,-1 0 0,1 1 0,0-1 0,-1 1 0,1-1-1,0 0 1,-1 1 0,1-1 0,-1 1 0,1-1 0,-1 1 0,1 0 0,-1-1 0,1 1 0,-1-1 0,1 1 0,-1 0-1,1 0 1,-1-1 0,0 1 0,1 0 0,-1 0 0,0-1 0,1 1 0,-1 0 0,0 0 0,1 0 0,-1 0 0,0 0-1,1 0 1,-1 0 0,0 0 0,1 1 0,-1-1 0,1 0 0,-2 1 0,-1 0 9,1-1-1,-1 2 1,1-1 0,0 0 0,0 0 0,-1 1-1,1-1 1,0 1 0,0 0 0,0 0 0,-3 3-1,3-2 6,0 0-1,0 1 1,0-1-1,0 0 1,1 1-1,0-1 0,-1 1 1,1-1-1,0 1 1,1 0-1,-1 0 0,1-1 1,-1 1-1,1 0 1,0 0-1,1-1 0,-1 1 1,1 0-1,-1 0 1,1-1-1,0 1 1,1-1-1,1 5 0,-2-5-83,1 0-1,0 0 0,1-1 0,-1 1 0,0 0 1,1-1-1,0 1 0,-1-1 0,1 0 1,0 0-1,0 0 0,0 0 0,0-1 0,1 1 1,-1-1-1,0 0 0,1 0 0,-1 0 1,1 0-1,-1-1 0,1 1 0,-1-1 0,1 0 1,5 0-1,-6 0-16,0-1-1,0 1 1,0 0 0,0-1-1,0 1 1,-1-1-1,6-2 1,0-4-340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0.882"/>
    </inkml:context>
    <inkml:brush xml:id="br0">
      <inkml:brushProperty name="width" value="0.025" units="cm"/>
      <inkml:brushProperty name="height" value="0.025" units="cm"/>
      <inkml:brushProperty name="color" value="#E71224"/>
    </inkml:brush>
  </inkml:definitions>
  <inkml:trace contextRef="#ctx0" brushRef="#br0">429 166 17412,'3'-7'242,"0"-1"1,0 0-1,-1 0 0,0 0 1,0 0-1,-1-1 1,0 1-1,-1 0 0,0-13 1,0 17-169,0 1 0,-1 0 0,0 0 0,1-1 1,-1 1-1,0 0 0,-1 0 0,1 0 0,0 0 0,-1 0 0,0 1 0,1-1 0,-1 0 1,0 1-1,-1-1 0,1 1 0,0 0 0,-1-1 0,1 1 0,-1 0 0,0 1 1,1-1-1,-1 0 0,0 1 0,0 0 0,0-1 0,-4 0 0,1 1 0,0 0-1,0 1 0,-1-1 0,1 1 0,0 0 1,0 1-1,0-1 0,0 1 0,0 0 0,0 1 1,0 0-1,0 0 0,1 0 0,-11 6 0,-1 1 1,1 1 0,0 0 0,-23 22 0,20-15-32,1 1 0,0 0 0,2 1 0,0 1 0,1 1 0,1 0 0,1 1 0,1 1 0,1 0 0,2 0 0,0 1 0,1 0 0,1 0 0,1 1 0,-4 40 0,10-58-34,0 0-1,0 0 1,0 0 0,1 0-1,0 0 1,0 0 0,1-1-1,0 1 1,0 0 0,1-1-1,0 1 1,0-1 0,0 0-1,1 0 1,0 0 0,0 0-1,0-1 1,6 7 0,-6-9-9,0 0 1,0 0-1,1 0 1,-1 0 0,1-1-1,-1 0 1,1 0 0,0 0-1,0 0 1,0-1 0,0 0-1,0 0 1,0 0-1,0-1 1,0 1 0,0-1-1,0 0 1,1-1 0,-1 1-1,0-1 1,0 0 0,0 0-1,0-1 1,0 0 0,5-2-1,0-1 8,0 0 0,0 0 0,-1-1 0,1-1 0,-1 1 0,-1-2 0,1 1 0,-1-1 0,0 0 0,-1-1 0,0 0 0,0 0 0,-1 0 0,-1-1 0,1 0 0,-1 0 0,-1-1 1,6-19-1,-9 26-3,-1 1 0,1-1 1,-1 1-1,0 0 1,0-1-1,0 1 1,0-1-1,-1 1 1,1 0-1,-1-1 0,0 1 1,0 0-1,0-1 1,-1 1-1,1 0 1,-1 0-1,1 0 0,-1 0 1,-4-5-1,3 6 2,0-1-1,0 1 0,0-1 1,-1 1-1,1 0 0,0 0 0,-1 1 1,0-1-1,1 1 0,-1-1 1,0 1-1,1 0 0,-1 1 0,0-1 1,0 1-1,0-1 0,-5 2 1,1-1-5,0 1 1,1 0 0,-1 1 0,1-1-1,-1 2 1,1-1 0,0 1 0,-10 5 0,13-6-1,0 0 0,1 0 0,-1 1 0,0-1 0,1 1 0,-1 0 0,1 0 0,0 0 0,0 1 0,0-1 0,1 1 1,-1 0-1,1 0 0,0 0 0,-3 6 0,4-9-3,1 0 1,-1 1-1,1-1 1,0 0-1,0 0 1,-1 1-1,1-1 1,0 0-1,0 1 1,0-1-1,0 0 1,0 1-1,1-1 1,-1 0-1,0 1 1,1-1-1,-1 0 0,1 0 1,-1 1-1,1-1 1,-1 0-1,1 0 1,0 0-1,1 2 1,0-1-6,1-1 1,-1 1-1,0-1 1,0 0-1,1 0 1,-1 0-1,0 0 1,1 0-1,-1 0 1,1-1-1,-1 1 1,4-1-1,8 1-68,0-1 0,0 0 0,24-4 0,-6-3-251,-1 0 0,38-15 0,-34 10-358,41-8 0,-73 19 626,-1 0 0,1 1-1,-1 0 1,1-1 0,0 1-1,-1 0 1,1 0 0,-1 0-1,1 1 1,0-1 0,-1 1-1,1-1 1,-1 1 0,1 0-1,3 2 1,-5-2 27,1 0-1,-1 1 1,0-1 0,0 1-1,1-1 1,-1 1 0,0 0-1,0-1 1,0 1 0,-1 0-1,1 0 1,0 0 0,-1 0 0,1-1-1,-1 1 1,0 0 0,1 0-1,-1 0 1,0 0 0,-1 3-1,-1 70-105,1 15-714,1-89 766,0 0 0,0-1 0,0 1 0,0 0-1,0 0 1,0 0 0,0 0 0,0 0 0,0 0 0,1 0-1,-1 0 1,0-1 0,1 1 0,-1 0 0,0 0 0,1 0 0,-1-1-1,1 1 1,0 0 0,-1-1 0,1 1 0,-1 0 0,2 0 0,-1-1 51,0 0 0,0 0 0,0 0 1,0 0-1,0-1 0,0 1 0,0 0 0,0-1 1,0 1-1,0 0 0,0-1 0,0 1 1,-1-1-1,1 0 0,0 1 0,0-1 1,-1 1-1,1-1 0,0 0 0,0-1 0,19-19-614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1.946"/>
    </inkml:context>
    <inkml:brush xml:id="br0">
      <inkml:brushProperty name="width" value="0.025" units="cm"/>
      <inkml:brushProperty name="height" value="0.025" units="cm"/>
      <inkml:brushProperty name="color" value="#E71224"/>
    </inkml:brush>
  </inkml:definitions>
  <inkml:trace contextRef="#ctx0" brushRef="#br0">1 150 15059,'0'2'120,"1"-1"0,0 1 0,-1-1-1,1 0 1,0 1 0,0-1 0,0 0-1,0 1 1,0-1 0,0 0 0,0 0 0,0 0-1,1 0 1,-1 0 0,0 0 0,1 0-1,-1-1 1,3 2 0,0-1 63,-1 0 0,1 0-1,0 0 1,0 0 0,0-1 0,0 0 0,5 0 0,5-1 299,0-1 1,0 0 0,15-5-1,-8 1-113,-1 0-1,1-1 0,-2-1 0,1-1 1,-1-1-1,0-1 0,32-24 0,-48 32-318,0 0 1,0 0-1,0 0 0,-1-1 0,1 0 0,-1 1 0,4-9 0,-5 11-44,-1 1 0,0-1 0,1 0 0,-1 0 0,0 0 0,1 0 0,-1 0 0,0 1 0,0-1 0,0 0 0,0 0 0,0 0 0,0 0 0,0 0 0,0 0 0,0 0 0,0 0 0,0 1 0,-1-1 0,1 0 0,0 0 0,-1 0 0,1 0 0,0 0 0,-1 1 0,1-1 0,-1 0 0,1 0 0,-1 1 0,0-1 0,1 0 0,-1 1 0,0-1 0,1 1 0,-1-1 0,0 1 0,0-1 0,0 1 0,1-1 0,-1 1 0,0 0 0,0 0 0,-1-1 0,-4 0-2,0 1 0,0-1 0,0 1 0,0 1 1,0-1-1,0 1 0,1 0 0,-1 0 1,0 0-1,0 1 0,1 0 0,-1 0 1,1 1-1,-10 5 0,0 1-8,0 1-1,0 0 0,-22 21 1,23-18 10,1 1 1,1 0 0,0 1-1,-17 28 1,24-35-2,1 0 1,0 1 0,0-1-1,1 1 1,0 0 0,0 0 0,1 0-1,0 0 1,1 0 0,0 0 0,0 15-1,2-21-3,-1 0 0,0-1 0,1 1 1,0 0-1,-1 0 0,1-1 0,0 1 0,1 0 0,-1-1 0,0 1 0,1-1 0,-1 0 0,1 1 0,0-1 0,0 0 0,0 0 1,0 0-1,0 0 0,0 0 0,0-1 0,1 1 0,-1-1 0,0 1 0,1-1 0,0 0 0,-1 0 0,1 0 0,0 0 0,-1-1 1,1 1-1,0-1 0,0 1 0,4-1 0,4 0 1,1 0 0,-1-1-1,0 0 1,0-1 0,0 0 0,0 0 0,13-6 0,3-2 7,-1-2 1,0-1 0,-1-1 0,0-1 0,-1-1 0,-1-1 0,-1-2 0,0 0 0,-1-1 0,-1-1-1,24-33 1,-28 25-66,-15 18-3,-2 10 55,1 1-1,-1 0 0,1 0 1,-1 0-1,1 0 0,-1-1 1,0 1-1,1 0 0,-1 0 1,1 0-1,-1 0 1,1 0-1,-1 0 0,1 1 1,-1-1-1,1 0 0,-1 0 1,1 0-1,-1 0 0,1 1 1,-1-1-1,1 0 0,-1 0 1,1 1-1,-1 0 0,-6 3 1,1 0-1,0 0 1,0 1-1,0 0 1,0 1-1,1-1 1,0 1-1,0 0 1,1 0-1,-1 1 1,-3 7-1,3-4 51,-1 1 0,2 0 0,-1 0 0,1 1 0,1-1 0,-3 18 0,5-27-34,1 0 0,0 1 1,-1-1-1,1 0 0,0 0 0,0 1 0,0-1 1,0 0-1,1 1 0,-1-1 0,1 0 0,-1 0 1,1 0-1,0 1 0,0-1 0,0 0 0,0 0 1,0 0-1,0 0 0,0 0 0,1-1 0,-1 1 1,1 0-1,0-1 0,-1 1 0,1-1 0,0 1 1,0-1-1,2 1 0,0 0 3,0-1-1,1 0 1,-1 0 0,1 0-1,-1 0 1,1-1 0,-1 0-1,1 0 1,-1 0 0,1-1-1,-1 1 1,0-1-1,1 0 1,4-2 0,7-2 10,1-2 0,-1 0 0,0-1 0,-1-1-1,0 0 1,24-20 0,-17 11-12,-2-1-1,0-1 0,26-33 0,-34 31-100,-12 19-9,-8 11 7,-2 6 62,1-1-1,0 1 1,1 1-1,0 0 1,-9 27-1,13-31 51,1 1 0,0-1-1,0 1 1,1 0 0,1 0-1,0-1 1,1 1-1,1 22 1,0-32-14,-1 1-1,0-1 1,1 1 0,-1-1-1,1 0 1,0 0 0,0 1-1,0-1 1,0 0 0,0 0-1,0 0 1,1 0 0,-1 0-1,1 0 1,-1-1-1,1 1 1,0 0 0,-1-1-1,1 1 1,3 1 0,-2-2 2,0 0 0,0 0 0,0 0 0,0 0 0,0-1 0,0 0 0,0 1 0,1-1 1,-1 0-1,0 0 0,0-1 0,0 1 0,5-2 0,4-1 22,0-1 0,0-1 0,0 0 0,0-1 0,-1 0 0,14-10 0,-6 2 52,0 0 0,-2-1 0,31-34 0,-41 41-53,0 0-1,-1-1 0,0 0 1,-1 0-1,0 0 0,0-1 0,-1 1 1,0-1-1,0 0 0,3-21 0,-7 28-22,0-1-1,0 0 1,0 1-1,0-1 1,-1 0-1,1 0 0,-1 1 1,0-1-1,-2-3 1,3 6-9,0 0 0,0 0 0,-1 1 0,1-1 0,-1 0 0,1 0-1,-1 0 1,1 0 0,-1 1 0,1-1 0,-1 0 0,0 1 0,1-1 0,-1 0 0,0 1 0,0-1 0,1 1 0,-1-1 0,0 1 0,0 0 0,0-1 0,0 1 0,0 0 0,0-1 0,0 1 0,1 0 0,-1 0 0,0 0 0,0 0 0,0 0-1,0 0 1,0 0 0,0 0 0,0 0 0,0 0 0,0 1 0,0-1 0,0 0 0,0 1 0,0 0 0,0-1-1,0 0 0,1 0 1,-1 1-1,0-1 0,1 0 0,-1 1 1,0-1-1,1 1 0,-1-1 0,1 1 0,-1-1 1,1 1-1,-1-1 0,1 1 0,-1-1 1,1 1-1,0 0 0,-1-1 0,1 1 0,0 0 1,0-1-1,-1 1 0,1 0 0,0-1 1,0 1-1,0 0 0,0-1 0,0 1 0,0 0 1,0 0-1,0-1 0,0 1 0,0 0 0,0-1 1,0 1-1,0 0 0,1 0 0,-1-1 1,0 1-1,1-1 0,-1 1 0,0 0 0,1 0 1,1 1 0,-1 0-1,0 0 1,1-1 0,-1 1 0,1-1 0,0 1 0,0-1 0,-1 1 0,1-1-1,0 0 1,0 0 0,3 2 0,2-2 1,-1 0 1,1 0-1,0 0 1,0-1-1,-1 0 1,1 0-1,0-1 1,-1 1-1,1-1 0,0-1 1,-1 0-1,1 1 1,-1-2-1,0 1 1,11-7-1,0 0 2,-1-1 1,0-1-1,-1 0 1,18-18-1,8-17 45,-48 56-10,1 1-1,0-1 0,1 1 1,0 0-1,-3 12 1,3-10 6,-1 5 37,0 0 0,1 1-1,-3 19 1,7-32-54,0 0 0,1 0 0,0 0 0,0 0 0,1 0 1,1 7-1,-2-11-16,1 1 0,0-1 0,-1 1 1,1-1-1,1 0 0,-1 1 0,0-1 1,0 0-1,1 0 0,-1 0 0,1 0 1,0 0-1,-1 0 0,1-1 0,3 3 1,-3-3-32,0 1 0,0-1 0,0 0 1,0 0-1,0 0 0,0 0 1,1 0-1,-1-1 0,0 1 0,0-1 1,1 1-1,-1-1 0,0 0 0,1 0 1,-1 0-1,0 0 0,1 0 1,3-2-1,-2 1-153,-1 0 0,1-1 1,-1 0-1,0 0 0,1 0 1,-1 0-1,0 0 0,0 0 0,0-1 1,4-4-1,0-2-327,0-1-1,-1 1 1,0-1-1,0 0 1,-1-1 0,6-16-1,2-16-365,-1-8-119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2.425"/>
    </inkml:context>
    <inkml:brush xml:id="br0">
      <inkml:brushProperty name="width" value="0.025" units="cm"/>
      <inkml:brushProperty name="height" value="0.025" units="cm"/>
      <inkml:brushProperty name="color" value="#E71224"/>
    </inkml:brush>
  </inkml:definitions>
  <inkml:trace contextRef="#ctx0" brushRef="#br0">23 0 16900,'-10'3'1528,"3"13"-1096,3 4-176,3 4 680,2 4-544,8 0-784,5 2-248,9-2 472,3-5-160,5-5-128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2.841"/>
    </inkml:context>
    <inkml:brush xml:id="br0">
      <inkml:brushProperty name="width" value="0.025" units="cm"/>
      <inkml:brushProperty name="height" value="0.025" units="cm"/>
      <inkml:brushProperty name="color" value="#E71224"/>
    </inkml:brush>
  </inkml:definitions>
  <inkml:trace contextRef="#ctx0" brushRef="#br0">110 282 14827,'-11'8'1233,"1"1"1,0 0-1,0 0 0,1 1 1,-10 13-1,14-17-1060,1 1 1,-1-1-1,1 1 0,1-1 1,-1 1-1,1 0 1,0 1-1,1-1 1,0 0-1,0 1 0,0-1 1,0 9-1,2-14-143,1 1 0,-1-1 0,0 1 0,0-1 0,1 1 0,0-1 0,-1 0 0,1 1 0,0-1 0,0 0 0,0 1 0,0-1 0,1 0 0,-1 0 0,1 0 0,-1 0 0,1 0 0,0 0 0,0-1 0,-1 1 0,1-1 0,0 1 0,1-1 0,-1 1 0,0-1 0,0 0 0,0 0 0,1 0 0,-1-1 0,1 1 0,-1 0 0,1-1 0,-1 1 0,0-1 0,5 0 0,3 0-19,-1 0 0,1 0 0,0-1 0,0 0 0,-1-1 0,1 0 0,-1 0 0,10-5 0,-5 2-1,-2-2 0,1 0 1,-1 0-1,0-1 0,0 0 0,-1-1 0,-1-1 0,1 0 0,-1 0 1,-1-1-1,0 0 0,-1 0 0,11-18 0,-11 13-12,0 1 0,-1-1 0,0-1 0,-1 1 0,-1-1-1,-1 0 1,-1-1 0,0 1 0,-1-1 0,0-25 0,-2 34-11,-1 1 0,0 0 0,0-1 0,-1 1-1,0 0 1,-1 0 0,1 0 0,-1 0 0,-1 1 0,-7-13 0,9 17 5,0 0 0,0 1 0,0-1-1,0 0 1,-1 1 0,0 0 0,1-1 0,-1 1 0,0 0 0,0 0-1,0 1 1,0-1 0,0 1 0,0-1 0,-1 1 0,1 0-1,0 0 1,-1 0 0,1 1 0,-1-1 0,1 1 0,-1 0 0,1 0-1,-1 0 1,1 0 0,0 1 0,-6 1 0,2 0 3,0 1 1,0 0-1,0 0 0,0 0 1,1 1-1,0 0 0,0 1 1,0-1-1,0 1 0,1 0 1,0 0-1,0 1 1,0 0-1,0 0 0,1 0 1,0 0-1,1 1 0,-1-1 1,-2 8-1,3-7-19,1-1-1,0 0 1,0 1 0,0-1-1,1 1 1,0 0 0,0-1-1,0 1 1,1 0 0,0 0-1,1-1 1,-1 1 0,1 0-1,1-1 1,-1 1 0,1 0-1,0-1 1,1 0 0,-1 1-1,1-1 1,4 6 0,2-2-137,1 0 1,-1-1 0,1 0 0,1 0 0,19 11 0,-15-10-136,-1 0-1,25 24 1,-36-31 264,0 1-1,0-1 1,0 1 0,0 0-1,-1 0 1,1 0-1,-1 1 1,0-1-1,0 1 1,-1-1-1,0 1 1,1-1-1,-1 1 1,-1 0 0,1 5-1,-1-6 1,0 0-1,-1 1 0,0-1 1,0 0-1,0 1 1,-3 7-1,-3 11-1291,14-27 766,4-10 182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3.275"/>
    </inkml:context>
    <inkml:brush xml:id="br0">
      <inkml:brushProperty name="width" value="0.025" units="cm"/>
      <inkml:brushProperty name="height" value="0.025" units="cm"/>
      <inkml:brushProperty name="color" value="#E71224"/>
    </inkml:brush>
  </inkml:definitions>
  <inkml:trace contextRef="#ctx0" brushRef="#br0">105 1 15707,'0'0'37,"0"0"0,0 0-1,0 0 1,0 0 0,1 0-1,-1 0 1,0 0 0,0 0-1,0 0 1,0 0 0,1 0-1,-1 0 1,0 0 0,0 0-1,0 0 1,1 0-1,-1 0 1,0 0 0,0 0-1,0 0 1,0 0 0,1 0-1,-1 0 1,0 0 0,0 0-1,0 0 1,0 1 0,0-1-1,1 0 1,-1 0 0,0 0-1,0 0 1,0 0 0,0 0-1,0 1 1,0-1 0,0 0-1,0 0 1,1 0 0,-1 1-1,-1 10 634,-11 19-215,9-23-153,-19 52 1707,-27 106 0,41-128-1728,1 1 0,3 0 0,1 0 0,2 44 0,1-79-272,5 46 100,-4-46-111,-1-1-1,0 0 0,1 0 1,0 0-1,-1 0 0,1 0 1,0 0-1,0 0 0,0 0 1,0 0-1,0 0 0,1 0 1,-1-1-1,1 1 0,-1-1 1,1 1-1,-1-1 0,3 2 1,-3-3-11,0 1 1,0-1-1,0 0 1,0 0 0,0 0-1,0 0 1,-1 0-1,1-1 1,0 1-1,0 0 1,0 0-1,0-1 1,-1 1 0,1 0-1,0-1 1,0 1-1,0-1 1,-1 1-1,1-1 1,0 1-1,-1-1 1,1 1-1,-1-1 1,1 0 0,0 1-1,-1-1 1,1 0-1,-1 0 1,0 1-1,1-1 1,-1 0-1,0 0 1,1 0 0,-1 0-1,0 1 1,0-2-1,11-33-585,-8 15 186,-1 0 0,-1 0 0,-1 0 0,0 0 1,-5-27-1,5 47 415,0-1 1,0 1 0,0 0 0,0 0-1,1 0 1,-1 0 0,0 0 0,0 0-1,0 0 1,0 0 0,1 0-1,-1 0 1,0 0 0,0 0 0,0 0-1,0 0 1,1 0 0,-1 0-1,0 0 1,0 0 0,0 0 0,0 0-1,1 0 1,-1 0 0,0 0 0,0 1-1,0-1 1,0 0 0,0 0-1,1 0 1,-1 0 0,0 0 0,0 0-1,0 0 1,0 1 0,0-1-1,0 0 1,0 0 0,0 0 0,0 0-1,1 0 1,-1 1 0,0-1 0,0 0-1,0 0 1,0 0 0,0 1-1,5 7 115,1-1-1,1 1 1,-1-1-1,1 0 0,0-1 1,1 0-1,0 0 0,0 0 1,0-1-1,0-1 0,1 1 1,0-1-1,15 5 0,-8-5-55,0 0-1,1-1 0,0-1 0,0-1 1,-1 0-1,1-1 0,0-1 0,0 0 1,0-1-1,-1-1 0,1-1 0,-1 0 1,29-12-1,-17-4 102,-20 9-8,-8 10-149,0 1 1,0-1 0,0 1 0,0 0 0,-1-1 0,1 1 0,0 0 0,0-1 0,0 1 0,-1 0-1,1-1 1,0 1 0,-1 0 0,1 0 0,0-1 0,-1 1 0,1 0 0,0 0 0,-1-1 0,1 1-1,-1 0 1,1 0 0,0 0 0,-1 0 0,1 0 0,-1 0 0,1 0 0,0 0 0,-1 0 0,1 0-1,-1 0 1,1 0 0,-1 0 0,-5 0 36,0 0-1,0 1 1,0 0-1,1 0 1,-1 0 0,0 0-1,0 1 1,1 0-1,-1 1 1,1-1-1,0 1 1,0 0 0,-7 5-1,4-2 10,1-1 0,-1 1-1,1 1 1,1 0 0,-1 0-1,1 0 1,-9 14 0,13-17-56,0-1 0,0 1 1,0 0-1,1 0 1,-1 0-1,1 1 0,0-1 1,0 0-1,0 0 0,1 1 1,-1-1-1,1 0 1,0 1-1,1-1 0,-1 0 1,1 1-1,1 4 1,-1-5-31,0-2 1,1 1-1,0 0 1,-1 0 0,1 0-1,0-1 1,0 1 0,1-1-1,-1 1 1,0-1 0,1 0-1,-1 0 1,1 0 0,0 0-1,0-1 1,0 1 0,0-1-1,0 1 1,0-1 0,0 0-1,0 0 1,0-1-1,5 2 1,24 2-223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3.709"/>
    </inkml:context>
    <inkml:brush xml:id="br0">
      <inkml:brushProperty name="width" value="0.025" units="cm"/>
      <inkml:brushProperty name="height" value="0.025" units="cm"/>
      <inkml:brushProperty name="color" value="#E71224"/>
    </inkml:brush>
  </inkml:definitions>
  <inkml:trace contextRef="#ctx0" brushRef="#br0">68 1 19612,'-19'77'1382,"2"1"1,4 1-1,-4 137 0,16-206-1326,1 0-1,0-1 1,1 1-1,0 0 0,4 18 1,-4-27-52,-1 1 0,1 0 0,0 0-1,0-1 1,0 1 0,0-1 0,0 1 0,0-1 0,0 1 0,0-1 0,1 1 0,-1-1-1,0 0 1,1 0 0,-1 0 0,1 0 0,-1 0 0,1 0 0,0 0 0,-1 0 0,1-1-1,0 1 1,0 0 0,0-1 0,-1 0 0,1 1 0,0-1 0,0 0 0,0 0-1,0 0 1,0 0 0,0 0 0,-1-1 0,1 1 0,0-1 0,0 1 0,0-1 0,1 0-1,9-4 10,-1 1-1,1-1 0,-2-1 0,1 0 0,0-1 0,-1 0 1,9-8-1,65-63 47,-73 66-53,15-17 4,-19 21-21,0 0 0,0 0 0,13-10 0,-20 18 10,0 0 0,0 0 0,0 0 0,0 0 0,0 0 0,0 0 0,0 1 1,0-1-1,0 0 0,0 0 0,0 0 0,0 0 0,0 0 0,0 0 1,0 0-1,0 0 0,0 0 0,0 0 0,0 0 0,0 0 0,0 0 1,0 1-1,0-1 0,0 0 0,0 0 0,0 0 0,0 0 0,0 0 0,0 0 1,0 0-1,0 0 0,0 0 0,0 0 0,0 0 0,0 0 0,0 0 1,0 0-1,0 0 0,0 0 0,0 1 0,0-1 0,0 0 0,0 0 1,1 0-1,-1 0 0,0 0 0,0 0 0,0 0 0,0 0 0,0 0 0,0 0 1,0 0-1,0 0 0,0 0 0,0 0 0,0 0 0,0 0 0,0 0 1,1 0-1,-1 0 0,0 0 0,0 0 0,0 0 0,0 0 0,0-1 1,0 1-1,0 0 0,0 0 0,0 0 0,-2 10-32,-5 11-7,6-19 34,-28 83-76,26-75-5,1 0 1,0 0-1,1 0 0,0 1 1,1-1-1,1 17 0,-1-24 3,1-1 0,-1 1 0,1 0 0,0-1 0,0 1 0,0 0-1,1-1 1,-1 1 0,0-1 0,1 0 0,0 1 0,-1-1 0,1 0-1,0 0 1,0 0 0,0 0 0,1-1 0,-1 1 0,0 0 0,0-1 0,1 0-1,-1 1 1,1-1 0,0 0 0,-1 0 0,1-1 0,0 1 0,-1 0-1,1-1 1,0 0 0,3 0 0,4 1-98,0-1 0,-1 0-1,1-1 1,0 0 0,-1 0 0,1-1-1,17-6 1,10-9-477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4.144"/>
    </inkml:context>
    <inkml:brush xml:id="br0">
      <inkml:brushProperty name="width" value="0.025" units="cm"/>
      <inkml:brushProperty name="height" value="0.025" units="cm"/>
      <inkml:brushProperty name="color" value="#E71224"/>
    </inkml:brush>
  </inkml:definitions>
  <inkml:trace contextRef="#ctx0" brushRef="#br0">149 29 12811,'0'-1'106,"0"0"0,1-1 1,-1 1-1,0 0 0,0 0 1,-1 0-1,1 0 0,0 0 0,0 0 1,0 0-1,-1 0 0,1 0 1,-1 0-1,1 0 0,-1 0 1,1 0-1,-1 0 0,1 0 0,-1 0 1,0 0-1,1 0 0,-1 0 1,0 1-1,0-1 0,0 0 1,0 1-1,0-1 0,-1 0 0,0 1 60,0 0-1,1 0 1,-1 0-1,0 0 0,0 0 1,0 0-1,1 1 1,-1-1-1,0 0 0,0 1 1,1 0-1,-1-1 1,0 1-1,1 0 0,-1 0 1,1 0-1,-1 0 1,-1 2-1,-7 4 354,1 2 0,-1-1 0,2 1 0,-1 0 0,1 1 0,-9 14 0,13-18-377,0 1 0,1-1 0,-1 1 0,1 0 0,1-1-1,0 2 1,0-1 0,0 0 0,1 0 0,0 0 0,0 1-1,0 8 1,1-15-113,1 1-1,-1-1 1,0 1-1,0-1 1,0 1-1,1-1 1,-1 1-1,1-1 1,-1 1-1,1-1 1,0 0-1,-1 1 1,1-1-1,0 0 1,0 0-1,0 0 1,0 1-1,0-1 1,0 0-1,0 0 1,0 0 0,1-1-1,-1 1 1,2 1-1,0-1-4,0 0 0,1 0-1,-1 0 1,0-1 0,0 0 0,0 1 0,1-1 0,-1 0-1,0 0 1,7-2 0,0 0-11,0 0 1,0-1-1,0-1 0,0 1 1,-1-2-1,15-7 0,-5-3-84,0-1 0,-1-1 0,-1-1-1,0 0 1,-2-2 0,21-30-1,-25 34-165,-14 22 88,-1 1 0,2 0 0,-1 0 0,-3 13 0,1-1 61,-11 40-49,15-53 26,0-1 0,0 1 0,1 0 1,0-1-1,0 1 0,0 0 0,1-1 0,1 10 0,-1-13 45,-1-1 1,1 1-1,0-1 1,0 1-1,-1-1 1,1 0-1,0 1 1,0-1-1,0 0 1,1 0-1,-1 1 1,0-1-1,0 0 1,1 0-1,-1-1 1,0 1-1,1 0 1,-1 0-1,1-1 1,-1 1-1,1 0 1,-1-1-1,1 0 1,0 1-1,-1-1 0,1 0 1,-1 0-1,1 0 1,2 0-1,2 0-37,-1-1 0,1 0-1,0 0 1,0 0-1,0-1 1,-1 1 0,6-4-1,30-16-648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4.582"/>
    </inkml:context>
    <inkml:brush xml:id="br0">
      <inkml:brushProperty name="width" value="0.025" units="cm"/>
      <inkml:brushProperty name="height" value="0.025" units="cm"/>
      <inkml:brushProperty name="color" value="#E71224"/>
    </inkml:brush>
  </inkml:definitions>
  <inkml:trace contextRef="#ctx0" brushRef="#br0">254 15 12891,'0'-13'1231,"0"13"-1211,0 0 0,-1 0 0,1 0 0,0 0 0,0-1 0,0 1-1,0 0 1,0 0 0,0 0 0,-1 0 0,1 0 0,0 0 0,0 0 0,0 0 0,0 0 0,0 0 0,-1 0 0,1 0 0,0 0 0,0 0 0,0 0 0,0 0 0,0 0 0,-1 0 0,1 0-1,0 0 1,0 0 0,0 0 0,0 0 0,0 0 0,0 1 0,-1-1 0,1 0 0,0 0 0,0 0 0,0 0 0,0 0 0,0 0 0,0 0 0,0 0 0,0 1 0,0-1 0,-1 0 0,-18 25 1182,19-25-1190,-22 34 1558,2 0 0,-21 46 0,31-57-1176,2 1 0,0-1-1,1 1 1,-6 47 0,12-65-303,1 1 0,-1-1 1,1 1-1,1-1 0,-1 1 1,1-1-1,0 1 0,1-1 0,4 13 1,-5-15-77,1-1 1,0 0-1,0 1 0,1-1 1,-1 0-1,1 0 1,-1 0-1,1 0 1,0-1-1,0 1 1,0-1-1,0 0 1,1 0-1,-1 0 0,1 0 1,-1 0-1,7 1 1,3 1-191,0-2 1,1 0-1,-1 0 1,1-1 0,-1-1-1,1 0 1,0-1-1,16-2 1,45-2-1079,-74 5 1235,0 0 0,0 0 1,0 0-1,0 0 1,0 0-1,0 0 1,0 0-1,0 0 0,1 1 1,-1-1-1,0 0 1,0 1-1,0-1 1,0 1-1,0-1 0,0 1 1,-1 0-1,1-1 1,2 2-1,-3-1 27,0-1-1,0 1 1,0 0-1,0-1 1,0 1-1,0 0 1,0-1-1,0 1 0,0 0 1,0-1-1,0 1 1,0-1-1,-1 1 1,1 0-1,0-1 1,0 1-1,-1-1 1,1 1-1,0-1 1,-1 1-1,1-1 1,0 1-1,-2 0 1,-3 4 148,0 0-1,0 0 1,-1 0 0,-6 4 0,-7 3 185,0-1 0,0-1 1,-1 0-1,0-2 1,-35 11-1,43-16-424,0 0 1,0-1-1,-1 0 1,1-1-1,0 0 0,-1-1 1,1-1-1,-1 1 0,1-2 1,0 0-1,-17-5 1,2-5-187,8-2-119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8.580"/>
    </inkml:context>
    <inkml:brush xml:id="br0">
      <inkml:brushProperty name="width" value="0.05" units="cm"/>
      <inkml:brushProperty name="height" value="0.05" units="cm"/>
    </inkml:brush>
  </inkml:definitions>
  <inkml:trace contextRef="#ctx0" brushRef="#br0">355 62 16748,'5'-2'421,"-1"-1"0,1-1 0,-1 1-1,8-8 1,-12 11-364,1-1 1,-1 1-1,1-1 0,0 0 0,-1 1 0,0-1 0,1 1 0,-1-1 0,1 0 0,-1 1 0,0-1 0,1 0 0,-1 1 0,0-1 0,0 0 0,0 0 0,0 1 0,0-1 0,1 0 0,-1 0 0,-1 1 0,1-1 0,0 0 0,0 0 0,0 1 0,0-1 0,0 0 0,-1 0 1,1 1-1,0-1 0,-1 0 0,1 1 0,0-1 0,-1 0 0,1 1 0,-1-1 0,1 1 0,-1-1 0,1 0 0,-1 1 0,1 0 0,-1-1 0,0 1 0,1-1 0,-1 1 0,0 0 0,1-1 0,-2 1 0,-3-2 69,0 0 0,1 1 0,-1 0 0,0 0 0,0 0 0,0 1 0,0-1 0,0 1 0,0 1 0,0-1 0,0 1 0,-8 1 0,-8 3 72,-29 10 0,33-9-116,1 1 1,1 1-1,-1 1 0,1 0 1,0 0-1,1 2 0,1-1 1,-1 2-1,2 0 0,-16 18 1,21-22-37,1 0 0,0 0 1,0 1-1,1 0 0,0 0 1,1 0-1,0 1 0,0-1 1,1 1-1,0 0 0,1 0 1,0 0-1,0 0 0,1 0 1,1 1-1,0-1 0,0 0 0,4 20 1,-4-26-51,2 0 0,-1 0 0,0 1 0,1-1 0,-1 0 0,1 0 0,1 0 0,-1-1 0,0 1 0,1-1 0,0 1 0,-1-1 0,2 0 0,-1 0 0,0 0 0,0 0 0,1 0 0,0-1 0,-1 0 0,1 1 0,0-2 0,0 1 0,0 0 0,5 1 0,0-2-80,-1 1 1,0-1-1,0-1 0,1 1 1,-1-1-1,0-1 1,1 0-1,-1 0 0,0-1 1,0 1-1,0-2 0,10-3 1,36-17-147,2-3-63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5.079"/>
    </inkml:context>
    <inkml:brush xml:id="br0">
      <inkml:brushProperty name="width" value="0.025" units="cm"/>
      <inkml:brushProperty name="height" value="0.025" units="cm"/>
      <inkml:brushProperty name="color" value="#E71224"/>
    </inkml:brush>
  </inkml:definitions>
  <inkml:trace contextRef="#ctx0" brushRef="#br0">226 156 18036,'4'0'261,"0"-1"1,-1 0-1,1-1 0,-1 1 1,1-1-1,-1 0 0,1 0 1,-1 0-1,4-3 0,-6 4-158,0-1-1,1 0 1,-1 1 0,0-1-1,0 0 1,-1 1-1,1-1 1,0 0 0,0 0-1,-1 0 1,1 0-1,-1 1 1,0-1-1,0 0 1,1 0 0,-1 0-1,0 0 1,-1 0-1,1 0 1,-1-3 0,1 0-39,-1 0 1,-1 1-1,1-1 1,0 1-1,-1-1 1,0 1-1,0-1 1,-1 1 0,1 0-1,-1 0 1,0 0-1,0 1 1,0-1-1,0 1 1,0-1 0,-1 1-1,0 0 1,0 0-1,0 1 1,0-1-1,0 1 1,0 0-1,-1 0 1,-5-2 0,4 2-20,1 1 1,-1 0 0,1 0 0,-1 1 0,0-1 0,1 1 0,-1 0 0,0 1 0,1-1 0,-1 1-1,0 1 1,1-1 0,-1 1 0,1-1 0,0 1 0,0 1 0,0-1 0,0 1 0,0 0 0,-7 6-1,4-2-41,-1 1 0,2 0 0,-1 1-1,1 0 1,0 0 0,-6 12-1,11-18-1,0 1-1,0 0 1,0-1-1,0 1 1,1 0-1,-1 0 1,1 0-1,0 1 1,0-1-1,1 0 1,-1 0-1,1 1 1,0-1-1,0 0 1,0 0-1,1 1 1,0-1-1,-1 0 1,3 6-1,-1-8-3,0 1-1,0 0 1,0-1-1,0 1 0,0-1 1,0 0-1,1 0 0,-1 1 1,1-2-1,0 1 1,-1 0-1,1 0 0,0-1 1,0 0-1,0 0 0,0 0 1,1 0-1,-1 0 1,0 0-1,6 0 0,6 0-55,-1 0 1,0-1-1,21-2 0,-5-3-79,-1-1 0,0-1 0,0-2 0,-1-1 0,0-1 0,-1-1 0,0-1 0,-1-2 0,39-28 0,-69 47 218,0 1 1,0-1-1,0 1 1,1 0-1,0 0 0,0 0 1,-4 9-1,5-11-34,1 1 0,-1 0 0,1-1 0,-1 1 0,1 0 0,0 0 0,1 0 0,-1 0 0,1 0 0,-1-1-1,1 1 1,0 0 0,1 6 0,0-9-29,0 1 0,0-1-1,0 1 1,0-1-1,1 1 1,-1-1 0,0 0-1,1 0 1,-1 1-1,0-1 1,1 0 0,-1 0-1,1-1 1,0 1 0,-1 0-1,1 0 1,0-1-1,0 1 1,-1-1 0,1 0-1,0 1 1,0-1-1,0 0 1,-1 0 0,1 0-1,2 0 1,7-1 45,0 1 0,20-5 0,0-4-300,-1 0 1,0-2 0,-1-2 0,0 0 0,29-20 0,-45 26 5,6-1-351,-19 8 573,0 0 1,0 0 0,0 0 0,0 0 0,0 0-1,1 0 1,-1 0 0,0 0 0,0 0 0,0 0-1,0 0 1,0 0 0,0 0 0,0 0 0,1 0-1,-1 0 1,0 0 0,0 0 0,0 0 0,0 0 0,0 0-1,0 0 1,0 0 0,0 1 0,0-1 0,0 0-1,0 0 1,1 0 0,-1 0 0,0 0 0,0 0-1,0 0 1,0 0 0,0 1 0,0-1 0,0 0-1,0 0 1,0 0 0,0 0 0,0 0 0,0 0-1,0 0 1,0 1 0,0-1 0,0 0 0,0 0-1,0 0 1,0 0 0,0 0 0,0 0 0,0 0 0,-1 1-1,1-1 1,0 0 0,0 0 0,0 0 0,0 0-1,0 0 1,0 0 0,0 0 0,0 0 0,-21 27-216,19-25 280,-9 9 132,1 2 0,0-1 0,0 1 0,1 1 0,1 0 0,0 0 0,-6 18 0,13-32-193,1 1 0,0 0 0,-1 0 1,1 0-1,0-1 0,0 1 0,-1 0 0,1 0 0,0 0 1,0 0-1,0 0 0,0 0 0,0-1 0,1 1 0,-1 0 1,0 0-1,0 0 0,0 0 0,1 0 0,-1-1 0,0 1 1,1 0-1,-1 0 0,1 0 0,0 0-22,0-1 0,0 0 0,0 1 0,-1-1 0,1 0 1,0 0-1,0 0 0,0 0 0,0 0 0,0 1 0,-1-2 0,1 1 0,0 0 0,0 0 0,0 0 0,0 0 0,-1 0 0,1-1 0,1 1 0,5-3-78,-1 0-1,1 0 1,-1-1-1,7-4 1,13-11-210,3-8-98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6:55.591"/>
    </inkml:context>
    <inkml:brush xml:id="br0">
      <inkml:brushProperty name="width" value="0.025" units="cm"/>
      <inkml:brushProperty name="height" value="0.025" units="cm"/>
      <inkml:brushProperty name="color" value="#E71224"/>
    </inkml:brush>
  </inkml:definitions>
  <inkml:trace contextRef="#ctx0" brushRef="#br0">132 1 19604,'-13'5'2185,"-1"10"-1497,-5 5-360,1 4 1736,-1 6-1464,0 5-303,9 1-626,2 1-487,8-3 680,5-2-160,10-2-80</inkml:trace>
  <inkml:trace contextRef="#ctx0" brushRef="#br0" timeOffset="1">30 727 16347,'-13'28'2313,"8"-1"-1377,-1-9-424,0-3 2161,6-9-1713,7-14-736,6-3-200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7:06.891"/>
    </inkml:context>
    <inkml:brush xml:id="br0">
      <inkml:brushProperty name="width" value="0.025" units="cm"/>
      <inkml:brushProperty name="height" value="0.025" units="cm"/>
      <inkml:brushProperty name="color" value="#E71224"/>
    </inkml:brush>
  </inkml:definitions>
  <inkml:trace contextRef="#ctx0" brushRef="#br0">32 172 12115,'-18'-1'1496,"4"0"2080,28-2-1306,368-69 1332,-76 11-3478,-206 46-257,107-3 0,-182 17 8,34 4 0,-54-3 88,0 1-1,0-1 1,1 1 0,-1 1-1,0-1 1,0 1 0,0 0 0,0 0-1,-1 0 1,1 1 0,-1 0-1,8 5 1,-11-7 4,0 0-1,0 0 1,-1-1-1,1 1 1,0 0-1,-1 0 1,1 0-1,-1 0 1,1 0-1,-1 0 0,1 0 1,-1 0-1,0 0 1,1 1-1,-1-1 1,0 0-1,0 0 1,0 0-1,0 0 1,0 0-1,0 0 1,0 1-1,0-1 1,0 0-1,-1 0 1,1 0-1,0 0 1,-1 0-1,1 0 1,-1 0-1,1 0 1,-1 0-1,0 0 1,1 0-1,-1 0 1,0 0-1,0-1 1,1 1-1,-1 0 1,0 0-1,0-1 1,0 1-1,-1 0 1,-1 1-41,0 0 0,-1 0 0,1 0 1,0 0-1,-1-1 0,1 1 0,-1-1 0,1 0 0,-1 0 1,1-1-1,-1 1 0,-4 0 0,-15-8-302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7:17.424"/>
    </inkml:context>
    <inkml:brush xml:id="br0">
      <inkml:brushProperty name="width" value="0.025" units="cm"/>
      <inkml:brushProperty name="height" value="0.025" units="cm"/>
      <inkml:brushProperty name="color" value="#E71224"/>
    </inkml:brush>
  </inkml:definitions>
  <inkml:trace contextRef="#ctx0" brushRef="#br0">1 84 12051,'0'0'32,"0"0"0,0 0 0,0 0 0,1 0 0,-1 0 1,0 0-1,0 0 0,0 0 0,0 0 0,0 0 0,0 0 1,0 0-1,1 0 0,-1 0 0,0 0 0,0 0 0,0 0 1,0 0-1,0 0 0,0 0 0,0 0 0,1 0 0,-1 0 1,0 0-1,0 0 0,0 0 0,0 0 0,0 0 1,0 0-1,0 0 0,0 0 0,0-1 0,1 1 0,-1 0 1,0 0-1,0 0 0,0 0 0,0 0 0,0 0 0,0 0 1,0 0-1,0-1 0,0 1 0,0 0 0,0 0 0,0 0 1,0 0-1,0 0 0,0 0 0,0 0 0,0-1 0,0 1 1,0 0-1,0 0 0,0 0 0,0 0 0,0 0 0,0 0 1,0 0-1,0-1 0,0 1 0,0 0 0,-1 0 0,1 0 1,0 0-1,0 0 0,0 0 0,0 0 0,19-4 669,24-1-390,125 6 185,23-2-400,-146-1 9,0-3 1,52-11-1,-91 15-20,-3 1 2,1-1-1,0 0 0,-1 1 0,1-1 1,-1-1-1,1 1 0,-1-1 0,0 1 1,1-1-1,-1 0 0,4-3 0,-12 4 15,0 1 0,0 0 0,0 0 0,0 1 0,1 0 0,-1-1 1,-5 3-1,-45 5-115,1-1 0,-2-4 1,-90-4-1,-35 1-274,171 2-90,20 1 183,22 2-27,379-4-633,-388-4 846,-16 0 7,-16 0-2,-14 0 26,0 1-1,-27 2 1,-3 0 7,-3-2-7,-220-18 137,275 20-165,-4 0-17,1-1-1,0 1 0,-1-1 0,1 0 0,0 0 1,0-1-1,-7-3 0,9 0-17,7-3-33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7:21.271"/>
    </inkml:context>
    <inkml:brush xml:id="br0">
      <inkml:brushProperty name="width" value="0.025" units="cm"/>
      <inkml:brushProperty name="height" value="0.025" units="cm"/>
      <inkml:brushProperty name="color" value="#E71224"/>
    </inkml:brush>
  </inkml:definitions>
  <inkml:trace contextRef="#ctx0" brushRef="#br0">63 101 12075,'-9'-2'783,"6"0"-590,0 1 0,-1 0 1,1 1-1,0-1 0,-1 1 0,1-1 0,-1 1 1,1 0-1,-1 0 0,1 0 0,0 1 1,-6 1-1,8-2-175,1 0 0,0 0 1,-1 1-1,1-1 0,0 0 0,0 0 1,-1 1-1,1-1 0,0 0 0,0 1 1,-1-1-1,1 0 0,0 1 0,0-1 0,0 1 1,0-1-1,0 0 0,0 1 0,-1-1 1,1 1-1,0-1 0,0 0 0,0 1 1,0-1-1,0 1 0,1-1 0,-1 0 1,0 1-1,0-1 0,0 1 0,10 11 170,18 4-110,-12-11-52,0 0 1,0-1-1,0-1 0,0 0 1,23 0-1,84-4 91,-103 0-92,342-32 386,0-23-5,5-2-574,-347 55 127,-6 1-12,-1 0 0,1 1 1,0 0-1,14 2 0,-58 7-24,-582 43-287,389-36-134,109-6-117,206-23-929,-62 8 1256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06.315"/>
    </inkml:context>
    <inkml:brush xml:id="br0">
      <inkml:brushProperty name="width" value="0.025" units="cm"/>
      <inkml:brushProperty name="height" value="0.025" units="cm"/>
      <inkml:brushProperty name="color" value="#E71224"/>
    </inkml:brush>
  </inkml:definitions>
  <inkml:trace contextRef="#ctx0" brushRef="#br0">408 116 14395,'-19'2'8,"34"-6"15,1 0 5,-2 0 0,27-10 0,-35 6 104,-11 3-2,-18 2 44,-278-6 1869,229 8-1406,68 1-599,-4-1 49,0 1-1,0 0 1,0 1 0,0-1-1,-1 2 1,1-1 0,-11 4-1,19-5-83,0 0-1,0 1 0,0-1 0,0 0 1,1 0-1,-1 0 0,0 0 1,0 0-1,0 0 0,0 0 1,0 0-1,0 0 0,0 0 1,0 0-1,0 0 0,0 0 0,0 0 1,0 0-1,0 0 0,0 1 1,0-1-1,0 0 0,0 0 1,0 0-1,0 0 0,1 0 0,-1 0 1,0 0-1,0 0 0,0 0 1,0 0-1,-1 1 0,1-1 1,0 0-1,0 0 0,0 0 1,0 0-1,0 0 0,0 0 0,0 0 1,0 0-1,0 0 0,0 0 1,0 0-1,0 1 0,0-1 1,0 0-1,0 0 0,0 0 0,0 0 1,0 0-1,0 0 0,0 0 1,-1 0-1,1 0 0,0 0 1,15 3-19,20-2-116,37-6-167,0-4 0,90-22 0,-45 7-73,-91 19 294,8-3-75,-31 8 112,-5 1 1,-19 6-34,-46 12 94,-313 96 362,474-147-1334,195-60 187,-470 134 64,149-35 578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07.117"/>
    </inkml:context>
    <inkml:brush xml:id="br0">
      <inkml:brushProperty name="width" value="0.025" units="cm"/>
      <inkml:brushProperty name="height" value="0.025" units="cm"/>
      <inkml:brushProperty name="color" value="#E71224"/>
    </inkml:brush>
  </inkml:definitions>
  <inkml:trace contextRef="#ctx0" brushRef="#br0">0 151 12155,'3'0'134,"-1"1"1,1-1 0,0 1 0,-1-1 0,1 0-1,-1 0 1,1 0 0,0 0 0,-1 0 0,1 0 0,4-2-1,-1 1 106,145-17 940,350-51-1586,-466 62 136,0-1 0,66-25 0,-86 23 342,-14 6 29,-9 3-16,-34 6 85,-56 13 0,-30 3-437,-77-15-711,190-6 947,8 1-33,15 2 48,18 1 57,35-3 171,85-11 0,-87 5-124,-7 0-24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07.800"/>
    </inkml:context>
    <inkml:brush xml:id="br0">
      <inkml:brushProperty name="width" value="0.025" units="cm"/>
      <inkml:brushProperty name="height" value="0.025" units="cm"/>
      <inkml:brushProperty name="color" value="#E71224"/>
    </inkml:brush>
  </inkml:definitions>
  <inkml:trace contextRef="#ctx0" brushRef="#br0">0 116 10338,'47'-2'2305,"47"-9"-1,-53 5-1865,167-14 286,-94 10-2169,192-40 0,-265 38 698,-39 10 563,-6 1 184,-9 0 129,-126 23 919,34-4-379,9-5 283,-159 2-1,251-15-968,-23-2 76,26 2-84,1 0-1,-1 0 0,0 0 0,1 0 1,-1 0-1,0 0 0,0 0 0,1 0 1,-1-1-1,0 1 0,0 0 0,1 0 1,-1-1-1,0 1 0,1 0 0,-1-1 1,1 1-1,-1-1 0,0 1 0,1-1 1,-1 1-1,1-1 0,-1 0 0,1 1 1,-1-2-1,1 2 13,0-1 0,1 0 0,-1 1 0,0-1 0,0 1 0,1-1 0,-1 0 0,0 1 0,1-1 0,-1 1 0,1-1 0,-1 1 0,1-1 0,-1 1 0,1 0 0,-1-1-1,1 1 1,-1-1 0,1 1 0,-1 0 0,1 0 0,0-1 0,-1 1 0,1 0 0,0 0 0,0-1 0,0 1-15,15-6-204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12.289"/>
    </inkml:context>
    <inkml:brush xml:id="br0">
      <inkml:brushProperty name="width" value="0.025" units="cm"/>
      <inkml:brushProperty name="height" value="0.025" units="cm"/>
      <inkml:brushProperty name="color" value="#E71224"/>
    </inkml:brush>
  </inkml:definitions>
  <inkml:trace contextRef="#ctx0" brushRef="#br0">875 284 9946,'-149'-65'2782,"70"29"-1722,0 3 0,-85-22 1,161 54-1053,-1 0 0,1 0 0,-1 1 1,0-1-1,0 1 0,1 0 0,-1 0 1,0 1-1,0-1 0,1 1 0,-1-1 1,1 1-1,-1 0 0,0 1 0,1-1 0,-7 4 1,2 1-7,-1 1 1,1-1-1,0 2 1,-11 12 0,12-12-2,-36 37 2,2 3-1,-47 72 1,73-96-4,1 0 1,1 2-1,2-1 0,0 1 1,2 1-1,0 0 1,-7 47-1,13-53-7,1 0 0,1 0 1,1-1-1,1 1 0,0 0 0,2 0 0,0-1 1,8 23-1,-8-32 3,1-1 1,0 0 0,0 0-1,1-1 1,0 1-1,1-1 1,0 0 0,0-1-1,1 0 1,0 0-1,1 0 1,-1-1 0,2 0-1,-1 0 1,1-1 0,0 0-1,16 8 1,-7-7 4,-1-1 0,1-1 0,1-1-1,-1 0 1,0-1 0,1-1 0,0-1 0,-1-1 0,33-3 0,-7-3 29,0-1 0,-1-2 1,43-16-1,-13 0 35,-1-3 1,-1-3-1,127-78 1,-155 81-52,-1-2 1,-1-1 0,-2-3-1,-2-1 1,-1-2 0,60-79-1,-87 103-14,-1 0 0,0-1 0,0 0-1,-2 0 1,0-1 0,0 0 0,-1 0 0,4-28 0,-8 35 21,0 0 1,0 0-1,-1 0 1,-1-1 0,0 1-1,0 0 1,0 0 0,-1 0-1,0 0 1,0 0 0,-1 0-1,0 1 1,-1-1-1,0 1 1,0 0 0,0 0-1,-1 0 1,-9-10 0,-1 3 55,0 0 1,-1 1 0,0 1-1,-1 0 1,0 1 0,-1 1-1,-1 0 1,1 2 0,-1 0-1,-1 1 1,-30-6 0,13 5-74,0 2 0,-1 1-1,1 2 1,-1 2 0,-52 5 0,59 0-239,0 2 0,1 1 0,-1 2 0,-42 18 0,37-13-38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8:31.402"/>
    </inkml:context>
    <inkml:brush xml:id="br0">
      <inkml:brushProperty name="width" value="0.025" units="cm"/>
      <inkml:brushProperty name="height" value="0.025" units="cm"/>
      <inkml:brushProperty name="color" value="#E71224"/>
    </inkml:brush>
  </inkml:definitions>
  <inkml:trace contextRef="#ctx0" brushRef="#br0">697 147 10386,'-1'-7'235,"-1"-1"0,-1 1 0,1 1 0,-1-1 0,0 0 0,0 1 0,-1-1 0,0 1 0,0 0 0,0 0 0,-1 1 0,0-1 0,-6-4 0,4 4-99,-1 0-1,0 1 1,0 1 0,0-1 0,0 1-1,-1 0 1,1 1 0,-1 0-1,-13-2 1,6 2-75,0 1 0,-1 0 0,1 2 0,-1 0 0,1 0 0,-1 2 0,1 0 0,-1 1 0,1 1 0,0 0 0,-17 7 0,10-1-51,1 1 1,0 0-1,0 2 0,2 1 1,0 0-1,0 1 1,1 1-1,1 1 0,1 1 1,0 0-1,-21 31 1,28-33-11,0 1 0,1 0 0,1 0 0,0 1 0,1 0 0,1 0 0,1 1 0,1-1 0,0 1 0,1 0 0,1 1 0,1-1 0,1 0 0,1 0 0,3 26 0,0-26-8,0 0-1,1 0 1,1 0 0,0-1-1,2 0 1,0 0-1,14 23 1,-15-31 6,0 0-1,0-1 0,1 1 1,0-1-1,1-1 1,0 1-1,0-2 1,1 1-1,0-1 1,0-1-1,1 0 1,21 10-1,-14-11 62,1 0 0,-1-1 0,1-1-1,0 0 1,-1-2 0,1 0 0,0-1 0,0-1 0,0-1 0,0-1 0,-1 0-1,0-1 1,1-1 0,-1-1 0,18-8 0,-6 0 143,0-1 1,0-1-1,-2-2 1,0-1-1,-1-1 1,-1-1-1,38-39 1,-46 39-35,0 1 0,-2-2 1,0 0-1,15-31 0,-25 41-112,0 0-1,0-1 1,-1 0-1,-1 0 1,-1 0 0,1 0-1,-2-1 1,0 1-1,-1-1 1,0-16-1,-2 21-38,-1 0-1,0 0 1,0 0 0,-1 1-1,0-1 1,0 1-1,-1 0 1,0 0 0,-1 0-1,0 0 1,0 1-1,-1 0 1,1 0-1,-1 0 1,-1 1 0,0 0-1,1 0 1,-12-7-1,-2 0-102,-1 1-1,0 0 0,0 2 0,-1 0 1,-40-11-1,50 18-183,1 0 1,-18-2-1,28 5 221,-1-1-1,0 1 0,1 0 0,-1 0 0,0 0 0,1 0 0,-1 0 1,0 0-1,1 0 0,-1 0 0,1 1 0,-1-1 0,0 1 0,1-1 1,-1 1-1,1-1 0,-1 1 0,1 0 0,0 0 0,-1 0 0,1 0 1,0 0-1,-1 0 0,1 0 0,0 0 0,0 1 0,-1 1 0,1-2 32,1-1 0,0 1 0,0-1 0,0 1 0,0-1 0,0 1 0,0-1 0,0 1 0,0-1 0,0 1 0,0 0 0,0-1 0,0 1 0,0-1 0,0 1 0,1-1 0,-1 1 0,0-1 0,0 1 0,1-1 0,-1 1 0,0-1 0,1 1 0,18 18-484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8.855"/>
    </inkml:context>
    <inkml:brush xml:id="br0">
      <inkml:brushProperty name="width" value="0.05" units="cm"/>
      <inkml:brushProperty name="height" value="0.05" units="cm"/>
    </inkml:brush>
  </inkml:definitions>
  <inkml:trace contextRef="#ctx0" brushRef="#br0">121 18 13611,'-35'37'2093,"24"-27"-1582,1 0 0,0 1 0,1 0 0,0 1 0,1-1 0,0 2 0,-8 18 0,15-30-475,1 1-1,-1-1 0,0 1 1,1 0-1,0-1 0,-1 1 0,1 0 1,0 0-1,0-1 0,0 1 1,0 0-1,0-1 0,0 1 1,1 0-1,-1 0 0,1 1 1,0-2-13,-1 0-1,1 0 1,0 0 0,-1 0 0,1 0 0,0-1 0,0 1 0,-1 0 0,1 0 0,0-1-1,0 1 1,0 0 0,0-1 0,0 1 0,0-1 0,0 1 0,0-1 0,2 1-1,1 0 25,-1-1 0,1 0 0,-1 1 0,1-1 0,-1-1-1,1 1 1,-1 0 0,1-1 0,-1 0 0,1 0 0,-1 0-1,1 0 1,-1 0 0,4-3 0,5-3 125,-1 0 0,0-1 1,0 0-1,-1-1 0,15-16 0,-21 21-121,0 0-1,-1-1 1,1 1 0,-1-1-1,0 0 1,-1 0-1,1 0 1,-1 0 0,0 0-1,0-1 1,0 1 0,-1-1-1,0 1 1,0-1-1,-1 0 1,1-6 0,-1 11-49,0 0 1,0 0 0,0 1-1,0-1 1,0 0 0,0 0-1,0 1 1,0-1 0,-1 0 0,1 0-1,0 1 1,0-1 0,-1 0-1,1 1 1,-1-1 0,1 0-1,0 1 1,-1-1 0,1 0-1,-1 1 1,1-1 0,-1 1-1,0-1 1,1 1 0,-1-1 0,0 1-1,1 0 1,-1-1 0,0 1-1,1 0 1,-2-1 0,0 1 5,0 0 0,0 0 0,0 1 0,1-1 0,-1 0 1,0 1-1,0 0 0,0-1 0,1 1 0,-1 0 0,0 0 1,-2 2-1,-3 2 17,0 0 1,0 0 0,1 1-1,-12 13 1,16-15-32,0-1 0,0 1 0,0-1 0,0 1 0,1 0 1,0 0-1,-1 0 0,1 0 0,0 0 0,1 0 0,-1 0 0,1 7 0,0-9 3,0-1-1,0 0 1,0 1-1,1-1 0,-1 0 1,1 0-1,-1 1 1,0-1-1,1 0 0,0 0 1,-1 0-1,1 0 1,0 0-1,0 0 1,-1 0-1,1 0 0,0 0 1,0 0-1,0 0 1,0 0-1,0-1 0,0 1 1,0 0-1,1-1 1,-1 1-1,0-1 0,0 1 1,0-1-1,1 1 1,-1-1-1,0 0 1,1 0-1,-1 0 0,0 0 1,0 0-1,1 0 1,-1 0-1,0 0 0,1 0 1,-1-1-1,0 1 1,3-1-1,5-2-137,0 1-1,0-1 1,-1-1-1,1 0 1,-1 0 0,1-1-1,-1 0 1,-1 0-1,9-8 1,12-11-2144,25-29-1,-25 24-2346,-38 41 1631,2-4 2180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29.872"/>
    </inkml:context>
    <inkml:brush xml:id="br0">
      <inkml:brushProperty name="width" value="0.05" units="cm"/>
      <inkml:brushProperty name="height" value="0.05" units="cm"/>
    </inkml:brush>
  </inkml:definitions>
  <inkml:trace contextRef="#ctx0" brushRef="#br0">271 69 15851,'0'-2'164,"1"0"0,0 0 0,-1-1-1,1 1 1,-1 0 0,1 0-1,-1-1 1,0 1 0,0 0 0,0 0-1,0-1 1,-1 1 0,1 0-1,-1 0 1,1-1 0,-1 1 0,0 0-1,0 0 1,0 0 0,0 0-1,-2-4 1,1 4-26,0 1 0,-1-1 0,1 0 0,0 1 1,-1 0-1,1-1 0,-1 1 0,1 0 0,-1 0 0,1 0 0,-1 1 0,0-1 0,1 1 0,-1-1 0,0 1 0,0 0 1,1 0-1,-4 0 0,-6 2-47,-1-1 0,1 2-1,0-1 1,0 2 0,0-1 0,1 2 0,-1-1 0,1 2 0,0 0 0,0 0 0,1 0 0,0 2 0,0-1 0,1 1 0,-1 1-1,-8 10 1,16-17-89,0 1-1,0 0 0,1 0 0,-1 0 0,0 0 1,-1 5-1,3-8-1,0 1 0,0-1 0,0 1 0,0-1 1,0 1-1,-1-1 0,1 0 0,0 1 0,0-1 1,0 1-1,1-1 0,-1 0 0,0 1 0,0-1 1,0 1-1,0-1 0,0 1 0,0-1 0,1 0 1,-1 1-1,0-1 0,1 1 0,-1-1 0,1 1 0,-1-1 0,1 0 1,0 0-1,-1 1 0,1-1 0,0 0 0,-1 0 0,1 0 0,0 0 0,0 0 0,-1 0 0,1 0 1,0 0-1,-1 0 0,1 0 0,0 0 0,1-1 0,9-3 4,1 0-1,-1-1 1,1 0 0,-1-1-1,-1 0 1,1-1 0,-1 0-1,14-13 1,-8 7 0,0 1 0,18-10 0,-33 21-6,0 0 0,1 1 0,-1-1-1,0 0 1,0 1 0,0-1 0,1 1-1,-1 0 1,0-1 0,0 1-1,1 0 1,-1 0 0,0 0 0,1-1-1,-1 1 1,0 1 0,0-1 0,1 0-1,-1 0 1,0 0 0,1 1 0,1 0-1,-2 0-1,0 0-1,0 1 1,0-1-1,0 0 1,0 1-1,0-1 0,0 1 1,0 0-1,0-1 1,-1 1-1,1 0 1,-1-1-1,1 1 1,-1 0-1,1-1 1,-1 4-1,14 100 130,-5 1 1,-4 0-1,-10 130 0,2-212 54,0-1-1,-1 1 0,-10 30 0,11-41-32,-2-1 0,0 0 0,0-1 0,-1 1-1,-1-1 1,0 0 0,-15 18 0,20-26-94,0-1 0,-1 1 0,0-1 1,1 1-1,-1-1 0,0 0 0,0 0 1,0 0-1,-1-1 0,1 1 1,0-1-1,-1 1 0,1-1 0,-1 0 1,1-1-1,-1 1 0,1 0 0,-1-1 1,0 0-1,1 0 0,-8-1 1,7 0-8,-1 0 0,1-1 0,-1 1 1,1-1-1,0 0 0,0-1 1,0 1-1,0-1 0,0 0 1,1 0-1,-1 0 0,1 0 1,0 0-1,0-1 0,0 1 1,-4-8-1,2 3-42,0 0 0,1 0 0,0 0 1,1-1-1,-1 1 0,2-1 0,-1 0 0,1 0 0,1 0 0,0 0 1,0 0-1,0-1 0,1 1 0,1 0 0,-1 0 0,4-13 1,-1 12-135,0 0 0,0 0 0,1 0 0,0 0 0,1 1 0,0 0 0,1 0 0,0 0 1,0 1-1,1 0 0,0 0 0,0 1 0,1 0 0,10-8 0,54-33-414,-29 21 95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8:31.986"/>
    </inkml:context>
    <inkml:brush xml:id="br0">
      <inkml:brushProperty name="width" value="0.025" units="cm"/>
      <inkml:brushProperty name="height" value="0.025" units="cm"/>
      <inkml:brushProperty name="color" value="#E71224"/>
    </inkml:brush>
  </inkml:definitions>
  <inkml:trace contextRef="#ctx0" brushRef="#br0">578 61 10786,'-5'-6'189,"0"1"0,0 0-1,-1 0 1,1 0 0,-1 1-1,0 0 1,0 0 0,-1 1-1,1 0 1,-1 0 0,0 0-1,1 1 1,-1 0 0,0 0-1,-1 0 1,1 1 0,0 1-1,0-1 1,0 1-1,-1 0 1,1 0 0,0 1-1,0 0 1,0 1 0,0-1-1,0 1 1,-9 4 0,-5 3-118,1 1 0,0 1 0,0 0 1,1 1-1,1 2 0,0 0 0,1 0 1,0 2-1,1 0 0,-15 20 0,11-9-78,1-1 0,1 2 0,1 1 0,2 0 0,1 1 1,-14 42-1,19-43-6,1 1 1,1 0-1,2 1 1,1 0 0,1 31-1,2-47 0,2 0 1,0 0-1,1 0 0,0 1 0,1-1 0,1-1 0,0 1 0,1-1 1,1 1-1,0-2 0,1 1 0,9 13 0,-11-19 4,1-1 0,0 0 0,0 0 0,1-1 0,0 0 0,0 0 0,0-1 0,1 0 0,-1 0 0,1-1 0,1 1 0,9 2 0,-6-3 15,0-1-1,1 0 0,-1-1 1,1 0-1,-1-1 0,1 0 1,0-1-1,13-2 0,-4-1 69,1 0-1,-1-2 1,0-1-1,-1-1 0,0-1 1,0 0-1,0-2 1,-1 0-1,28-20 1,-26 14 71,-2-1 1,0-1 0,-1-1 0,-1 0-1,0-2 1,-2 0 0,20-32 0,-24 33-38,-1 0 0,-1-2 0,-1 1 0,-1-1 0,-1 0 0,-1 0 1,0-1-1,3-40 0,-9 49-156,0 1-1,-1-1 1,-1 0 0,0 1 0,-1-1 0,0 1-1,-1 0 1,0 0 0,-1 0 0,-1 1 0,0 0-1,0 0 1,-1 0 0,-10-12 0,11 17-47,1 1 1,-1-1-1,-1 1 0,1 1 1,-1-1-1,0 1 0,0 0 1,0 1-1,-1-1 1,-9-3-1,10 6 50,0 0-1,1 0 1,-1 1-1,0 0 1,0 0-1,0 1 1,1-1-1,-1 1 1,0 1-1,0 0 1,0 0-1,0 0 1,1 0-1,-8 4 1,9-4-7,0 1-1,0 1 1,0-1 0,0 1 0,-5 3 0,-15 18-128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20.192"/>
    </inkml:context>
    <inkml:brush xml:id="br0">
      <inkml:brushProperty name="width" value="0.025" units="cm"/>
      <inkml:brushProperty name="height" value="0.025" units="cm"/>
      <inkml:brushProperty name="color" value="#E71224"/>
    </inkml:brush>
  </inkml:definitions>
  <inkml:trace contextRef="#ctx0" brushRef="#br0">1458 360 11218,'1'-1'98,"1"0"0,-1 0 0,0 0 0,0-1 0,-1 1-1,1 0 1,0 0 0,0-1 0,0 1 0,-1 0 0,1-1 0,-1 1-1,1 0 1,-1-1 0,0 1 0,1-1 0,-1 1 0,0-1-1,0 1 1,0-1 0,0 1 0,0-1 0,0 1 0,-1-1-1,1 1 1,0-1 0,-1 1 0,1-1 0,-1 1 0,1 0 0,-1-1-1,0 1 1,0 0 0,0-1 0,0 1 0,0 0 0,0 0-1,0 0 1,0 0 0,0 0 0,0 0 0,0 0 0,-1 0 0,1 1-1,0-1 1,-1 0 0,-2 0 0,-6-4-34,0 2-1,0-1 1,0 1 0,-1 0-1,-15-1 1,-195-17-958,9 1 247,166 13 583,-187-19 5,184 23 73,1 3 0,-88 9 0,91-3-14,0 3 1,0 1-1,-46 17 0,75-21 3,1 1 0,-1 1 0,1 0 0,-24 18 0,31-19 4,0 0 0,0 1 1,0 0-1,1 0 0,0 0 0,1 1 0,0 0 0,-8 14 0,9-10 11,1 0 0,0 0-1,1 0 1,0 0 0,0 0 0,2 1-1,0-1 1,0 1 0,2 16 0,2 7 21,2 1 0,10 38 0,-9-51-25,1 0-1,1-1 1,1 0 0,22 41 0,-22-50-9,0-1 0,1 0 1,1-1-1,0 0 1,1 0-1,0-1 0,1-1 1,17 12-1,6 1 18,2-2 0,1-1-1,1-2 1,1-2-1,0-1 1,1-2 0,0-3-1,1-1 1,0-2 0,1-1-1,0-3 1,54-1 0,-46-5-4,-1-2 1,0-2 0,0-2-1,0-3 1,-1-2 0,-1-2-1,0-2 1,-1-2 0,-1-2-1,50-31 1,-73 37-16,-1 0-1,-1-2 1,-1 0-1,0-2 1,-1 0-1,-1-1 1,-1-1-1,-1-1 1,24-38-1,-35 49-3,0 0 0,0-1 0,-1 0 0,-1-1 0,0 1-1,0-1 1,-1 0 0,-1 1 0,0-1 0,-1 0 0,0-1 0,-1 1-1,-1 0 1,0 0 0,-1 0 0,0 0 0,-1 1 0,0-1 0,-1 0-1,0 1 1,-1 0 0,-8-14 0,-1 4 9,0 1-1,-1 1 1,-2 0 0,0 1-1,-1 1 1,-1 0-1,-37-26 1,-11-1 9,-81-41-1,-106-32 150,239 111-84,-30-16 0,22 8-43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42.249"/>
    </inkml:context>
    <inkml:brush xml:id="br0">
      <inkml:brushProperty name="width" value="0.025" units="cm"/>
      <inkml:brushProperty name="height" value="0.025" units="cm"/>
    </inkml:brush>
  </inkml:definitions>
  <inkml:trace contextRef="#ctx0" brushRef="#br0">4677 552 9898,'14'-2'608,"43"-11"868,-54 12-1227,1 0-1,-1-1 0,1 1 0,-1-1 1,0 0-1,1 0 0,-1 0 1,0 0-1,0 0 0,0-1 0,-1 1 1,4-5-1,-5 6-155,0 0 0,-1 0 0,1 0-1,0 0 1,-1-1 0,0 1 0,1 0 0,-1 0 0,0 0 0,1-1-1,-1 1 1,0 0 0,0 0 0,0 0 0,0-1 0,0 1 0,0 0 0,0 0-1,-1-1 1,1 1 0,0 0 0,-1-2 0,-1 0-6,1 1 1,-1-1-1,0 0 0,0 1 1,0-1-1,0 1 1,0 0-1,-5-4 0,-3-1-64,-1 0-1,1 0 1,-16-6 0,-24-7-188,0 3 1,-2 2 0,-58-10 0,43 10 19,-739-143-624,-8 40 359,555 89 223,-2 13 0,0 10 0,-366 40 0,518-21 181,1 5 1,-168 49-1,211-45 15,0 3 0,2 2 0,1 3 0,1 3 0,-70 50 0,81-48-12,2 2 0,2 3 0,2 1-1,-64 75 1,92-94-9,0 1 0,2 0-1,0 1 1,2 1 0,-11 29 0,16-34 4,1 0 1,1 0-1,1 1 0,1 0 1,0 0-1,2-1 0,2 34 1,0-36 2,1 1 0,1-1 0,1 0 0,1 0 0,0-1 0,1 1 0,1-1 1,1 0-1,0-1 0,15 22 0,-10-21-4,0 0 0,1-1 0,1-1-1,0 0 1,2-1 0,-1-1 0,1-1 0,33 19 0,29 9-115,1-3 1,2-3 0,1-5 0,2-2-1,132 22 1,-111-33 24,-1-5 0,1-4 1,1-5-1,133-15 0,381-69 841,-12 1 124,-370 58-739,400-47-50,-8-38-111,-497 77 26,216-84 0,-282 88 28,-2-4 1,-1-3 0,-1-2 0,108-84 0,-168 117-16,14-12 56,25-25 1,-39 35-40,1 0 1,-1-1-1,0 1 1,0-1-1,-1 0 0,0 0 1,0 0-1,0-1 0,2-10 1,-4 14-17,-1 0-1,1 0 1,-1 0 0,0 0 0,0 0 0,-1 0-1,1 0 1,0-1 0,-1 1 0,0 0 0,0 0-1,0 0 1,0 0 0,0 1 0,-1-1 0,1 0-1,-1 0 1,0 1 0,0-1 0,0 1 0,0 0-1,0-1 1,-4-2 0,-6-5-29,-1 1 1,1 1-1,-24-12 0,25 14-4,-44-23-175,-247-148 255,229 124-87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2.389"/>
    </inkml:context>
    <inkml:brush xml:id="br0">
      <inkml:brushProperty name="width" value="0.025" units="cm"/>
      <inkml:brushProperty name="height" value="0.025" units="cm"/>
    </inkml:brush>
  </inkml:definitions>
  <inkml:trace contextRef="#ctx0" brushRef="#br0">8 14 17380,'2'-7'2360,"-2"0"-1520,1 14-384,-2 6 2201,-1 6-1753,0 2-328,0 7-608,1 0-408,1 4-672,-2-3 104,2-4 680,0-4-192,2-7-265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2.804"/>
    </inkml:context>
    <inkml:brush xml:id="br0">
      <inkml:brushProperty name="width" value="0.025" units="cm"/>
      <inkml:brushProperty name="height" value="0.025" units="cm"/>
    </inkml:brush>
  </inkml:definitions>
  <inkml:trace contextRef="#ctx0" brushRef="#br0">1 88 17588,'0'-1'96,"0"0"0,0 0 1,1 0-1,-1 0 0,0 0 1,1 0-1,-1 0 0,1 0 1,-1 1-1,1-1 0,-1 0 0,1 0 1,0 1-1,-1-1 0,1 0 1,0 1-1,0-1 0,-1 0 1,1 1-1,0-1 0,1 1 1,22-11 273,-21 9-211,33-11 347,0 2-1,0 1 0,1 2 0,0 2 1,1 1-1,-1 2 0,58 2 1,-80 2-444,0 0 0,24 7 1,-34-7-54,-1 0 0,1 0 1,-1 1-1,1 0 1,-1 0-1,0 0 0,0 0 1,0 1-1,0 0 1,0 0-1,0 0 1,5 5-1,-8-6 2,0 0-1,0 0 1,-1 0-1,1 0 1,0 0 0,-1 0-1,1 0 1,-1 0 0,1 0-1,-1 0 1,0 0 0,0 0-1,0 0 1,0 0 0,0 0-1,-1 1 1,1-1-1,0 0 1,-1 0 0,0 0-1,1 0 1,-1-1 0,0 1-1,0 0 1,0 0 0,0 0-1,-1-1 1,1 1 0,0 0-1,-3 1 1,-3 5 36,1-1-1,-2 0 1,1-1 0,-1 0 0,-10 7 0,-5 0-86,0 0 0,-1-2 1,-27 10-1,39-17-1376,1-1-1,-19 3 1,29-6-92,4 0 1083,10-1-831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3.257"/>
    </inkml:context>
    <inkml:brush xml:id="br0">
      <inkml:brushProperty name="width" value="0.025" units="cm"/>
      <inkml:brushProperty name="height" value="0.025" units="cm"/>
    </inkml:brush>
  </inkml:definitions>
  <inkml:trace contextRef="#ctx0" brushRef="#br0">1 311 18092,'1'1'145,"0"-1"1,1 0 0,-1 1-1,0-1 1,1 0-1,-1 0 1,0 0-1,0 0 1,1-1 0,-1 1-1,0 0 1,1 0-1,-1-1 1,0 1 0,0-1-1,1 1 1,1-2-1,23-14 161,-22 13-63,57-44 626,-3-2 0,-1-3 0,61-73 0,-100 110-1125,-18 15 250,0 0-1,1 0 0,-1 0 0,0 0 0,0 0 1,1 0-1,-1 0 0,0 0 0,0 0 0,0 0 1,1 0-1,-1 0 0,0 0 0,0 0 0,0 0 1,1 0-1,-1 1 0,0-1 0,0 0 0,0 0 1,1 0-1,-1 0 0,0 0 0,0 1 0,0-1 1,0 0-1,0 0 0,0 0 0,1 1 0,-1-1 1,0 0-1,0 0 0,0 0 0,0 1 0,0-1 1,0 0-1,0 0 0,0 0 0,0 1 0,0-1 1,0 0-1,0 0 0,0 1 0,0-1 0,-8 40-757,6-29 471,1-8 167,-1 3-186,0 1-1,1-1 1,-1 1 0,1-1-1,1 1 1,-1-1 0,1 1 0,0 0-1,1-1 1,0 1 0,0-1 0,0 1-1,4 8 1,6 2-632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3.715"/>
    </inkml:context>
    <inkml:brush xml:id="br0">
      <inkml:brushProperty name="width" value="0.025" units="cm"/>
      <inkml:brushProperty name="height" value="0.025" units="cm"/>
    </inkml:brush>
  </inkml:definitions>
  <inkml:trace contextRef="#ctx0" brushRef="#br0">87 0 18156,'-6'2'1784,"-1"9"-1376,-1 4-208,-6 3 1161,3 5-1009,2 3-96,1 4-296,2 1-192,3-1-280,-1-4-169,4-3-567,0-4 984,-3-6-216,-4-8-176</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4.214"/>
    </inkml:context>
    <inkml:brush xml:id="br0">
      <inkml:brushProperty name="width" value="0.025" units="cm"/>
      <inkml:brushProperty name="height" value="0.025" units="cm"/>
    </inkml:brush>
  </inkml:definitions>
  <inkml:trace contextRef="#ctx0" brushRef="#br0">0 91 14947,'5'-7'408,"0"1"0,1-1 0,0 1 0,0 0 0,0 0 0,1 0 0,0 1-1,0 0 1,0 1 0,1-1 0,-1 2 0,1-1 0,0 1 0,0 0 0,0 0 0,1 1 0,12-2 0,-9 2-247,0 1 1,0 0 0,0 0 0,0 1 0,0 1 0,0 0 0,1 0 0,-1 1 0,-1 1 0,1 0 0,21 9 0,-29-10-156,0 0 0,0 0 0,-1 0 1,1 1-1,-1-1 0,1 1 0,-1 0 0,0 0 0,0 0 0,0 0 0,-1 1 0,1-1 1,-1 1-1,0 0 0,0-1 0,2 6 0,-3-7-4,-1 1-1,1 0 1,-1-1 0,1 1-1,-1 0 1,0 0 0,0-1-1,-1 1 1,1 0 0,-1-1 0,1 1-1,-1 0 1,0-1 0,0 1-1,0 0 1,0-1 0,0 1-1,0-1 1,-1 0 0,0 0-1,1 1 1,-1-1 0,0 0-1,0 0 1,0 0 0,-2 1 0,-7 5 23,0 0 1,0 0 0,0-2 0,-1 1 0,0-1 0,0-1 0,-14 4-1,-92 21-669,91-24-36,16-4-200,17-6-26,13-1 287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4.667"/>
    </inkml:context>
    <inkml:brush xml:id="br0">
      <inkml:brushProperty name="width" value="0.025" units="cm"/>
      <inkml:brushProperty name="height" value="0.025" units="cm"/>
    </inkml:brush>
  </inkml:definitions>
  <inkml:trace contextRef="#ctx0" brushRef="#br0">140 6 12571,'-1'0'246,"1"0"0,0-1 0,0 1 0,-1-1 0,1 1 0,0 0 0,-1-1 0,1 1 0,0 0 0,-1 0 0,1-1 0,-1 1 0,1 0 0,0 0 0,-1 0 0,1-1 1,-1 1-1,1 0 0,-1 0 0,1 0 0,-1 0 0,1 0 0,-1 0 0,-1 9 2541,10 15-1166,-3-18-1402,0 1 1,-1-1 0,1 1 0,-2 1 0,1-1 0,3 12 0,-6-16-208,0 0 1,-1 1-1,1-1 0,-1 0 1,0 1-1,0-1 0,0 0 1,0 1-1,-1-1 0,1 0 1,-1 1-1,0-1 0,0 0 1,0 0-1,-1 0 0,1 0 1,-1 0-1,-2 4 0,-9 11 159,-1-1 1,-26 25-1,29-31-120,0-1 1,1 2-1,0 0 1,0 0-1,2 0 1,-1 1-1,-7 18 1,15-30-71,0 1-1,0 0 1,1 0 0,-1-1 0,1 1 0,-1 0 0,1 0 0,0 0-1,0-1 1,0 1 0,0 0 0,0 0 0,0 0 0,0 0 0,0 0-1,1-1 1,-1 1 0,1 0 0,0 2 0,0-3-19,0 0 0,0 0 0,1 1 0,-1-1-1,0 0 1,0 0 0,1 0 0,-1-1 0,0 1 0,1 0 0,-1 0 0,1-1 0,-1 1 0,1-1 0,-1 1 0,1-1 0,2 1 0,4-1-442,1 0 1,-1 0 0,0 0 0,0-1-1,1-1 1,-1 1 0,10-4-1,57-23-1224,-33 9 764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5.160"/>
    </inkml:context>
    <inkml:brush xml:id="br0">
      <inkml:brushProperty name="width" value="0.025" units="cm"/>
      <inkml:brushProperty name="height" value="0.025" units="cm"/>
    </inkml:brush>
  </inkml:definitions>
  <inkml:trace contextRef="#ctx0" brushRef="#br0">267 4 16580,'3'6'2080,"-3"9"-1280,-3 3-360,-1 3 2369,1 5-2217,3 4-224,-4 5-184,1-2-72,-1-1-416,4-2-224,-3-1-392,-1-2-249,-1-8 801,-4-5-240,-3-9-152</inkml:trace>
  <inkml:trace contextRef="#ctx0" brushRef="#br0" timeOffset="1">0 75 17068,'7'-7'434,"1"2"0,-1-1 0,1 1 1,0 0-1,0 1 0,0 0 1,1 0-1,-1 1 0,1 0 0,13-2 1,12-2 643,47-3 1,-72 9-919,7 0 25,7-1 121,32 0 0,-50 2-277,1 0-1,-1 1 1,0-1-1,0 1 0,1 1 1,-1-1-1,0 1 0,0-1 1,0 2-1,-1-1 0,1 0 1,4 4-1,-8-5-22,0-1 0,0 1-1,0 0 1,0 0 0,-1-1 0,1 1-1,0 0 1,-1 0 0,1 0 0,0 0-1,-1 0 1,1 0 0,-1 0 0,0 0 0,1 0-1,-1 0 1,0 0 0,0 1 0,1-1-1,-1 0 1,0 0 0,0 0 0,0 0-1,0 0 1,-1 2 0,0 0 5,0-1 1,0 1-1,0-1 1,0 1-1,0-1 0,-1 0 1,0 1-1,1-1 0,-1 0 1,-2 2-1,-6 5 27,1-1 1,-1 0-1,-18 10 0,3-5-1184,-39 15-1,62-27 1096,-1-1-388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1.309"/>
    </inkml:context>
    <inkml:brush xml:id="br0">
      <inkml:brushProperty name="width" value="0.05" units="cm"/>
      <inkml:brushProperty name="height" value="0.05" units="cm"/>
    </inkml:brush>
  </inkml:definitions>
  <inkml:trace contextRef="#ctx0" brushRef="#br0">2 154 12219,'0'2'188,"-1"0"1,1-1-1,0 1 1,-1 0-1,1 0 1,0-1-1,0 1 1,0 0-1,0-1 1,0 1-1,1 0 1,-1 0-1,1-1 1,-1 1-1,1 0 1,-1-1-1,1 1 1,0-1-1,0 1 1,0-1-1,0 1 1,0-1-1,0 0 1,0 1-1,0-1 1,1 0-1,-1 0 1,0 0-1,1 0 1,-1 0-1,1 0 1,-1 0-1,1 0 1,-1-1-1,1 1 1,0-1-1,1 1 1,3 1 125,0-1 1,-1 0-1,1 0 1,0-1-1,0 0 0,0 0 1,-1 0-1,1-1 1,11-2-1,-8 0-190,0 0 1,0 0-1,-1-1 0,0 0 0,0-1 1,0 0-1,0 0 0,-1-1 0,1 1 1,-2-2-1,1 1 0,-1-1 0,1 0 1,-2 0-1,1-1 0,-1 0 0,5-10 1,-9 16-111,0 1 0,-1-1 0,1 0 1,-1 1-1,1-1 0,-1 0 1,0 1-1,0-1 0,0 0 0,0 0 1,0 1-1,0-1 0,0 0 1,0 1-1,-1-1 0,0-3 1,1 4-10,-1 1 0,0-1 0,1 0 0,-1 0 1,0 0-1,1 1 0,-1-1 0,0 0 0,0 1 1,1-1-1,-1 1 0,0-1 0,0 1 0,0-1 1,0 1-1,0 0 0,0-1 0,0 1 0,0 0 1,0 0-1,-1 0 0,-2 0-2,0 0-1,1 0 1,-1 0 0,0 1-1,0 0 1,1-1 0,-1 1-1,0 1 1,1-1 0,-1 1-1,1-1 1,-1 1 0,-4 3-1,-3 5 0,-1 0 0,1 0-1,1 1 1,0 1 0,1-1-1,0 2 1,1-1 0,-11 21-1,11-16 25,0 1-1,2-1 1,0 1-1,1 0 1,0 1-1,-2 25 1,7-41-16,-1 0 1,1 0-1,0 0 1,0 0 0,1 1-1,-1-1 1,1 0-1,-1 0 1,1 0 0,0 0-1,0 0 1,0 0-1,3 5 1,-3-7-7,1 0 1,-1 0-1,0 0 1,0 0-1,0 0 1,1 0-1,-1 0 0,0 0 1,1 0-1,-1-1 1,1 1-1,-1-1 1,0 1-1,1-1 0,0 1 1,-1-1-1,1 0 1,-1 0-1,1 0 1,-1 0-1,1 0 1,-1 0-1,1 0 0,0 0 1,-1-1-1,1 1 1,-1-1-1,1 1 1,1-2-1,7-2 12,0-1 0,0 0 0,-1-1 0,0 0 0,0 0 0,11-11 0,47-50 68,-59 59-74,36-40 81,70-99 0,-121 157-116,-5 7 2,1 1 1,0 1 0,-9 22 0,16-29 28,-1 0 1,2 1-1,-1 0 1,2-1-1,-3 23 1,5-33 0,0 1 1,1-1 0,-1 1-1,0-1 1,0 0 0,1 1-1,0-1 1,-1 0-1,1 1 1,0-1 0,0 0-1,0 0 1,1 0 0,-1 1-1,3 2 1,-2-4 5,0 1 0,0-1 0,0 0 0,0 0-1,0 1 1,0-1 0,1 0 0,-1-1 0,0 1 0,1 0 0,-1-1 0,0 1 0,1-1 0,-1 0 0,1 0 0,-1 0-1,1 0 1,4-1 0,4-1 32,0 0 0,-1-1-1,1-1 1,0 1 0,-1-2-1,0 1 1,0-2 0,0 1-1,-1-1 1,13-11 0,-5 3 4,0 0 0,-1-2 0,-1 0-1,18-23 1,-21 21-22,0-1 0,13-29-1,-25 49-25,-1-1-1,1 0 0,0 0 1,0 0-1,0 0 0,0 0 1,0 0-1,-1 0 0,1 0 0,0 0 1,0 0-1,0 0 0,0 0 1,0 0-1,0 0 0,-1 0 1,1 0-1,0 0 0,0 0 0,0 0 1,0 0-1,0 0 0,-1 0 1,1 0-1,0 0 0,0 0 0,0-1 1,0 1-1,0 0 0,0 0 1,0 0-1,-1 0 0,1 0 1,0 0-1,0 0 0,0 0 0,0-1 1,0 1-1,0 0 0,0 0 1,0 0-1,0 0 0,0 0 1,0 0-1,0-1 0,0 1 0,0 0 1,0 0-1,0 0 0,0 0 1,0 0-1,0-1 0,0 1 0,0 0 1,0 0-1,0 0 0,0 0 1,0 0-1,0-1 0,0 1 1,0 0-1,0 0 0,0 0 0,0 0 1,0 0-1,1 0 0,-11 5 18,3 2-15,1 1 1,0-1-1,1 1 0,-1 0 1,1 1-1,1-1 0,0 1 1,0 0-1,1 0 0,0 1 1,0-1-1,1 1 1,1-1-1,-1 1 0,2-1 1,-1 1-1,1 0 0,2 10 1,-2-19 0,0 1 0,0-1 0,0 1 0,0-1 0,1 0 1,-1 1-1,1-1 0,-1 1 0,1-1 0,0 0 0,-1 1 0,1-1 0,0 0 0,0 0 1,0 1-1,0-1 0,0 0 0,0 0 0,0 0 0,0 0 0,0 0 0,1-1 0,-1 1 1,0 0-1,1 0 0,-1-1 0,0 1 0,3 0 0,-2-1 4,-1 0 0,1-1 0,0 1-1,0 0 1,0-1 0,0 1 0,0-1-1,0 0 1,0 0 0,-1 0 0,1 1 0,0-2-1,-1 1 1,1 0 0,0 0 0,-1 0-1,0-1 1,1 1 0,-1-1 0,2-2 0,7-9 64,-1-2 1,0 1 0,-1-1 0,0 0 0,-2-1 0,1 0-1,-2 0 1,0 0 0,-1-1 0,-1 1 0,-1-1 0,1-20-1,-3 34-51,0 0-1,-1 1 0,1-1 0,-1 0 0,0 1 1,0-1-1,0 1 0,-2-5 0,3 7-18,0-1 0,0 1 0,0 0 0,-1-1 0,1 1 0,0-1 0,0 1 0,-1 0 0,1-1 0,0 1 0,-1 0 0,1-1 0,0 1 0,-1 0 0,1 0 0,-1-1 0,1 1 0,0 0 0,-1 0 1,1 0-1,-1 0 0,1-1 0,-1 1 0,1 0 0,-1 0 0,1 0 0,-1 0 0,1 0 0,0 0 0,-1 0 0,1 0 0,-1 0 0,1 1 0,-1-1 0,1 0 0,-1 0 0,1 0 0,0 0 0,-1 1 0,1-1 0,-1 0 0,1 0 0,0 1 0,-1-1 0,1 0 0,0 1 0,-1-1 0,1 0 0,0 1 0,0-1 0,-1 0 0,1 1 0,0-1 0,0 1 0,-1-1 0,1 0 0,0 2 0,-1-2-2,0 1 0,1 0 0,-1 0 1,1 0-1,-1 0 0,0 0 0,1 0 0,0 0 0,-1 0 0,1 1 0,0-1 0,-1 0 0,1 0 1,0 0-1,0 0 0,0 0 0,0 0 0,0 1 0,0-1 0,0 0 0,0 0 0,1 0 1,-1 0-1,0 0 0,1 0 0,-1 1 0,1-1 0,-1 0 0,1 0 0,-1 0 0,1-1 0,0 1 1,-1 0-1,1 0 0,0 0 0,0 0 0,0-1 0,0 1 0,0 0 0,0-1 0,0 1 0,0-1 1,0 1-1,0-1 0,0 1 0,0-1 0,1 1 0,4 1-6,0-1 0,0 1 0,-1-1 0,1 0 0,0 0-1,0-1 1,11 0 0,1-4-23,0 0-1,-1-1 0,1-1 1,-1 0-1,0-2 1,-1 0-1,1-1 0,-2 0 1,25-19-1,-55 41 8,1 0 1,1 1-1,0 0 1,1 1-1,0 1 1,2 0-1,-1 0 0,2 1 1,1 1-1,-11 26 1,18-39 25,-1 0 1,1 0 0,0 0 0,0 0-1,1 0 1,-1 9 0,1-13-4,0 0 1,1 0-1,-1 0 1,0-1-1,0 1 1,0 0-1,1 0 1,-1 0-1,1 0 1,-1 0-1,1 0 1,-1-1-1,1 1 1,-1 0-1,1 0 0,-1-1 1,1 1-1,0 0 1,0-1-1,-1 1 1,1-1-1,0 1 1,0-1-1,0 1 1,0-1-1,-1 1 1,1-1-1,0 0 1,0 0-1,0 1 1,0-1-1,0 0 0,0 0 1,0 0-1,0 0 1,0 0-1,0 0 1,0 0-1,1-1 1,6 0 4,0-1 0,-1 1 0,0-2 0,1 1 0,-1-1 0,0 0 0,-1 0 0,11-7 1,51-41 30,-43 31-12,-21 16-21,26-19 22,50-31 0,-64 48-57,-10 9-7,-5-1 30,-1 0 1,0 0-1,0 0 1,0 0-1,0 0 0,0 0 1,0 0-1,-1 0 1,0 3-1,0-2 4,1 0 1,-1 0-1,1 0 0,0 0 0,0 0 0,0 0 1,0 4-1,0-7 6,1 1 0,-1 0 0,0-1 0,1 1 0,-1-1 0,0 1 0,1-1 0,-1 1 0,1 0 0,-1-1 0,1 0 0,-1 1 0,1-1 0,0 1 0,-1-1 0,1 0-1,-1 1 1,1-1 0,0 0 0,-1 0 0,1 1 0,0-1 0,-1 0 0,1 0 0,0 0 0,-1 0 0,1 0 0,0 0 0,-1 0 0,1 0 0,0 0 0,0 0 0,-1 0 0,1 0 0,0-1 0,-1 1 0,2-1 0,10-2 10,1-1 0,-1-1-1,0 0 1,0-1 0,13-9 0,-14 8-21,1 1 1,0 0 0,0 1 0,0 0 0,20-5-1,-31 10 7,0-1-1,0 1 0,0 0 0,0 0 1,1 0-1,-1 0 0,0 0 1,0 0-1,0 0 0,0 0 0,0 0 1,0 0-1,0 1 0,0-1 0,0 0 1,0 1-1,0-1 0,0 0 1,-1 1-1,1-1 0,0 1 0,0 0 1,0-1-1,1 2 0,-1 0 0,-1-1 0,1 1-1,0 0 1,-1-1 0,1 1 0,-1 0-1,0-1 1,1 1 0,-1 0-1,0 0 1,0-1 0,0 1 0,0 0-1,-1 3 1,-3 15 24,0-1 0,-8 21 0,5-21 2,2 0 0,-4 22 0,9-39-408,0-5-239,0-52-259,-1 30 431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5.652"/>
    </inkml:context>
    <inkml:brush xml:id="br0">
      <inkml:brushProperty name="width" value="0.025" units="cm"/>
      <inkml:brushProperty name="height" value="0.025" units="cm"/>
    </inkml:brush>
  </inkml:definitions>
  <inkml:trace contextRef="#ctx0" brushRef="#br0">19 27 18220,'0'-1'149,"0"0"0,1-1 1,-1 1-1,0 0 0,1 0 1,-1 0-1,1-1 0,0 1 0,-1 0 1,1 0-1,0 0 0,-1 0 1,1 0-1,0 0 0,0 0 0,0 0 1,0 0-1,0 1 0,0-1 1,0 0-1,0 1 0,0-1 0,1 0 1,-1 1-1,0-1 0,0 1 0,1 0 1,-1 0-1,0-1 0,0 1 1,1 0-1,-1 0 0,0 0 0,1 0 1,1 0-1,0 0-47,0 0-1,0 0 1,0 1-1,0-1 1,0 1-1,-1-1 1,1 1-1,0 0 1,0 0 0,0 0-1,-1 0 1,1 0-1,0 1 1,3 3-1,-4-3-87,0 0-1,-1 0 0,1 0 1,-1 1-1,0-1 0,0 1 1,0-1-1,0 1 0,0-1 1,0 1-1,-1 0 0,1-1 1,-1 1-1,0 0 0,0 0 1,0-1-1,0 1 0,0 0 1,-1-1-1,1 1 0,-1 0 1,0-1-1,0 1 0,0-1 1,-2 5-1,-3 6-24,-1-1 0,-1 0 0,-15 19 0,14-19-42,9-12 27,0 0 1,-1 0-1,1 1 1,0-1 0,0 0-1,-1 0 1,1 1-1,0-1 1,0 0-1,0 1 1,0-1-1,-1 0 1,1 1 0,0-1-1,0 1 1,0-1-1,0 0 1,0 1-1,0-1 1,0 0 0,0 1-1,0-1 1,0 1-1,0-1 1,0 0-1,0 1 1,0-1-1,0 0 1,0 1 0,1-1-1,-1 0 1,0 1-1,0-1 1,0 0-1,0 1 1,1-1 0,-1 0-1,0 1 1,0-1-1,1 0 1,-1 0-1,0 1 1,1-1-1,-1 0 1,0 0 0,1 0-1,-1 0 1,0 1-1,1-1 1,-1 0-1,0 0 1,1 0 0,-1 0-1,0 0 1,1 0-1,31 3-1550,-11-2 603,-19 0 896,1-1 1,-1 1 0,0 0 0,0-1 0,1 1 0,-1 0 0,0 0-1,0 0 1,0 0 0,0 1 0,0-1 0,-1 1 0,1-1 0,0 1-1,-1-1 1,1 1 0,-1 0 0,1 0 0,-1 0 0,0 0 0,2 3-1,-2-2 91,-1-1-1,1 1 1,-1 0-1,1-1 1,-1 1-1,0 0 1,0-1-1,0 1 1,-1 0-1,1-1 1,-1 1-1,1 0 1,-1-1-1,0 1 1,0-1-1,0 1 1,0-1-1,-3 5 1,-1 0 148,-1 1 0,0-1-1,0 0 1,0-1 0,-1 1 0,0-1 0,-8 6 0,9-8-146,0 0 1,0-1-1,0 1 0,0-1 0,0-1 0,-1 1 1,1-1-1,-1 0 0,-13 2 0,20-4-19,-1 0 0,1 0 0,0 0 0,-1 0 0,1 1 0,-1-1 0,1 0 0,0-1 0,-1 1 0,1 0 0,0 0 0,-1 0 1,1 0-1,-1 0 0,1 0 0,0 0 0,-1 0 0,1-1 0,0 1 0,-1 0 0,1 0 0,0 0 0,0-1 0,-1 1 0,1 0 0,0 0 0,0-1 0,-1 1 0,1 0 0,0-1 0,0 1 0,0 0 0,-1-1 0,1 1 0,0 0 0,0-1 0,0 1 0,0 0 0,0-1 0,0 1 0,0-1 0,0 1 0,0 0 0,0-1 0,0 1 0,0 0 0,0-1 0,0 1 0,0 0 0,0-1 0,7-11-191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6.257"/>
    </inkml:context>
    <inkml:brush xml:id="br0">
      <inkml:brushProperty name="width" value="0.025" units="cm"/>
      <inkml:brushProperty name="height" value="0.025" units="cm"/>
    </inkml:brush>
  </inkml:definitions>
  <inkml:trace contextRef="#ctx0" brushRef="#br0">114 2 18876,'3'-1'570,"5"1"3040,-9 12-2137,-2 2-1212,-1 1 0,-1-1 0,-1 0 0,0-1 0,-9 16-1,-8 19 164,10-11-266,1 1 0,3 1 0,0 0 0,-4 64 1,11-86-812,1 0 0,2 32 1,-1-49 612,0 0 0,0 0 0,0 0 1,0 0-1,0 0 0,0 0 0,0 1 0,0-1 1,1 0-1,-1 0 0,0 0 0,0 0 1,0 0-1,0 0 0,0 0 0,0 0 0,0 0 1,1 0-1,-1 0 0,0 0 0,0 0 0,0 0 1,0 0-1,0 0 0,0 0 0,0 0 1,1 0-1,-1 0 0,0 0 0,0 0 0,0 0 1,0 0-1,0 0 0,0 0 0,0 0 0,0 0 1,1 0-1,-1 0 0,0-1 0,0 1 1,0 0-1,0 0 0,0 0 0,0 0 0,0 0 1,0 0-1,0 0 0,0 0 0,0 0 0,0-1 1,0 1-1,1 0 0,-1 0 0,0 0 1,0 0-1,0 0 0,0 0 0,0 0 0,0-1 1,0 1-1,0 0 0,0 0 0,0 0 0,0 0 1,-1 0-1,3-12-469,-1 1 1,-1 0-1,0-1 0,-3-20 1,-4-8-414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6.799"/>
    </inkml:context>
    <inkml:brush xml:id="br0">
      <inkml:brushProperty name="width" value="0.025" units="cm"/>
      <inkml:brushProperty name="height" value="0.025" units="cm"/>
    </inkml:brush>
  </inkml:definitions>
  <inkml:trace contextRef="#ctx0" brushRef="#br0">1 78 15083,'0'-2'120,"0"1"0,0 0 0,0-1 0,0 1 0,0 0 0,1 0 0,-1-1 0,0 1 0,1 0 0,-1 0 1,1 0-1,-1 0 0,1-1 0,0 1 0,0 0 0,-1 0 0,1 0 0,0 0 0,0 1 0,0-1 0,0 0 0,0 0 0,0 0 0,0 1 0,0-1 0,0 1 0,1-1 0,-1 1 0,2-2 0,44-13 1360,-41 13-1098,29-7 333,0 2 0,1 1 1,0 2-1,0 1 0,66 4 0,-94-1-595,0 2 0,0-1-1,0 1 1,15 5-1,-22-6-103,0-1 0,0 0-1,0 1 1,0-1 0,0 0-1,0 1 1,0 0 0,0-1-1,0 1 1,0-1 0,0 1-1,-1 0 1,1 0 0,0-1-1,0 1 1,-1 0 0,1 0-1,0 0 1,-1 0 0,1 0-1,-1 0 1,1 0 0,-1 0-1,0 0 1,1 0 0,-1 0-1,0 1 1,0-1 0,0 0-1,0 0 1,0 0 0,0 0-1,0 0 1,0 0 0,0 0-1,0 1 1,0-1 0,-1 0-1,1 0 1,-1 0 0,1 0-1,-1 0 1,1 0 0,-2 1-1,-2 4 53,-1 1-1,-1-1 0,1-1 0,-1 1 1,0-1-1,0 0 0,-9 6 0,-54 27 300,50-28-273,13-7-103,-11 7-286,-1 0 1,1-2-1,-2 0 1,1-1-1,-39 8 1,56-15 249,1 1 0,0-1-1,-1 0 1,1 0 0,-1 0 0,1 0 0,0 0 0,-1 0 0,1 0 0,-1 0 0,1 0-1,-1 0 1,1 0 0,0 0 0,-1 0 0,1 0 0,0 0 0,-1-1 0,1 1 0,-1 0-1,1 0 1,0 0 0,-1-1 0,1 1 0,0 0 0,-1 0 0,1-1 0,0 1 0,0 0-1,-1-1 1,1 0 0,0 1 0,0-1 0,0 0 0,0 0 0,1 1 0,-1-1 0,0 0-1,0 0 1,1 1 0,-1-1 0,0 0 0,1 1 0,-1-1 0,1 1 0,-1-1-1,1 0 1,-1 1 0,1-1 0,0 1 0,0-1 0,18-13-783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2:57.284"/>
    </inkml:context>
    <inkml:brush xml:id="br0">
      <inkml:brushProperty name="width" value="0.025" units="cm"/>
      <inkml:brushProperty name="height" value="0.025" units="cm"/>
    </inkml:brush>
  </inkml:definitions>
  <inkml:trace contextRef="#ctx0" brushRef="#br0">86 1 18364,'1'0'92,"-1"0"0,1 0-1,-1 0 1,1 0 0,-1 1 0,1-1 0,0 0-1,-1 1 1,1-1 0,-1 0 0,0 1 0,1-1 0,-1 0-1,1 1 1,-1-1 0,1 1 0,-1-1 0,0 1-1,1-1 1,-1 1 0,0-1 0,0 1 0,1-1-1,-1 1 1,0 0 0,0-1 0,0 1 0,0-1 0,0 1-1,0 0 1,0-1 0,0 1 0,0-1 0,0 1-1,0 0 1,0-1 0,0 1 0,0 0 0,-6 27 1863,-4-2-290,-19 36-1,21-47-1468,0 1 1,1 1-1,0-1 0,1 1 0,1 0 0,-5 34 0,9-48-215,1 0 0,0 1-1,0-1 1,0 0 0,1 0 0,-1 0 0,1 0-1,0 0 1,0 0 0,0 0 0,0 0-1,0 0 1,0 0 0,1 0 0,0 0 0,-1-1-1,1 1 1,0-1 0,0 1 0,1-1 0,-1 0-1,0 0 1,1 0 0,-1 0 0,6 3-1,-3-3-270,-1-1 0,0 1-1,1-1 1,-1 0-1,0 0 1,1 0-1,-1-1 1,1 1-1,0-1 1,-1 0-1,1 0 1,-1-1 0,1 0-1,-1 1 1,1-2-1,-1 1 1,8-3-1,-2-1-258,0 0 1,0-1-1,14-11 0,4-4-806</inkml:trace>
  <inkml:trace contextRef="#ctx0" brushRef="#br0" timeOffset="1">301 234 18092,'-12'19'2280,"-5"4"-1431,-1 3-345,-1 4 1408,5 3-848,2 2-184,5 2-551,1 0-289,5-2-681,1-6-391,0-4 824,-4-11-184,-3-16-184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47.733"/>
    </inkml:context>
    <inkml:brush xml:id="br0">
      <inkml:brushProperty name="width" value="0.025" units="cm"/>
      <inkml:brushProperty name="height" value="0.025" units="cm"/>
    </inkml:brush>
  </inkml:definitions>
  <inkml:trace contextRef="#ctx0" brushRef="#br0">2606 428 10058,'-47'-27'763,"-233"-127"1818,204 117-2141,-142-48 0,139 63-329,-138-20 1,-85 11 64,274 28-143,-18-1 5,-378-18 416,372 23-430,-1 2-1,1 3 1,0 2-1,0 3 1,1 1 0,-51 21-1,76-22-41,1 1 0,0 2-1,1 1 1,0 0-1,1 2 1,1 1 0,1 0-1,1 2 1,-29 34-1,10-3-36,2 1-1,3 2 0,-32 67 1,59-108 12,1 0 0,1 0 0,0 1 0,1 0 0,0 0 0,1 0 0,0 1 0,2-1 0,-1 1 0,2 21 0,1-28 20,0 1 1,1-1-1,0 1 1,0-1-1,1 0 1,0 0-1,0 0 1,1 0-1,0 0 1,0-1-1,1 0 1,0 0-1,0 0 1,0 0-1,1-1 1,0 0-1,1 0 1,-1-1-1,9 6 1,1-2 16,0 0 1,0-1-1,1-1 1,0 0-1,0-2 1,0 0-1,34 5 1,2-3 25,74-1 0,297-29 62,-2-37 10,-298 40-85,600-93-62,-140 36 129,-217 30 228,-322 41-242,-12 3 27,-1-2 1,0-1-1,59-19 1,-88 24-69,0 0 0,-1 0 1,1 0-1,-1 0 0,1-1 1,-1 0-1,0 1 0,1-1 1,-1 0-1,0 0 0,0 0 1,0 0-1,2-5 0,-3 6-11,-1 0 0,1-1-1,-1 1 1,0 0 0,0-1-1,0 1 1,0 0 0,0-1-1,0 1 1,0 0 0,0-1-1,0 1 1,-1 0 0,1 0-1,-1-1 1,1 1 0,-1 0-1,1 0 1,-1-1 0,0 1-1,1 0 1,-1 0 0,0 0 0,0 0-1,0 0 1,0 0 0,0 0-1,0 0 1,0 1 0,0-1-1,-2-1 1,-10-8-1,-2 1-1,0 0 1,0 1-1,-28-11 1,-74-21-227,92 32 154,-444-115-998,-124-42-121,545 147 1072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51.027"/>
    </inkml:context>
    <inkml:brush xml:id="br0">
      <inkml:brushProperty name="width" value="0.025" units="cm"/>
      <inkml:brushProperty name="height" value="0.025" units="cm"/>
    </inkml:brush>
  </inkml:definitions>
  <inkml:trace contextRef="#ctx0" brushRef="#br0">3 34 16452,'5'-11'1168,"2"8"-1008,-9 0-56,-6-1 24,3 7-200,7-3 128,2-2-56,-1-12-104</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52.228"/>
    </inkml:context>
    <inkml:brush xml:id="br0">
      <inkml:brushProperty name="width" value="0.025" units="cm"/>
      <inkml:brushProperty name="height" value="0.025" units="cm"/>
    </inkml:brush>
  </inkml:definitions>
  <inkml:trace contextRef="#ctx0" brushRef="#br0">94 319 7674,'-13'-10'517,"0"0"1,-22-22 0,32 29-317,0 0 1,0-1-1,0 0 1,0 0-1,1 0 1,-1 0-1,1 0 1,0 0-1,0 0 1,1-1-1,-1 1 1,1-1-1,0 1 1,-1-9-1,2 13-176,0 0 0,1-1 0,-1 1 0,0 0 0,0 0 0,0-1 0,0 1 0,0 0 1,1-1-1,-1 1 0,0 0 0,0 0 0,1 0 0,-1-1 0,0 1 0,0 0 0,1 0 0,-1 0 0,0-1 0,0 1 0,1 0 0,-1 0 0,0 0 0,1 0 0,-1 0 0,0 0 0,1 0 0,-1 0 0,0 0 0,1 0 0,-1 0 0,0 0 0,0 0 0,1 0 0,-1 0 0,0 0 0,1 0 0,-1 0 0,0 0 0,1 0 0,-1 1 0,0-1 0,0 0 0,1 0 0,-1 0 1,0 0-1,0 1 0,1-1 0,18 10 328,-16-8-260,22 11 23,1-2 0,1 0 0,0-1 1,1-2-1,-1-1 0,1-1 0,50 4 1,-9-6-112,1-3 0,75-9 0,425-82-428,-256 33 181,378-22 41,5 50 163,906 27 13,-259 4 43,377-5 69,-1169-12-770,-491 9 542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54.355"/>
    </inkml:context>
    <inkml:brush xml:id="br0">
      <inkml:brushProperty name="width" value="0.025" units="cm"/>
      <inkml:brushProperty name="height" value="0.025" units="cm"/>
    </inkml:brush>
  </inkml:definitions>
  <inkml:trace contextRef="#ctx0" brushRef="#br0">55 255 13235,'-14'-8'864,"-15"-10"-41,29 18-774,-1-1-1,0 0 1,0 1-1,0-1 1,1 1-1,-1-1 1,0 0-1,1 0 1,-1 1-1,0-1 1,1 0-1,-1 0 0,1 0 1,-1 0-1,1 1 1,0-1-1,-1 0 1,1 0-1,0 0 1,0 0-1,0 0 1,-1 0-1,1 0 1,0-1-1,2 0-2,-1 0 0,1 1 0,0-1 0,-1 1 0,1 0 0,0-1-1,0 1 1,0 0 0,0 0 0,0 0 0,0 0 0,0 0 0,0 1 0,0-1 0,1 1 0,-1-1-1,3 1 1,2-2 2,43-7-40,1 1 1,0 3 0,64 1-1,-58 2-8,493-9-523,500-29-929,-259-58 456,-757 92 932,-27 3 44,-14 2 16,-14 2-16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55.578"/>
    </inkml:context>
    <inkml:brush xml:id="br0">
      <inkml:brushProperty name="width" value="0.025" units="cm"/>
      <inkml:brushProperty name="height" value="0.025" units="cm"/>
    </inkml:brush>
  </inkml:definitions>
  <inkml:trace contextRef="#ctx0" brushRef="#br0">138 167 10442,'-16'-1'533,"0"0"0,-23-5-1,34 5-335,0-1 0,0 1-1,0-1 1,1 0 0,-1 0 0,1 0-1,-1 0 1,1-1 0,0 0 0,0 0-1,0 0 1,-4-4 0,8 6-162,0 1 0,-1-1 0,1 1 0,-1 0 1,1-1-1,0 0 0,-1 1 0,1-1 0,0 1 1,0-1-1,-1 1 0,1-1 0,0 1 0,0-1 0,0 0 1,0 1-1,0-1 0,0 1 0,0-1 0,0 0 0,0 1 1,0-1-1,0 1 0,0-1 0,0 0 0,0 1 1,1-1-1,-1 1 0,0-1 0,0 1 0,1-1 0,-1 0 1,0 1-1,1 0 0,-1-1 0,1 1 0,-1-1 0,1 1 1,-1-1-1,0 1 0,1 0 0,-1-1 0,1 1 0,0 0 1,-1-1-1,1 1 0,-1 0 0,2 0 0,32-11 577,33 3-260,106-1 0,-116 7-324,530-9-257,535-28-1794,-958 23 1524,-108 11 180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19:56.397"/>
    </inkml:context>
    <inkml:brush xml:id="br0">
      <inkml:brushProperty name="width" value="0.025" units="cm"/>
      <inkml:brushProperty name="height" value="0.025" units="cm"/>
    </inkml:brush>
  </inkml:definitions>
  <inkml:trace contextRef="#ctx0" brushRef="#br0">0 248 11234,'0'1'24,"1"0"-1,-1 0 0,0-1 1,1 1-1,-1 0 0,0 0 0,1-1 1,-1 1-1,1-1 0,-1 1 0,1 0 1,-1-1-1,1 1 0,-1-1 1,1 1-1,0-1 0,-1 1 0,1-1 1,0 0-1,-1 1 0,1-1 1,0 0-1,0 0 0,-1 1 0,1-1 1,0 0-1,0 0 0,1 0 1,31 4-113,-21-3 132,112 8-31,123-6 0,129-24 3,-350 20-27,889-79-229,-31 3 340,590 18 752,1 51-376,57 0-631,-1169-10-680,-287 12 636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1.730"/>
    </inkml:context>
    <inkml:brush xml:id="br0">
      <inkml:brushProperty name="width" value="0.05" units="cm"/>
      <inkml:brushProperty name="height" value="0.05" units="cm"/>
    </inkml:brush>
  </inkml:definitions>
  <inkml:trace contextRef="#ctx0" brushRef="#br0">19 60 23093,'-10'0'2016,"4"-9"-1464,3 3-319,3 1 495,5 0-856,2-6 272,3-1-280,0 1-216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0:53.148"/>
    </inkml:context>
    <inkml:brush xml:id="br0">
      <inkml:brushProperty name="width" value="0.025" units="cm"/>
      <inkml:brushProperty name="height" value="0.025" units="cm"/>
    </inkml:brush>
  </inkml:definitions>
  <inkml:trace contextRef="#ctx0" brushRef="#br0">0 177 6393,'19'5'371,"1"-1"0,0-1 0,32 1-1,-6 0-283,80 6 210,148-8-1,126-26 122,-261 13-333,582 0 576,1 46-424,-555-26-205,391 27 166,457 21 849,917-41-591,-859-28-1736,-337 5 781,-134 1 463,944-23 446,-470-7 503,1202-55-485,-1458 38-467,424-20-31,-1199 71 76,204-4 76,-1 20 174,-101 17-653,-136-28 409,17 5-94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2.441"/>
    </inkml:context>
    <inkml:brush xml:id="br0">
      <inkml:brushProperty name="width" value="0.025" units="cm"/>
      <inkml:brushProperty name="height" value="0.025" units="cm"/>
    </inkml:brush>
  </inkml:definitions>
  <inkml:trace contextRef="#ctx0" brushRef="#br0">354 90 12387,'-7'-9'231,"0"1"0,0 0 0,-1 0 0,0 0 0,0 1 0,-1 1 0,0-1 0,-19-9 0,23 14-157,0-1-1,0 2 1,0-1 0,0 1-1,0 0 1,-1 0-1,1 0 1,0 1-1,-1-1 1,1 1 0,-1 1-1,1-1 1,0 1-1,0 0 1,-1 0 0,1 0-1,0 1 1,0 0-1,0 0 1,-7 4-1,2 0 38,0 1 0,1 1 0,-1-1 0,1 2 0,1-1 1,0 1-1,0 0 0,0 1 0,1 0 0,1 0 0,0 0 0,-8 20 0,7-15-28,1 1 1,1 0 0,1 0-1,0 1 1,1-1 0,1 1-1,0 0 1,2 26 0,0-34-63,1-1 1,0 1 0,1-1-1,0 0 1,0 0-1,1 0 1,0 0-1,0 0 1,1-1 0,5 9-1,-7-12-2,1-1 0,0 1-1,0-1 1,0 0 0,0 0 0,0 0-1,1 0 1,-1-1 0,1 1 0,-1-1-1,1 0 1,0 0 0,0 0-1,0-1 1,0 1 0,1-1 0,-1 0-1,0 0 1,0-1 0,1 1 0,6-1-1,-1-1 60,0-1 0,0 0 0,0 0 0,0-1 0,-1 0-1,1-1 1,-1 0 0,0 0 0,0-1 0,-1 0 0,1-1-1,-1 0 1,0 0 0,-1 0 0,11-12 0,-7 6 95,-1 0-1,1-1 1,-2 0 0,0-1 0,0 1 0,-2-2-1,0 1 1,11-31 0,-16 38-181,0-1 1,0 1-1,-1 0 0,0-1 0,0 0 1,-1 1-1,0-1 0,0 1 1,-1-1-1,0 0 0,0 1 1,-1-1-1,0 1 0,0 0 1,-1 0-1,0 0 0,0 0 0,0 0 1,-1 0-1,0 1 0,-1 0 1,1 0-1,-1 0 0,0 0 1,-9-7-1,12 12-69,0-1 0,-1 1-1,1-1 1,0 1 0,-1 0 0,0 0 0,1 0-1,-1 0 1,0 0 0,-4 0 0,5 1 53,1 0 1,0-1-1,0 1 1,0 1-1,0-1 0,0 0 1,0 0-1,0 0 1,0 1-1,0-1 1,0 0-1,0 1 1,0-1-1,0 1 0,0-1 1,0 1-1,0-1 1,0 1-1,0 0 1,0 0-1,1-1 1,-1 1-1,0 0 0,1 0 1,-1 0-1,0 0 1,1 0-1,-1 1 1,-5 14-419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2.936"/>
    </inkml:context>
    <inkml:brush xml:id="br0">
      <inkml:brushProperty name="width" value="0.025" units="cm"/>
      <inkml:brushProperty name="height" value="0.025" units="cm"/>
    </inkml:brush>
  </inkml:definitions>
  <inkml:trace contextRef="#ctx0" brushRef="#br0">2 0 15595,'-2'1'1769,"2"8"-1169,2 3-224,2-1 1312,5 6-1224,2 3-56,8 5-31,4 3-161,10 5-681,3 5-47,5-5 392,2 1-72,12-11-136</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4.552"/>
    </inkml:context>
    <inkml:brush xml:id="br0">
      <inkml:brushProperty name="width" value="0.025" units="cm"/>
      <inkml:brushProperty name="height" value="0.025" units="cm"/>
    </inkml:brush>
  </inkml:definitions>
  <inkml:trace contextRef="#ctx0" brushRef="#br0">64 0 15459,'0'10'1361,"0"9"-913,-6 2-192,2 6 448,-2 2-168,2 3-136,-1 1-24,2-3-200,3-3-80,0-1-208,-1-2-96,1-4-288,-1-1-160,-4-6-416,0-5 808,-6-8-216,-1-3-201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5.067"/>
    </inkml:context>
    <inkml:brush xml:id="br0">
      <inkml:brushProperty name="width" value="0.025" units="cm"/>
      <inkml:brushProperty name="height" value="0.025" units="cm"/>
    </inkml:brush>
  </inkml:definitions>
  <inkml:trace contextRef="#ctx0" brushRef="#br0">3 249 11634,'-1'-9'615,"0"0"-1,1-1 0,0 1 0,1 0 0,2-17 0,-1 20-326,0 1 0,0-1 0,0 1 0,0 0 0,1 0 0,0 0 0,0 0 0,0 0 0,1 1 0,6-7 0,0 2-43,0 0 1,1 1 0,0 0-1,0 1 1,1 0 0,-1 1 0,19-7-1,0 2 47,61-13 0,-67 19-242,-1 2 0,1 1 0,29 0-1,-42 2-46,-1 1 0,1 0 0,0 0 1,0 1-1,-1 1 0,1-1 0,-1 2 0,0 0 0,13 6 0,-21-9-8,1 1 1,-1-1-1,0 1 1,1 0-1,-1-1 0,0 1 1,0 0-1,0 0 1,0 1-1,-1-1 1,1 0-1,-1 1 1,1-1-1,-1 0 0,0 1 1,0 0-1,0-1 1,0 1-1,0 2 1,0 0-3,-1-1 1,0 0-1,0 0 1,-1 0-1,1 0 1,-1 0-1,0 0 1,0 0-1,0 0 1,0 0 0,-4 6-1,-2 2-2,-1 0-1,1 0 1,-2-1-1,0 0 1,0-1 0,-19 16-1,10-11-91,-1 0 1,-1-1-1,0-2 0,0 0 1,-2-1-1,1-1 0,-45 14 1,46-18-66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5.547"/>
    </inkml:context>
    <inkml:brush xml:id="br0">
      <inkml:brushProperty name="width" value="0.025" units="cm"/>
      <inkml:brushProperty name="height" value="0.025" units="cm"/>
    </inkml:brush>
  </inkml:definitions>
  <inkml:trace contextRef="#ctx0" brushRef="#br0">0 582 15419,'0'0'62,"1"0"0,-1 0 0,0 0 0,0 0 0,0 0-1,0 0 1,0 0 0,0 0 0,0 0 0,0 0 0,0 0 0,0-1-1,0 1 1,0 0 0,0 0 0,0 0 0,1 0 0,-1 0-1,0 0 1,0 0 0,0 0 0,0 0 0,0 0 0,0 0 0,0 0-1,0 0 1,0 0 0,0 1 0,0-1 0,0 0 0,0 0 0,1 0-1,-1 0 1,0 0 0,0 0 0,0 0 0,0 0 0,0 0-1,0 0 1,0 0 0,0 0 0,0 0 0,0 0 0,0 0 0,0 0-1,0 0 1,0 0 0,0 0 0,0 1 0,0-1 0,0 0 0,0 0-1,11-11 1625,23-28-897,-10 11-242,19-19-200,46-49-73,129-184 0,-175 199-234,-50 125-139,-13 47-3,-28 165 1021,45-228-774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6.448"/>
    </inkml:context>
    <inkml:brush xml:id="br0">
      <inkml:brushProperty name="width" value="0.025" units="cm"/>
      <inkml:brushProperty name="height" value="0.025" units="cm"/>
    </inkml:brush>
  </inkml:definitions>
  <inkml:trace contextRef="#ctx0" brushRef="#br0">21 1 15675,'-6'5'1273,"2"7"-913,-2 4-120,3 15 616,2 9-504,1 9-104,1 1-88,2-1-288,3-2-296,-2-7 376,1-2-120,0-14-24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6.958"/>
    </inkml:context>
    <inkml:brush xml:id="br0">
      <inkml:brushProperty name="width" value="0.025" units="cm"/>
      <inkml:brushProperty name="height" value="0.025" units="cm"/>
    </inkml:brush>
  </inkml:definitions>
  <inkml:trace contextRef="#ctx0" brushRef="#br0">0 292 15835,'16'-28'684,"0"0"0,2 2 0,1 0 0,28-30 0,-32 40-487,1 1 0,0 1 0,1 0-1,1 1 1,0 1 0,0 1 0,24-10 0,-37 19-188,-1 0 0,1 0 0,0 1 1,-1-1-1,1 1 0,0 0 0,0 1 0,0-1 0,0 1 1,9 1-1,-12-1-12,0 1 1,1-1 0,-1 1-1,1 0 1,-1 0 0,0 0-1,0 0 1,0 1 0,1-1-1,-1 0 1,0 1-1,-1 0 1,1-1 0,0 1-1,0 0 1,-1 0 0,1 0-1,-1 0 1,0 0 0,1 0-1,-1 1 1,1 2-1,1 4-1,0 0-1,-1 0 0,0 0 0,-1 0 0,1 0 0,-2 1 0,0-1 0,0 0 0,0 0 0,-1 1 0,0-1 0,-1 0 0,0 0 0,-1 0 0,-4 10 0,1-4-6,0-1 0,-2 0 0,1 0-1,-2 0 1,0-1 0,0-1 0,-1 0 0,-14 13-1,12-13-286,-1-1-1,-28 18 1,37-26 104,-1 0-1,1-1 1,-1 1 0,0-1 0,0 0 0,0-1 0,0 1-1,0-1 1,0 0 0,-1 0 0,1-1 0,0 0 0,-10 0-1,8-2-499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7.452"/>
    </inkml:context>
    <inkml:brush xml:id="br0">
      <inkml:brushProperty name="width" value="0.025" units="cm"/>
      <inkml:brushProperty name="height" value="0.025" units="cm"/>
    </inkml:brush>
  </inkml:definitions>
  <inkml:trace contextRef="#ctx0" brushRef="#br0">4 450 15955,'-3'11'1133,"5"-10"-204,11-15 289,-4 3-921,115-136 1173,-76 83-2491,64-115 0,-91 136-107,-20 39 688,-1 6 69,-11 22 106,-1 5 261,-46 118 462,51-125-242,2-1 0,0 1 0,1 0 0,1 0 1,0 25-1,7-13 117,-4-22-249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8.010"/>
    </inkml:context>
    <inkml:brush xml:id="br0">
      <inkml:brushProperty name="width" value="0.025" units="cm"/>
      <inkml:brushProperty name="height" value="0.025" units="cm"/>
    </inkml:brush>
  </inkml:definitions>
  <inkml:trace contextRef="#ctx0" brushRef="#br0">85 163 16187,'4'-13'560,"1"1"-1,0-1 1,1 1-1,0 0 1,1 0-1,0 0 1,1 1-1,10-12 1,-14 19-457,-1 1 1,1-1-1,0 1 0,0-1 1,0 1-1,0 0 0,1 1 1,-1-1-1,1 1 0,0 0 1,-1 0-1,1 0 0,0 1 1,0 0-1,0 0 0,0 0 1,0 0-1,0 1 0,1 0 1,-1 0-1,0 0 0,0 1 1,0-1-1,8 3 0,-9-2-90,-1 1 0,1-1 0,-1 0 0,0 1-1,1 0 1,-1-1 0,0 1 0,0 1 0,0-1-1,-1 0 1,1 1 0,0-1 0,-1 1-1,0 0 1,1 0 0,-1 0 0,0 0 0,-1 0-1,1 0 1,0 1 0,-1-1 0,0 0 0,0 1-1,0 0 1,0-1 0,-1 1 0,1-1 0,-1 1-1,0 4 1,0 1-10,-1-1 0,0 0-1,0 0 1,-1 0 0,0 0-1,-1 0 1,1-1 0,-1 1-1,-1 0 1,0-1 0,0 0-1,-6 8 1,-3 1 5,0-1-1,-1 0 0,-29 23 1,-54 31 60,14-10 22,78-55-80,1-1 0,-1 1-1,1 0 1,0 0 0,1 0 0,-7 10-1,9-14-7,1 1 0,0-1 0,0 1 0,-1 0 0,1-1 0,0 1 0,0 0 0,0-1 0,-1 1 0,1-1 0,0 1 0,0 0 0,0-1 0,0 1 0,0 0 0,0-1 0,0 1 0,1 0 0,-1-1 0,0 1 0,0 0 0,0-1 0,1 1 0,-1-1 0,1 2 0,0-1 1,0 0 0,0 0 0,1-1 0,-1 1 0,1 0 0,-1 0 0,0-1-1,1 1 1,-1-1 0,1 1 0,-1-1 0,1 0 0,0 0 0,-1 1 0,3-1 0,18 0 2,-1 0 1,0-1-1,0-1 1,24-5-1,81-26-1280,-53 6 721,-44 16 213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2.379"/>
    </inkml:context>
    <inkml:brush xml:id="br0">
      <inkml:brushProperty name="width" value="0.05" units="cm"/>
      <inkml:brushProperty name="height" value="0.05" units="cm"/>
    </inkml:brush>
  </inkml:definitions>
  <inkml:trace contextRef="#ctx0" brushRef="#br0">34 0 12891,'0'0'197,"0"0"0,1 0 0,-1 1 1,0-1-1,3 2 2367,-3-2-2367,0 0 0,1 0 1,-1 1-1,0-1 0,0 0 0,0 1 1,0-1-1,0 0 0,0 0 0,0 1 1,0-1-1,0 1 0,1 14 2475,-6 22-1705,3-26-93,-11 67 994,-6 53-472,19-130-1385,0-1 0,0 1 0,-1 0 0,1 0 0,0 0 0,0 0 0,0 0 0,0 0 1,0-1-1,0 1 0,1 0 0,-1 0 0,0 0 0,0 0 0,0-1 0,1 1 0,-1 0 0,1 0 0,-1 0 0,0-1 1,1 1-1,-1 0 0,1-1 0,0 1 0,-1 0 0,1-1 0,0 1 0,-1-1 0,1 1 0,0-1 0,1 1 1,0-1 3,-1 0 1,1 0 0,-1 0 0,1 0 0,-1-1 0,1 1-1,0-1 1,-1 1 0,0-1 0,1 1 0,-1-1 0,1 0 0,-1 0-1,0 0 1,1 0 0,-1 0 0,1-1 0,26-24 246,36-43 0,12-13-11,-58 65-217,25-23 39,-40 38-75,0 0 0,0 0 0,0 0 0,0 0 0,0 0 0,1 1 1,-1-1-1,1 1 0,-1 0 0,1 0 0,0 1 0,5-1 0,-8 1-2,1 0 0,0 0 1,-1 1-1,1-1 0,-1 1 0,1 0 0,-1 0 0,1-1 0,-1 1 0,1 0 0,-1 0 0,0 0 0,1 0 0,-1 0 0,0 1 0,0-1 0,0 0 0,0 1 0,0-1 0,0 0 0,0 1 1,0-1-1,-1 1 0,1-1 0,-1 1 0,1 0 0,-1-1 0,1 1 0,-1 3 0,2 4 4,-1 1-1,0-1 1,0 18-1,-4 1 42,0 0 0,-8 31 0,-5 35-48,16-93-8,0 0-1,0-1 1,-1 1-1,1 0 1,0 0-1,0 0 1,0 0-1,0 0 0,0-1 1,0 1-1,1 0 1,-1 0-1,0 0 1,0 0-1,1-1 1,-1 1-1,0 0 1,1 0-1,-1 0 0,2 1 1,-2-2-23,1 0 0,-1-1 0,1 1 0,-1 0 0,1 0 0,-1 0 0,1 0 0,-1 0 0,1-1 0,0 1 0,-1 0 0,0-1 0,1 1-1,-1 0 1,1-1 0,-1 1 0,1 0 0,-1-1 0,0 1 0,1-1 0,0 0 0,20-32-1891,-14 17 1155,0-1 0,6-24 0,-6 17 210,4-11-376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8.599"/>
    </inkml:context>
    <inkml:brush xml:id="br0">
      <inkml:brushProperty name="width" value="0.025" units="cm"/>
      <inkml:brushProperty name="height" value="0.025" units="cm"/>
    </inkml:brush>
  </inkml:definitions>
  <inkml:trace contextRef="#ctx0" brushRef="#br0">55 0 15243,'3'6'1697,"-2"5"-1105,-1 10-232,-3 1 1072,0 11-688,-2 0-176,-1 8-232,0 2-223,0 0-682,1-2 161,-4-9 320,1-5-144,0-9-72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9.109"/>
    </inkml:context>
    <inkml:brush xml:id="br0">
      <inkml:brushProperty name="width" value="0.025" units="cm"/>
      <inkml:brushProperty name="height" value="0.025" units="cm"/>
    </inkml:brush>
  </inkml:definitions>
  <inkml:trace contextRef="#ctx0" brushRef="#br0">0 134 18644,'10'-12'269,"1"2"-1,-1 0 1,2 0 0,-1 1 0,1 0-1,1 1 1,-1 1 0,1 0 0,1 0 0,-1 2-1,17-6 1,-5 4-113,0 1 1,0 0-1,1 2 1,-1 1-1,40 1 1,-56 2-155,0 0 1,0 1-1,-1 0 1,1 1 0,-1 0-1,1 0 1,10 5-1,-17-6-3,1 0-1,-1 0 0,1 1 1,-1-1-1,0 1 0,1 0 0,-1 0 1,0-1-1,0 2 0,0-1 1,0 0-1,-1 0 0,1 0 0,-1 1 1,1-1-1,-1 1 0,0-1 1,0 1-1,0 0 0,0-1 0,0 1 1,0 0-1,-1 0 0,0-1 1,1 1-1,-1 5 0,-1 2 15,-1-1-1,0 1 1,0-1-1,-1 1 0,0-1 1,0 0-1,-1 0 1,0 0-1,-1 0 1,0-1-1,0 1 1,-1-2-1,-8 10 0,4-5 17,-2 0-1,0-1 0,0 0 0,-1-1 1,0 0-1,-1-1 0,-15 8 0,21-13-138,-1 0-1,0-1 1,0 0-1,-11 2 0,17-5 99,-1 1 0,0 0 0,0-1 0,0 0 0,1 0-1,-1 0 1,0 0 0,0-1 0,1 0 0,-1 1 0,0-1 0,-6-3-1,1-2-157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29.559"/>
    </inkml:context>
    <inkml:brush xml:id="br0">
      <inkml:brushProperty name="width" value="0.025" units="cm"/>
      <inkml:brushProperty name="height" value="0.025" units="cm"/>
    </inkml:brush>
  </inkml:definitions>
  <inkml:trace contextRef="#ctx0" brushRef="#br0">112 11 18468,'9'-3'732,"-6"2"-454,1-1 1,0 1-1,-1 0 1,1 0-1,0 0 1,0 1-1,0-1 1,6 1-1,-9 0-242,0 1-1,0-1 1,-1 0-1,1 0 1,0 1-1,0-1 1,-1 0-1,1 1 1,0-1-1,-1 1 1,1-1-1,-1 1 1,1-1-1,0 1 1,-1-1 0,1 1-1,-1 0 1,0-1-1,1 2 1,0 0 11,0 0 0,0 1-1,-1-1 1,1 0 0,-1 0 0,1 1 0,-1-1 0,0 0 0,0 4 0,-1 4-16,0-1 1,-1 1-1,0-1 0,0 1 0,-1-1 0,0 0 0,-1 0 1,-4 8-1,-8 12 125,-20 27 1,20-33 120,-25 49 0,41-72-273,-1 1 0,1 0 0,0-1 0,-1 1 0,1 0 0,0-1 0,0 1 0,0 0 0,0 0 0,0-1 0,0 1 0,0 0 0,0-1 0,0 1 0,0 0 0,0 0 0,0-1 0,0 1 0,1 0 0,-1-1 0,0 1 0,1 0 0,-1-1 0,0 1 0,1-1-1,-1 1 1,1 0 0,-1-1 0,1 1 0,-1-1 0,1 1 0,-1-1 0,1 1 0,-1-1 0,1 0 0,0 1 0,-1-1 0,1 0 0,0 1 0,-1-1 0,1 0 0,0 0 0,-1 0 0,1 0 0,0 1 0,1-1 0,7 1-44,0 0 1,0 0 0,12-2-1,0 2-122,-13 0 39,0 0 0,0 1 0,-1 0 0,1 1 0,-1 0 0,1 0 0,6 4 0,-13-6 94,1-1 0,0 1 1,-1 0-1,0 0 0,1 0 0,-1 0 0,0 1 0,1-1 0,-1 0 0,0 0 0,0 1 0,0-1 0,0 1 0,0-1 0,0 1 0,-1-1 0,1 1 0,0-1 0,-1 1 0,1 0 0,-1-1 0,0 1 0,1 0 0,-1 0 0,0-1 0,0 1 0,0 0 0,0 0 0,-1-1 0,1 1 0,0 0 0,-1-1 0,1 1 0,-1 0 0,1-1 0,-1 1 0,0-1 0,-1 4 0,-4 3 74,0 1 0,-1-1 0,0-1-1,0 1 1,0-1 0,-1 0 0,0 0-1,0-1 1,-1-1 0,0 1 0,0-1-1,0-1 1,-1 1 0,0-2 0,1 1-1,-1-1 1,-16 2 0,25-5-64,-1 0 0,0 0 0,0 0 0,0 0 0,0 0 1,1-1-1,-1 1 0,0-1 0,0 1 0,1-1 0,-1 0 0,0 0 0,1 1 1,-1-1-1,1 0 0,-1-1 0,1 1 0,-1 0 0,1 0 0,0 0 0,0-1 1,0 1-1,-1-1 0,1 1 0,-1-4 0,-5-12-222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30.025"/>
    </inkml:context>
    <inkml:brush xml:id="br0">
      <inkml:brushProperty name="width" value="0.025" units="cm"/>
      <inkml:brushProperty name="height" value="0.025" units="cm"/>
    </inkml:brush>
  </inkml:definitions>
  <inkml:trace contextRef="#ctx0" brushRef="#br0">67 0 15043,'-6'0'1889,"0"7"-1185,-1 10-312,0 5 1952,0 9-1655,-1 7-185,1 8-312,0 5-32,1-1-344,5-1-232,0-7-409,-2-5 665,3-11-96,0-13-128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30.493"/>
    </inkml:context>
    <inkml:brush xml:id="br0">
      <inkml:brushProperty name="width" value="0.025" units="cm"/>
      <inkml:brushProperty name="height" value="0.025" units="cm"/>
    </inkml:brush>
  </inkml:definitions>
  <inkml:trace contextRef="#ctx0" brushRef="#br0">1 240 15507,'0'-7'247,"0"0"0,1 0 0,0 0 0,0 0 0,1 1 0,0-1 0,0 0 0,1 1 0,0-1 0,0 1 0,0-1 0,1 1 0,0 1 0,0-1 0,0 0 0,10-8 0,1-1 156,0 1 1,1 1-1,1 1 1,26-16-1,-32 22-311,-1 1 0,1 0 0,0 0 0,0 1 0,0 0 0,0 1 0,1 0 0,16-1-1,-25 4-88,0 0 0,0 0 0,0 0 0,0 0 0,1 0 0,-1 1 0,0-1 0,0 1-1,0 0 1,0 0 0,0 0 0,0 0 0,0 1 0,-1-1 0,1 1 0,0 0 0,-1-1-1,1 1 1,-1 0 0,0 1 0,1-1 0,-1 0 0,0 1 0,0-1 0,-1 1 0,1 0-1,0-1 1,-1 1 0,0 0 0,1 0 0,-1 0 0,-1 0 0,1 0 0,1 6 0,-1 1 19,0 0 0,-1 0 0,0-1 1,-1 1-1,0 0 0,0 0 0,-1 0 1,0-1-1,-1 1 0,0-1 1,0 1-1,-1-1 0,0 0 0,-1-1 1,0 1-1,-7 9 0,1-4-37,0 0-1,-1 0 0,-1-1 1,0 0-1,-1-1 0,0-1 1,-31 20-1,13-19-326,18-13 428,14 1-91,-1 0 0,1-1 0,0 1 0,0 0 0,0-1 0,-1 1-1,1-1 1,0 1 0,0 0 0,0-1 0,0 1 0,0-1 0,0 1 0,0-1 0,0 1 0,0 0 0,0-1 0,0 1 0,0-1 0,0 1 0,0 0 0,0-1 0,0 1 0,1-1 0,-1 1 0,0 0-1,0-1 1,0 1 0,1 0 0,-1-1 0,0 1 0,1-1 0,9-13-240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30.961"/>
    </inkml:context>
    <inkml:brush xml:id="br0">
      <inkml:brushProperty name="width" value="0.025" units="cm"/>
      <inkml:brushProperty name="height" value="0.025" units="cm"/>
    </inkml:brush>
  </inkml:definitions>
  <inkml:trace contextRef="#ctx0" brushRef="#br0">142 0 18444,'-2'6'229,"0"0"0,0 0 0,0 0 0,-1 0 0,0-1 0,0 0 0,-1 1 0,1-1 0,-1 0 0,-6 6 0,-10 14 453,4 0-241,1 1 0,-13 30 0,23-45-401,1-1-1,1 1 0,-1 0 1,2 0-1,0 0 0,0 0 1,1 0-1,0 21 0,1-30-44,0 0 1,0 1-1,1-1 0,-1 1 0,1-1 0,0 0 0,-1 1 0,1-1 1,0 0-1,0 1 0,1-1 0,-1 0 0,0 0 0,1 0 1,-1 0-1,1 0 0,0-1 0,-1 1 0,5 3 0,-3-4-49,1 1 0,0 0 0,-1-1 0,1 0 0,0 0-1,-1 0 1,1 0 0,0 0 0,0-1 0,0 0 0,6 0 0,3-1-312,1 0 0,-1-2 0,1 0 0,-1 0 1,0-1-1,16-7 0,-15 5-429,-1 0 0,1-2 0,-1 1 0,-1-1 0,0-1-1,0 0 1,0-1 0,-1 0 0,-1-1 0,11-13 0,-13 3-121,-10 15 1154,-8 11 1046,3 2-612,0 0 0,0 0 1,1 1-1,1 0 1,-1 0-1,-7 15 0,1 1 576,-10 31 0,15-29-852,1 0-1,0 0 0,2 1 0,0 29 0,1-18-498,0-21 71,0-14-114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39.558"/>
    </inkml:context>
    <inkml:brush xml:id="br0">
      <inkml:brushProperty name="width" value="0.025" units="cm"/>
      <inkml:brushProperty name="height" value="0.025" units="cm"/>
    </inkml:brush>
  </inkml:definitions>
  <inkml:trace contextRef="#ctx0" brushRef="#br0">49 1 17620,'6'0'1632,"-5"4"-1064,-3 0-272,-8 14 1033,-1 2-609,3 7-352,-2-1-120,4 0-104,-1-4-88,6-1-280,1-4-208,1-4-432,5-5-161,1-6 721,4-7-160,7-6-216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40.102"/>
    </inkml:context>
    <inkml:brush xml:id="br0">
      <inkml:brushProperty name="width" value="0.025" units="cm"/>
      <inkml:brushProperty name="height" value="0.025" units="cm"/>
    </inkml:brush>
  </inkml:definitions>
  <inkml:trace contextRef="#ctx0" brushRef="#br0">7 28 17372,'2'2'2921,"-1"8"-1258,-4 24-700,1-4-781,2-27-179,0 0 0,0 0-1,1 0 1,0 0 0,-1 0 0,1 0 0,0 0 0,1 0-1,-1 0 1,1 0 0,-1 0 0,1-1 0,0 1 0,0-1-1,0 1 1,0-1 0,0 0 0,0 0 0,1 1 0,-1-2-1,4 3 1,7 4-14,1-1 0,-1 0 1,22 6-1,14 8-5,-44-18 9,-1 0 1,1 0-1,-1 0 1,0 0 0,0 1-1,0 0 1,0 0-1,-1 0 1,1 0-1,-1 1 1,4 8 0,-5-11 3,-1 1 0,0 0 0,0-1 0,-1 1 0,1 0 0,-1 0 0,1 0 0,-1 0 0,0 0 0,0 0 0,0 0 0,0 0 0,-1-1 0,1 1 0,-1 0 0,0 0 0,0 0 0,0 0 0,0-1 0,0 1 0,-1-1 0,-2 6 0,0-4 34,1 0-1,-1 0 1,1 0 0,-1-1-1,0 0 1,-1 1-1,1-1 1,-1 0 0,1-1-1,-1 1 1,0-1-1,0 0 1,0 0 0,0-1-1,0 1 1,0-1-1,0 0 1,-1-1 0,1 1-1,0-1 1,-7 0-1,7-1-4,1 1 0,-1 0-1,1-1 1,-1 0 0,1 0-1,-1-1 1,1 1 0,0-1-1,0 0 1,0 0 0,0 0-1,0 0 1,0-1 0,0 0-1,1 0 1,-1 0 0,1 0-1,0 0 1,0-1 0,0 1-1,1-1 1,-1 0 0,1 0-1,0 0 1,-2-4 0,3 5-28,0 0 0,0-1 0,0 1 0,1 0 0,0 0 0,-1 0 0,1 0 0,0 0 0,1-1 0,-1 1 0,0 0 0,1 0 0,0 0 0,0 0 0,0 0 0,0 0 0,0 0 0,0 0 0,1 0 0,0 1 0,-1-1 0,1 0 0,0 1 0,0-1 0,0 1 0,1 0 0,3-3 0,6-5-29,1 1 0,0 1-1,1 0 1,19-8-1,-19 9 18,25-12-11,-15 8 86,0-1-1,-1-1 1,-1 0-1,27-22 0,-47 33-20,0 0 1,0 1-1,0-1 0,0 0 0,-1 0 1,1-1-1,-1 1 0,1 0 0,-1 0 1,1-1-1,-1 1 0,0-1 0,0 1 0,-1-1 1,1 1-1,0-1 0,0-4 0,-1 6-11,0 0 0,-1-1-1,1 1 1,0 0 0,0 0-1,-1 0 1,1 0 0,-1 0-1,1 0 1,-1 0 0,1 0-1,-1 0 1,0 0 0,1 1 0,-1-1-1,0 0 1,-1-1 0,0 1 5,0-1 1,-1 1 0,1 0-1,0 0 1,-1 0 0,1 0-1,0 0 1,-1 0 0,0 1-1,-2-1 1,-7 0 43,1 0 1,-1 1-1,0 1 0,0 0 0,1 0 1,-14 4-1,-69 22-292,67-18 297,26-9-77,0 0 0,0 1 0,0-1 0,0 0 0,0 0 0,0 1 0,0-1 0,0 0 0,0 0 0,0 0 0,0 0 0,1 0 0,-1-1 0,-2 1 0,2-1-8,1 1 0,0-1 0,-1 1 0,1 0 0,-1-1 0,1 0 0,0 1 0,-1-1 0,1 1 0,0-1 0,0 1 0,0-1 0,-1 1 0,1-1-1,0 0 1,0 1 0,0-1 0,0 0 0,0 1 0,0-1 0,0 1 0,0-1 0,0 0 0,1 0 0,6-31-83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42.381"/>
    </inkml:context>
    <inkml:brush xml:id="br0">
      <inkml:brushProperty name="width" value="0.025" units="cm"/>
      <inkml:brushProperty name="height" value="0.025" units="cm"/>
    </inkml:brush>
  </inkml:definitions>
  <inkml:trace contextRef="#ctx0" brushRef="#br0">37 22 18004,'1'-2'285,"1"-1"0,0 1 1,-1 0-1,1 0 0,0 0 0,0 0 1,0 0-1,4-3 0,-6 8 40,0 0 0,0-1 0,0 1 0,0-1 0,0 1 0,-1-1 0,1 1 0,-2 4 0,-6 23 360,-28 124 619,32-131-1411,1 1-1,2-1 1,0 1-1,3 38 1,-1-59-41,-1 1 1,1-1-1,0 0 1,0 0-1,0 0 1,3 6-1,-4-8 91,0 0-1,1-1 0,-1 1 1,0-1-1,1 1 0,-1-1 1,1 1-1,-1-1 0,1 0 1,-1 1-1,1-1 0,-1 1 1,1-1-1,0 0 0,-1 0 1,1 1-1,-1-1 0,1 0 1,0 0-1,-1 0 0,1 1 0,0-1 1,-1 0-1,1 0 0,0 0 1,-1 0-1,1 0 0,0-1 1,-1 1-1,1 0 0,0 0 1,-1 0-1,1 0 0,-1-1 1,1 1-1,0 0 0,-1-1 1,1 1-1,-1 0 0,1-1 1,-1 1-1,1-1 0,5-4-228,0-1-1,-1 1 1,10-12-1,-9 9 53,20-24-577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42.845"/>
    </inkml:context>
    <inkml:brush xml:id="br0">
      <inkml:brushProperty name="width" value="0.025" units="cm"/>
      <inkml:brushProperty name="height" value="0.025" units="cm"/>
    </inkml:brush>
  </inkml:definitions>
  <inkml:trace contextRef="#ctx0" brushRef="#br0">95 0 18068,'-2'2'178,"0"-1"0,0 1 1,1 0-1,-1 0 0,0 0 1,1 0-1,-1 0 0,1 0 1,0 0-1,-1 0 0,1 0 1,-1 4-1,-1 1 130,-10 17 149,2 0 1,1 1-1,0 0 1,2 0-1,-5 29 0,11-44-454,0-1 0,1 1 0,1 0 0,-1 0 0,1-1-1,1 1 1,0 0 0,0 0 0,1-1 0,0 1-1,1-1 1,0 0 0,0 1 0,1-1 0,0-1-1,1 1 1,6 9 0,-9-15-3,0 0 0,1 0 0,0-1 1,-1 1-1,1-1 0,0 1 0,0-1 0,0 0 0,1 0 0,-1 0 0,0 0 1,1-1-1,-1 0 0,1 1 0,0-1 0,-1 0 0,1-1 0,0 1 0,0-1 1,-1 1-1,1-1 0,0 0 0,4-1 0,-3 0 40,-1 0 0,0 0 0,0-1 0,0 1 0,0-1 0,0 0 0,-1 0-1,1 0 1,0-1 0,-1 1 0,0-1 0,1 0 0,-1 0 0,0 0 0,0 0 0,-1 0 0,1-1 0,-1 1 0,0-1 0,3-5 0,-4 7 15,0 0 1,0 0-1,0 0 1,0 0-1,0-1 1,0 1 0,-1 0-1,1 0 1,-1-1-1,1 1 1,-1-1 0,0 1-1,0 0 1,0-1-1,-1 1 1,1-1 0,0 1-1,-1 0 1,0 0-1,1-1 1,-1 1 0,0 0-1,0 0 1,0 0-1,0-1 1,-1 1 0,1 1-1,-1-1 1,1 0-1,-1 0 1,1 0-1,-1 1 1,0-1 0,0 1-1,-2-2 1,0 1-117,0 0 0,0 0 0,0 1 1,-1-1-1,1 1 0,0 0 0,-1 0 0,1 1 0,0-1 1,-1 1-1,1 0 0,-1 0 0,1 1 0,0-1 0,-1 1 1,1 0-1,0 0 0,-6 2 0,8-1-359,7-2 164,-5 0 252,14-2-479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33.196"/>
    </inkml:context>
    <inkml:brush xml:id="br0">
      <inkml:brushProperty name="width" value="0.05" units="cm"/>
      <inkml:brushProperty name="height" value="0.05" units="cm"/>
    </inkml:brush>
  </inkml:definitions>
  <inkml:trace contextRef="#ctx0" brushRef="#br0">348 39 12819,'17'-38'4595,"-18"44"-752,-4 17-2205,0 5-976,-26 111 932,-39 229 477,63-312-1973,3 0 0,2 0 0,2 0 0,13 90 1,-3-108-109,-10-38 8,0 0 1,0 0-1,0 0 0,0 0 0,0 0 0,0 0 1,0 0-1,0 0 0,0 0 0,0 0 0,0-1 1,0 1-1,0 0 0,0 0 0,0 0 1,0 0-1,0 0 0,0 0 0,0 0 0,0 0 1,0 0-1,0 0 0,0 0 0,0 0 0,0 0 1,0 0-1,1 0 0,-1 0 0,0 0 0,0 0 1,0 0-1,0 0 0,0 0 0,0 0 0,0 0 1,0 0-1,0 0 0,0 0 0,0 0 0,0 0 1,0 0-1,1 0 0,-1 0 0,0 0 0,0 0 1,0 0-1,0 0 0,0 0 0,0 0 0,0 0 1,0 0-1,0 0 0,0 0 0,0 0 0,0 0 1,0 0-1,0 0 0,0 0 0,0 0 0,0 0 1,0 1-1,0-1 0,1 0 0,-1 0 0,0 0 1,1-7-85,0-4-115,-2-1-1,1 0 1,-1 1-1,-1-1 1,-6-22-1,-23-55-1297,19 61 815,-1 0 0,-1 1 0,-22-31 0,26 45 552,0 0-1,-1 0 0,0 1 0,-1 0 0,-1 1 0,1 1 0,-24-15 0,2 9 1954,41 14-1318,0 0-1,0 0 1,0 1 0,1-1 0,9 1 0,279-8 964,-283 9-1489,38-4 9,-4-8-75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49.085"/>
    </inkml:context>
    <inkml:brush xml:id="br0">
      <inkml:brushProperty name="width" value="0.025" units="cm"/>
      <inkml:brushProperty name="height" value="0.025" units="cm"/>
    </inkml:brush>
  </inkml:definitions>
  <inkml:trace contextRef="#ctx0" brushRef="#br0">29 160 16275,'0'-4'182,"1"1"0,-1 0 0,1-1-1,0 1 1,0 0 0,0 0 0,1 0-1,-1 0 1,1 0 0,0 0 0,0 0-1,0 1 1,0-1 0,0 0 0,0 1-1,6-4 1,5-5 317,0 1 0,17-9 1,-16 10 86,-3 1-285,1 1 1,-1 0 0,1 0 0,1 2-1,-1-1 1,1 1 0,26-5-1,-38 9-289,-1 1-1,1 0 0,0 0 1,0 0-1,-1 0 0,1 0 1,0 0-1,0 0 0,-1 0 1,1 0-1,0 0 1,0 0-1,0 0 0,-1 0 1,1 1-1,0-1 0,-1 0 1,1 0-1,0 1 0,-1-1 1,1 1-1,0-1 0,-1 1 1,1-1-1,0 1 0,-1-1 1,1 1-1,-1-1 0,1 1 1,0 1-1,-1-1-3,0 1 1,0 0-1,0-1 1,0 1-1,0 0 1,0-1-1,0 1 1,-1-1-1,1 1 1,-1-1-1,1 1 1,-1-1-1,-1 4 0,-3 4 11,0 1 0,-1-1-1,-9 11 1,-20 20 253,-41 35 0,-25 28 740,98-100-962,1 0 0,-1 0 1,1 1-1,0-1 0,0 0 1,0 1-1,0 0 0,1-1 0,-1 1 1,1 0-1,0 0 0,0 0 0,0 4 1,1-6-45,0 0 0,0-1 0,1 1 0,-1-1 0,0 1 1,1 0-1,0-1 0,-1 1 0,1-1 0,0 1 0,0-1 1,0 1-1,0-1 0,0 0 0,0 1 0,0-1 0,0 0 0,0 0 1,1 0-1,-1 0 0,0 0 0,1 0 0,-1 0 0,1 0 1,-1-1-1,1 1 0,-1 0 0,1-1 0,0 0 0,-1 1 0,1-1 1,2 0-1,13 3-368,0-2-1,0 0 1,0-1 0,0-1 0,-1 0 0,1-2 0,0 1 0,24-9-1,-1-1-266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49.621"/>
    </inkml:context>
    <inkml:brush xml:id="br0">
      <inkml:brushProperty name="width" value="0.025" units="cm"/>
      <inkml:brushProperty name="height" value="0.025" units="cm"/>
    </inkml:brush>
  </inkml:definitions>
  <inkml:trace contextRef="#ctx0" brushRef="#br0">20 10 17324,'13'-2'963,"1"-1"-21,0 1 1,0 0-1,1 2 1,-1-1-1,22 3 1,-33-1-885,0-1-1,0 1 1,0 0 0,0 0 0,0 0 0,0 1 0,0-1 0,0 0 0,0 1-1,-1 0 1,1 0 0,-1 0 0,1 0 0,-1 0 0,0 0 0,1 1-1,-1-1 1,-1 1 0,1-1 0,0 1 0,-1 0 0,1 0 0,-1 0 0,0 0-1,0 0 1,0 0 0,0 0 0,0 0 0,-1 0 0,1 0 0,-1 4 0,0-1-49,0-1 1,0 1 0,0-1 0,-1 1-1,0-1 1,0 1 0,0-1 0,-1 0 0,0 1-1,0-1 1,0 0 0,-1 0 0,-3 6-1,-5 3 64,0 1-1,-22 21 0,15-17 36,18-19-106,-1 0 0,1 1-1,0-1 1,-1 1 0,1-1 0,0 0 0,0 1-1,-1-1 1,1 1 0,0-1 0,0 0 0,0 1-1,-1-1 1,1 1 0,0-1 0,0 1 0,0-1-1,0 1 1,0-1 0,0 1 0,0-1 0,0 1-1,0-1 1,0 1 0,1-1 0,-1 1 0,0-1-1,0 0 1,0 1 0,0-1 0,1 1 0,-1-1-1,0 1 1,0-1 0,1 0 0,-1 1 0,0-1-1,1 0 1,-1 1 0,0-1 0,1 0 0,-1 1-1,1-1 1,-1 0 0,1 0 0,-1 0 0,0 1-1,1-1 1,-1 0 0,1 0 0,-1 0 0,1 0 0,37 10-176,-18-5 33,-16-4 83,1 1-1,0 0 1,-1 1-1,0-1 1,1 1-1,-1 0 1,0 0-1,0 0 1,-1 1-1,6 5 1,-7-7 50,-1 0 1,0-1 0,0 1-1,0 0 1,0 0-1,-1 0 1,1 0 0,0 0-1,-1 0 1,1 0-1,-1 0 1,0 0-1,0 1 1,0-1 0,0 0-1,0 0 1,0 0-1,0 0 1,-1 0 0,1 0-1,-1 0 1,1 0-1,-1 0 1,0 0 0,0 0-1,0 0 1,-2 3-1,-2 2 127,0-1-1,-1 1 0,1-1 0,-1-1 1,0 1-1,-1-1 0,1 0 0,-1 0 0,0-1 1,0 0-1,-1 0 0,1-1 0,-1 0 1,0 0-1,1-1 0,-1 1 0,-1-2 1,1 1-1,0-1 0,0-1 0,0 0 0,-1 0 1,1 0-1,0-1 0,-9-2 0,16 3-215,0 0-1,-1 0 1,1-1 0,-1 1-1,1-1 1,-1 1-1,1-1 1,0 0-1,0 1 1,-1-1-1,1 0 1,0 0-1,0 0 1,0 0 0,0 0-1,0 0 1,0 0-1,0 0 1,0 0-1,0-1 1,0 1-1,1 0 1,-1-1-1,0 1 1,1 0 0,0-1-1,-1 1 1,1-1-1,0 1 1,-1-1-1,1 1 1,0-1-1,0 1 1,0-1-1,0 1 1,1-1 0,-1 1-1,0 0 1,1-1-1,-1 1 1,0-1-1,1 1 1,0 0-1,-1-1 1,1 1-1,0 0 1,0 0 0,0-1-1,0 1 1,0 0-1,0 0 1,2-2-1,13-11-999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1:55.780"/>
    </inkml:context>
    <inkml:brush xml:id="br0">
      <inkml:brushProperty name="width" value="0.025" units="cm"/>
      <inkml:brushProperty name="height" value="0.025" units="cm"/>
    </inkml:brush>
  </inkml:definitions>
  <inkml:trace contextRef="#ctx0" brushRef="#br0">30 194 12019,'-30'11'2474,"30"-11"-2451,0 0 0,0 0 0,0 0 1,0 0-1,1 0 0,-1 0 0,0 0 0,0 0 1,0 0-1,0 0 0,0 0 0,0 0 0,0 0 1,0 0-1,0 0 0,0 0 0,0 1 0,1-1 1,-1 0-1,0 0 0,0 0 0,0 0 1,0 0-1,0 0 0,0 0 0,0 0 0,0 0 1,0 0-1,0 0 0,0 0 0,0 1 0,0-1 1,0 0-1,0 0 0,0 0 0,0 0 0,0 0 1,0 0-1,0 0 0,0 0 0,0 0 0,0 0 1,0 0-1,0 1 0,0-1 0,0 0 0,0 0 1,0 0-1,0 0 0,0 0 0,0 0 0,0 0 1,0 0-1,0 0 0,-1 0 0,1 0 0,0 0 1,0 0-1,0 1 0,0-1 0,0 0 1,0 0-1,0 0 0,0 0 0,0 0 0,0 0 1,0 0-1,-1 0 0,21 1 800,173-23 1069,-104 9-1349,1234-119 941,-1269 127-1493,-10 0-10,85 3-1,-126 2 23,-1 0-3,-1 0 1,1 1-1,0-1 1,-1 0-1,1 0 1,-1 1-1,0-1 1,1 1-1,-1-1 1,1 1-1,-1-1 1,0 1-1,1 0 1,-1 0-1,0 0 1,0 0-1,1 0 1,0 1-1,-2-1 20,-3-13-2407,3-1 2006,0-5-155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05.899"/>
    </inkml:context>
    <inkml:brush xml:id="br0">
      <inkml:brushProperty name="width" value="0.025" units="cm"/>
      <inkml:brushProperty name="height" value="0.025" units="cm"/>
    </inkml:brush>
  </inkml:definitions>
  <inkml:trace contextRef="#ctx0" brushRef="#br0">201 289 15955,'-7'0'257,"-1"0"0,1 1 1,0 0-1,0 0 0,0 1 0,0-1 0,0 2 0,0-1 0,0 1 0,1 0 0,-1 0 0,1 1 0,0 0 0,-9 7 0,7-4-214,1 1 0,-1 0-1,1 1 1,1-1 0,0 1 0,0 1 0,1-1-1,0 1 1,-4 10 0,7-15-29,-15 45-6,16-48-10,0 0 0,1 1 1,-1-1-1,1 1 0,0-1 1,0 1-1,-1-1 0,2 1 1,-1-1-1,0 1 0,0-1 1,1 1-1,-1-1 1,1 0-1,0 1 0,0-1 1,1 3-1,-1-4 9,0-1 1,0 1-1,0 0 0,0-1 0,0 1 1,0-1-1,0 0 0,0 1 0,0-1 1,1 0-1,-1 1 0,0-1 0,0 0 1,0 0-1,0 0 0,0 0 0,1 0 1,-1 0-1,0-1 0,0 1 1,0 0-1,0 0 0,0-1 0,0 1 1,0-1-1,0 1 0,0-1 0,0 1 1,0-1-1,2-1 0,35-26 256,-35 26-236,36-32 456,-2-2 1,53-65 0,52-93 1279,-129 174-1560,-4 8 15,-1 0 1,0-1-1,-1 0 1,0 0-1,8-25 0,-15 28 131,-7 13-148,-12 17-10,-7 20-49,-42 83 0,55-96-157,-32 71-426,40-85 128,0 0-1,1 1 1,1 0-1,0 0 1,-1 19-1,4-31 209,0 1-1,-1-1 0,2 1 1,-1-1-1,0 0 1,0 1-1,1-1 1,-1 0-1,1 0 1,0 1-1,0-1 0,0 0 1,1 3-1,-1-4 67,0-1 0,0 1-1,0 0 1,0 0 0,0 0-1,0-1 1,0 1 0,0-1-1,0 1 1,0-1 0,0 1 0,0-1-1,0 0 1,1 1 0,-1-1-1,0 0 1,0 0 0,1 0-1,-1 0 1,0 0 0,0 0 0,0 0-1,1 0 1,0-1 0,27-6-866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06.485"/>
    </inkml:context>
    <inkml:brush xml:id="br0">
      <inkml:brushProperty name="width" value="0.025" units="cm"/>
      <inkml:brushProperty name="height" value="0.025" units="cm"/>
    </inkml:brush>
  </inkml:definitions>
  <inkml:trace contextRef="#ctx0" brushRef="#br0">165 1 17124,'-35'29'3293,"26"-22"-2726,0 1-1,-13 13 1,8-5-240,1 0 1,-18 32-1,26-40-306,1 0 0,0 1-1,0 0 1,1 0 0,0 0 0,1 0 0,0 1-1,-1 10 1,2-19-19,1 1 0,0-1 0,0 0 0,0 0-1,0 0 1,0 0 0,0 0 0,0 1 0,0-1-1,1 0 1,-1 0 0,0 0 0,1 0 0,-1 0-1,1 0 1,-1 0 0,1 0 0,-1 0 0,1 0-1,0 0 1,-1 0 0,1 0 0,0 0 0,0-1-1,0 1 1,0 0 0,1 0 0,0 0 1,0-1-1,0 1 1,0-1 0,0 0 0,0 0 0,0 0-1,0 0 1,0 0 0,0 0 0,0 0 0,0-1-1,0 1 1,0-1 0,2 0 0,7-4 24,1 0 0,-1 0-1,19-14 1,-10 4 129,-2 0 0,27-29-1,-29 28 9,-22 35 96,-1-3-212,4-11-51,0 1 0,0 0 0,1 0 0,-1 0 1,1 0-1,1 1 0,-1-1 0,1 1 0,-1 12 0,3-19 3,-1 1 0,0-1 1,0 1-1,0-1 0,0 1 1,1-1-1,-1 0 0,0 1 0,0-1 1,1 0-1,-1 1 0,0-1 0,1 0 1,-1 1-1,1-1 0,-1 0 0,0 1 1,1-1-1,-1 0 0,1 0 1,-1 0-1,0 0 0,1 1 0,-1-1 1,1 0-1,-1 0 0,1 0 0,-1 0 1,1 0-1,-1 0 0,1 0 1,-1 0-1,1 0 0,-1 0 0,0 0 1,1 0-1,-1-1 0,1 1 0,-1 0 1,1-1-1,21-8 18,-19 7-14,63-38 71,-51 30-46,1-1 0,0 2 1,0 1-1,1 0 1,30-10-1,-46 18-29,0-1 0,0 1 0,0-1 0,0 1 0,0 0 0,0-1 0,0 1 0,0 0 0,1 0 0,-1 0 0,0 0 0,0 0 0,0 0-1,0 0 1,0 0 0,0 1 0,1-1 0,-1 0 0,0 1 0,0-1 0,0 1 0,0-1 0,0 1 0,0-1 0,0 1 0,-1 0 0,1 0 0,0-1 0,0 1 0,0 0 0,-1 0 0,1 0 0,0 0 0,-1 0 0,1 0 0,-1 0 0,1 0 0,-1 0 0,1 0 0,-1 0 0,0 0 0,1 0 0,-1 0-1,0 0 1,0 0 0,0 2 0,0 6 2,-1 1 0,0-1 1,-1 0-1,-4 17 0,1-8 8,5-16-9,0-1 0,-1 1 0,1-1 0,0 1 0,0-1 0,0 1 0,0-1 0,0 1 0,1 0 0,0 2 0,-1-4-1,0 1 1,0-1-1,0 0 1,0 1-1,1-1 1,-1 0 0,0 0-1,0 1 1,1-1-1,-1 0 1,0 0 0,1 1-1,-1-1 1,0 0-1,0 0 1,1 0-1,-1 1 1,0-1 0,1 0-1,-1 0 1,1 0-1,-1 0 1,0 0-1,1 0 1,-1 0 0,0 0-1,1 0 1,0 0-1,2-1 3,1 0-1,0 0 1,-1-1 0,1 1-1,-1-1 1,1 0-1,3-3 1,28-19-6,-26 17-7,1 0 0,0 1 0,0 0 0,0 0 0,18-6 0,-28 12 4,1 0 0,0 0 0,-1-1 0,1 1 0,0 0 0,0 0-1,-1 0 1,1 0 0,0 0 0,-1 0 0,1 0 0,0 0 0,-1 0 0,1 0 0,0 1 0,-1-1 0,1 0 0,0 0 0,-1 1 0,1-1 0,0 0-1,-1 1 1,1-1 0,-1 0 0,1 1 0,-1-1 0,1 1 0,-1-1 0,1 1 0,-1-1 0,1 1 0,-1 0 0,0-1 0,1 1 0,-1-1-1,0 1 1,0 0 0,1-1 0,-1 1 0,0 0 0,0-1 0,0 1 0,0 0 0,0 0 0,0 0 0,1 7-265,-1 0 0,-1 0 1,-1 13-1,-1 4-628,9-14 570,5-10-112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07.529"/>
    </inkml:context>
    <inkml:brush xml:id="br0">
      <inkml:brushProperty name="width" value="0.025" units="cm"/>
      <inkml:brushProperty name="height" value="0.025" units="cm"/>
    </inkml:brush>
  </inkml:definitions>
  <inkml:trace contextRef="#ctx0" brushRef="#br0">104 0 16227,'-7'7'1433,"-2"6"-993,-4 1-184,2 7 696,0-1-248,-2 1-272,-2 5-128,5-5-128,0-2-56,6-5-288,4-1-168,7-7-24,0-2 272,13-2-120,0-1-56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08.045"/>
    </inkml:context>
    <inkml:brush xml:id="br0">
      <inkml:brushProperty name="width" value="0.025" units="cm"/>
      <inkml:brushProperty name="height" value="0.025" units="cm"/>
    </inkml:brush>
  </inkml:definitions>
  <inkml:trace contextRef="#ctx0" brushRef="#br0">104 0 17108,'-1'3'1936,"-1"8"-1320,-11 17-232,2 5 1417,-4 12-1033,0 6-200,2 7-360,0 1-64,6 0-96,-1-5-192,6-9-392,-1-5-176,3-13 360,0-5 128,0-12-128,0-9-153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08.537"/>
    </inkml:context>
    <inkml:brush xml:id="br0">
      <inkml:brushProperty name="width" value="0.025" units="cm"/>
      <inkml:brushProperty name="height" value="0.025" units="cm"/>
    </inkml:brush>
  </inkml:definitions>
  <inkml:trace contextRef="#ctx0" brushRef="#br0">0 108 20516,'9'-8'373,"-1"-1"-1,2 2 0,-1-1 0,1 1 0,0 1 1,0 0-1,1 0 0,0 1 0,16-6 0,-1 3-118,0 1-1,0 1 1,31-3-1,-41 7-210,1 0-1,-1 2 0,1 0 1,0 1-1,-1 0 1,24 6-1,-35-6-39,0 1-1,0-1 0,0 1 1,-1 0-1,1 1 1,-1-1-1,1 1 0,-1 0 1,0 0-1,7 7 0,-8-7-2,-1 0-1,0 0 0,0 1 0,0-1 0,0 0 1,0 1-1,-1 0 0,0-1 0,0 1 0,0 0 0,0 0 1,0-1-1,-1 1 0,1 0 0,-1 0 0,0 4 0,-1 0 20,0 1 0,-1-1-1,0 0 1,0 0-1,-1 0 1,0-1 0,0 1-1,0-1 1,-1 1-1,-1-1 1,1 0 0,-1-1-1,0 1 1,-1-1-1,1 0 1,-11 9 0,8-8 0,0-1 1,0 0 0,-1 0 0,0-1 0,0 0-1,0 0 1,-1-1 0,0 0 0,0-1 0,1 0-1,-2-1 1,-18 3 0,26-5-107,0 0 0,1 0 0,-1 0 1,1 0-1,-1-1 0,0 1 0,1-1 0,-1 0 0,1 0 0,-1 1 1,1-2-1,0 1 0,-1 0 0,1 0 0,0-1 0,0 1 0,0-1 1,-3-3-1,4 4 29,0 0 0,0-1 0,0 1 0,0-1 0,0 0 0,1 1 0,-1-1 0,1 0 1,-1 1-1,1-1 0,0 0 0,0 1 0,0-1 0,0 0 0,0 0 0,0 1 0,0-1 0,0 0 1,1 0-1,-1 1 0,0-1 0,1 0 0,0 1 0,-1-1 0,1 1 0,0-1 0,0 1 0,0-1 0,2-2 1,19-20-670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09.002"/>
    </inkml:context>
    <inkml:brush xml:id="br0">
      <inkml:brushProperty name="width" value="0.025" units="cm"/>
      <inkml:brushProperty name="height" value="0.025" units="cm"/>
    </inkml:brush>
  </inkml:definitions>
  <inkml:trace contextRef="#ctx0" brushRef="#br0">1 482 15163,'0'0'46,"0"1"0,0-1 1,0 0-1,0 0 0,0 1 0,0-1 0,0 0 0,0 0 0,0 1 0,0-1 1,0 0-1,0 0 0,0 1 0,0-1 0,0 0 0,1 0 0,-1 0 0,0 1 1,0-1-1,0 0 0,0 0 0,0 0 0,1 1 0,-1-1 0,0 0 0,0 0 1,0 0-1,1 0 0,-1 0 0,0 1 0,0-1 0,1 0 0,-1 0 0,0 0 1,0 0-1,1 0 0,-1 0 0,0 0 0,0 0 0,1 0 0,-1 0 0,0 0 1,0 0-1,1 0 0,-1 0 0,0 0 0,0 0 0,1 0 0,-1 0 0,0 0 1,0 0-1,1-1 0,-1 1 0,0 0 0,0 0 0,0 0 0,1 0 0,-1-1 1,17-11 283,-14 10-84,33-28 978,-2-2 0,32-36-1,55-78 170,-96 115-1070,10-13 172,47-77 1,-106 176-443,3 1-1,-17 70 1,25-76-572,2 0 0,-5 60 0,15-79 212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09.512"/>
    </inkml:context>
    <inkml:brush xml:id="br0">
      <inkml:brushProperty name="width" value="0.025" units="cm"/>
      <inkml:brushProperty name="height" value="0.025" units="cm"/>
    </inkml:brush>
  </inkml:definitions>
  <inkml:trace contextRef="#ctx0" brushRef="#br0">193 79 18860,'-3'-4'676,"2"3"-580,0-1-1,0 1 1,-1 0 0,1-1 0,0 1 0,-1 0-1,1-1 1,0 1 0,-1 0 0,0 0 0,1 0 0,-1 1-1,1-1 1,-1 0 0,0 0 0,0 1 0,1-1-1,-1 1 1,0 0 0,0-1 0,0 1 0,0 0 0,1 0-1,-1 0 1,0 0 0,0 1 0,0-1 0,1 0 0,-1 1-1,-2 0 1,-4 3 23,0 0 1,1 1-1,0-1 0,0 2 0,0-1 0,1 0 0,0 1 1,0 1-1,0-1 0,-8 13 0,5-6-114,1 0 0,1 0 0,0 0 0,1 1 0,-7 20-1,12-30-9,0 1-1,0 0 0,0-1 1,0 1-1,1 0 0,-1-1 1,1 1-1,0 0 0,2 6 0,-2-9 5,1-1 0,-1 1 0,1-1-1,0 1 1,-1-1 0,1 0-1,0 1 1,0-1 0,0 0-1,0 0 1,0 0 0,0 1-1,0-1 1,1 0 0,-1 0 0,0-1-1,1 1 1,-1 0 0,0 0-1,1-1 1,-1 1 0,1-1-1,-1 1 1,1-1 0,0 1 0,-1-1-1,1 0 1,-1 0 0,1 0-1,-1 0 1,1 0 0,2 0-1,5-2 18,0 1 0,0-1 0,0 0-1,0-1 1,0 0 0,0 0-1,-1-1 1,0 0 0,0 0 0,0-1-1,0 0 1,9-8 0,6-7 83,-1 0 1,29-34-1,8-20 256,-52 65-247,0-1 0,-1-1 0,-1 1 0,1-1 0,5-19 0,-10 21 114,-6 17-102,-8 20-13,-42 118-131,49-123-303,0-1 1,1 1-1,1 0 0,-2 39 1,6-59 217,0 0-1,1-1 1,-1 1 0,0-1-1,1 1 1,-1 0 0,1-1 0,0 1-1,0-1 1,2 4 0,-3-5 53,1 0 0,-1 0 0,1 0 0,0 0 1,0 0-1,-1-1 0,1 1 0,0 0 0,0-1 0,0 1 1,0 0-1,0-1 0,0 1 0,0-1 0,0 0 0,0 1 1,0-1-1,2 1 0,0-2-24,1 1-1,-1 0 1,0 0 0,1-1 0,-1 0-1,0 0 1,0 0 0,0 0-1,0 0 1,1-1 0,-2 1 0,1-1-1,0 0 1,0 0 0,3-3-1,35-31-747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6.230"/>
    </inkml:context>
    <inkml:brush xml:id="br0">
      <inkml:brushProperty name="width" value="0.05" units="cm"/>
      <inkml:brushProperty name="height" value="0.05" units="cm"/>
    </inkml:brush>
  </inkml:definitions>
  <inkml:trace contextRef="#ctx0" brushRef="#br0">153 129 17756,'0'-1'121,"3"-13"502,0 0 0,-1 0 0,0-19 0,-2 30-530,0 0-1,0-1 1,-1 1-1,1 0 1,-1-1-1,0 1 1,0 0-1,0 0 1,-2-4 0,2 6-16,0 0-1,0 0 1,1 0 0,-1-1 0,0 1 0,0 0 0,-1 0 0,1 1 0,0-1 0,0 0 0,0 0 0,0 0 0,-1 1 0,1-1 0,0 1 0,-1-1 0,1 1 0,-1-1 0,1 1 0,0 0 0,-3 0 0,1 0-29,-1 0 0,1 1 0,0 0 0,0 0 0,0 0 0,0 0 0,0 0 0,0 1 0,0-1 0,0 1 0,0 0 0,1 0 0,-1 0 0,1 0 0,-1 0 0,1 0 0,0 1 0,0-1 0,0 1 0,-2 3 0,-4 5-8,1 1 0,0 0 0,-7 18 0,7-13-26,0 1 0,-5 24 0,10-35-16,1-1-1,0 1 1,0-1-1,1 1 1,0-1 0,0 1-1,1-1 1,-1 1 0,1-1-1,3 10 1,-4-14 1,1-1 1,-1 0-1,1 1 0,-1-1 1,1 0-1,0 0 1,0 0-1,-1 0 1,1 0-1,0 1 0,0-2 1,0 1-1,0 0 1,0 0-1,0 0 0,0 0 1,0 0-1,1-1 1,-1 1-1,0-1 0,0 1 1,1-1-1,-1 1 1,0-1-1,1 0 1,-1 1-1,0-1 0,1 0 1,-1 0-1,0 0 1,1 0-1,-1 0 0,1-1 1,-1 1-1,0 0 1,0-1-1,1 1 0,-1 0 1,0-1-1,1 0 1,0 0-1,6-3 5,-1 0 0,0 0 0,0-1 1,0 0-1,10-11 0,112-130 334,-80 87-131,-47 57-192,0-1-1,0 0 1,1 1-1,-1-1 1,1 1 0,-1 0-1,1 0 1,0 0-1,3-2 1,-5 4-13,-1 0-1,0 0 1,1 0 0,-1 0 0,0 0 0,0 0-1,1 0 1,-1 0 0,0 0 0,0 0 0,1 0 0,-1 0-1,0 0 1,1 0 0,-1 1 0,0-1 0,0 0 0,0 0-1,1 0 1,-1 0 0,0 0 0,0 1 0,1-1 0,-1 0-1,0 0 1,0 0 0,0 1 0,0-1 0,1 0-1,-1 0 1,0 1 0,0-1 0,0 0 0,0 0 0,0 1-1,2 20-14,-15 80-719,-2 24-715,15-111 1020</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0.008"/>
    </inkml:context>
    <inkml:brush xml:id="br0">
      <inkml:brushProperty name="width" value="0.025" units="cm"/>
      <inkml:brushProperty name="height" value="0.025" units="cm"/>
    </inkml:brush>
  </inkml:definitions>
  <inkml:trace contextRef="#ctx0" brushRef="#br0">255 3 16684,'0'-1'39,"0"1"1,0 0-1,0 0 1,0 0 0,0 0-1,-1 0 1,1 0 0,0 0-1,0-1 1,0 1-1,0 0 1,0 0 0,-1 0-1,1 0 1,0 0 0,0 0-1,0 0 1,0 0-1,-1 0 1,1 0 0,0 0-1,0 0 1,0 0 0,0 0-1,-1 0 1,1 0-1,0 0 1,0 0 0,0 0-1,0 0 1,-1 0 0,1 0-1,0 0 1,0 1-1,0-1 1,0 0 0,0 0-1,0 0 1,-1 0 0,1 0-1,0 0 1,0 0-1,0 1 1,0-1 0,-13 11 511,-13 16-140,2 3 259,2 1-1,1 1 0,-28 58 0,27-40-403,1 0-1,-13 55 0,33-99-262,-4 10-12,1 0 0,-2 19 0,6-31-1,0 0-1,-1 0 1,1 0-1,1 0 0,-1 0 1,0-1-1,1 1 1,0 0-1,0 0 0,0 0 1,0-1-1,1 1 1,-1-1-1,5 7 1,-5-9 2,0 0 0,0 0 0,0 0 0,0 0 1,0 0-1,0 0 0,0 0 0,0-1 1,1 1-1,-1 0 0,0-1 0,1 1 1,-1-1-1,1 1 0,-1-1 0,0 0 1,1 1-1,-1-1 0,1 0 0,-1 0 1,1 0-1,-1 0 0,1 0 0,-1 0 0,1-1 1,-1 1-1,0 0 0,1-1 0,-1 1 1,1-1-1,-1 0 0,3-1 0,3-2-32,1-1 0,-1 0 0,0 0-1,9-9 1,18-20-60,-1-2-1,-2 0 1,46-70 0,61-134 85,-185 325 845,-43 81 59,75-134-905,2 0 0,0 1-1,-10 47 1,22-73-149,-1 0 1,1 0 0,1 0 0,-1 0 0,2 13-1,-1-19 136,0 1-1,0-1 0,1 0 0,-1 1 1,0-1-1,1 0 0,-1 1 1,1-1-1,0 0 0,-1 0 1,1 0-1,0 0 0,-1 1 0,1-1 1,0 0-1,0 0 0,0 0 1,0-1-1,0 1 0,0 0 0,0 0 1,1-1-1,-1 1 0,0 0 1,0-1-1,0 1 0,1-1 1,-1 1-1,0-1 0,1 0 0,-1 0 1,0 1-1,1-1 0,-1 0 1,0 0-1,3-1 0,24-5-501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0.506"/>
    </inkml:context>
    <inkml:brush xml:id="br0">
      <inkml:brushProperty name="width" value="0.025" units="cm"/>
      <inkml:brushProperty name="height" value="0.025" units="cm"/>
    </inkml:brush>
  </inkml:definitions>
  <inkml:trace contextRef="#ctx0" brushRef="#br0">23 175 17836,'-2'5'211,"0"0"1,1-1-1,0 1 1,0 0-1,0 0 1,1-1-1,0 1 1,0 5 0,0-9-170,0 1 1,1-1-1,-1 0 1,1 1 0,-1-1-1,1 0 1,-1 0-1,1 1 1,0-1 0,-1 0-1,1 0 1,0 0 0,0 0-1,0 0 1,0 0-1,0 0 1,0 0 0,0 0-1,0-1 1,1 1-1,-1 0 1,0-1 0,0 1-1,1-1 1,-1 1 0,0-1-1,1 0 1,-1 1-1,0-1 1,1 0 0,-1 0-1,1 0 1,1 0 0,3 0 5,0-1 1,1 1 0,-1-2 0,0 1 0,1 0 0,-1-1 0,0 0 0,0-1 0,0 1 0,0-1-1,-1 0 1,1-1 0,-1 1 0,0-1 0,0 0 0,0-1 0,6-6 0,-4 3 14,0 1 0,-1-1-1,0 0 1,0-1 0,-1 0 0,0 0 0,-1 0 0,0 0 0,0-1 0,3-13 0,-6 18-25,-1 0-1,1 0 1,-1 0 0,0 0-1,0 0 1,0 0-1,-1 0 1,0 1 0,0-1-1,0 0 1,-3-6 0,3 9-30,1 1 1,-1-1-1,0 1 1,0-1-1,0 1 1,0 0-1,0-1 1,0 1-1,0 0 1,0 0 0,-1 0-1,1 0 1,0 0-1,-1 0 1,1 0-1,-1 1 1,1-1-1,-1 0 1,1 1-1,-1-1 1,1 1-1,-1 0 1,0-1-1,1 1 1,-1 0-1,1 0 1,-1 0-1,0 0 1,1 0-1,-1 0 1,0 1-1,1-1 1,-1 0-1,1 1 1,-1 0-1,1-1 1,-1 1 0,-2 1-1,-3 2-5,0 0-1,0 1 1,1 0-1,-1 0 1,1 0-1,0 1 1,1 0-1,-1 0 1,-4 8-1,-4 5-15,-21 41 0,26-42 14,1 0 0,-9 30-1,15-41 0,0-1-1,1 0 0,-1 1 1,2-1-1,-1 1 0,1 0 1,0-1-1,0 1 0,0-1 1,1 1-1,2 8 0,-2-13 0,0 0 0,0-1 0,1 1 0,-1 0 0,0 0 0,1-1 0,-1 1-1,1-1 1,-1 1 0,1-1 0,0 0 0,0 0 0,0 1 0,0-1 0,-1 0-1,1-1 1,0 1 0,1 0 0,-1-1 0,0 1 0,0-1 0,0 1 0,0-1 0,0 0-1,1 0 1,-1 0 0,0 0 0,0-1 0,4 0 0,5 0 2,-1-2 1,1 1 0,-1-1-1,17-8 1,1-3 15,-1-1 0,-1-2 1,0 0-1,-1-2 0,-2-1 0,0-1 0,-1 0 1,32-42-1,-40 42-23,-12 18-4,-8 12-12,-5 10 27,2 0-1,0 0 0,0 1 0,2 0 0,1 1 1,-5 21-1,11-40-1,-1 0 1,1 0-1,0 1 1,0-1-1,0 0 1,0 0-1,0 0 0,0 0 1,1 0-1,-1 0 1,1 0-1,-1 0 1,1 0-1,0 0 1,0 0-1,2 3 1,-2-3 1,0-1 0,0 0 0,0 0 0,1 0 0,-1 0 0,1 0 1,-1 0-1,1 0 0,-1 0 0,1-1 0,-1 1 0,1-1 0,-1 1 0,1-1 1,0 1-1,2-1 0,3 0 8,0 0-1,0-1 1,0 1 0,0-1 0,0-1 0,0 0-1,0 0 1,9-4 0,16-9-37,-1-2 0,57-40-1,-24 13-315,-63 44 327,-1 0 0,0-1 0,1 1 0,-1-1 0,1 1 1,-1 0-1,1 0 0,-1-1 0,1 1 0,0 0 0,-1 0 1,1 0-1,-1-1 0,1 1 0,-1 0 0,1 0 0,0 0 0,-1 0 1,1 0-1,-1 0 0,1 0 0,-1 0 0,1 1 0,0-1 1,0 1 1,-1-1 1,1 1 0,-1-1 0,0 1 0,0-1 0,1 1 0,-1-1 0,0 1 0,0 0 0,0-1 0,1 1 0,-1 0 0,0-1 0,0 1 0,0-1 0,0 1 0,0 0 0,0-1 0,-1 2 0,-9 39-166,6-28 136,4-12 37,-3 22-7,3-23 10,0 0 1,0 1-1,0-1 1,0 0-1,0 1 1,0-1 0,0 0-1,0 1 1,0-1-1,0 0 1,0 1-1,0-1 1,1 0 0,-1 1-1,0-1 1,0 0-1,0 0 1,0 1-1,1-1 1,-1 0 0,0 0-1,0 1 1,1-1-1,-1 0 1,0 0-1,1 0 1,-1 0 0,0 1-1,0-1 1,1 0-1,-1 0 1,0 0-1,1 0 1,-1 0 0,0 0-1,1 0 1,-1 0-1,0 0 1,1 0-1,-1 0 1,0 0 0,1 0-1,-1 0 1,0 0-1,1 0 1,-1 0-1,0 0 1,1-1 0,-1 1-1,0 0 1,1 0-1,-1 0 1,0 0-1,0-1 1,1 1 0,-1 0-1,0 0 1,1-1-1,14-9-65,-1 0 0,0-1 0,24-24 0,-25 21-94,1 2 1,0 0-1,23-15 0,-36 27 137,0-1 0,0 0 0,1 1 0,-1-1 0,0 1 0,0-1 0,0 1 0,1-1 0,-1 1 0,0 0 0,1 0 0,-1 0 0,3 0 0,-4 0 16,1 0-1,-1 0 0,1 0 1,-1 1-1,1-1 0,-1 0 1,1 0-1,-1 1 1,0-1-1,1 0 0,-1 1 1,1-1-1,-1 1 0,0-1 1,1 0-1,-1 1 0,0-1 1,1 1-1,-1-1 0,0 1 1,0-1-1,1 2 1,0 3 7,0 0 0,-1 0 0,1 0 0,-1 0 0,-1 10 0,1 13 132,1-26-121,-1-1 0,1 0 0,-1 0-1,1 1 1,-1-1 0,1 0 0,0 0 0,0 0 0,-1 0 0,1 0-1,0 0 1,0 0 0,0-1 0,0 1 0,0 0 0,0 0 0,1-1-1,-1 1 1,0 0 0,0-1 0,0 0 0,1 1 0,-1-1 0,0 0-1,0 1 1,1-1 0,-1 0 0,0 0 0,1 0 0,-1 0 0,0 0-1,1 0 1,0-1 0,5 0 25,-1 0 0,0 0 0,0-1-1,0 0 1,9-5 0,2-1 21,0-1 1,-2-1-1,1-1 0,-1 0 0,0-1 0,-1 0 1,-1-2-1,0 1 0,-1-2 0,0 1 1,10-19-1,-21 32-58,0-1-1,0 0 1,-1 0 0,1 0-1,0 0 1,-1 0 0,1 0-1,-1 0 1,0 0 0,0 0 0,0 0-1,0 0 1,0-3 0,0 5-1,0-1 0,0 1 0,0 0 1,-1-1-1,1 1 0,0 0 0,0-1 0,0 1 1,-1 0-1,1-1 0,0 1 0,0 0 0,-1-1 1,1 1-1,0 0 0,-1-1 0,1 1 1,0 0-1,-1 0 0,1 0 0,0-1 0,-1 1 1,1 0-1,-1 0 0,0 0-1,0 0 1,-1 0-1,1 0 0,0 0 0,0 0 1,0 0-1,0 1 0,0-1 1,0 0-1,0 1 0,0-1 0,0 1 1,-2 0-1,-6 4 20,1 1 0,0 1 1,0-1-1,0 1 0,1 0 0,-1 1 1,2 0-1,-1 0 0,-9 17 0,12-19 13,0 1 0,0 0 0,1 1 0,0-1-1,0 0 1,1 1 0,0 0 0,0 0-1,1-1 1,0 1 0,1 0 0,-1 0 0,2 10-1,-1-16-51,0 1-1,0-1 0,1 0 0,-1 0 1,1 0-1,-1 0 0,1 0 0,0 0 1,-1 0-1,1 0 0,0-1 0,0 1 1,1 0-1,-1 0 0,0-1 1,0 1-1,1-1 0,-1 1 0,1-1 1,0 1-1,-1-1 0,1 0 0,0 0 1,0 0-1,-1 0 0,1 0 0,0 0 1,0-1-1,0 1 0,0 0 0,0-1 1,0 0-1,1 1 0,-1-1 0,0 0 1,0 0-1,2-1 0,1 1-48,-1-1-1,1-1 1,-1 1-1,1-1 0,-1 1 1,0-1-1,0 0 1,0-1-1,0 1 1,0-1-1,-1 0 0,1 0 1,-1 0-1,0 0 1,0 0-1,4-6 1,14-26-387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0.982"/>
    </inkml:context>
    <inkml:brush xml:id="br0">
      <inkml:brushProperty name="width" value="0.025" units="cm"/>
      <inkml:brushProperty name="height" value="0.025" units="cm"/>
    </inkml:brush>
  </inkml:definitions>
  <inkml:trace contextRef="#ctx0" brushRef="#br0">43 1 20836,'-22'0'1337,"9"7"-1681,6 2-665,7 2 1161,3-7-112,10-14-368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1.700"/>
    </inkml:context>
    <inkml:brush xml:id="br0">
      <inkml:brushProperty name="width" value="0.025" units="cm"/>
      <inkml:brushProperty name="height" value="0.025" units="cm"/>
    </inkml:brush>
  </inkml:definitions>
  <inkml:trace contextRef="#ctx0" brushRef="#br0">87 61 15883,'7'-4'505,"-1"0"-1,1-1 0,-1 0 0,0-1 1,0 1-1,-1-1 0,9-11 1,-34 45 4081,-20 28-4257,-15 55-155,49-98-176,2 0 1,-1 0-1,2 1 1,-1 0-1,2-1 1,-2 25-1,4-37 1,0 1 0,0 0 0,0 0 0,0-1 0,0 1 0,0 0 0,0 0 0,0-1 0,1 1-1,-1 0 1,1 0 0,-1-1 0,1 1 0,0 0 0,0-1 0,0 1 0,0-1 0,0 1 0,0-1 0,0 0 0,0 1 0,0-1 0,1 0 0,1 1 0,-1-1 1,0 0 0,0-1 0,0 0 0,0 1 0,1-1 0,-1 0 0,0 0 0,0 0 1,0-1-1,0 1 0,0 0 0,0-1 0,1 1 0,-1-1 0,0 0 0,3-1 0,9-6 13,-1 0 0,0 0-1,0-1 1,13-12 0,4-6 39,0-1 0,-2-1 0,-1-2 0,-1-1 1,-2-1-1,-2-1 0,29-56 0,-58 107-146,-43 105-222,44-105 306,1 1 1,0 1-1,2-1 0,0 0 1,-1 26-1,4-42 12,0 1 1,0 0-1,1 0 1,-1 0-1,1 0 0,-1 0 1,1 0-1,0 0 1,0-1-1,2 4 1,-2-5-1,-1 0 0,1 0 0,0 0 0,0 0 0,-1-1 0,1 1 0,0 0 0,0 0 0,0-1 0,0 1 0,0-1 0,0 1 0,0-1 0,0 1 0,0-1 0,0 0 0,0 0 0,0 1 0,0-1 0,0 0 1,0 0-1,1 0 0,-1 0 0,0 0 0,0 0 0,0 0 0,0-1 0,0 1 0,0 0 0,0-1 0,2 0 0,5-2 19,1-1 0,-1-1 0,0 0 0,0 0 0,-1 0 0,1-1 0,9-10-1,45-51 150,-62 67-170,20-24 85,-1-1 0,-2 0 0,24-44 1,-36 52-78,-8 11-39,2 6 26,-1 1 0,1-1 1,0 0-1,0 1 0,-1-1 0,1 1 0,0 0 0,0-1 1,0 1-1,-1 0 0,1 0 0,0 0 0,0 0 0,0 0 1,0 0-1,1 0 0,-2 1 0,-6 8-23,0 0-1,1 1 0,0-1 1,1 1-1,0 1 1,0-1-1,2 1 1,-1 0-1,2 0 1,-1 1-1,-1 12 0,5-23 28,0-1-1,0 1 0,0 0 1,0-1-1,0 1 0,0-1 1,0 1-1,1 0 0,-1-1 1,0 1-1,1-1 0,-1 1 1,1-1-1,0 1 0,0-1 1,-1 1-1,1-1 0,0 0 1,0 1-1,0-1 0,0 0 1,1 0-1,-1 0 0,0 0 1,0 0-1,1 0 0,-1 0 1,1 0-1,-1 0 0,0-1 1,1 1-1,0-1 0,-1 1 0,1-1 1,-1 1-1,1-1 0,0 0 1,-1 0-1,1 0 0,-1 0 1,1 0-1,2 0 0,7-1-4,0 0-1,0-1 0,0 0 1,20-7-1,31-14-4,-43 14-23,0 2 0,1 1 0,0 0 0,0 1 0,27-3 0,-44 8 25,-1 0 0,0 0 0,0 0 0,1 0 0,-1 1 0,0-1 0,0 0 0,0 1 0,0-1 0,0 1 0,1 0 0,-1 0 0,0 0 0,-1 0 0,1 0-1,0 0 1,0 1 0,0-1 0,-1 1 0,1-1 0,-1 1 0,1-1 0,-1 1 0,1 0 0,-1 0 0,0 0 0,1 2 0,1 4-29,0 1 0,0 0 0,-1-1 0,0 1 0,0 13 0,2 4 29,-4-26 17,0 1 1,0 0-1,0 0 0,0-1 1,0 1-1,1 0 1,-1 0-1,0-1 1,0 1-1,0 0 1,1 0-1,-1-1 1,1 1-1,-1 0 1,0-1-1,1 1 1,-1-1-1,1 1 1,-1-1-1,1 1 1,0 0-1,0-1 6,-1 0 0,1 0 0,-1-1 0,1 1 0,-1 0 0,1-1 0,-1 1 0,1 0 0,-1-1-1,1 1 1,-1-1 0,0 1 0,1-1 0,-1 1 0,0 0 0,0-1 0,1 1 0,-1-1 0,0 1 0,1-2 0,10-34 497,16-162 1102,-27 196-1708,0-1 1,1 1 0,-1-1-1,1 0 1,-1 1-1,1-1 1,0 1-1,0-1 1,2-3 0,-2 5 27,0 0 0,0 0 0,0 0 1,0 0-1,0 1 0,0-1 0,0 1 1,1-1-1,-1 1 0,0-1 0,0 1 1,1-1-1,-1 1 0,0 0 0,1 0 1,-1 0-1,0 0 0,1 0 0,-1 0 1,2 0-1,17 2-428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2.530"/>
    </inkml:context>
    <inkml:brush xml:id="br0">
      <inkml:brushProperty name="width" value="0.025" units="cm"/>
      <inkml:brushProperty name="height" value="0.025" units="cm"/>
    </inkml:brush>
  </inkml:definitions>
  <inkml:trace contextRef="#ctx0" brushRef="#br0">16 175 16396,'-3'5'274,"1"0"0,0 1 1,0-1-1,0 1 1,1 0-1,-1-1 1,1 1-1,1 0 0,-1 0 1,1 10-1,0-14-201,1-1 0,-1 1 0,0 0 1,1-1-1,0 1 0,-1-1 0,1 1 0,0-1 0,-1 1 0,1-1 0,0 1 0,0-1 0,0 0 0,0 0 0,1 1 0,1 1 0,-1-2 7,0 0 0,1 0-1,-1 0 1,0 0 0,1 0-1,-1-1 1,0 1 0,1-1-1,-1 0 1,0 1 0,1-1-1,-1 0 1,1 0 0,4-1-1,3-1 84,0-1 0,0 0 0,0 0 0,0-1 0,0 0 0,-1 0 0,0-1 0,0 0 0,0-1 0,-1 0 0,0-1 0,13-12 0,-10 8-17,0-1 1,-1 0-1,0-1 1,-1 0-1,-1 0 0,0-1 1,10-24-1,-16 31-117,0 1-1,0-1 0,0 0 0,-1 1 1,0-1-1,-1-12 0,1 18-27,-2 0 0,1 0-1,0-1 1,0 1 0,0 0 0,-1 0 0,1 0 0,0 0 0,-1 0-1,1-1 1,-1 1 0,1 0 0,-1 0 0,0 0 0,1 0-1,-1 1 1,0-1 0,-1-2 0,0 3-3,1-1 1,0 1-1,-1-1 0,1 1 1,0 0-1,-1 0 0,1 0 1,0 0-1,-1 0 0,1 0 1,-1 0-1,1 0 0,0 0 1,-1 0-1,1 1 0,0-1 1,-1 1-1,1-1 0,0 1 1,-3 1-1,-1 1-9,0 0 0,0 1 0,0 0 0,0 0-1,1 0 1,-1 0 0,1 1 0,0 0 0,0 0 0,1 0 0,-4 8 0,-4 6-25,2 0 0,-7 20 0,11-26 23,1 1 1,1-1-1,0 0 0,0 1 1,2 0-1,0-1 1,1 23-1,0-32 11,0 1-1,1 0 1,0-1-1,0 1 1,1-1-1,-1 0 1,1 1-1,0-1 1,0 0-1,0 0 1,5 5-1,-5-6 2,0-1 0,1 1 1,-1-1-1,1 0 0,0 0 0,0 0 0,0 0 0,0-1 1,0 1-1,0-1 0,0 0 0,1 1 0,-1-2 1,0 1-1,1 0 0,-1-1 0,5 1 0,2-1 2,1-1-1,-1 0 0,0 0 0,1-1 1,-1-1-1,0 1 0,0-2 0,-1 1 1,1-1-1,-1-1 0,13-7 0,13-10 44,46-39 0,-67 50-21,29-20 19,-43 31-42,0 0 1,0 0-1,1 0 0,-1-1 0,0 1 0,0 0 0,0 0 0,1 0 0,-1 0 0,0 0 0,1 0 0,-1 0 0,0 0 0,0 0 1,1 0-1,-1 0 0,0 0 0,0 0 0,1 0 0,-1 0 0,0 0 0,0 0 0,1 0 0,-1 0 0,0 0 0,0 0 0,1 0 0,-1 1 1,0-1-1,0 0 0,1 0 0,-1 0 0,0 0 0,0 1 0,0-1 0,1 0 0,-1 0 0,0 0 0,0 1 0,0-1 0,0 0 1,0 0-1,0 1 0,1-1 0,-1 0 0,0 0 0,0 1 0,0-1 0,0 0 0,0 0 0,0 1 0,0-1 0,0 0 0,0 1 1,0-1-1,0 0 0,-2 18-1,2-16 1,-2 7-1,0 2 3,0-1-1,1 1 1,0 0 0,1-1 0,2 20 0,-2-29 0,0 1 1,1 0 0,-1-1 0,1 1 0,-1 0 0,1-1 0,0 1 0,0-1 0,0 1 0,-1-1-1,2 1 1,-1-1 0,0 0 0,0 0 0,0 1 0,0-1 0,3 2 0,-2-3 3,1 1 1,-1 0-1,0 0 0,1-1 1,-1 1-1,0-1 1,1 0-1,-1 0 1,1 0-1,-1 0 0,0 0 1,1 0-1,-1-1 1,1 1-1,-1-1 1,4-1-1,11-5 23,0-1 1,-1 0-1,0-1 0,0-1 0,-1-1 1,14-12-1,-9 8 4,0 0 0,32-16 0,-50 30-33,-1 0 0,1 0 0,0 0 0,-1 0 0,1 0 0,0 1 1,0-1-1,-1 1 0,1-1 0,0 1 0,0-1 0,0 1 0,0 0 0,0 0 0,0 0 0,-1 0 0,1 1 0,0-1 0,0 0 0,0 1 0,0-1 0,0 1 0,-1 0 0,1 0 1,3 1-1,-3 1 0,0-1 0,0 1 0,-1 0 1,1-1-1,0 1 0,-1 0 1,0 0-1,0 0 0,0 0 0,0 1 1,0-1-1,-1 0 0,1 6 0,2 14 7,-3-16-4,0 0 0,1 0 1,0 0-1,0 0 0,1 0 1,0 0-1,0 0 0,6 12 0,-7-19-13,-1 1-1,1 0 0,0 0 0,-1-1 0,1 1 0,0 0 0,0-1 0,0 1 0,-1-1 0,1 1 0,0-1 0,0 0 0,0 1 0,0-1 0,0 0 0,0 0 0,0 1 0,0-1 0,0 0 0,0 0 0,0 0 1,0 0-1,0 0 0,0 0 0,0-1 0,0 1 0,0 0 0,0 0 0,0-1 0,0 1 0,0-1 0,-1 1 0,1-1 0,0 1 0,0-1 0,0 1 0,-1-1 0,2-1 0,4-2-217,-1-1-1,0 0 0,0 0 0,5-7 0,1-3-156,-1 0-1,-1-1 0,-1 0 0,11-27 0,-5 3-270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3.006"/>
    </inkml:context>
    <inkml:brush xml:id="br0">
      <inkml:brushProperty name="width" value="0.025" units="cm"/>
      <inkml:brushProperty name="height" value="0.025" units="cm"/>
    </inkml:brush>
  </inkml:definitions>
  <inkml:trace contextRef="#ctx0" brushRef="#br0">52 1 20868,'-19'13'1537,"3"-2"-1345,4 1-328,7-9-272,7 2 704,9-9-432,3-9-200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3.504"/>
    </inkml:context>
    <inkml:brush xml:id="br0">
      <inkml:brushProperty name="width" value="0.025" units="cm"/>
      <inkml:brushProperty name="height" value="0.025" units="cm"/>
    </inkml:brush>
  </inkml:definitions>
  <inkml:trace contextRef="#ctx0" brushRef="#br0">381 95 17260,'3'-6'327,"1"0"0,-1 0 1,1-1-1,-2 1 0,1-1 1,-1 0-1,2-10 0,-3 16-267,-1 0 0,0 0-1,0 0 1,0-1 0,0 1-1,0 0 1,0 0 0,-1-1-1,1 1 1,0 0 0,0 0-1,-1 0 1,1 0 0,-1-1-1,1 1 1,-1 0 0,0 0-1,1 0 1,-1 0 0,-1-1-1,1 1 32,-1 0 0,0 0 0,1 1 0,-1-1-1,0 0 1,0 1 0,1-1 0,-1 1 0,0-1 0,0 1-1,0 0 1,0 0 0,0 0 0,1 0 0,-1 0 0,0 0-1,-3 1 1,-6 2 62,0 0 0,0 0-1,1 1 1,0 0 0,0 1-1,0 0 1,0 1 0,1 0-1,-14 12 1,-4 4-53,-41 46 0,46-44-84,1 2 0,1 0 0,-23 42 0,36-55-11,0 0 0,1 1-1,0 0 1,1 0 0,1 1-1,0-1 1,1 1 0,1 0-1,-2 27 1,4-38-5,1 0 0,-1-1 1,0 1-1,1-1 0,0 1 0,0-1 0,0 0 1,0 1-1,0-1 0,1 0 0,-1 0 0,1 0 1,0 0-1,0 0 0,0 0 0,0 0 0,5 4 1,-2-3 0,-1-1 0,1 0 0,0-1 0,0 1 0,0-1 0,0 0 1,0 0-1,0 0 0,0-1 0,9 2 0,4-2 5,-1 0-1,1 0 1,-1-2-1,0 0 1,1-1-1,22-6 1,-31 6 2,56-16 41,-62 17-44,1 0 0,-1-1 0,0 1 0,1-1 0,-1 0 0,0 0 0,0 0 0,0 0 0,0 0 0,0-1 0,-1 1 0,1-1 0,-1 0 0,3-4 0,-4 7-4,-1-1 1,0 1 0,0-1 0,0 0-1,1 0 1,-1 1 0,0-1-1,0 0 1,0 1 0,0-1 0,-1 0-1,1 1 1,0-1 0,0 0 0,0 1-1,0-1 1,-1 0 0,1 1-1,0-1 1,-1 0 0,1 1 0,0-1-1,-1 1 1,1-1 0,-1 1 0,1-1-1,-1 1 1,1-1 0,-1 1-1,1-1 1,-1 1 0,1-1 0,-1 1-1,0 0 1,1 0 0,-2-1 0,-24-8 14,25 9-16,-13-3-4,-1 0 0,1 1 0,-1 1 0,0 1 0,0 0 0,1 1 0,-1 0 0,-20 5 0,20 1-59,15-7 61,0 0 1,0 1-1,0-1 1,0 0-1,0 0 0,0 0 1,-1 0-1,1 1 1,0-1-1,0 0 0,0 0 1,0 0-1,0 0 1,0 1-1,0-1 0,1 0 1,-1 0-1,0 0 1,0 0-1,0 1 0,0-1 1,0 0-1,0 0 1,0 0-1,0 0 1,0 1-1,0-1 0,0 0 1,1 0-1,-1 0 1,0 0-1,0 0 0,0 0 1,0 0-1,0 1 1,1-1-1,-1 0 0,0 0 1,0 0-1,0 0 1,0 0-1,1 0 0,-1 0 1,3 1-10,1 1 0,0-2-1,-1 1 1,1 0 0,-1 0 0,8-1 0,25-1-42,1-2 0,64-14 0,-56 9 22,50-4 0,-94 12 32,0 0 1,0 0 0,0-1 0,0 1-1,0 0 1,0 0 0,1 0 0,-1 0-1,0 1 1,0-1 0,0 0 0,0 0 0,0 1-1,0-1 1,0 0 0,0 1 0,0-1-1,0 1 1,0-1 0,0 1 0,0 0-1,-1-1 1,1 1 0,0 0 0,0 0 0,-1 0-1,1-1 1,0 1 0,0 2 0,0-1 10,-1 1 1,0-1 0,0 1 0,0-1 0,0 1 0,0-1 0,-1 1-1,1-1 1,-1 0 0,0 1 0,1-1 0,-3 4 0,-16 38 167,13-33-192,0 1 1,1 0 0,1 1-1,0-1 1,-3 14 0,7-25-36,0-1-1,0 0 1,0 1 0,0-1 0,0 1 0,0-1 0,0 0 0,0 1 0,0-1 0,0 1 0,0-1 0,0 0-1,0 1 1,0-1 0,0 1 0,0-1 0,0 0 0,0 1 0,0-1 0,1 1 0,-1-1 0,0 0 0,0 1 0,1-1-1,-1 0 1,0 1 0,1-1 0,9-4-510,12-18 207,-20 20 240,21-25-428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4.532"/>
    </inkml:context>
    <inkml:brush xml:id="br0">
      <inkml:brushProperty name="width" value="0.025" units="cm"/>
      <inkml:brushProperty name="height" value="0.025" units="cm"/>
    </inkml:brush>
  </inkml:definitions>
  <inkml:trace contextRef="#ctx0" brushRef="#br0">30 65 17964,'-4'3'254,"1"0"0,0 0 0,0 0 0,1 1 1,-1-1-1,1 1 0,0-1 0,-4 7 0,6-9-219,0 0-1,-1 0 0,1 0 0,0 1 0,0-1 1,0 0-1,0 0 0,0 0 0,0 0 1,0 0-1,0 0 0,0 0 0,0 0 1,0 0-1,1 0 0,-1 0 0,0 0 1,1 0-1,-1 0 0,1 0 0,-1 0 1,1-1-1,0 1 0,-1 0 0,1 0 1,0 0-1,0-1 0,-1 1 0,1 0 1,0-1-1,0 1 0,0-1 0,0 1 1,0-1-1,0 1 0,0-1 0,0 0 1,0 1-1,0-1 0,1 0 0,5 2-6,0-1 1,0 0-1,0 0 0,0 0 0,0-1 0,1 0 1,-1-1-1,0 1 0,0-2 0,0 1 0,0-1 0,0 0 1,0 0-1,0-1 0,7-3 0,-4 1-11,0-1 0,1 0 0,-2 0 0,1-1 0,-1 0-1,0-1 1,0 0 0,11-14 0,-18 19-12,0 0 1,0 0-1,0 0 1,-1 0-1,1 0 0,-1-1 1,1-3-1,-1 6-5,-1 1 0,0-1 0,0 1 0,0-1-1,0 1 1,0-1 0,0 1 0,0-1 0,0 1 0,0-1 0,0 1 0,0-1 0,0 1 0,0-1-1,0 1 1,-1-1 0,1 1 0,0-1 0,0 1 0,0-1 0,-1 1 0,1-1 0,0 1 0,-1 0-1,1-1 1,0 1 0,-1-1 0,1 1 0,-1 0 0,1-1 0,0 1 0,-1 0 0,1 0 0,-1-1-1,1 1 1,-1 0 0,1 0 0,-1 0 0,1 0 0,-1 0 0,1-1 0,-1 1 0,1 0 0,-1 0-1,1 0 1,-1 0 0,1 1 0,-1-1 0,1 0 0,-1 0 0,1 0 0,-1 0 0,1 0 0,-2 1-1,-3 0 0,1 1 0,-1 0 0,0 0 1,0 0-1,1 0 0,-1 1 0,1 0 0,0 0 0,0 0 0,-7 7 0,-3 4 27,-17 23 0,23-27 0,1-1 0,0 1 0,1 0 0,0 1 0,0-1 0,1 1 1,1 0-1,0 1 0,0-1 0,1 1 0,-1 13 0,3-23-19,1-1 0,0 1 0,0 0 0,0-1 0,0 1 0,1 0 0,-1-1 0,0 1 0,1-1 1,-1 1-1,1-1 0,0 1 0,-1-1 0,1 1 0,0-1 0,0 1 0,0-1 0,0 0 0,0 1 0,0-1 0,2 2 0,-1-2 1,0 0 0,1 0 0,-1 0 0,0 0 0,1 0 0,-1 0 0,1 0 1,-1-1-1,1 0 0,-1 1 0,1-1 0,3 0 0,5-1 9,0 0-1,-1-1 1,1 0 0,-1-1 0,17-6-1,-1-1 10,-2-2 1,1-1-1,-2-1 0,0-2 0,-1 0 0,0-1 0,-1-1 0,-1 0 1,19-25-1,-24 18-76,-15 17-25,-12 14-34,2 4 114,0 0-1,1 2 0,0-1 1,0 1-1,2 0 1,-1 0-1,2 1 0,0 0 1,-8 25-1,12-35 11,1 0 1,0 0-1,1 1 0,-1-1 0,0 0 0,1 1 0,0-1 1,0 1-1,0-1 0,0 1 0,1-1 0,-1 1 0,1-1 0,0 0 1,1 4-1,-1-5-4,0-1 0,0 1 1,0-1-1,1 0 0,-1 1 1,1-1-1,-1 0 0,1 0 1,-1 0-1,1 0 0,-1 0 1,1 0-1,0 0 0,0-1 1,0 1-1,-1 0 0,1-1 1,0 0-1,0 1 0,0-1 0,0 0 1,0 0-1,0 0 0,-1 0 1,1 0-1,0-1 0,0 1 1,3-2-1,7 0 23,0-2 1,0 1-1,-1-2 0,0 1 0,0-2 1,0 1-1,0-2 0,-1 1 1,15-13-1,-2-1 32,-1-1 0,33-39 1,-42 40-70,-9 13-21,-9 13-27,-3 5 39,2 0 0,-1 0 0,1 0 0,1 0 0,0 1 0,-3 14 0,5-18 18,1 0 1,1 0 0,-1 0-1,1 0 1,1 0 0,-1 1 0,1-1-1,1 0 1,-1 0 0,4 13-1,-3-19-2,-1 1 0,1-1 0,0 0 0,0 0-1,0 0 1,0 0 0,1 0 0,-1 0-1,0 0 1,1 0 0,0-1 0,-1 1 0,1-1-1,0 1 1,0-1 0,-1 1 0,1-1-1,0 0 1,1 0 0,-1 0 0,0 0 0,0 0-1,0-1 1,0 1 0,1-1 0,-1 1-1,0-1 1,1 0 0,-1 0 0,0 0 0,1 0-1,-1 0 1,0 0 0,3-2 0,4 1 8,-1-2 1,0 1-1,0-1 1,0 0 0,0-1-1,0 1 1,-1-2-1,9-5 1,-5 2-2,0-1 1,0 0-1,-1-1 0,0 0 1,-1 0-1,0-1 1,0 0-1,-1-1 0,-1 0 1,0 0-1,-1-1 1,8-21-1,-13 32-15,-1-1 1,1 1-1,-1-1 1,1 1-1,-1-1 1,0 0-1,0 1 0,0-1 1,-1 1-1,1-1 1,-1 1-1,1-1 1,-1 1-1,0-1 1,0 1-1,-1-4 0,1 5 1,0 0 0,0 0-1,0 0 1,0 1 0,0-1-1,0 0 1,0 0-1,0 1 1,0-1 0,0 1-1,0-1 1,0 1 0,-1-1-1,1 1 1,0 0-1,0-1 1,-1 1 0,1 0-1,0 0 1,0 0 0,-1 0-1,1 0 1,0 0-1,0 0 1,-1 0 0,1 1-1,0-1 1,0 1-1,0-1 1,-1 0 0,1 1-1,0 0 1,0-1 0,-2 2-1,-1 1-1,0 0 0,0 0-1,1 0 1,-1 1 0,1-1 0,0 1 0,-1 0-1,2 0 1,-1 0 0,-3 7 0,5-9 4,0 0 1,0 0 0,1-1 0,-1 1 0,0 0 0,1 0 0,0 0-1,-1 0 1,1 0 0,0 0 0,0 0 0,1 4 0,-1-5 1,0 0 0,1 0 0,-1 0 0,1 0 0,-1 0 0,1 0 0,-1 0 0,1 0 0,0 0 0,0 0 1,-1 0-1,1 0 0,0 0 0,0 0 0,0-1 0,0 1 0,0 0 0,0-1 0,0 1 0,0-1 0,0 1 0,3 0 1,3 0 4,-1 1 0,1-1 0,0 0 0,0-1 1,0 0-1,0 0 0,0 0 0,0-1 1,0 0-1,0 0 0,9-4 0,4-1 6,0-2-1,28-13 1,-32 13-24,-1 0 1,1-2-1,-1 0 1,-1 0-1,0-1 1,-1-1-1,0 0 0,13-17 1,-24 25-51,-10 9 45,-11 14 28,6 0 74,1-1 1,-18 39-1,27-49-46,-1 1 0,1-1 0,0 1 0,1 0 0,0 0 0,0 1 0,1-1 0,0 0 1,1 15-1,0-22-30,0 0 0,0-1 0,1 1 1,-1 0-1,0 0 0,1 0 1,0 0-1,-1 0 0,1-1 0,0 1 1,0 0-1,0-1 0,0 1 0,0 0 1,0-1-1,0 1 0,0-1 1,1 0-1,-1 1 0,1-1 0,-1 0 1,1 0-1,-1 0 0,1 0 0,0 0 1,-1 0-1,1-1 0,0 1 1,0 0-1,-1-1 0,1 1 0,0-1 1,0 0-1,3 0 0,-1 0-61,1 0-1,-1-1 1,0 1-1,1-1 1,-1-1-1,0 1 1,0 0-1,0-1 1,0 0-1,0 0 1,-1 0-1,1 0 1,0-1-1,4-4 1,-3 2-36,0-1-1,0 1 1,0-2 0,-1 1-1,0 0 1,0-1 0,-1 0-1,1 0 1,2-9 0,0-4-22,-1 0-1,4-26 1,-1-20-327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5.058"/>
    </inkml:context>
    <inkml:brush xml:id="br0">
      <inkml:brushProperty name="width" value="0.025" units="cm"/>
      <inkml:brushProperty name="height" value="0.025" units="cm"/>
    </inkml:brush>
  </inkml:definitions>
  <inkml:trace contextRef="#ctx0" brushRef="#br0">0 0 17212,'0'16'1584,"0"0"-1232,4 1-344,5 3 552,5-1-856,2 1 424,4-1-256,2-4-112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5.554"/>
    </inkml:context>
    <inkml:brush xml:id="br0">
      <inkml:brushProperty name="width" value="0.025" units="cm"/>
      <inkml:brushProperty name="height" value="0.025" units="cm"/>
    </inkml:brush>
  </inkml:definitions>
  <inkml:trace contextRef="#ctx0" brushRef="#br0">86 500 16780,'-14'18'1103,"-30"45"567,39-56-1410,2 0-1,-1 1 1,1-1 0,0 1-1,0-1 1,1 1-1,-2 9 1,4-16-215,0 1 0,0-1 1,-1 0-1,1 1 0,0-1 0,0 1 0,0-1 1,0 0-1,1 1 0,-1-1 0,0 0 1,0 1-1,1-1 0,-1 0 0,1 1 0,-1-1 1,1 0-1,0 0 0,0 0 0,-1 1 0,1-1 1,2 2-1,-2-2-19,1-1-1,-1 1 1,1 0 0,0-1-1,-1 1 1,1-1 0,0 1 0,-1-1-1,1 0 1,0 0 0,-1 0-1,1 0 1,0 0 0,-1 0 0,4-1-1,4-1-4,-1 0-1,0-1 1,0 0-1,0 0 1,-1-1-1,11-6 1,1-3 13,-1-2 1,0 0-1,-1-2 1,-1 1-1,0-2 1,-2 0-1,25-40 1,-15 17-13,-2-1 1,31-86 0,-46 110-41,-2 1 1,0-1-1,4-37 0,-9 53 16,0 0 0,0 0 0,1 1-1,-1-1 1,-1 0 0,1 0 0,0 0-1,0 0 1,-1 1 0,1-1 0,-1 0-1,1 0 1,-1 1 0,0-1 0,0 0-1,1 1 1,-3-3 0,2 3 0,0 0 1,0 1 0,0 0 0,0-1-1,0 1 1,0-1 0,0 1-1,0 0 1,0 0 0,0 0-1,0 0 1,0 0 0,0 0-1,0 0 1,0 0 0,0 0-1,0 0 1,0 0 0,0 0-1,1 1 1,-1-1 0,0 0-1,-1 1 1,-5 3 1,0 0 0,0 0 0,0 0-1,1 1 1,0 0 0,-9 9 0,-8 10 80,2 1-1,-31 46 1,43-57-37,0 1-1,1 0 0,1 1 1,0-1-1,1 1 1,-7 34-1,12-44-34,0 0-1,0 0 1,1 0-1,0 0 0,0 0 1,1 0-1,0 0 1,0 0-1,0 0 1,0 0-1,4 7 1,-3-9-25,0 0 1,0 0 0,1 0-1,-1-1 1,1 1 0,0-1-1,0 1 1,0-1 0,0 0-1,1 0 1,-1-1 0,1 1-1,0-1 1,0 0-1,7 4 1,3-1-168,0-1 1,0 0-1,1-1 0,-1 0 0,1-1 1,0-1-1,15-1 0,-10 0-294,-1-1 0,1-2 0,-1 0 1,35-10-1,-49 11 378,0 0 0,0 0 0,-1 0 0,1-1 0,-1 0 0,1 0 0,-1 0 0,0 0 0,7-8 0,-1-1 64,17-26-1,-13 17 20,51-80 24,72-150-1,-127 232 63,-5 10 0,0 1 1,-1 0-1,0-1 0,-1 1 0,0-1 1,0 0-1,-1 0 0,1-13 1,-5 19 286,-2 8-198,-6 9 72,-11 27 113,1 1 1,3 1-1,1 0 1,2 1-1,3 1 1,1 0-1,2 0 1,2 1 0,0 77-1,17-30-794,-12-93 401,1 0 1,-1 0-1,1 0 0,-1 0 0,1-1 0,-1 1 1,1 0-1,-1 0 0,1 0 0,0 0 0,-1-1 0,1 1 1,-1 0-1,1 0 0,0-1 0,-1 1 0,1 0 0,-1-1 1,1 1-1,0 0 0,0-1 0,-1 1 0,1-1 1,-1 0-1,-28-36-1960,-40-67 1,45 61 1905,-28-69-1,50 108 251,0-1-1,1 1 1,0 0-1,0-1 1,0 1-1,0 0 1,0-1-1,1-4 1,0 8-88,0 0 0,1 0 0,-1 0 1,0 0-1,1 0 0,-1 0 0,1 0 0,-1 0 1,1 0-1,-1 0 0,1 1 0,-1-1 0,1 0 0,0 0 1,0 0-1,-1 1 0,1-1 0,0 0 0,0 1 1,0-1-1,0 1 0,0-1 0,0 1 0,0 0 0,0-1 1,0 1-1,0 0 0,0-1 0,0 1 0,0 0 1,0 0-1,0 0 0,0 0 0,0 0 0,0 0 1,0 0-1,1 1 0,26 1 752,36 8 0,-34-5-194,39 2 0,-40-7-389,1-1-1,54-10 0,-13-5-26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6.919"/>
    </inkml:context>
    <inkml:brush xml:id="br0">
      <inkml:brushProperty name="width" value="0.05" units="cm"/>
      <inkml:brushProperty name="height" value="0.05" units="cm"/>
    </inkml:brush>
  </inkml:definitions>
  <inkml:trace contextRef="#ctx0" brushRef="#br0">55 1 14067,'1'0'133,"-1"1"-1,1 0 1,-1-1-1,0 1 1,1 0-1,-1 0 1,0-1 0,0 1-1,1 0 1,-1-1-1,0 1 1,0 0 0,0 0-1,0-1 1,0 1-1,0 0 1,0 0-1,0-1 1,0 1 0,-1 1-1,-1 19 702,-21 82 3586,11-54-3699,-8 65-1,20-111-683,0 0-1,-1 0 0,1 1 0,1-1 0,-1 0 0,0 0 0,1 0 1,1 7-1,-1-10-27,-1 1 0,0 0 0,1-1 0,-1 1 0,1 0 0,0-1 0,-1 1 0,1 0 0,-1-1 0,1 1 0,0-1 0,0 0 0,-1 1 0,1-1 0,0 1 0,0-1 0,-1 0 0,1 0 0,0 1 0,0-1 0,0 0 0,-1 0 0,1 0 0,0 0 0,0 0 0,0 0 0,0 0 0,-1 0 0,1 0 0,0 0 0,0-1 0,0 1 0,-1 0 0,1 0 0,0-1 0,0 1 0,-1-1 0,2 0 0,22-9 115,-9 3-46,0 0-1,0 1 0,1 1 0,21-4 0,-32 8-69,0 1 0,-1 0-1,1-1 1,0 2-1,0-1 1,-1 0-1,1 1 1,0 0-1,-1 0 1,1 0-1,-1 1 1,0 0 0,1 0-1,-1 0 1,0 0-1,0 0 1,0 1-1,0 0 1,0 0-1,3 3 1,-3-1-3,0 0 0,0 0 0,0 0 1,0 0-1,-1 0 0,0 1 0,0 0 0,0 0 0,-1 0 0,0 0 1,0 0-1,-1 0 0,1 0 0,-1 1 0,-1-1 0,1 0 0,-1 1 1,0-1-1,-1 0 0,1 1 0,-1-1 0,0 0 0,-1 1 1,0-1-1,-4 10 0,3-9 45,0-1 0,0 1 0,-1-1 0,0 1 0,0-1 0,0 0 0,-1-1 0,0 1 1,0-1-1,-1 0 0,1 0 0,-1-1 0,0 0 0,0 0 0,-1 0 0,1-1 0,-1 1 0,0-2 0,0 1 0,0-1 0,0 0 1,-10 1-1,12-2-24,0-1 0,1 0 0,-1 0 0,0 0 0,1 0 1,-1-1-1,0 0 0,1 0 0,-1 0 0,1-1 0,0 1 0,-1-1 1,1 0-1,0 0 0,0-1 0,0 1 0,0-1 0,0 0 1,1 0-1,-1 0 0,1-1 0,-4-5 0,3 4-193,1 0-1,-1-1 1,1 1-1,1-1 1,-1 0-1,1 0 1,0 0-1,1 0 1,-1 0-1,1-1 1,0 1-1,1 0 1,0 0-1,0-1 1,0 1-1,1-9 1,0 14-15,-1-1 0,0 0 1,1 0-1,-1 0 0,1 0 1,0 0-1,-1 1 0,1-1 1,0 0-1,0 0 0,0 1 1,0-1-1,1 1 0,-1-1 0,0 1 1,1 0-1,-1-1 0,0 1 1,1 0-1,0 0 0,1-1 1,1 0-102,-1 1-1,1 0 1,0 0 0,0 0 0,0 1 0,-1-1 0,1 1 0,0 0 0,7 1 0,24 3-1170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6.072"/>
    </inkml:context>
    <inkml:brush xml:id="br0">
      <inkml:brushProperty name="width" value="0.025" units="cm"/>
      <inkml:brushProperty name="height" value="0.025" units="cm"/>
    </inkml:brush>
  </inkml:definitions>
  <inkml:trace contextRef="#ctx0" brushRef="#br0">0 159 15267,'2'-7'370,"0"0"1,1 0-1,0 0 0,0 0 0,0 1 1,0-1-1,1 1 0,0 0 0,1 0 0,0 0 1,-1 1-1,2 0 0,-1-1 0,10-6 0,-5 5-5,1-1-1,0 2 1,0-1-1,0 2 1,1-1-1,-1 2 0,22-7 1,-28 10-281,0 0 0,0 0 1,0 0-1,1 1 0,-1-1 0,0 1 1,1 1-1,-1-1 0,0 1 1,0 0-1,0 0 0,10 3 1,-13-3-74,1 1 1,-1 0-1,1-1 1,-1 1 0,0 0-1,0 0 1,0 0-1,0 1 1,0-1-1,0 0 1,0 1 0,-1-1-1,1 1 1,-1 0-1,0-1 1,0 1 0,0 0-1,0 0 1,0 0-1,-1-1 1,1 1 0,-1 0-1,0 0 1,0 5-1,-1 4-15,0 1 0,-1 0 0,0-1 0,-1 1 0,-1-1 1,0 0-1,0 0 0,-10 16 0,-6 23-6,19-49 10,0 0-1,0 0 1,1 0 0,-1 0-1,1 0 1,-1 0 0,1 0-1,0 0 1,0 0 0,0 0 0,0 0-1,0 0 1,0 0 0,0 0-1,1 0 1,-1 1 0,1-1-1,0-1 1,0 1 0,1 4-1,0-5 3,0 1-1,-1-1 0,1 1 1,0-1-1,0 0 0,0 1 1,0-1-1,0 0 0,0 0 1,1-1-1,-1 1 0,0 0 1,0-1-1,1 1 0,-1-1 1,0 0-1,0 0 0,5 0 1,7 0 10,0-2 1,0 1 0,0-2 0,0 0-1,0 0 1,-1-1 0,1-1 0,-1-1-1,0 1 1,14-10 0,-14 7-5,1 0 1,-1-2-1,-1 1 1,0-2-1,0 1 0,-1-2 1,0 1-1,16-25 1,-22 28-98,0-1 0,-1 0 1,5-13-1,-7 19-20,-2 0 1,1 0-1,0 0 0,0 1 1,-1-1-1,0 0 0,1 0 0,-1 0 1,0 0-1,-1 0 0,1 0 1,0 0-1,-1 0 0,0 1 1,-1-5-1,2 7 67,0-1-1,0 1 1,0-1-1,-1 1 1,1 0 0,0-1-1,0 1 1,-1 0-1,1-1 1,0 1-1,0 0 1,-1-1 0,1 1-1,0 0 1,-1 0-1,1-1 1,-1 1 0,1 0-1,0 0 1,-1 0-1,1 0 1,0-1 0,-1 1-1,1 0 1,-1 0-1,1 0 1,-1 0 0,1 0-1,0 0 1,-1 0-1,1 0 1,-1 0-1,1 0 1,0 0 0,-1 1-1,1-1 1,-1 0-1,1 0 1,0 0 0,-1 0-1,1 1 1,-1-1-1,1 0 1,0 0 0,-1 1-1,1-1 1,0 0-1,0 1 1,-1-1 0,0 6-723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6.583"/>
    </inkml:context>
    <inkml:brush xml:id="br0">
      <inkml:brushProperty name="width" value="0.025" units="cm"/>
      <inkml:brushProperty name="height" value="0.025" units="cm"/>
    </inkml:brush>
  </inkml:definitions>
  <inkml:trace contextRef="#ctx0" brushRef="#br0">160 1 16812,'-54'50'2571,"36"-34"-1430,-30 32 0,43-42-958,1 0 1,-1 0-1,1 0 1,1 1-1,-1 0 1,1-1 0,0 1-1,1 0 1,0 0-1,-2 9 1,4-15-159,0 0 1,-1 1-1,1-1 1,0 1 0,0-1-1,0 1 1,0-1-1,0 0 1,0 1-1,1-1 1,-1 1-1,0-1 1,1 0 0,-1 1-1,1-1 1,0 0-1,-1 1 1,1-1-1,0 0 1,0 0 0,0 0-1,1 2 1,0-1-3,1-1 0,-1 1 1,0-1-1,0 0 0,1 0 1,-1 0-1,1 0 0,-1-1 1,1 1-1,-1-1 0,6 1 1,5-1 22,0 0 0,0-1 0,24-4 1,-36 5-44,48-12 61,-1-2 0,61-25 0,-42 13-17,-41 20-35,-18 9 6,-7-3-17,-1 1 0,0-1 0,0 1 0,0 0 0,0-1 0,0 1 0,0-1 0,0 1 0,0 0 0,0-1 0,-1 1 0,1-1 0,0 1 0,0 0 0,0-1 0,-1 1 0,1-1 0,-1 2 0,0-1 1,-2 6 7,0 0 1,0 0 0,0 0 0,-2 10 0,5-17-8,0 1 0,-1 0 0,1 0 0,0 0 0,0 0 0,0 0 0,0 0 0,0 0 0,0 0 1,0 0-1,0 0 0,0 0 0,0 0 0,0 0 0,1 0 0,-1 0 0,0 0 0,1 0 0,-1 0 0,1 0 0,-1 0 0,1 0 0,-1-1 0,1 1 0,0 0 0,-1 0 1,1-1-1,0 1 0,0 0 0,0-1 0,-1 1 0,1-1 0,0 1 0,0-1 0,0 1 0,0-1 0,0 0 0,0 1 0,0-1 0,0 0 0,2 0 0,10 1 15,1-2-1,0 0 0,-1-1 1,1 0-1,-1-1 0,1-1 1,-1 0-1,24-11 0,29-7-24,-65 21 3,0 1 0,0-1 0,1 1 0,-1 0 0,0-1 0,1 1 0,-1 0 0,0 0 0,1 0 1,-1 0-1,0 0 0,1 0 0,-1 0 0,0 1 0,1-1 0,-1 0 0,0 1 0,0-1 0,2 2 0,-2-1 2,-1-1 1,1 1 0,-1 0-1,0-1 1,1 1-1,-1 0 1,0 0 0,1-1-1,-1 1 1,0 0-1,0 0 1,0 0-1,0 0 1,0-1 0,0 1-1,0 0 1,0 0-1,0 0 1,0-1-1,0 1 1,-1 0 0,1 1-1,-4 8-53,-1 0 1,1-1-1,-12 17 0,9-15-90,-3 5-200,7-12 166,-1 0 0,2 0 0,-1 1 0,0-1 0,1 1 0,0 0 0,-1 5 0,2-6-193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8.071"/>
    </inkml:context>
    <inkml:brush xml:id="br0">
      <inkml:brushProperty name="width" value="0.025" units="cm"/>
      <inkml:brushProperty name="height" value="0.025" units="cm"/>
    </inkml:brush>
  </inkml:definitions>
  <inkml:trace contextRef="#ctx0" brushRef="#br0">45 387 15307,'-3'4'457,"-25"35"1507,26-37-1773,0 1 0,1 0 0,-1-1 1,1 1-1,0 0 0,0 0 0,0 0 1,0 0-1,1 0 0,-1 0 0,1 0 0,0 5 1,0-8-139,0 1 0,0-1 0,0 1 0,1-1 0,-1 1 0,0-1 0,1 1 0,-1-1 0,0 1 0,1-1 0,-1 1 0,1-1 0,-1 0 0,0 1 0,1-1 1,-1 0-1,1 1 0,-1-1 0,1 0 0,-1 0 0,1 1 0,0-1 0,-1 0 0,1 0 0,-1 0 0,1 0 0,-1 0 0,1 0 0,-1 0 0,1 0 0,0 0 0,-1 0 0,1 0 1,-1 0-1,1 0 0,-1 0 0,1-1 0,-1 1 0,1 0 0,0 0 0,-1-1 0,1 1 0,26-12 632,-26 11-615,40-23 561,0-1 0,-2-3 0,47-42 0,93-111 766,-145 141-930,-45 58-461,0 0 1,-11 29-1,5-9 4,10-25-9,-2 4-3,1-1 1,0 2 0,1-1-1,1 1 1,1 1-1,-4 24 1,8-41 1,1 0-1,0 0 1,0-1 0,0 1-1,0 0 1,0 0 0,0 0-1,1 0 1,-1 0 0,1-1-1,-1 1 1,1 0 0,0 0-1,-1-1 1,1 1 0,0 0 0,0-1-1,0 1 1,2 1 0,-1-2-2,-1 0 1,1 0-1,-1 0 1,1 0-1,0 0 0,-1-1 1,1 1-1,0-1 1,0 1-1,-1-1 1,1 0-1,0 1 1,0-1-1,0 0 1,0 0-1,2-1 1,5 0-11,0-1-1,0 0 1,0-1 0,0 0 0,-1-1 0,12-5 0,-1-2-32,0-1 1,0-1-1,-1-1 0,-1 0 1,-1-1-1,28-31 1,72-116-344,-41 54-8,-68 102 320,-6 13-34,-7 16-60,6-21 164,-24 72 200,15-52-85,2 0 1,0 1 0,-5 37 0,13-43-210,3-23-726,7-29-68,-4 8 525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8.926"/>
    </inkml:context>
    <inkml:brush xml:id="br0">
      <inkml:brushProperty name="width" value="0.025" units="cm"/>
      <inkml:brushProperty name="height" value="0.025" units="cm"/>
    </inkml:brush>
  </inkml:definitions>
  <inkml:trace contextRef="#ctx0" brushRef="#br0">1 211 12787,'-1'-25'4565,"2"24"-4352,0-1 1,0 1 0,0-1-1,0 1 1,0-1-1,0 1 1,0 0 0,0 0-1,0-1 1,1 1-1,-1 0 1,0 0-1,3-1 1,27-15 683,-10 5-666,-6 2 20,-1-1 0,23-23 1,-31 28-39,0-1 1,0 0-1,-1-1 1,1 1-1,-2-1 1,1 0-1,4-12 1,-7 8 498,-8 14-312,-10 17-75,1 7-186,2 1 0,1 1 0,1 0 0,1 1 0,1-1-1,2 2 1,1-1 0,1 1 0,-1 43 0,6-71-129,0 0-1,0 0 1,1 0 0,-1 0 0,0 0 0,1 0 0,-1 0-1,1 0 1,0-1 0,-1 1 0,3 4 0,-2-6-8,-1 0-1,0 0 1,0 0 0,0 1 0,0-1 0,1 0-1,-1 0 1,0 0 0,0 1 0,1-1-1,-1 0 1,0 0 0,0 0 0,1 0 0,-1 0-1,0 0 1,1 0 0,-1 0 0,0 1 0,0-1-1,1 0 1,-1 0 0,0 0 0,1 0-1,-1-1 1,0 1 0,0 0 0,1 0 0,-1 0-1,10-12-72,-4-1-364,-1-1-1,-1 0 1,0 0 0,-1 0 0,2-17-1,-5 28 419,2-15-519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19.542"/>
    </inkml:context>
    <inkml:brush xml:id="br0">
      <inkml:brushProperty name="width" value="0.025" units="cm"/>
      <inkml:brushProperty name="height" value="0.025" units="cm"/>
    </inkml:brush>
  </inkml:definitions>
  <inkml:trace contextRef="#ctx0" brushRef="#br0">451 1 19508,'0'0'44,"0"0"0,0 0 0,0 0 0,0 1 0,0-1 0,0 0 0,0 0 0,0 0 0,0 0 0,0 0 0,0 0 0,0 1 0,0-1 0,0 0 0,0 0 0,0 0-1,0 0 1,0 0 0,0 0 0,0 0 0,1 1 0,-1-1 0,0 0 0,0 0 0,0 0 0,0 0 0,0 0 0,0 0 0,0 0 0,0 0 0,1 0 0,-1 0 0,0 0 0,0 0 0,0 0 0,0 0 0,0 0 0,0 0 0,1 0 0,-1 0 0,0 0-1,0 0 1,0 0 0,0 0 0,0 0 0,0 0 0,1 0 0,-1 0 0,0 0 0,0 0 0,0 0 0,0 0 0,0 0 0,0 0 0,0 0 0,0 0 0,1 0 0,-1 0 0,0-1 0,0 1 0,0 0 0,0 0 0,0 0 0,0 0-1,-8 16 1215,-18 21 31,-7 1-624,-2-2 0,-75 63 0,-95 44-337,197-138-319,4-3-5,0 1 0,0-1 0,0 1-1,0 0 1,-5 6 0,9-9-3,0 0-1,0 1 1,0-1-1,-1 0 1,1 1-1,0-1 1,0 0-1,0 0 1,0 1-1,0-1 1,0 0-1,0 1 1,0-1-1,0 0 1,0 1-1,0-1 1,0 0-1,0 0 1,0 1-1,0-1 1,0 0 0,0 1-1,0-1 1,0 0-1,1 0 1,-1 1-1,0-1 1,0 0-1,0 0 1,0 1-1,1-1 1,-1 0-1,0 0 1,0 1-1,0-1 1,1 0-1,-1 0 1,0 0-1,1 0 1,-1 1-1,0-1 1,0 0-1,1 0 1,-1 0-1,0 0 1,1 0-1,-1 0 1,0 0-1,0 0 1,1 0-1,-1 0 1,0 0-1,1 0 1,22 3-1,-22-2 0,112 3 6,-66-3-290,-1 1 0,66 12-1,-107-13 56,0 0-1,1 1 1,-1-1-1,0 1 0,0 0 1,0 0-1,0 0 1,-1 1-1,1-1 0,0 1 1,-1 0-1,5 5 1,-4-1-494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20.070"/>
    </inkml:context>
    <inkml:brush xml:id="br0">
      <inkml:brushProperty name="width" value="0.025" units="cm"/>
      <inkml:brushProperty name="height" value="0.025" units="cm"/>
    </inkml:brush>
  </inkml:definitions>
  <inkml:trace contextRef="#ctx0" brushRef="#br0">120 0 21365,'-3'13'1752,"-6"16"-1224,-1 5-208,-3 15 696,0 3-239,-2 8-417,0 3-64,4-6-112,1-5-48,1-11-104,3-6-96,2-14-352,3-1-249,1-14-535,1-6 1520,8-6-552,1-5-160,4-6-136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20.543"/>
    </inkml:context>
    <inkml:brush xml:id="br0">
      <inkml:brushProperty name="width" value="0.025" units="cm"/>
      <inkml:brushProperty name="height" value="0.025" units="cm"/>
    </inkml:brush>
  </inkml:definitions>
  <inkml:trace contextRef="#ctx0" brushRef="#br0">245 0 21293,'-1'5'277,"0"-1"0,0 0 0,-1 1 0,1-1 0,-1 0 1,0 0-1,0 0 0,0 0 0,-6 7 0,-2 6 318,-179 323 889,188-338-1485,-3 4-16,1 0-1,0 1 1,0 0-1,0 0 0,-3 13 1,6-19 8,0 0 1,0 1-1,0-1 1,0 0 0,0 0-1,0 1 1,0-1 0,0 0-1,1 1 1,-1-1-1,1 0 1,-1 0 0,1 0-1,-1 1 1,1-1 0,-1 0-1,1 0 1,0 0-1,0 0 1,0 0 0,-1 0-1,1 0 1,0 0 0,0 0-1,0-1 1,0 1-1,1 0 1,-1-1 0,0 1-1,0-1 1,0 1 0,0-1-1,1 1 1,-1-1-1,0 0 1,1 0 0,-1 1-1,0-1 1,2 0 0,8 1-193,0 0 1,1-1 0,-1-1 0,0 1 0,0-2 0,1 0 0,-1 0 0,15-6 0,-6 2-77,0-2 0,0-1 1,29-18-1,-1-5-200</inkml:trace>
  <inkml:trace contextRef="#ctx0" brushRef="#br0" timeOffset="1">338 290 15987,'-16'40'2025,"-1"1"-1289,4-1-312,0 2 1432,7-2-1015,3-4-377,8-6-856,2-6-841,10-6 1057,6-6-208,4-7-192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21.146"/>
    </inkml:context>
    <inkml:brush xml:id="br0">
      <inkml:brushProperty name="width" value="0.025" units="cm"/>
      <inkml:brushProperty name="height" value="0.025" units="cm"/>
    </inkml:brush>
  </inkml:definitions>
  <inkml:trace contextRef="#ctx0" brushRef="#br0">80 1 15555,'2'0'2642,"-2"5"-1478,-3 13-284,2-13-245,-8 40 693,-54 337 1352,61-367-2645,-1 28 31,3-41-60,0 1 1,0-1 0,0 1-1,1-1 1,-1 1 0,1-1-1,-1 0 1,1 1-1,0-1 1,0 1 0,0-1-1,1 0 1,1 3-1,-2-5-2,-1 1-1,1 0 0,0 0 0,0-1 1,1 1-1,-1 0 0,0-1 0,0 1 1,0-1-1,0 0 0,0 1 0,1-1 1,-1 0-1,0 0 0,0 1 0,0-1 1,1 0-1,-1 0 0,0 0 0,0-1 1,1 1-1,-1 0 0,0 0 0,0-1 1,0 1-1,0-1 0,1 1 0,0-1 1,33-20 44,66-63-13,-7 6-63,-93 78 26,30-20-43,-31 20 44,1-1-1,0 1 0,0-1 0,0 1 0,-1-1 0,1 1 1,0 0-1,0-1 0,0 1 0,0 0 0,0 0 0,0 0 1,0 0-1,0 0 0,-1 0 0,1 0 0,0 0 1,0 0-1,0 0 0,0 0 0,0 0 0,0 1 0,0-1 1,0 0-1,-1 1 0,1-1 0,0 1 0,0-1 0,0 1 1,-1-1-1,1 1 0,0-1 0,-1 1 0,1 0 1,0 0-1,0 2 1,0 0 1,0-1-1,-1 1 1,1 0-1,-1 0 0,0 0 1,0 0-1,0 0 1,0-1-1,-1 7 1,-8 33 1,6-32 0,-15 45 44,13-43-242,0 0-1,1 1 1,1 0-1,0 0 1,-2 21 0,5-33 158,0-1-1,0 0 1,0 1 0,0-1 0,0 1-1,0-1 1,0 0 0,1 1 0,-1-1 0,0 0-1,0 1 1,0-1 0,0 0 0,1 1-1,-1-1 1,0 0 0,0 1 0,1-1-1,-1 0 1,0 1 0,0-1 0,1 0 0,-1 0-1,0 0 1,1 1 0,-1-1 0,0 0-1,1 0 1,-1 0 0,0 0 0,1 1 0,-1-1-1,1 0 1,-1 0 0,0 0 0,1 0-1,-1 0 1,1 0 0,-1 0 0,0 0-1,1 0 1,-1 0 0,1 0 0,-1-1 0,0 1-1,1 0 1,-1 0 0,0 0 0,1-1-1,20-8-527,-20 8 534,28-16-603,8-9-230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21.815"/>
    </inkml:context>
    <inkml:brush xml:id="br0">
      <inkml:brushProperty name="width" value="0.025" units="cm"/>
      <inkml:brushProperty name="height" value="0.025" units="cm"/>
    </inkml:brush>
  </inkml:definitions>
  <inkml:trace contextRef="#ctx0" brushRef="#br0">162 385 14315,'-52'44'2668,"39"-35"-2104,0 1-1,1 0 1,0 1-1,1 0 1,0 1-1,1 1 1,-10 15-1,19-26-516,0-1 0,0 1 0,0 0 0,0-1 0,1 1 0,-1 0 0,1 0 0,-1-1 0,1 1 0,0 0 0,0 0 0,0 0 0,0 0-1,0 2 1,0-3-28,0-1-1,1 1 1,-1 0 0,0 0-1,1-1 1,-1 1-1,1 0 1,-1-1-1,1 1 1,-1-1-1,1 1 1,-1 0-1,1-1 1,0 1-1,-1-1 1,1 0-1,0 1 1,-1-1 0,1 1-1,0-1 1,0 0-1,1 1 1,2 0 4,1-1 0,-1 0 1,1 1-1,-1-1 1,1-1-1,-1 1 0,0-1 1,1 1-1,6-3 1,2-2-30,-1 0 0,1 0 0,-1-1 0,0-1 1,-1 0-1,0-1 0,0 0 0,17-16 0,-13 9-116,0 0 0,-2-1-1,0-1 1,20-33-1,-28 41-301,-11 17 249,-10 20 30,7-8 98,-10 41-1,17-57 54,1 1-1,0 0 1,0-1 0,0 1 0,1 0-1,0 0 1,0 0 0,0-1-1,1 1 1,-1 0 0,1 0-1,0-1 1,0 1 0,1-1 0,3 8-1,-4-11 5,0 1 0,0-1 0,0 0 0,0 0 0,0 0-1,0 0 1,1 0 0,-1 0 0,0-1 0,1 1 0,-1 0 0,1-1-1,-1 1 1,1-1 0,-1 1 0,1-1 0,-1 0 0,1 1 0,0-1-1,-1 0 1,1 0 0,-1 0 0,1 0 0,-1-1 0,1 1 0,2-1-1,4-1 57,1-1 0,-1 1 0,13-8 0,1-1 119,0-2 0,-1-1 1,-1 0-1,0-1 0,28-29 1,-8 3 454,46-62 0,-68 79-404,0 0 1,-2-1-1,-1-1 0,0 0 0,-2-1 1,-2 0-1,16-50 0,-26 72-196,0 1 1,-1-1-1,1 1 1,-1-1-1,0 0 1,-1-8-1,1 13-36,0-1 0,0 0-1,0 0 1,-1 0 0,1 0-1,0 0 1,-1 0 0,1 1 0,-1-1-1,1 0 1,-1 0 0,1 1-1,-1-1 1,1 0 0,-1 1 0,0-1-1,0 1 1,1-1 0,-1 0-1,0 1 1,0 0 0,1-1 0,-1 1-1,0-1 1,0 1 0,0 0-1,0 0 1,0-1 0,0 1 0,1 0-1,-1 0 1,0 0 0,0 0 0,0 0-1,0 0 1,0 0 0,0 1-1,0-1 1,0 0 0,0 0 0,1 1-1,-1-1 1,-1 1 0,-5 2 1,0 0 1,0 0-1,1 1 1,0 0-1,-1 0 1,1 1-1,1-1 1,-1 1-1,1 1 1,0-1-1,0 1 1,-6 8-1,-4 8-1,0 1 0,-12 28-1,16-28 6,0 1-1,2 0 1,0 1-1,2 0 0,1 0 1,-5 42-1,10-57-18,0 0 0,1 0-1,0 0 1,1 0 0,0 0 0,0 0 0,1 0-1,1 0 1,0 0 0,0-1 0,0 1 0,1-1-1,1 0 1,-1 0 0,2-1 0,-1 1 0,1-1-1,0 0 1,14 13 0,-17-19-30,1 1 0,-1-1 0,1 1 0,-1-1 0,1 0 1,0-1-1,-1 1 0,7 1 0,-9-3 18,0 1 1,0-1-1,-1 0 1,1 0 0,0 1-1,0-1 1,0 0-1,0 0 1,0 0-1,0 0 1,0-1-1,0 1 1,0 0-1,0 0 1,0-1-1,0 1 1,0 0-1,0-1 1,-1 1 0,1-1-1,0 1 1,0-1-1,0 1 1,-1-1-1,1 1 1,0-1-1,0 0 1,-1 0-1,1 1 1,-1-1-1,1 0 1,-1 0 0,1 0-1,-1 0 1,1 1-1,-1-1 1,0 0-1,1-2 1,0-3-100,-1 1-1,1-1 1,-1 1 0,0-1 0,-1 1-1,1-1 1,-1 1 0,0 0 0,-1-1 0,-1-5-1,-25-57-887,18 45 677,-16-33 185,-3 1 0,-2 1 0,-43-57 1,65 101 441,-3-5 810,14 11-343,9 4 86,12 3-392,166 22 87,-147-22-829,1-2 0,61-5 0,-55-3 63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45.811"/>
    </inkml:context>
    <inkml:brush xml:id="br0">
      <inkml:brushProperty name="width" value="0.025" units="cm"/>
      <inkml:brushProperty name="height" value="0.025" units="cm"/>
    </inkml:brush>
  </inkml:definitions>
  <inkml:trace contextRef="#ctx0" brushRef="#br0">9 4 2729,'2'3'328,"-3"-3"-680,-5-4 480,2 1-40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7.527"/>
    </inkml:context>
    <inkml:brush xml:id="br0">
      <inkml:brushProperty name="width" value="0.05" units="cm"/>
      <inkml:brushProperty name="height" value="0.05" units="cm"/>
    </inkml:brush>
  </inkml:definitions>
  <inkml:trace contextRef="#ctx0" brushRef="#br0">187 147 16315,'1'-2'123,"-1"1"0,0-1 0,1 1 0,-1-1 0,0 1-1,0-1 1,0 1 0,0-1 0,0 1 0,-1-1 0,1 1-1,0-1 1,-1 1 0,1-1 0,-1 1 0,0-1 0,1 1-1,-1 0 1,0-1 0,0 1 0,0 0 0,0 0 0,0-1-1,0 1 1,0 0 0,0 0 0,0 0 0,-1 0 0,1 1-1,0-1 1,-1 0 0,1 0 0,0 1 0,-1-1 0,1 1-1,-3-1 1,1 0 46,0 1 0,-1-1 0,1 1 0,-1 0 0,1 0 0,-1 0 0,1 1 0,-1-1 0,1 1 0,0 0 0,-1 0 0,1 0 0,0 0 0,0 0 0,-6 4 0,1 1-119,-1 0 0,2 1 0,-1 0 1,1 0-1,0 1 0,0 0 1,1 0-1,0 0 0,1 1 0,0 0 1,0 0-1,1 0 0,0 1 0,0-1 1,-3 20-1,7-28-51,-1-1 0,1 1 1,0-1-1,0 1 0,0 0 0,0-1 1,-1 1-1,1 0 0,0-1 0,0 1 0,0 0 1,1-1-1,-1 1 0,0 0 0,0-1 1,0 1-1,0 0 0,1-1 0,-1 1 1,0 0-1,0-1 0,1 1 0,-1-1 0,1 1 1,-1-1-1,0 1 0,1-1 0,-1 1 1,1-1-1,-1 1 0,1-1 0,0 0 1,-1 1-1,1-1 0,-1 0 0,1 1 0,0-1 1,-1 0-1,2 1 0,1-2-1,1 1 0,-1 0 0,0-1 0,1 0 0,-1 0 1,6-2-1,13-3-2,-18 6 4,0 0 1,-1 0-1,1 0 1,-1 1-1,1-1 1,-1 1-1,1 0 1,-1 0-1,0 0 1,1 0-1,-1 1 0,0-1 1,0 1-1,0 0 1,0 0-1,5 4 1,-3-1-1,-1 0-1,1 0 1,-1 0 0,0 1 0,-1-1 0,1 1-1,-1 0 1,3 9 0,0 2-2,-1 0 1,-1 0-1,0 0 0,-1 0 1,-1 0-1,-1 21 1,-1-23 44,-1 0 0,-1 0 0,-1-1 0,0 1 0,-1-1 0,0 0 0,-1 0 1,-1 0-1,0 0 0,-1-1 0,0 0 0,-1-1 0,-1 0 0,-18 21 0,26-32-34,0 1-1,0-1 0,0-1 1,0 1-1,0 0 0,0 0 1,-1 0-1,1-1 0,0 1 1,-1 0-1,1-1 1,0 1-1,-1-1 0,-1 1 1,2-1-8,1 0 0,-1 0 0,1 0 0,-1-1 0,1 1 0,-1 0 0,1 0 0,-1 0 0,1-1 0,0 1 0,-1 0 0,1 0 0,-1-1 0,1 1 0,0 0 0,-1-1 0,1 1 0,-1-1 0,1 1 0,0 0 0,0-1 0,-1 1 0,1-1 0,0 1 0,0-1 0,-1 0 0,0-3-20,1 0 1,-1 0-1,1 0 1,-1-1 0,1 1-1,0 0 1,1 0-1,1-8 1,3-11-99,1 0-1,2 0 1,0 1-1,22-43 1,59-78-231,11 10 230,-64 89 137,-3-1 0,31-53 0,-63 95-6,1 1-1,-1-1 1,0 1 0,0-1 0,1 0 0,-2 0 0,1 0-1,0 1 1,-1-1 0,1 0 0,-1 0 0,0-6-1,0 9-6,0-1-1,0 1 0,-1-1 1,1 0-1,0 1 0,-1-1 0,1 1 1,0-1-1,-1 1 0,1-1 1,0 1-1,-1-1 0,1 1 1,-1-1-1,1 1 0,-1 0 0,1-1 1,-1 1-1,1 0 0,-1-1 1,-1 1-1,0-1 4,1 1 1,-1-1-1,0 1 1,0 0 0,0 0-1,0 0 1,0 0-1,0 0 1,0 0-1,-2 1 1,-4 2-2,0 0 1,0 0-1,0 0 1,1 1-1,-1 0 1,1 1-1,0-1 1,1 1-1,-1 1 1,1-1-1,0 1 1,0 0-1,1 1 1,0-1-1,0 1 1,0 0-1,1 0 1,0 1-1,0-1 1,1 1-1,0 0 1,0 0-1,1 0 1,0 0-1,1 1 1,-1 8-1,1-15-45,1 0-1,0 0 1,0 1-1,0-1 1,1 0-1,-1 0 1,0 1-1,1-1 1,0 0-1,-1 0 1,1 0-1,0 0 1,0 0-1,0 0 1,0 0-1,1 0 1,-1 0-1,0 0 1,1-1-1,-1 1 1,1 0-1,0-1 1,-1 1-1,1-1 1,0 0-1,0 0 1,0 0-1,0 0 1,0 0-1,0 0 1,0 0-1,1 0 1,-1-1-1,0 0 1,0 1 0,0-1-1,1 0 1,-1 0-1,0 0 1,1 0-1,-1 0 1,0-1-1,3 0 1,29-8-278</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46.308"/>
    </inkml:context>
    <inkml:brush xml:id="br0">
      <inkml:brushProperty name="width" value="0.025" units="cm"/>
      <inkml:brushProperty name="height" value="0.025" units="cm"/>
    </inkml:brush>
  </inkml:definitions>
  <inkml:trace contextRef="#ctx0" brushRef="#br0">99 15 5865,'-17'-4'800,"-2"1"-488,3 1-175,1 1 439,3 0-264,4 1-152,0 0-536,7 0-441,-2-2 313,9 1 112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46.799"/>
    </inkml:context>
    <inkml:brush xml:id="br0">
      <inkml:brushProperty name="width" value="0.025" units="cm"/>
      <inkml:brushProperty name="height" value="0.025" units="cm"/>
    </inkml:brush>
  </inkml:definitions>
  <inkml:trace contextRef="#ctx0" brushRef="#br0">211 59 776,'-11'-1'109,"0"0"-1,0-1 1,0-1 0,0 1-1,1-2 1,-1 0-1,-16-8 1,17 7 553,0 0 0,-1 1 0,0 0 0,0 1-1,0 0 1,0 1 0,-20-2 0,30 5-1026,4 0 30,8 0-31,-3-4 89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47.266"/>
    </inkml:context>
    <inkml:brush xml:id="br0">
      <inkml:brushProperty name="width" value="0.025" units="cm"/>
      <inkml:brushProperty name="height" value="0.025" units="cm"/>
    </inkml:brush>
  </inkml:definitions>
  <inkml:trace contextRef="#ctx0" brushRef="#br0">97 302 9706,'-18'7'2622,"-1"1"1,2 0-1,-25 16 0,53-32-1677,-1-1 0,13-14-1,3-3-609,226-246 786,-241 262-1060,-11 15-16,-15 27 6,8-19-40,1 1-18,-47 110 82,45-100-281,0 1 0,1 0 0,-4 29 0,11-50 42,-1 0 1,1-1-1,0 1 0,-1 0 0,2 0 1,-1 0-1,0 0 0,1 0 0,0-1 0,2 7 1,-3-9 94,1 0 1,0 0-1,0 0 0,0 0 1,0 0-1,0 0 1,0 0-1,0 0 1,0-1-1,0 1 0,0 0 1,0-1-1,1 1 1,-1 0-1,0-1 1,0 0-1,1 1 0,-1-1 1,0 0-1,1 0 1,-1 1-1,0-1 1,1 0-1,-1 0 0,1-1 1,-1 1-1,0 0 1,1 0-1,-1-1 0,0 1 1,0 0-1,1-1 1,0 0-1,20-7-699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47.796"/>
    </inkml:context>
    <inkml:brush xml:id="br0">
      <inkml:brushProperty name="width" value="0.025" units="cm"/>
      <inkml:brushProperty name="height" value="0.025" units="cm"/>
    </inkml:brush>
  </inkml:definitions>
  <inkml:trace contextRef="#ctx0" brushRef="#br0">1 297 16644,'0'0'50,"0"0"1,-1 1 0,1-1 0,0 1 0,0-1 0,0 0-1,0 1 1,0-1 0,0 1 0,0-1 0,0 0 0,0 1-1,0-1 1,1 1 0,-1-1 0,0 0 0,0 1 0,0-1-1,0 0 1,1 1 0,-1-1 0,0 1 0,0-1 0,1 0-1,-1 0 1,0 1 0,0-1 0,1 0 0,-1 0 0,0 1-1,1-1 1,-1 0 0,0 0 0,1 0 0,-1 1 0,1-1 0,-1 0-1,0 0 1,1 0 0,-1 0 0,1 0 0,-1 0 0,0 0-1,1 0 1,-1 0 0,1 0 0,-1 0 0,0 0 0,1 0-1,-1 0 1,1 0 0,-1 0 0,0-1 0,1 1 0,-1 0-1,0 0 1,1 0 0,-1-1 0,31-13 504,-23 10-346,32-18 161,0-2 0,-1-1-1,-1-2 1,-2-2 0,-1-1 0,-1-2-1,56-67 1,-105 122-303,0 1 1,2 1-1,1 0 0,1 1 1,1 0-1,2 1 0,0-1 1,2 2-1,-4 37 0,10-63-208,-1 1-1,1 0 1,0 0-1,0-1 0,1 1 1,-1 0-1,1 0 1,-1-1-1,1 1 0,0 0 1,0-1-1,0 1 1,0-1-1,0 1 0,1-1 1,1 3-1,0-1-445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49.807"/>
    </inkml:context>
    <inkml:brush xml:id="br0">
      <inkml:brushProperty name="width" value="0.025" units="cm"/>
      <inkml:brushProperty name="height" value="0.025" units="cm"/>
    </inkml:brush>
  </inkml:definitions>
  <inkml:trace contextRef="#ctx0" brushRef="#br0">2 49 16556,'0'-1'242,"-1"0"0,1 0 0,0 0 0,0 0 0,-1 0 1,1 0-1,0 0 0,0-1 0,0 1 0,0 0 0,1 0 1,-1 0-1,0 0 0,0 0 0,1 0 0,-1 0 1,0 0-1,1 0 0,0-2 0,1 2-123,-1 0 0,1 0 0,-1 0 0,1 0 0,-1 0 0,1 0-1,0 0 1,0 0 0,-1 1 0,1-1 0,0 1 0,2-1 0,15-4 168,0 2 0,0 0 0,28 0 0,-38 3-267,0 0 0,0 1 1,0 0-1,0 0 1,-1 1-1,1 0 1,0 1-1,-1 0 1,15 6-1,-21-7-13,1 0 0,-1-1 0,1 1 0,-1 0 0,0 0 0,0 1 0,0-1 0,0 0 0,0 1 0,0-1 0,-1 1 0,1 0 0,-1-1 0,0 1 0,0 0 1,0 0-1,0 0 0,0 0 0,0 0 0,-1 0 0,1 0 0,-1 0 0,0 0 0,0 0 0,0 0 0,-1 0 0,1 0 0,-1 0 0,1 0 0,-2 3 0,-2 7 20,-1 0 1,0 0-1,-1-1 1,0 0-1,-11 15 1,-67 93 207,45-67-130,-33 60-1,64-88-516,8-18-455,6-16-388,-4 3 1089,0 0 0,0 1 0,-1-1 0,1 0 0,0-11 0,-2-14-496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50.306"/>
    </inkml:context>
    <inkml:brush xml:id="br0">
      <inkml:brushProperty name="width" value="0.025" units="cm"/>
      <inkml:brushProperty name="height" value="0.025" units="cm"/>
    </inkml:brush>
  </inkml:definitions>
  <inkml:trace contextRef="#ctx0" brushRef="#br0">1 41 18636,'0'3'1728,"2"-3"-1072,6-2-247,15-2 679,7 0-160,14-2-288,5-1-400,8 0-840,2 0-400,1 2 832,2 4-216,-8 1-136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50.851"/>
    </inkml:context>
    <inkml:brush xml:id="br0">
      <inkml:brushProperty name="width" value="0.025" units="cm"/>
      <inkml:brushProperty name="height" value="0.025" units="cm"/>
    </inkml:brush>
  </inkml:definitions>
  <inkml:trace contextRef="#ctx0" brushRef="#br0">218 36 16211,'1'0'133,"0"0"-1,0 0 0,0-1 0,-1 1 0,1 0 1,0 0-1,0 0 0,0 0 0,0 0 0,-1 0 1,1 0-1,0 0 0,0 1 0,0-1 0,0 0 1,-1 0-1,1 1 0,0-1 0,0 0 0,-1 1 1,1-1-1,0 1 0,0 0 0,0 0-19,-1 0 1,0 1-1,0-1 1,0 1-1,0-1 0,0 0 1,0 1-1,0-1 0,0 1 1,0-1-1,-1 0 0,1 1 1,0-1-1,-1 0 1,0 2-1,-14 36 1250,-23 43 1,-1-1-636,39-79-720,-1-1 0,0 0 0,1 1 0,-1-1 0,1 1 0,-1-1 0,1 0 0,0 1 0,-1-1 0,1 1 0,0-1 0,0 1 0,0-1 0,0 1 0,0-1 0,1 1 0,-1-1 0,0 1 0,1-1 0,0 3 0,0-3-12,0-1-1,0 1 1,0-1-1,1 1 0,-1 0 1,0-1-1,0 0 1,0 1-1,1-1 0,-1 0 1,0 0-1,0 1 1,1-1-1,-1 0 1,0 0-1,1 0 0,-1-1 1,0 1-1,0 0 1,1 0-1,-1-1 0,0 1 1,0-1-1,3 0 1,16-7-103,-14 5 58,-1 1 1,0 0-1,0 0 0,1 1 0,-1-1 0,1 1 0,0 0 0,-1 1 0,1-1 0,0 1 0,6 1 0,-11-1 36,0 0 0,0 1 1,0-1-1,0 0 0,0 1 0,0-1 0,0 1 0,0-1 0,-1 1 1,1-1-1,0 1 0,0 0 0,0 0 0,-1-1 0,1 1 0,0 0 1,-1 0-1,1 0 0,-1-1 0,1 1 0,-1 0 0,1 0 1,-1 0-1,1 1 0,-1 1-8,0-1 1,1 1-1,-1 0 0,0-1 1,0 1-1,-1-1 1,1 1-1,0-1 0,-2 5 1,-1 2 11,0-1 0,-1 1 0,0-1 0,-7 12 0,1-7 112,1 0 0,-2-1 1,1-1-1,-2 0 0,-14 12 0,18-16-40,-1-1-1,-1 0 1,1 0 0,-1-1-1,0 0 1,0 0 0,0-2-1,-13 4 1,20-6-113,1 0-1,0-1 1,-1 0-1,1 1 1,-1-1 0,1 0-1,-1 0 1,1 0 0,0-1-1,-1 1 1,1-1 0,-1 1-1,1-1 1,0 0-1,-1 0 1,1 0 0,0 0-1,0 0 1,0 0 0,0-1-1,0 1 1,0-1 0,0 1-1,0-1 1,0 0-1,1 0 1,-1 0 0,1 0-1,0 0 1,-1 0 0,1 0-1,0 0 1,-1-3 0,-11-19-337</inkml:trace>
  <inkml:trace contextRef="#ctx0" brushRef="#br0" timeOffset="1">148 95 19500,'20'-10'1761,"5"0"-1249,2-4-208,6 5 672,4 3-264,6-1-688,1 4-512,-2-4 464,-6-4-160,-9-6-104</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53.572"/>
    </inkml:context>
    <inkml:brush xml:id="br0">
      <inkml:brushProperty name="width" value="0.025" units="cm"/>
      <inkml:brushProperty name="height" value="0.025" units="cm"/>
    </inkml:brush>
  </inkml:definitions>
  <inkml:trace contextRef="#ctx0" brushRef="#br0">866 316 11859,'3'-9'362,"0"1"1,-1-1 0,0 0 0,0 0 0,-1 1 0,0-1 0,-1 0-1,0 0 1,0 0 0,-1 0 0,0 0 0,0 0 0,-4-11 0,2 13-169,1 0 1,-1 1-1,0-1 1,-1 1 0,0 0-1,0 0 1,0 0 0,-1 1-1,1-1 1,-1 1-1,-1 0 1,1 0 0,-1 1-1,0 0 1,0 0-1,0 0 1,-8-3 0,-15-5-17,0 1 0,-1 1 0,-61-10 0,-97-3-106,164 20-69,1 2 1,-1 1-1,-24 2 1,40-1-7,1 0 0,-1 1 0,0 0 0,1 0 0,-1 0 0,1 1 0,0 0 0,0 1 0,0 0 0,0 0 0,1 0 0,0 1 0,-7 6 0,3-1-6,1 1 1,1 0-1,-1 1 1,2-1-1,0 2 1,-10 21-1,-25 83-47,42-115 55,-21 68-4,3 0 1,3 2-1,4 0 1,2 0-1,2 135 1,8-186-3,1 0 1,1 0 0,1 0-1,0 0 1,2-1-1,9 25 1,-11-37 0,-1 0 0,1 0 0,0-1 0,1 0 0,0 0 0,0 0 1,1 0-1,-1-1 0,1 0 0,1 0 0,-1-1 0,1 1 0,0-1 0,0-1 0,1 0 0,-1 0 0,1 0 0,10 3 0,-3-3 12,0-1 0,0-1 0,1 0 0,-1-1 0,1-1 0,-1 0 0,1-1 0,-1-1 0,28-6 0,-12 0 53,-1-1 0,0-1 0,51-27 1,-48 19 47,-2-2 0,0-1 1,-1-2-1,-2 0 1,0-2-1,-1-1 1,-2-1-1,-1-2 1,-1 0-1,-1-1 1,23-44-1,-32 46-22,-1 0 1,-2 0-1,0-1 1,-2-1-1,-2 1 0,0-1 1,-2 0-1,-1-1 0,-2 1 1,-1 0-1,-4-38 0,3 57-70,-1 0-1,0-1 0,-1 1 1,0 0-1,-1 0 1,0 1-1,-8-16 0,10 23-63,0-1 0,0 1 0,-1 0 0,1 0 0,-1 0 1,0 0-1,0 0 0,0 0 0,0 1 0,0 0 0,-1-1 0,1 1 0,-1 1 0,0-1 0,1 0 0,-1 1 0,0 0 0,0-1 0,0 2 0,0-1 0,0 0 0,0 1 0,-8 0 0,0 1-89,0 1-1,0 1 0,0 0 1,1 0-1,-1 1 1,1 1-1,0 0 1,0 1-1,1 0 0,-18 13 1,-23 16-364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2:59.620"/>
    </inkml:context>
    <inkml:brush xml:id="br0">
      <inkml:brushProperty name="width" value="0.025" units="cm"/>
      <inkml:brushProperty name="height" value="0.025" units="cm"/>
    </inkml:brush>
  </inkml:definitions>
  <inkml:trace contextRef="#ctx0" brushRef="#br0">4 48 14115,'0'0'86,"0"1"1,-1-1-1,1 0 0,0 1 0,-1-1 1,1 0-1,0 1 0,0-1 1,-1 0-1,1 1 0,0-1 1,0 1-1,0-1 0,-1 0 0,1 1 1,0-1-1,0 1 0,0-1 1,0 1-1,0-1 0,0 1 1,0-1-1,0 1 0,0-1 0,0 0 1,0 1-1,0-1 0,1 1 1,-1-1-1,0 1 0,0-1 0,0 0 1,1 1-1,-1-1 0,0 1 1,2 0 65,-1 0 1,0-1-1,0 1 1,1 0-1,-1-1 1,1 1 0,-1-1-1,0 1 1,1-1-1,-1 0 1,3 1-1,45 0 1440,-46-2-1465,253-23 2560,25-1-2151,-97 25-1245,-184 0 697,0 0-1,-1 0 1,1 0-1,0 0 1,0 0-1,0-1 1,0 1-1,0 0 1,0 0-1,0 0 1,-1 0-1,1 0 1,0 0 0,0 0-1,0 0 1,0 0-1,0 0 1,0-1-1,0 1 1,0 0-1,0 0 1,0 0-1,0 0 1,0 0-1,0 0 1,0 0 0,0-1-1,0 1 1,0 0-1,0 0 1,0 0-1,0 0 1,0 0-1,0 0 1,0 0-1,0-1 1,0 1-1,0 0 1,0 0 0,0 0-1,0 0 1,0 0-1,0 0 1,0 0-1,0-1 1,0 1-1,0 0 1,0 0-1,0 0 1,0 0-1,1 0 1,-1 0 0,0 0-1,0 0 1,0 0-1,0 0 1,0 0-1,0-1 1,0 1-1,1 0 1,-1 0-1,0 0 1,0 0 0,0 0-1,0 0 1,0 0-1,0 0 1,0 0-1,1 0 1,-8-6-160,-6-2-144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0.366"/>
    </inkml:context>
    <inkml:brush xml:id="br0">
      <inkml:brushProperty name="width" value="0.025" units="cm"/>
      <inkml:brushProperty name="height" value="0.025" units="cm"/>
    </inkml:brush>
  </inkml:definitions>
  <inkml:trace contextRef="#ctx0" brushRef="#br0">50 97 15595,'-11'4'975,"6"-2"-579,1-1 0,-1 1 0,1 0 1,0 0-1,0 1 0,-4 2 0,7-5-350,1 1-1,0-1 1,-1 0 0,1 0-1,0 1 1,0-1 0,-1 0-1,1 1 1,0-1 0,0 0-1,0 1 1,-1-1-1,1 1 1,0-1 0,0 0-1,0 1 1,0-1 0,0 1-1,0-1 1,0 0 0,0 1-1,0-1 1,0 0 0,0 1-1,0-1 1,0 1 0,0-1-1,0 0 1,1 1 0,0 1 54,0-1 1,0 0-1,0 0 1,0 0 0,1 0-1,-1 0 1,0 0 0,1 0-1,-1 0 1,1 0-1,-1-1 1,2 2 0,9 2 91,0 0 1,1-1-1,-1-1 1,1 1 0,-1-2-1,1 0 1,0 0-1,-1-2 1,1 1-1,0-1 1,21-6-1,-3 0-191,0-1 0,-1-2 0,46-21 0,-66 26-108,0 1 0,0-1 0,0 0 1,-1-1-1,1-1 0,-2 1 1,1-1-1,-1-1 0,12-12 1,-4-3-189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8.026"/>
    </inkml:context>
    <inkml:brush xml:id="br0">
      <inkml:brushProperty name="width" value="0.05" units="cm"/>
      <inkml:brushProperty name="height" value="0.05" units="cm"/>
    </inkml:brush>
  </inkml:definitions>
  <inkml:trace contextRef="#ctx0" brushRef="#br0">171 104 11883,'7'-10'984,"-2"4"-311,0-1 1,0-1 0,-1 1-1,0-1 1,0 1 0,-1-1-1,5-15 1,-8 23-563,0-1 0,0 0 0,0 1 0,0-1 0,0 0 0,0 1 0,0-1 0,0 1 0,0-1 0,0 0 0,0 1 0,0-1 0,0 0 0,0 1 0,-1-1 0,1 1 0,0-1 0,0 0 0,-1 1 0,1-1 0,-1 1 0,1-1 0,0 1 0,-1-1 0,1 1 0,-1 0 0,1-1 0,-1 1 0,0-1 0,-1 0 47,1 1 0,-1-1-1,0 1 1,0 0 0,1 0 0,-1 0 0,0-1 0,1 2 0,-1-1-1,0 0 1,-1 1 0,-7 1 366,0 0 0,-17 8 0,26-9-459,-17 5 75,1 2 0,0 0 0,1 1 0,0 1-1,-28 22 1,43-31-150,0 0 0,0-1 0,1 1 0,-1 0 0,0-1 0,1 1 0,-1 0-1,0 0 1,1-1 0,-1 1 0,1 0 0,0 0 0,-1 0 0,1 0 0,-1 0 0,1 0-1,0 0 1,0 1 0,0-1 1,0-1 1,0 1-1,1-1 0,-1 1 0,0-1 0,0 1 0,1-1 0,-1 0 1,1 1-1,-1-1 0,0 0 0,1 1 0,-1-1 0,1 0 0,-1 1 0,1-1 1,-1 0-1,1 0 0,-1 0 0,1 0 0,-1 1 0,1-1 0,-1 0 1,2 0-1,6 1-85,0-1 1,0 0 0,12-1 0,-11 0 39,14-1-179,1 2 1,0 1-1,27 4 1,-46-5 157,1 1 0,-1 0 0,1 0 0,-1 1 0,0 0 0,0 0 0,0 0 0,0 0 0,0 1 0,0 0 0,0 0 0,-1 0 0,1 1 0,-1-1 0,0 1 0,0 0 0,-1 0 0,1 1 0,4 7 0,-7-9 84,1-1 0,-2 1-1,1 0 1,0 0 0,-1 0-1,1 0 1,-1 0 0,0 0 0,0 0-1,0 0 1,0 0 0,0 1-1,-1-1 1,0-1 0,1 1-1,-1 0 1,0 0 0,-1 0 0,1 0-1,0-1 1,-1 1 0,1 0-1,-1-1 1,0 1 0,0-1-1,0 0 1,0 0 0,0 0 0,-4 3-1,0 0 123,-1 1-1,0-2 0,0 1 1,0-1-1,0 0 0,-1 0 1,0-1-1,0 0 0,-13 4 1,12-6-122,0 0 0,0 0 1,0 0-1,0-1 1,-1 0-1,-17-4 1,25 4-58,0 0 1,0-1 0,0 1 0,0-1 0,-1 1 0,1-1 0,0 0 0,0 0 0,1 0-1,-1 0 1,0 0 0,0-1 0,0 1 0,1 0 0,-1-1 0,1 0 0,-1 1 0,1-1-1,0 0 1,-1 1 0,1-1 0,0 0 0,0 0 0,0 0 0,0 0 0,1 0-1,-1 0 1,1 0 0,-1 0 0,1-1 0,0 1 0,-1 0 0,1 0 0,1-4 0,2-18-400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4.875"/>
    </inkml:context>
    <inkml:brush xml:id="br0">
      <inkml:brushProperty name="width" value="0.025" units="cm"/>
      <inkml:brushProperty name="height" value="0.025" units="cm"/>
    </inkml:brush>
  </inkml:definitions>
  <inkml:trace contextRef="#ctx0" brushRef="#br0">298 214 16291,'0'-1'91,"0"-1"0,-1 1-1,1 0 1,0 0 0,0 0-1,-1-1 1,1 1 0,-1 0-1,1 0 1,-1 0 0,0 0-1,1 0 1,-1 0 0,0 0-1,1 0 1,-1 0 0,0 0-1,0 0 1,0 0-1,0 0 1,0 1 0,0-1-1,0 0 1,0 1 0,-1-1-1,1 1 1,0-1 0,0 1-1,0 0 1,-1 0 0,1-1-1,0 1 1,0 0 0,-2 0-1,-4-1 149,1 0 0,-1 1-1,0-1 1,0 1 0,-9 2-1,7 0-159,-1 1-1,1 0 0,0 0 0,0 1 0,1 0 0,-1 1 0,1 0 0,0 0 0,0 1 0,1 0 0,-1 1 0,1-1 0,1 1 0,-1 0 0,1 1 0,-8 13 0,3-4-76,0 1 0,1 1 0,1 0 0,1 0 0,1 1 0,-8 33 0,13-46-5,1-1 0,0 1 0,1 0 0,0 9 0,0-15 4,0 0 0,0 0-1,0 0 1,0-1 0,0 1 0,0 0-1,1 0 1,-1 0 0,0-1-1,0 1 1,1 0 0,-1-1 0,1 1-1,-1 0 1,1-1 0,-1 1-1,1 0 1,-1-1 0,2 2 0,-1-2 3,0 0-1,0 0 1,-1 0 0,1 0 0,0 0 0,0 0 0,0 0 0,0 0 0,0 0 0,0 0-1,0 0 1,0-1 0,0 1 0,-1 0 0,1-1 0,0 1 0,0 0 0,0-1 0,-1 1-1,1-1 1,0 1 0,0-2 0,19-14 91,-2-1 1,0-1-1,-1-1 0,-1 0 1,18-29-1,-8 13 76,164-254 1292,-185 279-1398,-2 6-30,-1 1 0,0-1 0,0 1 0,-1-1-1,1 0 1,1-7 0,-8 15-7,1 1-1,0-1 1,0 1-1,-5 8 1,-17 37 21,-29 79 1,46-104-218,1 2 0,2-1 0,0 1 0,1 0 0,0 33 0,5-57 38,0 0 0,0 1 0,0-1 0,1 1 0,0-1 0,0 0-1,0 0 1,0 1 0,0-1 0,2 3 0,-2-5 98,-1-1 1,0 1 0,1 0-1,-1-1 1,1 1 0,-1 0-1,1-1 1,0 1 0,-1-1-1,1 1 1,0-1-1,-1 1 1,1-1 0,0 0-1,-1 1 1,1-1 0,0 0-1,0 0 1,-1 1-1,1-1 1,0 0 0,0 0-1,0 0 1,-1 0 0,1 0-1,0 0 1,0 0 0,0 0-1,-1 0 1,1-1-1,0 1 1,0 0 0,0 0-1,-1-1 1,1 1 0,0 0-1,-1-1 1,1 1-1,0-1 1,-1 1 0,1-1-1,0 1 1,-1-1 0,1 1-1,-1-1 1,1 0 0,15-18-674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5.557"/>
    </inkml:context>
    <inkml:brush xml:id="br0">
      <inkml:brushProperty name="width" value="0.025" units="cm"/>
      <inkml:brushProperty name="height" value="0.025" units="cm"/>
    </inkml:brush>
  </inkml:definitions>
  <inkml:trace contextRef="#ctx0" brushRef="#br0">148 24 14443,'3'-16'2850,"-3"15"-2744,0 1 0,0 0 0,0-1 0,0 1-1,0 0 1,0-1 0,0 1 0,0 0 0,-1-1 0,1 1 0,0 0 0,0 0 0,0-1-1,-1 1 1,1 0 0,0 0 0,0-1 0,-1 1 0,1 0 0,0 0 0,0 0 0,-1 0-1,1-1 1,0 1 0,-1 0 0,1 0 0,-2 0 40,1 0 0,-1 0 0,1 0 0,0 1 0,-1-1 0,1 0 0,-1 1 0,1-1 0,0 1 0,0-1 0,-1 1 0,1 0 0,0-1 0,0 1 0,0 0 0,-1 0 0,1 0 0,-1 1 0,-11 11 61,0 0 1,1 1-1,1 1 0,0 0 0,-12 21 0,18-26-207,-1 0-1,2 0 1,-1 1 0,2-1-1,-1 1 1,1 0-1,1 0 1,0 0 0,-1 21-1,3-30 1,0-1 0,0 0 0,0 1 0,0-1 1,0 0-1,0 0 0,1 1 0,-1-1 0,0 0 0,1 0 0,-1 1 0,1-1 0,-1 0 0,1 0 0,-1 0 0,1 0 1,0 0-1,0 0 0,-1 0 0,1 0 0,0 0 0,0 0 0,0 0 0,2 1 0,-1-2 4,-1 1-1,1-1 0,0 0 0,-1 0 1,1 0-1,0 0 0,-1 0 1,1 0-1,0 0 0,-1 0 0,1-1 1,0 1-1,-1-1 0,1 1 1,-1-1-1,2 0 0,7-5 27,0 0 0,0 0 0,-1 0 0,10-10 0,8-9 110,-1-2-1,-1-1 0,-1-1 1,-2 0-1,27-48 0,-53 85-104,1 1 0,-1 0-1,1 0 1,1 0-1,0 0 1,-2 17-1,0 60-256,4-79 144,0-1-1,1 1 1,0-1-1,0 1 1,0-1-1,1 0 0,4 11 1,-5-16 82,-1 0 0,1 0 0,-1 0 0,1 1-1,0-1 1,-1 0 0,1 0 0,0-1 0,0 1 0,0 0 0,0 0 0,0 0 0,0 0 0,0-1 0,0 1 0,0-1 0,0 1 0,0 0-1,0-1 1,0 0 0,0 1 0,1-1 0,-1 0 0,0 1 0,0-1 0,0 0 0,1 0 0,-1 0 0,0 0 0,0 0 0,0-1-1,1 1 1,-1 0 0,0 0 0,0-1 0,0 1 0,0-1 0,1 1 0,-1-1 0,0 1 0,0-1 0,0 0 0,0 0 0,0 1 0,-1-1-1,1 0 1,1-1 0,21-18-148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6.305"/>
    </inkml:context>
    <inkml:brush xml:id="br0">
      <inkml:brushProperty name="width" value="0.025" units="cm"/>
      <inkml:brushProperty name="height" value="0.025" units="cm"/>
    </inkml:brush>
  </inkml:definitions>
  <inkml:trace contextRef="#ctx0" brushRef="#br0">70 2 17804,'5'-2'1680,"-3"4"-1072,-2 6-248,-2 11 793,-1 5-217,-4 9-344,2 7-152,-1 8-280,-3 0 8,3 1-80,1-3-112,2-7-272,-1-5-208,1-11-440,0-7-160,-1-11 783,-4-6-231,0-13-224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6.780"/>
    </inkml:context>
    <inkml:brush xml:id="br0">
      <inkml:brushProperty name="width" value="0.025" units="cm"/>
      <inkml:brushProperty name="height" value="0.025" units="cm"/>
    </inkml:brush>
  </inkml:definitions>
  <inkml:trace contextRef="#ctx0" brushRef="#br0">0 123 16043,'3'-6'273,"1"0"0,-1 0-1,1 1 1,0-1 0,0 1-1,0 0 1,1 1-1,0-1 1,0 1 0,0-1-1,0 2 1,1-1 0,0 1-1,0-1 1,0 1-1,0 1 1,7-3 0,13-3 307,0 0 0,48-6 1,-42 9-328,0 1 1,34 2 0,-53 2-221,0 1 0,0 0 1,0 1-1,0 0 0,0 1 0,0 1 0,21 8 0,-32-11-25,1 0 0,-1 0 0,1 1 0,-1-1 0,1 1 0,-1 0 0,0-1 0,0 1 0,0 0 0,0 0 0,0 0 0,0 1 0,0-1 0,-1 0-1,1 1 1,-1-1 0,0 1 0,0 0 0,0-1 0,0 1 0,0 0 0,0-1 0,-1 1 0,1 0 0,-1 0 0,0 0 0,0 0 0,0 0 0,0-1 0,0 1 0,-1 0-1,1 0 1,-1 0 0,0-1 0,-2 6 0,-1 2 75,-1 1-1,-1-1 0,0 0 0,0-1 1,-1 0-1,0 0 0,-13 13 1,-1-2 164,-1-1 0,-32 23 0,45-36-272,0 0 0,-1 0 0,0-1 0,0 0-1,0-1 1,0 0 0,-1-1 0,1 0-1,-16 2 1,25-5 22,-1 0 0,1 0 0,0 0 1,0 0-1,-1 0 0,1 0 0,0 0 0,0 0 0,-1 0 0,1 0 1,0-1-1,0 1 0,0-1 0,0 1 0,-1-1 0,1 1 0,0-1 1,0 1-1,0-1 0,0 0 0,0 0 0,0 0 0,1 1 0,-1-1 1,0 0-1,0 0 0,0 0 0,1 0 0,-2-2 0,2 1 6,-1-1-1,1 1 1,-1-1-1,1 0 0,0 1 1,0-1-1,0 1 1,0-1-1,1 1 0,-1-1 1,1 1-1,-1-1 1,3-4-1,7-18-185</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7.292"/>
    </inkml:context>
    <inkml:brush xml:id="br0">
      <inkml:brushProperty name="width" value="0.025" units="cm"/>
      <inkml:brushProperty name="height" value="0.025" units="cm"/>
    </inkml:brush>
  </inkml:definitions>
  <inkml:trace contextRef="#ctx0" brushRef="#br0">0 320 14827,'0'1'109,"1"0"0,-1 0 0,0 0 0,0 0 0,0 1 0,1-1 0,-1 0 0,1 0-1,-1 0 1,1 0 0,-1 0 0,1 0 0,0 0 0,-1-1 0,1 1 0,0 0 0,0 0 0,1 1 0,-2-2-39,1 0 0,0 0 1,0 0-1,-1 1 1,1-1-1,0 0 0,0 0 1,-1 0-1,1 0 0,0 0 1,0 0-1,-1 0 1,1-1-1,0 1 0,0 0 1,-1 0-1,1-1 0,0 1 1,0 0-1,0-1 0,5-3 287,0-1 0,-1 1 0,1-1 0,7-9 0,-6 7-69,55-61 1200,-2-3 0,56-89 0,-138 238-943,17-65-506,-37 177-676,32-140-24,5-28 444,2-14-86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8.199"/>
    </inkml:context>
    <inkml:brush xml:id="br0">
      <inkml:brushProperty name="width" value="0.025" units="cm"/>
      <inkml:brushProperty name="height" value="0.025" units="cm"/>
    </inkml:brush>
  </inkml:definitions>
  <inkml:trace contextRef="#ctx0" brushRef="#br0">26 17 13579,'8'-17'3434,"-13"30"136,-4 18-2760,-7 53 0,14-72-804,1 0 0,0 0 0,1 0 0,1-1-1,0 1 1,0 0 0,7 22 0,-8-32 0,1 0-1,0 0 1,-1 0 0,1-1-1,0 1 1,0 0 0,0-1-1,0 1 1,0 0 0,0-1-1,1 0 1,-1 1 0,0-1-1,1 0 1,-1 1 0,1-1-1,-1 0 1,1 0 0,0 0-1,-1 0 1,1-1 0,0 1-1,3 0 1,-2 0 10,1-1 0,-1 0 1,1 0-1,0-1 0,-1 1 0,1-1 0,-1 1 1,0-1-1,1 0 0,-1-1 0,7-2 0,6-5 99,-1-1 0,0 0 0,25-23 0,60-69 624,-58 55-394,-42 47-339,1-1 0,-1 1 1,0 0-1,0-1 0,1 1 1,-1 0-1,0-1 0,1 1 1,-1 0-1,0 0 0,1-1 1,-1 1-1,1 0 0,-1 0 1,0 0-1,1-1 0,-1 1 1,1 0-1,-1 0 0,0 0 1,1 0-1,-1 0 0,1 0 1,-1 0-1,1 0 0,-1 0 1,1 0-1,-1 0 0,0 0 1,2 0-1,3 13 72,-4 28-62,-2-34 3,1 12-13,-1-14 0,0 1 1,1-1-1,0 0 1,0 1-1,1-1 0,-1 0 1,1 0-1,0 1 1,0-1-1,1 0 1,-1 0-1,5 8 1,-5-12-6,0 0 1,0-1 0,0 1 0,-1 0-1,1-1 1,0 1 0,0-1 0,0 1-1,0-1 1,0 0 0,0 1-1,1-1 1,-1 0 0,0 0 0,0 1-1,0-1 1,0 0 0,0 0 0,0 0-1,0 0 1,0-1 0,1 1 0,-1 0-1,0 0 1,0-1 0,0 1 0,0-1-1,0 1 1,0-1 0,0 1 0,0-1-1,0 1 1,0-2 0,31-24 36,-20 14-24,30-28 26,-38 36-43,0 1 1,0 0-1,0 1 1,0-1-1,1 1 0,-1-1 1,1 1-1,8-2 1,-12 4-9,0-1 1,0 1-1,-1 0 1,1 0-1,0 0 1,0 0-1,0 0 1,0 0-1,0 0 1,-1 0-1,1 0 1,0 1-1,0-1 1,0 0-1,0 1 1,-1-1-1,1 0 1,0 1-1,0-1 1,-1 1-1,1-1 1,0 1-1,-1-1 1,1 1-1,-1-1 1,1 1-1,0 0 1,0 1-1,8 25-1128,-2-3 18,-6-23 1089,-1 0 0,0 0 0,1-1 0,-1 1 1,1 0-1,-1-1 0,1 1 0,-1 0 0,1-1 0,0 1 1,-1-1-1,1 1 0,0-1 0,-1 1 0,1-1 0,0 0 1,0 1-1,-1-1 0,1 0 0,0 1 0,0-1 1,0 0-1,1 0 0,11-3-482,3-10-106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8.679"/>
    </inkml:context>
    <inkml:brush xml:id="br0">
      <inkml:brushProperty name="width" value="0.025" units="cm"/>
      <inkml:brushProperty name="height" value="0.025" units="cm"/>
    </inkml:brush>
  </inkml:definitions>
  <inkml:trace contextRef="#ctx0" brushRef="#br0">106 78 14955,'-34'51'2079,"22"-36"-1478,2 0 1,0 1-1,0 0 1,2 1 0,-10 26-1,17-42-568,0 0 1,1 0-1,0 1 1,-1-1-1,1 0 0,0 0 1,-1 0-1,1 1 1,0-1-1,0 0 0,0 1 1,0-1-1,0 0 1,1 0-1,-1 1 0,0-1 1,1 0-1,-1 0 1,0 0-1,1 1 0,0-1 1,-1 0-1,1 0 0,0 1 1,1-1-16,-1-1-1,0 1 1,0-1 0,0 0-1,0 0 1,1 1 0,-1-1-1,0 0 1,0 0 0,1 0 0,-1 0-1,0 0 1,0-1 0,1 1-1,-1 0 1,0 0 0,0-1-1,0 1 1,0-1 0,0 1 0,1-1-1,-1 0 1,0 1 0,0-1-1,1-1 1,17-12 84,0-1-1,-1-1 1,0-1-1,15-20 1,-9 12 48,105-127 1162,-139 166-1341,0 0 0,2 0 1,0 1-1,0 1 0,2-1 1,0 1-1,0 0 0,2 1 1,0-1-1,1 1 0,-2 21 1,5-35-40,0 0 1,1 1 0,-1-1 0,0 0-1,1 0 1,0 0 0,-1 0-1,1 0 1,1-1 0,1 7 0,-2-8 53,0 0 0,0 0 0,0 0 0,0 0 0,0 0 0,0 0 0,0 0 0,1-1 0,-1 1 1,0 0-1,0-1 0,1 1 0,-1 0 0,0-1 0,1 0 0,-1 1 0,0-1 0,1 0 0,-1 0 0,1 1 0,-1-1 1,0 0-1,1-1 0,-1 1 0,1 0 0,-1 0 0,2-1 0,31-10-311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9.268"/>
    </inkml:context>
    <inkml:brush xml:id="br0">
      <inkml:brushProperty name="width" value="0.025" units="cm"/>
      <inkml:brushProperty name="height" value="0.025" units="cm"/>
    </inkml:brush>
  </inkml:definitions>
  <inkml:trace contextRef="#ctx0" brushRef="#br0">35 1 18788,'6'8'1640,"-9"12"-1120,-1 6-223,-2 9 695,0 5-304,2 7-272,-2 0-40,4-2-344,-1-5-240,3-9-424,1-5-216,1-17 1936,-1-11-1224,-4-19-72,-4-9-64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09.744"/>
    </inkml:context>
    <inkml:brush xml:id="br0">
      <inkml:brushProperty name="width" value="0.025" units="cm"/>
      <inkml:brushProperty name="height" value="0.025" units="cm"/>
    </inkml:brush>
  </inkml:definitions>
  <inkml:trace contextRef="#ctx0" brushRef="#br0">1 84 17796,'1'-3'2245,"8"-1"-1490,12-4 38,39-10 16,1 3 0,1 3 0,0 2 0,96-3-1,-148 13-770,0 0 0,1 1 0,-1 1 0,0 0-1,0 0 1,15 6 0,-23-8-33,0 1 0,0 0 0,0 0 0,0 0 1,0 0-1,0 0 0,-1 0 0,1 0 0,0 0 0,0 1 1,-1-1-1,1 1 0,-1-1 0,0 1 0,1 0 0,-1 0 0,0-1 1,0 1-1,0 0 0,0 0 0,0 0 0,0 0 0,-1 0 1,1 0-1,-1 1 0,1-1 0,-1 0 0,0 0 0,0 0 0,0 0 1,0 1-1,0-1 0,0 0 0,-1 0 0,1 0 0,-1 0 0,-1 4 1,-2 3 32,0 0 0,-1 0 0,-1-1 0,1 1 0,-1-1 0,-1-1 0,0 1 0,0-1 0,0 0 0,-15 11 0,9-9-103,-1 0 0,1-1 1,-1-1-1,-1 0 0,0-1 1,-16 5-1,27-9-25,0-1 0,0 0 0,0 0 0,0-1 0,0 1 0,0-1 0,0 0 0,0 0 0,0 0 1,0-1-1,0 1 0,0-1 0,1 0 0,-1 0 0,-6-3 0,-4-5-285</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0.209"/>
    </inkml:context>
    <inkml:brush xml:id="br0">
      <inkml:brushProperty name="width" value="0.025" units="cm"/>
      <inkml:brushProperty name="height" value="0.025" units="cm"/>
    </inkml:brush>
  </inkml:definitions>
  <inkml:trace contextRef="#ctx0" brushRef="#br0">0 39 17116,'15'-7'1120,"1"0"1,-1 1 0,1 1-1,27-5 1,-36 9-929,1 0 0,-1 0 0,0 0 1,1 1-1,-1 0 0,0 1 0,1 0 0,-1 0 1,0 0-1,0 1 0,0 0 0,12 6 0,-17-8-162,0 1-1,0 1 0,0-1 0,0 0 0,-1 0 0,1 1 0,0-1 0,-1 1 0,0-1 1,1 1-1,-1 0 0,0 0 0,0-1 0,0 1 0,0 0 0,0 0 0,0 0 1,0 0-1,-1 0 0,1 0 0,0 4 0,-1-2-5,0-1 0,0 1-1,-1 0 1,0-1 0,1 1 0,-1 0 0,0-1-1,-1 1 1,1-1 0,-1 1 0,-2 4 0,-1 0-2,-1 0 1,1 0 0,-1-1 0,-1 1-1,1-1 1,-1-1 0,-1 0 0,-13 10-1,25-17-82,-1 0 0,0 0 0,0 1 0,0-1 0,0 1 0,0 0 0,1 0 0,-1 0 0,0 0 0,0 1 0,0-1 0,0 1 0,0 0 0,0 0 0,0 0 0,6 3 0,-2-1-45,1 1 0,-1 0 0,0 0 0,0 0 1,12 11-1,-15-11 74,0 1 1,0 0 0,0 0-1,-1 0 1,0 0 0,0 0-1,0 0 1,0 1 0,-1-1-1,0 1 1,0 0 0,-1 0 0,1 0-1,-1 0 1,-1 0 0,1 0-1,-1 10 1,-1-11 69,1 0 0,-1 0 0,0 0 0,0 0 0,-1 0 0,1 0 0,-1-1 0,0 1 0,0-1 0,-1 1 1,1-1-1,-1 0 0,0 0 0,0 0 0,-1 0 0,1 0 0,-1-1 0,0 1 0,0-1 0,0 0 0,-7 3 0,1-1 28,0 0 0,-1-1 0,0 0 0,1-1 0,-1-1 0,-1 0 1,1 0-1,0-1 0,0 0 0,-1-1 0,1 0 0,0-1 0,-1 0 0,1-1 0,0 0 0,-13-5 0,22 7-51,1-1-1,-1 0 0,0 1 1,1-1-1,-1 0 0,1 1 1,-1-1-1,1 0 1,-1 0-1,1 0 0,0-1 1,0 1-1,-1 0 0,1 0 1,0-1-1,0 1 1,0 0-1,0-1 0,0 1 1,1-1-1,-1 0 0,0 1 1,1-1-1,-1 0 1,1 1-1,0-1 0,-1 0 1,1 1-1,0-1 0,0 0 1,0 1-1,0-1 1,0 0-1,1 0 0,-1 1 1,0-1-1,1-1 0,13-27-57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9.858"/>
    </inkml:context>
    <inkml:brush xml:id="br0">
      <inkml:brushProperty name="width" value="0.05" units="cm"/>
      <inkml:brushProperty name="height" value="0.05" units="cm"/>
    </inkml:brush>
  </inkml:definitions>
  <inkml:trace contextRef="#ctx0" brushRef="#br0">78 110 15651,'2'-9'289,"1"-6"182,1 1 1,-2-1-1,0 0 1,0-26-1,-10 75 1577,1-7-1762,-48 411 609,40-296-426,11-105-103,1 71-1,8-87-96,-5-20-258,0-1 0,0 0 0,1 1 0,-1-1 0,0 0 0,0 0 0,0 1 0,1-1-1,-1 0 1,0 0 0,0 1 0,1-1 0,-1 0 0,0 0 0,1 0 0,-1 0 0,0 1 0,1-1 0,-1 0 0,0 0 0,1 0-1,-1 0 1,0 0 0,1 0 0,-1 0 0,0 0 0,1 0 0,-1 0 0,0 0 0,1 0 0,1-1 21,-1 0 1,1 0-1,-1-1 1,0 1-1,1 0 1,-1-1-1,0 1 1,0-1-1,0 1 1,0-1-1,0 1 1,0-1-1,0 0 1,0 1-1,-1-1 1,1-2-1,4-16 188,-1 0-1,-2 0 1,0 0 0,-1-37-1,0 33-43,-5-86 247,4 118-499,2 0 0,-1 0 0,1-1 0,0 1 0,1 0 0,0-1 1,0 1-1,0-1 0,8 10 0,-9-13 55,0-1-1,0 0 1,0 0 0,1 1-1,-1-1 1,1-1 0,0 1-1,0 0 1,0-1 0,0 1-1,0-1 1,1 0 0,-1 0-1,1 0 1,-1-1 0,1 1-1,0-1 1,-1 0 0,1 0-1,0 0 1,0-1 0,0 1-1,0-1 1,7 0 0,-3-2 34,-1 0 1,0 0 0,0 0 0,0-1 0,0 0-1,-1-1 1,1 1 0,-1-1 0,0 0 0,0-1-1,0 0 1,-1 0 0,1 0 0,-1 0 0,5-9-1,-3 5 74,-1 1 1,0-2-1,-1 1 0,0-1 0,0 1 0,-1-1 0,-1-1 0,0 1 1,4-21-1,-7 19 26,-4 10-7,3 2-103,0 1 1,0 0-1,0 0 1,0 0-1,1 0 0,-1 0 1,0 0-1,0 0 1,1 0-1,-1 0 1,1 0-1,-1 0 1,1 0-1,-1 1 0,-7 21-7,2 1-1,0-1 1,2 1-1,-3 32 1,7-54 6,-1 0 0,1 0 0,0 1 0,0-1 0,1 0 0,-1 1 0,0-1 0,1 0 0,-1 0 0,1 0 0,0 1 0,0-1 0,1 3 0,-1-5 3,0 1 0,0 0 1,0 0-1,0-1 0,0 1 1,0-1-1,0 1 0,0-1 1,0 0-1,0 1 1,0-1-1,0 0 0,0 0 1,1 1-1,-1-1 0,0 0 1,0 0-1,0 0 0,0-1 1,1 1-1,-1 0 0,0 0 1,0-1-1,0 1 0,0 0 1,0-1-1,0 1 0,2-2 1,17-8 61,1 0 0,-1-2 1,-1 0-1,23-19 0,-23 16-12,0 2-1,0 0 1,1 1-1,26-11 1,-44 22-53,0 0-1,0 0 1,0 1 0,0-1-1,-1 1 1,1-1-1,0 1 1,0 0 0,0 0-1,0 0 1,0 0 0,0 0-1,0 0 1,4 1 0,-5 0-3,0-1 1,0 1 0,0 0 0,0 0 0,-1-1 0,1 1 0,0 0 0,0 0 0,-1 0 0,1 0 0,-1 0 0,1 0 0,-1 0 0,1 0-1,-1 0 1,1 0 0,-1 0 0,0 1 0,0-1 0,0 0 0,1 0 0,-1 0 0,0 0 0,0 0 0,-1 3 0,-2 32-14,1-29 13,1 0-1,1-1 0,-1 1 1,1 0-1,0 0 1,0 0-1,1 0 0,0-1 1,3 10-1,-4-15 4,0 0 0,1-1 0,-1 1 0,1 0 0,-1-1 0,1 1 0,0 0 0,-1-1 0,1 1 0,-1-1 0,1 1 0,0-1 0,-1 1 0,1-1 0,0 0 0,0 1 0,-1-1 0,1 0 0,0 1 0,0-1 0,0 0 0,0 0 0,-1 0 0,1 0-1,0 0 1,0 0 0,0 0 0,-1 0 0,1 0 0,0 0 0,0 0 0,0-1 0,0 1 0,-1 0 0,2-1 0,27-16 94,-4-3-21,-19 14-55,0 0 0,1 1 0,-1 0 0,1 0 0,1 0 0,-1 1 1,0 0-1,1 1 0,15-5 0,-21 7-19,-1 1-1,1 0 1,-1 0 0,1 0-1,-1 0 1,1 0 0,-1 0 0,0 1-1,1-1 1,-1 0 0,1 1-1,-1-1 1,1 1 0,-1-1-1,0 1 1,1 0 0,-1 0-1,0-1 1,0 1 0,0 0-1,0 0 1,1 0 0,-1 0 0,-1 0-1,1 1 1,0-1 0,0 0-1,1 3 1,1 3-5,0 0 1,-1 0 0,1 0-1,1 13 1,3 8-5,-7-27 8,0-1 0,1 1 0,-1 0 0,0-1 0,1 1 0,-1-1 0,1 1 0,-1-1 0,0 1 0,1-1 0,-1 1 0,1-1 0,-1 1 0,1-1 0,0 1 0,-1-1 0,1 0 0,-1 1 0,1-1 0,0 0 0,-1 0 0,1 1 0,0-1 0,-1 0 0,1 0 0,0 0 0,-1 0 0,1 0 0,0 0 0,0 0 0,-1 0 0,1 0 0,0 0 0,-1 0 0,1-1 0,0 1 0,-1 0 0,1 0 0,-1-1 0,2 0 0,23-17 6,10-17-3,-27 25-9,1 0 1,0 1 0,0 1-1,1-1 1,1 1-1,-1 1 1,16-9-1,-25 16 0,-1 0-1,1-1 0,-1 1 1,1 0-1,0 0 1,-1-1-1,1 1 1,-1 0-1,1 0 1,0 0-1,-1 0 1,1 0-1,-1 0 1,1 0-1,0 0 1,-1 0-1,1 0 0,-1 0 1,1 0-1,0 0 1,-1 0-1,1 0 1,-1 1-1,1-1 1,0 0-1,-1 1 1,1-1-1,-1 0 1,1 1-1,-1-1 1,1 1-1,0 0-12,-1 0 0,1 1 0,-1-1-1,0 0 1,1 1 0,-1-1 0,0 0 0,0 1 0,0-1-1,0 0 1,0 1 0,0-1 0,0 3 0,-1 1-269,0 0-1,-1-1 1,1 1 0,-1 0-1,0 0 1,-4 8 0,5-13 286,1 0 1,0 0-1,0 0 0,0 0 0,-1 0 1,1 0-1,0 0 0,0 0 1,-1 0-1,1 0 0,0 0 1,0 0-1,0 0 0,-1 0 1,1 0-1,0 0 0,0-1 1,0 1-1,-1 0 0,1 0 1,0 0-1,0 0 0,0 0 1,0-1-1,0 1 0,-1 0 1,1 0-1,0 0 0,0-1 0,0 1 1,0 0-1,0 0 0,0 0 1,0-1-1,0 1 0,0 0 1,0 0-1,0-1 0,0 1 1,0 0-1,0 0 0,0-1 1,-4-10-235,3-5-39</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0.679"/>
    </inkml:context>
    <inkml:brush xml:id="br0">
      <inkml:brushProperty name="width" value="0.025" units="cm"/>
      <inkml:brushProperty name="height" value="0.025" units="cm"/>
    </inkml:brush>
  </inkml:definitions>
  <inkml:trace contextRef="#ctx0" brushRef="#br0">151 170 18844,'0'-1'85,"1"0"1,-1 0-1,0 0 0,0 0 1,1 0-1,-1 0 1,0 0-1,0 0 0,0 0 1,0 1-1,0-1 0,0 0 1,-1 0-1,1 0 1,0 0-1,0 0 0,-1 0 1,1 0-1,0 0 0,-1 1 1,1-1-1,-1 0 0,1 0 1,-1 1-1,0-1 1,1 0-1,-1 1 0,0-1 1,1 0-1,-1 1 0,0-1 1,0 1-1,1-1 0,-1 1 1,0-1-1,0 1 1,0 0-1,0-1 0,0 1 1,0 0-1,1 0 0,-1 0 1,0 0-1,0 0 1,-2 0-1,0 0 49,0 0 1,0 1-1,0 0 1,0 0 0,1 0-1,-1 0 1,0 0-1,0 0 1,1 1-1,-1-1 1,1 1-1,-6 3 1,-1 4-88,1 1-1,0-1 1,0 1 0,1 1 0,0-1 0,0 1-1,2 0 1,-1 1 0,1-1 0,1 1-1,0 0 1,1 0 0,-3 19 0,6-29-47,-1 0 0,1 0 0,0 0 0,0 0 0,1 0 0,-1 0 0,0 0 0,1 0 0,-1 0 0,1 0 0,0 2 0,0-3 2,-1 0 1,1-1-1,-1 1 1,1 0-1,0-1 1,-1 1-1,1-1 1,0 1-1,-1-1 0,1 0 1,0 1-1,0-1 1,-1 0-1,1 1 1,0-1-1,0 0 1,0 0-1,0 0 1,-1 1-1,1-1 1,0 0-1,0 0 0,0 0 1,0-1-1,-1 1 1,1 0-1,0 0 1,0 0-1,0-1 1,-1 1-1,1 0 1,1-1-1,6-2 22,0-1 1,0 0-1,-1-1 0,1 1 1,-1-1-1,0-1 0,-1 1 1,10-10-1,46-58 197,-59 70-211,25-34 130,0-1 0,-3-1 0,32-65 0,-49 90-107,-8 14-33,0 0 0,0 0 0,0 0 1,0 0-1,0 0 0,0 0 0,0 0 0,0 0 1,0 0-1,0 0 0,0 0 0,1 0 0,-1 0 1,0 0-1,0 0 0,0 0 0,0 0 0,0 0 0,0 0 1,0 0-1,0 0 0,0 0 0,0 0 0,0 0 1,0 0-1,1 0 0,-1 0 0,0 0 0,0 0 0,0 0 1,0 0-1,0 0 0,0 0 0,0 0 0,0 0 1,0 1-1,0-1 0,0 0 0,0 0 0,0 0 1,0 0-1,0 0 0,0 0 0,0 0 0,0 0 0,0 0 1,0 0-1,0 0 0,0 0 0,0 1 0,0-1 1,0 0-1,0 0 0,0 0 0,0 0 0,0 0 0,0 0 1,0 0-1,0 0 0,0 0 0,0 0 0,0 0 1,0 0-1,0 1 0,0-1 0,0 0 0,0 0 1,0 0-1,0 0 0,-4 28-6,3-25 4,-9 49-30,1-7-401,1 1 0,-2 82 0,10-123 366,0 0-1,1 0 1,-1 0-1,1 0 1,0-1-1,0 1 1,4 7-1,-5-11 74,0 0 0,1 0 0,-1-1 1,1 1-1,-1 0 0,1-1 0,-1 1 0,1 0 0,0-1 0,-1 1 0,1-1 0,0 1 0,-1-1 0,1 1 0,0-1 1,0 1-1,0-1 0,-1 0 0,2 1 0,0-1-25,-1 0 0,0 0 1,1 0-1,-1-1 0,0 1 0,1 0 1,-1-1-1,0 1 0,1 0 0,-1-1 0,0 0 1,0 1-1,0-1 0,1 0 0,-1 1 1,1-3-1,23-18-380</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1.156"/>
    </inkml:context>
    <inkml:brush xml:id="br0">
      <inkml:brushProperty name="width" value="0.025" units="cm"/>
      <inkml:brushProperty name="height" value="0.025" units="cm"/>
    </inkml:brush>
  </inkml:definitions>
  <inkml:trace contextRef="#ctx0" brushRef="#br0">164 0 17948,'-27'37'1853,"1"1"1,-36 71-1,54-90-1707,0 0 0,1 1 0,1 0 0,0 0 0,2 0 0,0 0 0,2 1-1,-1 28 1,3-44-148,0 0-1,1 0 1,-1 1-1,1-1 1,0 0 0,3 8-1,-3-12-3,-1 1 0,1-1 1,0 0-1,-1 0 0,1 0 0,0 0 0,0 0 0,0 0 1,0 0-1,0 0 0,0 0 0,0 0 0,0 0 0,0 0 1,0-1-1,0 1 0,0 0 0,1-1 0,-1 1 0,0-1 1,1 0-1,-1 1 0,0-1 0,1 0 0,-1 0 0,0 0 0,1 1 1,-1-2-1,0 1 0,1 0 0,1 0 0,4-2-19,0-1 0,-1 1 0,1-1 0,-1 0 0,0 0 0,0-1 0,0 0 0,-1 0 0,1 0 0,-1-1 0,8-8 0,9-11-59,22-31 1,-33 40 63,49-71 7,60-116 0,-146 250-45,2 1-1,2 1 1,3 1 0,1 1 0,-10 55-1,28-106 41,-3 23-102,2-23 114,1 0 0,0 0-1,0-1 1,0 1 0,0 0 0,0 0-1,0-1 1,0 1 0,0 0-1,0 0 1,0-1 0,1 1 0,-1 0-1,0 0 1,0-1 0,1 1-1,-1 0 1,1-1 0,-1 1 0,0 0-1,1-1 1,0 1 0,13-5-221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1.913"/>
    </inkml:context>
    <inkml:brush xml:id="br0">
      <inkml:brushProperty name="width" value="0.025" units="cm"/>
      <inkml:brushProperty name="height" value="0.025" units="cm"/>
    </inkml:brush>
  </inkml:definitions>
  <inkml:trace contextRef="#ctx0" brushRef="#br0">1 217 16243,'0'1'147,"-1"0"-1,1 0 0,0 0 0,0 0 0,0 0 0,1 0 0,-1-1 0,0 1 0,0 0 0,0 0 0,1 0 0,-1 0 1,0 0-1,1 0 0,-1 0 0,1 0 0,-1 0 0,1-1 0,0 1 0,-1 0 0,1 0 0,0-1 0,-1 1 0,1 0 1,0-1-1,0 1 0,0 0 0,1-1-17,0 1 0,0-1 0,-1 0 1,1 0-1,0 0 0,-1 0 0,1 0 0,0 0 1,-1-1-1,1 1 0,0-1 0,-1 1 1,1-1-1,2 0 0,3-3 89,1 0 0,-1 0 0,1-1 1,-1 0-1,7-7 0,-4 2-9,0-1 1,0 0-1,-1-1 1,-1 0-1,8-14 1,-12 21-139,-1-1 1,-1 0-1,1 0 1,-1 0 0,0-1-1,0 1 1,0 0 0,-1-1-1,0 1 1,-1-1-1,1 0 1,-1 1 0,-1-10-1,1 15-59,0 0 1,-1 0-1,1 0 0,0 0 0,0-1 1,-1 1-1,1 0 0,0 0 1,-1 0-1,1 0 0,-1 0 0,0 0 1,1 0-1,-1 0 0,0 0 0,0 0 1,1 1-1,-1-1 0,0 0 0,0 0 1,0 1-1,0-1 0,0 0 0,0 1 1,-1-1-1,0 1-2,0 0 0,1 0 1,-1 0-1,1 0 0,-1 0 0,0 0 0,1 1 1,-1-1-1,1 1 0,-1-1 0,1 1 0,-1 0 1,1-1-1,-1 1 0,-1 2 0,-4 2 5,0 0-1,1 1 1,0 0 0,0 0-1,-7 10 1,1 1-17,2 0 0,0 1 0,2 0 0,0 1 0,0-1 0,2 2 0,1-1 0,0 1 0,-2 23 0,6-40-2,1 0 0,0 0-1,0 0 1,0 0 0,0 0 0,0 0 0,1 0 0,-1 1 0,1-1 0,0-1 0,0 1 0,1 4 0,-1-7 2,-1 1 1,1 0-1,-1-1 1,1 1-1,-1-1 1,1 1-1,-1-1 1,1 1-1,0-1 1,-1 1-1,1-1 0,0 1 1,-1-1-1,1 0 1,0 0-1,0 1 1,-1-1-1,1 0 1,1 0-1,0 0 2,0 0-1,0 0 0,-1 0 1,1-1-1,0 1 1,0 0-1,0-1 0,-1 0 1,1 1-1,0-1 1,1-1-1,14-9-11,0 0 0,-1-1-1,-1-1 1,0 0 0,18-22 0,-18 18 7,1 2 0,0-1 1,36-24-1,-50 39-2,-1 0 1,1 0-1,-1 0 1,1 0-1,0 1 1,-1-1-1,1 0 1,0 1-1,-1 0 1,1-1-1,0 1 1,0 0-1,0 0 1,-1 0-1,1 0 1,0 0-1,2 0 0,-3 1 3,0-1-1,0 1 0,0 0 1,1 0-1,-1-1 0,0 1 0,0 0 1,0 0-1,-1 0 0,1 0 1,0 0-1,0 0 0,0 0 0,-1 1 1,1-1-1,-1 0 0,1 0 1,-1 1-1,1-1 0,-1 0 0,0 0 1,0 1-1,1 1 0,3 23-72,-3-18 59,0 0 0,0 0 0,1 0 0,0 0 0,1 0 0,0 0 0,3 7 0,-5-14 17,0 0 0,0 1-1,0-1 1,0 0 0,0 0 0,1 0 0,-1 0 0,0 0 0,0 0 0,1-1-1,-1 1 1,0 0 0,1 0 0,-1-1 0,1 1 0,-1-1 0,1 0-1,-1 1 1,1-1 0,-1 0 0,1 0 0,0 0 0,-1 0 0,1 0 0,-1 0-1,1 0 1,-1-1 0,1 1 0,-1 0 0,1-1 0,-1 0 0,1 1 0,-1-1-1,0 0 1,1 1 0,1-3 0,7-3-5,-1 0-1,0 0 1,14-15-1,-22 21 7,29-32-11,-24 24 9,0 1 0,1 0 0,0 0 0,0 1 1,1-1-1,14-8 0,-22 15 2,1-1-1,-1 1 1,1 0 0,-1 0 0,1 0-1,-1-1 1,1 1 0,0 0 0,-1 0-1,1 0 1,-1 0 0,1 0 0,-1 0-1,1 0 1,-1 0 0,1 0 0,0 0 0,-1 0-1,1 0 1,-1 0 0,1 1 0,-1-1-1,1 0 1,-1 0 0,1 0 0,-1 1-1,1-1 1,-1 0 0,1 1 0,-1-1-1,0 1 1,1-1 0,-1 0 0,0 1-1,1-1 1,-1 1 0,0-1 0,1 1 0,-1-1-1,0 1 1,0-1 0,0 1 0,1-1-1,-1 1 1,0-1 0,0 1 0,0-1-1,0 1 1,0 0 0,0 33 2,-1-29-3,-2 28-4,1-17 8,0-1-1,2 1 1,0 16 0,0-32-2,0 1 0,0-1 0,0 1 0,0 0 0,0-1 0,0 1 0,0-1 0,0 1 0,0-1 0,1 1 0,-1-1 0,0 1 1,0-1-1,0 1 0,1-1 0,-1 1 0,0-1 0,1 1 0,-1-1 0,0 1 0,1-1 0,-1 0 0,1 1 0,-1-1 0,1 0 1,-1 1-1,0-1 0,1 0 0,-1 1 0,1-1 0,-1 0 0,1 0 0,0 0 0,-1 0 0,1 0 0,-1 1 0,1-1 0,-1 0 1,1 0-1,-1 0 0,1 0 0,0 0 0,-1-1 0,1 1 0,-1 0 0,1 0 0,-1 0 0,1 0 0,-1-1 0,1 1 0,-1 0 1,2-1-1,24-19 31,12-21-1,-25 27-89,0 0 0,0 0 0,20-13-1,-32 26 47,-1 0 0,1 1 0,0-1-1,0 0 1,0 1 0,-1-1 0,1 1-1,0-1 1,0 1 0,0 0-1,0-1 1,0 1 0,0 0 0,0 0-1,0 0 1,0 0 0,0-1 0,0 1-1,0 1 1,0-1 0,1 0 0,-1 0-11,-1 1 1,1-1 0,-1 1 0,1-1 0,-1 1 0,1 0 0,-1-1 0,0 1 0,1-1 0,-1 1-1,0 0 1,1-1 0,-1 1 0,0 0 0,0-1 0,0 1 0,0 0 0,1-1 0,-1 1 0,0 0 0,0 0-1,-1 0 1,1 5-299,-1 0-1,1 0 1,-1-1-1,-1 1 1,-3 9-1,-4 4-616,8-18 912,1-1 1,0 1-1,0-1 0,0 1 1,-1-1-1,1 1 1,0-1-1,0 0 1,-1 1-1,1-1 0,-1 1 1,1-1-1,0 0 1,-1 1-1,1-1 0,-1 0 1,1 1-1,0-1 1,-1 0-1,1 0 1,-1 1-1,1-1 0,-1 0 1,1 0-1,-1 0 1,0 0-1,1 0 1,-1 0-1,1 0 0,-1 0 1,1 0-1,-1 0 1,1 0-1,-1 0 0,-4-10-622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2.409"/>
    </inkml:context>
    <inkml:brush xml:id="br0">
      <inkml:brushProperty name="width" value="0.025" units="cm"/>
      <inkml:brushProperty name="height" value="0.025" units="cm"/>
    </inkml:brush>
  </inkml:definitions>
  <inkml:trace contextRef="#ctx0" brushRef="#br0">19 3 19212,'-10'-3'1784,"5"5"-1455,2 3 1935,8 1-2024,6 1-8,4-2-104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2.924"/>
    </inkml:context>
    <inkml:brush xml:id="br0">
      <inkml:brushProperty name="width" value="0.025" units="cm"/>
      <inkml:brushProperty name="height" value="0.025" units="cm"/>
    </inkml:brush>
  </inkml:definitions>
  <inkml:trace contextRef="#ctx0" brushRef="#br0">1 182 16251,'-1'0'82,"1"1"-1,0-1 0,0 0 1,0 0-1,0 0 0,0 1 0,0-1 1,1 0-1,-1 0 0,0 1 0,0-1 1,0 0-1,0 0 0,0 1 0,0-1 1,0 0-1,0 0 0,0 0 0,1 1 1,-1-1-1,0 0 0,0 0 0,0 0 1,0 0-1,1 0 0,-1 1 0,0-1 1,0 0-1,0 0 0,1 0 0,-1 0 1,0 0-1,0 0 0,1 0 0,-1 0 1,11-2 1574,16-14-239,-22 12-1011,20-11 712,34-30 0,-52 39-1020,-1 0 0,1-1 0,-1 0 0,0 0 0,0 0 0,-1-1 0,0 0 0,-1 0 0,4-9 0,-7 16-86,-1 0 0,1 0 1,-1 0-1,1 0 0,-1 0 0,0 0 0,0 0 0,1 0 0,-1 0 1,0 0-1,0 0 0,0 0 0,0 0 0,0 0 0,0 0 0,-1 0 1,1 0-1,-1-2 0,1 2-7,-1 1 1,1 0-1,0-1 0,-1 1 1,1 0-1,-1 0 0,1 0 1,-1-1-1,1 1 0,-1 0 1,1 0-1,-1 0 1,1 0-1,-1 0 0,0 0 1,1 0-1,-1 0 0,1 0 1,-1 0-1,1 0 0,-1 0 1,1 0-1,-1 0 1,1 1-1,-1-1 0,-4 2 10,0 0 0,1 0 0,0 1 0,0-1 0,0 1 0,-6 5 0,-2 4-3,1 0 0,1 0 0,0 1 0,1 1 0,0 0 0,1 0 0,-8 19 0,12-25-18,1-1-1,0 1 0,1 0 1,0 0-1,0 1 0,0-1 1,1 0-1,1 1 0,-1-1 0,1 0 1,1 1-1,-1-1 0,2 1 1,-1-1-1,5 14 0,-5-19-68,0 0 0,1 0 0,-1 0 0,1-1 0,-1 1 0,1-1 1,0 1-1,0-1 0,0 0 0,0 1 0,0-1 0,1 0 0,-1-1 0,1 1 0,-1 0 0,1-1 0,0 1 0,0-1 0,-1 0 0,1 0 0,0 0 0,0 0 0,0-1 0,0 1 0,0-1 0,0 1 0,0-1 0,1 0 0,-1 0 0,0-1 0,6 0 0,1-2-130,0 0 0,0 0 0,0-1 0,0 0 0,-1 0 0,1-1 0,15-12 0,24-20-551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3.558"/>
    </inkml:context>
    <inkml:brush xml:id="br0">
      <inkml:brushProperty name="width" value="0.025" units="cm"/>
      <inkml:brushProperty name="height" value="0.025" units="cm"/>
    </inkml:brush>
  </inkml:definitions>
  <inkml:trace contextRef="#ctx0" brushRef="#br0">0 137 14131,'1'4'398,"1"1"1,-1-1-1,1 1 1,0-1-1,0 0 0,0 0 1,0 1-1,1-2 1,-1 1-1,1 0 0,0 0 1,1-1-1,-1 0 0,8 6 1,-9-7-282,1-1 0,0 0 0,-1 1 0,1-1 1,0 0-1,0-1 0,0 1 0,0 0 0,0-1 0,0 0 0,0 1 1,0-1-1,0 0 0,0-1 0,0 1 0,0 0 0,0-1 0,0 0 1,-1 0-1,1 0 0,0 0 0,0 0 0,4-3 0,0 0 17,0-1 1,-1 1-1,1-1 0,-1-1 0,-1 1 0,1-1 0,-1 0 0,0 0 1,0-1-1,0 1 0,-1-1 0,0 0 0,-1 0 0,1-1 0,-1 1 1,-1-1-1,1 0 0,-2 1 0,1-1 0,-1 0 0,1-12 1,-2 18-126,0 0-1,0 0 1,-1 0 0,1 0 0,0 0 0,-1 0 0,1 1 0,-1-1 0,0 0 0,0 0 0,0 0 0,0 1 0,0-1 0,0 0 0,0 1 0,0-1 0,0 1 0,-1-1 0,1 1 0,-1 0 0,1-1 0,-1 1 0,0 0 0,1 0 0,-1 0 0,0 0 0,0 1 0,0-1 0,1 0 0,-1 1 0,0-1 0,0 1 0,0 0 0,0 0 0,0 0 0,0 0 0,0 0 0,0 0 0,0 0 0,0 0 0,0 1 0,0-1 0,0 1 0,0 0 0,1-1 0,-1 1 0,0 0 0,0 0 0,1 0 0,-1 0 0,0 0 0,-2 3 0,-3 2-14,1 1 0,0 0 0,0 0 0,0 0 1,1 1-1,0-1 0,0 1 0,1 0 1,-5 13-1,6-14 1,1 1-1,-1-1 1,1 1 0,1 0 0,-1 0-1,1 0 1,1 0 0,-1 0 0,1 0-1,1 0 1,1 9 0,-2-15 2,1 1 0,0-1 0,0 0-1,0 1 1,0-1 0,0 0 0,1 0 0,-1 0 0,0 0 0,1 0-1,0 0 1,-1 0 0,1 0 0,0-1 0,0 1 0,0-1 0,0 1-1,0-1 1,1 0 0,-1 0 0,0 0 0,0 0 0,1 0 0,-1-1-1,1 1 1,-1-1 0,1 1 0,-1-1 0,1 0 0,-1 0 0,1 0-1,-1 0 1,4-1 0,6 0-3,0-1-1,0-1 1,0 0-1,0 0 1,15-8 0,92-45-11,-60 25 36,-55 29-20,-1 0 0,1 1 1,0-1-1,0 1 1,0 0-1,0 0 0,0 0 1,0 0-1,5 1 1,-8 0-1,0 0 0,1 0 1,-1 1-1,0-1 0,1 0 1,-1 1-1,0-1 1,0 1-1,1 0 0,-1-1 1,0 1-1,0 0 1,0 0-1,0 0 0,0 0 1,0 0-1,0 0 1,0 0-1,0 0 0,-1 0 1,1 0-1,0 0 0,-1 0 1,1 1-1,-1-1 1,1 0-1,-1 0 0,1 1 1,-1-1-1,0 2 1,3 9-3,-2 1 0,1 21 0,-2-25 6,0 0-1,1 0 0,0 0 0,0 0 0,1 0 1,4 14-1,-5-22-1,-1-1 1,1 1-1,0 0 1,-1 0-1,1 0 1,-1-1 0,1 1-1,0 0 1,0-1-1,-1 1 1,1-1-1,0 1 1,0-1-1,0 1 1,0-1-1,-1 1 1,1-1-1,0 0 1,0 0-1,0 1 1,0-1-1,0 0 1,0 0-1,0 0 1,0 0-1,0 0 1,0 0-1,0 0 1,0 0-1,0-1 1,0 1-1,0 0 1,0-1-1,-1 1 1,1 0-1,0-1 1,0 1-1,1-2 1,4-1 8,0-1 1,0 0-1,0 0 0,5-5 1,35-35 52,-31 29-45,0 0 0,1 1 0,0 1 0,21-12-1,-36 24-18,0 0 0,0 0 0,1 1 1,-1-1-1,0 0 0,1 1 0,-1-1 0,0 1 0,1 0 0,-1-1 0,1 1 0,-1 0 0,1 0 0,-1 0 0,1 0 0,-1 0 0,1 0 0,-1 0 0,0 1 0,3 0 0,-2 0-1,-1 0-1,0 0 1,0 0-1,0 0 0,0 0 1,0 0-1,-1 0 1,1 1-1,0-1 1,-1 0-1,1 0 0,0 1 1,-1-1-1,0 1 1,1-1-1,-1 0 1,0 1-1,0-1 0,1 1 1,-2 2-1,2 14-11,-5 32 0,1 0-69,3-50 65,-1 0-1,1 0 0,0 0 0,0 1 1,0-1-1,0 0 0,0 1 0,0-1 1,0 0-1,0 0 0,0 1 0,0-1 1,0 0-1,0 0 0,0 1 0,0-1 1,0 0-1,0 1 0,0-1 1,0 0-1,0 0 0,0 1 0,0-1 1,0 0-1,1 0 0,-1 1 0,0-1 1,0 0-1,0 0 0,0 0 0,1 1 1,-1-1-1,0 0 0,0 0 0,0 0 1,1 0-1,-1 1 0,0-1 1,0 0-1,1 0 0,-1 0 0,0 0 1,0 0-1,1 0 0,-1 0 0,0 0 1,0 0-1,1 0 0,-1 0 0,0 0 1,1 0-1,-1 0 0,0 0 0,0 0 1,1 0-1,-1 0 0,0 0 1,0 0-1,1 0 0,-1 0 0,0-1 1,0 1-1,1 0 0,-1 0 0,0 0 1,13-15-1417,-10 9 1269,0 0 0,-1-1 0,0 1 0,0-1 0,1-10 0,1-16-508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4.035"/>
    </inkml:context>
    <inkml:brush xml:id="br0">
      <inkml:brushProperty name="width" value="0.025" units="cm"/>
      <inkml:brushProperty name="height" value="0.025" units="cm"/>
    </inkml:brush>
  </inkml:definitions>
  <inkml:trace contextRef="#ctx0" brushRef="#br0">43 3 20468,'-8'-3'2265,"-2"3"-1593,-3 0-328,3 4 2001,8-2-2281,2-1-705,0 1 577,0 1-184,3-3-128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4.518"/>
    </inkml:context>
    <inkml:brush xml:id="br0">
      <inkml:brushProperty name="width" value="0.025" units="cm"/>
      <inkml:brushProperty name="height" value="0.025" units="cm"/>
    </inkml:brush>
  </inkml:definitions>
  <inkml:trace contextRef="#ctx0" brushRef="#br0">285 81 16339,'2'-3'277,"0"0"0,-1-1 0,0 0 0,0 1-1,0-1 1,0 0 0,0 0 0,-1 1 0,1-1-1,-1 0 1,0-4 0,-1 6-161,1 1 0,0-1 1,-1 1-1,1-1 0,-1 1 1,1-1-1,-1 1 0,0-1 0,0 1 1,0 0-1,0-1 0,0 1 0,0 0 1,0 0-1,0 0 0,0-1 0,0 1 1,-1 1-1,1-1 0,0 0 1,-1 0-1,1 0 0,-1 1 0,1-1 1,-1 1-1,1-1 0,-1 1 0,1 0 1,-4-1-1,-1 1 29,-1-1 1,1 2-1,0-1 0,-1 1 1,1 0-1,0 0 1,0 0-1,0 1 0,0 0 1,0 0-1,0 1 0,0 0 1,1 0-1,-1 0 1,1 0-1,-6 6 0,-1 1-116,0 0 1,0 1-1,1 0 0,1 1 0,-13 19 0,12-14-25,1 0 0,1 1 1,1 0-1,0 1 0,-8 30 1,13-37-10,0 1 0,1-1 1,0 1-1,1 0 0,0 0 0,1 0 1,1-1-1,0 1 0,5 22 1,-5-31-2,0 0 1,1 1-1,0-1 1,0 0-1,0 0 1,0 0 0,1 0-1,0-1 1,0 1-1,0-1 1,0 1 0,0-1-1,0 0 1,1 0-1,0 0 1,0-1 0,-1 1-1,1-1 1,1 0-1,-1 0 1,0-1-1,0 1 1,1-1 0,-1 0-1,1 0 1,-1 0-1,1-1 1,-1 1 0,1-1-1,0 0 1,5-1-1,-2 0 5,-1 0 0,1 0 0,0-1 0,0 0 1,-1 0-1,0 0 0,1-1 0,-1 0 0,0-1 0,0 0 0,-1 0 0,1 0 0,-1-1 0,0 0 0,0 0 0,0-1 0,8-10 0,-13 15 4,0 0 1,0-1 0,0 1-1,0 0 1,-1-1 0,1 1-1,0-1 1,-1 1-1,1-1 1,-1 1 0,1-1-1,-1 0 1,0 1 0,0-1-1,0 1 1,0-1-1,0 0 1,0 1 0,0-1-1,0 0 1,-1 1 0,0-3-1,0 3 3,0-1-1,0 0 0,0 0 1,-1 1-1,1-1 1,-1 0-1,1 1 1,-1 0-1,0-1 0,0 1 1,1 0-1,-1 0 1,0 0-1,-3-1 1,-4-2 8,0 1 1,0 1 0,0 0 0,0 0-1,-1 1 1,-14-1 0,-26 5 3,46-2-23,1-1-1,-1 1 0,0 0 1,1 0-1,-1 0 0,1 0 1,-1 1-1,1 0 0,-1-1 1,-5 6-1,9-7 4,0 0 1,0 0-1,-1 0 1,1 0-1,0 0 1,0 0-1,0 0 1,-1 0-1,1 0 1,0 0-1,0 1 1,0-1-1,0 0 1,0 0-1,-1 0 1,1 0-1,0 0 1,0 1 0,0-1-1,0 0 1,0 0-1,0 0 1,0 0-1,0 1 1,0-1-1,-1 0 1,1 0-1,0 0 1,0 1-1,0-1 1,0 0-1,0 0 1,0 0-1,0 1 1,0-1-1,0 0 1,1 0-1,-1 0 1,0 1-1,0-1 1,0 0-1,0 0 1,0 0-1,0 0 1,0 1-1,0-1 1,0 0-1,1 0 1,-1 0-1,0 0 1,0 0-1,0 1 1,0-1-1,0 0 1,1 0-1,-1 0 1,0 0-1,0 0 1,0 0-1,0 0 1,1 0-1,-1 0 1,0 0-1,0 1 1,0-1-1,1 0 1,-1 0-1,18-1-63,15-6 7,0-1 0,37-15 0,-43 13 29,0 1 0,1 1 1,57-8-1,-82 16 25,-1-1 1,1 1 0,0 0-1,0 0 1,0 0-1,0 0 1,0 1 0,-1-1-1,1 1 1,0 0-1,0-1 1,-1 1-1,1 1 1,0-1 0,-1 0-1,1 0 1,-1 1-1,1 0 1,-1-1 0,0 1-1,0 0 1,0 0-1,0 0 1,0 0 0,0 1-1,0-1 1,-1 0-1,1 1 1,-1 0 0,0-1-1,0 1 1,0-1-1,0 1 1,0 0 0,0 0-1,-1 0 1,1 4-1,0 14-184,-1 0 0,-1 0 0,-1 1-1,-1-1 1,-7 25 0,18-61-1458,1-10 1117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5.432"/>
    </inkml:context>
    <inkml:brush xml:id="br0">
      <inkml:brushProperty name="width" value="0.025" units="cm"/>
      <inkml:brushProperty name="height" value="0.025" units="cm"/>
    </inkml:brush>
  </inkml:definitions>
  <inkml:trace contextRef="#ctx0" brushRef="#br0">15 72 16388,'-6'27'1701,"4"-20"-1396,0 0 1,0 0 0,1 0-1,0 1 1,0-1 0,1 0-1,0 0 1,0 1 0,1-1 0,2 9-1,-3-15-281,0 0 0,0 0 0,1 0 0,-1 0 0,1 0 0,-1 0 0,1 0 0,-1 0 0,1 0 0,-1-1-1,1 1 1,0 0 0,-1 0 0,1 0 0,0-1 0,0 1 0,0 0 0,0-1 0,0 1 0,0-1 0,-1 1 0,1-1 0,0 1-1,0-1 1,1 0 0,-1 1 0,0-1 0,0 0 0,0 0 0,0 0 0,0 0 0,0 0 0,0 0 0,0 0 0,0 0 0,0 0 0,0-1-1,0 1 1,0 0 0,0-1 0,0 1 0,0-1 0,0 1 0,0-1 0,0 1 0,0-1 0,1-1 0,4-2 70,-1 0 0,0 0 1,1 0-1,-2-1 0,1 0 0,6-8 1,-5 4 40,0-1 1,-1 1-1,1-1 1,-2 0-1,1-1 1,-2 1-1,1-1 1,-1 0 0,-1 0-1,2-14 1,-4 23-121,0 1 0,0-1 0,0 0 0,0 1 0,0-1 0,-1 0 0,1 1 1,0-1-1,-1 1 0,1-1 0,-2-1 0,2 2-12,0 1 1,-1 0-1,1 0 0,0-1 1,0 1-1,-1 0 0,1 0 1,0-1-1,0 1 0,-1 0 1,1 0-1,0 0 0,-1-1 1,1 1-1,0 0 0,-1 0 1,1 0-1,0 0 0,-1 0 0,1 0 1,-1 0-1,1 0 0,0 0 1,-1 0-1,1 0 0,0 0 1,-1 0-1,1 0 0,-1 0 1,-1 1-2,0 0 0,0 1-1,0-1 1,0 0 0,1 1 0,-1-1 0,0 1 0,1-1 0,-1 1 0,1 0 0,0 0 0,-1-1 0,0 5 0,-6 8 3,0 1 0,2 1 0,0-1 1,1 1-1,0 0 0,1 1 0,1-1 0,1 1 1,0-1-1,1 32 0,1-46-2,0 0 0,1 0-1,-1 0 1,0-1 0,0 1 0,1 0 0,-1 0 0,1 0-1,0 0 1,0-1 0,-1 1 0,1 0 0,0-1-1,0 1 1,1 0 0,-1-1 0,0 0 0,0 1-1,1-1 1,-1 0 0,1 1 0,-1-1 0,1 0 0,0 0-1,-1 0 1,1 0 0,0-1 0,0 1 0,-1 0-1,1-1 1,0 1 0,0-1 0,0 0 0,0 0-1,0 0 1,0 1 0,0-2 0,-1 1 0,1 0 0,0 0-1,0-1 1,0 1 0,0-1 0,0 1 0,2-2-1,5-2 12,0-1-1,-1 0 0,1 0 0,-1 0 0,-1-1 0,1 0 0,12-14 0,43-56 61,-57 68-65,13-18-41,20-41-1,-38 65 25,-37 57-231,28-40 255,1 0-1,0 1 0,1-1 0,1 1 1,0 0-1,2 1 0,-1-1 0,0 28 1,3-43-12,1 1 1,0-1-1,0 0 1,0 0-1,1 1 1,-1-1-1,0 0 1,0 0-1,1 1 1,-1-1-1,1 0 1,-1 0-1,1 0 1,-1 0-1,1 1 1,0-1-1,-1 0 1,1 0-1,0 0 1,0-1-1,0 1 1,0 0-1,0 0 1,0 0-1,0-1 1,0 1-1,0 0 1,0-1-1,0 1 1,1-1-1,-1 1 1,0-1-1,0 0 1,0 1-1,1-1 1,-1 0-1,0 0 1,1 0-1,-1 0 0,0 0 1,0 0-1,1 0 1,0-1-1,4 0 9,0-1 0,0 1 0,0-1 0,0-1 0,-1 1 0,1-1-1,-1 0 1,6-4 0,7-6 15,0-2-1,0 0 1,-2-1-1,0 0 1,-1-2-1,-1 0 1,0 0 0,15-28-1,-23 30-26,-8 11-12,1 6 9,-1-1 1,1 1-1,0 0 1,0-1-1,0 1 1,0 0-1,0 0 1,0 0-1,0 0 1,0 0-1,0 0 1,1 0-1,-1 0 1,0 0-1,0 0 1,0 1-1,-9 16-19,1-1-1,0 1 1,-7 23-1,13-30 18,0-1 0,0 1-1,1 0 1,0 0-1,1 0 1,0 0-1,1 15 1,0-24 3,1 0 0,-1 0 0,0 0 0,0 0 0,1-1 0,-1 1 0,1 0 0,0 0 0,-1 0 0,1 0-1,0-1 1,0 1 0,0 0 0,0-1 0,0 1 0,1-1 0,-1 1 0,0-1 0,3 2 0,-3-2 2,1-1 1,0 1-1,0 0 0,-1-1 1,1 1-1,0-1 0,0 0 0,-1 0 1,1 1-1,0-1 0,0-1 1,0 1-1,0 0 0,-1 0 0,1 0 1,3-2-1,3-1 7,0 0-1,-1-1 1,1 1-1,-1-2 1,0 1-1,0-1 1,10-9-1,-2-1-6,0-1 0,-1 0-1,-1-1 1,0-1 0,-1 0 0,-1 0-1,-1-1 1,-1-1 0,0 0-1,7-28 1,-15 44-19,0 0 1,-1 0-1,0 0 0,1 0 1,-2-7-1,1 10 15,0 1 0,0-1 1,0 1-1,0-1 0,0 1 0,0 0 0,0-1 0,0 1 1,0-1-1,-1 1 0,1-1 0,0 1 0,0 0 0,0-1 0,-1 1 1,1 0-1,0-1 0,0 1 0,-1 0 0,1-1 0,0 1 1,-1 0-1,1-1 0,0 1 0,-1 0 0,1 0 0,0-1 1,-1 1-1,1 0 0,-1 0 0,1 0 0,0 0 0,-1 0 0,1-1 1,-1 1-1,1 0 0,-1 0 0,1 0 0,0 0 0,-1 0 1,1 0-1,-1 0 0,1 1 0,-1-1 0,1 0 0,0 0 1,-1 0-1,1 0 0,-1 0 0,1 1 0,0-1 0,-1 0 0,1 0 1,0 1-1,-1-1 0,1 0 0,0 0 0,-1 1 0,1-1 1,0 1-1,0-1 0,-1 0 0,1 1 0,0-1 0,-4 4-4,1 0 0,0-1-1,0 1 1,1 0 0,-1 1-1,1-1 1,0 0-1,0 1 1,0-1 0,0 1-1,1 0 1,0-1 0,0 1-1,0 0 1,1 0 0,-1-1-1,1 1 1,1 9-1,-1-13 9,1 0-1,-1 0 1,0 0-1,1 0 1,-1-1-1,1 1 1,-1 0-1,1 0 1,-1 0-1,1 0 1,0-1-1,-1 1 1,1 0-1,0-1 1,0 1-1,-1 0 1,1-1-1,0 1 1,0-1-1,0 1 1,0-1-1,0 0 1,1 1-1,0-1 1,1 1-1,-1-1 1,1 0-1,-1 0 0,0 0 1,1 0-1,-1-1 0,1 1 1,3-2-1,4-1 1,1-2-1,-1 1 1,12-8 0,-21 12-1,102-66-1,-32 18-113,-68 49 49,-4 4 51,-6 7 17,-16 22 161,-29 56 0,46-76-122,-1 0-1,2 1 1,0 0-1,1 0 1,0 0-1,1 1 1,-1 17 0,4-32-55,0 1 1,-1 0 0,1 0 0,0 0 0,1 0-1,-1-1 1,0 1 0,0 0 0,1 0 0,-1-1-1,1 1 1,-1 0 0,1 0 0,0-1 0,0 1-1,1 1 1,-1-2-31,-1-1 0,1 1 0,0-1 0,-1 0 0,1 1 1,0-1-1,0 0 0,-1 1 0,1-1 0,0 0 0,0 0 0,-1 0 0,1 0 0,0 0 0,0 0 0,0 0 0,-1 0 0,1 0 0,0 0 0,0 0 1,0 0-1,-1 0 0,1-1 0,1 0 0,3-1-229,-1 0 1,1-1 0,-1 0-1,0 0 1,0-1 0,0 1-1,0-1 1,0 1 0,3-7-1,5-7-341,-2 0-1,0 0 1,-1-1-1,0-1 1,7-25 0,1-10-578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5.882"/>
    </inkml:context>
    <inkml:brush xml:id="br0">
      <inkml:brushProperty name="width" value="0.025" units="cm"/>
      <inkml:brushProperty name="height" value="0.025" units="cm"/>
    </inkml:brush>
  </inkml:definitions>
  <inkml:trace contextRef="#ctx0" brushRef="#br0">32 2 14611,'-10'-1'1184,"0"8"-872,3 6-128,2 1 385,5 2-457,5-2-1225,5 0 1025,8-5-224,4 0-88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3:44.677"/>
    </inkml:context>
    <inkml:brush xml:id="br0">
      <inkml:brushProperty name="width" value="0.05" units="cm"/>
      <inkml:brushProperty name="height" value="0.05" units="cm"/>
    </inkml:brush>
  </inkml:definitions>
  <inkml:trace contextRef="#ctx0" brushRef="#br0">10625 1029 6937,'-203'-100'969,"-280"-144"572,389 197-1468,-2 4 0,-1 5-1,-202-52 1,-461-36-1039,475 85 1115,-1097-137 536,-12 107-322,54 74-322,541 25-40,-416 104 29,470 14 6,628-114-6,1 5 0,-173 82 1,202-75-13,1 4 0,3 3 1,-125 102-1,159-110-42,2 2 1,2 3 0,2 1-1,2 2 1,2 2-1,-36 67 1,58-89-33,1 0 1,2 1 0,2 1-1,0 0 1,2 1 0,2 0-1,1 1 1,-3 58 0,9-63-3,1 0 0,2 0 0,1 0 0,1-1 0,2 1 0,1-1 0,1 0 1,1-1-1,2 0 0,22 42 0,0-13 41,4-1 0,1-1 1,3-3-1,2-1 0,93 84 0,-28-45 150,206 133-1,-168-135-15,215 96-1,175 20-3,18-48-109,6-30-97,685 104-399,-885-167 336,1031 150-99,9-82 517,149-82 218,-4-134 56,-1140 28-287,652-178 1,-861 177-18,192-85 1,-301 104 24,-2-3 1,-2-3 0,-3-4 0,114-91 0,-162 113-75,-1-2 0,-1 0 0,-2-2 0,-1-2 1,-2 0-1,-1-2 0,-1 0 0,-2-2 1,-2 0-1,-1-1 0,-2-1 0,18-69 0,-22 53-62,-2-1 0,-3 0 0,-3 0-1,-1 0 1,-4 0 0,-1-1-1,-3 1 1,-3 0 0,-2 1 0,-26-82-1,7 51-45,-5 0 1,-3 3-1,-3 1 0,-5 2 0,-90-125 0,39 79-4,-5 5 0,-5 4-1,-5 5 1,-222-172-1,220 203-176,-3 4 0,-3 6 0,-3 5 1,-3 6-1,-225-76 0,27 47-38,-37 16-66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9.746"/>
    </inkml:context>
    <inkml:brush xml:id="br0">
      <inkml:brushProperty name="width" value="0.05" units="cm"/>
      <inkml:brushProperty name="height" value="0.05" units="cm"/>
    </inkml:brush>
  </inkml:definitions>
  <inkml:trace contextRef="#ctx0" brushRef="#br0">241 140 19596,'-3'-2'162,"0"1"0,1-1 1,-1 1-1,0 0 0,-1 0 0,1 0 0,0 0 0,0 0 0,0 1 1,0 0-1,-1-1 0,1 1 0,0 0 0,0 1 0,0-1 0,-1 0 1,1 1-1,0 0 0,0 0 0,0 0 0,-4 1 0,-1 2-33,0 0 0,0 0 0,0 1 0,0-1-1,1 2 1,-10 7 0,12-8-126,0 0 0,0 0 0,0 1 0,0-1 0,1 1 0,0 0 0,0 0 0,0 1 0,1-1 0,0 1 0,0 0 0,-2 9 0,5-15-4,0 0 0,0-1 0,0 1 1,-1 0-1,1 0 0,0 0 0,0 0 0,0-1 1,0 1-1,0 0 0,0 0 0,1 0 0,-1-1 0,0 1 1,0 0-1,1 0 0,-1-1 0,0 1 0,1 0 1,-1 0-1,1-1 0,-1 1 0,0 0 0,1-1 1,0 1-1,0 0 0,1 0 0,-1-1 0,0 1 0,0-1 0,1 0 0,-1 0 0,0 1 0,1-1 0,-1 0 0,0 0 0,1 0 0,-1-1 0,0 1 0,0 0 0,3-1 0,3-1 1,0-1 0,0 1 0,0-2 0,9-5-1,10-7 14,46-28-228,-71 43 200,0 1 0,0-1 1,0 0-1,0 1 0,0 0 1,0-1-1,1 1 0,-1-1 0,0 1 1,0 0-1,0 0 0,0 0 1,0 0-1,1 0 0,-1 0 1,0 0-1,0 0 0,0 0 1,0 1-1,2-1 0,-2 1 0,0 0 0,0-1-1,-1 1 1,1 0 0,0 0 0,-1-1 0,1 1-1,-1 0 1,1 0 0,-1 0 0,1 0-1,-1 0 1,1 0 0,-1 0 0,0 0-1,0 0 1,1 0 0,-1 1 0,0 6-59,0 0 0,0 0 0,0 1 1,-4 12-1,-7 32 80,-35 98 0,-35 45 913,65-160-656,-2 0 0,-1-1 0,-27 37 0,36-62-235,10-10-30,0 0 1,0 0 0,0 0 0,0 0 0,0 0 0,0 0 0,0 0 0,0 0 0,0 0 0,-1 0-1,1 0 1,0 0 0,0 0 0,0 0 0,0 0 0,0 1 0,0-1 0,0 0 0,0 0 0,0 0 0,-1 0-1,1 0 1,0-1 0,0 1 0,0 0 0,0 0 0,0 0 0,0 0 0,0 0 0,0 0 0,0 0-1,0 0 1,-1 0 0,1 0 0,0 0 0,0 0 0,0 0 0,0 0 0,0 0 0,0 0 0,0 0 0,0 0-1,0-1 1,0 1 0,0 0 0,0 0 0,0 0 0,0 0 0,0 0 0,0 0 0,0 0 0,0 0-1,0 0 1,0-1 0,0 1 0,6-24-197,41-69-769,87-132 0,79-76-298,-136 195 890,-41 59 268,11-15-52,-97 107 640,30-21-208,1 0 1,-23 38-1,35-51-183,1 0-1,1 1 1,0-1-1,0 1 1,1 1 0,1-1-1,0 1 1,-2 19 0,4-29-80,1-1 1,0 1-1,0 0 1,0 0-1,0-1 1,1 1 0,-1 0-1,1-1 1,-1 1-1,1-1 1,0 1-1,0 0 1,0-1 0,0 0-1,1 1 1,-1-1-1,1 0 1,0 0-1,-1 1 1,1-1 0,0-1-1,0 1 1,0 0-1,0 0 1,1-1-1,-1 1 1,0-1 0,1 0-1,-1 0 1,1 0-1,-1 0 1,1 0-1,-1 0 1,1 0 0,0-1-1,-1 0 1,1 1-1,0-1 1,0 0-1,4-1 1,3 0 4,1-1 0,-1-1 0,1 0 0,-1 0 1,0-1-1,0 0 0,-1-1 0,1 0 0,-1-1 0,0 0 0,13-11 0,1-3 3,0-1-1,34-41 0,-46 49-119,-19 26-66,-8 12 110,6-7 76,1 0 0,1 1 0,1 0 0,0 0 0,1 1 0,2 0 0,-5 35 0,9-52-1,0 0 0,0 0-1,0-1 1,0 1 0,1 0-1,-1 0 1,1-1 0,0 1-1,0 0 1,0-1 0,0 1 0,0-1-1,0 1 1,4 3 0,-4-5-13,0 1 0,0-1 0,0 0 0,0 0 0,1-1 1,-1 1-1,1 0 0,-1 0 0,0-1 0,1 1 0,-1 0 1,1-1-1,-1 0 0,1 1 0,0-1 0,-1 0 0,1 0 0,-1 0 1,1 0-1,0 0 0,-1 0 0,1 0 0,-1 0 0,1-1 1,-1 1-1,1-1 0,1 0 0,4-2-123,-1 0 0,0 0-1,0-1 1,-1 0 0,1 0 0,-1 0-1,1-1 1,-2 0 0,9-9 0,-1-1-33,-1 0 0,13-25 0,-2-7-216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0.244"/>
    </inkml:context>
    <inkml:brush xml:id="br0">
      <inkml:brushProperty name="width" value="0.05" units="cm"/>
      <inkml:brushProperty name="height" value="0.05" units="cm"/>
    </inkml:brush>
  </inkml:definitions>
  <inkml:trace contextRef="#ctx0" brushRef="#br0">15 0 17156,'-6'22'1320,"2"-3"-984,0-8-168,4-1 32,0-4-352,4-9 208,2-1-56,2-11-208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6.335"/>
    </inkml:context>
    <inkml:brush xml:id="br0">
      <inkml:brushProperty name="width" value="0.025" units="cm"/>
      <inkml:brushProperty name="height" value="0.025" units="cm"/>
    </inkml:brush>
  </inkml:definitions>
  <inkml:trace contextRef="#ctx0" brushRef="#br0">171 154 14483,'-19'16'1287,"1"0"0,0 1-1,2 1 1,-25 35 0,33-42-958,1 0 1,0 1 0,1 0-1,0 1 1,1-1 0,0 1-1,1 0 1,1 0 0,-4 26-1,7-36-278,0 0-1,-1 1 0,1-1 1,1 0-1,-1 0 0,0 1 1,1-1-1,0 0 0,0 0 1,0 0-1,0 0 0,0 0 1,0 0-1,4 5 0,-4-7-41,1 1 0,-1-1 0,0 0 0,1 0 0,-1 0-1,1 0 1,-1 0 0,1-1 0,0 1 0,-1 0 0,1-1 0,0 1 0,0-1-1,-1 1 1,1-1 0,0 0 0,0 0 0,-1 0 0,1 0 0,0 0-1,0 0 1,0 0 0,-1-1 0,1 1 0,0-1 0,0 1 0,-1-1-1,3-1 1,7-3-20,-1 0 0,1-1 0,-1-1-1,0 1 1,-1-2 0,1 1 0,-1-1-1,-1-1 1,0 0 0,0 0 0,11-17-1,3-8-146,-1-1-1,18-42 1,-39 75 145,36-80-463,-32 71 359,0-1-1,-1 0 0,0 0 0,-1 0 0,0-13 1,-1 24 106,-1 1-1,0-1 1,0 1 0,0-1 0,0 1 0,0-1 0,0 1 0,0-1 0,0 0 0,0 1 0,0-1-1,0 1 1,0-1 0,0 1 0,0-1 0,-1 1 0,1-1 0,0 1 0,0-1 0,0 1-1,-1-1 1,1 1 0,0-1 0,-1 1 0,1-1 0,-1 1 0,1 0 0,0-1 0,-1 1 0,0 0 2,0 0 1,0 0 0,0 1 0,1-1-1,-1 0 1,0 1 0,0-1 0,1 0-1,-1 1 1,0-1 0,0 1 0,1-1 0,-1 1-1,1 0 1,-1-1 0,0 2 0,-23 31 141,17-20-38,0-1 0,1 1 1,1 0-1,0 1 0,0-1 0,2 1 1,0 0-1,0 0 0,1 0 1,1 0-1,0 0 0,2 17 1,-1-29-84,0 1 0,0 0-1,1-1 1,-1 1 0,1-1 0,0 0 0,-1 1 0,1-1 0,0 1 0,1-1 0,-1 0 0,0 0 0,1 0 0,-1 0 0,1 0 0,-1 0 0,1 0 0,0 0 0,0 0 0,0-1 0,0 1 0,0-1 0,0 0 0,1 1 0,-1-1 0,0 0 0,1 0 0,-1-1 0,0 1 0,1 0 0,-1-1 0,1 0 0,0 1 0,-1-1 0,1 0 0,3 0 0,3-1-14,0-1 0,0 0 0,1 0-1,-1-1 1,-1 0 0,1 0 0,0-1 0,14-9 0,3-4-67,-1 0 0,-1-2 0,41-43 0,52-77-497,-113 135 535,0 0-1,-1-1 1,0 0 0,0 1-1,-1-1 1,1-1 0,3-9-1,-6 15 31,0 0-1,0 0 1,0 0-1,0-1 1,0 1 0,0 0-1,0 0 1,0 0-1,0-1 1,0 1-1,0 0 1,0 0-1,0 0 1,0-1-1,0 1 1,-1 0-1,1 0 1,0 0-1,0 0 1,0-1-1,0 1 1,0 0-1,0 0 1,0 0-1,-1 0 1,1 0-1,0-1 1,0 1 0,0 0-1,0 0 1,0 0-1,-1 0 1,1 0-1,0 0 1,0 0-1,0 0 1,-1 0-1,1 0 1,0 0-1,0 0 1,0 0-1,0 0 1,-1 0-1,1 0 1,0 0-1,0 0 1,0 0-1,-1 0 1,1 0-1,0 0 1,0 0 0,0 0-1,-1 0 1,1 0-1,0 0 1,0 0-1,-13 8 10,-1 5 87,0 0-1,1 2 1,1 0 0,0 0-1,1 1 1,1 0-1,0 1 1,2 0-1,-1 0 1,2 1-1,1 0 1,0 1-1,1 0 1,1-1-1,0 1 1,2 1 0,0 34-1,2-44-103,2 0 0,-1 0 0,2-1 0,-1 1-1,1-1 1,1 0 0,-1 1 0,2-1 0,-1-1 0,1 1 0,0-1 0,10 11-1,-15-18-14,1-1 0,-1 1 0,1 0-1,-1-1 1,1 1 0,0-1 0,-1 1-1,1-1 1,0 1 0,0-1 0,-1 1-1,1-1 1,0 0 0,0 0 0,-1 1-1,1-1 1,0 0 0,0 0 0,0 0-1,1 0 1,-2 0-6,1 0-1,-1 0 1,1-1-1,-1 1 1,0 0-1,1-1 1,-1 1-1,1 0 1,-1-1-1,0 1 1,1-1-1,-1 1 1,0-1-1,1 1 1,-1-1-1,0 1 1,1-1-1,-1 1 1,0-1-1,0 1 1,0-1-1,0 0 1,1-4-167,0 1 0,-1-1 0,1 0 1,-1 1-1,-2-10 0,0-1-223,-2 0 0,0 0 1,-1 0-1,-1 0 0,0 1 0,-15-26 0,6 16-66,-1 0 0,-36-39 0,43 54 826,-1 1 0,1 0 0,-1 1 0,-15-8-1,20 12 568,16 8-602,0-1 0,0-1 0,1 0 0,-1 0 0,1-1 0,15 1 1,-14-1-213,147 8 1390,-100-10-1325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6.896"/>
    </inkml:context>
    <inkml:brush xml:id="br0">
      <inkml:brushProperty name="width" value="0.025" units="cm"/>
      <inkml:brushProperty name="height" value="0.025" units="cm"/>
    </inkml:brush>
  </inkml:definitions>
  <inkml:trace contextRef="#ctx0" brushRef="#br0">0 82 16708,'1'-3'312,"0"-1"0,0 0 0,0 0 0,1 1 0,-1-1 1,1 1-1,0-1 0,0 1 0,0 0 0,0 0 0,1 0 1,-1 0-1,1 0 0,0 1 0,0-1 0,3-2 0,-2 2-43,0 0 0,0 1-1,0-1 1,1 1 0,-1 0-1,1 0 1,-1 0 0,1 1-1,-1-1 1,1 1-1,0 0 1,6 0 0,-11 1-250,1 0 0,0 0 1,0 0-1,0 0 0,-1 0 0,1 0 1,0 1-1,0-1 0,0 0 1,-1 0-1,1 1 0,0-1 0,0 0 1,-1 1-1,1-1 0,0 1 1,-1-1-1,1 1 0,0-1 0,-1 1 1,1-1-1,-1 1 0,1 0 1,-1-1-1,1 1 0,-1 0 0,0-1 1,1 1-1,-1 0 0,0 0 1,1-1-1,-1 1 0,0 0 0,0 0 1,0-1-1,0 1 0,0 0 1,0 0-1,0 0 0,0 0 0,0 0 1,-1 5 2,1 0 0,-2 0 1,1-1-1,-4 10 0,-30 63 24,0 0-32,32-68-9,-1 0-1,1 0 0,1 0 0,0 0 0,-1 18 1,3-26-5,0 0 0,0 0 1,0-1-1,0 1 0,0 0 1,1 0-1,-1 0 0,0-1 1,1 1-1,0 0 0,-1 0 1,1-1-1,0 1 0,0 0 1,0-1-1,0 1 1,0-1-1,0 1 0,0-1 1,3 3-1,-2-3 1,1 0-1,-1 0 1,0 0 0,1 0 0,-1 0 0,1 0-1,-1-1 1,1 1 0,-1-1 0,1 1-1,-1-1 1,1 0 0,2 0 0,7-2-9,-1 1 0,0-2 0,0 1 0,0-2 0,16-6 0,-3 0-151,-1-2 0,0-1 0,42-30 0,-53 33-311,1-1-1,-1 0 0,-1 0 1,0-1-1,-1-1 1,0 0-1,13-23 0,-21 33 224,0 0-1,0 0 0,-1-1 0,0 1 1,1-1-1,-1 1 0,0-1 0,-1 1 0,1-1 1,-1 0-1,1 1 0,-1-1 0,0 0 1,-1 1-1,1-1 0,-1 1 0,1-1 0,-3-5 1,-4-2-1150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7.371"/>
    </inkml:context>
    <inkml:brush xml:id="br0">
      <inkml:brushProperty name="width" value="0.025" units="cm"/>
      <inkml:brushProperty name="height" value="0.025" units="cm"/>
    </inkml:brush>
  </inkml:definitions>
  <inkml:trace contextRef="#ctx0" brushRef="#br0">81 18 13507,'4'-2'781,"-2"2"-586,-1-1 1,1 1-1,-1 0 1,1-1-1,-1 0 0,0 1 1,1-1-1,-1 0 1,0 0-1,0 0 1,1 1-1,-1-1 1,0-1-1,0 1 1,0 0-1,1-2 0,-24 17 4112,12-3-3909,0 0 0,1 1 0,0 0 1,-9 17-1,13-22-317,1 1 1,1-1-1,-1 1 1,1 0-1,1 0 1,-1 0-1,1 0 1,1 0-1,-1 10 1,2-17-72,-1 0 1,1 0 0,1 0-1,-1-1 1,0 1 0,0 0 0,0 0-1,0 0 1,1 0 0,-1 0-1,0 0 1,1-1 0,-1 1-1,1 0 1,-1 0 0,1 0 0,-1-1-1,1 1 1,-1 0 0,1-1-1,0 1 1,-1-1 0,1 1-1,0 0 1,0-1 0,-1 0 0,1 1-1,0-1 1,0 1 0,0-1-1,0 0 1,-1 0 0,1 1 0,0-1-1,0 0 1,0 0 0,0 0-1,0 0 1,0 0 0,0 0-1,0 0 1,0 0 0,-1-1 0,1 1-1,0 0 1,0 0 0,1-1-1,6-2 52,0 0 0,0 0-1,14-7 1,49-35 118,-46 28-118,52-26 0,-75 42-64,-1 0 1,1 0-1,-1 1 1,1-1-1,0 1 0,-1-1 1,1 1-1,0 0 1,-1-1-1,1 1 0,0 0 1,0 0-1,-1 0 1,1 0-1,0 1 1,3 0-1,-4 0 1,0-1 1,0 1-1,0 0 1,0 0-1,0 0 0,-1 0 1,1 0-1,0 0 1,0 0-1,-1 0 0,1 0 1,-1 0-1,1 0 1,-1 0-1,1 0 0,-1 1 1,0-1-1,1 0 1,-1 0-1,0 1 0,0-1 1,0 0-1,0 2 1,-3 34-30,2-29 17,0 0 0,0-1 0,2 14 0,-1-21 13,0 1 0,0-1-1,0 1 1,0-1 0,0 1 0,0-1 0,1 1-1,-1-1 1,0 1 0,0-1 0,1 0 0,-1 1-1,0-1 1,1 1 0,-1-1 0,0 1-1,1-1 1,-1 0 0,1 1 0,-1-1 0,0 0-1,1 0 1,-1 1 0,1-1 0,-1 0 0,1 0-1,-1 0 1,1 0 0,-1 1 0,1-1-1,-1 0 1,1 0 0,-1 0 0,1 0 0,-1 0-1,1 0 1,-1 0 0,1 0 0,-1-1-1,1 1 1,-1 0 0,1 0 0,-1 0 0,1 0-1,-1-1 1,1 1 0,-1 0 0,1 0 0,0-1-1,27-16-19,-25 15 18,17-12-9,-9 5 6,1 1 0,-1 1 1,1 0-1,21-9 0,-32 16 4,1-1 0,-1 1 0,0-1 1,0 1-1,0 0 0,0-1 0,1 1 0,-1 0 0,0 0 0,0 0 0,1 0 0,-1 0 1,0 0-1,0 0 0,0 0 0,1 1 0,-1-1 0,0 0 0,0 1 0,0-1 0,0 1 1,0-1-1,1 1 0,0 1 0,-1-1-9,0 1-1,0-1 1,0 0 0,0 1 0,-1 0-1,1-1 1,-1 1 0,1-1 0,-1 1 0,1 0-1,-1-1 1,0 1 0,0 0 0,0-1-1,0 4 1,-1 5-252,-1 1-1,0-1 0,0 0 1,-6 15-1,7-21 204,-1 0-1,1 0 0,-1 0 1,0-1-1,0 1 0,0 0 1,-1-1-1,1 1 1,-5 4-1,-6 2-308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8.919"/>
    </inkml:context>
    <inkml:brush xml:id="br0">
      <inkml:brushProperty name="width" value="0.025" units="cm"/>
      <inkml:brushProperty name="height" value="0.025" units="cm"/>
    </inkml:brush>
  </inkml:definitions>
  <inkml:trace contextRef="#ctx0" brushRef="#br0">1 421 15155,'0'0'67,"0"1"-1,0 0 1,0-1-1,0 1 1,0 0-1,0-1 1,0 1 0,0 0-1,0 0 1,0-1-1,0 1 1,0 0-1,1-1 1,-1 1-1,0-1 1,0 1-1,1 0 1,-1-1-1,1 1 1,-1-1 0,0 1-1,1-1 1,-1 1-1,1-1 1,-1 1-1,1-1 1,-1 1-1,1-1 1,0 0-1,-1 1 1,1-1-1,-1 0 1,1 1 0,0-1-1,-1 0 1,1 0-1,0 0 1,-1 0-1,1 0 1,0 0-1,0 0 1,-1 0-1,1 0 1,0 0-1,-1 0 1,1 0 0,0 0-1,-1 0 1,1-1-1,0 1 1,-1 0-1,1 0 1,-1-1-1,1 1 1,0-1-1,-1 1 1,1 0-1,0-1 1,7-5 380,0 0-1,-1 0 1,11-10 0,-10 8-92,56-54 1172,-3-3 0,-3-3 0,59-87 0,-85 112-972,-32 54-360,-5 8-207,-22 62-768,-20 105 1,45-179 651,1-1-185,-1 1 1,1-1-1,1 1 1,-1-1-1,1 1 1,2 12 0,-2-19 273,0 1 0,0-1 0,0 1 0,0 0 0,0-1 1,0 1-1,0-1 0,1 1 0,-1-1 0,0 1 1,0-1-1,1 0 0,-1 1 0,0-1 0,1 1 0,-1-1 1,0 0-1,1 1 0,-1-1 0,0 1 0,1-1 0,-1 0 1,1 0-1,-1 1 0,1-1 0,-1 0 0,1 0 1,-1 0-1,1 1 0,-1-1 0,1 0 0,-1 0 0,1 0 1,-1 0-1,1 0 0,-1 0 0,1 0 0,0 0 1,-1 0-1,1 0 0,-1 0 0,1-1 0,-1 1 0,1 0 1,-1 0-1,1 0 0,-1-1 0,0 1 0,1 0 1,-1-1-1,2 0 0,26-22-706,-27 21 647,32-32-847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9.368"/>
    </inkml:context>
    <inkml:brush xml:id="br0">
      <inkml:brushProperty name="width" value="0.025" units="cm"/>
      <inkml:brushProperty name="height" value="0.025" units="cm"/>
    </inkml:brush>
  </inkml:definitions>
  <inkml:trace contextRef="#ctx0" brushRef="#br0">188 1 15963,'-24'31'3039,"-51"69"-767,63-80-2184,0 0 0,1 1 0,2 0-1,0 1 1,1 0 0,1 0 0,1 1 0,1 0 0,1 0 0,-1 45 0,5-63-55,0 0 1,0 0-1,1 0 0,0 0 1,0-1-1,0 1 1,1 0-1,-1 0 1,1 0-1,0-1 0,1 1 1,-1-1-1,1 0 1,0 0-1,0 0 1,0 0-1,0 0 0,1 0 1,0-1-1,8 6 1,-8-6 19,0-1 1,1-1 0,-1 1-1,1 0 1,-1-1 0,1 0-1,0 0 1,0 0 0,-1-1-1,1 0 1,0 0 0,0 0-1,0 0 1,-1-1 0,1 0-1,0 0 1,-1 0 0,1 0-1,0-1 1,-1 0 0,0 0-1,5-3 1,0 1 88,-1-2 0,0 1 0,0-1 0,-1 0 0,1-1 0,-1 0 0,-1 0 0,1 0 0,-1-1 0,8-13 0,-12 17-92,0 1 1,0-1-1,0 0 0,-1 0 1,1 1-1,-1-1 1,0 0-1,0 0 0,0 0 1,-1 0-1,1-1 1,-1 1-1,0 0 0,0 0 1,-1 0-1,1 0 0,-1 0 1,0 0-1,0 0 1,0 0-1,-1 0 0,1 0 1,-1 1-1,0-1 1,0 0-1,0 1 0,-4-6 1,1 5-32,1 1 1,0-1-1,-1 1 0,1 0 1,-1 0-1,0 1 1,0-1-1,0 1 0,-1 0 1,1 0-1,0 1 0,-1 0 1,1 0-1,-1 0 1,0 0-1,-9 1 0,8 0-207,1 0 0,-1 1-1,0-1 1,0 1 0,1 1-1,-1-1 1,0 1 0,1 1-1,0-1 1,-1 1 0,1 0-1,0 0 1,-8 6 0,6 0-240,8-9 412,0 0 1,0 0-1,0 0 1,0 1-1,-1-1 1,1 0-1,0 0 1,0 0-1,0 1 1,0-1-1,0 0 1,0 0-1,0 1 1,0-1-1,-1 0 1,1 0-1,0 1 1,0-1-1,0 0 1,0 0-1,0 1 1,0-1-1,1 0 1,-1 0-1,0 1 1,0-1 0,0 0-1,0 0 1,0 1-1,0-1 1,0 0-1,0 0 1,1 0-1,-1 1 1,0-1-1,0 0 1,0 0-1,0 0 1,1 1-1,-1-1 1,16 4-680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19.801"/>
    </inkml:context>
    <inkml:brush xml:id="br0">
      <inkml:brushProperty name="width" value="0.025" units="cm"/>
      <inkml:brushProperty name="height" value="0.025" units="cm"/>
    </inkml:brush>
  </inkml:definitions>
  <inkml:trace contextRef="#ctx0" brushRef="#br0">40 1 16163,'-16'0'3535,"34"1"-368,14 1-1697,-12 0-1186,0 1 1,1 1 0,-2 1 0,1 1 0,38 16 0,-57-22-289,0 1 0,0-1 0,1 1-1,-1 0 1,0-1 0,0 1 0,0 0 0,0 0 0,0 0-1,0 0 1,0 0 0,0 0 0,0 0 0,0 0-1,-1 0 1,1 0 0,0 0 0,-1 1 0,1-1-1,-1 0 1,1 0 0,-1 1 0,0-1 0,1 0-1,-1 1 1,0-1 0,0 0 0,0 1 0,0-1-1,0 0 1,0 1 0,-1-1 0,1 1 0,0-1 0,-1 0-1,1 0 1,0 1 0,-1-1 0,0 0 0,1 0-1,-1 0 1,-1 2 0,-4 5-20,0-1 0,-1 1 0,0-1 0,-15 11 0,5-3 48,-163 155-289,192-195-67,7-3 133,3-4-112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0.297"/>
    </inkml:context>
    <inkml:brush xml:id="br0">
      <inkml:brushProperty name="width" value="0.025" units="cm"/>
      <inkml:brushProperty name="height" value="0.025" units="cm"/>
    </inkml:brush>
  </inkml:definitions>
  <inkml:trace contextRef="#ctx0" brushRef="#br0">167 1 18020,'0'2'1816,"-8"11"-1008,-4 5-295,-4 10 1063,-4 4-360,-3 9-392,3 4-184,0 2-199,-2-4-89,9-4-160,5-3-136,3-12-296,5-8-241,5-16-607,3-6-144,4-17 856,5-3-208,4-7-264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0.761"/>
    </inkml:context>
    <inkml:brush xml:id="br0">
      <inkml:brushProperty name="width" value="0.025" units="cm"/>
      <inkml:brushProperty name="height" value="0.025" units="cm"/>
    </inkml:brush>
  </inkml:definitions>
  <inkml:trace contextRef="#ctx0" brushRef="#br0">136 11 14915,'1'-1'192,"0"0"1,-1 0-1,1 1 0,0-1 1,0 0-1,0 1 0,-1-1 1,1 0-1,0 1 0,0-1 0,0 1 1,0-1-1,0 1 0,0 0 1,0-1-1,0 1 0,0 0 0,2 0 1,-3 0-62,0 0 0,1 0 0,-1 1 0,1-1 0,-1 0 1,1 0-1,-1 1 0,1-1 0,-1 0 0,0 1 0,1-1 0,-1 1 1,0-1-1,1 1 0,-1-1 0,0 0 0,0 1 0,1-1 1,-1 1-1,0-1 0,0 1 0,0-1 0,0 1 0,1-1 0,-1 2 1,0 2 285,1 1 0,-1 0 0,0 0 0,0 0 0,-1 0 0,-1 8 1,-10 28 227,-2 0 1,-1-2 0,-32 58-1,-10 26-168,54-115-460,0 0 0,0 0 0,-2 16 0,4-24-19,1 1 1,0-1-1,0 0 1,0 0-1,0 1 1,0-1-1,0 0 0,0 1 1,0-1-1,0 0 1,0 1-1,0-1 0,0 0 1,0 0-1,0 1 1,0-1-1,0 0 1,0 1-1,0-1 0,0 0 1,0 0-1,0 1 1,1-1-1,-1 0 1,0 1-1,0-1 0,0 0 1,1 0-1,-1 0 1,0 1-1,0-1 0,0 0 1,1 0-1,-1 0 1,0 1-1,0-1 1,1 0-1,-1 0 0,0 0 1,1 0-1,-1 0 1,0 0-1,0 0 1,1 0-1,-1 0 0,0 1 1,1-1-1,-1 0 1,0-1-1,1 1 1,-1 0-1,0 0 0,1 0 1,-1 0-1,0 0 1,0 0-1,1 0 0,-1 0 1,0 0-1,1-1 1,15-10-272,177-167-8384,-164 154 7309</inkml:trace>
  <inkml:trace contextRef="#ctx0" brushRef="#br0" timeOffset="1">321 148 16932,'-13'11'1880,"-5"6"-1008,-4 6-320,4 11 953,-2 5-161,1 8-336,0 3-184,5 0-312,2 1-143,8-6-337,1-4-313,5-14 393,2-7-112,3-24-96,3-17-48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1.256"/>
    </inkml:context>
    <inkml:brush xml:id="br0">
      <inkml:brushProperty name="width" value="0.025" units="cm"/>
      <inkml:brushProperty name="height" value="0.025" units="cm"/>
    </inkml:brush>
  </inkml:definitions>
  <inkml:trace contextRef="#ctx0" brushRef="#br0">115 1 18476,'-33'113'3377,"-20"75"-423,43-146-2607,3 0 0,-4 65 0,11-102-326,0 0-1,0 1 1,0-1 0,1 0-1,0 1 1,0-1-1,2 6 1,-3-10-18,1 0 0,-1 0 0,1-1 1,-1 1-1,0 0 0,1 0 0,0 0 0,-1-1 0,1 1 1,-1 0-1,1-1 0,0 1 0,0-1 0,-1 1 0,1 0 1,0-1-1,0 0 0,1 1 0,-1 0-2,1-1 0,-1 0 0,0 0 0,0 0 0,1 0 0,-1-1 0,0 1 0,0 0 0,1 0 0,-1-1 0,0 1 0,0-1 0,0 1 0,1-1 0,-1 1 0,0-1 0,2-1 0,16-14 8,-1 0 1,-1 0-1,0-2 1,24-32-1,9-10-21,-49 59 9,-1 0 1,1 0 0,0 1-1,-1-1 1,1 0 0,0 0 0,0 0-1,0 1 1,0-1 0,0 0-1,0 1 1,0-1 0,0 1 0,0-1-1,0 1 1,0-1 0,0 1-1,2-1 1,-2 2 0,-1-1 0,0 1-1,1-1 1,-1 1 0,0-1 0,1 1-1,-1-1 1,0 1 0,0-1 0,1 1-1,-1-1 1,0 1 0,0 0 0,0-1-1,0 1 1,0-1 0,0 1 0,0 0-1,0-1 1,0 1 0,0-1 0,0 1-1,0 0 1,-1 0 0,-10 48-88,10-47 88,-19 54-107,11-32-308,1 1 0,-8 38 1,16-53-90,3-7 574,8-18 43,3-14-366,2-6-29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1.782"/>
    </inkml:context>
    <inkml:brush xml:id="br0">
      <inkml:brushProperty name="width" value="0.025" units="cm"/>
      <inkml:brushProperty name="height" value="0.025" units="cm"/>
    </inkml:brush>
  </inkml:definitions>
  <inkml:trace contextRef="#ctx0" brushRef="#br0">95 1 16115,'-25'44'2078,"-23"49"808,44-83-2593,0 0 0,1 0 1,0 1-1,1-1 0,0 0 0,1 1 0,-1 17 0,2-26-249,0 0 0,0-1 0,0 1 0,1 0 0,-1 0 0,1 0 0,-1 0 1,1 0-1,-1-1 0,1 1 0,0 0 0,1 2 0,-1-4-30,0 1 0,-1 0 0,1-1 1,0 1-1,0-1 0,-1 1 0,1-1 0,0 0 0,0 1 0,0-1 1,0 0-1,-1 1 0,1-1 0,0 0 0,0 0 0,0 0 0,0 0 1,0 0-1,0 0 0,0 0 0,0 0 0,0 0 0,0 0 0,0 0 1,-1-1-1,1 1 0,0 0 0,0-1 0,1 0 0,6-3 10,-1 0 0,0 0 0,1-1 0,-1 0 0,-1-1 0,1 1 0,-1-1 0,0 0 0,8-13 0,44-67 104,-57 84-122,19-33 41,2-2-23,-16 28-78,-7 12-74,-10 24-55,-2 2-253,2 0 0,1 1 0,-10 50 0,19-80 435,0 22-1036,1-22 1015,0 0 0,0 1 1,0-1-1,0 0 0,0 0 1,0 1-1,0-1 0,0 0 1,0 1-1,0-1 0,0 0 1,1 0-1,-1 1 0,0-1 1,0 0-1,0 1 0,0-1 1,0 0-1,1 0 0,-1 1 1,0-1-1,0 0 0,0 0 0,1 0 1,-1 1-1,0-1 0,0 0 1,1 0-1,-1 0 0,0 1 1,0-1-1,1 0 0,-1 0 1,0 0-1,0 0 0,1 0 1,-1 0-1,0 0 0,1 0 1,-1 0-1,0 0 0,1 0 1,-1 0-1,0 0 0,0 0 1,1 0-1,-1 0 0,0 0 1,1 0-1,-1 0 0,0 0 1,0-1-1,1 1 0,-1 0 1,0 0-1,0 0 0,1 0 1,-1-1-1,0 1 0,0 0 1,1 0-1,-1-1 0,0 1 1,0 0-1,0-1 0,17-18-548,5-7-192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1.001"/>
    </inkml:context>
    <inkml:brush xml:id="br0">
      <inkml:brushProperty name="width" value="0.05" units="cm"/>
      <inkml:brushProperty name="height" value="0.05" units="cm"/>
    </inkml:brush>
  </inkml:definitions>
  <inkml:trace contextRef="#ctx0" brushRef="#br0">53 423 12115,'-21'60'3462,"12"-35"-456,-12 49 0,21-74-2958,0 1 0,-1 0 0,1 0 0,0-1 1,0 1-1,0 0 0,0 0 0,0 0 1,-1-1-1,2 1 0,-1 0 0,0 0 0,0 0 1,0-1-1,0 1 0,0 0 0,1 0 1,-1-1-1,0 1 0,1 0 0,-1 0 0,0-1 1,1 1-1,-1 0 0,1-1 0,-1 1 1,1-1-1,-1 1 0,1 0 0,0-1 0,-1 1 1,1-1-1,0 0 0,-1 1 0,1-1 1,0 0-1,0 1 0,-1-1 0,1 0 0,0 0 1,0 1-1,-1-1 0,1 0 0,0 0 1,0 0-1,0 0 0,-1 0 0,1 0 0,0 0 1,0 0-1,0-1 0,0 1 0,7-2 61,0 0-1,0 0 1,0-1-1,8-4 1,-9 4 13,93-42 494,-98 44-616,0 1-1,0-1 0,0 0 0,0 1 0,0-1 1,0 1-1,0 0 0,1 0 0,2 0 0,-5 0 1,1 0-1,0 0 0,-1 0 0,1 1 0,0-1 1,-1 0-1,1 0 0,-1 1 0,1-1 1,0 0-1,-1 1 0,1-1 0,-1 1 1,1-1-1,-1 1 0,1-1 0,-1 1 1,1-1-1,-1 1 0,1 0 0,0 2-3,0 1 0,0-1 0,-1 1 0,1-1 0,-1 1 0,0 0 1,0-1-1,0 7 0,-1-5 2,1 0 1,0 0 0,0 0 0,1-1 0,2 10 0,-3-13 3,0-1 1,0 0-1,0 1 0,0-1 1,0 0-1,1 1 0,-1-1 1,0 0-1,0 1 1,1-1-1,-1 0 0,0 0 1,0 1-1,1-1 1,-1 0-1,0 0 0,1 0 1,-1 0-1,0 1 1,1-1-1,-1 0 0,0 0 1,1 0-1,-1 0 0,0 0 1,1 0-1,-1 0 1,0 0-1,1 0 0,-1 0 1,0 0-1,1 0 1,0 0-1,14-7 59,11-14 25,19-30 63,-33 35-137,1 1 0,0 1 0,19-15 0,-32 29-14,0 0-1,0-1 1,1 1 0,-1 0-1,0 0 1,0 0-1,0 0 1,1-1 0,-1 1-1,0 0 1,0 0 0,0 0-1,1 0 1,-1 0-1,0 0 1,0 0 0,1 0-1,-1-1 1,0 1-1,0 0 1,1 0 0,-1 0-1,0 0 1,0 0 0,1 0-1,-1 1 1,0-1-1,0 0 1,1 0 0,-1 0-1,0 0 1,0 0-1,1 0 1,-1 0 0,0 1-1,2 8-63,-5 18-31,2-25 86,-3 19-62,2-16 62,0 1 0,1 0 0,0 0-1,0 0 1,1 0 0,-1 0 0,1 0-1,0 0 1,2 6 0,-2-12 11,0 1-1,0 0 1,1-1 0,-1 1 0,0-1 0,0 1-1,1-1 1,-1 1 0,1-1 0,-1 1 0,0-1 0,1 1-1,-1-1 1,1 1 0,-1-1 0,1 0 0,-1 1-1,1-1 1,0 0 0,-1 1 0,1-1 0,-1 0 0,1 0-1,0 0 1,-1 1 0,1-1 0,-1 0 0,1 0-1,0 0 1,-1 0 0,1 0 0,0 0 0,-1 0 0,1 0-1,0-1 1,-1 1 0,1 0 0,-1 0 0,1 0-1,0-1 1,-1 1 0,1-1 0,29-16 6,-25 13-6,29-21-223,-1-2-1,-2-1 0,-1-2 0,-1-1 0,34-47 0,-63 79-139,3 13-80,-3-14 445,0 0-1,1 0 1,-1 1-1,0-1 1,0 0-1,0 1 1,1-1-1,-1 0 1,0 0-1,0 0 1,1 1-1,-1-1 1,0 0-1,1 0 1,-1 0-1,0 0 1,1 1-1,-1-1 1,0 0-1,1 0 1,-1 0-1,0 0 1,1 0-1,-1 0 1,0 0-1,1 0 1,-1 0-1,0 0 1,1 0-1,-1 0 1,0 0-1,1-1 1,-1 1-1,0 0 1,1 0-1,-1 0 1,0 0-1,0 0 1,1-1-1,-1 1 1,0 0-1,0 0 1,1-1-1,-1 1 1,0 0-1,0 0 1,1-1-1,-1 1 1,0 0-1,0-1 1,10-10 54,0-1 0,-1-1 0,0 0 0,12-25 0,-5 11 61,49-78 354,28-50 336,-92 148-741,-5 8-59,-1 4-4,0-1 1,1 1-1,-1 0 0,1 0 0,0 1 0,0-1 0,-5 11 0,-23 50 30,29-59-23,-12 29 76,1-1 0,2 2 0,-11 60 1,19-75-29,1 1 0,1-1 0,2 1 0,0-1 0,1 1 1,1-1-1,8 34 0,10 0-101,-22-55-201,-3-5 104,-6-8-53,-185-314 13,190 308 531,6 18-330,0-1 1,0 1-1,0 0 0,0-1 1,0 1-1,0 0 0,0-1 1,0 1-1,1 0 0,-1-1 1,0 1-1,0 0 0,0-1 1,0 1-1,1 0 0,-1 0 1,0-1-1,0 1 0,1 0 1,-1 0-1,0-1 0,0 1 1,1 0-1,-1 0 0,0 0 1,1-1-1,-1 1 0,3 0 110,0-1-1,1 1 0,-1 0 1,0 0-1,0 0 1,0 0-1,6 2 1,3 0-67,27 3 265,-7 0-539,1-1 0,1-2-1,62-3 1,-91 0 167,-1 1-1,1-1 1,-1-1 0,0 1 0,1 0-1,-1-1 1,0 0 0,0 0-1,0 0 1,5-5 0,3-8-334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2.280"/>
    </inkml:context>
    <inkml:brush xml:id="br0">
      <inkml:brushProperty name="width" value="0.025" units="cm"/>
      <inkml:brushProperty name="height" value="0.025" units="cm"/>
    </inkml:brush>
  </inkml:definitions>
  <inkml:trace contextRef="#ctx0" brushRef="#br0">172 0 17052,'-10'10'677,"0"1"0,1 0 0,0 1 1,-13 23-1,16-26-168,-6 12 19,0-1 0,2 2 0,1-1 0,-9 28-1,18-47-506,-1-1 0,1 0 0,-1 0 0,1 1 0,0-1-1,0 0 1,-1 1 0,1-1 0,0 0 0,0 1 0,0-1 0,1 0-1,-1 1 1,0-1 0,0 0 0,1 1 0,-1-1 0,1 0 0,-1 0-1,1 1 1,-1-1 0,1 0 0,1 1 0,-1-1-11,1 0 1,-1 0-1,1 0 0,-1 0 1,1-1-1,-1 1 0,1 0 1,0-1-1,-1 0 0,1 1 1,0-1-1,0 0 0,-1 0 1,1 0-1,0 0 0,0 0 1,2-1-1,30-7 19,-25 5-48,1 1 1,0-1 0,0 2-1,17-2 1,-25 3 13,-1 0 0,1 0 0,-1 0 0,1 0 0,-1 1 0,1-1 0,-1 0 0,1 1 0,-1-1 0,0 1 0,1-1 0,-1 1 0,0 0 0,1-1 0,-1 1 0,0 0 0,0 0 0,0 0 0,0 0 0,0 0 0,0 0 0,0 1 0,0-1 0,0 0 0,0 0 0,-1 1 0,1-1 0,0 0 0,-1 1 0,1-1 0,-1 1 0,0-1 0,1 0 0,-1 1 0,0-1 0,0 1 0,0 1 0,0 7 9,0-1 0,-1 1 0,-1 0 0,0-1 0,0 1 1,0-1-1,-1 1 0,-1-1 0,-8 17 0,1-7 142,0 0 1,-2-1-1,-18 23 1,26-36-73,0 0 1,0 1 0,0-2 0,-1 1 0,1 0 0,-1-1-1,-9 5 1,13-8-87,1-1-1,-1 1 0,1-1 1,-1 1-1,1-1 1,-1 1-1,0-1 0,1 0 1,-1 0-1,0 0 0,1 0 1,-1 0-1,1 0 1,-1 0-1,0-1 0,1 1 1,-1 0-1,1-1 1,-1 1-1,1-1 0,-1 0 1,1 1-1,-1-1 1,1 0-1,0 0 0,-1 0 1,1 0-1,0 0 0,0 0 1,0-1-1,0 1 1,0 0-1,0 0 0,0-1 1,0 1-1,1-1 1,-1 1-1,-1-3 0,-1-6-138,-1 0 1,1 0-1,1-1 0,0 1 0,0-1 0,1 1 0,0-1 0,2-14 0,-1 16 46,-1-37-412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2.775"/>
    </inkml:context>
    <inkml:brush xml:id="br0">
      <inkml:brushProperty name="width" value="0.025" units="cm"/>
      <inkml:brushProperty name="height" value="0.025" units="cm"/>
    </inkml:brush>
  </inkml:definitions>
  <inkml:trace contextRef="#ctx0" brushRef="#br0">37 130 19012,'6'0'252,"-1"-1"0,0 1 0,0-1 0,0 0 0,1 0 0,-1-1 0,0 1 0,-1-1 1,1 0-1,0-1 0,0 1 0,-1-1 0,0 0 0,6-4 0,-5 3-83,1-1 0,-1 1 0,0-1-1,-1 0 1,1 0 0,-1-1 0,0 1 0,0-1 0,-1 0 0,4-8 0,-6 12-143,-1 1 0,1 0 0,-1-1 0,1 1 0,-1 0 0,0-1 0,0 1 0,1 0 0,-1-1 0,0 1 0,0 0-1,-1-1 1,1 1 0,0-1 0,0 1 0,-1 0 0,0-2 0,1 2-8,-1 0 0,1 1 0,-1-1 0,1 0 0,-1 1 0,0-1 0,1 1 0,-1-1 0,0 0 0,0 1 0,1 0 0,-1-1 0,0 1 0,0 0 0,0-1 0,1 1 0,-1 0-1,0 0 1,0 0 0,-1-1 0,-1 1 6,0 0 0,-1 0 0,1 1 0,0-1 0,0 1-1,-1 0 1,1-1 0,0 2 0,0-1 0,0 0 0,0 0 0,-4 4 0,-3 2-18,1 1 1,0 0-1,1 1 1,0 0-1,0 0 1,1 1 0,0 0-1,0 0 1,2 1-1,-1 0 1,1 0-1,1 0 1,0 0 0,-5 21-1,9-31-4,-1 1-1,1 0 0,0 0 0,0 0 1,-1 0-1,1 0 0,1 0 1,-1 0-1,0 0 0,0 0 1,1 0-1,-1-1 0,1 1 1,-1 0-1,1 0 0,0 0 0,0-1 1,0 1-1,1 2 0,0-3 1,-1 0-1,0 0 0,1 0 1,-1-1-1,1 1 1,0 0-1,-1 0 0,1-1 1,-1 1-1,1-1 0,0 1 1,0-1-1,-1 0 0,1 0 1,0 0-1,0 0 0,-1 0 1,1 0-1,0 0 0,-1-1 1,4 0-1,6-2 9,0 0 1,1-1-1,-2 0 0,1-1 0,0 0 0,11-8 1,58-46 47,-18 13-13,-61 45-43,0 1 0,0-1 0,1 0 1,-1 0-1,0 1 0,0-1 0,1 1 0,-1-1 0,0 1 0,1-1 1,2 1-1,-4 0-2,0 0 1,0 0-1,1 0 1,-1 0-1,0 0 1,0 0-1,0 0 1,1 1-1,-1-1 1,0 0-1,0 0 1,0 0-1,1 1 1,-1-1-1,0 0 1,0 0-1,0 0 1,0 1-1,0-1 1,0 0-1,0 0 1,1 1-1,-1-1 1,0 0-1,0 0 1,0 1-1,0-1 1,0 0-1,0 0 1,0 1-1,0-1 1,0 0-1,0 0 1,0 1-1,-1-1 1,1 0-1,0 0 1,-13 34 22,9-26-18,-3 9 12,2-6 12,0-1 1,0 1-1,2 0 1,-1 1-1,-2 18 1,6-30-25,0 1 0,0-1 1,0 1-1,0-1 0,0 1 1,-1-1-1,1 1 0,1-1 0,-1 1 1,0-1-1,0 1 0,0-1 1,0 1-1,0-1 0,0 1 1,0-1-1,1 1 0,-1-1 1,0 1-1,0-1 0,1 0 1,-1 1-1,0-1 0,1 1 0,-1-1 1,0 0-1,1 1 0,-1-1 1,1 0-1,-1 1 0,1-1 1,-1 0-1,1 0 0,-1 0 1,0 1-1,1-1 0,-1 0 1,1 0-1,-1 0 0,1 0 0,0 0 1,-1 0-1,1 0 0,-1 0 1,1 0-1,-1 0 0,1 0 1,-1 0-1,1 0 0,-1 0 1,1-1-1,-1 1 0,1 0 1,-1 0-1,0 0 0,1-1 0,-1 1 1,1-1-1,32-18 177,-30 17-171,60-45 261,-40 28-216,1 1 0,49-27 1,-71 45-61,-1-1 1,1 0 0,0 0 0,-1 1 0,1-1 0,-1 1 0,1 0 0,0-1 0,0 1 0,-1 0 0,1 0 0,0 0 0,-1 0 0,4 1 0,-5-1 1,1 0 0,0 1-1,-1-1 1,1 1 0,-1-1 0,1 1 0,-1-1 0,1 1 0,-1-1-1,1 1 1,-1-1 0,0 1 0,1 0 0,-1-1 0,0 1 0,1 0-1,-1-1 1,0 1 0,0 0 0,0 0 0,0-1 0,1 1 0,-1 0-1,0-1 1,0 1 0,0 0 0,-1 0 0,1-1 0,0 1 0,0 0 0,0-1-1,0 1 1,-1 0 0,1-1 0,-1 2 0,-8 26 55,-19 42 0,9-25 76,12-26-120,5-12-213,-1 0 1,1 0 0,-2 0-1,1 0 1,-8 11 0,10-21-65,0-1 0,0 0 0,-1 1 0,1-1 0,-1 1 0,-4-6 0,4 5 24,-10-19-473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7.864"/>
    </inkml:context>
    <inkml:brush xml:id="br0">
      <inkml:brushProperty name="width" value="0.025" units="cm"/>
      <inkml:brushProperty name="height" value="0.025" units="cm"/>
    </inkml:brush>
  </inkml:definitions>
  <inkml:trace contextRef="#ctx0" brushRef="#br0">30 0 17740,'-1'0'146,"-1"1"1,1-1 0,-1 0-1,0 0 1,1 0 0,-1 1-1,1-1 1,-1 1 0,1-1-1,-1 1 1,1 0 0,0 0-1,-1-1 1,1 1 0,0 0-1,0 0 1,-1 0 0,0 2-1,2-2-110,-1-1 0,1 0-1,0 1 1,0-1 0,0 1-1,0-1 1,0 0 0,0 1-1,0-1 1,0 1 0,0-1-1,0 1 1,0-1 0,0 0-1,0 1 1,0-1 0,0 1-1,0-1 1,1 0 0,-1 1-1,0-1 1,0 1 0,0-1-1,1 1 1,14 10 693,-2-6-624,1 0 0,0 0-1,0-1 1,0-1-1,0-1 1,29 2 0,89-7-151,-110 2 78,46-5-178,-43 2-237,-1 2 0,1 1 0,0 0 1,0 2-1,35 6 0,-45-1 111,-14-6 258,-1 1 0,0-1-1,1 0 1,-1 0 0,0 0-1,0 0 1,1 1 0,-1-1 0,0 0-1,0 0 1,0 1 0,1-1 0,-1 0-1,0 0 1,0 1 0,0-1-1,0 0 1,1 0 0,-1 1 0,0-1-1,0 0 1,0 1 0,0-1 0,0 0-1,0 1 1,0-1 0,0 0-1,0 1 1,0-1 0,0 0 0,0 1-1,0-1 1,0 0 0,0 0 0,0 1-1,-1-1 1,1 0 0,0 1-1,0-1 1,-14 9-610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8.373"/>
    </inkml:context>
    <inkml:brush xml:id="br0">
      <inkml:brushProperty name="width" value="0.025" units="cm"/>
      <inkml:brushProperty name="height" value="0.025" units="cm"/>
    </inkml:brush>
  </inkml:definitions>
  <inkml:trace contextRef="#ctx0" brushRef="#br0">47 466 14659,'-25'26'1416,"12"-6"-943,5-1-169,16-6 608,11-1-120,11-6-248,3-3-104,11-3-184,4-6-200,3-2-416,2-7 392,-12-10-56,-7-8-104</inkml:trace>
  <inkml:trace contextRef="#ctx0" brushRef="#br0" timeOffset="1">438 9 17956,'5'-2'228,"1"0"0,0 1 1,-1 0-1,1 0 0,0 0 0,0 0 0,0 1 1,0 0-1,0 0 0,-1 1 0,1 0 1,7 1-1,12 4 187,31 11-1,-53-16-375,8 3 29,0 0 1,-1 1-1,1 0 0,-1 0 0,9 8 0,-15-10-49,0 0-1,0 0 0,-1 0 0,1 1 1,-1-1-1,0 1 0,0 0 1,0 0-1,-1 0 0,1 0 0,-1 1 1,0-1-1,-1 0 0,1 1 1,1 4-1,-2 2 7,0-1 1,-1 1-1,0 0 1,0-1-1,-1 1 1,-1-1-1,0 1 0,0-1 1,-1 0-1,0 0 1,-1 0-1,-9 19 1,-7 8 41,-48 64 0,54-81-59,-142 173-64,115-150 31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29.277"/>
    </inkml:context>
    <inkml:brush xml:id="br0">
      <inkml:brushProperty name="width" value="0.025" units="cm"/>
      <inkml:brushProperty name="height" value="0.025" units="cm"/>
    </inkml:brush>
  </inkml:definitions>
  <inkml:trace contextRef="#ctx0" brushRef="#br0">1159 75 10898,'-1'-3'120,"0"0"-1,0 0 0,0 0 1,0 0-1,0 0 0,-1 0 1,1 0-1,-1 0 1,0 1-1,0-1 0,0 0 1,0 1-1,0 0 0,-1-1 1,1 1-1,-1 0 0,-4-3 1,0 2 103,0-1 0,0 2 0,0-1 0,0 1 1,0 0-1,0 0 0,-12-1 0,-8 2 233,1 0 1,0 2-1,-39 5 0,35-1-368,1 1 1,-1 1-1,1 2 1,1 1-1,-1 1 1,2 2-1,-51 30 0,29-10-61,2 2 0,1 3 0,-46 48 0,50-43-26,1 2-1,3 3 1,2 0 0,2 2 0,2 2-1,3 1 1,2 1 0,2 2 0,3 0 0,2 1-1,-16 77 1,31-103-14,0 1 1,2-1-1,2 1 0,0 0 1,3 0-1,0 0 0,2 0 1,1-1-1,16 50 0,-16-64-1,1 0 0,1 0 0,1-1 0,0 0 0,1 0 0,1-1 0,0 0 0,1-1 0,1 0 0,0-1 0,1 0 0,0-1 0,1-1 0,0 0 0,1-1 0,0 0 0,1-1 0,25 11 0,-21-14 4,0 0 0,0-1 1,1-1-1,0-1 1,0 0-1,-1-2 0,1-1 1,0 0-1,0-1 1,0-2-1,0 0 0,29-9 1,-7 0 17,-2-3 0,1-2 0,-2-1-1,73-45 1,-70 34 42,0-1 1,-2-3-1,-2-1 0,-1-2 0,43-52 0,-52 52 16,-2-1-1,-1-1 0,-2-1 1,-2-2-1,-2 0 1,20-56-1,-33 75-28,0-2-1,-2 1 1,0-1-1,-2 0 1,0 0-1,-2 0 1,0 0 0,-2 0-1,-1 0 1,-1 0-1,-11-46 1,8 52-30,0 1 1,0 0-1,-2 0 0,0 1 1,-1 0-1,-1 1 0,0-1 1,-1 2-1,-1 0 1,0 0-1,-1 1 0,0 1 1,-1 0-1,0 0 1,-1 2-1,-20-12 0,20 15-54,0 0 0,0 1-1,-1 1 1,0 0 0,0 1 0,0 1-1,-1 0 1,1 2 0,-1 0 0,1 0-1,-1 2 1,1 0 0,-1 0 0,1 2-1,0 0 1,-1 1 0,2 1-1,-1 0 1,0 1 0,1 1 0,0 0-1,1 1 1,0 0 0,-25 20 0,-23 26-197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31.183"/>
    </inkml:context>
    <inkml:brush xml:id="br0">
      <inkml:brushProperty name="width" value="0.025" units="cm"/>
      <inkml:brushProperty name="height" value="0.025" units="cm"/>
    </inkml:brush>
  </inkml:definitions>
  <inkml:trace contextRef="#ctx0" brushRef="#br0">2622 297 14491,'-17'-13'164,"0"1"1,-1 1-1,-1 0 0,1 2 0,-2 0 1,-35-11-1,-128-24-128,170 41-3,-651-110-590,505 90 480,-162-4 0,267 26 104,-1 2 0,1 3 0,0 1 0,0 4 0,0 1 0,-93 32 1,107-25-11,2 1 1,0 2-1,2 1 1,-67 52-1,59-36-17,1 2 0,2 2 0,-40 51-1,59-61-5,0 1 0,2 0 0,2 2-1,1 1 1,2 0 0,1 1 0,1 0 0,3 1 0,0 0-1,3 1 1,1 0 0,2 0 0,1 64 0,4-61-19,2 1 1,2-1-1,1 1 1,2-1 0,2-1-1,2 0 1,2 0-1,1-2 1,2 1-1,2-2 1,1-1 0,35 49-1,-29-52-16,1-1 0,1-1 0,2-1 0,0-2 0,3-1 0,0-1 0,1-2 0,2-2 0,0-1 0,1-1 0,1-2 0,1-2 0,0-2 0,51 12 0,-21-13 127,0-2-1,1-4 1,0-3 0,1-3-1,71-7 1,-35-6 369,-1-5 1,169-48 0,-113 11 352,-2-6-1,280-150 1,-335 150-440,111-84-1,-153 95-209,-2-2 1,92-100-1,-130 125-146,-2-1 1,0 0 0,-2-2-1,31-61 1,-44 77-22,-1 0 1,0-1-1,0 0 1,-2 0-1,0 0 1,0 0-1,-2-1 0,0 1 1,0-1-1,-1 1 1,-1 0-1,0-1 0,-1 1 1,-5-17-1,3 17-12,-2 0 1,1-1-1,-2 2 0,0-1 0,-1 1 0,0 0 1,-15-17-1,8 13-37,-1 0 0,0 1 0,-2 1 1,-26-18-1,3 8-342,-1 1 0,0 2 0,-2 3 0,-52-17 0,-170-36-498,134 48 382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32.691"/>
    </inkml:context>
    <inkml:brush xml:id="br0">
      <inkml:brushProperty name="width" value="0.025" units="cm"/>
      <inkml:brushProperty name="height" value="0.025" units="cm"/>
    </inkml:brush>
  </inkml:definitions>
  <inkml:trace contextRef="#ctx0" brushRef="#br0">98 271 13715,'-2'1'95,"-26"8"999,-33 15 0,60-24-1062,1 0-1,0 0 1,0 0-1,-1 0 0,1 0 1,0 0-1,0 0 1,-1 0-1,1 0 1,0 1-1,0-1 1,-1 0-1,1 0 1,0 0-1,0 0 1,0 0-1,-1 1 1,1-1-1,0 0 1,0 0-1,0 0 1,0 0-1,0 1 0,-1-1 1,1 0-1,0 0 1,0 1-1,0-1 1,0 0-1,0 0 1,0 1-1,0-1 1,0 0-1,0 0 1,0 1-1,0-1 1,0 0-1,10 2 605,18-3-78,264-48 1407,-165 24-1612,1000-140 160,-391 93-305,-706 72-416,-24 4-353,-17 6-85,2-6 416,4 0-76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34.929"/>
    </inkml:context>
    <inkml:brush xml:id="br0">
      <inkml:brushProperty name="width" value="0.025" units="cm"/>
      <inkml:brushProperty name="height" value="0.025" units="cm"/>
    </inkml:brush>
  </inkml:definitions>
  <inkml:trace contextRef="#ctx0" brushRef="#br0">3628 384 9794,'-9'-14'370,"-1"0"0,-1 0 1,-1 1-1,0 0 0,0 1 0,-1 0 0,-1 1 0,0 1 0,-30-17 1,4 6-168,-1 2-1,-71-23 1,-9 7-91,-245-38-1,-130 26 444,-432 41-10,801 14-541,-169 33 0,235-28-2,1 2 0,0 4-1,2 2 1,-102 51-1,116-47 2,2 1-1,0 2 0,3 2 0,0 1 0,2 3 1,1 0-1,2 3 0,-48 64 0,62-70 0,0 0-1,2 1 1,2 1-1,1 0 1,1 1 0,2 1-1,2 0 1,1 0-1,1 1 1,2 0-1,2 1 1,0 50-1,5-54-7,2 0-1,1 0 0,2 0 1,0-1-1,3 0 0,0-1 0,3 1 1,0-2-1,2 0 0,30 50 1,-23-50-13,0-1 1,2 0 0,2-2-1,0-1 1,1-1-1,2-1 1,0-2 0,2-1-1,52 29 1,-36-27-3,1-2 0,1-3-1,1-2 1,0-1 0,90 12 0,-17-12-26,154-2 0,-101-14-15,-1-7 0,-1-8 0,0-8 0,-1-7 0,-2-8 0,293-107 0,-31-45 975,-341 142-410,-2-3 0,127-101 0,-186 129-343,-1-1 0,-1-2 0,-2 0 1,-1-2-1,0-1 0,-3-1 0,21-38 0,-34 53-104,0-1 1,-2-1-1,0 0 0,-1 0 0,-1 0 1,0 0-1,-2-1 0,0 0 1,-1 0-1,-1 0 0,0 0 0,-2 0 1,0 0-1,-1 0 0,-1 1 0,-7-23 1,5 26-18,0 0 1,-1 1-1,-1-1 1,0 1-1,-1 1 0,-1-1 1,0 1-1,-1 1 1,0 0-1,-1 0 1,0 1-1,-1 0 0,0 1 1,-1 1-1,0 0 1,0 0-1,-1 1 1,0 1-1,-1 0 0,-16-4 1,-45-15 81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3:35.716"/>
    </inkml:context>
    <inkml:brush xml:id="br0">
      <inkml:brushProperty name="width" value="0.025" units="cm"/>
      <inkml:brushProperty name="height" value="0.025" units="cm"/>
    </inkml:brush>
  </inkml:definitions>
  <inkml:trace contextRef="#ctx0" brushRef="#br0">1011 222 10474,'-1'-9'147,"0"1"-1,-1-1 1,1 1-1,-1 0 1,-1 0-1,0 0 0,0 0 1,0 0-1,-1 0 1,-1 1-1,1 0 1,-7-8-1,4 6 27,-1 1-1,0 1 1,0-1 0,-1 1-1,1 1 1,-2 0 0,1 0-1,-16-7 1,5 5-3,0 1 1,0 0-1,0 2 1,-1 1-1,0 0 1,0 1-1,0 2 1,-1 0-1,-28 3 1,17 1-77,0 2 0,1 2 0,0 0 0,0 3 1,1 0-1,0 2 0,0 2 0,2 0 0,0 2 1,0 1-1,-44 36 0,53-36-51,1 0-1,0 2 1,1 0 0,1 1 0,1 0-1,1 2 1,1 0 0,1 0-1,1 1 1,1 1 0,0 0 0,2 0-1,1 1 1,1 0 0,-5 36-1,10-35-30,1 0-1,1 0 0,1 0 0,1 0 0,2 0 0,0 0 1,2-1-1,1 1 0,0-1 0,2-1 0,1 0 0,1 0 0,2-1 1,0 0-1,1-1 0,1 0 0,17 18 0,-16-21-17,1-1 0,0-1 0,2-1 0,-1 0 0,2-2-1,0 0 1,1-1 0,0-1 0,1-1 0,0-1 0,1-1-1,0-1 1,0-1 0,1-1 0,0-1 0,0-1 0,0-1 0,33 0-1,-34-4 0,1-1 0,-1-1 0,0-1 0,-1-2 0,1 0-1,-1-1 1,0-1 0,26-14 0,-20 7 44,-1-1 1,0-2-1,-1-1 0,-1-1 1,34-35-1,-25 18 97,-3-1 1,-1-2-1,-1-1 1,-3-1-1,-1-2 0,-2 0 1,29-82-1,-36 79 44,-3 0-1,9-52 0,-18 76-189,-2 0 0,0 0 0,-1 0 0,-2 0 0,0 0 0,-7-37 0,6 52-95,0-1-1,-1 1 0,0-1 0,-1 1 0,1 0 1,-2 0-1,1 1 0,-11-14 0,12 17 46,0 1 1,-1-1-1,1 1 0,-1 0 0,0 0 1,0 0-1,-1 0 0,1 1 0,0-1 0,-1 1 1,1 0-1,-1 1 0,0-1 0,0 1 1,0 0-1,-9-1 0,-20 2-371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4:48.626"/>
    </inkml:context>
    <inkml:brush xml:id="br0">
      <inkml:brushProperty name="width" value="0.025" units="cm"/>
      <inkml:brushProperty name="height" value="0.025" units="cm"/>
    </inkml:brush>
  </inkml:definitions>
  <inkml:trace contextRef="#ctx0" brushRef="#br0">83 1 15147,'-11'30'635,"2"1"-1,-10 50 0,-1 66-46,16-115-413,-13 141 283,15-134-525,2 0 0,7 57-1,-7-94 9,0 1 0,1 0 0,0 0 0,0 0-1,0 0 1,0-1 0,1 4 0,-1-5 32,-1-1 0,0 0 0,1 1 0,-1-1 0,1 1 1,-1-1-1,0 0 0,1 1 0,-1-1 0,1 0 0,-1 1 0,1-1 0,-1 0 0,1 0 0,-1 1 1,1-1-1,-1 0 0,1 0 0,0 0 0,-1 0 0,1 0 0,-1 0 0,1 0 0,-1 0 0,1 0 1,0 0-1,-1 0 0,1 0 0,-1 0 0,1-1 0,-1 1 0,1 0 0,-1 0 0,1 0 0,-1-1 1,1 1-1,-1 0 0,1-1 0,-1 1 0,0 0 0,1-1 0,-1 1 0,1-1 0,-1 1 0,0-1 1,0 1-1,1-1 0,7-10-287,0 0 1,0 0-1,-1 0 1,-1-1-1,0 0 1,7-22 0,-7 18 65,20-48-524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3.736"/>
    </inkml:context>
    <inkml:brush xml:id="br0">
      <inkml:brushProperty name="width" value="0.05" units="cm"/>
      <inkml:brushProperty name="height" value="0.05" units="cm"/>
    </inkml:brush>
  </inkml:definitions>
  <inkml:trace contextRef="#ctx0" brushRef="#br0">0 297 17452,'11'-20'651,"0"1"1,1 1-1,1 0 0,1 0 1,0 2-1,1-1 1,1 2-1,31-24 0,-45 37-603,0 1 0,0 0-1,0 0 1,1-1 0,-1 2 0,0-1-1,0 0 1,1 0 0,-1 1-1,1-1 1,-1 1 0,0 0 0,1-1-1,-1 1 1,5 1 0,-6-1-39,0 1 0,0-1 0,1 1 0,-1-1 0,0 1-1,0 0 1,0-1 0,0 1 0,0 0 0,0 0 0,0 0 0,0 0 0,0 0 0,-1 0 0,1 0 0,0 0 0,-1 0 0,1 0 0,-1 1 0,1-1 0,-1 0 0,1 0 0,-1 0 0,0 1 0,0-1 0,1 0 0,-1 1 0,0-1 0,0 2 0,0 9-8,-1 0 0,0 0 0,0-1 0,-1 1 0,-5 14 0,-21 57-20,19-59 22,-6 12 16,10-25-13,0 0 0,-5 21 1,10-32-7,-1 1 1,1-1-1,0 1 1,0-1 0,-1 1-1,1-1 1,0 1 0,0-1-1,0 1 1,0-1-1,0 1 1,0-1 0,0 1-1,0-1 1,0 1-1,0-1 1,0 1 0,0-1-1,0 1 1,0 0 0,0-1-1,0 1 1,1-1-1,-1 1 1,0-1 0,0 1-1,1-1 1,-1 0 0,0 1-1,1-1 1,-1 1-1,0-1 1,1 0 0,-1 1-1,1-1 1,1 0 2,-1 0-1,0 0 1,1 0 0,-1-1-1,0 1 1,1-1 0,-1 1-1,0-1 1,0 0 0,0 1-1,1-1 1,-1 0 0,1-1 0,37-33 31,8-17 35,-1-1 0,54-86 0,-88 122-42,-12 17-27,0 0 1,0 0 0,0 0 0,0 0 0,0 0 0,0 0-1,0 0 1,0-1 0,0 1 0,0 0 0,0 0 0,0 0-1,0 0 1,0 0 0,0 0 0,0 0 0,1 0 0,-1 0-1,0 0 1,0 0 0,0 0 0,0 0 0,0 0 0,0 0-1,0 0 1,0 0 0,0-1 0,0 1 0,1 0 0,-1 0-1,0 0 1,0 0 0,0 0 0,0 0 0,0 0 0,0 0-1,0 1 1,0-1 0,1 0 0,-1 0 0,0 0 0,0 0-1,0 0 1,0 0 0,0 0 0,0 0 0,0 0 0,0 0-1,0 0 1,0 0 0,0 0 0,1 0 0,-1 0 0,0 0-1,0 1 1,0-1 0,0 0 0,0 0 0,0 0 0,0 0-1,0 0 1,0 0 0,0 0 0,0 0 0,0 0 0,0 1-1,0-1 1,0 0 0,1 8 28,-2 14-1,-2-1-1,-4 24 0,4-31-22,0 0 0,1 0 0,0 1-1,2-1 1,-1 0 0,2 1 0,3 22-1,-4-35 6,0 0 0,1 0 0,-1 0 0,1-1 0,-1 1 0,1 0 1,0 0-1,0 0 0,0-1 0,0 1 0,0 0 0,0-1 0,0 1 0,0-1 0,1 1 0,-1-1 0,1 0 0,-1 1 0,1-1 0,-1 0 0,1 0 0,0 0 0,-1 0 0,1-1 0,0 1 0,0 0 0,0-1 0,0 1 0,-1-1 0,1 1 0,0-1 0,0 0 0,0 0 0,0 0 0,0 0 0,0 0 0,0-1 0,0 1 0,0 0 0,3-2 0,4-1 65,0-1-1,-1 0 0,1 0 0,-1-1 0,0 0 0,0 0 0,6-7 1,12-10 206,-2-1 0,-1-1 1,32-42-1,-42 48-162,0-1 1,-2-1-1,0 0 1,-1 0-1,-1-1 1,8-25-1,-17 45-114,1-1-1,-1 1 0,0 0 0,1 0 1,-1 0-1,0-1 0,0 1 0,0 0 1,0 0-1,0-1 0,0 1 0,0 0 1,0 0-1,-1-1 0,1 1 0,0 0 1,-1 0-1,1 0 0,-1-1 0,1 1 1,-2-2-1,1 3-5,1 0 1,-1 0-1,0 0 1,0-1-1,1 1 0,-1 0 1,0 0-1,0 0 1,0 0-1,1 0 1,-1 0-1,0 0 1,0 1-1,1-1 0,-1 0 1,0 0-1,0 0 1,1 1-1,-1-1 1,0 0-1,1 1 1,-1-1-1,0 1 0,1-1 1,-1 1-1,1-1 1,-1 1-1,1-1 1,-1 1-1,1 0 1,-1-1-1,1 1 1,-1 1-1,-14 15-22,-20 32 0,30-42 18,2-1 1,-1 1-1,1-1 0,0 1 1,0 0-1,1 1 0,0-1 1,-2 15-1,4-22 5,0 0 0,-1 1-1,1-1 1,0 0 0,0 0 0,0 1 0,0-1 0,0 0-1,0 0 1,0 0 0,0 1 0,0-1 0,0 0-1,0 0 1,0 1 0,0-1 0,0 0 0,0 0 0,0 0-1,1 1 1,-1-1 0,0 0 0,0 0 0,0 0-1,0 1 1,0-1 0,0 0 0,1 0 0,-1 0 0,0 0-1,0 1 1,0-1 0,0 0 0,1 0 0,-1 0-1,0 0 1,0 0 0,1 0 0,-1 0 0,0 1 0,0-1-1,0 0 1,1 0 0,-1 0 0,0 0 0,0 0 0,1 0-1,-1 0 1,0 0 0,0 0 0,0 0 0,1 0-1,-1 0 1,0-1 0,0 1 0,1 0 0,-1 0 0,0 0-1,0 0 1,0 0 0,1-1 0,13-9-10,-11 8 4,16-15-3,-1 0 0,0-1 0,-1-1 0,-1-1 0,-1 0 1,18-33-1,-26 36-32,-16 21-50,-18 24-25,17-11 83,3-9 31,1 1 0,1 0 1,0 0-1,0 0 0,1 1 0,0 0 0,0 0 0,1 0 0,0 0 0,-1 15 0,2 2 0,0 1-1,2 0 0,1-1 1,2 1-1,6 30 0,-9-58 4,0 1 0,0-1 0,0 1 0,0-1 0,0 1 0,0-1 0,0 1 0,0-1 0,0 1 0,0-1-1,0 1 1,1-1 0,-1 1 0,0-1 0,0 1 0,1-1 0,-1 0 0,0 1 0,0-1 0,1 1 0,-1-1 0,0 0 0,1 1 0,-1-1 0,1 0-1,-1 0 1,0 1 0,1-1 0,-1 0 0,1 0 0,-1 1 0,1-1 0,-1 0 0,1 0 0,-1 0 0,1 0 0,-1 0 0,1 0 0,-1 0 0,1 0-1,-1 0 1,1 0 0,-1 0 0,0 0 0,1 0 0,-1 0 0,1-1 0,-1 1 0,1 0 0,-1 0 0,1 0 0,-1-1 0,1 1 0,-1 0 0,0 0-1,1-1 1,-1 1 0,0-1 0,1 1 0,-1-1 0,22-28 58,-18 24-43,66-113 74,-50 80-80,2 1 0,46-58 0,-67 93-13,0 1 0,0-1 0,1 1 0,-1 0 0,0-1 0,1 1 0,-1 0 0,1 0 0,-1 0 0,1 0 0,0 0 0,-1 0 0,1 0 0,0 1 0,3-2 0,-5 2 0,1 0 0,-1 0 0,1 1-1,-1-1 1,0 0 0,1 0 0,-1 0 0,1 0 0,-1 0 0,0 1 0,1-1 0,-1 0 0,0 0 0,1 1 0,-1-1 0,0 0 0,1 1-1,-1-1 1,0 0 0,0 1 0,1-1 0,-1 0 0,0 1 0,1 0 0,2 20-104,-6 11 44,-1 0 1,-1 0-1,-2 0 0,-21 58 1,3-9-1,21-65 61,0-5-4,2 1 1,-4 22-1,6-34 7,0 0-1,0 0 0,0 0 0,1 0 0,-1-1 0,0 1 0,0 0 0,0 0 1,1 0-1,-1 0 0,0 0 0,0 0 0,0 0 0,1 0 0,-1 0 0,0 0 1,0 0-1,1 0 0,-1 0 0,0 0 0,0 0 0,0 0 0,1 0 0,-1 0 0,0 0 1,0 0-1,1 0 0,-1 0 0,0 0 0,0 0 0,0 0 0,1 0 0,-1 1 1,0-1-1,0 0 0,0 0 0,0 0 0,1 0 0,-1 0 0,0 1 0,0-1 1,0 0-1,0 0 0,0 0 0,0 1 0,1-1 0,-1 0 0,0 0 0,0 1 1,0-1-1,0 0 0,0 0 0,0 0 0,0 1 0,0-1 0,0 0 0,0 0 0,0 1 1,0-1-1,0 0 0,12-15 3,12-23-7,-2 1 62,54-65 0,-34 57-5,75-62 1,-103 92-68,-9 11-38,-11 16 11,-24 51 70,28-55 35,6-11-50,8-12-204,-10 10-45,0 1 0,-1-1-1,0 1 1,0-1-1,-1 1 1,1-1 0,-1 0-1,0 1 1,0-1-1,0 0 1,-1 1-1,0-1 1,0 1 0,0-1-1,0 1 1,-1-1-1,1 1 1,-1 0 0,0 0-1,-4-5 1,-10-17-713</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4:49.591"/>
    </inkml:context>
    <inkml:brush xml:id="br0">
      <inkml:brushProperty name="width" value="0.025" units="cm"/>
      <inkml:brushProperty name="height" value="0.025" units="cm"/>
    </inkml:brush>
  </inkml:definitions>
  <inkml:trace contextRef="#ctx0" brushRef="#br0">151 65 12299,'25'-63'2295,"-23"62"-1510,-1 5-307,-1 9 330,-18 202 1668,-3 106-1713,22-266-711,1-29-439,-2 1-1,-4 34 0,4-61 364,0 1 0,0-1 0,0 0 0,0 0 0,0 0 0,0 0 0,0 0 0,0 0 0,0 0 0,0 1 0,0-1 0,0 0 0,0 0 0,0 0 0,0 0 0,0 0 0,0 0 0,0 0 0,0 0 0,0 1 0,0-1 0,0 0 0,0 0 0,0 0 0,0 0 0,0 0 0,0 0 0,-1 0 0,1 0 0,0 0 0,0 0 0,0 0 0,0 0 0,0 1 0,0-1 0,0 0 0,0 0 0,-1 0 0,1 0 0,0 0 0,0 0 0,0 0 0,0 0 0,0 0 0,0 0 0,0 0 0,-1 0 0,1 0 0,0 0 0,0 0 0,-5-6-723,-4-9-328,-62-144-3003,20 55 9845,51 103-5709,0 1 0,0 0 1,0-1-1,0 1 0,1 0 1,-1 0-1,0-1 0,0 1 1,0 0-1,0-1 0,1 1 1,-1 0-1,0 0 0,0-1 1,0 1-1,1 0 0,-1 0 1,0 0-1,1 0 0,-1-1 1,0 1-1,0 0 0,1 0 1,-1 0-1,0 0 0,1 0 1,-1 0-1,0 0 0,1 0 1,-1-1-1,0 1 0,1 0 1,-1 0-1,0 1 0,1-1 1,-1 0-1,0 0 0,0 0 1,1 0-1,-1 0 0,0 0 1,1 1-1,18 0 143,-17-1-83,57 5-1069,0-4 0,0-1 0,0-3-1,74-14 1,-127 16 853,16-3-683,34-10 1,-51 12 814,0 0-1,0 0 0,0 0 1,0 0-1,0-1 1,0 0-1,-1 0 1,1 0-1,-1-1 1,0 1-1,0-1 1,4-6-1,-7 9 52,0 0 0,0 0-1,-1 0 1,1 0 0,-1 0 0,1 0-1,-1 0 1,1 0 0,-1 0-1,0 0 1,0 0 0,1-1 0,-1 1-1,0-2 1,0 3-17,0 0-1,0-1 1,0 1 0,-1-1-1,1 1 1,0 0 0,0-1-1,0 1 1,-1 0-1,1-1 1,0 1 0,0 0-1,-1-1 1,1 1 0,0 0-1,-1-1 1,1 1-1,0 0 1,-1 0 0,1 0-1,-1-1 1,1 1 0,0 0-1,-1 0 1,1 0-1,-1 0 1,-1-1 97,0 1-1,0 0 1,0 0 0,0 0-1,0 0 1,0 1-1,0-1 1,0 1 0,0-1-1,0 1 1,0-1 0,0 1-1,0 0 1,-1 1 0,-7 5 5,1 1-1,0 0 1,1 0 0,0 1 0,0 0 0,1 0 0,0 1 0,1-1 0,0 2 0,0-1 0,1 1 0,1 0 0,0 0 0,0 0 0,-2 14 0,5-21-161,0-1 1,1 0-1,0 1 0,0-1 1,0 0-1,0 1 0,0-1 1,1 1-1,-1-1 0,2 4 1,-2-6-9,1 0-1,-1 0 1,1 0 0,-1 0 0,1-1 0,0 1 0,-1 0 0,1 0 0,0-1 0,-1 1 0,1 0 0,0-1-1,0 1 1,0-1 0,0 1 0,0-1 0,-1 0 0,1 1 0,0-1 0,0 0 0,0 0 0,0 1 0,0-1-1,0 0 1,0 0 0,0 0 0,0 0 0,0 0 0,0 0 0,0 0 0,0-1 0,0 1 0,0 0 0,0-1-1,0 1 1,0 0 0,1-2 0,5-1 15,0-1 0,0 1 0,0-2 0,0 1 0,-1-1 0,0 0-1,0 0 1,0-1 0,0 0 0,-1 0 0,7-10 0,1-3 130,-2 0 0,18-38 1,-26 49-65,1-1 0,-1 0 0,-1 0 0,0 0 0,2-11 0,-15 70 79,8-29-162,-4 45-47,7-61 39,0-1-1,0 0 0,1 0 0,-1 0 0,1 1 1,0-1-1,0 0 0,1 0 0,-1 0 0,1 0 1,-1-1-1,5 7 0,-5-9 6,0 0 0,0 0 0,0 0 0,0 0 0,0 0-1,0 0 1,0 0 0,0 0 0,1-1 0,-1 1 0,0 0 0,0-1 0,1 1-1,-1-1 1,0 1 0,1-1 0,-1 0 0,1 0 0,-1 0 0,0 1 0,3-2 0,-1 1-3,0-1 1,1 1 0,-1-1 0,0 0-1,1 0 1,-1-1 0,0 1 0,5-3-1,4-4 1,-1 0 0,0-1 0,13-13 0,53-64 93,-33 35-36,-44 50-52,0 1-1,0 0 1,1-1 0,-1 1-1,0 0 1,0-1 0,1 1 0,-1 0-1,0 0 1,0-1 0,1 1 0,-1 0-1,0 0 1,1-1 0,-1 1 0,0 0-1,1 0 1,-1 0 0,0 0 0,1 0-1,-1 0 1,0-1 0,1 1 0,-1 0-1,0 0 1,1 0 0,-1 0 0,0 0-1,1 0 1,-1 0 0,1 0 0,-1 1-1,4 11-45,-7 33-44,2-30 56,0-10 22,1 1 0,0 0 0,1-1 0,-1 1 0,1 0 0,0-1 0,3 10 0,-3-14 9,-1 1 1,1-1-1,0 0 0,0 1 1,0-1-1,0 0 0,0 0 1,0 0-1,1 0 1,-1 0-1,0 0 0,0 0 1,1 0-1,-1 0 1,1 0-1,-1-1 0,1 1 1,-1-1-1,1 1 0,-1-1 1,1 0-1,-1 1 1,1-1-1,-1 0 0,1 0 1,0 0-1,-1 0 0,1 0 1,-1 0-1,1-1 1,2 0-1,5-1-5,1-1 0,-1 0 0,0-1 0,0 0 0,-1-1 0,1 1-1,-1-1 1,0-1 0,-1 0 0,1 0 0,7-9 0,11-11-2,33-44 0,-11 3-18,-48 67 29,0 0-1,0 0 1,0-1-1,0 1 1,0 0-1,0 0 1,0 0 0,0 0-1,0 0 1,0 0-1,0 0 1,0 0-1,0 0 1,1-1 0,-1 1-1,0 0 1,0 0-1,0 0 1,0 0-1,0 0 1,0 0 0,0 0-1,0 0 1,0 0-1,0 0 1,1 0-1,-1 0 1,0 0 0,0 0-1,0 0 1,0 0-1,0 0 1,0 0-1,0 0 1,0 0 0,1 0-1,-1 0 1,0 0-1,0 0 1,0 0-1,0 0 1,0 0 0,0 0-1,0 0 1,0 0-1,1 0 1,-1 0 0,0 0-1,0 0 1,0 0-1,0 1 1,0-1-1,0 0 1,0 0 0,0 0-1,0 0 1,1 9-18,-5 13-3,-4 9-282,2 1-1,1-1 0,-2 44 0,7-74 276,3 25-792,-3-25 791,1 0 1,-1 0-1,0 0 1,1-1 0,-1 1-1,1 0 1,0 0-1,-1 0 1,1 0-1,0-1 1,-1 1-1,1 0 1,0-1-1,0 1 1,0 0-1,0-1 1,0 1-1,-1-1 1,1 1-1,0-1 1,0 0-1,0 1 1,0-1-1,2 0 1,17 1-467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4:50.040"/>
    </inkml:context>
    <inkml:brush xml:id="br0">
      <inkml:brushProperty name="width" value="0.025" units="cm"/>
      <inkml:brushProperty name="height" value="0.025" units="cm"/>
    </inkml:brush>
  </inkml:definitions>
  <inkml:trace contextRef="#ctx0" brushRef="#br0">88 1 18924,'-29'45'1673,"20"-33"-1395,0 1 0,1 0-1,1 0 1,0 1 0,-9 26-1,15-39-289,1 1 0,-1-1 0,1 0 0,0 0 0,0 0 0,0 0 0,0 0 0,-1 0 0,1 1 0,1-1 0,-1 0 0,0 0 0,0 0 0,0 0 0,1 0 0,-1 0 0,0 0 0,1 1 0,-1-1 0,1 0 0,-1 0 0,1 0 0,0-1 0,-1 1 0,1 0 0,0 0 0,0 0 0,-1 0 0,1-1 0,0 1 0,0 0 0,0-1 0,0 1 0,0-1 0,0 1 0,0-1 0,0 1 0,0-1 0,0 0 0,2 1 0,5 0-220,-1 0-1,1-1 1,0 0-1,-1 0 1,10-2-1,-2 1-97,10 0-251,-3-1-133,42 3 0,-59-1 657,0 1 0,0 0 0,1 0 0,-1 0 1,0 0-1,0 1 0,-1 0 0,1 0 0,0 0 0,-1 1 1,1 0-1,-1-1 0,7 7 0,-10-8 75,0 0-1,1 1 1,-1-1 0,0 1 0,0-1-1,0 1 1,0 0 0,0-1-1,0 1 1,0 0 0,-1 0 0,1 0-1,-1-1 1,1 1 0,-1 0-1,0 0 1,1 0 0,-1 0 0,0 0-1,0 0 1,-1 2 0,0-1 44,0 0 0,0 0 0,0 0 0,0 0 1,-1 0-1,1 0 0,-1 0 0,0 0 0,0-1 0,0 1 1,-4 3-1,0 0 48,0-1-1,-1 1 1,0-1 0,0-1-1,0 1 1,-1-1 0,1 0-1,-17 5 1,17-8-53,0 1-1,0-1 1,0-1 0,0 1 0,-13-2-1,-3-2 52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4:51.203"/>
    </inkml:context>
    <inkml:brush xml:id="br0">
      <inkml:brushProperty name="width" value="0.025" units="cm"/>
      <inkml:brushProperty name="height" value="0.025" units="cm"/>
    </inkml:brush>
  </inkml:definitions>
  <inkml:trace contextRef="#ctx0" brushRef="#br0">137 415 16652,'-1'-1'104,"0"0"0,0-1 0,0 1 1,0 0-1,0 0 0,-1 0 0,1 0 1,0 0-1,0 0 0,-1 1 1,1-1-1,-1 0 0,1 1 0,-1-1 1,1 0-1,-1 1 0,1 0 0,-1-1 1,1 1-1,-1 0 0,1 0 0,-4 0 1,3 1 27,-1 0 0,0-1 1,1 1-1,-1 0 0,0 1 1,1-1-1,-1 0 0,1 1 0,0 0 1,-1-1-1,-2 4 0,-3 3 59,2-1-1,-1 1 0,1 1 1,0-1-1,1 1 1,-5 10-1,5-9-140,1 0 0,-5 21-1,8-28-51,0 1 0,1-1 0,-1 1-1,1-1 1,0 1 0,0-1 0,0 1-1,0-1 1,1 1 0,0-1 0,-1 1-1,3 4 1,-2-7 2,-1 0 0,0 0 0,1-1 0,-1 1 0,1 0 0,-1-1 0,1 1 0,0 0 0,-1-1 0,1 1 0,-1-1 0,1 1 0,0-1 0,0 1 0,-1-1 0,1 1 0,0-1 0,0 0 1,0 1-1,-1-1 0,1 0 0,0 0 0,1 0 0,0 0 5,1 0 0,-1 0 0,0 0 1,0-1-1,0 1 0,0-1 0,0 1 1,0-1-1,3-1 0,2-2 36,0 0 0,-1 0 0,1 0 1,7-8-1,6-8 221,-2 0 0,0-1 1,-2-1-1,0-1 0,-1 0 0,-2-1 1,0-1-1,16-46 0,-29 72-254,-11 27 137,2 2 1,0-1-1,2 1 1,-5 56-1,11-83-147,1 0 0,0 0 0,1-1 0,-1 1-1,0 0 1,1 0 0,0 0 0,0-1 0,0 1 0,0 0 0,0-1-1,0 1 1,0-1 0,3 3 0,-3-4 0,0 0 0,0 0 0,0 0 0,0 0 1,0 0-1,1 0 0,-1-1 0,0 1 0,1 0 0,-1-1 0,0 1 0,1-1 1,-1 0-1,1 1 0,-1-1 0,1 0 0,-1 0 0,1 0 0,-1 0 0,1 0 0,-1 0 1,0 0-1,1-1 0,-1 1 0,1-1 0,-1 1 0,1-1 0,1 0 0,7-4 5,0-1 0,0 0 0,0 0-1,-1-1 1,1 0 0,-2 0-1,1-1 1,-1-1 0,-1 1 0,10-14-1,0-1 36,-2-2-1,0 0 1,10-27-1,-36 87-197,2-1 0,-6 38-1,15-71 152,0 0 0,0 1 0,0-1 0,-1 1 1,1-1-1,1 1 0,-1-1 0,0 1 0,0-1 0,0 1 0,1-1 0,-1 0 0,1 1 1,-1-1-1,1 0 0,0 1 0,-1-1 0,1 0 0,0 0 0,0 1 0,0-1 0,1 1 1,0-1-5,-1-1 1,1 1-1,-1-1 1,1 1 0,0-1-1,-1 1 1,1-1 0,0 0-1,0 0 1,-1 0-1,1 0 1,0 0 0,-1 0-1,1 0 1,0-1-1,-1 1 1,1-1 0,0 1-1,1-2 1,6-1-45,1-1 0,-1-1 0,-1 0 1,1 0-1,-1 0 0,14-13 0,43-46-449,-22 20-92,-43 44 584,0 0 1,0 0-1,0-1 0,0 1 0,0 0 1,0 0-1,0 0 0,1 0 0,-1-1 1,0 1-1,0 0 0,0 0 0,1 0 0,-1 0 1,0 0-1,0 0 0,0 0 0,0 0 1,1-1-1,-1 1 0,0 0 0,0 0 0,1 0 1,-1 0-1,0 0 0,0 0 0,0 0 1,1 0-1,-1 0 0,0 0 0,0 0 1,0 0-1,1 1 0,-1-1 0,0 0 0,2 9-218,-7 17 88,3-21 81,0 6 26,-1 0 35,1 1 1,0-1 0,0 1 0,1-1-1,1 1 1,1 21 0,-1-32 9,0-1 0,0 1 0,0 0 0,1 0 0,-1 0 0,0-1 0,1 1 0,-1 0 0,0 0 0,1 0 0,-1-1 0,1 1 0,-1 0 1,1-1-1,-1 1 0,1-1 0,0 1 0,-1 0 0,1-1 0,0 1 0,-1-1 0,1 0 0,0 1 0,0-1 0,-1 1 0,1-1 0,0 0 0,0 0 0,0 1 0,-1-1 0,1 0 1,0 0-1,0 0 0,0 0 0,0 0 0,-1 0 0,1 0 0,0 0 0,0-1 0,0 1 0,0 0 0,-1 0 0,1-1 0,0 1 0,0 0 0,1-2 0,3 0 55,0-1-1,-1 0 1,1 0-1,0-1 1,7-7-1,6-9 78,-1-1 0,0 0 0,-2-2 1,-1 0-1,0 0 0,11-29 0,51-156-121,-68 184-241,-1 0-1,6-44 0,-13 62 32,-2 6 66,-3 9-41,-18 49 188,2 1 0,3 1 0,2 1 0,3 0 1,-5 74-1,13 138 98,5-70 77,-2-196 20,-1-10-15,1-7-102,0 0 0,0 0 0,1 0 0,1 1 0,0-15 1,0-11 89,-6-44 173,1 9-373,5-89 0,0 156-115,0 1 1,0 0 0,0 0-1,1 0 1,-1 0 0,1-1-1,-1 1 1,1 0-1,0 0 1,0 0 0,0 0-1,0 0 1,0 1 0,0-1-1,1 0 1,-1 0 0,1 1-1,-1-1 1,1 1 0,2-3-1,-1 3-82,1-1 0,0 1 0,-1-1 0,1 1 0,0 0 0,0 0 0,0 1 0,0-1 0,0 1 0,4 0 0,19 0-795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4:51.733"/>
    </inkml:context>
    <inkml:brush xml:id="br0">
      <inkml:brushProperty name="width" value="0.025" units="cm"/>
      <inkml:brushProperty name="height" value="0.025" units="cm"/>
    </inkml:brush>
  </inkml:definitions>
  <inkml:trace contextRef="#ctx0" brushRef="#br0">99 1 18436,'-8'6'358,"1"1"0,1 0 1,-1 1-1,1-1 0,0 1 0,1 0 1,0 1-1,0-1 0,0 1 1,-4 13-1,8-17-325,0 0 1,0-1 0,0 1 0,0 0-1,1 0 1,0 0 0,0-1 0,0 1-1,0 0 1,1 0 0,0 0 0,0-1-1,0 1 1,1 0 0,0-1-1,-1 1 1,2-1 0,-1 1 0,0-1-1,1 0 1,0 0 0,0 0 0,3 3-1,9 7-141,0 0 1,18 12-1,-20-16-65,0 0 0,-1 0 0,18 22 0,-26-28 146,0 2-1,-1-1 1,0 0 0,0 1-1,0 0 1,-1-1 0,0 1-1,0 0 1,0 0 0,-1 0 0,0 1-1,0-1 1,0 9 0,-1-8 116,-1 0 0,0-1 1,0 1-1,-1-1 1,1 1-1,-2-1 0,1 0 1,-1 1-1,1-1 1,-2 0-1,1-1 0,-1 1 1,0-1-1,0 1 1,0-1-1,-1 0 0,-6 5 1,8-7-38,0-1 0,0 1 0,0-1 0,0 0 0,0 0 0,-1-1 0,1 1 0,0 0 0,-1-1 0,1 0 0,-1 0 0,0 0 0,1-1 0,-1 1 0,0-1 0,1 1 0,-1-1 0,0-1 0,1 1 0,-1 0 0,0-1 0,1 0 0,-1 0 0,0 0 0,1 0 0,-1 0 1,1-1-1,0 0 0,0 1 0,-1-1 0,1 0 0,-4-5 0,2 3-115,1 0 0,0 0 0,0 0 0,1-1 0,-1 0 0,1 0 0,0 0 0,0 0 0,1 0 0,0 0 0,0-1 0,0 1 0,0-1 0,1 0 1,0 1-1,0-1 0,0 0 0,1 0 0,0 0 0,0 1 0,1-1 0,-1 0 0,1 0 0,2-7 0,1 0-119,1-1 0,0 1 0,0 1 0,1-1 0,1 1 0,0 0 0,1 0 0,0 1 0,12-12 0,19-20-495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4:52.245"/>
    </inkml:context>
    <inkml:brush xml:id="br0">
      <inkml:brushProperty name="width" value="0.025" units="cm"/>
      <inkml:brushProperty name="height" value="0.025" units="cm"/>
    </inkml:brush>
  </inkml:definitions>
  <inkml:trace contextRef="#ctx0" brushRef="#br0">141 341 16812,'-1'0'111,"0"0"0,1 0 0,-1 0 1,0 0-1,0 0 0,0 0 1,0 0-1,0 0 0,1 0 0,-1 0 1,0 1-1,0-1 0,0 0 1,1 1-1,-1-1 0,0 0 1,0 1-1,1-1 0,-1 1 0,0-1 1,1 1-1,-2 0 0,-19 15 271,20-15-229,-13 11 555,1 1 1,0 0-1,-16 22 1,25-30-652,1-1 0,0 1 1,0 0-1,0 0 0,1 0 1,-1 1-1,1-1 0,1 1 1,-1-1-1,1 1 0,0-1 1,0 1-1,0 0 0,1 0 1,0 7-1,0-12-63,0 0-1,1 0 1,-1 0 0,0 0-1,1 0 1,-1 0-1,0 0 1,1 0 0,-1 0-1,1 0 1,0-1 0,-1 1-1,1 0 1,0 0-1,-1 0 1,1-1 0,0 1-1,0 0 1,0-1 0,0 1-1,-1-1 1,1 1 0,0-1-1,0 0 1,0 1-1,0-1 1,0 0 0,0 1-1,0-1 1,0 0 0,0 0-1,0 0 1,0 0-1,1 0 1,-1 0 0,0 0-1,0 0 1,0-1 0,0 1-1,1-1 1,4 0-74,1-1 1,-1 0 0,0-1-1,0 0 1,7-3 0,1-3-83,0-1 0,-1 0 0,0-1 0,0 0 0,16-20 1,49-70-620,-73 93 711,6-4-78,-5 11 14,-6 3 127,1-1 1,-1 1-1,0 0 1,0-1-1,0 1 1,0-1-1,-1 1 1,1 0-1,0-1 1,-1 1-1,1-1 0,-1 1 1,0 2-1,-1 1-15,-8 20-49,1 1 1,1-1-1,2 2 1,1-1-1,-3 31 1,8-55 11,0-1-1,-1 1 1,1 0 0,0-1-1,1 1 1,-1 0 0,0-1-1,0 1 1,1 0 0,-1-1 0,1 1-1,-1-1 1,1 1 0,0 0-1,0-1 1,-1 0 0,1 1-1,0-1 1,0 1 0,0-1-1,1 0 1,1 2 0,-1-2 7,-1-1 0,1 0 1,0 1-1,0-1 0,-1 0 1,1 0-1,0 0 0,0 0 1,-1 0-1,1 0 0,0 0 1,0-1-1,-1 1 0,1-1 1,0 1-1,-1-1 0,1 0 1,0 1-1,-1-1 0,1 0 1,-1 0-1,2-1 0,28-22-453,3-14-216</inkml:trace>
  <inkml:trace contextRef="#ctx0" brushRef="#br0" timeOffset="1">565 0 11378,'-4'5'505,"0"1"0,1-1 0,-1 0 0,1 1-1,0 0 1,-4 11 0,1-3 153,-7 17 1087,1 1 1,-12 49-1,20-65-1429,1 0 0,1 1 1,0 0-1,1-1 0,1 1 0,1 0 0,3 17 1,-3-29-340,1 1 0,0 0 0,0-1 0,0 0 0,1 1 0,0-1 0,0 0 0,0 0 0,1-1 0,0 1 0,0-1 0,0 0 0,0 0 0,1 0 0,-1 0 0,1-1 0,0 1 0,0-1 0,0-1 0,0 1 0,1-1 0,-1 0 0,1 0 0,0 0 0,-1-1 0,1 0 0,9 1 0,-11-2-79,-1 0 0,1 1 0,-1-1 0,1 1 1,-1 0-1,0 0 0,1 0 0,-1 1 1,4 2-1,-6-4 90,0 1 1,0 0-1,-1 0 1,1-1 0,0 1-1,0 0 1,-1 0-1,1 0 1,-1 0-1,1 0 1,-1 0-1,1 0 1,-1 0 0,0 1-1,1-1 1,-1 0-1,0 0 1,0 0-1,0 0 1,0 0-1,0 0 1,0 1-1,0-1 1,0 0 0,0 0-1,-1 0 1,1 0-1,0 0 1,-1 0-1,1 0 1,-1 0-1,1 0 1,-2 2 0,-2 5 171,-1 0 0,-1 1 0,0-2 0,0 1 0,0-1 0,-1 0 0,0 0 0,-11 8 0,6-6 174,0 0 1,-1-1-1,-1-1 1,-22 10-1,31-15-330,0 0 0,0 0 0,0-1-1,0 0 1,-1 0 0,1 0 0,0-1 0,-1 1 0,1-1-1,0-1 1,-1 1 0,-5-2 0,9 1-1,0 1 0,0-1 0,0 0 0,0 0 0,0 0 0,0-1-1,0 1 1,0 0 0,1-1 0,-1 1 0,0-1 0,1 1 0,0-1 0,-1 0 0,1 0 0,0 1 0,0-1 0,0 0 0,0 0 0,0 0 0,0-1 0,0 1 0,1 0 0,-1 0 0,1 0 0,0 0-1,0-1 1,0 1 0,0 0 0,0 0 0,0-3 0,3-22-227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4:52.818"/>
    </inkml:context>
    <inkml:brush xml:id="br0">
      <inkml:brushProperty name="width" value="0.025" units="cm"/>
      <inkml:brushProperty name="height" value="0.025" units="cm"/>
    </inkml:brush>
  </inkml:definitions>
  <inkml:trace contextRef="#ctx0" brushRef="#br0">99 225 18828,'9'-1'370,"0"0"0,0 0 1,0-1-1,0 0 0,0 0 0,0-1 1,-1 0-1,1-1 0,-1 0 0,0 0 1,0 0-1,9-8 0,-3 2-107,-1-2-1,0 1 1,-1-1-1,-1-1 1,17-22-1,-26 32-260,0 0 0,0 0-1,0 0 1,-1 0 0,1-1-1,-1 1 1,0 0 0,0-1 0,0 1-1,0-1 1,-1 1 0,1-1 0,-1-5-1,0 7-4,0 0 0,-1 1 0,1-1 0,-1 0-1,1 1 1,-1-1 0,0 1 0,0-1 0,0 1 0,1-1-1,-1 1 1,0 0 0,-1-1 0,1 1 0,0 0 0,0 0 0,-1 0-1,1-1 1,0 2 0,-1-1 0,1 0 0,-1 0 0,1 0-1,-1 1 1,0-1 0,1 1 0,-1-1 0,0 1 0,-2-1-1,-3 0-3,0 1 1,-1 0-1,1 0 0,-1 1 0,1 0 0,0 0 0,0 0 0,-1 1 0,1 0 1,0 1-1,1-1 0,-1 1 0,0 1 0,-11 7 0,2 0 39,1 0-1,0 1 1,0 0-1,-20 24 1,25-24 16,0 0 0,1 1 0,1 0 0,0 1 0,1-1 0,-6 18 0,10-26-31,1 1-1,0-1 1,1 1 0,0 0 0,-1-1-1,2 1 1,-1 0 0,1 0 0,0-1-1,0 1 1,0 0 0,1 0 0,0-1-1,0 1 1,1 0 0,-1-1 0,1 1-1,0-1 1,5 8 0,-4-9-46,1 0-1,0 0 1,0 0 0,0 0-1,0-1 1,1 0 0,-1 0-1,1 0 1,0 0 0,0-1-1,0 0 1,0 0 0,1 0-1,-1-1 1,0 1 0,1-1-1,8 0 1,-1 0-10,1 0-1,-1-1 1,1 0 0,-1-2 0,1 1-1,15-5 1,48-21-144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1.470"/>
    </inkml:context>
    <inkml:brush xml:id="br0">
      <inkml:brushProperty name="width" value="0.025" units="cm"/>
      <inkml:brushProperty name="height" value="0.025" units="cm"/>
    </inkml:brush>
  </inkml:definitions>
  <inkml:trace contextRef="#ctx0" brushRef="#br0">145 6 16684,'-2'0'105,"0"0"0,0 1 0,0-1 0,-1 0 0,1 0 1,0 1-1,0 0 0,0-1 0,0 1 0,0 0 0,1 0 1,-1 0-1,0 0 0,0 0 0,0 0 0,1 0 0,-1 1 1,1-1-1,-1 1 0,1-1 0,0 1 0,-1 0 0,-1 2 1,-3 7 28,0-1 0,1 0 0,-5 13 0,5-9 137,-9 19-128,2 0 0,2 1 1,1 0-1,2 0 0,1 1 0,1 0 0,1 61 1,4-95-123,0 1 1,-1-1-1,1 0 1,0 1-1,1-1 1,-1 1-1,0-1 1,0 1-1,1-1 1,-1 0 0,0 1-1,1-1 1,0 1-1,-1-1 1,1 0-1,0 0 1,-1 1-1,1-1 1,0 0 0,0 0-1,2 2 1,-2-3 4,0 0-1,0 0 1,0 0 0,0 0 0,0 0 0,0 0 0,1 0 0,-1 0 0,0 0 0,0 0-1,0 0 1,0-1 0,0 1 0,0 0 0,0-1 0,0 1 0,0-1 0,0 1 0,0-1 0,0 0-1,1 0 1,8-8 206,0 1-1,-1-2 0,14-15 0,-19 20-164,183-232 2304,-92 114-1680,-89 115-719,-4 5-31,-1 0-1,1 1 0,0-1 0,0 0 1,0 1-1,1 0 0,-1-1 0,0 1 0,1 0 1,0 0-1,-1 0 0,6-2 0,-7 5-14,-1-1-1,1 0 1,-1 1 0,0-1-1,1 0 1,-1 1-1,1-1 1,-1 1-1,0-1 1,1 0-1,-1 1 1,0-1-1,1 1 1,-1-1-1,0 1 1,0-1-1,0 1 1,0 0-1,1-1 1,-1 1 0,0-1-1,0 1 1,0-1-1,0 1 1,0 0-1,1 21-644,-1-17 447,1 12-441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2.103"/>
    </inkml:context>
    <inkml:brush xml:id="br0">
      <inkml:brushProperty name="width" value="0.025" units="cm"/>
      <inkml:brushProperty name="height" value="0.025" units="cm"/>
    </inkml:brush>
  </inkml:definitions>
  <inkml:trace contextRef="#ctx0" brushRef="#br0">3 30 17300,'-1'6'181,"0"1"0,1 0 1,0-1-1,0 1 0,1-1 1,-1 1-1,1-1 0,1 1 1,-1-1-1,1 0 0,0 1 1,1-1-1,0 0 0,0 0 1,0-1-1,0 1 0,1-1 1,0 1-1,0-1 0,0 0 1,1-1-1,0 1 0,0-1 1,0 0-1,0 0 0,1 0 1,0-1-1,8 4 0,-9-5-196,-1-1 0,0 0 0,0 0 0,1 0 0,-1-1 0,0 1 0,1-1 0,-1 0 0,0 0 0,1-1 0,-1 1 0,0-1 0,1 0 0,-1 0 0,0-1 0,5-1 0,6-5-83,-1 1 1,-1-2 0,17-12 0,-22 14 45,1 0-1,0 1 1,1 0 0,0 1-1,0 0 1,0 0 0,17-5-1,-24 10 48,0-1-1,0 1 0,-1 0 1,1 0-1,0 0 0,0 0 0,0 0 1,0 0-1,-1 1 0,1 0 1,0-1-1,-1 1 0,1 0 1,0 0-1,-1 1 0,1-1 1,3 3-1,-2-1 7,-1 1 0,1-1 0,-1 1 0,0 0 0,1 0 0,-2 0 0,1 0-1,0 0 1,2 6 0,1 7 50,0-1 0,-1 1-1,-1 0 1,4 28-1,-5-21 339,-1 33 0,-13-181 2960,-4-25-2113,15 148-1233,0 0-1,0 0 1,0 0 0,-1-1 0,1 1 0,0 0 0,0 0-1,0 0 1,1 0 0,-1 0 0,0 0 0,0 0-1,1 0 1,0-2 0,-1 2-6,0 1 1,1 0-1,-1 0 1,0 0-1,1 0 0,-1 0 1,0 0-1,1 0 0,-1 0 1,0 0-1,1 0 1,-1 0-1,0 0 0,1 0 1,-1 0-1,0 1 0,0-1 1,1 0-1,-1 0 0,0 0 1,1 0-1,-1 1 1,0-1-1,0 0 0,1 0 1,-1 0-1,0 1 0,0-1 1,1 0-1,-1 1 0,25 32-307,-19-25 220,1 1-7,0 0 1,1 0 0,-1-1 0,2 0 0,-1-1 0,1 1-1,0-2 1,12 8 0,-17-12 69,1 0-1,-1-1 1,0 1 0,1-1-1,-1 0 1,1 0-1,-1 0 1,1 0 0,-1-1-1,1 0 1,-1 0 0,1 0-1,0-1 1,-1 1 0,1-1-1,-1 0 1,1 0-1,-1-1 1,0 0 0,0 1-1,1-1 1,6-5 0,-2 1 11,-1 0 1,0 0 0,0-1 0,-1 0-1,1-1 1,10-15 0,-1-1-13,13-29 0,-15 26-7,-16 57-90,-4 5 55,1-9-213,1 0 0,2 0 0,0 1-1,4 31 1,-3-57 226,0 0 0,0 0 0,0 0 1,0 0-1,0 0 0,0-1 0,0 1 0,1 0 0,-1 0 0,0 0 0,1 0 0,-1-1 0,0 1 0,1 0 0,-1 0 0,1-1 0,-1 1 0,1 0 0,-1-1 1,1 1-1,0 0 0,-1-1 0,1 1 0,0-1 0,0 1 0,-1-1 0,2 1 0,-1-1-32,0-1-1,1 1 1,-1 0-1,0 0 1,0-1-1,0 1 1,0-1 0,0 1-1,0-1 1,0 1-1,0-1 1,0 0-1,0 1 1,0-1 0,0 0-1,0 0 1,0-1-1,7-7-748,0-1-1,12-19 1,-19 26 712,52-90-1568,-26 35 994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2.636"/>
    </inkml:context>
    <inkml:brush xml:id="br0">
      <inkml:brushProperty name="width" value="0.025" units="cm"/>
      <inkml:brushProperty name="height" value="0.025" units="cm"/>
    </inkml:brush>
  </inkml:definitions>
  <inkml:trace contextRef="#ctx0" brushRef="#br0">92 0 14987,'-1'6'338,"1"-1"-1,-1 1 0,0 0 0,-1-1 1,0 0-1,-2 7 0,-3 7 84,3-5-37,-50 185 2954,49-172-3118,0 1-1,2 0 0,1 0 1,2 0-1,3 37 1,5-29-184,-8-34-48,1 0 0,0 0 1,0 0-1,0 0 0,0 0 1,0 0-1,0 0 0,0-1 1,1 1-1,-1-1 0,0 1 1,1-1-1,0 1 1,2 1-1,-4-3 5,1 0 1,-1 1-1,1-1 0,-1 0 1,0 0-1,1 0 1,-1 0-1,1 1 0,-1-1 1,1 0-1,-1 0 1,1 0-1,-1 0 0,1 0 1,-1 0-1,1 0 1,-1 0-1,1 0 0,-1-1 1,1 1-1,-1 0 0,0 0 1,1 0-1,-1 0 1,1-1-1,-1 1 0,1 0 1,-1-1-1,0 1 1,1 0-1,0-1 0,7-17-132,-4-23-16,-4 15 93,-5-29 0,4 46 88,0 0 0,-1 0 0,-1 0 0,0 0 0,0 1 0,-6-14 0,-1 12 82,5 16 7,5 19 27,1-20-137,0-1 0,1 1 1,-1 0-1,1-1 0,0 0 0,0 1 0,0-1 0,1 0 0,-1 0 1,1-1-1,0 1 0,1 0 0,-1-1 0,0 0 0,1 0 0,0 0 0,0 0 1,-1 0-1,2-1 0,5 3 0,-4-3-8,-1 0 0,1-1 0,0 0 0,0 0 0,-1 0 0,1-1 0,0 0 0,0 0 0,0 0 0,0-1-1,0 0 1,-1 0 0,1-1 0,0 1 0,-1-1 0,7-3 0,4-4 4,-1 0-1,0 0 0,0-2 1,-1 0-1,0 0 1,-1-1-1,13-17 0,14-10 65,-40 39-62,0-1 1,1 1-1,-1 0 0,0 0 1,0-1-1,0 1 0,0 0 0,1 0 1,-1 0-1,0 0 0,0-1 0,1 1 1,-1 0-1,0 0 0,0 0 1,0 0-1,1 0 0,-1 0 0,0 0 1,1 0-1,-1 0 0,0 0 0,0 0 1,1 0-1,-1 0 0,0 0 0,0 0 1,1 0-1,-1 0 0,0 0 1,0 0-1,1 0 0,-1 0 0,0 0 1,0 0-1,1 0 0,-1 1 0,4 10 119,-5 25 86,1-30-163,-4 54 253,-1 42 146,5-90-378,1 0 1,0 0-1,1 0 0,0 0 0,1 0 0,4 11 1,-7-22-62,0 1 1,1-1-1,-1 0 1,1 0 0,-1 1-1,1-1 1,-1 0 0,1 0-1,0 0 1,0 0-1,-1 0 1,1 0 0,0 0-1,0 0 1,0 0 0,0-1-1,0 1 1,0 0-1,0 0 1,1-1 0,-1 1-1,2 0 1,-2-1-21,0 0-1,0 0 1,0-1-1,1 1 1,-1 0-1,0-1 1,0 1-1,0-1 1,0 1 0,0-1-1,0 1 1,0-1-1,0 0 1,0 1-1,0-1 1,0 0 0,0 0-1,0 0 1,0-1-1,5-5-241,-1-1-1,0 0 1,0 0-1,7-17 1,-5 7-52,-1-2 1,0 1-1,-2-1 1,0 1-1,2-33 1,-3-6-353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3.171"/>
    </inkml:context>
    <inkml:brush xml:id="br0">
      <inkml:brushProperty name="width" value="0.025" units="cm"/>
      <inkml:brushProperty name="height" value="0.025" units="cm"/>
    </inkml:brush>
  </inkml:definitions>
  <inkml:trace contextRef="#ctx0" brushRef="#br0">25 0 16812,'-8'15'1992,"3"0"-1328,-1 0-304,2-1 1361,2-5-1161,4-4-384,6-5-848,2-1 1120,5-5-552,2 2-96,6 2-104</inkml:trace>
  <inkml:trace contextRef="#ctx0" brushRef="#br0" timeOffset="1">340 114 19196,'-26'12'1300,"-1"0"-1,-35 10 1,57-20-1022,25 3-1168,-1-3 644,-1 2-1,0 0 1,0 1-1,0 0 1,-1 2-1,0 0 0,28 16 1,-39-19 276,-1 0-1,0 0 1,0 0 0,0 1 0,0 0 0,-1 0 0,1 0 0,-1 0-1,-1 1 1,6 9 0,-7-10 60,0 0 0,0 1-1,-1-1 1,1 0 0,-2 1-1,1-1 1,0 0 0,-1 1-1,0-1 1,0 1 0,-1-1 0,0 1-1,0-1 1,-3 10 0,1-6 140,0-1 0,-1 1 0,0-1 1,-1 0-1,0 0 0,0 0 0,-1 0 1,0-1-1,-12 11 0,15-15-155,0 0-1,-1 0 1,1-1 0,-1 0-1,0 1 1,0-1 0,0-1-1,0 1 1,0-1-1,-6 2 1,8-2-107,-1-1-1,0 0 1,1 0 0,-1 0 0,0 0-1,0 0 1,1-1 0,-1 1-1,0-1 1,1 0 0,-1 0-1,1 0 1,-1 0 0,1 0 0,-1 0-1,1-1 1,-4-2 0,3 2-117,1-1 0,0 1 0,-1 0 0,1-1 0,0 0 0,0 0 0,1 1 1,-1-1-1,0 0 0,1 0 0,0-1 0,0 1 0,0 0 0,-1-4 0,1-1-80,0 1 0,0 0 0,1-1 0,0 1 0,1-12 0,5-9-718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4.155"/>
    </inkml:context>
    <inkml:brush xml:id="br0">
      <inkml:brushProperty name="width" value="0.05" units="cm"/>
      <inkml:brushProperty name="height" value="0.05" units="cm"/>
    </inkml:brush>
  </inkml:definitions>
  <inkml:trace contextRef="#ctx0" brushRef="#br0">4 32 18164,'-2'-9'1944,"1"8"-1200,1-2-303,3 0 1047,1 0-424,3-3-480,2 2-440,-1 1-1032,2 6-1256,-4-3 1816,0 7-329,0 2-223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3.683"/>
    </inkml:context>
    <inkml:brush xml:id="br0">
      <inkml:brushProperty name="width" value="0.025" units="cm"/>
      <inkml:brushProperty name="height" value="0.025" units="cm"/>
    </inkml:brush>
  </inkml:definitions>
  <inkml:trace contextRef="#ctx0" brushRef="#br0">110 223 16404,'0'0'53,"1"-1"1,-1 1 0,0 0-1,0 0 1,0-1 0,0 1 0,0 0-1,0-1 1,1 1 0,-1 0 0,0-1-1,0 1 1,0 0 0,0-1-1,0 1 1,0 0 0,0-1 0,0 1-1,-1 0 1,1-1 0,0 1 0,0 0-1,0 0 1,0-1 0,0 1 0,0 0-1,-1-1 1,1 1 0,0 0-1,0 0 1,0-1 0,-1 1 0,1 0-1,0 0 1,0 0 0,-1-1 0,1 1-1,0 0 1,-1 0 0,1 0 0,0 0-1,0-1 1,-1 1 0,1 0-1,0 0 1,-1 0 0,1 0 0,0 0-1,-1 0 1,1 0 0,0 0 0,-1 0-1,1 0 1,0 0 0,-1 0 0,1 0-1,0 0 1,-1 1 0,1-1-1,-1 0 1,-22 8 1534,17-3-1454,0-1 1,0 1-1,1 0 1,-1 0-1,1 0 1,1 1-1,-1 0 1,1 0-1,0 0 1,0 1-1,1-1 1,-1 1-1,2 0 1,-1 0-1,1 0 1,0 0-1,0 0 1,1 1-1,0-1 1,0 0-1,1 1 1,0 8 0,0-15-129,0 1 0,0-1 0,1 1 0,-1 0 0,0-1 0,1 1 0,-1-1 0,1 1 0,-1-1 0,1 1 0,0-1 0,-1 0 0,1 1 0,0-1 1,0 0-1,0 0 0,0 1 0,0-1 0,1 0 0,-1 0 0,0 0 0,3 1 0,-3-1-2,1-1 0,1 1 0,-1-1-1,0 0 1,0 0 0,0 0 0,0 0 0,0 0 0,0 0-1,0 0 1,0-1 0,0 1 0,0-1 0,4-1-1,5-3 5,0 0 0,0-1-1,0-1 1,13-10-1,3-6 46,0 0-1,-2-2 1,-1-1 0,-1-1-1,-1-1 1,-2-1-1,0 0 1,26-58 0,-43 82-42,-1 1 2,-1 1-1,1 0 0,0-1 1,-1 1-1,0-1 0,0 1 1,0-1-1,0 0 0,-1 0 1,0 1-1,1-1 0,-2-7 1,1 11-11,0 0 0,0-1 1,0 1-1,0 0 1,0-1-1,0 1 0,0 0 1,0 0-1,0-1 0,-1 1 1,1 0-1,0-1 1,0 1-1,0 0 0,-1 0 1,1-1-1,0 1 0,0 0 1,-1 0-1,1-1 1,0 1-1,0 0 0,-1 0 1,1 0-1,0 0 0,-1 0 1,1-1-1,0 1 1,-1 0-1,1 0 0,0 0 1,-1 0-1,1 0 0,0 0 1,-1 0-1,1 0 1,-14 8 51,-9 18 28,10-7-37,1 1 0,1 0 1,1 0-1,1 2 1,1-1-1,0 1 0,2 0 1,1 0-1,-4 31 0,8-47-35,1 0 0,0 0 0,0 0 0,1-1 0,-1 1 0,1 0 0,1 0 0,-1-1 0,1 1 0,0-1 0,3 6 0,-4-8-7,1 0-1,0 0 1,0 0-1,1-1 1,-1 1-1,0-1 1,1 1-1,0-1 0,-1 0 1,1 0-1,0 0 1,0 0-1,0 0 1,0-1-1,1 0 1,-1 1-1,0-1 1,1 0-1,3 0 1,4 0-25,0 0 0,1 0 0,-1-2 0,1 1 0,-1-1 0,0-1 1,0 0-1,0-1 0,0 0 0,0-1 0,0 0 0,10-6 0,-2 1-99,0-2 0,0 0 0,-1-1 0,-1-1 0,23-21 0,-37 31 88,18-20-163,-20 22 186,0 0 1,0 0-1,-1 0 0,1 1 1,0-1-1,-1 0 0,1-1 1,-1 1-1,1 0 1,-1 0-1,0 0 0,1 0 1,-1 0-1,0 0 1,0 0-1,0-1 0,0 1 1,0 0-1,0 0 1,0-2-1,0 2 12,-1 1 0,1-1 0,0 1 0,-1 0 0,1-1 0,-1 1 0,1-1 0,0 1 0,-1 0 0,1-1 0,-1 1 0,0 0 0,1-1 0,-1 1 0,1 0 0,-1 0 0,1-1 0,-1 1 0,1 0 0,-1 0 0,0 0 0,1 0 0,-1 0 0,1 0 0,-1 0 0,0 0 0,1 0 0,-1 0 1,1 0-1,-1 1 0,0-1 0,1 0 0,-1 1 0,-21 9 184,12-4-77,1 1 0,-1 1 1,1-1-1,1 2 1,0-1-1,0 1 1,-6 10-1,11-16-69,0 0 0,1 1-1,0 0 1,0-1 0,0 1 0,0 0 0,1 0-1,-1 0 1,1 0 0,0 1 0,0-1 0,1 0 0,-1 0-1,1 1 1,0-1 0,0 0 0,0 0 0,1 1-1,-1-1 1,1 0 0,0 0 0,3 8 0,-2-10-31,-1 0 1,1 1 0,0-1-1,0 0 1,0 0-1,0 0 1,1 0 0,-1-1-1,1 1 1,-1-1-1,1 1 1,-1-1 0,1 0-1,0 0 1,-1 0-1,1 0 1,0 0 0,0-1-1,0 1 1,0-1-1,0 0 1,-1 0 0,1 0-1,0 0 1,4-1-1,7-1-172,0 0 0,0-1-1,24-7 1,-24 5-74,0 0 0,0-1 0,-1 0 0,0-1 0,0 0 0,21-17 0,-9 0-189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4.164"/>
    </inkml:context>
    <inkml:brush xml:id="br0">
      <inkml:brushProperty name="width" value="0.025" units="cm"/>
      <inkml:brushProperty name="height" value="0.025" units="cm"/>
    </inkml:brush>
  </inkml:definitions>
  <inkml:trace contextRef="#ctx0" brushRef="#br0">12 51 20348,'-9'-7'1625,"7"-3"-1369,2 0-264,8 5-24,5 4 328,6-8-144,1 1-152</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4.737"/>
    </inkml:context>
    <inkml:brush xml:id="br0">
      <inkml:brushProperty name="width" value="0.025" units="cm"/>
      <inkml:brushProperty name="height" value="0.025" units="cm"/>
    </inkml:brush>
  </inkml:definitions>
  <inkml:trace contextRef="#ctx0" brushRef="#br0">38 206 19076,'-1'-1'97,"1"1"0,0-1 0,0 0 0,-1 0 0,1 0 0,-1 0 0,1 1 0,0-1 0,-1 0 0,0 0-1,1 1 1,-1-1 0,1 0 0,-1 1 0,0-1 0,1 0 0,-1 1 0,0-1 0,0 1 0,0 0 0,1-1 0,-1 1 0,0-1 0,0 1 0,0 0 0,0 0 0,0 0-1,0-1 1,0 1 0,1 0 0,-2 0 0,0 1-2,1 0 1,0 0-1,0 0 0,0 0 0,1 0 0,-1 0 0,0 0 1,0 0-1,0 0 0,1 0 0,-1 0 0,1 0 0,-1 1 1,1-1-1,-1 0 0,1 0 0,0 1 0,-1-1 0,1 0 1,0 1-1,0 2 0,-1 10 46,1 1 1,0 0-1,1-1 1,1 1-1,0-1 1,8 27-1,-8-35-151,0 1 0,0-1-1,1 0 1,0 1 0,0-1 0,0 0-1,1-1 1,0 1 0,0-1 0,0 1-1,1-1 1,0 0 0,0-1 0,0 1-1,1-1 1,9 6 0,-10-8 5,0 0 1,0-1-1,1 0 1,-1 0-1,0 0 1,0 0-1,1-1 0,-1 0 1,0 0-1,0-1 1,1 1-1,-1-1 1,0 0-1,0 0 0,0-1 1,0 0-1,0 0 1,0 0-1,0 0 0,7-6 1,1 0 9,-1-1-1,0 0 1,0-1 0,-1-1 0,-1 1 0,12-16-1,-5 3 59,0-2 0,-2 0-1,17-35 1,-25 43-3,0 0 1,-1 0 0,0-1-1,-1 1 1,-2-1 0,4-26-1,-8 40 23,-1 5-52,-2 9-6,-3 23-18,2 0-1,1 1 1,1-1 0,2 1-1,5 52 1,-3-74-7,0-1 1,1 1 0,0-1-1,1 0 1,0 0-1,1 0 1,0 0 0,9 15-1,-11-22 6,1 0 0,-1-1-1,1 1 1,0-1 0,0 1 0,1-1-1,-1 0 1,1 0 0,-1 0 0,1-1 0,0 1-1,0-1 1,0 0 0,0 0 0,1-1-1,-1 1 1,0-1 0,1 0 0,-1 0-1,1 0 1,-1 0 0,1-1 0,0 0-1,4 0 1,1-2 39,0 1-1,1-1 0,-1-1 1,0 0-1,-1 0 1,1-1-1,-1 0 1,1-1-1,-1 0 0,0 0 1,-1-1-1,0 0 1,1-1-1,-2 0 0,1 0 1,-1-1-1,0 1 1,7-13-1,-4 6 30,-1 0 0,0-1-1,-1 1 1,-1-2 0,-1 1 0,0-1-1,-1 0 1,0 0 0,-1-1 0,2-26-1,-5 23 2,-1 0 0,-3-34 0,2 46-114,-1 0 1,1 0 0,-1 1-1,-1-1 1,1 1 0,-1-1 0,-1 1-1,1 0 1,-9-11 0,12 17-11,-1 0 1,1 0-1,-1 0 1,0 0-1,0 0 1,1 0-1,-1 0 1,0 1-1,0-1 1,0 0 0,0 1-1,0-1 1,0 0-1,0 1 1,0 0-1,0-1 1,0 1-1,0 0 1,0-1-1,-1 1 1,1 0 0,0 0-1,0 0 1,0 0-1,0 0 1,-1 0-1,1 0 1,0 0-1,0 0 1,0 1 0,0-1-1,0 0 1,0 1-1,0-1 1,0 1-1,0-1 1,0 1-1,0 0 1,0-1-1,0 1 1,0 0 0,0 0-1,0 0 1,1 0-1,-1-1 1,0 1-1,1 0 1,-2 2-1,-3 5-190,1-1-1,-1 1 0,1 0 0,1 0 1,-4 10-1,-3 19-507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5.512"/>
    </inkml:context>
    <inkml:brush xml:id="br0">
      <inkml:brushProperty name="width" value="0.025" units="cm"/>
      <inkml:brushProperty name="height" value="0.025" units="cm"/>
    </inkml:brush>
  </inkml:definitions>
  <inkml:trace contextRef="#ctx0" brushRef="#br0">34 385 18420,'2'-1'242,"1"1"0,-1-1-1,1 0 1,-1 0 0,0 0 0,1 0 0,-1-1 0,0 1 0,0 0-1,0-1 1,1 0 0,-2 1 0,1-1 0,0 0 0,0 0 0,-1 0-1,1-1 1,2-3 0,2-3 378,-1-1 1,9-20-1,-11 23-407,-1-1 1,0 0-1,-1 0 1,0 0-1,1-15 1,-2 21-181,0 0 0,0 0 0,-1 0 0,1 0 0,0 1 0,-1-1 0,1 0 1,-1 0-1,0 0 0,1 1 0,-1-1 0,0 0 0,-2-2 0,3 3-17,-1 1-1,0-1 0,0 1 1,0-1-1,0 1 1,0-1-1,0 1 0,1 0 1,-1-1-1,0 1 0,0 0 1,0 0-1,0-1 1,0 1-1,0 0 0,0 0 1,0 0-1,0 0 1,0 1-1,0-1 0,0 0 1,0 0-1,0 1 1,0-1-1,0 0 0,0 1 1,-1 0-1,-3 1 4,1 1 0,0-1-1,1 1 1,-1 0 0,0 0 0,1 1-1,0-1 1,-1 1 0,1-1 0,1 1-1,-1 0 1,1 0 0,-1 0 0,1 0-1,-2 6 1,0 2-13,-1 0 0,2 0 1,0 1-1,-3 19 0,6-25-13,-1-1 0,1 1 1,0-1-1,0 0 0,1 1 0,0-1 0,0 1 1,0-1-1,4 9 0,-4-12 4,0-1 1,0 0-1,0 0 0,0 0 0,1-1 0,-1 1 1,1 0-1,0 0 0,-1-1 0,1 1 1,0-1-1,0 1 0,0-1 0,0 0 1,0 0-1,0 0 0,0 0 0,0 0 1,0 0-1,1-1 0,-1 1 0,0-1 1,0 1-1,1-1 0,-1 0 0,0 0 0,1 0 1,-1 0-1,5-1 0,11-3-56,1 0-1,-1-2 1,0 0 0,-1-1-1,30-15 1,-24 10-210,1 1 1,26-7 0,-47 17 160,0 0 1,1 0 0,-1 0 0,1 0 0,-1 1 0,1 0 0,-1-1 0,0 1 0,1 1 0,-1-1 0,1 0 0,-1 1-1,1 0 1,-1 0 0,0 0 0,1 0 0,-1 0 0,0 1 0,0-1 0,0 1 0,0 0 0,0 0 0,0 0 0,-1 0-1,1 0 1,4 6 0,-6-7 35,0 0-1,0 0 1,0 0-1,0-1 1,0 1 0,0 0-1,0-1 1,0 1-1,1 0 1,-1-1-1,0 1 1,0-1-1,1 0 1,-1 1-1,0-1 1,1 0-1,-1 0 1,0 0 0,1 0-1,-1 0 1,0 0-1,1 0 1,-1-1-1,0 1 1,0 0-1,1-1 1,-1 1-1,0-1 1,0 1 0,1-1-1,-1 1 1,0-1-1,1-1 1,5-2-126,-1-1 0,0 0 0,0 0 0,8-10 1,11-16 178,-1-2 0,-2 0 1,-1-1-1,-2-2 0,-2 1 1,-1-2-1,-1-1 0,11-46 1,-38 132 1505,-7 84 1,16-104-1322,1 0 0,2 0 0,1 0-1,1 0 1,8 42 0,-8-62-110,0-1 1,1 1 0,0-1-1,4 8 1,-6-13-53,0-1 0,0 1 0,0-1-1,0 1 1,0-1 0,0 0 0,0 1 0,0-1 0,0 0-1,0 0 1,1 0 0,-1 0 0,1 0 0,-1 0-1,0 0 1,1-1 0,0 1 0,-1 0 0,1-1 0,-1 1-1,1-1 1,0 0 0,-1 1 0,1-1 0,2 0-1,-3 0-12,0 0 0,0-1 0,0 1 0,0 0 0,0-1-1,0 1 1,0 0 0,0-1 0,0 0 0,0 1 0,0-1-1,0 1 1,0-1 0,0 0 0,0 0 0,0 0 0,-1 1-1,1-1 1,0 0 0,-1 0 0,1 0 0,0-1 0,0-1-14,0 0 0,0-1 1,0 1-1,0 0 1,0 0-1,-1 0 1,1-7-1,-2 1-27,1 0 0,-1 0-1,0 0 1,-1 0-1,-3-8 1,5 13 43,-1 1 0,0 0 0,-1 0 0,1 0 0,0 1 0,-1-1 0,0 0 0,1 0 0,-1 1 0,0-1 0,-5-3 0,5 5 74,3 6-28,5 4 11,-3-6-37,1 1-1,0-1 1,0 0-1,0 0 1,1-1 0,-1 0-1,1 1 1,-1-1-1,1-1 1,0 1 0,0-1-1,-1 0 1,1 0-1,9 1 1,6-1 12,1 0 0,24-3 0,-13-1 3,-1-1 0,1-2 0,-1-1 0,0-1 0,0-2 0,46-21 0,-70 28-1,-4 2-10,-1 0-1,1 0 1,-1 0-1,1 0 1,-1-1-1,0 1 1,1-1-1,-1 1 1,0-1-1,0 0 0,0 0 1,0 0-1,-1 0 1,1 0-1,1-3 1,-2 5-9,-1-1 1,0 1-1,0 0 1,0-1-1,0 1 1,0-1-1,0 1 1,0 0-1,0-1 1,0 1-1,0 0 1,0-1-1,0 1 1,0 0-1,0-1 1,0 1-1,0 0 1,-1-1-1,1 1 1,0 0-1,0-1 1,0 1-1,-1 0 1,1-1-1,0 1 1,0 0-1,0 0 1,-1-1-1,1 1 1,0 0-1,-1-1 1,-14-3 187,-17 5 107,20 2-201,0 0 0,0 0 1,1 1-1,0 0 0,-1 1 1,1 0-1,-17 12 0,21-13-93,0 1-1,1-1 1,0 1-1,0 0 0,0 1 1,1 0-1,0 0 1,0 0-1,0 0 0,1 1 1,0-1-1,0 1 0,-2 8 1,5-12-60,0-1 0,0 0 0,1 1 0,-1-1 0,1 1 0,0 0 1,0-1-1,0 1 0,0-1 0,0 1 0,0-1 0,1 1 0,-1-1 0,1 1 0,0-1 1,1 5-1,0-5 27,-1 0 1,0 0-1,1-1 0,0 1 1,-1-1-1,1 1 1,0-1-1,-1 0 0,1 0 1,0 0-1,0 0 1,0 0-1,0 0 0,0 0 1,0-1-1,0 1 1,0-1-1,1 1 0,-1-1 1,0 0-1,4 0 1,42-1-303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6.151"/>
    </inkml:context>
    <inkml:brush xml:id="br0">
      <inkml:brushProperty name="width" value="0.025" units="cm"/>
      <inkml:brushProperty name="height" value="0.025" units="cm"/>
    </inkml:brush>
  </inkml:definitions>
  <inkml:trace contextRef="#ctx0" brushRef="#br0">4 118 18028,'-1'-3'246,"0"0"0,0-1 0,1 1 0,0-1 0,-1 1 0,1-1 0,1 1 0,-1-1 0,0 1 0,1 0 0,0-1 0,0 1 1,0-1-1,0 1 0,0 0 0,1 0 0,-1 0 0,1 0 0,0 0 0,0 0 0,0 0 0,0 1 0,1-1 0,-1 1 0,1-1 0,-1 1 0,1 0 0,0 0 0,0 0 0,0 0 0,0 1 1,0-1-1,7-1 0,-9 3-236,0 0 0,0 0 0,0 0 0,0 0 1,0 1-1,0-1 0,0 0 0,0 1 0,0-1 1,0 1-1,0-1 0,0 1 0,0-1 1,0 1-1,0 0 0,-1-1 0,1 1 0,0 0 1,0 0-1,-1 0 0,1-1 0,0 1 0,-1 0 1,1 0-1,-1 0 0,1 0 0,-1 0 0,0 0 1,1 0-1,-1 0 0,0 2 0,8 41-40,-7-33 52,1 8-14,1 0 0,1 0 0,1-1 0,0 1 1,10 21-1,-13-35-2,1 0 0,0 0 0,0 0 0,0 0 0,1 0 0,0 0 0,0-1 0,0 0 0,0 0 0,1 0 0,-1 0 0,1-1 0,0 0 0,0 0 0,1 0 0,-1-1 0,0 1 1,1-1-1,-1 0 0,1-1 0,8 2 0,-1-2 18,0 0-1,0-1 1,0-1 0,0 0 0,0 0 0,0-1 0,0-1 0,0 0-1,-1-1 1,17-7 0,-13 4 8,0-1 1,-1 0-1,1-1 0,-2-1 0,0-1 0,0 0 1,15-15-1,-24 21-31,-1 0 0,0 1 0,0-2 0,0 1-1,-1 0 1,1-1 0,-1 0 0,-1 0 0,1 0 0,-1 0 0,0 0 0,0 0 0,1-12 0,-3 13-61,0 1 0,0 0 0,-1-1 0,1 1 0,-1 0 0,0 0 1,0 0-1,-1-1 0,1 1 0,-1 0 0,0 1 0,0-1 0,0 0 1,0 1-1,-1-1 0,0 1 0,1-1 0,-1 1 0,0 0 0,-1 0 0,-4-3 1,4 3-152,0 1 1,0-1 0,0 1 0,-1 0 0,1 0 0,-5-1 0,7 3 90,1-1 1,-1 1 0,1-1 0,-1 1-1,0 0 1,1-1 0,-1 1 0,1 0-1,-1 0 1,0 0 0,1 1-1,-1-1 1,0 0 0,1 1 0,-1-1-1,1 1 1,-1-1 0,1 1 0,-1 0-1,-2 1 1,0 7-600,10 2-60</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6.617"/>
    </inkml:context>
    <inkml:brush xml:id="br0">
      <inkml:brushProperty name="width" value="0.025" units="cm"/>
      <inkml:brushProperty name="height" value="0.025" units="cm"/>
    </inkml:brush>
  </inkml:definitions>
  <inkml:trace contextRef="#ctx0" brushRef="#br0">1 3 15051,'0'0'132,"1"-1"-1,0 1 1,0 0-1,-1 0 1,1-1 0,0 1-1,-1 0 1,1 0-1,0 0 1,0 0-1,-1 0 1,1 0 0,0 0-1,0 0 1,-1 0-1,1 0 1,0 1-1,-1-1 1,1 0-1,0 0 1,0 1 0,-1-1-1,1 0 1,0 1-1,-1-1 1,1 1-1,-1-1 1,1 0-1,-1 1 1,1 0 0,-1-1-1,1 1 1,0 2 243,-1-1 1,0 1 0,0-1 0,-1 1 0,1-1-1,0 1 1,-1-1 0,0 1 0,0 2-1,-2 3 81,1 1 0,1 0-1,0 0 1,0 0 0,1 0-1,1 16 1,-1-23-435,0 0 1,0 0-1,1 0 1,-1 0-1,1 0 1,-1 0-1,1 0 0,0 0 1,-1 0-1,1-1 1,0 1-1,0 0 0,0-1 1,1 1-1,-1-1 1,0 1-1,1-1 1,-1 1-1,1-1 0,-1 0 1,1 0-1,-1 0 1,1 0-1,0 0 0,0 0 1,0 0-1,-1 0 1,1-1-1,0 1 1,0-1-1,0 1 0,0-1 1,0 0-1,0 0 1,0 0-1,2 0 0,10-3-2,0 0-1,0 0 0,-1-2 0,0 0 1,0 0-1,0-1 0,20-13 0,-4 4 9,-16 8-23,2-2-18,0 1 0,0 1 0,1 0 0,0 1 1,1 1-1,-1 0 0,31-3 0,-46 7 7,1 1 0,0 0 0,0 0 0,0 0 0,0 0 1,0 0-1,0 1 0,0-1 0,0 1 0,-1-1 0,1 1 0,0-1 1,0 1-1,0 0 0,-1 0 0,1 0 0,-1 0 0,1 0 0,0 0 1,-1 1-1,0-1 0,1 0 0,-1 1 0,0-1 0,0 1 0,0-1 1,0 1-1,2 3 0,-1 2-19,0 0 0,-1 0 0,0 0 1,0 0-1,0 1 0,-1 8 0,1 14-4,-1-29 31,0-1 0,0 0 0,0 1 0,0-1 0,0 1 0,0-1 0,1 1 0,-1-1 0,0 0 0,0 1 0,0-1 0,0 1 0,1-1 0,-1 0 0,0 1 0,0-1 0,1 0 0,-1 1 0,0-1 0,1 0 0,-1 1 0,0-1 0,1 0 0,-1 0 0,0 1 0,1-1 0,-1 0 0,1 0 0,-1 0 1,0 0-1,1 0 0,0 1-1,16-6-23,13-16-453,-30 20 422,12-9-413,-9 7 393,-1 0 1,1 1 0,0-1 0,0 1-1,1 0 1,-1 0 0,7-3 0,2 3-241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7.082"/>
    </inkml:context>
    <inkml:brush xml:id="br0">
      <inkml:brushProperty name="width" value="0.025" units="cm"/>
      <inkml:brushProperty name="height" value="0.025" units="cm"/>
    </inkml:brush>
  </inkml:definitions>
  <inkml:trace contextRef="#ctx0" brushRef="#br0">6 0 20972,'3'13'2073,"-3"13"-1529,-5 9-272,3 2 1544,0 10-1383,2 2-177,7 0-152,1-4-104,3-6-304,-1-6-329,0-9-583,-1-6 1976,-14-27-1288,-10-12 104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7.565"/>
    </inkml:context>
    <inkml:brush xml:id="br0">
      <inkml:brushProperty name="width" value="0.025" units="cm"/>
      <inkml:brushProperty name="height" value="0.025" units="cm"/>
    </inkml:brush>
  </inkml:definitions>
  <inkml:trace contextRef="#ctx0" brushRef="#br0">0 62 21125,'1'-2'105,"-1"0"0,1 0 0,0 1 0,0-1 0,0 0 0,0 0 0,0 0 0,0 1 0,0-1 0,0 1 0,1-1 0,-1 1 0,0-1 0,1 1 0,0 0 0,-1-1 0,1 1 0,0 0 0,-1 0 0,1 0 0,0 1 0,0-1 0,0 0 0,4 0 0,6-2 67,0 1 0,1 0 0,13 0 0,-8 1 186,37-4-29,82 5-1,-104 2-308,0 2 0,0 1-1,57 17 1,-82-20-15,1 1 1,-1 1-1,0-1 0,0 1 0,0 1 1,-1 0-1,1 0 0,-1 0 0,13 13 1,-18-16 13,0 1 1,0 0 0,0-1 0,-1 1-1,1 0 1,-1 0 0,1 0-1,-1 0 1,0 0 0,0 0 0,0 1-1,-1-1 1,1 0 0,-1 0-1,0 1 1,0-1 0,0 0 0,0 0-1,-1 1 1,1-1 0,-1 0 0,0 0-1,1 1 1,-2-1 0,1 0-1,0 0 1,-1 0 0,1 0 0,-5 5-1,0 0 89,0 0 0,0-1-1,-1 1 1,-1-1 0,1-1-1,-1 1 1,0-1 0,0-1-1,-17 9 1,-1-1 195,-1-1 1,-31 8-1,39-13-308,0-1 0,0-1-1,-1-1 1,0-1 0,0 0-1,-40-1 1,59-2-49,0 0 0,0 0 0,0 0 1,0 0-1,0-1 0,0 1 0,0 0 0,0 0 0,-1-1 0,1 1 1,0-1-1,1 1 0,-1-1 0,0 1 0,0-1 0,0 0 0,0 1 1,-1-2-1,2 1 24,0 1 0,0-1 0,0 1 0,0-1 0,0 1 0,0-1 0,0 1 0,0-1 0,0 0 0,0 1 0,0-1 0,0 1 0,0-1 0,0 1-1,0-1 1,0 1 0,1-1 0,-1 1 0,0-1 0,0 1 0,1-1 0,-1 1 0,0-1 0,1 0 0,3-3-46,0 0-1,0 0 0,0 1 1,1-1-1,8-5 0,25-11-447,13-1-55</inkml:trace>
  <inkml:trace contextRef="#ctx0" brushRef="#br0" timeOffset="1">800 1 19596,'1'0'114,"0"0"0,-1 0 0,1 0 0,0 1 0,0-1 0,-1 0 1,1 1-1,0-1 0,-1 1 0,1-1 0,0 1 0,-1-1 0,1 1 0,-1-1 0,1 1 0,-1 0 0,1-1 0,-1 1 0,1 0 0,-1-1 0,0 1 0,1 0 0,-1 0 0,0-1 0,0 1 0,1 0 0,-1 0 0,0 0 1,0-1-1,0 1 0,0 0 0,0 0 0,0 0 0,0-1 0,0 1 0,-1 1 0,-7 35 1702,5-26-1270,-8 27 174,-18 78 272,26-100-941,1-1 0,1 1 0,0-1 0,1 1 0,3 22-1,-3-34-93,1 0 1,0 0-1,-1 0 0,2 0 0,-1-1 0,0 1 0,1 0 0,0-1 0,-1 1 0,2-1 0,-1 1 0,0-1 1,1 0-1,-1 0 0,1 0 0,0 0 0,0-1 0,0 1 0,0-1 0,0 0 0,1 0 0,-1 0 0,1 0 0,-1 0 1,1-1-1,0 0 0,0 1 0,0-1 0,-1-1 0,1 1 0,0-1 0,0 1 0,0-1 0,8-1 0,-1 0-198,1 0-1,0-1 1,-1-1-1,0 1 0,1-2 1,-1 0-1,0 0 1,-1-1-1,1 0 0,16-12 1,11-13-510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08.046"/>
    </inkml:context>
    <inkml:brush xml:id="br0">
      <inkml:brushProperty name="width" value="0.025" units="cm"/>
      <inkml:brushProperty name="height" value="0.025" units="cm"/>
    </inkml:brush>
  </inkml:definitions>
  <inkml:trace contextRef="#ctx0" brushRef="#br0">110 0 18140,'-28'28'2168,"8"16"-1151,0 5-425,2 8 2040,5 3-1287,6 3-649,4-2-144,8-3-472,7-6-440,5-9 360,-1-13-48,10-30-128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35.905"/>
    </inkml:context>
    <inkml:brush xml:id="br0">
      <inkml:brushProperty name="width" value="0.025" units="cm"/>
      <inkml:brushProperty name="height" value="0.025" units="cm"/>
    </inkml:brush>
  </inkml:definitions>
  <inkml:trace contextRef="#ctx0" brushRef="#br0">1 165 9370,'19'1'637,"-1"0"0,1-2 0,0 0 0,22-5 0,75-21 579,-36 7-539,-15 7-305,-1 2-1,1 3 1,110 2-1,192-1-309,-3-22-16,213-8 13,673 79-70,353 21-54,-1602-63 65,874 2-29,-1-34 108,-861 31-68,17-2-20,-56-11-743,23 11 566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4.723"/>
    </inkml:context>
    <inkml:brush xml:id="br0">
      <inkml:brushProperty name="width" value="0.05" units="cm"/>
      <inkml:brushProperty name="height" value="0.05" units="cm"/>
    </inkml:brush>
  </inkml:definitions>
  <inkml:trace contextRef="#ctx0" brushRef="#br0">306 230 17700,'1'-4'263,"0"0"0,0 1 0,0-1 0,-1 0-1,0 0 1,0 0 0,0 1 0,0-1 0,0 0 0,-1 0 0,0 0 0,1 1 0,-1-1 0,-1 0 0,1 1 0,-1-1 0,1 1 0,-1 0 0,0-1-1,0 1 1,0 0 0,-5-5 0,4 5-120,-1 0 0,0 0 0,1 0 0,-1 1 0,0-1 0,-1 1 0,1 0 0,0 0 0,0 0 0,-1 1 0,1 0 0,-1 0 0,0 0 0,1 0 0,-1 1 0,0-1 0,1 1 0,-8 1 0,3 1-113,0 0 0,0 0 0,0 1 0,0 0-1,1 0 1,-1 1 0,1 0 0,0 1 0,0 0-1,1 0 1,-1 1 0,1 0 0,1 0 0,-12 13-1,10-11-37,2 1 1,-1-1-1,1 1 0,1 0 0,0 1 0,0-1 0,1 1 0,0 0 0,0 0 0,1 1 0,1-1 0,-3 16 0,5-24 7,-1-1 0,1 0-1,0 1 1,0-1-1,0 0 1,0 1 0,0-1-1,0 1 1,0-1 0,1 0-1,-1 1 1,0-1-1,1 0 1,-1 1 0,1-1-1,-1 0 1,1 0-1,0 1 1,-1-1 0,1 0-1,0 0 1,0 0-1,0 0 1,0 0 0,0 0-1,0 0 1,0 0 0,0-1-1,0 1 1,1 0-1,-1-1 1,0 1 0,0 0-1,1-1 1,-1 0-1,0 1 1,1-1 0,-1 0-1,0 0 1,1 1 0,1-1-1,2-1 0,1 1 0,-1-1-1,1 0 1,-1-1 0,0 1-1,1-1 1,-1 0 0,0 0-1,8-5 1,21-15 36,-1-1 1,-1-1-1,45-45 0,-26 16 165,48-64 0,-89 105-157,-7 9-24,0 0 0,-1-1 0,0 1 0,1 0 0,-1-1 0,2-4 0,-21 20 27,1 7-166,2 0-1,0 1 1,1 0 0,1 1-1,1 1 1,0 0 0,2 0-1,-11 42 1,16-48-315,0 0 0,2 0 0,-2 28 0,4-40 362,0 0-1,0 0 0,0 0 0,0 0 1,1 0-1,-1 0 0,1-1 1,0 1-1,0 0 0,1 0 0,-1 0 1,1-1-1,0 1 0,0-1 1,0 1-1,0-1 0,1 0 0,-1 1 1,7 4-1,-7-7 7,1 1 0,-1-1 0,1 0 0,0 0 0,0-1 0,-1 1 0,1 0 0,4-1 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43.654"/>
    </inkml:context>
    <inkml:brush xml:id="br0">
      <inkml:brushProperty name="width" value="0.025" units="cm"/>
      <inkml:brushProperty name="height" value="0.025" units="cm"/>
    </inkml:brush>
  </inkml:definitions>
  <inkml:trace contextRef="#ctx0" brushRef="#br0">0 14 11690,'0'1'77,"1"0"-1,-1 0 1,0 0-1,0 0 0,1 0 1,-1 0-1,0-1 1,1 1-1,-1 0 0,1 0 1,-1 0-1,1-1 0,-1 1 1,1 0-1,0 0 1,-1-1-1,1 1 0,0-1 1,0 1-1,-1 0 0,1-1 1,0 0-1,0 1 1,0-1-1,0 1 0,0-1 1,-1 0-1,1 0 1,2 1-1,33 4 725,-22-4-808,153 15 459,1-7-1,319-25 0,-374 6-449,630-29 1,-458 47 6,308-3 12,396-15 0,-503 24 14,199 9-54,41-6-7,-69-4 29,-573-9-6,942 15-56,-17-8 27,-402 1 349,-456-11-64,-131 1-94,-1 1 0,0 0-1,0 2 1,0 0 0,32 13 0,-27-9-124,-18-7-188,0 0-1,0 0 1,0 1-1,0-1 1,0 1-1,10 7 1,-16-10 149,0 0 1,0 0 0,0 0-1,0 0 1,0 0-1,0 0 1,0 0-1,0 0 1,0 0 0,0 1-1,0-1 1,0 0-1,0 0 1,0 0-1,1 0 1,-1 0 0,0 0-1,0 0 1,0 0-1,0 0 1,0 0 0,0 0-1,0 0 1,0 1-1,0-1 1,0 0-1,0 0 1,0 0 0,0 0-1,0 0 1,0 0-1,0 0 1,0 0-1,0 0 1,0 0 0,0 1-1,0-1 1,0 0-1,0 0 1,0 0-1,-1 0 1,1 0 0,0 0-1,0 0 1,0 0-1,0 0 1,0 0-1,0 0 1,0 0 0,0 0-1,0 0 1,0 0-1,0 1 1,0-1-1,0 0 1,-1 0 0,1 0-1,-11 0-251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5:57.114"/>
    </inkml:context>
    <inkml:brush xml:id="br0">
      <inkml:brushProperty name="width" value="0.025" units="cm"/>
      <inkml:brushProperty name="height" value="0.025" units="cm"/>
    </inkml:brush>
  </inkml:definitions>
  <inkml:trace contextRef="#ctx0" brushRef="#br0">1 75 8098,'0'-3'51,"1"1"0,1 0 0,-1-1 0,0 1 0,0 0 1,1 0-1,-1 0 0,1 0 0,0 0 0,0 0 0,0 0 1,0 1-1,0-1 0,0 1 0,0-1 0,0 1 0,0 0 0,1 0 1,-1 0-1,1 0 0,-1 0 0,1 1 0,-1-1 0,1 1 1,-1-1-1,1 1 0,-1 0 0,1 0 0,-1 0 0,5 1 0,234-5 214,175 4-507,517-13 546,-234-6 135,1898 158-134,261 54-129,-1829-173-558,-206-8 806,-781-11-349,152 9 383,-154-6-191,0 1 0,68 20-1,-94-21-166,0 1-1,19 10 1,-30-14-178,0 0 0,0 1 0,-1 0 0,1-1 0,0 1 0,-1 0 0,0 0 0,1 1-1,-1-1 1,0 0 0,0 1 0,0-1 0,-1 1 0,1 0 0,-1-1 0,1 1 0,-1 0 0,1 4 0,-2-1-186,-5-4-63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7:03.247"/>
    </inkml:context>
    <inkml:brush xml:id="br0">
      <inkml:brushProperty name="width" value="0.025" units="cm"/>
      <inkml:brushProperty name="height" value="0.025" units="cm"/>
    </inkml:brush>
  </inkml:definitions>
  <inkml:trace contextRef="#ctx0" brushRef="#br0">0 195 12131,'36'-23'1608,"-35"22"-1579,75-57 1225,-67 52-1143,1 0-1,0 1 0,0 0 0,0 1 1,0-1-1,16-3 0,-21 8-108,-1 0 0,1 0 0,-1 0 0,0 1 1,1-1-1,-1 1 0,0 0 0,1 0 0,-1 1 0,0-1 0,0 1 0,0 0 0,0 0 0,0 0 0,-1 1 1,1-1-1,-1 1 0,4 3 0,-1-1-8,1 0 0,-1-1 1,1 0-1,0-1 0,9 4 0,-3-3 31,0-1 0,1-1 0,0 0-1,-1-1 1,1-1 0,0 0 0,0-1 0,16-2-1,111-29 207,-106 22-194,-4 1-22,0 2 0,1 1 0,0 1 0,0 2 0,49 0-1,-14 4 134,1-3 0,91-15 0,45-3 73,-10 15-185,141-7-11,-175 3-28,311 26-1,442 41-25,-297-30 38,135 2 25,-673-29-46,784 31-147,-715-13 185,63 5-99,-207-24 73,12 1 11,-1-1 0,20-2 0,-28 0-9,0 1 0,0 0 1,-1-1-1,1 0 0,-1-1 1,1 1-1,-1-1 0,8-5 1,2-2 1,0 2 1,0 0-1,1 1 1,0 0-1,0 2 1,19-5-1,105-15 156,-77 16-105,-33 3-56,-14 2-205,1 2 0,26-2 1,-44 4 89,-3-2-45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27:09.600"/>
    </inkml:context>
    <inkml:brush xml:id="br0">
      <inkml:brushProperty name="width" value="0.025" units="cm"/>
      <inkml:brushProperty name="height" value="0.025" units="cm"/>
    </inkml:brush>
  </inkml:definitions>
  <inkml:trace contextRef="#ctx0" brushRef="#br0">21 0 11122,'-3'2'107,"2"0"0,-1 1 0,0-1 0,0 0-1,1 1 1,-1-1 0,1 1 0,0 0-1,0-1 1,0 1 0,0 0 0,0 0 0,0 5-1,0-7-68,1 1 0,0-1 0,1 1 0,-1 0 0,0-1 0,0 1 0,1-1 0,-1 1 0,1-1-1,-1 1 1,1-1 0,0 1 0,-1-1 0,1 1 0,0-1 0,0 0 0,0 1 0,0-1 0,0 0 0,1 0 0,-1 0-1,0 0 1,0 0 0,1 0 0,-1 0 0,0 0 0,2 0 0,8 3 58,0-1 1,0-1-1,0 0 1,0 0-1,0-1 1,1 0-1,-1-1 1,22-3-1,-15 3-19,219-18 578,23-1-291,75 27-159,0 21-181,165 8 154,76-34 380,280 13 110,-266 40-588,-92-7-59,0-28-12,199-62-12,-6-42 42,-653 78-61,242-43-158,-278 47 169,1 1-1,-1-1 1,0 0 0,0 1 0,1-1 0,-1 0 0,0-1-1,0 1 1,0 0 0,3-3 0,-5-2-74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9:19.307"/>
    </inkml:context>
    <inkml:brush xml:id="br0">
      <inkml:brushProperty name="width" value="0.025" units="cm"/>
      <inkml:brushProperty name="height" value="0.025" units="cm"/>
    </inkml:brush>
  </inkml:definitions>
  <inkml:trace contextRef="#ctx0" brushRef="#br0">11797 424 12291,'-69'-17'384,"-539"-119"444,-70 23-402,-6 33-983,-383 21-825,-6 40 410,47 33 240,0 23-769,-264 6 1817,824-32 161,-1911 35-2319,1176-44 2688,970-6-962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9:19.771"/>
    </inkml:context>
    <inkml:brush xml:id="br0">
      <inkml:brushProperty name="width" value="0.025" units="cm"/>
      <inkml:brushProperty name="height" value="0.025" units="cm"/>
    </inkml:brush>
  </inkml:definitions>
  <inkml:trace contextRef="#ctx0" brushRef="#br0">2899 0 5441,'-190'29'82,"2"9"-1,-265 87 0,227-42 344,4 10 0,-343 198 0,483-240-483,2 3 0,2 4 0,3 3 0,3 3 0,2 4 0,4 2 0,-82 112 0,80-85-473,-77 146-1,116-186 484,4 0 0,1 2 0,3 1 0,-17 84 0,23-51-121,4 1 0,4 0 0,6 125 0,8-82 37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9:21.047"/>
    </inkml:context>
    <inkml:brush xml:id="br0">
      <inkml:brushProperty name="width" value="0.025" units="cm"/>
      <inkml:brushProperty name="height" value="0.025" units="cm"/>
    </inkml:brush>
  </inkml:definitions>
  <inkml:trace contextRef="#ctx0" brushRef="#br0">1 6344 3833,'318'145'176,"6"-14"0,405 105 0,205-7-129,11-32-132,8 2 38,-935-195 44,1256 263 65,14-83-317,1005-114-1957,-1560-102 2033,1112-191 0,-575-24 942,-20-90-174,-668 125-204,-22-54 178,-271 101-200,-7-13 1,267-221-1,364-409 143,-582 514 104,-54 60-7,195-153 182,-334 289-655,4 7-1,164-78 0,83-12-200,-273 135 28,172-44 0,121 23 1056,-299 54-584,-41 2-216,0-3 0,-1-2 0,-1-4 0,-1-2 0,0-4 0,77-42 0,-90 39-172,-1-3 0,-1-2 0,-2-2 1,-2-2-1,-1-3 0,-2-1 0,56-71 0,-84 92-46,-1 0 0,-1-1-1,0-1 1,-2-1 0,-1 1 0,10-32 0,-16 36 17,0 0 0,-1 0 0,-1 0 0,-1-1 1,0 1-1,-2-1 0,0 0 0,-1 1 0,-4-20 0,-2 6 81,-2 1-1,-1 0 1,-1 0-1,-2 1 1,-1 1-1,-1 0 1,-26-37-1,-153-184 594,119 161-581,-307-336-102,291 338-56,-5 4-1,-158-108 1,-264-113 28,278 193-34,-5 10 1,-4 12-1,-4 10 1,-306-55 0,-395-8 87,-10 49 344,233 48-127,0 65-926,321 42 354,200-17 159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2:22.259"/>
    </inkml:context>
    <inkml:brush xml:id="br0">
      <inkml:brushProperty name="width" value="0.025" units="cm"/>
      <inkml:brushProperty name="height" value="0.025" units="cm"/>
    </inkml:brush>
  </inkml:definitions>
  <inkml:trace contextRef="#ctx0" brushRef="#br0">24 66 15171,'-9'5'1321,"0"-5"-1033,4-3-496,5-4 296,5-2 120,7-3-112,4-28-216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6.585"/>
    </inkml:context>
    <inkml:brush xml:id="br0">
      <inkml:brushProperty name="width" value="0.025" units="cm"/>
      <inkml:brushProperty name="height" value="0.025" units="cm"/>
    </inkml:brush>
  </inkml:definitions>
  <inkml:trace contextRef="#ctx0" brushRef="#br0">0 41 19572,'6'-2'1657,"-3"5"-1497,8-4-488,-4-1 784,1-11-480,4 0-184,10 0-105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7.568"/>
    </inkml:context>
    <inkml:brush xml:id="br0">
      <inkml:brushProperty name="width" value="0.025" units="cm"/>
      <inkml:brushProperty name="height" value="0.025" units="cm"/>
    </inkml:brush>
  </inkml:definitions>
  <inkml:trace contextRef="#ctx0" brushRef="#br0">1 155 18516,'3'0'1680,"10"-4"-1120,-2-5-207,21-2 695,5-1-160,12-5-312,5 1-152,8-1-272,1 1-112,3 3-440,-3 2-264,-10 4-480,-6 1 1240,-18 0-392,-12 1-168,-18 0-121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5.206"/>
    </inkml:context>
    <inkml:brush xml:id="br0">
      <inkml:brushProperty name="width" value="0.05" units="cm"/>
      <inkml:brushProperty name="height" value="0.05" units="cm"/>
    </inkml:brush>
  </inkml:definitions>
  <inkml:trace contextRef="#ctx0" brushRef="#br0">37 214 17340,'12'-22'930,"2"0"0,0 2 0,2 0 0,20-21 0,-26 31-485,0 0 0,1 1 0,0 0 0,1 1 1,0 1-1,0-1 0,1 2 0,24-10 0,-33 15-359,0 0 0,0 0 0,1 0 0,-1 0 1,0 1-1,1-1 0,-1 1 0,9 1 0,-11 0-72,0-1 1,0 0-1,-1 1 1,1 0-1,0-1 1,-1 1-1,1 0 1,0 0-1,-1 0 1,1 0 0,-1 0-1,1 0 1,-1 0-1,0 0 1,0 1-1,1-1 1,-1 0-1,0 1 1,0-1-1,0 1 1,0 0-1,-1-1 1,1 1-1,0 2 1,1 1-8,-1 0 0,-1 1 0,1-1-1,-1 1 1,0-1 0,0 1 0,0-1 0,-1 0 0,0 1 0,0-1 0,-1 0 0,-1 6 0,-4 9 16,-18 33 1,10-27 32,-1-1-1,-1 0 1,-1-1-1,-34 36 1,-97 74 326,148-133-378,-4 3 13,0 0 1,0 0-1,1 1 1,-6 6 0,10-10-17,-1-1 0,1 1 0,0-1 0,-1 1 0,1-1 0,0 1 0,-1 0 0,1-1 0,0 1 0,0 0 0,-1-1 0,1 1 0,0-1 1,0 1-1,0 0 0,0-1 0,0 1 0,0 0 0,0-1 0,0 1 0,0 0 0,0-1 0,0 1 0,1 0 0,-1-1 0,0 1 0,0 0 1,1-1-1,-1 1 0,0-1 0,1 1 0,-1-1 0,0 1 0,1-1 0,-1 1 0,1-1 0,-1 1 0,1-1 0,-1 1 0,1-1 0,0 0 1,-1 1-1,1-1 0,-1 0 0,1 0 0,0 1 0,-1-1 0,1 0 0,0 0 0,-1 0 0,1 0 0,0 0 0,24 5-178,0-1 0,0-1 1,47-1-1,-33-1-747,-6 0-857,-13-1 751,32 4 1,-30 0-6</inkml:trace>
  <inkml:trace contextRef="#ctx0" brushRef="#br0" timeOffset="1">98 946 21012,'-17'37'2153,"11"-20"-1425,3-8-304,6-10 1313,7-5-745,2-13-552,2-8-136,2-15-216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8.012"/>
    </inkml:context>
    <inkml:brush xml:id="br0">
      <inkml:brushProperty name="width" value="0.025" units="cm"/>
      <inkml:brushProperty name="height" value="0.025" units="cm"/>
    </inkml:brush>
  </inkml:definitions>
  <inkml:trace contextRef="#ctx0" brushRef="#br0">0 123 15659,'16'1'1641,"1"1"-1145,16-7-184,4-3 648,9-4-440,6-1-48,7-2-168,1 0-304,3 2-504,0 2-232,-9-1 568,-1 2-104,-10-1-136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8.419"/>
    </inkml:context>
    <inkml:brush xml:id="br0">
      <inkml:brushProperty name="width" value="0.025" units="cm"/>
      <inkml:brushProperty name="height" value="0.025" units="cm"/>
    </inkml:brush>
  </inkml:definitions>
  <inkml:trace contextRef="#ctx0" brushRef="#br0">1 16 17980,'37'-6'1855,"67"-3"0,-88 8-1731,1 2 0,-1 0 1,0 1-1,0 0 0,0 2 0,25 7 0,-37-9-128,0-1-1,-1 1 0,1 0 0,0 0 0,-1 0 1,0 0-1,0 1 0,1-1 0,-1 1 0,-1 0 0,1 0 1,0 0-1,-1 0 0,1 1 0,-1-1 0,0 1 0,0-1 1,-1 1-1,1 0 0,-1-1 0,1 1 0,-1 0 0,-1 0 1,1 0-1,0 0 0,-1 0 0,0 0 0,0 0 0,0 0 1,0 0-1,-1 0 0,0 5 0,-3 9-80,-1 0 0,-1 0 0,0 0 0,-1-1 0,-15 26 0,-3 2 187,-1-1-1,-3-2 1,-56 66 0,59-81-42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8.865"/>
    </inkml:context>
    <inkml:brush xml:id="br0">
      <inkml:brushProperty name="width" value="0.025" units="cm"/>
      <inkml:brushProperty name="height" value="0.025" units="cm"/>
    </inkml:brush>
  </inkml:definitions>
  <inkml:trace contextRef="#ctx0" brushRef="#br0">9 1 17540,'6'7'1496,"-3"6"-1024,0 5-192,0 11 600,-2 6-223,2 9-249,-1 3-216,-1 5-440,0-3-216,-1-4-449,-1-3 25,-5-10 576,-2-7-216,-8-6-232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9.249"/>
    </inkml:context>
    <inkml:brush xml:id="br0">
      <inkml:brushProperty name="width" value="0.025" units="cm"/>
      <inkml:brushProperty name="height" value="0.025" units="cm"/>
    </inkml:brush>
  </inkml:definitions>
  <inkml:trace contextRef="#ctx0" brushRef="#br0">1 210 16123,'4'-10'232,"0"0"-1,1 0 0,1 1 0,0 0 1,0 0-1,0 0 0,1 1 0,1 0 0,-1 0 1,1 0-1,1 1 0,-1 1 0,1-1 0,0 1 1,20-8-1,-4 1 56,2 2 0,0 0 0,0 2 0,1 2 0,51-9 0,-64 14-192,0 1 1,0 0-1,0 1 1,0 0-1,0 2 1,0 0-1,-1 0 1,1 1-1,-1 1 1,1 0-1,-1 1 1,26 14-1,-36-17-101,0 0 0,-1 0 0,1 1-1,-1-1 1,1 1 0,-1 0 0,0 0 0,0 0 0,0 1-1,-1-1 1,1 1 0,-1-1 0,1 1 0,-1 0-1,-1 0 1,1 0 0,0 0 0,-1 0 0,1 6 0,-2-5-1,0-1 0,0 0 0,0 1 1,-1-1-1,0 0 0,0 0 1,0 0-1,-1 1 0,1-1 1,-1 0-1,0-1 0,0 1 1,0 0-1,0 0 0,-1-1 1,0 0-1,0 1 0,0-1 0,-5 4 1,-5 5 38,0-1 1,-1 0-1,0-1 1,-1-1 0,0 0-1,-1-1 1,1-1-1,-2 0 1,-23 6-1,38-13 38,-12 2 74,14-2-141,0 0 0,-1 0 0,1 0 0,0 0 0,-1 0 0,1 0 0,0 0 0,-1 0-1,1 0 1,0 0 0,-1 0 0,1 0 0,0 0 0,0 0 0,-1-1 0,1 1 0,0 0 0,0 0 0,-1 0 0,1 0 0,0-1 0,0 1 0,-1 0 0,1 0-1,0-1 1,0 1 0,0 0 0,-1 0 0,1-1 0,0 1 0,0 0 0,0 0 0,0-1 0,0 1 0,0 0 0,0-1 0,0 1 0,1-11 118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39.698"/>
    </inkml:context>
    <inkml:brush xml:id="br0">
      <inkml:brushProperty name="width" value="0.025" units="cm"/>
      <inkml:brushProperty name="height" value="0.025" units="cm"/>
    </inkml:brush>
  </inkml:definitions>
  <inkml:trace contextRef="#ctx0" brushRef="#br0">1 543 16532,'0'1'99,"1"0"0,-1-1 0,1 1 0,0-1 1,-1 1-1,1-1 0,0 0 0,0 1 1,-1-1-1,1 0 0,0 1 0,0-1 0,0 0 1,-1 0-1,1 0 0,0 0 0,0 0 1,0 0-1,0 0 0,0 0 0,-1 0 0,1 0 1,0 0-1,0 0 0,0 0 0,0-1 1,21-12 286,-18 10-192,46-36 896,-2-3 1,47-51-1,72-104-522,-154 180-551,4-4 29,-1-1 0,0 0 1,-2-1-1,12-27 0,-25 45 4,-3 5-21,-6 7 11,-1 6-11,1 1-1,0 0 1,0 1 0,2 0-1,-7 18 1,-19 83-6,30-109-23,-3 17-240,0 1-1,2-1 1,0 0 0,2 1 0,1 0 0,0-1-1,6 28 1,1-22-76,-7-30 297,1 1 1,-1-1-1,0 1 1,1-1-1,-1 1 1,0-1-1,1 0 1,-1 1-1,0-1 0,1 0 1,-1 1-1,1-1 1,-1 0-1,1 0 1,-1 1-1,0-1 1,1 0-1,-1 0 0,1 0 1,-1 0-1,1 0 1,-1 1-1,2-1 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0.145"/>
    </inkml:context>
    <inkml:brush xml:id="br0">
      <inkml:brushProperty name="width" value="0.025" units="cm"/>
      <inkml:brushProperty name="height" value="0.025" units="cm"/>
    </inkml:brush>
  </inkml:definitions>
  <inkml:trace contextRef="#ctx0" brushRef="#br0">15 1 17404,'1'4'189,"0"-1"-1,1 1 1,-1 0 0,-1-1 0,1 1 0,0 0 0,-1 0-1,0 0 1,0 0 0,0-1 0,0 1 0,-1 0 0,1 0-1,-3 6 1,1 3 402,0 2-324,-10 94 902,11-92-1066,1 0 0,0 0 1,1 0-1,5 23 1,-5-38-100,-1 1 0,1-1 0,0 1 1,-1-1-1,1 1 0,0-1 0,1 0 1,-1 1-1,0-1 0,1 0 0,-1 0 1,1 0-1,-1 0 0,1 0 0,0-1 1,0 1-1,0 0 0,0-1 0,0 1 1,3 0-1,-2-1-3,0 0 1,0 0 0,1 0-1,-1-1 1,0 1 0,1-1-1,-1 0 1,0 0 0,1 0-1,-1-1 1,0 1 0,1-1-1,4-1 1,6-3 2,-1-1 1,1 0-1,-1-1 0,0 0 1,20-16-1,-9 5 7,27-18 8,-51 35-19,0 1 0,0 0 0,1 0 0,-1 0 0,0 0 0,0-1 0,0 1 0,1 0 0,-1 0 0,0 0 0,0 0 0,1 0 0,-1 0 0,0 0 0,0 0 0,1 0 0,-1 0 0,0 0 0,0 0 0,1 0 0,-1 0 0,0 0 0,0 0 0,1 0 0,-1 0 0,0 0 0,0 0 0,0 0 0,1 0 0,-1 0 0,0 0 0,0 0 0,1 1 0,-1-1 0,0 0 0,0 0 0,0 0 0,0 0 0,1 1 0,-1-1 0,0 0 0,0 0 0,0 0 0,0 1 0,0-1 0,1 0 0,-1 0 0,0 1 0,0-1 0,0 0 0,0 0 0,0 1 0,0-1 0,0 0 0,0 0 0,0 1 0,0-1 0,0 0 0,0 0 0,0 1 0,0-1 0,0 0 0,0 1 0,-4 16 11,4-16-10,-14 44-28,-11 45 88,23-78-109,-1 1 1,2-1-1,0 1 1,0-1-1,2 16 1,0-26-16,-1 1 0,0-1-1,1 1 1,0-1 0,-1 1 0,1-1 0,0 0 0,0 1 0,0-1 0,1 0 0,-1 0-1,0 0 1,4 4 0,-4-5 31,1 0 0,-1 0 0,0 0 0,1 0 0,-1 0 0,1 0 0,0-1-1,-1 1 1,1-1 0,-1 1 0,1-1 0,0 1 0,0-1 0,-1 0 0,1 0 0,0 0 0,-1 0 0,1 0 0,0 0-1,0 0 1,-1-1 0,3 0 0,0 0-19,1-1-1,-1 0 0,1 0 1,-1 0-1,6-4 1,25-20-363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0.792"/>
    </inkml:context>
    <inkml:brush xml:id="br0">
      <inkml:brushProperty name="width" value="0.025" units="cm"/>
      <inkml:brushProperty name="height" value="0.025" units="cm"/>
    </inkml:brush>
  </inkml:definitions>
  <inkml:trace contextRef="#ctx0" brushRef="#br0">165 337 16652,'-5'4'310,"-83"52"1963,80-50-2046,0 0 0,1 0-1,0 1 1,0 0 0,1 0-1,-1 1 1,2-1 0,-7 11-1,12-17-197,-1 0-1,1-1 0,-1 1 1,1 0-1,-1 0 1,1-1-1,0 1 0,0 0 1,-1 0-1,1 0 1,0-1-1,0 1 0,0 0 1,0 0-1,0 0 1,0 0-1,0 0 0,0 0 1,0-1-1,0 1 1,1 0-1,-1 0 1,0 0-1,1-1 0,-1 1 1,1 1-1,0-1-15,0 0 0,0 0 0,0-1 0,1 1 0,-1-1 0,0 1 0,0-1 0,0 1-1,1-1 1,-1 0 0,0 0 0,0 1 0,1-1 0,-1 0 0,2 0 0,6-1-64,-1 0-1,0 0 1,0-1 0,12-3 0,1-3-158,0 0 1,-1-2-1,0 0 1,34-24-1,-43 26 114,0-1 0,-1 1 0,0-2 1,-1 1-1,0-1 0,0-1 0,-1 0 0,0 0 0,8-17 1,-12 15 65,-7 10 94,2 4-50,0 0 0,-1 0 0,1 0 0,-1 0 0,1 0 1,0 1-1,0-1 0,0 0 0,0 1 0,-2 2 0,-4 8 66,0 0 0,1 0 0,1 0-1,0 1 1,0 0 0,1 0 0,1 0-1,0 1 1,1-1 0,-1 25 0,3-36-70,0 0 1,0-1-1,0 1 1,0 0 0,1-1-1,-1 1 1,0 0 0,1 0-1,-1-1 1,1 1 0,0-1-1,-1 1 1,1-1 0,0 1-1,0-1 1,0 1 0,0-1-1,0 1 1,0-1 0,0 0-1,1 0 1,-1 0-1,0 0 1,1 0 0,-1 0-1,1 0 1,-1 0 0,1 0-1,0-1 1,-1 1 0,1-1-1,-1 1 1,1-1 0,0 0-1,0 1 1,-1-1 0,1 0-1,0 0 1,-1 0 0,1 0-1,0-1 1,0 1-1,-1 0 1,4-2 0,5 0 26,0-1 1,0-1 0,-1 0-1,0 0 1,1-1 0,9-6-1,7-9 41,0 0-1,-1-1 1,-2-1-1,0-2 0,-2 0 1,0-1-1,-2-1 1,0-1-1,-2-1 0,-1 0 1,-2-1-1,0-1 1,13-46-1,-25 71-73,-1 1-1,1 0 0,-1 0 1,0-1-1,0 1 1,0-1-1,-1 1 0,1-1 1,-1 1-1,0-1 0,0 1 1,-2-7-1,2 10-4,0 1-1,0-1 0,0 1 1,0-1-1,-1 0 0,1 1 1,0-1-1,-1 1 0,1-1 1,0 1-1,-1-1 1,1 1-1,0-1 0,-1 1 1,1-1-1,-1 1 0,1-1 1,-1 1-1,1 0 0,-1-1 1,0 1-1,1 0 0,-1-1 1,1 1-1,-1 0 0,0 0 1,1 0-1,-1 0 1,1-1-1,-1 1 0,0 0 1,1 0-1,-1 0 0,0 0 1,1 0-1,-1 1 0,0-1 1,1 0-1,-1 0 0,1 0 1,-1 1-1,0-1 1,1 0-1,-1 0 0,1 1 1,-1-1-1,1 0 0,-1 1 1,0 0-1,-4 2 6,1 1 0,-1 0 0,1 0-1,-8 8 1,-3 7 59,0 1-1,1 0 0,0 1 1,2 1-1,1 0 0,0 0 1,2 1-1,-8 29 0,14-39-44,0 0-1,1 1 1,0-1-1,1 1 1,0-1-1,1 1 1,1 0-1,0-1 1,1 1-1,0-1 1,2 1-1,-1-1 1,1 0-1,1 0 0,0-1 1,11 18-1,-10-19-81,0 0 0,2-1-1,-1 0 1,1 0 0,1-1-1,-1 0 1,2 0 0,-1-1-1,16 10 1,-24-17 48,-1-1 0,1 1 0,0-1 0,0 0 0,-1 1 0,1-1 0,0 0 0,0 1 0,0-1 0,0 0 0,-1 0-1,1 0 1,0 1 0,0-1 0,0 0 0,0 0 0,0 0 0,-1-1 0,1 1 0,0 0 0,0 0 0,0 0 0,0-1 0,1 1 0,-2-1-9,1 0 0,-1 0 0,1 1 0,-1-1 0,1 0 0,-1 0-1,1 0 1,-1 0 0,0 0 0,1 0 0,-1 1 0,0-1 0,0 0 0,0 0 0,0 0 0,0 0 0,0-2 0,0-5-129,-1-1 0,-1 1-1,-4-15 1,-8-19 130,-1 1 1,-3 1-1,-1 0 0,-2 1 0,-40-56 0,60 94 28,-1-1 90,0-1-1,1 1 1,-1 0-1,1-1 1,-1 1-1,1-1 0,-1-4 1,2 7-80,0 0 0,0 0-1,0-1 1,0 1 0,0 0 0,0 0 0,0-1 0,0 1 0,0 0 0,0 0-1,0-1 1,0 1 0,0 0 0,0 0 0,1-1 0,-1 1 0,0 0-1,0 0 1,0 0 0,0-1 0,1 1 0,-1 0 0,0 0 0,0 0 0,0 0-1,1-1 1,-1 1 0,0 0 0,0 0 0,0 0 0,1 0 0,16-1 240,200 30-1579,-157-23 1043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1.685"/>
    </inkml:context>
    <inkml:brush xml:id="br0">
      <inkml:brushProperty name="width" value="0.025" units="cm"/>
      <inkml:brushProperty name="height" value="0.025" units="cm"/>
    </inkml:brush>
  </inkml:definitions>
  <inkml:trace contextRef="#ctx0" brushRef="#br0">21 215 16500,'-2'2'199,"-1"1"1,1 0-1,0 0 1,0 1-1,0-1 1,1 0-1,-1 1 1,1-1-1,0 0 1,0 1-1,-1 6 1,2-8-141,0-1 0,0 1 1,0-1-1,0 0 0,1 1 1,-1-1-1,0 0 0,1 0 1,-1 1-1,1-1 0,-1 0 1,1 0-1,0 1 0,-1-1 1,1 0-1,0 0 0,0 0 1,0 0-1,0 0 0,0 0 1,0 0-1,0-1 0,0 1 1,0 0-1,0 0 0,0-1 1,1 1-1,-1-1 0,0 1 1,0-1-1,1 1 0,-1-1 1,0 0-1,1 0 0,2 0 1,5 1 84,0 0 1,-1-1-1,1-1 0,0 0 1,0 0-1,0 0 1,0-1-1,-1-1 0,1 0 1,13-6-1,-3 1-18,-1-2 0,0 0 0,26-21 0,-31 21-80,-1 0 0,-1-1 0,1-1 0,16-22 0,-24 28-41,0 1-1,-1-1 0,0 1 0,0-1 0,0 0 1,-1 0-1,1 0 0,-2-1 0,1 1 1,-1 0-1,0-1 0,0 1 0,0-1 0,-1-9 1,0 15-9,-1-1 1,1 0-1,0 1 1,0-1-1,-1 1 0,1-1 1,-1 1-1,1-1 1,-1 1-1,0-1 1,1 1-1,-1-1 1,0 1-1,0 0 1,0-1-1,0 1 0,0 0 1,-1 0-1,1 0 1,0 0-1,0 0 1,-1 0-1,1 0 1,-1 0-1,1 1 1,-1-1-1,1 0 0,-1 1 1,1-1-1,-1 1 1,1 0-1,-1 0 1,-3-1-1,2 1-3,-1 0-1,0 1 1,0-1-1,1 1 1,-1 0-1,0 0 1,1 0-1,-1 0 1,1 1-1,-1 0 1,1-1-1,0 1 1,-5 3-1,1 2 6,0-1-1,1 1 0,0 0 0,0 0 1,0 1-1,1 0 0,0 0 1,1 0-1,-1 1 0,-4 15 1,7-20 1,1 1 0,0-1 0,0 1 0,1-1 1,-1 1-1,1-1 0,0 1 0,0 0 1,1-1-1,1 9 0,-1-10 1,0 0 0,0 0 0,0 0-1,1 0 1,-1 0 0,1-1 0,0 1 0,0-1-1,0 1 1,0-1 0,0 0 0,1 0 0,-1 0 0,0 0-1,1 0 1,0 0 0,3 1 0,5 2 0,0-1 0,1 0 0,-1-1 0,1 0 0,0-1 0,-1 0 0,1-1 0,0-1 0,0 0 0,0 0 0,0-1 0,12-2 0,8-3 0,-1-1-1,0-2 1,38-15 0,-46 15-1,0-1 1,-1-1 0,40-27-1,-69 45 32,0 0-1,0 0 0,1 0 0,0 1 0,0-1 1,1 2-1,0-1 0,-5 11 0,9-16-16,-1-1-1,1 1 0,0 0 1,1 0-1,-1 0 1,0 0-1,1 0 0,0 0 1,0 0-1,0 0 0,0 0 1,0 0-1,0 0 0,2 4 1,-1-5-9,0 0 1,0 0-1,0 0 1,0 0-1,0-1 0,1 1 1,-1 0-1,1 0 1,0-1-1,-1 1 1,1-1-1,0 0 1,0 1-1,0-1 0,0 0 1,0 0-1,0 0 1,0 0-1,0-1 1,1 1-1,3 0 0,7 2 9,0-2-1,-1 1 1,1-2-1,0 0 0,0 0 1,0-1-1,0-1 0,0 0 1,22-7-1,5-4-74,63-29 0,3-15-32,-115 75 422,2-9-202,1 1-1,0-1 0,-5 12 1,10-20-105,0 1 0,0 0 0,0 0 0,0 0 0,1 0 0,-1 0 0,1 0 0,-1 0 0,1 0 0,0 0 0,0 0 0,-1 0 0,2 0 0,-1 0 0,0 0 0,0 0-1,1 0 1,-1 0 0,1 0 0,-1 0 0,1 0 0,0 0 0,0-1 0,2 5 0,-1-5-71,0 0-1,0 1 0,0-1 1,0 0-1,1 0 1,-1 0-1,0 0 0,1-1 1,-1 1-1,0-1 0,1 1 1,-1-1-1,1 0 0,-1 0 1,1 0-1,-1 0 1,1 0-1,-1-1 0,0 1 1,5-2-1,-6 2-21,1-1 0,-1 1 1,1 0-1,-1-1 0,1 1 0,-1-1 1,1 1-1,-1-1 0,0 0 0,1 0 0,-1 0 1,0 1-1,0-1 0,0 0 0,0-1 1,0 1-1,0 0 0,0 0 0,0 0 0,0 0 1,0-1-1,0 1 0,-1-1 0,1 1 1,-1 0-1,1-1 0,-1 1 0,1-1 0,-1 1 1,0-1-1,0 1 0,0-1 0,0-2 1,-4-10-631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2.119"/>
    </inkml:context>
    <inkml:brush xml:id="br0">
      <inkml:brushProperty name="width" value="0.025" units="cm"/>
      <inkml:brushProperty name="height" value="0.025" units="cm"/>
    </inkml:brush>
  </inkml:definitions>
  <inkml:trace contextRef="#ctx0" brushRef="#br0">8 1 18964,'-3'11'1688,"-1"-4"-1376,4-2-207,7 3 439,11-1-1072,4 2 680,2 2-304,4 2-97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2.604"/>
    </inkml:context>
    <inkml:brush xml:id="br0">
      <inkml:brushProperty name="width" value="0.025" units="cm"/>
      <inkml:brushProperty name="height" value="0.025" units="cm"/>
    </inkml:brush>
  </inkml:definitions>
  <inkml:trace contextRef="#ctx0" brushRef="#br0">4 181 17196,'0'1'76,"-1"-1"1,1 0 0,0 1 0,0-1 0,-1 0-1,1 1 1,0-1 0,0 1 0,-1-1-1,1 0 1,0 1 0,0-1 0,0 1 0,0-1-1,0 1 1,0-1 0,0 1 0,0-1 0,0 0-1,0 1 1,0-1 0,0 1 0,0-1-1,0 1 1,0-1 0,0 1 0,0-1 0,1 1-1,11 2 1136,21-9 105,-7-3-665,0 0-1,46-24 0,-60 26-666,-1 0-1,1 0 1,-2-1-1,1-1 1,-1 1-1,0-2 1,16-18-1,-25 26-9,1 0-1,-1 0 1,0 0-1,0-1 1,0 1-1,0 0 1,0 0-1,0-1 1,0 1-1,-1 0 1,1-1-1,-1 1 1,1-1-1,-1-2 1,-1 4 13,1 0 1,0 0 0,-1 0 0,1 0-1,0 0 1,-1 0 0,1 0 0,-1 1 0,0-1-1,1 0 1,-1 0 0,0 1 0,1-1-1,-1 0 1,0 1 0,0-1 0,1 0-1,-1 1 1,0-1 0,0 1 0,0-1 0,0 1-1,0 0 1,0-1 0,0 1 0,0 0-1,0 0 1,0 0 0,0 0 0,0 0-1,0 0 1,0 0 0,0 0 0,0 0-1,-1 1 1,-6-1-6,0 1-1,1 1 1,-1 0-1,1 0 1,-1 0-1,1 1 1,0 0-1,0 1 1,0-1-1,0 1 1,1 1 0,-8 5-1,6-4 37,2 0-1,-1 0 1,1 1 0,0 0 0,0 0-1,0 0 1,1 1 0,0 0-1,1 0 1,-4 10 0,7-16-10,0 0 0,0 0-1,0 1 1,1-1 0,-1 0 0,1 1 0,0-1 0,0 0-1,0 1 1,0-1 0,0 0 0,0 1 0,0-1 0,1 0-1,-1 1 1,1-1 0,0 0 0,0 0 0,0 0 0,0 0-1,0 1 1,2 2 0,0-2-4,0 0 0,0-1 0,0 1 0,1 0-1,-1-1 1,1 0 0,0 0 0,-1 0 0,1 0 0,0-1 0,7 3 0,6 0-39,0-1 1,0-1 0,1 0 0,-1-1 0,19-2 0,-2-2-94,0-1 0,0-2 0,-1-1 0,0-2 0,58-24 0,-50 12 171,-43 22 64,0 1-1,0-1 1,1 0 0,-1 1-1,1 0 1,-1-1 0,1 1-1,0 0 1,-1 0 0,1 0-1,-1 2 1,2-3-93,0 0-1,-1 0 1,1-1-1,0 1 1,0 0 0,0 0-1,0-1 1,0 1-1,0 0 1,0 0-1,0 0 1,0-1 0,0 1-1,0 0 1,1 0-1,-1-1 1,0 1-1,1 1 1,0-1-1,0 0 1,0 0-1,0 0 0,0 0 0,0 0 1,0 0-1,1 0 0,-1 0 1,0 0-1,0-1 0,1 1 0,-1-1 1,0 1-1,3 0 0,9 2-14,1 0 0,-1-1 0,1-1 0,-1 0-1,1 0 1,14-3 0,84-12-621,-77 8 408,-10 2 29,-15 2 53,-1 0 0,1 1-1,0 0 1,15 1 0,-25 0 126,1 0-1,0 0 0,-1 0 1,1 0-1,-1 0 0,1 0 1,-1 1-1,1-1 1,-1 0-1,1 0 0,-1 0 1,1 0-1,-1 1 0,1-1 1,-1 0-1,1 1 1,-1-1-1,1 0 0,-1 1 1,1-1-1,-1 0 0,0 1 1,1-1-1,-1 1 1,0-1-1,1 1 0,-1-1 1,0 1-1,0-1 0,0 1 1,1-1-1,-1 2 1,0-1-6,0 1 0,0-1 0,-1 1-1,1 0 1,0-1 0,-1 1 0,1-1 0,-1 0 0,0 1 0,1-1 0,-3 3 0,1 0-12,-1 0 0,0 0 0,0 0 1,0-1-1,-1 1 0,1-1 0,-7 5 0,5-7-25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3.108"/>
    </inkml:context>
    <inkml:brush xml:id="br0">
      <inkml:brushProperty name="width" value="0.05" units="cm"/>
      <inkml:brushProperty name="height" value="0.05" units="cm"/>
    </inkml:brush>
  </inkml:definitions>
  <inkml:trace contextRef="#ctx0" brushRef="#br0">349 141 17868,'3'-5'322,"0"-1"0,-1 0 0,0 0 0,0 0-1,-1 0 1,0 0 0,0-1 0,0 1 0,-1 0 0,0 0 0,0-1 0,-2-11 0,2 16-211,-1-1-1,0 0 1,0 1 0,0-1-1,0 1 1,0-1 0,0 1-1,-1 0 1,1 0 0,-1-1-1,0 1 1,0 0 0,1 1-1,-1-1 1,0 0 0,-1 0 0,1 1-1,0-1 1,0 1 0,-1 0-1,1 0 1,-1-1 0,1 2-1,-1-1 1,1 0 0,-1 0-1,0 1 1,1 0 0,-1-1-1,0 1 1,1 0 0,-6 1-1,-1 0-27,1 0-1,-1 0 1,0 2-1,0-1 0,1 1 1,-1 0-1,1 0 1,0 1-1,0 1 0,0-1 1,-9 8-1,-2 2-40,1 1 1,0 1-1,-17 21 0,23-23-41,1 1 0,0-1 0,1 2 0,1 0 0,0 0 1,-8 23-1,14-30-2,0 0 1,0 0 0,1 1 0,1-1 0,-1 1-1,1 9 1,1-14 2,0 1-1,1-1 0,0 0 1,0 0-1,0 0 0,0 0 1,1 0-1,0 0 1,0 0-1,0 0 0,5 7 1,-3-7-27,0 0 1,0-1-1,1 0 1,-1 1-1,1-2 1,0 1-1,0-1 1,0 1-1,1-1 1,-1-1-1,1 1 1,-1-1-1,1 0 1,0 0-1,0-1 1,0 0-1,0 0 1,10 0-1,3 0-629,1-1 0,0 0 0,0-2 0,28-6 0,72-23-943,-66 10 592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3.395"/>
    </inkml:context>
    <inkml:brush xml:id="br0">
      <inkml:brushProperty name="width" value="0.025" units="cm"/>
      <inkml:brushProperty name="height" value="0.025" units="cm"/>
    </inkml:brush>
  </inkml:definitions>
  <inkml:trace contextRef="#ctx0" brushRef="#br0">54 0 20300,'-3'6'1385,"0"7"-1185,0 10-96,-13 14 344,1 13-208,6 7-384,5 4-176,8-7-480,3-2-169,3-14 721,-4-3-216,-9-17-128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3.858"/>
    </inkml:context>
    <inkml:brush xml:id="br0">
      <inkml:brushProperty name="width" value="0.025" units="cm"/>
      <inkml:brushProperty name="height" value="0.025" units="cm"/>
    </inkml:brush>
  </inkml:definitions>
  <inkml:trace contextRef="#ctx0" brushRef="#br0">1 194 15579,'1'-4'164,"0"1"1,0-1-1,0 1 0,0 0 0,1-1 0,-1 1 0,1 0 0,0 0 0,0 0 0,0 0 1,0 0-1,1 1 0,-1-1 0,1 1 0,0-1 0,3-1 0,6-4 301,0 0-1,26-11 1,6 0-53,1 1 0,1 2 0,1 2 0,0 3 0,0 1 0,1 2 1,76-1-1,-112 9-380,0 0 0,1 1 0,-1 1 0,18 5 0,-27-7-28,-1 1 0,1 0 1,-1 0-1,1 0 0,-1 1 1,0-1-1,1 1 0,-1-1 1,0 1-1,0 0 1,3 3-1,-4-4-2,0 1 0,-1-1 1,1 1-1,0-1 0,-1 1 1,1-1-1,-1 1 0,1-1 1,-1 1-1,0-1 0,0 1 0,0 0 1,0-1-1,0 1 0,0-1 1,0 1-1,0 0 0,0-1 0,-1 1 1,1-1-1,-2 3 0,0 1 9,-1 1 0,0-1 0,0 0 0,0 0 0,-1 0 0,0 0-1,0 0 1,0-1 0,-1 1 0,-9 6 0,-8 5 40,-28 15 0,27-17-14,-31 15 80,38-21-116,1 0 0,0 1 0,0 0 1,-21 19-1,36-28-10,0 0 0,-1 0 1,1 1-1,0-1 0,-1 0 1,1 0-1,0 1 0,-1-1 1,1 0-1,0 1 0,0-1 1,0 0-1,-1 1 0,1-1 1,0 0-1,0 1 0,0-1 1,0 1-1,0-1 0,0 0 1,0 1-1,-1-1 0,1 0 1,0 1-1,0-1 0,1 1 1,-1-1-1,0 0 0,0 1 1,0-1-1,0 1 0,0-1 1,0 0-1,0 1 0,1-1 1,-1 0-1,0 1 0,0-1 1,1 0-1,-1 1 0,0-1 1,0 0-1,1 1 0,-1-1 1,0 0-1,1 0 0,-1 1 0,0-1 1,1 0-1,-1 0 0,0 0 1,1 0-1,-1 0 0,0 1 1,1-1-1,-1 0 0,1 0 1,-1 0-1,0 0 0,1 0 1,27 4-344,-26-4 315,23 1-240,-1 0-67,1 1 0,0 1 0,-1 1 1,33 9-1,-51-11 282,-1 0 1,1 0 0,0 1-1,-1 0 1,1 0-1,-1 0 1,0 1 0,0-1-1,-1 1 1,1 0-1,-1 1 1,1-1 0,-1 1-1,-1 0 1,1 0-1,-1 0 1,0 1 0,0-1-1,0 1 1,-1-1-1,0 1 1,3 11-1,-4-11 76,1 0 0,-2 0 0,1 0 0,-1 0 0,0 0 0,0 0 0,0 1 0,-1-1 0,0 0 0,0 0 0,-1 0 0,0-1 0,0 1 0,-3 6 0,1-5 88,0 0 0,-1-1-1,1 1 1,-2-1 0,1 0 0,0-1-1,-1 1 1,0-1 0,-12 7-1,-3 1 336,-1-2-1,-1-1 0,0 0 1,0-2-1,-48 11 0,-13-3 461,73-14-961,1-1 1,0-1-1,0 0 0,-1 0 1,1-1-1,-12-3 0,21 5 2,1-1-1,-1 0 1,1-1 0,-1 1-1,1 0 1,0 0 0,-1 0-1,1 0 1,-1 0 0,1 0-1,0 0 1,-1-1 0,1 1-1,-1 0 1,1 0 0,0-1-1,-1 1 1,1 0 0,0 0-1,-1-1 1,1 1 0,0 0-1,0-1 1,-1 1 0,1-1-1,0 1 1,0 0-1,0-1 1,-1 1 0,1-1-1,0 1 1,0 0 0,0-1-1,0 1 1,0-1 0,0 1-1,0-1 1,0 1 0,0-1-1,1-1-68,0 1 0,0-1 0,-1 0 0,2 1 0,-1 0 0,0-1 0,0 1 0,0 0 0,1-1 0,1 0-1,40-27-1170,-2 9 71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4.281"/>
    </inkml:context>
    <inkml:brush xml:id="br0">
      <inkml:brushProperty name="width" value="0.025" units="cm"/>
      <inkml:brushProperty name="height" value="0.025" units="cm"/>
    </inkml:brush>
  </inkml:definitions>
  <inkml:trace contextRef="#ctx0" brushRef="#br0">115 1 19012,'-41'45'2166,"28"-31"-1616,-19 24 0,28-33-412,0 1 0,1-1 1,0 1-1,0 0 0,1 0 1,0 0-1,0 0 0,-2 11 0,3-16-122,1 1 1,0-1-1,0 0 0,0 1 0,0-1 0,0 0 0,0 0 0,0 1 0,0-1 0,0 0 0,0 1 1,1-1-1,-1 0 0,1 0 0,-1 1 0,1-1 0,-1 0 0,1 0 0,0 0 0,0 0 0,-1 0 1,1 0-1,0 0 0,0 0 0,0 0 0,0 0 0,0 0 0,0 0 0,0-1 0,0 1 0,1 0 1,-1-1-1,0 1 0,0-1 0,0 0 0,1 1 0,-1-1 0,0 0 0,1 0 0,-1 1 1,3-1-1,4 0-15,0 0 1,0-1-1,0 0 1,0 0-1,14-4 1,12-7-142,-2-1 0,0-2 0,0-1 1,53-36-1,32-17-320,-116 68 456,0 0 0,0 1 0,0 0 0,0-1 0,0 1 1,0-1-1,0 1 0,0 0 0,0 0 0,0 0 0,0-1 0,0 1 0,0 0 0,0 0 0,0 0 1,0 1-1,0-1 0,2 0 0,-2 1 6,-1-1 0,1 1 0,-1-1 0,1 1 0,-1-1 0,1 1 0,-1-1 0,1 1 0,-1-1 0,1 1 0,-1 0 0,0-1 0,1 1 0,-1 0 1,0-1-1,0 1 0,0 0 0,1 0 0,-1-1 0,0 2 0,0 5 36,0-1 0,0 1-1,-1-1 1,-2 12 0,1-9-12,0 0-36,1 0 51,-1-1 0,2 1 0,-1 0 0,1-1 0,1 17 0,0-23-74,-1 0 0,1 0 0,-1 0 0,1 0 0,0-1 0,0 1-1,0 0 1,0 0 0,0-1 0,0 1 0,0-1 0,1 1 0,-1-1 0,0 1 0,1-1 0,-1 0-1,1 0 1,0 0 0,-1 0 0,1 0 0,0 0 0,0 0 0,-1 0 0,1 0 0,0-1 0,0 1 0,0-1-1,0 0 1,0 0 0,0 1 0,3-1 0,1 0-246,0-1 0,1 1 0,-1-1 0,0 0 0,0 0 0,0-1 0,0 0 0,11-5 0,-3 0-138,-1 0 0,20-15 0,0-3-515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4.742"/>
    </inkml:context>
    <inkml:brush xml:id="br0">
      <inkml:brushProperty name="width" value="0.025" units="cm"/>
      <inkml:brushProperty name="height" value="0.025" units="cm"/>
    </inkml:brush>
  </inkml:definitions>
  <inkml:trace contextRef="#ctx0" brushRef="#br0">1 36 17044,'2'-3'288,"0"1"0,0-1 1,1 0-1,-1 1 1,1-1-1,0 1 0,0 0 1,0 0-1,0 0 1,0 0-1,0 1 0,0-1 1,1 1-1,-1-1 1,1 1-1,-1 1 0,1-1 1,-1 0-1,1 1 1,0 0-1,-1-1 0,1 1 1,4 1-1,-2-1-189,0 1 0,0 0 1,0 0-1,0 1 0,0-1 0,0 1 0,0 0 0,0 1 1,0 0-1,-1 0 0,0 0 0,1 0 0,-1 1 0,0 0 1,4 4-1,-6-4-89,0-1 1,0 1-1,0 0 1,0 0-1,-1 0 1,0 0-1,0 0 1,0 1-1,0-1 1,-1 1-1,0-1 1,0 1-1,0 0 1,0-1-1,-1 1 1,1 0-1,-1 0 1,-1-1-1,1 1 1,-2 7-1,-3 7 10,-1 1-1,-1-1 1,-1-1-1,-18 32 1,15-31-11,2 1 0,0-1 1,1 1-1,-6 23 0,13-41-3,0 1 0,1-1 0,-1 1 0,1 0 0,0-1 1,0 1-1,0 0 0,0-1 0,0 1 0,0-1 0,1 1 0,-1 0 0,1-1 0,0 1 0,0-1 0,0 0 0,0 1 0,0-1 0,2 3 0,-1-3-41,0 0-1,0-1 0,0 1 0,0-1 1,0 1-1,0-1 0,0 0 1,0 0-1,1 0 0,-1 0 0,0 0 1,1-1-1,-1 1 0,1-1 1,-1 1-1,5-1 0,1 0-95,0 0 0,0-1 0,0 0 0,0 0 0,0-1 0,-1 0 0,1-1 0,0 1 0,-1-2 0,0 1 0,10-6 0,-11 5 59,0-1-1,0 1 1,-1-1-1,0-1 0,1 1 1,-2-1-1,1 0 1,4-7-1,8-21-463</inkml:trace>
  <inkml:trace contextRef="#ctx0" brushRef="#br0" timeOffset="1">54 254 17588,'-8'13'1704,"6"-4"-1264,13-6-200,13-2 840,14-2-783,6-7-409,11-2-537,2-1 601,2-9-160,-3-3-128</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5.157"/>
    </inkml:context>
    <inkml:brush xml:id="br0">
      <inkml:brushProperty name="width" value="0.025" units="cm"/>
      <inkml:brushProperty name="height" value="0.025" units="cm"/>
    </inkml:brush>
  </inkml:definitions>
  <inkml:trace contextRef="#ctx0" brushRef="#br0">126 0 18700,'-16'13'906,"-4"3"111,-30 31 0,46-43-861,0 1 0,0 0 0,1 0 0,-1 0 0,1 0 0,0 1 0,0-1 0,1 1 0,0 0 0,0 0 0,0 0 0,-1 8 0,3-12-118,0 0 1,0 0 0,0 0 0,0 0-1,0 0 1,1 0 0,-1 0 0,1 0-1,-1 0 1,1 0 0,0 0-1,0 0 1,0 0 0,0 0 0,0-1-1,0 1 1,0 0 0,1-1 0,-1 1-1,1-1 1,-1 1 0,1-1-1,-1 0 1,1 0 0,0 1 0,0-1-1,0 0 1,-1-1 0,1 1-1,0 0 1,0-1 0,0 1 0,2 0-1,7 1-25,0 0 0,0-1 0,0 0-1,20 0 1,-10-3-134,0 0 0,0-1 0,0-1 0,-1-1 0,0-1 0,0-1 0,0-1-1,-1 0 1,0-1 0,-1-1 0,0-1 0,0-1 0,27-24 0,-42 34 84,0-1 0,-1 0 0,1 0 1,0 0-1,-1 0 0,0 0 0,0 0 0,0-1 0,0 1 0,2-6 1,-4 9 37,0 0 0,0 0 0,0 0 1,0 0-1,0-1 0,0 1 1,0 0-1,1 0 0,-1 0 1,0-1-1,0 1 0,0 0 1,0 0-1,0 0 0,0 0 0,0-1 1,0 1-1,0 0 0,0 0 1,0 0-1,0-1 0,0 1 1,0 0-1,-1 0 0,1 0 1,0 0-1,0-1 0,0 1 0,0 0 1,0 0-1,0 0 0,0 0 1,0 0-1,-1-1 0,1 1 1,0 0-1,0 0 0,0 0 1,0 0-1,0 0 0,-1 0 0,1 0 1,0-1-1,-9 6 61,-7 9 33,6-2-2,2 1 0,-1 0 0,1 1 0,-10 24 0,16-33-140,0 0 0,0 0 0,0 0 0,1 0 0,0 1 1,0-1-1,0 0 0,1 1 0,0-1 0,0 1 0,0-1 1,1 0-1,-1 1 0,1-1 0,1 0 0,-1 0 0,3 6 1,-3-9 29,0-1 1,0 1-1,1 0 1,-1 0-1,0-1 1,1 1-1,0-1 1,-1 0-1,1 1 1,0-1-1,0 0 1,-1 0-1,1 0 1,0 0 0,0 0-1,0-1 1,0 1-1,0-1 1,0 1-1,1-1 1,-1 1-1,0-1 1,0 0-1,0 0 1,4-1-1,31 0-261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5.575"/>
    </inkml:context>
    <inkml:brush xml:id="br0">
      <inkml:brushProperty name="width" value="0.025" units="cm"/>
      <inkml:brushProperty name="height" value="0.025" units="cm"/>
    </inkml:brush>
  </inkml:definitions>
  <inkml:trace contextRef="#ctx0" brushRef="#br0">306 0 18788,'-38'71'1971,"21"-41"-1508,-15 36 0,20-33-215,1 2 0,1 0 0,2 0 1,2 0-1,1 1 0,2 0 0,1 48 1,6-10-319,4-1 0,26 114 0,-33-183-50,0 1 0,0-1 0,-1 1 0,0-1 0,0 7 0,0-11 92,0 1 0,0-1 0,0 0 0,0 0 0,0 1 0,0-1-1,0 0 1,0 1 0,0-1 0,0 0 0,0 0 0,-1 1 0,1-1 0,0 0 0,0 1 0,0-1 0,-1 0 0,1 0 0,0 0 0,0 1 0,0-1 0,-1 0 0,1 0 0,0 0 0,0 1 0,-1-1 0,1 0 0,0 0 0,-1 0 0,1 0 0,-1 0-30,0 0-1,0-1 1,0 1 0,0 0 0,0-1 0,0 1 0,0-1-1,0 1 1,0-1 0,0 1 0,0-1 0,0 0 0,1 1-1,-2-2 1,-11-12-480,1-1-1,1 0 1,0-1-1,2 0 1,-11-22-1,9 18 261,-13-22 603,3-1 0,1-1 0,-14-47-1,33 89-232,0 1-1,1-1 1,-1 0-1,1 0 0,-1 0 1,1 0-1,0 1 1,0-1-1,-1 0 1,1 0-1,1 0 0,-1 0 1,0 0-1,0 0 1,1 1-1,-1-1 0,1 0 1,-1 0-1,1 0 1,0 1-1,0-1 1,0 0-1,1-1 0,1 1 30,0 0-1,0 1 0,0-1 0,0 1 0,0 0 0,0 0 0,0 0 0,0 0 0,0 1 0,0-1 1,1 1-1,-1 0 0,4 0 0,223-3 1703,-159-1-1687,0 0-11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6.023"/>
    </inkml:context>
    <inkml:brush xml:id="br0">
      <inkml:brushProperty name="width" value="0.025" units="cm"/>
      <inkml:brushProperty name="height" value="0.025" units="cm"/>
    </inkml:brush>
  </inkml:definitions>
  <inkml:trace contextRef="#ctx0" brushRef="#br0">1 84 16307,'13'6'1593,"-2"-6"-921,3-2-216,9-3 736,4-2-231,9-4-641,2 1-472,2-5 304,0-3-88,0-3-192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6.456"/>
    </inkml:context>
    <inkml:brush xml:id="br0">
      <inkml:brushProperty name="width" value="0.025" units="cm"/>
      <inkml:brushProperty name="height" value="0.025" units="cm"/>
    </inkml:brush>
  </inkml:definitions>
  <inkml:trace contextRef="#ctx0" brushRef="#br0">13 31 14339,'-2'4'233,"0"-1"-1,1 1 0,-1-1 1,1 1-1,0 0 1,0-1-1,0 1 1,1 0-1,-1 0 0,1 7 1,2 44 1078,0-34-662,-2-10-451,10 88 1194,-8-89-1298,0 0 0,1-1 0,0 0 0,0 1 0,1-1 0,0 0 0,0 0 0,7 8 1,-9-14-79,0-1 0,0 1 1,0-1-1,1 1 1,-1-1-1,1 0 0,-1 0 1,1 0-1,0 0 1,0 0-1,0-1 0,0 1 1,0-1-1,0 0 1,0 0-1,5 1 0,-3-1-2,0-1-1,-1 0 1,1 0 0,0 0-1,-1-1 1,1 0-1,0 0 1,-1 0-1,1 0 1,6-3 0,2-2 2,-1-1 1,-1 0-1,1-1 1,-1 0-1,-1 0 1,1-1-1,9-12 1,0 0 1,-2-2 0,-1-1 0,0 0 0,-2 0 1,-1-2-1,-1 0 0,19-54 0,-27 52-53,-5 28 35,0 1 0,0-1 0,0 0 0,-1 0 0,1 1 0,0-1 0,0 0 0,0 0 0,0 0 0,-1 1 0,1-1 0,0 0 0,0 0 0,-1 0 0,1 0 0,0 1 0,0-1 0,-1 0 0,1 0 0,0 0-1,-1 0 1,1 0 0,0 0 0,0 0 0,-1 0 0,1 0 0,0 0 0,-1 0 0,1 0 0,0 0 0,0 0 0,-1 0 0,1 0 0,0 0 0,-1-1 0,1 1 0,0 0 0,0 0 0,-1 0 0,1 0 0,0 0 0,0-1 0,0 1 0,-1 0 0,1 0 0,0 0-1,0-1 1,0 1 0,-1 0 0,1 0 0,0-1 0,0 1 0,0 0 0,0 0 0,0-1 0,0 1 0,0 0 0,0-1 0,0 1 0,0 0 0,0 0 0,0-1 0,0 1 0,0 0 0,0-1 0,0 1 0,-6 5 27,1 1 0,0 1 0,0-1 0,1 1 0,-1 0 0,2 0 0,-1 0 0,-4 13 0,-18 65 313,25-84-334,-3 13 88,1 1-1,0-1 1,1 1 0,1-1-1,0 1 1,1 0 0,2 22-1,-1-33-64,0 0 0,-1 0 0,2 0 0,-1 0 0,0 0 0,1 0 0,0 0 0,0 0 0,0-1 0,0 1 0,0-1 0,1 0 0,0 1 0,-1-1 0,1-1 0,0 1 0,1 0 0,-1-1 0,0 1 0,1-1 0,-1 0 0,1 0 0,0 0 0,0-1 0,0 1 0,0-1 0,0 0 0,0 0 0,0 0 0,8 0 1,1-1 10,-1 0 1,1-1-1,-1-1 1,0 1 0,1-2-1,-1 0 1,0 0-1,0-1 1,-1-1 0,1 0-1,-1-1 1,0 0 0,0 0-1,-1-1 1,15-12-1,-6 2 25,0 0 0,-1-1 0,-1-1 0,-1-1 0,-1 0 0,22-37 0,-28 40-38,0-2 1,8-20-1,-15 32-24,0 1 0,0-1 0,0 0 0,-1 0-1,0 0 1,-1 0 0,1 0 0,-1 0 0,-1-9-1,1 15-9,0 0 1,0 1-1,0-1 0,0 0 0,-1 0 0,1 1 0,0-1 0,0 0 0,0 1 0,-1-1 0,1 0 0,0 1 0,0-1 0,-1 0 0,1 1 0,-1-1 1,1 0-1,-1 1 0,1-1 0,-1 1 0,1-1 0,-1 1 0,1-1 0,-1 1 0,0 0 0,1-1 0,-2 0 0,1 2-21,0-1-1,0 0 1,0 0 0,1 1-1,-1-1 1,0 1 0,0-1-1,0 1 1,0-1-1,1 1 1,-1-1 0,0 1-1,0 0 1,1-1 0,-1 1-1,1 0 1,-2 1-1,-2 4-235,0 0 0,0 1-1,0-1 1,-2 8-1,5-10 275,0 0-1,0 0 1,0 0-1,1 0 0,-1 0 1,1 0-1,0 0 1,0 0-1,0 0 0,1 0 1,-1 0-1,1 0 1,0 0-1,0-1 1,0 1-1,4 6 0,10 14-270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7.358"/>
    </inkml:context>
    <inkml:brush xml:id="br0">
      <inkml:brushProperty name="width" value="0.025" units="cm"/>
      <inkml:brushProperty name="height" value="0.025" units="cm"/>
    </inkml:brush>
  </inkml:definitions>
  <inkml:trace contextRef="#ctx0" brushRef="#br0">132 366 14243,'1'-16'1807,"1"-1"0,1 1 0,0-1 0,8-23 0,-2 7-854,-9 33-947,0 0 0,0-1 1,0 1-1,0 0 0,0 0 1,0 0-1,0-1 1,0 1-1,0 0 0,0 0 1,0 0-1,0-1 1,0 1-1,0 0 0,-1 0 1,1 0-1,0-1 0,0 1 1,0 0-1,0 0 1,0 0-1,0 0 0,-1-1 1,1 1-1,0 0 1,0 0-1,0 0 0,0 0 1,-1 0-1,1-1 1,0 1-1,0 0 0,0 0 1,0 0-1,-1 0 0,1 0 1,0 0-1,0 0 1,0 0-1,-1 0 0,1 0 1,0 0-1,0 0 1,-1 0-1,1 0 0,0 0 1,0 0-1,0 0 0,-1 0 1,-10 3 39,-1 3-42,0 0-1,0 1 1,0 0 0,1 1 0,0 1 0,0 0-1,1 0 1,0 1 0,1 0 0,0 1-1,-7 12 1,15-22-6,0 0 0,0 0 0,0 1 0,1-1 0,-1 0-1,1 1 1,-1-1 0,1 0 0,-1 1 0,1-1 0,0 1-1,0-1 1,-1 1 0,1-1 0,0 1 0,0-1 0,1 4 0,-1-5-1,1 1 1,-1 0-1,1 0 1,0-1-1,-1 1 1,1 0-1,-1 0 1,1-1-1,0 1 1,0-1-1,-1 1 1,1-1-1,0 1 1,0-1-1,0 1 1,-1-1-1,1 0 1,0 1-1,0-1 1,0 0-1,1 0 1,6 1-37,0 0-1,0-1 1,0 0 0,0-1-1,9-1 1,128-28-728,19-3-125,-158 32 843,0 1 0,0-1 0,0 1 0,0 1 0,8 0 0,-13-1 48,-1 1 0,1-1 1,0 0-1,0 0 0,-1 0 0,1 1 1,0-1-1,0 0 0,-1 1 0,1-1 0,0 1 1,-1-1-1,1 1 0,0-1 0,-1 1 1,1-1-1,-1 1 0,1 0 0,-1-1 0,1 1 1,-1 0-1,0-1 0,1 1 0,-1 0 1,0 0-1,1-1 0,-1 1 0,0 0 0,0 0 1,0 0-1,0-1 0,0 1 0,0 0 0,0 0 1,0 0-1,0-1 0,0 1 0,0 0 1,0 0-1,-1-1 0,1 1 0,0 0 0,-1 0 1,1-1-1,0 1 0,-1 0 0,1-1 1,-1 2-1,-5 8 46,0 0 0,-12 15 0,11-17-6,2 0 1,-1 0 0,1 0-1,-4 10 1,9-18-39,0 0-1,0 0 0,0 0 1,0 0-1,1 0 1,-1 0-1,0 0 1,0 0-1,0 0 0,0 0 1,1 0-1,-1 0 1,0 0-1,0-1 1,0 2-1,1-1 1,-1 0-1,0 0 0,0 0 1,0 0-1,1 0 1,-1 0-1,0 0 1,0 0-1,0 0 0,0 0 1,1 0-1,-1 0 1,0 0-1,0 1 1,0-1-1,0 0 0,0 0 1,1 0-1,-1 0 1,0 0-1,0 1 1,0-1-1,0 0 0,0 0 1,0 0-1,0 0 1,0 1-1,0-1 1,1 0-1,-1 0 0,0 0 1,0 1-1,0-1 1,0 0-1,0 0 1,0 0-1,0 1 0,0-1 1,-1 0-1,1 0 1,0 0-1,0 0 1,0 1-1,0-1 1,0 0-1,0 0 0,0 0 1,0 0-1,0 1 1,-1-1-1,15-7-85,-3-1-82,0-1 0,-1 0 0,-1-1 0,1 1 0,11-18 1,38-62-958,-32 48 587,-17 25 478,1 0 0,1 1 0,0 1 0,1 0 0,1 0 0,0 2 0,1 0 0,16-11 0,30-22 531,-55 39-314,1 0 0,-1 0 1,0-1-1,-1 1 1,0-1-1,7-11 1,-41 63 633,18-21-765,1 0 0,1 1 0,1-1 0,1 2 0,-4 33 0,9-44-147,1 1 0,0-1 0,1 1 0,0-1 0,2 0 0,0 1 0,0-1-1,2 0 1,0 0 0,7 18 0,-5-22-261,-2-11-180,-4-2 493,1 1 0,-1-1 0,0 0 0,0 1 0,0-1 0,-1 0 0,1 1 0,0-1 0,-1 0 0,0-2 0,-48-115-268,33 84 1039,2 0 0,-12-42 0,25 75-619,0-1 0,1 0 1,0 0-1,-1 0 1,1 1-1,0-1 0,0 0 1,0 0-1,1-3 0,0 5-39,-1 0 0,0 0 0,1 0 0,-1 0 0,1 0 0,-1 0-1,1 0 1,0 0 0,-1 0 0,1 0 0,0 0 0,0 0 0,-1 0-1,1 1 1,0-1 0,2-1 0,0 1-33,0 0 0,1 0 1,-1 0-1,1 0 0,-1 0 0,1 1 0,0 0 0,-1 0 1,1 0-1,-1 0 0,1 0 0,6 2 0,19 3-421,33 12 0,-23-6 216,19 4-121</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48.225"/>
    </inkml:context>
    <inkml:brush xml:id="br0">
      <inkml:brushProperty name="width" value="0.025" units="cm"/>
      <inkml:brushProperty name="height" value="0.025" units="cm"/>
    </inkml:brush>
  </inkml:definitions>
  <inkml:trace contextRef="#ctx0" brushRef="#br0">1 77 15947,'3'-2'361,"0"0"-1,0 0 1,0 0-1,0 1 0,1 0 1,-1-1-1,1 1 1,-1 0-1,1 1 0,0-1 1,-1 1-1,1-1 1,-1 1-1,1 0 0,7 1 1,-9-1-254,1 0 0,0 0 0,0 1 0,0-1 0,0 1 0,0 0 0,-1-1 0,1 1 0,0 1 0,-1-1 0,1 0 0,-1 0 0,1 1 0,-1 0 0,1-1 0,-1 1 0,0 0 0,0 0 0,3 5 0,-4-4-83,0 0-1,0 1 0,0-1 0,-1 1 0,0-1 1,0 1-1,0-1 0,0 1 0,0-1 0,-1 1 1,1-1-1,-1 0 0,0 1 0,0-1 0,0 0 1,-1 1-1,1-1 0,-4 5 0,3-5-25,0 0-1,1 1 1,-1-1-1,1 0 1,0 1-1,0 0 0,0-1 1,0 1-1,1 0 1,-1-1-1,1 1 1,0 0-1,0-1 1,0 1-1,2 6 1,-1-9-1,0 1 1,0 0-1,0-1 1,0 1 0,1-1-1,-1 0 1,1 1-1,-1-1 1,1 0 0,-1 0-1,1 0 1,0 0 0,-1 0-1,1 0 1,0-1-1,0 1 1,0 0 0,-1-1-1,1 0 1,0 1-1,0-1 1,0 0 0,0 0-1,2 0 1,9 0-7,0 0 1,16-3 0,-28 3 7,20-3-56,-1-2 1,1 0-1,-1-1 0,-1-1 0,1 0 0,-1-2 1,-1 0-1,1-2 0,-2 0 0,0 0 0,31-28 1,-41 32-129,-1 0 1,-1-1 0,1 1-1,7-16 1,-11 19-4,0 1-1,-1-1 1,1 0-1,-1 1 1,0-1 0,0 0-1,0 0 1,-1 0-1,1 0 1,-1 0-1,0 0 1,0 0 0,-1-6-1,-1 6-1354,2 8 399,4 11 404,-1-12 526,0 1 1,-1-1-1,1 0 0,1 1 1,-1-1-1,0-1 1,1 1-1,-1 0 0,1-1 1,0 0-1,0 0 1,0 0-1,0 0 0,0-1 1,0 1-1,1-1 1,-1 0-1,9 1 0,34-2-421,-3-6 3448,-49 7-1950,0 1-1,0 0 1,1 0-1,-1 1 1,1-1-1,0 1 1,-5 4-1,4-4-691,1 1 0,0-1-1,0 1 1,0 0 0,0 1 0,0-1-1,1 1 1,0-1 0,0 1 0,0 0-1,-4 10 1,7-14-151,0 1 0,0-1 1,0 0-1,0 1 0,0-1 0,0 0 0,1 0 0,-1 1 1,0-1-1,0 0 0,1 0 0,-1 1 0,1-1 1,0 0-1,-1 0 0,1 0 0,0 0 0,-1 0 0,1 0 1,0 0-1,0 0 0,0 0 0,0 0 0,0 0 1,0-1-1,0 1 0,0 0 0,0-1 0,0 1 0,1 0 1,-1-1-1,0 0 0,0 1 0,1-1 0,1 1 0,7 1 13,0 0 0,-1 0-1,16 0 1,-23-2-24,47 0-239,1-2 1,-1-2-1,68-14 1,-48 6-368,-69 12 594,1 0 1,-1 0 0,0 0-1,0 0 1,1 0 0,-1 0-1,0 0 1,0 0 0,0 0 0,1 0-1,-1 0 1,0 0 0,0 0-1,0 0 1,1 0 0,-1 0-1,0 0 1,0 1 0,0-1 0,1 0-1,-1 0 1,0 0 0,0 0-1,0 0 1,0 1 0,1-1-1,-1 0 1,0 0 0,0 0 0,0 0-1,0 1 1,0-1 0,0 0-1,0 0 1,1 0 0,-1 1-1,0-1 1,0 0 0,0 0 0,0 1-1,0-1 1,0 0 0,0 0-1,0 0 1,0 1 0,0-1-1,0 0 1,0 0 0,-1 0 0,1 1-1,0-1 1,0 0 0,0 0-1,0 0 1,0 1 0,0-1-1,0 0 1,0 0 0,-1 0 0,1 1-1,0-1 1,0 0 0,-1 0-1,-10 18 93,8-14-68,3-3-23,-1 0 1,0 0 0,1 0 0,-1 0-1,0 0 1,1 0 0,0 0 0,-1 0-1,1 0 1,-1 0 0,1 0 0,0 0-1,0 0 1,0 0 0,0 0 0,0 0-1,0 0 1,0 0 0,0 0 0,0 0 0,0 0-1,0 0 1,1 1 0,-1-1 0,0 0-1,1 0 1,-1 0 0,1-1 0,-1 1-1,1 0 1,0 0 0,-1 0 0,1 0-1,0 0 1,-1-1 0,1 1 0,0 0-1,0-1 1,0 1 0,0 0 0,0-1 0,0 1-1,0-1 1,0 1 0,0-1 0,0 0-1,0 0 1,0 1 0,0-1 0,0 0-1,1 0 1,7 1-128,0 0 1,-1-1-1,1 0 0,0 0 0,10-3 1,12-2-32,-1-1-86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3.967"/>
    </inkml:context>
    <inkml:brush xml:id="br0">
      <inkml:brushProperty name="width" value="0.05" units="cm"/>
      <inkml:brushProperty name="height" value="0.05" units="cm"/>
    </inkml:brush>
  </inkml:definitions>
  <inkml:trace contextRef="#ctx0" brushRef="#br0">167 142 15515,'3'-4'353,"-1"-1"0,0 1 0,0-1 0,0 1 0,0-1 0,-1 0-1,1 0 1,-1 0 0,0-7 0,-1 12-308,0-1 0,0 1 1,0 0-1,0-1 0,0 1 0,0 0 0,0 0 1,0-1-1,0 1 0,0 0 0,0-1 1,0 1-1,-1 0 0,1 0 0,0-1 0,0 1 1,0 0-1,0 0 0,-1-1 0,1 1 0,0 0 1,0 0-1,0 0 0,-1-1 0,1 1 0,0 0 1,0 0-1,-1 0 0,1 0 0,0-1 0,0 1 1,-1 0-1,1 0 0,0 0 0,-1 0 0,1 0 1,0 0-1,-1 0 0,1 0 0,0 0 0,0 0 1,-1 0-1,1 0 0,0 0 0,-1 0 0,1 0 1,0 0-1,0 1 0,-1-1 0,1 0 0,0 0 1,-1 0-1,1 0 0,0 1 0,0-1 0,0 0 1,-1 0-1,1 0 0,0 1 0,-15 12 835,-31 32 344,21-21-1050,0 2 1,-37 50 0,73-86-153,1 0 0,-1 1 0,1 1 0,20-11 1,-27 16-39,1 0 0,-1 0 0,1 1 0,0 0 1,0 0-1,0 0 0,0 1 0,0-1 0,1 2 1,10-1-1,-13 1-8,0 0 0,1 1 0,-1 0 1,0 0-1,1 0 0,-1 1 0,0-1 0,0 1 0,0 0 1,0 0-1,-1 1 0,1-1 0,0 1 0,-1-1 0,0 1 1,4 4-1,4 6-29,0 1 1,-1 0 0,-1 0-1,0 1 1,-1 0 0,-1 0-1,-1 1 1,0 0 0,0 0-1,4 25 1,-6-18 154,-1-1 1,-1 0-1,0 1 1,-2 0-1,-1-1 1,0 1-1,-8 31 1,7-43 8,-1-1 0,0 0 0,-1 1 0,0-1 0,0-1 0,-1 1-1,-1-1 1,-7 11 0,11-17-79,0-1-1,0 1 0,0-1 1,-1 0-1,1 0 0,0 0 1,-1 0-1,1 0 0,-1 0 1,0-1-1,0 1 0,1-1 1,-1 0-1,0 0 0,0 0 1,0 0-1,0 0 0,-1-1 1,1 1-1,0-1 0,0 0 1,0 0-1,0 0 0,0-1 1,-1 1-1,1-1 0,0 1 1,0-1-1,0 0 0,0 0 1,0 0-1,-2-2 0,-1-1-22,1 1-1,0-1 1,0 0 0,0 0-1,0-1 1,1 0-1,0 1 1,0-1-1,0-1 1,0 1 0,1-1-1,0 1 1,0-1-1,1 0 1,-1 0-1,1 0 1,1 0 0,-3-12-1,2 8-29,1-1-1,0 0 0,0 0 1,1 1-1,0-1 1,1 0-1,1 0 0,-1 1 1,2-1-1,5-15 1,-3 14-18,1 1 1,0 0-1,1 0 1,0 0-1,1 1 1,0 0-1,1 0 1,0 1-1,0 0 1,16-11-1,13-6-188,67-35-1,-23 14 42,-48 26 48,49-42 0,-71 53 142,-1-1 0,0 0 0,-1-1 0,0 0 0,-1 0-1,0-1 1,8-15 0,-16 25 12,0 1-1,0-1 1,0 1 0,0-1 0,0 0-1,0 0 1,-1 1 0,1-1 0,-1 0-1,0 0 1,0 1 0,0-1 0,0-5-1,-1 8-7,1-1 0,0 0 0,0 1 0,-1-1 0,1 0 0,0 1 0,-1-1 0,1 1 0,-1-1 0,1 1 0,-1-1 0,1 1 0,-1-1 0,1 1 0,-1-1-1,1 1 1,-1 0 0,1-1 0,-1 1 0,0 0 0,0-1 0,-1 1 4,0 0 0,0-1 0,0 1 0,0 0-1,1 0 1,-1 0 0,0 1 0,0-1 0,0 0 0,0 1 0,-2 0-1,-3 2 21,0 1-1,1-1 0,-1 1 0,1 0 0,0 1 1,0-1-1,0 1 0,1 0 0,-1 1 1,1-1-1,-7 11 0,3-2-70,0 0 0,1 0 0,0 1 0,-7 19 0,12-25-240,0 1 0,1-1-1,0 0 1,-1 20-1,3-27 174,0 1-1,0-1 0,0 0 0,1 1 0,-1-1 1,0 1-1,1-1 0,0 0 0,0 1 1,2 3-1,-3-5 70,1 0 1,-1 0 0,1-1-1,0 1 1,0 0-1,0 0 1,-1-1 0,1 1-1,0-1 1,0 1-1,0-1 1,0 1 0,0-1-1,0 1 1,0-1-1,0 0 1,0 0 0,0 1-1,0-1 1,0 0-1,0 0 1,0 0 0,0 0-1,0 0 1,2-1-1,18-2-653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1.002"/>
    </inkml:context>
    <inkml:brush xml:id="br0">
      <inkml:brushProperty name="width" value="0.025" units="cm"/>
      <inkml:brushProperty name="height" value="0.025" units="cm"/>
    </inkml:brush>
  </inkml:definitions>
  <inkml:trace contextRef="#ctx0" brushRef="#br0">92 1 16836,'2'4'1624,"-4"9"-1000,-5 4-208,-4 9 752,-1 8-191,-3 8-305,2 8-160,0 7-192,1 2-64,7-2-256,2-4-152,4-7-240,5-3-168,4-16-384,0-9-137,-4-21 681,-2-10-272,-6-19 16</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1.546"/>
    </inkml:context>
    <inkml:brush xml:id="br0">
      <inkml:brushProperty name="width" value="0.025" units="cm"/>
      <inkml:brushProperty name="height" value="0.025" units="cm"/>
    </inkml:brush>
  </inkml:definitions>
  <inkml:trace contextRef="#ctx0" brushRef="#br0">60 98 15859,'-9'-5'1418,"-12"-9"379,21 13-1730,-1 1 0,1 0 0,0-1 0,-1 1 0,1-1 0,0 1 0,-1 0 0,1-1 0,0 1 0,0-1-1,-1 1 1,1-1 0,0 1 0,0-1 0,0 1 0,0-1 0,0 1 0,0-1 0,0 1 0,0-1-1,0 1 1,0-1 0,0 1 0,0-1 0,0 1 0,0-1 0,0 1 0,0 0 0,1-1 0,-1 1 0,0-1-1,0 1 1,1-1 0,-1 1 0,0 0 0,0-1 0,1 1 0,-1-1 0,0 1 0,1 0 0,-1-1-1,1 1 1,6-5 191,-1 1-1,1 1 0,0-1 0,-1 1 0,1 0 0,1 1 0,12-3 1,59-10 345,-70 14-527,139-13 436,-126 13-446,0 2 1,0 0-1,0 2 1,36 8-1,-52-10-51,-1 1 1,1 0-1,-1 0 1,0 1-1,1 0 0,-1-1 1,0 2-1,-1-1 0,7 6 1,-9-8-11,-1 1 1,1 0-1,-1-1 0,0 1 1,1 0-1,-1 0 1,0 0-1,0 0 0,0 0 1,-1 0-1,1 0 1,0 0-1,-1 0 1,1 1-1,-1-1 0,0 0 1,0 0-1,0 0 1,0 1-1,0-1 1,0 0-1,-1 0 0,1 0 1,-1 1-1,1-1 1,-1 0-1,0 0 0,-1 2 1,-1 1 2,0 1 0,0-1 0,0 0 0,-1 0 0,0 0 0,0 0-1,-1-1 1,1 0 0,-6 5 0,-8 3 51,-25 14 0,-13 10 0,54-35-70,1-1 0,1 1 0,-1-1 0,0 1 0,0 0 0,0-1 0,0 1 0,0 0 1,1 0-1,-1 0 0,0 0 0,0 0 0,1-1 0,-1 1 0,1 0 0,-1 0 0,1 1 0,0-1 0,-1 0 0,1 0 0,0 0 0,-1 0 1,1 0-1,0 0 0,0 0 0,0 0 0,0 1 0,0-1 0,1 0 0,-1 0 0,0 0 0,0 0 0,1 0 0,-1 0 0,0 0 0,1 0 1,-1 0-1,1 0 0,0 0 0,-1 0 0,1 0 0,0 0 0,-1 0 0,1-1 0,0 1 0,0 0 0,0 0 0,0-1 0,0 1 0,2 0 0,15 13-335,0 0-1,-1 1 0,0 1 0,-1 0 0,17 24 0,-26-30 242,-1 0-1,0 1 1,0-1 0,-1 1 0,-1 1-1,0-1 1,0 0 0,-1 1 0,-1 0-1,0 0 1,1 21 0,-2-25 114,-1-1 0,-1 1 1,1 0-1,-1 0 1,0-1-1,-1 1 0,0 0 1,0-1-1,-1 1 0,0-1 1,0 0-1,-1 0 0,-5 8 1,4-8 105,-1-1 1,1 0-1,-2 0 0,1 0 1,0-1-1,-1 0 0,0-1 1,0 1-1,0-1 1,-1-1-1,0 1 0,-11 3 1,-2-1 158,0-1 0,0-1 0,-1 0 0,1-2 0,-1 0 0,-41-3 1,45-1-99,0 0 1,0-1 0,0 0 0,0-2 0,1 0 0,0-1 0,0-1 0,-26-14 0,38 18-345,1 0-1,-1 0 1,1 0 0,0-1-1,0 0 1,0 0 0,1 0-1,-1 0 1,1 0 0,0-1-1,0 1 1,-3-8 0,5 9 75,0 1-1,0-1 1,1 0 0,-1 1 0,1-1-1,0 0 1,0 1 0,-1-1 0,2 0 0,-1 1-1,0-1 1,1 0 0,-1 1 0,1-1 0,0 1-1,-1-1 1,1 1 0,1-1 0,-1 1 0,0 0-1,1-1 1,-1 1 0,1 0 0,-1 0 0,1 0-1,4-3 1,13-11-690,3 0-152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1.980"/>
    </inkml:context>
    <inkml:brush xml:id="br0">
      <inkml:brushProperty name="width" value="0.025" units="cm"/>
      <inkml:brushProperty name="height" value="0.025" units="cm"/>
    </inkml:brush>
  </inkml:definitions>
  <inkml:trace contextRef="#ctx0" brushRef="#br0">332 0 14419,'-8'1'430,"0"1"0,-1 0 0,1 0 0,0 0-1,0 1 1,1 0 0,-1 1 0,1 0 0,-1 0 0,1 1 0,0 0 0,-6 5 0,-8 9 318,0 1 1,-20 26 0,24-26-531,1 2 0,1 0 0,1 0 1,1 2-1,1-1 0,1 2 0,1-1 0,-11 45 0,17-53-197,0 1 0,2-1 0,0 1-1,1 0 1,0 0 0,2 0 0,0-1 0,1 1-1,0 0 1,1-1 0,1 1 0,1-1 0,0 0-1,14 27 1,-16-37-97,0 0 0,0 0-1,1-1 1,0 0 0,0 1-1,0-2 1,1 1 0,0 0-1,-1-1 1,2 0 0,-1 0-1,0 0 1,1-1 0,0 1 0,0-1-1,0-1 1,0 1 0,0-1-1,0 0 1,1-1 0,-1 1-1,1-1 1,-1-1 0,1 1-1,-1-1 1,13-1 0,29-10-364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2.380"/>
    </inkml:context>
    <inkml:brush xml:id="br0">
      <inkml:brushProperty name="width" value="0.025" units="cm"/>
      <inkml:brushProperty name="height" value="0.025" units="cm"/>
    </inkml:brush>
  </inkml:definitions>
  <inkml:trace contextRef="#ctx0" brushRef="#br0">65 0 16740,'5'8'1808,"-5"7"-1224,-5 3-248,1 6 1096,-2 5-815,-1 2-153,3 4-184,1-3-232,2 0-408,-1-2-208,1-7-377,-4-3 545,-2-11 80,-3-6-200,-4-11-96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2.810"/>
    </inkml:context>
    <inkml:brush xml:id="br0">
      <inkml:brushProperty name="width" value="0.025" units="cm"/>
      <inkml:brushProperty name="height" value="0.025" units="cm"/>
    </inkml:brush>
  </inkml:definitions>
  <inkml:trace contextRef="#ctx0" brushRef="#br0">1 65 16500,'4'-5'270,"0"0"0,1 0 0,0 1 0,0 0 0,0 0 0,0 0 0,0 0 0,1 1 0,0 0 0,0 0 0,-1 1 0,2-1 0,-1 1 0,13-2 0,2 0 179,1 1 0,-1 1 0,24 1 0,-10 2 121,62 7 0,-86-6-520,-1 0 0,1 0-1,-1 1 1,1 1 0,-1-1 0,0 2-1,0 0 1,-1 0 0,18 12 0,-25-16-48,0 1 0,0 0 0,0-1 0,-1 1 0,1 0 0,0 0 0,-1 0 0,1 0 1,-1 0-1,1 0 0,-1 0 0,0 1 0,0-1 0,0 0 0,0 1 0,-1-1 0,1 1 0,-1-1 0,1 1 1,-1-1-1,0 1 0,0-1 0,0 1 0,0 0 0,0-1 0,-1 1 0,1-1 0,-1 1 0,0-1 0,1 0 0,-1 1 1,0-1-1,0 0 0,-1 1 0,1-1 0,-2 2 0,-2 3-2,0-2 0,-1 1-1,1 0 1,-1-1 0,0 0 0,-1-1-1,1 1 1,-1-1 0,1-1 0,-13 6-1,-5-1-291,-1-1-1,-1 0 1,1-2-1,-1-1 1,-50 1-1,60-8-588,11 0 377,11 0-215,11 0-12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3.240"/>
    </inkml:context>
    <inkml:brush xml:id="br0">
      <inkml:brushProperty name="width" value="0.025" units="cm"/>
      <inkml:brushProperty name="height" value="0.025" units="cm"/>
    </inkml:brush>
  </inkml:definitions>
  <inkml:trace contextRef="#ctx0" brushRef="#br0">6 534 16484,'-1'4'291,"-3"19"943,4-23-1213,0 1 1,0-1-1,0 1 0,0-1 0,0 0 1,0 1-1,0-1 0,0 0 0,0 1 1,0-1-1,0 0 0,0 1 0,1-1 1,-1 0-1,0 1 0,0-1 0,0 0 1,0 1-1,1-1 0,-1 0 0,0 1 1,0-1-1,1 0 0,-1 0 0,0 0 0,1 1 1,-1-1-1,0 0 0,1 0 0,-1 0 1,0 1-1,1-1 0,-1 0 0,0 0 1,1 0-1,-1 0 0,0 0 0,1 0 1,-1 0-1,0 0 0,1 0 0,-1 0 1,1 0-1,-1 0 0,0 0 0,1 0 1,-1 0-1,0-1 0,1 1 0,-1 0 1,0 0-1,1 0 0,-1 0 0,0-1 1,1 1-1,18-12 454,0 0 1,-1-1-1,0 0 1,-1-2-1,23-25 1,-23 24-245,37-38 406,-2-2-1,55-77 0,-101 125-560,-4 6-41,0-1 0,-1 1-1,1 0 1,0-1 0,-1 0 0,0 1-1,1-1 1,-1 0 0,0 0 0,-1 0 0,2-5-1,-2 8-29,0 0-1,0 0 0,0-1 1,0 1-1,0 0 1,0 0-1,0 0 1,0 0-1,0 0 0,0-1 1,0 1-1,0 0 1,0 0-1,0 0 0,0 0 1,0 0-1,0 0 1,0-1-1,0 1 0,0 0 1,0 0-1,0 0 1,0 0-1,0 0 1,0 0-1,0-1 0,-1 1 1,1 0-1,0 0 1,0 0-1,0 0 0,0 0 1,0 0-1,0 0 1,-1 0-1,1 0 0,0 0 1,0 0-1,0 0 1,0 0-1,0 0 0,0 0 1,-1 0-1,1 0 1,0 0-1,0 0 1,0 0-1,-1 0 0,-8 4 74,-9 12-29,8-3-158,0 0 0,1 0 1,0 1-1,1 0 0,0 0 0,2 1 1,0 0-1,0 1 0,1-1 0,1 1 0,1 0 1,0 0-1,-1 23 0,8-14-849,-4-24 926,0 0 0,1-1 0,-1 1 0,0 0 0,1 0 0,-1 0 0,1-1 0,-1 1 1,1 0-1,-1-1 0,1 1 0,-1 0 0,1-1 0,0 1 0,-1-1 0,1 1 1,0-1-1,-1 1 0,1-1 0,0 0 0,0 1 0,-1-1 0,1 0 0,0 1 0,0-1 1,0 0-1,0 0 0,1 0 0,10-3-610</inkml:trace>
  <inkml:trace contextRef="#ctx0" brushRef="#br0" timeOffset="1">698 8 17940,'-8'-8'1513,"4"15"-563,3 20-7,18 59-394,-10-59-458,-2 0 0,4 47-1,-10-50-86,-1-1 0,0 0-1,-2 0 1,-1 0 0,0 0-1,-2-1 1,-1 1 0,0-2-1,-2 1 1,-1-1 0,0-1-1,-1 0 1,-1-1 0,-1 0-1,-20 21 1,27-33-21,0-1 0,0 1 0,-11 7 0,13-11 0,0-1-1,0 1 1,-1-1 0,1 0-1,-7 1 1,12-3 16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3.655"/>
    </inkml:context>
    <inkml:brush xml:id="br0">
      <inkml:brushProperty name="width" value="0.025" units="cm"/>
      <inkml:brushProperty name="height" value="0.025" units="cm"/>
    </inkml:brush>
  </inkml:definitions>
  <inkml:trace contextRef="#ctx0" brushRef="#br0">6 18 16652,'-5'-3'1672,"8"3"-968,8 0-208,9 0 960,6-2-367,13 1-297,5 0-184,8-1-336,2-1-192,-1 2-656,-4-1-400,-12 0 776,-10 2-192,-24 4-160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4.113"/>
    </inkml:context>
    <inkml:brush xml:id="br0">
      <inkml:brushProperty name="width" value="0.025" units="cm"/>
      <inkml:brushProperty name="height" value="0.025" units="cm"/>
    </inkml:brush>
  </inkml:definitions>
  <inkml:trace contextRef="#ctx0" brushRef="#br0">0 55 15211,'16'20'1673,"11"-10"-889,2-9-288,12-1 792,4-4-264,5-5-832,0-2-192,-7-9 152,-6-2-136,-12 2-232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4.533"/>
    </inkml:context>
    <inkml:brush xml:id="br0">
      <inkml:brushProperty name="width" value="0.025" units="cm"/>
      <inkml:brushProperty name="height" value="0.025" units="cm"/>
    </inkml:brush>
  </inkml:definitions>
  <inkml:trace contextRef="#ctx0" brushRef="#br0">342 54 16860,'1'-1'80,"-1"1"-1,0-1 1,0 1 0,0 0 0,0-1 0,0 1 0,0-1 0,0 1 0,0-1 0,0 1 0,0-1 0,0 1 0,0 0 0,0-1 0,0 1 0,0-1-1,0 1 1,0-1 0,0 1 0,-1 0 0,1-1 0,0 1 0,0-1 0,-1 1 0,1 0 0,0-1 0,-1 1 0,1 0 0,0-1 0,-1 1 0,-17-7 1084,-23 5 265,27 4-1295,-1 1 1,0 0-1,1 1 0,0 1 0,0 0 0,0 1 0,1 0 0,0 1 1,-19 14-1,20-13-136,2 0 0,-1 1 1,1 0-1,1 0 0,-1 1 1,2 1-1,-1 0 0,2 0 1,-1 0-1,-9 21 0,15-27 2,0 0 0,0 0 0,1 0 0,0 1-1,0-1 1,0 0 0,0 1 0,1-1 0,0 6 0,0-8 0,1 0 0,-1-1 0,1 1 0,0 0 0,0 0 1,0-1-1,0 1 0,0-1 0,0 1 0,1-1 0,-1 1 0,1-1 1,0 0-1,0 0 0,-1 0 0,1 0 0,1 0 0,-1 0 0,4 2 1,1 0 5,0-1 0,0 0 0,1 0 0,0 0 0,0-1 0,-1 0 0,1 0 0,0-1 0,0 0 0,1-1-1,-1 0 1,15-1 0,0-2 34,-1-1-1,0 0 0,32-12 0,-25 6 72,-1-1-1,0-1 0,-1-2 0,36-24 0,-54 33-56,0-2-1,0 1 0,-1-1 1,0-1-1,0 0 0,-1 0 1,0 0-1,0-1 0,-1 0 1,0 0-1,-1 0 0,0-1 1,0 0-1,-1 0 0,4-18 1,-7 25-71,0 0 1,-1 0 0,1 0-1,-1 0 1,0 0-1,0 0 1,0 0 0,0 0-1,-1 0 1,1 0-1,-1 0 1,0 0 0,1 1-1,-2-1 1,1 0 0,0 0-1,0 1 1,-1-1-1,1 0 1,-1 1 0,0 0-1,0-1 1,0 1-1,0 0 1,0 0 0,-1 0-1,1 0 1,-1 0 0,1 1-1,-1-1 1,1 1-1,-1 0 1,0-1 0,-4 0-1,2 1-111,0 0-1,0 0 1,0 0 0,0 1-1,0-1 1,0 1-1,0 1 1,0-1 0,0 1-1,0 0 1,0 0-1,1 0 1,-1 0 0,0 1-1,0 0 1,1 0-1,-1 0 1,1 1-1,0 0 1,-4 3 0,-15 18-474,8 6-97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4.983"/>
    </inkml:context>
    <inkml:brush xml:id="br0">
      <inkml:brushProperty name="width" value="0.025" units="cm"/>
      <inkml:brushProperty name="height" value="0.025" units="cm"/>
    </inkml:brush>
  </inkml:definitions>
  <inkml:trace contextRef="#ctx0" brushRef="#br0">8 0 18900,'5'3'1752,"-3"3"-1199,-1 5-209,-1 8 800,-1 8-248,-2 7-376,0 5-176,-1 4-224,-1 3-184,5-5-536,0-2-336,11-13 760,3-7-168,3-19-120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4.724"/>
    </inkml:context>
    <inkml:brush xml:id="br0">
      <inkml:brushProperty name="width" value="0.05" units="cm"/>
      <inkml:brushProperty name="height" value="0.05" units="cm"/>
    </inkml:brush>
  </inkml:definitions>
  <inkml:trace contextRef="#ctx0" brushRef="#br0">80 0 13339,'-7'15'917,"-1"0"0,-11 14 0,-14 27 1493,31-51-2231,0 0-1,0 0 1,0 1-1,1-1 0,-1 0 1,1 1-1,1-1 1,-1 1-1,1 7 0,2-9-161,-1 0 0,1 1-1,0-1 1,0 0 0,1 0-1,-1 0 1,1-1 0,0 1-1,0 0 1,0-1 0,6 5-1,9 11 16,-7-2 27,0 0 0,-1 1-1,-1 0 1,-1 1-1,-1 0 1,0 0 0,-2 0-1,0 1 1,-1 0 0,-1 0-1,0 0 1,-2 1-1,0-1 1,-2 0 0,0 0-1,-1 1 1,-1-1-1,-1 0 1,-1-1 0,-14 38-1,16-51 24,1 0 0,-1 0-1,-1 0 1,1-1 0,-1 1-1,0-1 1,-5 5 0,8-9-59,0 0 0,0 0 0,0-1 1,1 1-1,-1 0 0,0-1 0,0 1 1,0-1-1,0 1 0,0-1 0,0 1 1,-1-1-1,1 0 0,0 0 0,0 1 0,0-1 1,0 0-1,0 0 0,-2 0 0,1-1-5,1 1 1,0-1-1,-1 0 0,1 0 0,0 1 0,0-1 0,-1 0 0,1 0 0,0 0 0,0-1 0,0 1 0,0 0 0,1 0 0,-1 0 0,0-1 0,0 1 0,1 0 0,-1-1 0,0-1 0,-3-7-27,1 0-1,1 0 0,0-1 1,0 1-1,1 0 0,0-1 1,1 1-1,0-1 0,1 1 1,0 0-1,0-1 0,1 1 1,1 0-1,4-12 0,0-1-73,2 1 0,1 1 0,1 0 0,1 0 0,17-23 0,62-66-213,-66 83 305,0-2 0,-2 0 0,-2-2 1,25-44-1,-44 71 3,-1 0 0,1 1 0,-1-1 0,0 0 1,0 0-1,0 0 0,0-4 0,-1 7-10,0 1 0,0 0 0,0 0 0,0 0 0,0-1 0,0 1-1,0 0 1,0 0 0,0 0 0,0-1 0,0 1 0,0 0 0,0 0 0,-1 0 0,1 0 0,0-1 0,0 1-1,0 0 1,0 0 0,0 0 0,0-1 0,0 1 0,0 0 0,-1 0 0,1 0 0,0 0 0,0 0 0,0-1 0,0 1-1,-1 0 1,1 0 0,0 0 0,0 0 0,0 0 0,0 0 0,-1 0 0,1 0 0,0 0 0,0 0 0,0 0-1,-1 0 1,1 0 0,-15 12 67,-1 7-14,1 1 0,-19 34-1,28-43-50,1 0 0,-1 0-1,2 0 1,0 1-1,0 0 1,1 0 0,-2 14-1,5-24-2,0-1 0,-1 0 0,1 0 0,0 0 0,0 0 0,0 0 0,0 0 0,1 1 0,-1-1 0,0 0 0,0 0 0,1 0 0,-1 0 0,0 0 0,1 0 0,-1 0 0,1 0 0,0 0 0,-1 0 0,1 0 0,1 1 0,-1-1 4,0-1-1,0 1 1,0-1-1,0 1 1,0-1-1,0 0 1,1 0 0,-1 1-1,0-1 1,0 0-1,0 0 1,0 0-1,0 0 1,1-1 0,-1 1-1,0 0 1,2-1-1,6-2 43,-1-1 0,1 0 0,-1 0 0,10-6 0,-11 6-3,58-41 287,14-7 63,-71 47-349,0 1-1,0 0 1,1 1-1,0 0 1,0 0-1,-1 1 1,18-2 0,-24 4-40,0-1 0,1 1 0,-1 0 0,0 0 1,0 1-1,0-1 0,0 0 0,1 1 1,-1-1-1,0 1 0,0 0 0,0 0 1,0 0-1,0 0 0,0 0 0,-1 0 1,1 0-1,0 1 0,0-1 0,-1 1 1,1-1-1,-1 1 0,0-1 0,1 1 1,1 4-1,1 1 11,-1 1 0,0 0 0,-1-1 1,0 1-1,2 12 0,-1-7 37,-4-12-43,1-1 1,0 1-1,0-1 0,1 1 0,-1 0 1,0-1-1,0 1 0,0-1 0,0 1 0,0 0 1,1-1-1,-1 1 0,0-1 0,1 1 0,-1-1 1,0 1-1,1-1 0,-1 1 0,0-1 0,1 1 1,-1-1-1,1 0 0,-1 1 0,1-1 1,-1 0-1,1 1 0,-1-1 0,1 0 0,-1 0 1,1 1-1,0-1 0,-1 0 0,1 0 0,-1 0 1,1 0-1,0 0 0,-1 0 0,1 0 0,-1 0 1,1 0-1,0 0 0,-1 0 0,1 0 1,-1 0-1,1 0 0,-1-1 0,1 1 0,0 0 1,-1 0-1,1-1 0,-1 1 0,1 0 0,-1-1 1,1 1-1,-1-1 0,1 0 0,5-4 82,0 0 0,-1 0 0,8-10 0,-9 10-39,6-7 61,23-24 168,-30 34-279,-1-1 0,1 1 0,0 0 0,0 0 0,0 0-1,0 0 1,1 0 0,-1 1 0,0-1 0,5 0 0,-7 2-24,0 0 0,1 0 0,-1 0 0,0 0-1,0 0 1,1 0 0,-1 0 0,0 1 0,0-1 0,0 0-1,0 1 1,0-1 0,1 1 0,-1-1 0,0 1 0,0 0-1,0-1 1,0 1 0,-1 0 0,1 0 0,0 0 0,0 0-1,0 0 1,-1 0 0,1 0 0,0 0 0,-1 0 0,1 0-1,-1 0 1,1 0 0,-1 0 0,1 0 0,-1 1 0,0-1-1,0 0 1,0 0 0,0 2 0,2 7-279,-1 0 1,0 0-1,-1 13 1,0-17 250,0 20-296,-1-7-74</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5.400"/>
    </inkml:context>
    <inkml:brush xml:id="br0">
      <inkml:brushProperty name="width" value="0.025" units="cm"/>
      <inkml:brushProperty name="height" value="0.025" units="cm"/>
    </inkml:brush>
  </inkml:definitions>
  <inkml:trace contextRef="#ctx0" brushRef="#br0">161 46 17388,'0'-2'202,"8"-31"2842,-8 32-2978,0 1 1,0 0 0,0-1 0,0 1-1,0-1 1,0 1 0,0 0-1,0-1 1,0 1 0,-1 0 0,1-1-1,0 1 1,0-1 0,0 1 0,0 0-1,0-1 1,-1 1 0,1 0-1,0-1 1,0 1 0,-1 0 0,1 0-1,0-1 1,-1 1 0,1 0-1,0 0 1,-1-1 0,0 1 50,0 0 0,0 0 0,0 0 0,0 0 0,0 1 0,0-1 0,0 0 0,0 1 0,0-1 0,0 0 0,0 1 0,0-1 0,0 1 0,1 0 0,-1-1 0,-1 2 0,-8 6 189,0 0 1,1 1 0,0 0-1,-11 15 1,16-19-303,0 1 0,0 0-1,0 0 1,1 0 0,0 0 0,0 0-1,1 1 1,0-1 0,-3 14 0,5-18-8,0 0 1,0-1-1,1 1 1,-1 0-1,0 0 1,1 0-1,-1-1 1,1 1-1,0 0 1,0-1-1,-1 1 1,1 0-1,0-1 1,0 1-1,1-1 1,-1 1-1,0-1 1,0 0-1,1 1 1,-1-1-1,0 0 1,1 0-1,0 0 1,-1 0-1,1 0 1,-1 0-1,1-1 1,0 1-1,3 0 1,6 3-36,1-1 1,-1-1-1,18 2 1,-21-3 20,39 4-60,-34-5 46,-1 0 1,1 2 0,0-1-1,-1 2 1,0 0-1,1 0 1,-1 1-1,20 9 1,-30-12 26,0 1 0,0-1 0,0 0 1,-1 0-1,1 1 0,0-1 0,-1 1 0,1 0 0,-1-1 0,0 1 1,1 0-1,-1 0 0,0 0 0,0 0 0,0 0 0,0 0 0,-1 0 0,1 0 1,-1 0-1,1 4 0,-1-3-1,0 0 0,0 1 1,-1-1-1,1 0 0,-1 0 0,0 0 1,0 0-1,0 0 0,-1 0 0,1 0 1,-1 0-1,-2 4 0,-4 3-2,0 0-1,0 0 1,-1-1-1,0-1 1,-20 15-1,20-16-18,-1-1 0,0 0-1,0-1 1,0 0 0,-1 0 0,1-1 0,-1 0-1,0-1 1,-1-1 0,1 0 0,-13 1 0,19-3-74,-1 0 0,1 0 0,0 0 0,-1-1 0,1 0 0,0 0 0,-1-1 0,1 1 0,0-1 0,0 0 0,0 0 0,0-1 0,1 0 0,-1 0 0,1 0 0,0 0 0,-1-1 0,1 1 0,1-1 1,-1 0-1,1 0 0,-1 0 0,1-1 0,0 1 0,-3-8 0,-9-24-393,8-7-156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5.836"/>
    </inkml:context>
    <inkml:brush xml:id="br0">
      <inkml:brushProperty name="width" value="0.025" units="cm"/>
      <inkml:brushProperty name="height" value="0.025" units="cm"/>
    </inkml:brush>
  </inkml:definitions>
  <inkml:trace contextRef="#ctx0" brushRef="#br0">0 97 16540,'9'-6'2048,"-1"3"-1248,7-1-280,5 2 1233,11-2-649,7 1-192,7 0-488,7 1-328,4-1-808,0-2 1816,1-12-1096,-4-3-64,-8-4-40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6.778"/>
    </inkml:context>
    <inkml:brush xml:id="br0">
      <inkml:brushProperty name="width" value="0.025" units="cm"/>
      <inkml:brushProperty name="height" value="0.025" units="cm"/>
    </inkml:brush>
  </inkml:definitions>
  <inkml:trace contextRef="#ctx0" brushRef="#br0">17 3 14819,'-2'4'303,"1"0"0,-1-1 0,1 1 0,0 0 0,0-1 0,1 1 0,-1 7 0,-2 4 462,2-9-662,0 0 0,0 0 0,0 0 0,1 0 0,-1 0 0,1 0 0,1 1 0,1 8 0,-2-13-92,1 1 0,0-1-1,0 0 1,0 0-1,0 1 1,0-1-1,0 0 1,1 0 0,-1 0-1,1 0 1,-1 0-1,1-1 1,0 1 0,-1 0-1,1-1 1,0 1-1,0-1 1,0 0 0,1 1-1,-1-1 1,0 0-1,0 0 1,1-1 0,3 2-1,3-1 2,0 0 0,0 0 0,0-1 0,-1 0 0,1-1-1,0 0 1,0 0 0,-1-1 0,1 0 0,-1 0 0,1-1 0,-1-1 0,0 1 0,9-6-1,1-1 133,-1-1-1,0-1 1,-1 0-1,0-1 1,15-16-1,-30 27-116,3-1 82,0 0 0,-1-1 1,0 0-1,0 0 0,0 0 0,0 0 0,-1 0 1,0 0-1,4-9 0,-24 43 898,16-23-1003,0-1 1,0 1 0,1-1-1,-1 1 1,2 0 0,-1-1-1,1 1 1,0 0 0,0 6-1,1-11-4,-1 0 0,0-1-1,1 1 1,-1 0-1,1-1 1,0 1 0,-1-1-1,1 1 1,0-1-1,0 1 1,0-1-1,0 1 1,0-1 0,0 0-1,0 0 1,3 2-1,-2-2 3,-1 0-1,1 0 0,0 0 1,0-1-1,0 1 1,0-1-1,0 1 0,1-1 1,-1 0-1,0 1 0,0-1 1,0-1-1,0 1 0,0 0 1,0 0-1,4-2 0,9-2 16,0-2-1,-1 0 1,1-1-1,-1 0 0,-1-1 1,1 0-1,20-19 0,-15 13 36,42-25-1,-60 39-48,0-1 0,0 1 0,0-1-1,-1 1 1,1 0 0,0-1 0,0 1 0,0 0 0,0 0 0,0 0 0,0-1 0,0 1-1,0 0 1,-1 0 0,1 0 0,0 0 0,0 1 0,0-1 0,0 0 0,1 1 0,-1-1-1,-1 0 0,1 1 0,-1-1 0,1 1 0,-1 0 0,0-1 0,1 1 0,-1-1 0,0 1 0,1 0 0,-1-1 0,0 1 0,0 0 0,1-1 0,-1 1 0,0 0 0,0-1 0,0 1 0,0 0 0,0 1 0,-1 6 12,0 0 0,0-1 0,-5 16-1,3-9 6,1-8-9,1 0 0,0 0 0,1 0 0,-1 0 0,1 1-1,1-1 1,0 7 0,-1-11-14,1-1 0,-1 1 0,1 0 0,0-1 0,-1 1 0,1-1 0,0 1 0,0-1 0,0 0 0,0 1 0,0-1 0,0 0 0,0 0 0,1 0 0,-1 0 0,0 0 0,1 0 0,-1 0 0,1 0 0,-1 0 0,1-1 0,-1 1 0,1 0 0,-1-1 0,1 0 0,0 1 0,-1-1 0,1 0 0,0 0 0,2 0 0,4 0-131,0 0 0,-1-1 1,1 0-1,0 0 0,0-1 0,-1 0 1,1 0-1,10-6 0,60-34-846,-22 11 500,-20 13-25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7.241"/>
    </inkml:context>
    <inkml:brush xml:id="br0">
      <inkml:brushProperty name="width" value="0.025" units="cm"/>
      <inkml:brushProperty name="height" value="0.025" units="cm"/>
    </inkml:brush>
  </inkml:definitions>
  <inkml:trace contextRef="#ctx0" brushRef="#br0">123 136 16884,'-6'1'254,"1"-1"1,0 1 0,0 0-1,0 1 1,0-1 0,0 1 0,0 0-1,1 0 1,-1 1 0,0 0-1,1-1 1,0 1 0,0 1 0,-6 4-1,6-4-145,-1 1 0,1-1 0,0 1-1,0 0 1,1 0 0,-1 0 0,1 0 0,0 1 0,1 0-1,-1-1 1,-2 11 0,5-15-98,-1 0 0,1 1-1,0-1 1,0 0 0,-1 1 0,1-1-1,0 1 1,1-1 0,-1 0 0,0 1-1,0-1 1,0 0 0,1 1 0,-1-1 0,1 0-1,-1 1 1,1-1 0,-1 0 0,1 0-1,0 0 1,0 1 0,0-1 0,-1 0-1,3 1 1,-1 0-6,0-1 0,1 0 0,-1 0 0,1 0-1,-1 0 1,1 0 0,-1 0 0,1-1 0,-1 1 0,1-1-1,0 1 1,2-1 0,9-1-20,-1 1-1,0-2 1,1 0-1,13-4 1,-3-1-42,1 0 1,-1-2 0,-1-1 0,1-1-1,30-20 1,-41 23 40,-1 0-1,0-2 1,0 1 0,-1-2-1,0 1 1,-1-2 0,0 1-1,-1-1 1,0-1 0,11-20-1,-18 28 20,0 0 0,-1 0 0,1 0 0,-1 0 0,0-1 0,1-5 0,-2 10 0,0 1 0,0-1 0,0 0 0,0 1 0,0-1 0,0 0 0,0 1 0,0-1-1,0 0 1,0 1 0,0-1 0,0 0 0,0 1 0,0-1 0,-1 0 0,1 1 0,0-1 0,-1 1 0,1-1 0,0 0 0,-1 1-1,1-1 1,-1 1 0,1-1 0,0 1 0,-1-1 0,1 1 0,-1 0 0,0-1 0,1 1 0,-1-1 0,1 1 0,-1 0 0,0 0-1,1-1 1,-1 1 0,0 0 0,1 0 0,-1 0 0,0 0 0,1 0 0,-1 0 0,0 0 0,1 0 0,-1 0 0,0 0 0,1 0 0,-1 0-1,0 0 1,1 1 0,-1-1 0,1 0 0,-1 0 0,0 1 0,1-1 0,-1 0 0,1 1 0,-1 0 0,-6 2 14,0 1 0,1 1 0,0-1 1,0 1-1,1 0 0,-1 0 0,1 1 0,0-1 1,0 1-1,-6 12 0,2-5-96,2 1 1,0-1-1,1 1 0,-7 21 1,12-31 65,0 0 1,-1 0 0,2 0-1,-1 0 1,0 0 0,1 0-1,0 0 1,0 1-1,0-1 1,0 0 0,1 0-1,0 0 1,0 0 0,2 8-1,0-9-7,-1 1-1,1-1 1,0 0-1,0 1 1,6 4 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7.859"/>
    </inkml:context>
    <inkml:brush xml:id="br0">
      <inkml:brushProperty name="width" value="0.025" units="cm"/>
      <inkml:brushProperty name="height" value="0.025" units="cm"/>
    </inkml:brush>
  </inkml:definitions>
  <inkml:trace contextRef="#ctx0" brushRef="#br0">182 94 16612,'0'-3'166,"-1"-1"0,1 1 0,-1-1 0,0 1 0,0 0 0,0 0 0,-1 0 0,1-1 0,-1 1 0,1 0 1,-1 1-1,0-1 0,0 0 0,-1 0 0,-3-3 0,4 5-70,0 0 0,-1-1 0,1 1 0,0 0 0,-1 1 0,1-1 0,-1 0 0,1 1 0,-1-1 0,1 1 0,-1 0 0,1 0 0,-1 0 0,1 0 0,-1 0 0,1 0 0,-1 1 0,1 0 0,-1-1 0,1 1 0,0 0 0,-4 1 0,-1 2-14,1-1 1,-1 1-1,1 0 1,0 1-1,0-1 1,1 1-1,-1 0 1,1 1-1,0-1 0,0 1 1,-4 7-1,6-9-79,0 0 0,1 1 0,-1-1 0,1 1 0,0-1 0,0 1 0,1 0-1,-1 0 1,1-1 0,0 1 0,0 0 0,1 0 0,-1 1 0,1-1 0,0 0-1,1 0 1,0 6 0,0-10-2,-1 1 0,1-1-1,-1 1 1,1-1 0,0 0-1,0 1 1,0-1 0,-1 0 0,1 0-1,0 1 1,1-1 0,-1 0 0,0 0-1,0 0 1,0 0 0,1 0-1,-1-1 1,3 2 0,-1 0 0,0-1 0,1 0 0,-1-1 0,1 1 0,-1 0 0,1-1 1,-1 0-1,4 0 0,6-1 7,-1-1 1,0 0 0,21-6 0,-5-1 6,-1-2-1,-1-1 1,0-1 0,-1-1-1,0-1 1,-1-1 0,-1-1-1,0-1 1,-2-1 0,34-39-1,-49 50-9,-8 9 7,-12 14 3,1 2-30,1 0 0,0 1 0,1 0 0,1 1 0,1 0 0,1 1 0,-10 33 0,17-50-5,0 0 0,1 0-1,0 0 1,-1 0 0,1 0-1,0 0 1,0 0 0,1 0 0,-1 0-1,1-1 1,-1 1 0,2 4-1,-1-5-7,0-1 0,0 1 0,0 0 1,1-1-1,-1 0 0,0 1 0,0-1 0,1 0 0,-1 1 0,1-1 0,-1 0 0,1 0 0,0 0 0,-1-1 0,1 1 0,0 0 0,0 0 0,-1-1 0,1 1 0,0-1 0,2 0 0,6 1-103,0 0 0,0-1 0,0 0 1,0-1-1,0 0 0,-1-1 0,1 0 0,0 0 0,-1-1 0,1 0 0,-1-1 0,10-5 0,2-2-24,-1-1 1,0 0-1,0-2 1,18-17-1,18-19-313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8.290"/>
    </inkml:context>
    <inkml:brush xml:id="br0">
      <inkml:brushProperty name="width" value="0.025" units="cm"/>
      <inkml:brushProperty name="height" value="0.025" units="cm"/>
    </inkml:brush>
  </inkml:definitions>
  <inkml:trace contextRef="#ctx0" brushRef="#br0">72 13 14819,'-5'12'380,"-44"133"2242,44-125-2212,1-1 0,1 1 0,0 0 0,1-1 1,2 33-1,0-50-388,0 1 1,0 0-1,1 0 1,-1 0-1,1-1 1,-1 1-1,1 0 1,0-1-1,0 1 1,1 0-1,-1-1 1,0 1-1,1-1 1,-1 0-1,1 0 1,0 1-1,0-1 1,0 0-1,0 0 1,0-1-1,0 1 1,1 0-1,-1-1 1,0 1-1,1-1 1,-1 0 0,1 0-1,0 0 1,-1 0-1,1 0 1,0-1-1,0 1 1,-1-1-1,1 0 1,0 1-1,0-1 1,0 0-1,0-1 1,-1 1-1,1-1 1,4 0-1,3-2-64,-1 0 1,1 0-1,-1-1 0,0 0 1,0 0-1,0-1 0,-1-1 1,0 1-1,0-1 0,0 0 0,9-10 1,0-3-74,0 0 1,-1-1 0,16-26 0,-20 27 46,0-1 0,-1 0 0,-1-1 0,-1 0 0,-1-1 0,-1 1 0,5-24 0,-12 25 92,0 20-23,0 0 1,0-1-1,0 1 1,-1 0 0,1 0-1,0-1 1,0 1-1,0 0 1,0 0-1,0-1 1,-1 1-1,1 0 1,0 0 0,0 0-1,0-1 1,-1 1-1,1 0 1,0 0-1,0 0 1,-1 0 0,1 0-1,0-1 1,0 1-1,-1 0 1,1 0-1,0 0 1,0 0 0,-1 0-1,1 0 1,0 0-1,-1 0 1,-1 1 7,1-1 0,-1 1 0,1 0 1,-1 0-1,1 0 0,-1 0 0,1 0 0,-1 0 0,1 0 1,0 0-1,0 1 0,-1-1 0,1 1 0,-1 1 1,-23 34 373,2 1 1,1 1 0,2 1-1,2 1 1,-25 84-1,42-119-318,-2 4-44,0 2 0,1-1 0,0 0 0,0 18 0,1-27-36,1 0 1,0 0 0,1 0-1,-1 0 1,0 0-1,1 0 1,-1 0-1,1 0 1,-1 0-1,1 0 1,0 0-1,0 0 1,0-1-1,0 1 1,0 0-1,0 0 1,0-1-1,1 1 1,-1-1 0,1 1-1,-1-1 1,1 0-1,-1 0 1,1 0-1,0 1 1,0-1-1,-1-1 1,1 1-1,0 0 1,0 0-1,0-1 1,3 1-1,13 0-239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8.787"/>
    </inkml:context>
    <inkml:brush xml:id="br0">
      <inkml:brushProperty name="width" value="0.025" units="cm"/>
      <inkml:brushProperty name="height" value="0.025" units="cm"/>
    </inkml:brush>
  </inkml:definitions>
  <inkml:trace contextRef="#ctx0" brushRef="#br0">6 223 12747,'-1'1'139,"0"1"1,1-1 0,-1 0-1,0 1 1,1-1-1,0 1 1,-1-1 0,1 1-1,0-1 1,0 1 0,0-1-1,0 1 1,0-1-1,0 1 1,0-1 0,0 0-1,0 1 1,1-1 0,-1 1-1,1-1 1,-1 1-1,1-1 1,0 0 0,-1 1-1,1-1 1,0 0 0,0 0-1,2 2 1,-1-2 42,0 0-1,1 0 1,-1 0 0,0 0 0,1 0 0,-1-1 0,1 1-1,-1-1 1,1 0 0,-1 0 0,1 0 0,0 0 0,-1 0-1,1-1 1,-1 1 0,5-2 0,13-4 133,-1 0-1,1-2 1,-1-1 0,0 0 0,-1-1-1,0-1 1,0-1 0,-1 0 0,-1-1-1,0-1 1,21-25 0,-28 29-273,-1 0 0,-1 0 0,8-15 1,-13 22-38,-1 0 0,1 0 0,-1-1 1,0 1-1,0-1 0,0 1 0,0-6 0,-1 8-3,0-1-1,0 1 1,0 0-1,0-1 0,0 1 1,0 0-1,-1 0 1,1-1-1,-1 1 0,1 0 1,-1-1-1,1 1 1,-1 0-1,1 0 0,-1 0 1,0 0-1,0 0 1,0 0-1,-2-2 0,2 2 0,-1 0 0,1 0 0,-1 0 0,0 1 0,0-1 0,0 1 0,1-1 0,-1 1 0,0-1 0,0 1 0,0 0 0,0 0 0,0 0 0,1 0 0,-1 0 0,0 1 0,0-1-1,0 1 1,0-1 0,1 1 0,-1-1 0,-3 3 0,-38 21-16,23-10 11,1 1-1,1 0 0,1 1 1,0 1-1,1 1 1,1 1-1,0 0 1,2 0-1,0 2 1,2-1-1,-12 27 0,22-44 5,0-1 0,0 0 0,0 1 0,0 0 0,1-1 0,-1 1 0,1-1 0,0 1 0,-1 0 0,1-1 0,1 1 0,-1 0 0,0-1 0,0 1 0,1 0 0,1 4 0,-1-5-5,1 0 1,-1-1-1,1 1 1,-1 0 0,1-1-1,0 1 1,-1-1 0,1 0-1,0 1 1,0-1 0,0 0-1,0 0 1,0 0 0,0-1-1,0 1 1,0 0 0,0-1-1,1 1 1,-1-1 0,3 0-1,15 2-257,0-1 0,1-1-1,-1-1 1,20-4-1,8 1 58,-10 1-67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7:59.594"/>
    </inkml:context>
    <inkml:brush xml:id="br0">
      <inkml:brushProperty name="width" value="0.025" units="cm"/>
      <inkml:brushProperty name="height" value="0.025" units="cm"/>
    </inkml:brush>
  </inkml:definitions>
  <inkml:trace contextRef="#ctx0" brushRef="#br0">248 41 17716,'-3'-2'156,"0"0"1,1 1 0,-1-1-1,0 1 1,0 0 0,0 0-1,0 0 1,0 0-1,0 0 1,-1 1 0,1 0-1,0-1 1,0 1-1,0 0 1,-1 1 0,1-1-1,0 0 1,0 1 0,-5 1-1,-2 1 163,0 0 0,0 1 0,0 0 0,-15 9 0,13-5-126,0 0 0,1 0 0,0 1-1,-15 16 1,22-20-168,-1 0-1,1 0 1,0 0 0,0 1-1,0 0 1,1 0-1,0 0 1,0 0 0,0 0-1,1 1 1,-2 9-1,3-14-26,1-1-1,0 1 1,0 0-1,0-1 0,0 1 1,0 0-1,1-1 1,-1 1-1,0 0 0,1-1 1,-1 1-1,1-1 1,0 1-1,-1-1 0,1 1 1,0-1-1,0 1 1,0-1-1,0 0 0,0 0 1,0 1-1,1-1 1,-1 0-1,0 0 0,1 0 1,-1 0-1,0 0 1,1-1-1,-1 1 0,1 0 1,-1-1-1,1 1 1,2 0-1,3 0-27,-1 1-1,1-1 1,-1 0 0,1-1 0,0 0-1,0 0 1,7-1 0,4-2-72,0-1 1,0 0 0,-1-2-1,1 0 1,-1-1 0,-1 0 0,0-1-1,0-1 1,23-17 0,-6 0-249,0-2 0,55-61 1,-73 73 196,-11 12 68,-2 6 30,-5 7-24,-22 51-37,-10 28 187,31-77-36,1 1 0,0-1 0,1 1 0,0-1 0,0 21 0,2-30-26,0 1 0,0-1 0,0 0 0,0 1 0,1-1 0,-1 0-1,1 0 1,0 1 0,0-1 0,-1 0 0,1 0 0,1 0 0,-1 0 0,0 0 0,0 0 0,1 0-1,-1 0 1,1 0 0,0-1 0,-1 1 0,1-1 0,0 1 0,0-1 0,0 0 0,0 0 0,0 1-1,0-1 1,1-1 0,-1 1 0,0 0 0,0-1 0,1 1 0,-1-1 0,0 1 0,5-1-1,4 0-16,0 0-1,0-1 1,-1 0-1,1-1 0,0 0 1,14-5-1,14-7-110,-1-1 0,-1-3 0,0 0 0,-2-3 0,0-1 0,57-47 0,-96 77 310,-27 43 569,29-48-727,1-1 0,-1 1 1,1 0-1,0 0 0,0-1 0,0 1 1,0 0-1,1 0 0,-1 0 0,1 0 1,0 0-1,0 0 0,0 0 0,0 0 1,0 0-1,1 5 0,0-7-15,0 1 0,0-1-1,0 0 1,1 1 0,-1-1-1,0 0 1,1 0 0,-1 0 0,0 0-1,1 0 1,-1 0 0,1-1 0,-1 1-1,1 0 1,0-1 0,-1 1 0,1-1-1,0 0 1,-1 1 0,4-1 0,35 0 150,-36-1-158,21-2-29,0-2 1,0-1-1,-1 0 0,44-19 1,-4 1-195,-63 24 204,0 0-1,0-1 0,0 1 0,1-1 0,-1 1 0,0 0 0,0 0 1,1 0-1,-1 0 0,0 0 0,1 0 0,1 1 0,-3-1 3,0 0 0,1 0-1,-1 0 1,0 0 0,1 1-1,-1-1 1,0 0 0,1 0 0,-1 1-1,0-1 1,0 0 0,1 1-1,-1-1 1,0 0 0,0 1-1,0-1 1,1 0 0,-1 1-1,0-1 1,0 0 0,0 1-1,0-1 1,0 0 0,0 1 0,0-1-1,0 1 1,0 3-79,0 0 1,-1-1-1,0 1 1,0 0-1,0-1 1,-3 7-1,2-5-134,-10 30-790,11-33 974,1-1 0,0 1 0,-1-1 0,1 1-1,0-1 1,0 1 0,0-1 0,0 1 0,0-1-1,0 1 1,1-1 0,-1 1 0,0-1 0,1 1 0,-1-1-1,1 1 1,-1-1 0,1 0 0,0 1 0,1 0-1,13 5-408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0.537"/>
    </inkml:context>
    <inkml:brush xml:id="br0">
      <inkml:brushProperty name="width" value="0.025" units="cm"/>
      <inkml:brushProperty name="height" value="0.025" units="cm"/>
    </inkml:brush>
  </inkml:definitions>
  <inkml:trace contextRef="#ctx0" brushRef="#br0">171 135 15371,'-17'9'693,"0"1"1,0 0-1,1 2 0,1 0 0,0 0 0,0 2 0,-24 29 0,37-40-585,-1 0 0,1 0 0,1 0 0,-1 0 0,0 0 0,1 0 0,-1 0 0,1 1-1,0-1 1,0 1 0,0 6 0,1-9-82,0 0-1,0 0 1,0 1-1,1-1 1,-1 0 0,0 0-1,1 0 1,-1 0-1,1 0 1,-1 0 0,1 0-1,0 0 1,-1 0-1,1 0 1,0 0 0,0 0-1,0 0 1,0 0-1,0 0 1,-1-1 0,2 1-1,-1 0 1,0-1-1,0 1 1,0-1 0,0 1-1,0-1 1,0 0 0,0 1-1,1-1 1,-1 0-1,0 0 1,0 0 0,0 0-1,1 0 1,1 0-1,9 0-64,1 0-1,-1-1 0,1-1 0,-1 0 1,0 0-1,0-1 0,0-1 0,0 0 1,0 0-1,-1-1 0,0-1 0,0 0 1,0-1-1,-1 1 0,0-2 1,12-10-1,-10 6-47,1 0 1,-2-1-1,0-1 1,0 1-1,-1-1 1,-1-1-1,0 0 1,-1-1-1,-1 1 1,-1-1-1,6-20 1,-10 28 74,0 1 0,-1 0 0,0-1 0,1-12 0,-2 19 10,0 1 1,0 0-1,0-1 1,0 1 0,0 0-1,0-1 1,0 1-1,-1 0 1,1-1 0,0 1-1,0 0 1,0 0-1,0-1 1,0 1 0,0 0-1,-1 0 1,1-1 0,0 1-1,0 0 1,0 0-1,-1-1 1,1 1 0,0 0-1,0 0 1,-1 0-1,1-1 1,0 1 0,0 0-1,-1 0 1,1 0-1,0 0 1,0 0 0,-1 0-1,0-1 1,-11 6-14,-7 12 49,8-4 46,1 0 0,0 1 0,-12 22 0,17-28-55,1 1-1,0 0 0,1 0 1,0 0-1,0 0 0,1 0 1,-2 14-1,4-20-23,0-1 0,0 0 0,0 1 0,0-1 0,0 1 0,1-1 0,-1 1 0,1-1 0,0 0 0,-1 1 0,1-1 0,0 0 0,0 0 0,1 0 0,-1 1 0,0-1 0,1 0 0,1 2-1,0-2-24,0 0-1,0 1 1,0-1-1,1 0 0,-1 0 1,0-1-1,1 1 0,-1-1 1,1 1-1,6 0 0,6 1-179,0-1-1,1-1 0,-1-1 1,21-1-1,-31 0 126,51-5-539,-37 3 142,37 0-1,-56 3 473,0 0-1,-1 0 1,1 0-1,0 0 1,0 0-1,-1 0 1,1 0 0,0 0-1,0 1 1,0-1-1,-1 0 1,1 0 0,0 1-1,-1-1 1,1 0-1,0 1 1,-1-1-1,1 1 1,0-1 0,-1 1-1,1-1 1,-1 1-1,1 0 1,-1-1-1,1 1 1,-1 0 0,1-1-1,-1 2 1,1 0 20,-1-1 1,0 1-1,0-1 1,0 1-1,0 0 0,0-1 1,0 1-1,-1 0 1,1-1-1,-1 1 1,1-1-1,-2 4 1,-3 4 160,0 1 0,0-1 0,-9 10 1,13-18-154,-2 3 22,-8 13 386,11-16-296,9-9-230,-2-1-109,1 1 0,-1-1 0,-1-1 0,0 1 0,0-1 0,-1 0 0,8-20 0,-3-4 462,9-40 0,-19 74-231,1 0-1,-1-1 1,0 1-1,1 0 0,-1-1 1,0 1-1,1 0 0,-1 0 1,1-1-1,-1 1 0,0 0 1,1 0-1,-1 0 1,1-1-1,-1 1 0,1 0 1,-1 0-1,1 0 0,-1 0 1,0 0-1,1 0 0,-1 0 1,1 0-1,-1 0 1,1 0-1,-1 0 0,1 0 1,-1 1-1,1-1 0,-1 0 1,0 0-1,1 1 0,19 5 383,-19-5-326,27 9 149,0-1-1,0-1 1,1-1 0,53 5 0,-59-11-182,0 0 0,0-1-1,-1-1 1,1-2 0,0 0 0,39-11 0,-54 11-11,1 0 0,-1 0 0,0-1 0,0 0 0,14-11 0,-20 14-23,0 0-1,-1 0 1,1 0-1,-1 0 1,1-1-1,-1 1 0,0-1 1,0 1-1,1-1 1,-1 0-1,0 1 1,0-1-1,0 0 1,-1 0-1,1 1 0,0-1 1,-1 0-1,1 0 1,-1 0-1,0 0 1,1 0-1,-1 0 0,0 0 1,0 0-1,0 0 1,-1 0-1,1 0 1,0 0-1,-1 0 1,1 0-1,-1 0 0,-1-1 1,1 1 1,0 0 0,0 1 0,0-1 0,-1 0 0,1 1 0,-1-1 0,1 1 0,-1 0 0,0-1 0,0 1-1,1 0 1,-1 0 0,0 0 0,0 0 0,0 0 0,0 1 0,0-1 0,0 1 0,0-1 0,0 1 0,-1 0 0,1 0 0,0 0 0,0 0 0,0 0 0,0 0 0,0 0 0,0 1 0,0-1 0,-4 2 0,1-1 2,0 1-1,1 0 1,-1 0 0,0 0 0,1 0 0,0 1 0,-1-1-1,1 1 1,0 0 0,0 0 0,1 1 0,-5 3 0,7-5-14,-1 0 1,0 0 0,1 0-1,-1 0 1,1 0-1,0 1 1,0-1 0,-1 0-1,2 1 1,-1-1-1,0 1 1,0-1 0,1 1-1,-1-1 1,1 1-1,0-1 1,0 1 0,0-1-1,0 1 1,0 0-1,1-1 1,-1 1 0,1-1-1,0 1 1,-1-1 0,1 0-1,0 1 1,0-1-1,1 0 1,-1 1 0,0-1-1,1 0 1,-1 0-1,1 0 1,0 0 0,3 2-1,1 1-36,1 0 0,0-1 0,0 0-1,0 0 1,1 0 0,0-1 0,-1 0-1,1-1 1,0 0 0,13 2 0,7-1-454,51-1-1,-52-2 141,0 1-1,32 4 1,-57-5 367,-1 1 0,1-1 0,-1 0 0,1 1 0,-1-1 0,1 0 0,-1 1 0,0 0 0,1-1 0,-1 1 0,0 0 0,1 0 0,-1-1-1,0 1 1,0 0 0,0 0 0,0 1 0,0-1 0,0 0 0,0 0 0,0 0 0,0 1 0,-1-1 0,1 0 0,0 1 0,-1-1 0,1 0 0,-1 1 0,0-1 0,1 1 0,-1-1 0,0 1 0,0-1 0,0 4 0,5 18 453,-4-22-491,-1 0 0,0 0 0,1 0 0,0 0 0,-1 0 0,1 0-1,-1 0 1,1-1 0,0 1 0,0 0 0,-1 0 0,1-1 0,0 1 0,0 0 0,0-1 0,0 1-1,0-1 1,0 1 0,0-1 0,0 0 0,0 1 0,0-1 0,0 0 0,0 0 0,0 1 0,0-1-1,0 0 1,2-1 0,0 1-1,0 0-1,0-1 1,-1 1-1,1-1 1,0 0 0,0 0-1,-1 0 1,1-1-1,0 1 1,2-2-1,22-21-193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1.389"/>
    </inkml:context>
    <inkml:brush xml:id="br0">
      <inkml:brushProperty name="width" value="0.025" units="cm"/>
      <inkml:brushProperty name="height" value="0.025" units="cm"/>
    </inkml:brush>
  </inkml:definitions>
  <inkml:trace contextRef="#ctx0" brushRef="#br0">442 101 15931,'0'-2'183,"1"-1"0,-1 0 0,1 0 0,-1 0 0,0 0 0,0 0 0,0 1 0,0-1 0,0 0 0,-1 0 0,0 0 0,1 0-1,-1 1 1,0-1 0,0 0 0,0 1 0,-1-1 0,1 0 0,-1 1 0,1 0 0,-1-1 0,0 1 0,0 0 0,0 0 0,0 0 0,0 0-1,0 0 1,-1 1 0,-4-4 0,-2 1 23,-1 0 0,1 1-1,-1 0 1,0 0-1,0 1 1,0 1 0,0-1-1,0 1 1,-1 1 0,1 0-1,0 1 1,0 0 0,-18 4-1,7-1-165,0 2 0,1 0 0,0 2 0,0 0 1,-29 17-1,39-19-52,1 0 0,-1 1 0,1 0 0,1 0 0,-12 13-1,18-18-2,0 0-1,1 0 0,-1 0 1,1 1-1,0-1 0,-1 0 1,1 1-1,0-1 0,0 1 0,1-1 1,-1 1-1,0 4 0,1-5-3,0-1 0,0 1 0,1 0 0,-1 0 0,0-1 0,1 1 0,-1 0 0,1 0-1,0-1 1,0 1 0,-1-1 0,1 1 0,0-1 0,0 1 0,1-1 0,-1 1 0,0-1-1,0 0 1,1 0 0,2 2 0,3 3-79,1-1 0,0-1 0,0 0 0,0 0 0,1 0 0,17 4 0,59 9-458,-42-9 296,-32-6 202,0 0-1,0 1 0,0 0 0,0 1 0,16 8 1,-25-11 59,0 0 1,0 1 0,0-1-1,0 0 1,-1 1-1,1-1 1,0 1 0,-1 0-1,1 0 1,-1-1 0,1 1-1,-1 0 1,0 0-1,0 0 1,0 1 0,0-1-1,0 0 1,-1 0 0,1 0-1,-1 1 1,1-1 0,-1 0-1,0 1 1,0-1-1,0 0 1,0 1 0,0-1-1,0 0 1,-1 1 0,1-1-1,-1 0 1,0 0-1,-1 5 1,-3 2 58,0 1-1,0-1 1,-1 0-1,0 0 1,-1-1-1,0 0 1,0 0-1,-1-1 1,0 0-1,0 0 1,0 0-1,-14 6 1,0 0 46,0-1 1,0-1 0,-1-1 0,-28 7 0,40-13-291,0-2 0,0 1-1,-17 0 1,26-3 133,-1 0 1,1 0-1,-1 0 1,1 0-1,-1-1 1,1 1-1,-1-1 1,1 1-1,-5-3 1,6 2 37,1 1 1,-1-1 0,0 1 0,0-1-1,0 0 1,1 1 0,-1-1-1,0 0 1,1 0 0,-1 0 0,0 0-1,1 1 1,-1-1 0,1 0-1,0 0 1,-1 0 0,1 0 0,0 0-1,-1 0 1,1 0 0,0 0 0,0 0-1,0 0 1,0-2 0,8-24-356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5.179"/>
    </inkml:context>
    <inkml:brush xml:id="br0">
      <inkml:brushProperty name="width" value="0.05" units="cm"/>
      <inkml:brushProperty name="height" value="0.05" units="cm"/>
    </inkml:brush>
  </inkml:definitions>
  <inkml:trace contextRef="#ctx0" brushRef="#br0">35 0 21277,'2'12'1448,"-5"18"-1248,-3 3-104,0 16 512,-1 1-320,1 4-304,2-1-224,3-5-680,1-8-152,-2-17 848,1-6-193</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1.838"/>
    </inkml:context>
    <inkml:brush xml:id="br0">
      <inkml:brushProperty name="width" value="0.025" units="cm"/>
      <inkml:brushProperty name="height" value="0.025" units="cm"/>
    </inkml:brush>
  </inkml:definitions>
  <inkml:trace contextRef="#ctx0" brushRef="#br0">91 104 18148,'-31'119'2289,"-11"46"-81,36-132-1699,1 0 0,1-1 0,2 39 0,2-66-493,0-3-28,0 1 1,0-1 0,0 1 0,0-1 0,0 1 0,1-1-1,-1 1 1,1-1 0,-1 0 0,1 1 0,0-1 0,0 1 0,0-1-1,3 3 1,-4-5-5,1 0 0,-1-1 1,0 1-1,1 0 0,-1-1 0,1 1 0,-1 0 0,0-1 0,1 1 0,-1-1 0,0 1 0,0-1 1,1 1-1,-1-1 0,0 1 0,0-1 0,0 1 0,0-1 0,1 1 0,-1-1 0,0 1 0,0-1 1,0 1-1,0-1 0,0 0 0,10-63-975,0-8-579,3 1 0,37-116 0,-50 186 1555,9-23-361,0 0 0,2 1-1,26-43 1,-33 61 361,0 0 0,0 0 0,0 0 0,1 1 0,-1 0 0,1-1 1,0 2-1,0-1 0,10-5 0,-12 8 59,0 0-1,1 0 1,-1 0-1,1 0 1,-1 0 0,1 1-1,0-1 1,-1 1-1,1 0 1,0 0 0,-1 0-1,1 1 1,-1-1-1,1 1 1,0 0 0,-1 0-1,0 0 1,4 2-1,-4-2 30,0 0 0,0 1 0,-1-1 0,1 1-1,-1-1 1,1 1 0,-1 0 0,0 0 0,1 0-1,-1 0 1,0 0 0,0 0 0,-1 1 0,1-1-1,0 1 1,-1-1 0,0 1 0,1 0 0,-1 0-1,0-1 1,0 1 0,-1 0 0,1 0 0,0 0-1,-1 0 1,0 0 0,0 0 0,0 0 0,0 0 0,0 0-1,-1 0 1,1 0 0,-1 0 0,0 0 0,1-1-1,-2 1 1,1 0 0,0 0 0,0-1 0,-1 1-1,0-1 1,1 1 0,-5 3 0,-4 5 191,0 0 0,-1-1 0,0-1 0,-1 1 0,0-2 0,-18 11 0,1-4 128,-56 21 0,31-20-1013,53-16 624,1 1-1,0-1 1,0 0 0,-1 0 0,1 0 0,0 1-1,-1-1 1,1 0 0,0 0 0,-1 0-1,1 0 1,0 0 0,-1 0 0,1 0-1,0 0 1,-1 0 0,1 0 0,0 0 0,-1 0-1,1 0 1,0 0 0,-1 0 0,1 0-1,0 0 1,-1 0 0,1-1 0,0 1-1,-1 0 1,1 0 0,0 0 0,-1 0 0,1-1-1,0 1 1,0 0 0,-1 0 0,1-1-1,0 1 1,0 0 0,0-1 0,-1 1-1,1 0 1,0 0 0,0-1 0,0 1 0,0 0-1,0-1 1,0 1 0,0 0 0,-1-1-1,1 1 1,0-1 0,8-15-158,9-6-66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2.236"/>
    </inkml:context>
    <inkml:brush xml:id="br0">
      <inkml:brushProperty name="width" value="0.025" units="cm"/>
      <inkml:brushProperty name="height" value="0.025" units="cm"/>
    </inkml:brush>
  </inkml:definitions>
  <inkml:trace contextRef="#ctx0" brushRef="#br0">114 1 18148,'-2'20'1984,"-11"8"-1360,-7 11-215,-1 3 943,1 5-624,1-1-72,6-5-296,8-3-272,7-17-600,10-9-336,6-15 672,4-13-160,2-17-152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2.684"/>
    </inkml:context>
    <inkml:brush xml:id="br0">
      <inkml:brushProperty name="width" value="0.025" units="cm"/>
      <inkml:brushProperty name="height" value="0.025" units="cm"/>
    </inkml:brush>
  </inkml:definitions>
  <inkml:trace contextRef="#ctx0" brushRef="#br0">1 437 13387,'2'2'179,"-1"-1"0,1 0 1,0 0-1,0 0 0,-1 0 1,1 0-1,0 0 0,0-1 0,0 1 1,0-1-1,0 1 0,0-1 1,0 0-1,0 1 0,1-1 0,-1 0 1,3-1-1,43-5 2202,-37 4-1520,8-1 2,0-1-1,-1 0 1,0-2 0,22-9-1,-33 12-778,0 0 0,0-1 0,0 0-1,-1 0 1,0 0 0,0-1 0,0 0 0,0 0 0,-1 0-1,0-1 1,0 0 0,0 0 0,4-9 0,-8 14-74,0-1 1,0 1 0,-1-1 0,1 1-1,0-1 1,-1 0 0,1 1 0,-1-1-1,0 0 1,0 0 0,0 1-1,0-1 1,0 0 0,0 1 0,0-1-1,0 0 1,-1-3 0,0 4-2,0 0 1,1 0-1,-1-1 0,0 1 1,0 0-1,0 0 1,0 0-1,0 0 0,0 0 1,0 0-1,0 1 1,-1-1-1,1 0 0,0 1 1,0-1-1,-1 0 1,-1 0-1,-2 0 12,0 0-1,0 0 1,0 0 0,0 1-1,0 0 1,0 0 0,-1 0-1,1 1 1,0-1 0,-9 3-1,4 1-12,1 0 0,-1 1 0,1 0-1,0 0 1,0 1 0,0 0 0,1 0 0,0 1-1,0 0 1,1 0 0,0 1 0,0 0-1,1 1 1,0-1 0,0 1 0,1 0 0,0 1-1,1-1 1,0 1 0,0 0 0,1 0 0,0 0-1,1 0 1,-2 19 0,4-25-34,0-1-1,1 1 1,-1-1 0,0 1 0,1-1-1,0 0 1,0 1 0,0-1-1,0 0 1,1 0 0,-1 1 0,1-1-1,0 0 1,0-1 0,0 1 0,0 0-1,0 0 1,0-1 0,1 0-1,-1 1 1,1-1 0,0 0 0,0 0-1,0 0 1,0-1 0,0 1 0,0-1-1,0 1 1,1-1 0,-1 0-1,0 0 1,1-1 0,3 1 0,1 0-168,0 0 1,1-1 0,-1 0 0,1 0 0,-1-1-1,1 0 1,-1 0 0,0-1 0,0-1 0,0 1-1,0-1 1,0 0 0,7-5 0,-2 0-48,0-1 1,-1-1-1,-1 0 0,13-14 1,7-11-538</inkml:trace>
  <inkml:trace contextRef="#ctx0" brushRef="#br0" timeOffset="1">169 0 17396,'-2'13'1512,"1"0"-1096,1 0-192,13-2 472,1 1-440,9-2 1489,6-3-1481,6-1-48,4-3 16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3.120"/>
    </inkml:context>
    <inkml:brush xml:id="br0">
      <inkml:brushProperty name="width" value="0.025" units="cm"/>
      <inkml:brushProperty name="height" value="0.025" units="cm"/>
    </inkml:brush>
  </inkml:definitions>
  <inkml:trace contextRef="#ctx0" brushRef="#br0">171 1 14875,'-19'38'2321,"-2"4"-1209,-5-3-432,0 4 2385,3 0-2049,2 1-112,5-1-344,5-3-240,5-4-456,5-3-296,1-4-600,2-5 1592,1-8-752,2-9-112,3-8-16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3.583"/>
    </inkml:context>
    <inkml:brush xml:id="br0">
      <inkml:brushProperty name="width" value="0.025" units="cm"/>
      <inkml:brushProperty name="height" value="0.025" units="cm"/>
    </inkml:brush>
  </inkml:definitions>
  <inkml:trace contextRef="#ctx0" brushRef="#br0">1 139 18564,'4'1'269,"1"0"1,0-1 0,0 0-1,0 1 1,0-2-1,0 1 1,0 0-1,-1-1 1,1 0-1,5-2 1,50-19 654,-43 15-717,9-3-387,0-1 0,-1-2 1,0 0-1,32-25 1,-46 26-107,-11 12 275,1 0 0,-1 0 0,0 0 0,0-1-1,0 1 1,0 0 0,0 0 0,0-1 0,0 1 0,0 0 0,0 0 0,0-1 0,0 1 0,0 0 0,0 0 0,0-1-1,0 1 1,0 0 0,0 0 0,0-1 0,0 1 0,0 0 0,0 0 0,0-1 0,0 1 0,-1 0 0,1 0 0,0 0-1,0-1 1,0 1 0,-2 0-7,1-1 0,0 1 0,-1-1 0,1 1 0,0 0-1,-1 0 1,1-1 0,0 1 0,-1 0 0,1 1 0,0-1 0,-1 0-1,1 0 1,0 0 0,-1 1 0,1-1 0,-2 1 0,-8 3 52,0 1 0,0 0 1,0 1-1,1 0 1,0 0-1,-15 13 0,18-14 31,1 1-1,0-1 0,0 1 1,1 0-1,0 1 0,0-1 1,0 1-1,1 0 0,0 0 1,-5 12-1,8-17-51,1-1 0,-1 1-1,1 0 1,-1-1 0,1 1 0,0-1 0,0 1-1,0 0 1,0-1 0,0 1 0,0-1 0,0 1 0,0 0-1,1-1 1,-1 1 0,1-1 0,-1 1 0,1-1-1,-1 1 1,1-1 0,0 1 0,0-1 0,0 0-1,0 1 1,0-1 0,0 0 0,0 0 0,0 1-1,0-1 1,1 0 0,-1 0 0,0-1 0,1 1 0,-1 0-1,1 0 1,-1-1 0,1 1 0,-1-1 0,1 1-1,-1-1 1,3 1 0,6 1-51,1-1 0,-1 0 0,0 0 0,1-1-1,10-1 1,14-4-332,0 0-1,48-15 1,-45 10-83,62-9 0,-103 19 596,-1 0-1,1 0 1,-1-1 0,1 1 0,-1-1 0,1 0 0,-1 0 0,1 0 0,0 0 0,-1 0 0,1-1 0,0 0 0,0 0 0,0 0 0,0 0 0,0 0-1,1 0 1,-1-1 0,1 1 0,-1-1 0,1 0 0,0 0 0,0 0 0,0 0 0,0 0 0,1 0 0,-1 0 0,1-1 0,0 1 0,0 0 0,0-1-1,0 1 1,0-5 0,1 6-167,1 0 0,-1 0 0,0 1 0,1-1 0,-1 0-1,1 1 1,0-1 0,-1 0 0,1 1 0,0-1 0,0 1-1,0 0 1,0-1 0,0 1 0,0-1 0,0 1 0,1 0-1,-1 0 1,0 0 0,1 0 0,-1 0 0,1 0 0,-1 0-1,1 0 1,0 1 0,-1-1 0,1 1 0,0-1 0,-1 1-1,1 0 1,0-1 0,2 1 0,8-1-180,0 0 0,0 0-1,19 2 1,-24 0 250,38 2-370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4.125"/>
    </inkml:context>
    <inkml:brush xml:id="br0">
      <inkml:brushProperty name="width" value="0.025" units="cm"/>
      <inkml:brushProperty name="height" value="0.025" units="cm"/>
    </inkml:brush>
  </inkml:definitions>
  <inkml:trace contextRef="#ctx0" brushRef="#br0">0 54 15571,'4'-5'537,"1"0"-1,-1 0 0,1 1 1,0 0-1,0-1 1,0 2-1,1-1 0,10-5 1,-13 8-401,-1-1-1,1 1 1,0 0 0,-1 0 0,1 0 0,0 0-1,0 0 1,0 1 0,0 0 0,0-1 0,0 1-1,0 0 1,-1 0 0,1 0 0,0 1 0,0-1-1,0 1 1,0 0 0,0 0 0,0 0 0,4 2-1,-5-1-114,-1-1 1,1 1-1,-1 0 0,1 0 0,-1 0 0,1 0 0,-1 1 0,0-1 0,0 0 0,0 0 0,-1 1 0,1-1 0,0 1 1,-1-1-1,1 1 0,-1-1 0,0 0 0,0 1 0,0 4 0,-1 9-24,-6 30 0,4-31-2,2-6-11,-1 2-12,0 0 0,1 0 0,1 16 1,0-26 22,0 1 0,0-1 0,0 1 0,0-1 0,0 1 1,0-1-1,1 1 0,-1-1 0,1 1 0,-1-1 1,1 1-1,-1-1 0,1 0 0,0 1 0,0-1 0,0 0 1,0 0-1,0 1 0,0-1 0,0 0 0,0 0 0,0 0 1,0 0-1,0 0 0,1-1 0,-1 1 0,0 0 0,1 0 1,-1-1-1,1 1 0,-1-1 0,3 1 0,4-1-7,-1 0 0,1 0 0,-1-1 0,1 0 0,0 0 0,-1-1 0,1 0 0,-1-1 0,9-3 0,12-7 7,25-17 1,-25 14 17,-9 6-18,3-2-44,-1 0 0,0-1 0,-1-1 0,21-19 0,-40 32-17,1 0 1,-1 1-1,-1-1 1,1 0-1,0 0 1,0 0 0,0 0-1,0 0 1,-1-1-1,1 1 1,0 0 0,-1 0-1,1 0 1,-1-1-1,0 1 1,1 0-1,-1 0 1,0-1 0,0 1-1,1 0 1,-1-1-1,0 1 1,-1 0-1,1-1 1,0 1 0,-1-3-1,0 3-37,0-1 1,0 1-1,0-1 0,-1 1 1,1 0-1,0-1 0,-1 1 0,1 0 1,-1 0-1,1 0 0,-1 0 1,0 0-1,1 0 0,-1 1 0,0-1 1,0 1-1,-2-1 0,-12-3-605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4.636"/>
    </inkml:context>
    <inkml:brush xml:id="br0">
      <inkml:brushProperty name="width" value="0.025" units="cm"/>
      <inkml:brushProperty name="height" value="0.025" units="cm"/>
    </inkml:brush>
  </inkml:definitions>
  <inkml:trace contextRef="#ctx0" brushRef="#br0">186 27 14043,'0'-1'153,"1"0"0,-1 0 0,1 0 0,-1 0-1,1 0 1,-1 0 0,0 0 0,1 0 0,-1 0 0,0 0 0,0 0 0,0 0-1,0 0 1,0 0 0,0-1 0,0 1-59,0 1-1,-1-1 1,1 1-1,0-1 1,0 1-1,-1-1 1,1 1-1,0 0 1,-1-1 0,1 1-1,0-1 1,-1 1-1,1 0 1,-1 0-1,1-1 1,0 1-1,-1 0 1,1-1-1,-1 1 1,1 0-1,-2 0 1,0-1 104,-1 1 0,1 0 0,-1 0 0,1 0-1,-1 0 1,0 0 0,1 0 0,-1 1 0,1-1 0,-1 1 0,-2 1 0,-5 2-13,0 1-1,1 0 1,-1 1 0,1 0 0,0 0 0,0 1-1,1 0 1,0 1 0,-12 14 0,15-16-140,0 0 0,1 0 0,0 0 1,0 1-1,0 0 0,1 0 0,0-1 0,0 2 1,1-1-1,-1 0 0,2 1 0,-1-1 0,1 1 0,0 12 1,1-17-35,0 0 1,1-1-1,-1 1 1,1-1-1,0 1 0,0-1 1,-1 0-1,2 1 1,-1-1-1,0 0 1,0 0-1,1 0 1,-1 1-1,1-2 1,0 1-1,0 0 0,-1 0 1,1 0-1,0-1 1,1 1-1,-1-1 1,0 0-1,0 1 1,1-1-1,-1 0 1,0 0-1,3 0 1,5 2 0,0-1 0,1 0 0,-1-1 0,0 0 0,18-1 0,5-2-28,-1-2 0,0-1 0,-1-2 0,44-14-1,119-53-175,-132 43 0,-97 49 52,-7 18 212,38-33-50,1 1-1,0 0 0,0-1 1,0 1-1,0 0 1,1 1-1,-1-1 1,1 0-1,-2 5 0,4-8-15,0 0-1,0-1 0,0 1 0,0-1 0,0 1 1,0 0-1,0-1 0,0 1 0,0 0 0,0-1 1,0 1-1,0-1 0,0 1 0,1 0 1,-1-1-1,0 1 0,0-1 0,1 1 0,-1-1 1,0 1-1,1-1 0,-1 1 0,1-1 0,-1 1 1,0-1-1,1 1 0,-1-1 0,1 0 0,-1 1 1,1-1-1,0 0 0,-1 1 0,1-1 1,-1 0-1,1 0 0,0 1 0,-1-1 0,1 0 1,-1 0-1,1 0 0,0 0 0,-1 0 0,2 0 1,27-1 110,6-6-81,1-2 1,-1-2 0,49-21-1,-32 12-72,-27 10 10,-9 3-2,0 1 0,1 0 0,-1 2 0,1 0 0,21-3 0,-38 7 27,1 0 1,-1 0-1,1 0 1,0 0-1,-1 0 1,1 0-1,0 0 1,-1 0-1,1 0 1,0 0 0,-1 0-1,1 1 1,0-1-1,-1 0 1,1 0-1,0 1 1,-1-1-1,1 0 1,-1 1-1,1-1 1,-1 0-1,1 1 1,-1-1-1,1 1 1,-1-1-1,1 1 1,-1-1-1,0 1 1,1 0 0,-1-1-1,0 1 1,1-1-1,-1 1 1,0 0-1,0-1 1,0 1-1,1 0 1,-1-1-1,0 1 1,0 0-1,0-1 1,0 1-1,0 0 1,0-1-1,0 1 1,-1 0-1,1-1 1,0 1-1,0-1 1,-1 2 0,-1 4-4,0 0 0,0 0 0,-1 0 0,-4 7 0,4-7-34,-1 2-84,0 0-1,0 0 1,1 0-1,-2 9 1,7-12 19,4-4-35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5.102"/>
    </inkml:context>
    <inkml:brush xml:id="br0">
      <inkml:brushProperty name="width" value="0.025" units="cm"/>
      <inkml:brushProperty name="height" value="0.025" units="cm"/>
    </inkml:brush>
  </inkml:definitions>
  <inkml:trace contextRef="#ctx0" brushRef="#br0">370 133 15435,'6'-8'493,"0"0"-1,-1-1 1,0 0 0,-1 0-1,5-14 1,-8 20-363,0 1 1,0-1 0,-1 0 0,1 0-1,-1 0 1,0 0 0,0 0-1,0 0 1,0 0 0,-1-4 0,0 5-23,1 1 1,-1-1-1,0 1 1,1-1-1,-1 1 1,0-1-1,0 1 1,0 0-1,0 0 1,0-1-1,0 1 1,0 0-1,0 0 1,-1 0-1,1 0 1,0 0-1,-1 1 1,1-1-1,0 0 1,-4 0-1,0-1 45,-1 1-1,1 0 0,0 0 0,-1 1 0,1 0 1,-1 0-1,1 0 0,-1 1 0,1 0 1,-1 0-1,1 0 0,0 0 0,0 1 0,-8 3 1,-6 4 80,1 0-1,-28 19 1,18-9-129,1 2-1,-38 36 0,54-47-90,1 1-1,1 1 0,-1 0 0,2 0 1,0 0-1,0 1 0,1 1 0,-7 18 0,13-28-7,-1 0-1,1 0 0,0 1 0,0-1 0,1 1 0,0-1 0,-1 1 1,2 4-1,-1-7-3,0-1 1,1 1 0,-1 0-1,1-1 1,-1 1-1,1 0 1,0-1 0,-1 1-1,1-1 1,0 1-1,0-1 1,0 1 0,0-1-1,1 0 1,-1 0-1,0 1 1,0-1 0,1 0-1,-1 0 1,1 0-1,-1 0 1,1-1 0,-1 1-1,4 1 1,4 0-1,-1 0-1,1 0 1,0-1 0,0 0 0,0-1 0,0 0-1,0 0 1,-1-1 0,1 0 0,0 0 0,12-4-1,-4 0-1,0-1 0,0 0 0,-1-1 0,29-18 0,-33 17-23,-1 0-1,1-1 1,-2-1 0,1 0 0,-1 0-1,15-22 1,-20 27-118,-1-1 0,0-1 1,-1 1-1,0 0 0,0-1 0,0 0 1,-1 0-1,0 0 0,0 0 0,0 0 1,-1 0-1,0 0 0,-1 0 0,0-1 1,0-9-1,-7-5-939,6 21 1027,1 1 0,0-1 0,-1 0 0,1 0 0,0 0 0,-1 1 0,1-1 1,-1 0-1,0 1 0,1-1 0,-1 0 0,0 1 0,1-1 0,-1 1 0,0-1 1,1 1-1,-1-1 0,0 1 0,0-1 0,0 1 0,0 0 0,-1-1 0,-1 5-726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5.562"/>
    </inkml:context>
    <inkml:brush xml:id="br0">
      <inkml:brushProperty name="width" value="0.025" units="cm"/>
      <inkml:brushProperty name="height" value="0.025" units="cm"/>
    </inkml:brush>
  </inkml:definitions>
  <inkml:trace contextRef="#ctx0" brushRef="#br0">52 0 16027,'-14'35'1313,"-1"3"-953,3 1-176,4 1 416,6-1-200,2-8-592,0-8 320,14-15-144,2-8-72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5.991"/>
    </inkml:context>
    <inkml:brush xml:id="br0">
      <inkml:brushProperty name="width" value="0.025" units="cm"/>
      <inkml:brushProperty name="height" value="0.025" units="cm"/>
    </inkml:brush>
  </inkml:definitions>
  <inkml:trace contextRef="#ctx0" brushRef="#br0">1 372 14115,'10'0'995,"-1"-1"0,1-1 0,0 1 0,-1-2 1,1 1-1,15-7 0,53-30 1180,-62 31-1897,23-14 297,-2-1-1,52-42 0,-67 47-452,0-2 0,-2-1 0,0 0 0,29-43 0,-45 59-106,-1 0 0,0 0 0,0-1 0,0 1 0,-1-1 0,0 1 0,2-7 0,-4 12-16,0 0 0,0 0 1,0-1-1,0 1 0,0 0 1,0 0-1,-1 0 0,1 0 0,0-1 1,0 1-1,0 0 0,0 0 1,0 0-1,0 0 0,0 0 0,-1-1 1,1 1-1,0 0 0,0 0 1,0 0-1,0 0 0,0 0 0,-1 0 1,1 0-1,0 0 0,0 0 1,0 0-1,-1 0 0,1-1 1,0 1-1,0 0 0,0 0 0,0 0 1,-1 0-1,1 0 0,0 0 1,0 1-1,0-1 0,0 0 0,-1 0 1,1 0-1,0 0 0,0 0 1,0 0-1,0 0 0,-1 0 0,1 0 1,0 0-1,0 1 0,0-1 1,0 0-1,0 0 0,-1 0 0,1 0 1,0 0-1,0 0 0,0 1 1,0-1-1,-12 10 3,-10 19-13,2 0 0,1 1 0,2 1 0,1 1 0,-13 36 0,20-47-25,-15 41-131,23-57 66,-1-1-1,1 1 1,1-1 0,-1 1-1,1 0 1,-1-1-1,1 1 1,1 0 0,-1-1-1,1 1 1,1 5-1,-2-9 56,0 0-1,1 0 0,-1 0 1,1 0-1,-1 0 0,1 0 1,0 0-1,0 0 0,-1 0 1,1 0-1,0 0 1,0 0-1,0-1 0,0 1 1,0 0-1,0 0 0,0-1 1,0 1-1,0-1 0,0 1 1,0-1-1,2 1 0,0 0-24,1-1 0,-1 0 0,0 1 0,1-1 0,-1 0 0,1-1-1,3 0 1,21-5-503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0.182"/>
    </inkml:context>
    <inkml:brush xml:id="br0">
      <inkml:brushProperty name="width" value="0.05" units="cm"/>
      <inkml:brushProperty name="height" value="0.05" units="cm"/>
    </inkml:brush>
  </inkml:definitions>
  <inkml:trace contextRef="#ctx0" brushRef="#br0">11 1 16339,'-5'10'2009,"1"4"-1345,3-4-464,2-5 2065,6-1-2577,5 2 520,1 2-384,-1 4-105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5.643"/>
    </inkml:context>
    <inkml:brush xml:id="br0">
      <inkml:brushProperty name="width" value="0.05" units="cm"/>
      <inkml:brushProperty name="height" value="0.05" units="cm"/>
    </inkml:brush>
  </inkml:definitions>
  <inkml:trace contextRef="#ctx0" brushRef="#br0">0 52 15051,'17'-8'2383,"0"1"1,33-9-1,-24 10-960,36-4 0,118 5-555,-174 5-875,0 1 1,1-1-1,-1 1 1,0 0-1,1 0 1,-1 1-1,12 4 1,-16-5 2,-1 0 0,1 0 0,0 0 0,-1 1 0,1-1 1,-1 0-1,1 0 0,-1 1 0,0-1 0,0 1 0,0 0 1,1-1-1,-1 1 0,-1 0 0,1-1 0,0 1 1,0 0-1,-1 0 0,1 0 0,-1 0 0,1 0 0,-1-1 1,0 1-1,0 0 0,0 0 0,0 0 0,0 0 0,0 0 1,0 0-1,-1 0 0,0 2 0,-4 15-21,-1 1 0,-1-2 0,-11 22-1,10-25-74,2-1 0,0 1 0,0 1 0,1-1 0,1 1 0,-3 24 0,7-38 52,0 0 0,0 0 0,0 0 0,0 0 0,1 0 0,-1 0 0,1 0 0,-1 0 0,1 0 0,-1 0 0,1 0 1,0-1-1,0 1 0,0 0 0,0 0 0,0-1 0,1 1 0,1 2 0,3 0-166,-1 0 0,1 0-1,0 0 1,7 4 0,-7-5 38,1 1 1,-1 0-1,0 0 1,6 6-1,-6-5 67,-1 1-1,0 0 0,0 0 1,-1 0-1,0 0 0,0 1 0,4 9 1,-7-14 110,0 1 0,0-1 0,-1 0 0,1 1 0,-1-1 1,1 1-1,-1-1 0,0 0 0,0 1 0,0-1 0,0 1 1,-1-1-1,1 1 0,-1-1 0,1 0 0,-1 1 0,0-1 0,0 0 1,0 0-1,0 1 0,0-1 0,-1 0 0,1 0 0,0 0 0,-1 0 1,0-1-1,-2 3 0,-2 1 124,0-1-1,0 0 1,-1 0-1,1-1 1,-1 0 0,0 0-1,0 0 1,-10 2 0,-60 10 991,55-12-764,0-1 1,0-1 0,0-1-1,-32-3 1,44 2-382,0-1 0,0 0 1,0-1-1,0 0 0,0 0 0,1-1 0,-1 0 1,1-1-1,0 0 0,0 0 0,-13-12 0,8 2-681,14 14 694,0 1-1,-1 0 1,1 0-1,0-1 1,-1 1-1,1 0 1,0-1-1,0 1 1,-1 0-1,1-1 1,0 1 0,0 0-1,0-1 1,-1 1-1,1-1 1,0 1-1,0 0 1,0-1-1,0 1 1,0-1-1,0 1 1,0-1-1,0 1 1,0 0 0,0-1-1,0 1 1,0-1-1,0 1 1,0 0-1,0-1 1,1 1-1,-1-1 1,0 1-1,0 0 1,0-1 0,1 1-1,-1 0 1,0-1-1,0 1 1,1 0-1,-1-1 1,0 1-1,1 0 1,-1-1-1,13 0-464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6.420"/>
    </inkml:context>
    <inkml:brush xml:id="br0">
      <inkml:brushProperty name="width" value="0.025" units="cm"/>
      <inkml:brushProperty name="height" value="0.025" units="cm"/>
    </inkml:brush>
  </inkml:definitions>
  <inkml:trace contextRef="#ctx0" brushRef="#br0">286 48 18436,'1'-1'91,"-1"-1"1,0 0-1,0 0 0,0 1 1,0-1-1,0 0 1,0 0-1,0 1 0,-1-1 1,1 0-1,-1 1 1,1-1-1,-1 0 0,0 1 1,1-1-1,-1 1 0,0-1 1,0 1-1,0-1 1,0 1-1,0 0 0,-1-1 1,1 1-1,0 0 0,-1 0 1,1 0-1,0 0 1,-1 0-1,1 0 0,-4-1 1,2 2-2,0-1 1,0 1-1,0-1 0,0 1 1,0 0-1,0 1 0,0-1 1,0 0-1,0 1 1,0 0-1,0-1 0,0 1 1,0 0-1,0 1 0,0-1 1,1 0-1,-5 4 1,-12 9 83,2 1 1,-1 0 0,2 2 0,0 0 0,1 1-1,1 0 1,1 1 0,0 1 0,1 0 0,2 0-1,0 1 1,-9 29 0,16-42-127,1 0 0,0 0 0,0 0 0,1 1 0,0-1 0,1 0 0,0 1 0,1 10-1,-1-16-42,1 0 0,0 0 0,0 0 0,0 0-1,0 0 1,0 0 0,0-1 0,1 1 0,-1 0-1,1-1 1,0 1 0,0-1 0,-1 0 0,2 0-1,-1 1 1,0-1 0,0 0 0,1-1 0,-1 1-1,1 0 1,0-1 0,-1 0 0,1 1 0,0-1-1,4 1 1,1 0-71,-1-1 0,0 0 0,1 0 0,-1 0 0,0-1 0,1-1 0,-1 1 0,1-1-1,-1 0 1,8-3 0,-11 4 63,-1-1 0,0 0 0,1 0 0,-1-1 0,0 1 0,0-1 0,0 1 0,0-1-1,-1 0 1,1 0 0,0 0 0,-1-1 0,1 1 0,-1 0 0,0-1 0,0 0 0,0 1 0,0-1 0,0 0-1,-1 0 1,1 0 0,-1 0 0,0-1 0,2-3 0,-2-18-168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6.870"/>
    </inkml:context>
    <inkml:brush xml:id="br0">
      <inkml:brushProperty name="width" value="0.025" units="cm"/>
      <inkml:brushProperty name="height" value="0.025" units="cm"/>
    </inkml:brush>
  </inkml:definitions>
  <inkml:trace contextRef="#ctx0" brushRef="#br0">7 32 16019,'-6'6'1521,"6"0"-881,10-1-192,24 0 688,12-3-136,19-2-319,6-5-345,11-5 1248,1-2-1256,-6-2-8,-6 0 8</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8.807"/>
    </inkml:context>
    <inkml:brush xml:id="br0">
      <inkml:brushProperty name="width" value="0.025" units="cm"/>
      <inkml:brushProperty name="height" value="0.025" units="cm"/>
    </inkml:brush>
  </inkml:definitions>
  <inkml:trace contextRef="#ctx0" brushRef="#br0">42 0 18172,'-13'29'1312,"1"4"-1120,4 5-64,0 5 112,7 9-336,4-5-504,3-2 600,1-12-192,-1-3-128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9.350"/>
    </inkml:context>
    <inkml:brush xml:id="br0">
      <inkml:brushProperty name="width" value="0.025" units="cm"/>
      <inkml:brushProperty name="height" value="0.025" units="cm"/>
    </inkml:brush>
  </inkml:definitions>
  <inkml:trace contextRef="#ctx0" brushRef="#br0">0 111 16235,'8'-5'285,"0"-1"0,0 2-1,0-1 1,0 1 0,0 0-1,1 1 1,0 0 0,0 0-1,0 1 1,14-2 0,1-2 367,54-13 104,1 4 1,1 3-1,143-4 1,-213 16-725,1 1 11,1-1 0,17 4 0,-27-4-40,0 0 0,0 0 0,-1 1 0,1-1 0,0 1 0,0 0 0,-1-1 0,1 1 0,-1 0 0,1 0 0,-1 0 0,1 0 0,-1 0 0,1 0 0,-1 0-1,0 0 1,0 1 0,1-1 0,-1 1 0,0-1 0,0 1 0,-1-1 0,2 3 0,-2-2-3,1 0 1,-1-1-1,0 1 1,0 0-1,-1 0 0,1 0 1,0-1-1,0 1 1,-1 0-1,1 0 0,-1-1 1,0 1-1,0 0 0,1-1 1,-1 1-1,0-1 1,0 1-1,0-1 0,-1 1 1,1-1-1,-2 2 1,-33 27-6,31-27 4,-40 27-2,-76 35 1,38-22-80,70-33-394,22-9 25,33-10-275,-32 7 553,2-1-50,1 1 0,-1 0 0,1 1 0,0 1 0,22 1-1,-31-1 197,0 1-1,0 0 1,0 0-1,0 0 1,0 1-1,0-1 1,0 1-1,0 0 1,-1 0-1,1 0 1,-1 1-1,1-1 1,-1 1-1,0 0 1,0 0-1,0 0 1,0 0-1,-1 0 1,1 1-1,3 6 1,-1 2 127,0 1 1,-1 0-1,0 0 0,-1 0 1,-1 0-1,0 0 0,0 0 1,-2 1-1,0-1 0,0 1 1,-1-1-1,-1 0 0,0 0 1,-1 0-1,0 0 0,-1 0 1,0 0-1,-1-1 0,-1 1 1,0-2-1,0 1 0,-1 0 1,-1-1-1,-15 17 0,11-17 199,-1 0 0,-1-2 0,1 1 0,-2-2 0,1 0 0,-1 0 0,-21 7 0,9-6 65,0-1-1,-1-1 0,-40 5 0,55-11-382,0 0-1,-1 0 0,1-1 1,-17-2-1,28 2-70,0-1 0,-1 1 0,1 0 0,0-1 0,-1 1-1,1-1 1,0 0 0,0 1 0,0-1 0,0 0 0,0-1 0,0 1-1,0 0 1,0-1 0,0 1 0,0-1 0,1 1 0,-1-1 0,1 0-1,-1 1 1,1-1 0,-1 0 0,1 0 0,0 0 0,0 0 0,0 0-1,0-1 1,1 1 0,-1 0 0,1 0 0,-1-1 0,0-2 0,2-2-69,-1 0 1,1 1 0,0-1 0,1 1 0,-1-1-1,1 1 1,5-9 0,10-21-704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09.763"/>
    </inkml:context>
    <inkml:brush xml:id="br0">
      <inkml:brushProperty name="width" value="0.025" units="cm"/>
      <inkml:brushProperty name="height" value="0.025" units="cm"/>
    </inkml:brush>
  </inkml:definitions>
  <inkml:trace contextRef="#ctx0" brushRef="#br0">319 3 18716,'-23'-3'1792,"-3"9"-1352,-8 11-191,-2 5 903,-3 12-648,-2 6-72,2 9-184,5 4-72,9 6-64,8-1-8,13-2-104,4-3-104,16-7-312,8-6-232,10-12 1344,5-6-800,4-7-8,-1-7-72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0.181"/>
    </inkml:context>
    <inkml:brush xml:id="br0">
      <inkml:brushProperty name="width" value="0.025" units="cm"/>
      <inkml:brushProperty name="height" value="0.025" units="cm"/>
    </inkml:brush>
  </inkml:definitions>
  <inkml:trace contextRef="#ctx0" brushRef="#br0">251 54 18660,'-12'3'1392,"-9"16"-1144,-1 5-96,4 10 384,2 5-159,6 8-177,4 1-72,6 2-208,3-3-240,3-8-385,1-3-223,-3-13 720,1-6-184,-8-16-120</inkml:trace>
  <inkml:trace contextRef="#ctx0" brushRef="#br0" timeOffset="1">0 83 17340,'4'-6'286,"1"0"0,0 0 0,0 0 0,1 1 0,-1 0 1,1 0-1,0 0 0,0 1 0,1 0 0,-1 0 0,1 0 1,0 1-1,0 0 0,0 1 0,1-1 0,-1 1 0,0 1 0,11-2 1,4 0 33,-1 2 1,1 0 0,-1 1 0,1 1 0,27 5-1,-35-4-251,1 1 0,-1 1 0,0 0 1,21 10-1,-32-13-64,0 1 1,0-1-1,0 1 1,-1 0 0,1 0-1,0 1 1,-1-1-1,1 0 1,-1 1 0,0 0-1,3 3 1,-4-4-6,0 0 1,-1 0-1,1 0 1,0-1 0,-1 1-1,0 0 1,1 0-1,-1 0 1,0 0 0,0 0-1,0 0 1,0 0-1,0 0 1,-1 0 0,1 0-1,-1 0 1,1 0-1,-1 0 1,1 0 0,-1-1-1,-1 4 1,-2 0 1,1 0 0,-1 0 1,0 0-1,0-1 0,0 1 1,0-1-1,-1 0 0,0 0 1,-9 6-1,-53 26 43,56-30-36,-24 11-370,-1-1 0,0-1 0,-67 16 0,82-29 715,21-2-356,0 0 1,0 0-1,-1 0 1,1 0-1,0 0 0,-1 0 1,1 0-1,0 0 0,-1 0 1,1 0-1,0-1 0,-1 1 1,1 0-1,0 0 0,0 0 1,-1 0-1,1-1 0,0 1 1,0 0-1,-1 0 0,1-1 1,0 1-1,0 0 1,0 0-1,-1-1 0,1 1 1,0 0-1,0 0 0,0-1 1,0 1-1,0 0 0,0-1 1,0 1-1,0 0 0,-1-1 1,1 1-1,0 0 0,0-1 1,0 1-1,1 0 1,-1-1-1,0 1 0,0 0 1,0 0-1,0-1 0,0 1 1,0 0-1,0-1 0,0 1 1,1 0-1,-1 0 0,0-1 1,0 1-1,0 0 0,1 0 1,-1-1-1,0 1 0,11-14-291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0.548"/>
    </inkml:context>
    <inkml:brush xml:id="br0">
      <inkml:brushProperty name="width" value="0.025" units="cm"/>
      <inkml:brushProperty name="height" value="0.025" units="cm"/>
    </inkml:brush>
  </inkml:definitions>
  <inkml:trace contextRef="#ctx0" brushRef="#br0">84 21 16035,'4'-3'325,"-1"1"-1,0 0 0,1 0 1,-1 0-1,1 0 0,0 1 0,-1-1 1,1 1-1,0 0 0,0 0 1,0 1-1,0-1 0,0 1 0,0-1 1,0 1-1,7 1 0,-9 0-255,0-1 1,0 1-1,0 0 0,0 0 0,0-1 0,0 1 1,-1 0-1,1 0 0,0 1 0,-1-1 0,1 0 1,-1 1-1,1-1 0,-1 0 0,0 1 1,0 0-1,1-1 0,-1 1 0,0 0 0,-1 0 1,1-1-1,0 1 0,0 0 0,-1 0 0,1 0 1,-1 0-1,1 0 0,-1 0 0,0 0 0,0 0 1,0 0-1,0 0 0,0 0 0,-1 4 0,-1 2-42,1 0-1,-1 0 0,0-1 1,-1 1-1,0-1 0,0 1 1,-8 12-1,-36 48 61,29-43-60,-4 5 1,8-12 3,0 1 0,2 0 0,-20 40 0,32-58-42,-1 0 1,0 1-1,1-1 1,-1 0-1,1 1 1,-1-1 0,1 1-1,0-1 1,0 1-1,0-1 1,-1 1 0,2-1-1,-1 0 1,0 1-1,0-1 1,0 1 0,1-1-1,-1 1 1,0-1-1,1 1 1,-1-1-1,1 0 1,0 1 0,0-1-1,1 2 1,-1-2-52,1 0-1,0 0 1,-1 0 0,1 0 0,0 0 0,0-1 0,0 1-1,-1-1 1,1 1 0,0-1 0,0 1 0,0-1-1,0 0 1,0 0 0,0 0 0,0 0 0,0 0-1,4-2 1,3 0-115,1 0-1,0-1 1,-1-1-1,0 0 1,0 0-1,0-1 1,0 0-1,-1 0 1,15-12-1,14-14-429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0.983"/>
    </inkml:context>
    <inkml:brush xml:id="br0">
      <inkml:brushProperty name="width" value="0.025" units="cm"/>
      <inkml:brushProperty name="height" value="0.025" units="cm"/>
    </inkml:brush>
  </inkml:definitions>
  <inkml:trace contextRef="#ctx0" brushRef="#br0">109 0 18532,'0'0'1800,"-1"5"-1344,1 3-232,0 7 865,8 5-521,-1 3-128,3 7-296,1 4-40,-4 9-32,-4 1-24,-6 9 16,-4-1-8,-12 3-224,-4-2-288,-9-5 408,-3 1-56,0-12-40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1.385"/>
    </inkml:context>
    <inkml:brush xml:id="br0">
      <inkml:brushProperty name="width" value="0.025" units="cm"/>
      <inkml:brushProperty name="height" value="0.025" units="cm"/>
    </inkml:brush>
  </inkml:definitions>
  <inkml:trace contextRef="#ctx0" brushRef="#br0">2 20 11090,'-1'3'5402,"5"0"-3922,7-2-536,9-2-360,9-2 1897,10 0-1505,7 0-168,4-1-440,3 0-392,-2 1-800,-3 2 1392,-8-2-672,-10 1-112,-17 2-80</inkml:trace>
  <inkml:trace contextRef="#ctx0" brushRef="#br0" timeOffset="1">64 280 16179,'33'8'1385,"7"-12"-985,6-3-256,9-3 24,4-3 1184,1-7-1056,-1-5-48,-9-2-144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1.800"/>
    </inkml:context>
    <inkml:brush xml:id="br0">
      <inkml:brushProperty name="width" value="0.025" units="cm"/>
      <inkml:brushProperty name="height" value="0.025" units="cm"/>
    </inkml:brush>
  </inkml:definitions>
  <inkml:trace contextRef="#ctx0" brushRef="#br0">136 1 17548,'-11'16'1616,"-5"5"-1232,-4 8-200,-3 4 792,3 7-912,1 2-272,8-1 304,4-5-72,-2-12-112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4.154"/>
    </inkml:context>
    <inkml:brush xml:id="br0">
      <inkml:brushProperty name="width" value="0.05" units="cm"/>
      <inkml:brushProperty name="height" value="0.05" units="cm"/>
    </inkml:brush>
  </inkml:definitions>
  <inkml:trace contextRef="#ctx0" brushRef="#br0">257 74 15163,'0'-3'154,"0"0"0,0 0 0,-1 0 0,1 0-1,-1 0 1,1 0 0,-1 0 0,0 0 0,0 0 0,0 1-1,0-1 1,-1 0 0,1 1 0,-1-1 0,0 1 0,1-1-1,-1 1 1,0 0 0,0 0 0,-1 0 0,1 0 0,0 0-1,-1 0 1,1 0 0,-1 1 0,1 0 0,-1-1 0,0 1-1,0 0 1,0 0 0,1 0 0,-1 1 0,0-1 0,0 1-1,0 0 1,-4 0 0,1-1-2,0 1-1,0 1 1,1-1 0,-1 1-1,0 0 1,1 0-1,-1 0 1,1 1-1,-1 0 1,1 0 0,0 1-1,0-1 1,0 1-1,-9 7 1,7-4-64,1 0 0,-1 1-1,1-1 1,0 2 0,1-1 0,0 1-1,0-1 1,-7 15 0,6-5-67,-1 0 0,2 0-1,0 0 1,1 0 0,1 1-1,0 0 1,1-1 0,2 1 0,0 20-1,1-33-13,-1 1 0,1-1-1,0 0 1,0 0-1,1 0 1,0 0-1,2 6 1,-3-9-5,0-1 1,0 1-1,0-1 0,0 0 1,0 1-1,0-1 1,0 0-1,0 0 1,0 0-1,1 0 1,-1 0-1,0 0 1,1 0-1,-1 0 1,1 0-1,-1-1 1,1 1-1,-1 0 1,1-1-1,0 1 1,-1-1-1,1 0 0,-1 0 1,1 0-1,0 0 1,-1 0-1,3 0 1,3-1 11,-1-1 0,1-1 0,-1 1 0,1-1 0,-1 0 0,0 0 0,0 0 0,-1-1 0,1 0 0,-1 0 0,0-1 0,10-9 0,3-7 179,30-41 1,-27 30 145,-1 0 0,-2-1 0,19-47-1,-34 70-24,-5 12-52,-6 13-60,3 7-199,1 0 0,1 1 0,0-1 1,2 36-1,0-35-118,1-23 113,-1 14-201,2 0-1,-1-1 1,4 20-1,-4-31 116,1 0 0,-1 0 0,0 1 0,1-1 0,0 0 0,-1 0 0,1 0 0,0 0 0,0 0 0,0 0 0,0 0 0,1 0 0,-1 0 0,0-1 0,1 1 0,-1 0 0,1-1 0,0 1 0,-1-1 0,1 0 0,0 1 0,0-1-1,0 0 1,0 0 0,0 0 0,0 0 0,0-1 0,0 1 0,3 0 0,-2-1 29,-1-1-1,1 1 0,-1-1 0,0 1 1,1-1-1,-1 0 0,0 0 0,1 0 1,-1 0-1,0-1 0,0 1 0,0 0 1,0-1-1,0 1 0,-1-1 1,1 0-1,0 0 0,-1 0 0,1 0 1,2-4-1,-2 3-30,25-32-835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2.291"/>
    </inkml:context>
    <inkml:brush xml:id="br0">
      <inkml:brushProperty name="width" value="0.025" units="cm"/>
      <inkml:brushProperty name="height" value="0.025" units="cm"/>
    </inkml:brush>
  </inkml:definitions>
  <inkml:trace contextRef="#ctx0" brushRef="#br0">0 50 16572,'8'-6'369,"0"1"1,1 1 0,-1-1 0,1 1-1,0 1 1,0 0 0,0 0 0,18-3 0,5 2 653,40-1 1,-44 4-376,37 4-1,-53-2-518,-1 1 0,1 0 0,-1 1 1,1 0-1,18 8 0,-28-10-122,-1-1 1,1 1-1,-1 0 0,1-1 0,-1 1 1,1 0-1,-1 0 0,0 0 0,1 0 1,-1 0-1,0 0 0,0 1 0,0-1 1,0 0-1,0 1 0,0-1 0,0 0 0,-1 1 1,1-1-1,0 1 0,-1-1 0,1 3 1,-1-2-5,0-1 0,0 1 0,-1 0 0,1-1 0,-1 1 0,1-1 0,-1 1 0,0 0 0,1-1 0,-1 0 0,0 1 0,0-1 0,0 1 0,0-1-1,0 0 1,-1 0 0,-1 2 0,-7 5 0,-1 0-1,0-1 0,0 0 0,-14 5 0,22-10 3,-29 12 4,21-10-16,0 0 0,1 1 0,0 1 0,-1 0 0,2 0 0,-11 9 0,20-15-2,0 0 0,-1 0 0,1 1 0,-1-1 0,1 0 0,-1 1-1,1-1 1,0 1 0,-1-1 0,1 0 0,0 1 0,0-1 0,-1 1 0,1-1 0,0 1-1,0-1 1,-1 1 0,1-1 0,0 1 0,0-1 0,0 1 0,0-1 0,0 1 0,0-1 0,0 1-1,0-1 1,0 1 0,0-1 0,0 1 0,0-1 0,0 1 0,0-1 0,1 1 0,-1-1-1,0 1 1,0-1 0,1 1 0,-1-1 0,0 1 0,0-1 0,1 0 0,-1 1 0,1-1 0,-1 0-1,0 1 1,1-1 0,-1 0 0,1 1 0,-1-1 0,1 0 0,29 10-631,-26-10 545,23 6-411,-14-4 164,0 0 0,0 1 0,-1 1-1,19 7 1,-28-9 288,0-1 1,0 1-1,0 0 1,0 0-1,0 0 0,0 1 1,-1-1-1,1 0 1,-1 1-1,0 0 0,0 0 1,0-1-1,0 1 0,0 0 1,0 1-1,-1-1 1,0 0-1,0 0 0,0 1 1,0-1-1,1 7 1,-1-1 134,-1 0 1,-1 1 0,1-1 0,-1 0 0,-1 0 0,0 0 0,0 0 0,0-1 0,-1 1-1,-1 0 1,1-1 0,-2 0 0,1 0 0,-1 0 0,0 0 0,0-1 0,-13 13-1,10-11 90,-1-1 0,0 0 0,-1 0 0,0-1 0,0 0 0,-1 0 0,1-1 0,-1-1 0,-1 1 0,1-2 0,-1 0 0,-22 5 0,30-8-170,-1-1-1,1 1 1,-1-1-1,1 0 1,0 0-1,-1-1 1,1 1-1,-1-1 1,1 0-1,0 0 1,-6-3-1,8 3 30,0 0 0,0 0 0,0 0 0,1 0 0,-1-1 0,0 1 0,1-1 0,-1 1 0,1-1 0,-1 0-1,1 1 1,0-1 0,0 0 0,0 0 0,0 0 0,0 0 0,0 0 0,0 0 0,1 0 0,-1 0 0,1 0 0,0 0 0,-1 0 0,1-1 0,0-1-1,0-2-27,1 1 0,-1 0 0,1 0 0,0-1 0,3-6 0,14-32-19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2.695"/>
    </inkml:context>
    <inkml:brush xml:id="br0">
      <inkml:brushProperty name="width" value="0.025" units="cm"/>
      <inkml:brushProperty name="height" value="0.025" units="cm"/>
    </inkml:brush>
  </inkml:definitions>
  <inkml:trace contextRef="#ctx0" brushRef="#br0">257 0 14995,'10'7'1745,"-23"16"-873,-11 2-264,-9 6 1408,-3 7-935,-2 2-313,0 3-48,7 3-240,4 1-112,11 2-184,6-4-88,13-2-112,5-2-32,12-10-304,5-5-296,8-15 552,3-9-128,1-17-64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3.139"/>
    </inkml:context>
    <inkml:brush xml:id="br0">
      <inkml:brushProperty name="width" value="0.025" units="cm"/>
      <inkml:brushProperty name="height" value="0.025" units="cm"/>
    </inkml:brush>
  </inkml:definitions>
  <inkml:trace contextRef="#ctx0" brushRef="#br0">215 115 17676,'-1'6'1600,"-2"9"-1120,0 2-192,-1 6 761,1 2-345,-2 6-336,1-1-200,3 1-576,-2-2-272,1-6 792,1-3-256,-3-12-89,1-3-95</inkml:trace>
  <inkml:trace contextRef="#ctx0" brushRef="#br0" timeOffset="1">0 123 15011,'8'-10'513,"1"0"-1,0 1 0,0 0 0,1 1 1,0 0-1,0 1 0,1 0 1,0 0-1,1 1 0,-1 1 1,19-7-1,-13 6-138,0 1 0,0 1 0,1 0 0,0 1 0,-1 1 1,1 1-1,29 1 0,-44 0-340,0 1 1,0-1-1,0 1 1,0-1-1,0 1 1,0 0 0,0 0-1,-1 0 1,1 1-1,0-1 1,-1 1-1,1-1 1,0 1-1,-1 0 1,0 0-1,0 0 1,3 3-1,-4-3-25,0 0 0,0 0 0,0 0-1,0 0 1,0 0 0,-1 0 0,1 0-1,-1 0 1,1 0 0,-1 0-1,0 0 1,0 0 0,0 0 0,0 0-1,0 0 1,0 1 0,-1-1 0,1 0-1,-1 0 1,0 0 0,1 0 0,-1 0-1,0 0 1,0-1 0,0 1 0,-2 2-1,-3 5 8,0-1 0,-1 0 0,0 0-1,-1-1 1,0 0 0,0 0 0,0-1-1,-1 0 1,-9 5 0,0-1-232,0-1 0,-1-1 1,-34 11-1,48-18-11,0 0 0,0 0 1,0 0-1,-1-1 0,-9 0 1,20-4-201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3.583"/>
    </inkml:context>
    <inkml:brush xml:id="br0">
      <inkml:brushProperty name="width" value="0.025" units="cm"/>
      <inkml:brushProperty name="height" value="0.025" units="cm"/>
    </inkml:brush>
  </inkml:definitions>
  <inkml:trace contextRef="#ctx0" brushRef="#br0">65 40 16307,'2'-4'631,"1"0"0,0 1 0,1-1 0,-1 1 0,0 0 0,1 0 0,0 0 0,0 1 0,-1 0 0,9-4 0,-10 5-531,0 0 0,0 1 0,-1 0 0,1-1 0,0 1 1,0 0-1,0 0 0,-1 0 0,1 0 0,0 1 0,0-1 0,0 0 0,-1 1 0,1-1 0,0 1 1,-1-1-1,1 1 0,0 0 0,-1 0 0,1 0 0,-1 0 0,1 0 0,-1 0 0,0 0 0,1 0 0,-1 1 1,0-1-1,0 1 0,0-1 0,0 0 0,2 4 0,-1-2-76,-1 0 0,1 0 0,0 0 0,-1 1-1,0-1 1,1 0 0,-1 1 0,-1-1 0,1 1 0,0 0 0,-1-1 0,0 1 0,0-1 0,0 1-1,0 0 1,-1 3 0,-1-1-21,1 0 0,-1-1 0,0 1-1,-1 0 1,1-1 0,-1 0 0,-1 0 0,-6 9-1,-5 3-212,-1 0-1,-1-2 0,-36 27 0,45-36 80,8-6 110,0 0 0,0 0 0,0 0-1,-1 0 1,1 1 0,0-1 0,0 0-1,0 0 1,0 0 0,0 0 0,0 0 0,-1 0-1,1 0 1,0 0 0,0 0 0,0 0-1,0 0 1,0 0 0,0 1 0,0-1 0,0 0-1,0 0 1,-1 0 0,1 0 0,0 0-1,0 0 1,0 1 0,0-1 0,0 0 0,0 0-1,0 0 1,0 0 0,0 0 0,0 0 0,0 1-1,0-1 1,0 0 0,0 0 0,0 0-1,0 0 1,0 0 0,0 1 0,0-1 0,0 0-1,0 0 1,0 0 0,1 0 0,-1 0-1,8 1-476,14-3-152,-14 0 364,7-2-217,0 2 1,22-2-1,-35 4 466,1-1 0,-1 1 1,1 0-1,-1 0 0,1 0 0,-1 1 0,1-1 0,-1 1 0,1-1 0,-1 1 0,0 0 0,1 0 0,-1 0 0,0 0 0,0 0 0,0 0 0,0 1 0,0-1 0,0 1 0,0 0 0,0-1 0,3 5 1,-4-4 59,-1 0 0,1 0 1,-1 0-1,1 0 1,-1 0-1,0 0 0,0 0 1,1 0-1,-1 0 1,-1 0-1,1 0 1,0 0-1,-1 1 0,1-1 1,-1 0-1,1 0 1,-1 0-1,0-1 0,0 1 1,0 0-1,0 0 1,0 0-1,0-1 1,0 1-1,-1 0 0,1-1 1,-1 1-1,1-1 1,-3 2-1,-4 3 141,1 0 0,-1 0 0,0-1-1,0 0 1,-11 4 0,10-5-94,-1 0-1,0 0 0,-1-1 1,1 0-1,0-1 0,-1 0 1,-19 0-1,30-2-56,-1 1-1,0-1 1,1 0-1,-1 0 1,0 0-1,1 0 1,-1 0-1,1 0 1,-1 0 0,0 0-1,1-1 1,-1 1-1,1 0 1,-1 0-1,0 0 1,1-1-1,-1 1 1,1 0 0,-1-1-1,1 1 1,-1 0-1,1-1 1,-1 1-1,1 0 1,-1-1-1,1 1 1,-1-1 0,1 1-1,0-1 1,-1 1-1,1-1 1,0 0-1,0 1 1,-1-1 0,1 1-1,0-1 1,0 0-1,0 1 1,0-1-1,0 1 1,0-1-1,0 0 1,0 1 0,0-1-1,0 0 1,0 1-1,0-1 1,0 1-1,0-1 1,1 0-1,-1 1 1,0-1 0,0 1-1,1-1 1,-1 1-1,0-1 1,1 1-1,-1-1 1,1 0-1,13-14-13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4.004"/>
    </inkml:context>
    <inkml:brush xml:id="br0">
      <inkml:brushProperty name="width" value="0.025" units="cm"/>
      <inkml:brushProperty name="height" value="0.025" units="cm"/>
    </inkml:brush>
  </inkml:definitions>
  <inkml:trace contextRef="#ctx0" brushRef="#br0">184 1 18732,'0'18'1648,"-9"4"-1096,1-4-215,2 10 807,3 0-440,2 5-192,-1 3-48,2 0-144,-1 3-56,-5 1-88,-2 3-24,-7 1-24,-2 1-120,-4-2-544,-4-5-800,4-13 1152,-1-10-184,4-9-144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4.408"/>
    </inkml:context>
    <inkml:brush xml:id="br0">
      <inkml:brushProperty name="width" value="0.025" units="cm"/>
      <inkml:brushProperty name="height" value="0.025" units="cm"/>
    </inkml:brush>
  </inkml:definitions>
  <inkml:trace contextRef="#ctx0" brushRef="#br0">0 52 16524,'2'1'2000,"4"1"-1192,14-4-272,4-2 1113,15-5-633,5 2-160,11-3-664,1 1-392,-2 2-592,-1 2 712,-17 3-240,-10 4-184</inkml:trace>
  <inkml:trace contextRef="#ctx0" brushRef="#br0" timeOffset="1">62 171 15163,'0'4'1761,"19"-4"-985,7-3-264,15-5 1096,5-2-576,13-2-679,5 1-457,5-4 248,0 4-144,-2 5-144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4.843"/>
    </inkml:context>
    <inkml:brush xml:id="br0">
      <inkml:brushProperty name="width" value="0.025" units="cm"/>
      <inkml:brushProperty name="height" value="0.025" units="cm"/>
    </inkml:brush>
  </inkml:definitions>
  <inkml:trace contextRef="#ctx0" brushRef="#br0">41 1 17372,'-6'33'1680,"1"-2"-1088,-4 4-224,2 3 689,0 1-209,2 3-272,4-2-208,1-4-648,4-3-280,0-8-889,1-3 1201,-1-6-208,-1-6-200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5.309"/>
    </inkml:context>
    <inkml:brush xml:id="br0">
      <inkml:brushProperty name="width" value="0.025" units="cm"/>
      <inkml:brushProperty name="height" value="0.025" units="cm"/>
    </inkml:brush>
  </inkml:definitions>
  <inkml:trace contextRef="#ctx0" brushRef="#br0">1 192 12779,'16'-20'1235,"1"1"1,0 1-1,2 0 1,0 1-1,1 2 1,1 0-1,0 0 1,45-21-1,-56 33-1032,-1-1-1,1 1 1,0 0-1,0 1 1,0 1-1,0-1 1,0 1-1,17 1 1,7 3-104,42 7 0,-35-3-139,-35-7 36,-1 1 0,1 0 0,-1 1 0,0-1 1,0 1-1,1 0 0,-1 0 0,7 5 0,-11-6 4,0 0 0,1 0 0,-1 0 0,0 0 0,0 0 0,0 1 0,0-1 0,0 0 0,0 1 0,-1-1 0,1 1 0,0-1 0,-1 1 0,1-1 0,-1 1 0,0 0 0,1-1 0,-1 1 0,0-1 0,0 1 0,0 0 0,0-1 0,0 1 0,0 0 0,-1-1 0,1 1 0,-1-1 0,1 1 0,-1 0 0,1-1 0,-1 1 0,-1 1 0,-2 5 4,-1 1 1,0-1-1,0 0 0,-1-1 1,0 0-1,-1 1 0,1-2 1,-14 11-1,-7 3 17,-31 19-1,30-23-47,-33 12 0,59-24-255,8-1 121,12 1-16,-16-4 134,1 0 2,19 4-145,-1 1 1,0 1-1,23 8 0,-38-11 159,-1 0 0,1 0 0,0 0 0,-1 1 0,1 0 0,6 7 0,-9-9 18,-1 0 0,0 1 0,0-1 0,0 1 0,0 0 0,-1 0 0,1 0 0,-1 0 0,0 0 0,0 0 0,0 0 0,0 0 0,1 7 0,-2-5 17,0-1 0,-1 1 0,0 0 0,0 0 0,0 0 0,0 0 0,-1-1 0,0 1 0,1-1 0,-2 1 0,1-1 0,-1 0 0,1 0 0,-1 0 0,0 0 0,0 0 0,-8 6 0,-3 3 211,-1 0 0,0-1 1,-19 11-1,31-21-204,-13 9 314,-1-1-1,-1-1 0,-22 9 1,36-16-348,1 0-1,-1-1 1,0 0 0,0 0-1,1 0 1,-1-1-1,0 1 1,0-1 0,0 0-1,1 0 1,-1 0 0,0 0-1,0-1 1,0 1 0,0-1-1,1 0 1,-1 0 0,0-1-1,1 1 1,-1-1 0,1 0-1,0 1 1,-7-6 0,8 5-118,1 0 1,-1 0 0,0-1-1,0 1 1,1 0 0,0-1-1,-1 1 1,1-1 0,0 0-1,0 1 1,0-1 0,1 0-1,-1 0 1,1 0-1,-1 1 1,1-1 0,0 0-1,0 0 1,0 0 0,1 0-1,-1 0 1,1 1 0,-1-1-1,1 0 1,2-3 0,7-13-764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5.787"/>
    </inkml:context>
    <inkml:brush xml:id="br0">
      <inkml:brushProperty name="width" value="0.025" units="cm"/>
      <inkml:brushProperty name="height" value="0.025" units="cm"/>
    </inkml:brush>
  </inkml:definitions>
  <inkml:trace contextRef="#ctx0" brushRef="#br0">237 36 14435,'2'-3'487,"5"-23"1591,-7 26-2045,0 0 0,0 0 1,0-1-1,0 1 0,0 0 0,1 0 0,-1 0 1,0-1-1,0 1 0,0 0 0,0 0 0,-1-1 1,1 1-1,0 0 0,0 0 0,0 0 0,0-1 1,0 1-1,0 0 0,0 0 0,0 0 0,0-1 1,0 1-1,-1 0 0,1 0 0,0 0 0,0-1 1,0 1-1,0 0 0,-1 0 0,1 0 0,0 0 1,0 0-1,-13 7 1442,-2 8-798,0 1 0,1 0 0,0 1 0,-14 24 0,-39 80 562,49-85-901,2 0 1,-12 42-1,24-66-300,1 0 0,0 1 0,1-1 0,0 1 0,1-1 0,0 1 0,1-1 0,1 1 0,0-1 0,5 21 0,-5-27-204,1-1-1,0 1 0,1-1 0,-1 0 0,1 0 0,0 0 1,0 0-1,1 0 0,-1-1 0,1 1 0,0-1 0,0 0 0,1 0 1,-1-1-1,1 1 0,7 3 0,-5-3-72,0-1 0,0-1 0,0 1 0,0-1 0,0 0 0,0-1 1,1 0-1,-1 0 0,0 0 0,1-1 0,-1 0 0,11-2 0,26-7-956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6.271"/>
    </inkml:context>
    <inkml:brush xml:id="br0">
      <inkml:brushProperty name="width" value="0.025" units="cm"/>
      <inkml:brushProperty name="height" value="0.025" units="cm"/>
    </inkml:brush>
  </inkml:definitions>
  <inkml:trace contextRef="#ctx0" brushRef="#br0">247 125 15491,'0'23'2177,"0"2"-1057,-4 1-432,-3 0 2049,1 0-1409,5 2-456,-1 1-272,2-5-840,3-1-416,0-7 576,1-3-160,-5-3-104</inkml:trace>
  <inkml:trace contextRef="#ctx0" brushRef="#br0" timeOffset="1">1 34 15899,'10'-5'423,"0"0"0,1 0 0,0 1 0,0 1 0,0-1-1,0 2 1,1 0 0,-1 0 0,1 1 0,0 0 0,-1 1-1,1 1 1,21 2 0,-11 1-205,-1 1 0,1 0 0,-1 1 0,0 2 0,-1 0 0,28 15 0,-40-18-165,0 0 1,0 0-1,0 1 0,-1 0 1,0 0-1,11 13 0,-16-18-41,-1 1-1,0 0 1,1-1-1,-1 1 1,0 0-1,0 0 0,0 0 1,-1-1-1,1 1 1,0 0-1,-1 0 1,1 0-1,-1 1 1,0-1-1,1 0 1,-1 0-1,0 0 1,0 0-1,-1 0 1,1 0-1,0 0 0,-1 0 1,1 0-1,-1 0 1,0 0-1,1 0 1,-1 0-1,0 0 1,0 0-1,0-1 1,-1 1-1,1 0 1,0-1-1,-1 1 1,1-1-1,-3 3 0,-4 2 40,0 0-1,-1 0 0,1-1 0,-1 0 0,0 0 0,-1-1 0,-17 6 0,-74 13 32,76-18-188,4-1-561,1-1 1,-29 1-1,42-5 448,7 1 211,0 0 0,0 0 0,-1 0-1,1 0 1,0 0 0,0 0 0,0 0 0,0 0-1,0 0 1,0 0 0,0 0 0,0 0 0,0 0-1,0 0 1,0 0 0,-1 0 0,1-1 0,0 1 0,0 0-1,0 0 1,0 0 0,0 0 0,0 0 0,0 0-1,0 0 1,0 0 0,0 0 0,0 0 0,0 0-1,0 0 1,0-1 0,0 1 0,0 0 0,0 0 0,0 0-1,0 0 1,0 0 0,0 0 0,0 0 0,0 0-1,0 0 1,0 0 0,0-1 0,0 1 0,0 0-1,0 0 1,0 0 0,0 0 0,0 0 0,0 0 0,0 0-1,0 0 1,0 0 0,1 0 0,-1 0 0,0 0-1,0 0 1,0 0 0,0-1 0,0 1 0,0 0-1,0 0 1,0 0 0,0 0 0,0 0 0,0 0 0,1 0-1,9-6-585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4.576"/>
    </inkml:context>
    <inkml:brush xml:id="br0">
      <inkml:brushProperty name="width" value="0.05" units="cm"/>
      <inkml:brushProperty name="height" value="0.05" units="cm"/>
    </inkml:brush>
  </inkml:definitions>
  <inkml:trace contextRef="#ctx0" brushRef="#br0">36 0 13403,'-9'57'2309,"-13"94"2124,19-118-3942,1 0 0,5 53 0,-2-81-450,-1 0-1,1 0 1,0 0 0,1 0-1,-1 0 1,1 0 0,0-1-1,4 9 1,-5-11-18,0-1-1,1 1 1,-1-1 0,0 0-1,0 1 1,1-1 0,-1 0-1,1 0 1,-1 0 0,1 0-1,0 0 1,-1 0-1,1-1 1,0 1 0,0-1-1,-1 1 1,1-1 0,0 1-1,0-1 1,0 0 0,0 0-1,-1 0 1,1 0 0,0 0-1,0 0 1,0-1 0,2 0-1,21-5 55,-10 2 5,-1 1 0,1 0-1,0 1 1,0 0 0,17 1 0,-29 2-72,0-1 0,0 0 0,0 1 1,1-1-1,-1 1 0,0 0 0,0 0 0,-1 0 0,1 0 1,0 1-1,0-1 0,-1 1 0,1 0 0,0 0 0,-1 0 1,0 0-1,1 0 0,-1 0 0,0 1 0,0-1 0,0 1 1,-1-1-1,1 1 0,-1 0 0,1 0 0,-1-1 0,0 1 1,0 0-1,0 0 0,1 6 0,-2-5 39,0 0 1,1 0-1,-2 0 0,1 0 1,0 0-1,-1 0 0,1 0 1,-1 0-1,0 0 0,-1 0 1,1 0-1,-1 0 0,0-1 0,1 1 1,-2-1-1,1 1 0,0-1 1,-1 0-1,1 0 0,-1 0 1,0 0-1,0 0 0,-6 4 1,3-3 71,0 1 1,-1-1 0,0 0-1,1 0 1,-1-1-1,-1 0 1,1 0 0,0-1-1,-1 0 1,1 0 0,-14 1-1,15-3-26,0 0 1,0-1-1,-1 0 0,1 1 0,0-2 0,1 1 0,-1-1 0,0 0 1,0 0-1,1-1 0,-8-4 0,9 5-215,0-1 0,0 1 0,1-1-1,-1 0 1,1 0 0,0-1 0,0 1 0,0-1-1,1 1 1,-1-1 0,1 0 0,0 0 0,0 0-1,0 0 1,0 0 0,0-5 0,1 7 21,1 1 1,0 0 0,-1-1-1,1 1 1,0-1 0,0 1-1,0 0 1,0-1 0,0 1-1,0-1 1,1 1-1,-1-1 1,0 1 0,1 0-1,-1-1 1,1 1 0,-1 0-1,1 0 1,0-1 0,0 1-1,-1 0 1,1 0 0,0 0-1,0 0 1,0 0 0,0 0-1,2-1 1,10-3-866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6.693"/>
    </inkml:context>
    <inkml:brush xml:id="br0">
      <inkml:brushProperty name="width" value="0.025" units="cm"/>
      <inkml:brushProperty name="height" value="0.025" units="cm"/>
    </inkml:brush>
  </inkml:definitions>
  <inkml:trace contextRef="#ctx0" brushRef="#br0">66 0 18804,'1'2'238,"-1"0"0,0 0 1,0 0-1,0 0 0,0 1 0,-1-1 1,1 0-1,-1 0 0,1 0 0,-1 0 0,0 0 1,1-1-1,-1 1 0,-2 3 0,0 2 385,-4 12 165,-28 89 1285,31-92-1940,1-1-1,0 1 1,1 0 0,0 31-1,2-43-159,1 0 0,0 0-1,0 0 1,0 0 0,0-1-1,0 1 1,1 0 0,0-1-1,0 1 1,0-1 0,0 1 0,0-1-1,1 0 1,-1 0 0,1 0-1,0 0 1,0 0 0,0-1-1,0 1 1,0-1 0,1 0-1,-1 0 1,1 0 0,-1-1-1,1 1 1,0-1 0,0 0-1,7 2 1,-1-1-190,0 0 0,0-1 0,-1 0 0,1-1 0,0 0 0,0 0 0,0-1 0,0-1 0,0 1 0,16-6 0,-3-2-443</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7.162"/>
    </inkml:context>
    <inkml:brush xml:id="br0">
      <inkml:brushProperty name="width" value="0.025" units="cm"/>
      <inkml:brushProperty name="height" value="0.025" units="cm"/>
    </inkml:brush>
  </inkml:definitions>
  <inkml:trace contextRef="#ctx0" brushRef="#br0">45 250 17132,'-10'22'1848,"-3"0"-1056,0 1-288,8 0 881,2 2-273,6-2-456,5-3-248,7-3-920,5-6-368,1-8 728,2-1-224,4-5-136</inkml:trace>
  <inkml:trace contextRef="#ctx0" brushRef="#br0" timeOffset="1">363 1 17556,'-5'27'1824,"5"-1"-1256,4 2-264,3 4 913,3 7-657,-1-1-64,-3 2-184,-5 2-96,-8 0-120,-9 1-48,-10 2-72,-4 1-88,-13 4-440,-4-1-256,-6-3 664,-2-7-152,5-16-97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7.805"/>
    </inkml:context>
    <inkml:brush xml:id="br0">
      <inkml:brushProperty name="width" value="0.025" units="cm"/>
      <inkml:brushProperty name="height" value="0.025" units="cm"/>
    </inkml:brush>
  </inkml:definitions>
  <inkml:trace contextRef="#ctx0" brushRef="#br0">0 101 17580,'12'5'1584,"18"-9"-992,8-6-240,18 0 609,12 0-169,10-3-584,3 0-320,-1 2 664,-6-2-480,-13 1-136,-13 2-56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8.249"/>
    </inkml:context>
    <inkml:brush xml:id="br0">
      <inkml:brushProperty name="width" value="0.025" units="cm"/>
      <inkml:brushProperty name="height" value="0.025" units="cm"/>
    </inkml:brush>
  </inkml:definitions>
  <inkml:trace contextRef="#ctx0" brushRef="#br0">0 169 14931,'16'11'1585,"12"-8"-1113,27-12-184,11-4 480,14-10-360,9-1-320,8-2-1152,2-2 1112,-11-2-312,-8 1-168</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8.670"/>
    </inkml:context>
    <inkml:brush xml:id="br0">
      <inkml:brushProperty name="width" value="0.025" units="cm"/>
      <inkml:brushProperty name="height" value="0.025" units="cm"/>
    </inkml:brush>
  </inkml:definitions>
  <inkml:trace contextRef="#ctx0" brushRef="#br0">306 8 13115,'-9'-2'252,"0"0"-1,0 1 1,0-1 0,0 2 0,-1-1 0,1 1 0,0 1-1,-1 0 1,1 0 0,0 0 0,0 1 0,0 1-1,0 0 1,0 0 0,1 1 0,-1 0 0,1 0 0,0 1-1,0 0 1,1 0 0,-1 1 0,-8 8 0,7-5-81,0 0 0,0 0 0,1 1 0,1 0 0,0 1 0,0 0 1,1 0-1,0 0 0,1 1 0,0-1 0,1 1 0,0 0 0,1 1 0,0-1 1,-1 24-1,4-31-128,0 1 1,0-1 0,0 0 0,1 0 0,-1 0 0,1 1-1,1-1 1,-1 0 0,1 0 0,0 0 0,0-1 0,0 1-1,1 0 1,-1-1 0,1 0 0,0 1 0,0-1-1,1 0 1,0 0 0,-1-1 0,1 1 0,0-1 0,1 0-1,-1 0 1,0 0 0,7 2 0,-3-2-20,0 0 0,0-1-1,1 0 1,-1 0 0,0-1 0,1 0 0,-1 0-1,1-1 1,0 0 0,-1-1 0,1 0 0,-1 0 0,0-1-1,1 0 1,12-5 0,-1-1 63,0-1 1,0-1-1,-1-1 1,-1-1-1,0 0 1,27-25-1,-35 28-9,0-1 0,-1 0 1,0 0-1,0-1 0,-1 0 0,-1-1 0,0 0 0,0 0 0,-1-1 0,-1 1 1,7-23-1,-11 31-77,0 0 0,0 0 1,-1 0-1,1-1 1,-1 1-1,0 0 0,0 0 1,0 0-1,-1 0 1,1 0-1,-1-1 0,0 1 1,0 0-1,-1 0 1,1 1-1,-1-1 0,0 0 1,0 0-1,0 1 0,0-1 1,-1 1-1,-5-6 1,4 6-131,0 0 0,0 0 0,-1 1 0,1-1 0,-1 1 1,0 0-1,0 0 0,0 0 0,0 1 0,0 0 0,0 0 1,0 0-1,0 1 0,0 0 0,0 0 0,-1 0 0,-8 2 0,5-1-54,1 1 0,0 0-1,-1 0 1,1 1 0,-13 6-1,-5 7-495</inkml:trace>
  <inkml:trace contextRef="#ctx0" brushRef="#br0" timeOffset="1">752 255 20908,'-3'34'1529,"-4"4"-1201,-2-3-160,4 7 504,0 1-376,5-3-328,3-5-328,4-7-608,2-5 848,1-7-208,-1-3-120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9.127"/>
    </inkml:context>
    <inkml:brush xml:id="br0">
      <inkml:brushProperty name="width" value="0.025" units="cm"/>
      <inkml:brushProperty name="height" value="0.025" units="cm"/>
    </inkml:brush>
  </inkml:definitions>
  <inkml:trace contextRef="#ctx0" brushRef="#br0">28 1 20236,'-5'10'1569,"-1"10"-1161,2 3-160,-3 7 488,4 4-136,2 4-224,-1 0-72,5 0-272,1-2-240,4-6-712,-3-5 1944,5-9-1072,2-10-48,4-12-64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19.558"/>
    </inkml:context>
    <inkml:brush xml:id="br0">
      <inkml:brushProperty name="width" value="0.025" units="cm"/>
      <inkml:brushProperty name="height" value="0.025" units="cm"/>
    </inkml:brush>
  </inkml:definitions>
  <inkml:trace contextRef="#ctx0" brushRef="#br0">205 1 18868,'-24'17'779,"2"1"0,0 1 0,1 1 0,-36 44 0,50-55-634,0 1 0,1 0 1,0 0-1,1 1 0,0-1 1,0 1-1,1 0 0,1 0 1,-1 1-1,2-1 0,0 1 1,0 0-1,1-1 0,1 23 1,1-27-126,0-1 1,0 0 0,0 1 0,1-1-1,0 0 1,0 0 0,1 0-1,0 0 1,0 0 0,0-1 0,1 0-1,0 1 1,0-1 0,0 0-1,0-1 1,6 5 0,-7-6-18,1 0 0,-1-1 0,1 0 0,0 0 0,-1 0 0,1 0 0,0-1 0,0 0 1,0 0-1,0 0 0,0 0 0,1 0 0,-1-1 0,0 1 0,0-1 0,0 0 0,0-1 0,1 1 0,-1-1 0,0 0 0,0 0 0,0 0 1,0 0-1,0-1 0,5-2 0,-4 1 24,0 0 0,0-1 0,0 1 0,-1-1 0,1 0 0,-1 0 0,0-1 1,0 1-1,0-1 0,-1 0 0,0 0 0,0 0 0,0 0 0,0-1 0,-1 1 0,3-11 1,-4 13-2,0 0 0,-1 1 0,1-1 1,-1 0-1,0 1 0,0-1 1,0 0-1,0 0 0,-1 1 0,1-1 1,-1 0-1,1 1 0,-1-1 0,0 1 1,0-1-1,0 1 0,-1-1 1,1 1-1,0 0 0,-1-1 0,1 1 1,-1 0-1,0 0 0,0 0 1,0 0-1,0 1 0,0-1 0,0 0 1,-1 1-1,1 0 0,0-1 0,-1 1 1,1 0-1,-1 0 0,1 0 1,-1 1-1,0-1 0,-3 0 0,-4-1 37,0 0 0,0 1-1,0 1 1,0-1 0,0 2 0,-15 1-1,18-1-107,1 0-1,0 1 0,0-1 0,0 1 1,0 0-1,0 1 0,0 0 1,0-1-1,1 2 0,0-1 1,-8 6-1,13-9 9,0 1 1,-1-1-1,1 0 0,-1 0 1,1 0-1,0 1 0,-1-1 1,1 0-1,0 1 0,-1-1 1,1 0-1,0 0 0,0 1 1,-1-1-1,1 1 0,0-1 1,0 0-1,0 1 0,-1-1 1,1 0-1,0 1 0,0-1 1,0 1-1,0-1 0,0 1 1,0-1-1,0 0 0,0 1 1,0-1-1,0 1 0,0-1 1,0 0-1,0 1 0,0-1 1,0 1-1,1-1 0,-1 1 1,0-1-1,0 0 0,0 1 1,1-1-1,-1 0 0,0 1 1,0-1-1,1 0 0,-1 1 1,0-1-1,1 0 0,-1 0 1,0 1-1,1-1 0,-1 0 1,0 0-1,1 0 0,-1 1 1,1-1-1,-1 0 0,0 0 1,1 0-1,-1 0 0,1 0 1,-1 0-1,0 0 1,1 0-1,31 3-1145,1-5 502,10-2-157</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38:20.022"/>
    </inkml:context>
    <inkml:brush xml:id="br0">
      <inkml:brushProperty name="width" value="0.025" units="cm"/>
      <inkml:brushProperty name="height" value="0.025" units="cm"/>
    </inkml:brush>
  </inkml:definitions>
  <inkml:trace contextRef="#ctx0" brushRef="#br0">12 182 15963,'-10'-2'1913,"9"-3"-961,4-1-352,20-2 960,11-1-159,19-2-313,7-2-240,15 0-456,4-1-280,4-2-856,-2-1-2136,-15-5 2511,-11-1-343,-12 0-312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41:56.023"/>
    </inkml:context>
    <inkml:brush xml:id="br0">
      <inkml:brushProperty name="width" value="0.025" units="cm"/>
      <inkml:brushProperty name="height" value="0.025" units="cm"/>
    </inkml:brush>
  </inkml:definitions>
  <inkml:trace contextRef="#ctx0" brushRef="#br0">17 291 5913,'-13'-17'2686,"9"10"973,25 9-2936,15 1-970,0-2 0,0-1-1,0-2 1,67-12-1,-27 3-64,11 0 361,0 4 0,93 4 1,1233 26 54,-789-79-152,-210 12 62,390 2 20,-558 32-44,482-33-14,357-10-238,-482 65 346,-92 0-4,-401-12-68,434 3-79,-2 22-84,-524-24 146,940 57-171,-874-56 177,1174 41 115,-809-7-145,190 8 92,261-31 9,-344-24-85,344 8-62,-661 20-364,63 3-871,-213-20 993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1:44:32.945"/>
    </inkml:context>
    <inkml:brush xml:id="br0">
      <inkml:brushProperty name="width" value="0.025" units="cm"/>
      <inkml:brushProperty name="height" value="0.025" units="cm"/>
    </inkml:brush>
  </inkml:definitions>
  <inkml:trace contextRef="#ctx0" brushRef="#br0">1 0 6985,'57'19'942,"1"-3"0,0-2 0,102 10 0,181-11-195,744 37-829,-1059-47 84,447 46 142,2-25 29,49-42-227,70 1-179,-107 46 155,-175-7-417,389 4-964,-236-10 2195,297-24 372,-426-19-2095,172-11-1962,-314 36 2805,219 26 1,12-8 4267,2-30-4281,-358 6-303,-42 3 180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5.132"/>
    </inkml:context>
    <inkml:brush xml:id="br0">
      <inkml:brushProperty name="width" value="0.05" units="cm"/>
      <inkml:brushProperty name="height" value="0.05" units="cm"/>
    </inkml:brush>
  </inkml:definitions>
  <inkml:trace contextRef="#ctx0" brushRef="#br0">53 180 17260,'-3'11'1633,"9"-11"-398,13-15 168,-9 4-1037,-1-1 1,-1 0-1,0-1 0,0 1 0,-1-1 1,-1-1-1,-1 1 0,1-1 0,3-18 0,-9 30-315,1 0 0,-1 0 0,0 1 0,0-1 0,0 0 0,0 0 0,0 0-1,0 0 1,0 0 0,-1-3 0,1 5-33,-1 0 0,1-1 0,0 1 0,0-1 0,0 1-1,-1 0 1,1 0 0,0-1 0,0 1 0,-1 0 0,1-1 0,0 1 0,-1 0 0,1 0 0,0 0 0,-1-1-1,1 1 1,0 0 0,-1 0 0,1 0 0,0 0 0,-1 0 0,1-1 0,-1 1 0,1 0 0,0 0 0,-1 0-1,1 0 1,-1 0 0,1 1 0,-3-1 21,1 1-1,0 0 0,-1 0 1,1 0-1,0 0 1,0 1-1,0-1 0,0 1 1,0-1-1,0 1 1,0 0-1,1-1 0,-3 4 1,-10 14-26,0 1 0,1 1-1,1 0 1,1 1 0,1 0 0,1 1 0,1 0 0,-8 40 0,15-61-14,1 0 0,-1 0 0,1 1 0,0-1 0,0 0 1,0 0-1,0 1 0,0-1 0,1 0 0,0 3 0,-1-4 1,0-1-1,1 1 1,-1-1 0,0 1-1,0-1 1,1 1-1,-1-1 1,1 1-1,-1-1 1,0 1 0,1-1-1,-1 0 1,1 1-1,-1-1 1,1 0 0,-1 1-1,1-1 1,-1 0-1,1 0 1,-1 1-1,1-1 1,-1 0 0,1 0-1,0 0 1,0 0-1,3 0 1,-1-1-1,1 1 0,-1-1 1,1 0-1,-1-1 0,0 1 1,1 0-1,-1-1 0,0 0 0,5-3 1,31-21-3,-14 8-12,42-21 1,-60 36-10,0-1-1,0 1 1,1 1 0,-1-1 0,1 1-1,0 1 1,0-1 0,0 1 0,0 1-1,14 0 1,-18 0 8,-1 1-1,0-1 0,0 1 1,0 0-1,0 0 1,0 0-1,0 1 1,0-1-1,0 1 1,0-1-1,-1 1 1,1 0-1,-1 0 1,1 0-1,-1 1 1,0-1-1,2 3 1,1 2-34,0 1 1,-1-1 0,0 1-1,6 16 1,-4-16 267,-3-16 46,-1-16 145,-3 8-243,0 0 0,-2 0 0,1 0 0,-2 0 0,0 1 0,-1-1 0,-8-17 0,69 42-3829,-19-10 3041,9-8-150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6.109"/>
    </inkml:context>
    <inkml:brush xml:id="br0">
      <inkml:brushProperty name="width" value="0.05" units="cm"/>
      <inkml:brushProperty name="height" value="0.05" units="cm"/>
    </inkml:brush>
  </inkml:definitions>
  <inkml:trace contextRef="#ctx0" brushRef="#br0">51 0 17260,'-3'4'269,"1"0"1,-1-1 0,1 1 0,0 0-1,0 0 1,1 1 0,-1-1 0,0 5-1,-2 2 63,-3 15-5,1 0 0,0 0 0,2 1 0,1 0 1,2-1-1,2 50 0,-1-70-322,1 1 0,0-1 0,0 0 0,1 1 0,0-1 0,0 0 0,4 9 0,-5-14 8,0 1 0,0-1 0,0 1 0,0-1 0,0 1 0,0-1 0,0 0 1,1 0-1,-1 0 0,0 1 0,1-1 0,-1 0 0,1 0 0,-1-1 1,1 1-1,-1 0 0,1 0 0,0-1 0,-1 1 0,1-1 0,0 0 1,0 1-1,-1-1 0,1 0 0,0 0 0,0 0 0,-1 0 0,1 0 0,0-1 1,0 1-1,2-1 0,3-2 76,0 0 0,-1 0 0,1 0 0,-1-1 0,0 0 0,0 0 0,0-1 0,-1 0 0,1 0 0,-1 0 0,0-1 0,0 1 0,-1-1 0,5-8 0,5-8 360,-2-2 0,15-35 0,-20 44-256,-4 9-100,-1 1 0,1 0 1,-1-1-1,-1 0 0,2-6 0,-3 31-121,1 1 0,1-1 0,0 1 1,2-1-1,0 0 0,7 18 0,-9-31 23,0 0 1,1 0-1,0-1 0,0 1 0,1-1 1,-1 0-1,1 0 0,0 0 1,9 8-1,-9-10 6,0-1 1,-1 1-1,1-1 0,0 0 1,0 0-1,1-1 1,-1 1-1,0-1 0,0 0 1,1 0-1,-1 0 0,0-1 1,1 1-1,-1-1 1,8-1-1,-1 0 47,1-1-1,-1 0 1,0-1-1,0 0 1,0-1 0,-1 0-1,1-1 1,13-8 0,-18 10 7,0-1 0,-1 1 0,0-1 1,1 0-1,-2-1 0,1 1 0,0-1 0,-1 0 1,0 0-1,0-1 0,0 1 0,-1-1 0,0 1 1,0-1-1,4-13 0,-6 16-40,0-1-1,-1 1 1,0-1 0,1 1-1,-1-1 1,-1 1 0,1-1-1,0 1 1,-1-1 0,0 1-1,0-1 1,0 1 0,0 0-1,-1-1 1,1 1 0,-1 0-1,0 0 1,1 0 0,-1 0-1,-5-5 1,-2-1-529,-1 0 0,0 1-1,0 0 1,-15-8 0,11 7-733,14 9 1236,0 0 1,-1 0-1,1 0 0,0 0 1,0 0-1,0 0 0,0 0 0,0 0 1,0 0-1,0 0 0,0 0 1,0 0-1,0 0 0,0 0 0,-1 0 1,1 0-1,0 0 0,0 0 1,0-1-1,0 1 0,0 0 0,0 0 1,0 0-1,0 0 0,0 0 1,0 0-1,0 0 0,0 0 0,0 0 1,0 0-1,0 0 0,0 0 1,0 0-1,0-1 0,0 1 0,0 0 1,0 0-1,0 0 0,0 0 1,0 0-1,0 0 0,0 0 1,0 0-1,0 0 0,0 0 0,0 0 1,0-1-1,0 1 0,0 0 1,0 0-1,0 0 0,0 0 0,0 0 1,0 0-1,0 0 0,0 0 1,0 0-1,0 0 0,0 0 0,0 0 1,0 0-1,0 0 0,12-3-862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6.571"/>
    </inkml:context>
    <inkml:brush xml:id="br0">
      <inkml:brushProperty name="width" value="0.05" units="cm"/>
      <inkml:brushProperty name="height" value="0.05" units="cm"/>
    </inkml:brush>
  </inkml:definitions>
  <inkml:trace contextRef="#ctx0" brushRef="#br0">90 5 17700,'-19'29'1104,"-27"53"494,42-73-1392,0 1-1,0 0 0,1-1 0,1 2 1,-1-1-1,-1 19 0,4-27-170,0 0 0,0 1 0,0-1 0,0 0 0,0 0 0,0 0 0,1 0 1,-1 0-1,1 0 0,-1 0 0,1 0 0,0 0 0,0 0 0,0-1 0,0 1 0,0 0 0,0 0 0,3 2 0,-3-3-12,1 0 0,-1 0 1,1-1-1,-1 1 1,1 0-1,-1-1 0,1 0 1,-1 1-1,1-1 0,-1 0 1,1 0-1,0 0 1,-1 0-1,1 0 0,-1 0 1,1 0-1,0 0 0,-1-1 1,1 1-1,-1-1 0,1 1 1,-1-1-1,1 0 1,1-1-1,7-3 85,-2-1 1,1 0-1,-1 0 0,0-1 1,0 0-1,0 0 0,-1-1 1,-1 0-1,1 0 0,9-17 1,-3 3 194,-2 0 1,0-1-1,10-33 1,-14 29-59,-8 26-157,-3 16-96,-21 83-53,23-89-51,1 0 0,0 0 0,0 1 0,1-1 0,0 0 1,0 0-1,1 1 0,4 15 0,-5-24 52,1 0 1,-1 0-1,1 1 0,-1-1 1,1 0-1,-1 0 0,1 0 1,0 0-1,-1 0 0,1 1 1,0-1-1,0-1 0,0 1 1,0 0-1,0 0 0,0 0 1,0 0-1,0-1 0,0 1 1,0 0-1,0-1 0,0 1 1,1-1-1,-1 0 0,0 1 1,0-1-1,1 0 0,-1 0 1,0 1-1,1-1 0,-1 0 1,0 0-1,0-1 0,1 1 1,1 0-1,2-2-48,0 0-1,0 0 1,0 0 0,-1 0-1,1-1 1,-1 1-1,1-1 1,4-5 0,30-26-693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6.991"/>
    </inkml:context>
    <inkml:brush xml:id="br0">
      <inkml:brushProperty name="width" value="0.05" units="cm"/>
      <inkml:brushProperty name="height" value="0.05" units="cm"/>
    </inkml:brush>
  </inkml:definitions>
  <inkml:trace contextRef="#ctx0" brushRef="#br0">73 0 16331,'-23'39'1759,"9"-16"-458,-20 44 0,34-67-1279,-1 1 0,1-1 0,0 1 0,0-1 0,0 1 0,0-1 0,0 1 0,0-1-1,0 1 1,0 0 0,0-1 0,0 1 0,0-1 0,0 1 0,0-1 0,0 1-1,1-1 1,-1 1 0,0-1 0,0 1 0,1-1 0,-1 1 0,0-1 0,0 1 0,1-1-1,-1 1 1,1-1 0,-1 0 0,0 1 0,1-1 0,-1 1 0,1-1 0,-1 0 0,1 0-1,-1 1 1,1-1 0,-1 0 0,1 0 0,0 0 0,-1 0 0,1 1 0,-1-1 0,1 0-1,-1 0 1,1 0 0,0 0 0,40 1-163,-15 0 142,-8 2-37,0 2 1,0 0-1,27 12 1,-38-14 16,0 1 1,0 0 0,0 0-1,-1 0 1,1 0-1,-1 1 1,0 0 0,-1 1-1,1-1 1,9 13 0,-14-14 29,1-1 0,0 0 0,-1 0 0,0 0 1,0 1-1,0-1 0,0 0 0,0 1 1,-1-1-1,1 1 0,-1-1 0,0 1 1,0-1-1,-1 1 0,1-1 0,-1 1 0,0 3 1,-1-1 45,0 0 0,-1-1 0,1 1 0,-1-1 0,0 0 0,0 0 0,-1 0 0,0 0 0,-7 7 1,6-7-27,0 0 1,0 0 0,-1-1-1,0 1 1,0-1 0,0-1 0,0 1-1,-1-1 1,1 0 0,-1 0 0,0-1-1,0 0 1,0 0 0,0-1 0,0 0-1,-1 0 1,-6-1 0,12 0-23,0 0-1,1 0 1,-1-1 0,0 1-1,1 0 1,-1-1 0,1 0 0,-1 1-1,1-1 1,-3-1 0,-8-14-41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7.431"/>
    </inkml:context>
    <inkml:brush xml:id="br0">
      <inkml:brushProperty name="width" value="0.05" units="cm"/>
      <inkml:brushProperty name="height" value="0.05" units="cm"/>
    </inkml:brush>
  </inkml:definitions>
  <inkml:trace contextRef="#ctx0" brushRef="#br0">16 49 18652,'2'20'838,"-2"1"1,-1-1-1,-5 36 1,0 3-27,2 380 691,6-420-1418,-2-19-83,0 0 0,0 0 0,0 0 0,0 0 0,1 0 0,-1 1 0,0-1-1,0 0 1,0 0 0,0 0 0,0 0 0,0 0 0,0 0 0,0 0-1,0 1 1,0-1 0,0 0 0,0 0 0,0 0 0,0 0 0,1 0 0,-1 0-1,0 0 1,0 0 0,0 0 0,0 0 0,0 0 0,0 0 0,0 1-1,0-1 1,1 0 0,-1 0 0,0 0 0,0 0 0,0 0 0,0 0 0,0 0-1,0 0 1,1 0 0,-1 0 0,0 0 0,0 0 0,0 0 0,0 0-1,0-1 1,0 1 0,0 0 0,1 0 0,-1 0 0,0 0 0,0 0-1,0 0 1,0 0 0,2-3 13,0 0-1,-1 0 0,0 0 1,1-1-1,-1 1 1,0 0-1,0-6 1,27-154 145,9-45-68,-32 190-94,32-110-35,-32 115 28,0-1-1,1 0 0,1 1 0,0 0 1,1 1-1,17-20 0,-23 30 5,0-1 1,0 1-1,0 0 0,0 0 1,1 1-1,-1-1 1,0 0-1,1 1 0,0-1 1,-1 1-1,1 0 0,0 0 1,0 0-1,0 1 0,0-1 1,-1 0-1,1 1 1,0 0-1,0 0 0,0 0 1,0 0-1,0 0 0,0 1 1,0-1-1,0 1 1,0 0-1,0-1 0,3 3 1,-2-1-2,0 0 1,-1 0-1,1 1 0,-1-1 1,1 1-1,-1 0 1,0 0-1,0 0 1,0 0-1,-1 1 1,1-1-1,-1 1 0,1 0 1,-1-1-1,-1 1 1,1 0-1,0 0 1,-1 0-1,1 5 1,-1 0 23,0 0 1,-1 0-1,0 0 1,0 0 0,-1 0-1,0 0 1,-1 0 0,0 0-1,0 0 1,-1-1 0,0 1-1,0-1 1,-1 0-1,-10 16 1,11-19-59,0-1 0,0 1-1,-1 0 1,1-1 0,-1 0 0,0 0-1,0 0 1,-1 0 0,1-1 0,-1 1-1,0-1 1,0 0 0,0-1 0,0 1-1,0-1 1,0 0 0,-1 0 0,1-1-1,-1 0 1,0 1 0,1-2 0,-1 1-1,0-1 1,-8 0 0,13-1 5,0 1 1,-1 0-1,1-1 1,0 1-1,0 0 0,0-1 1,0 1-1,0-1 1,0 0-1,0 1 1,0-1-1,0 0 1,0 0-1,0 0 1,0 0-1,1 1 0,-1-1 1,0 0-1,0 0 1,1-1-1,-1 1 1,1 0-1,-1 0 1,1 0-1,0 0 0,-1 0 1,1-1-1,0 1 1,0 0-1,0 0 1,0 0-1,0-1 1,0 1-1,0 0 1,0 0-1,0 0 0,0-1 1,1 1-1,-1 0 1,0 0-1,1 0 1,0-2-1,9-21-486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8.098"/>
    </inkml:context>
    <inkml:brush xml:id="br0">
      <inkml:brushProperty name="width" value="0.05" units="cm"/>
      <inkml:brushProperty name="height" value="0.05" units="cm"/>
    </inkml:brush>
  </inkml:definitions>
  <inkml:trace contextRef="#ctx0" brushRef="#br0">89 38 18900,'0'-1'59,"-1"0"0,0 1 0,0-1 0,0 0 0,0 1 0,0-1 0,0 1 0,0 0 0,0-1 0,0 1 0,0 0 0,0 0 0,0-1 0,0 1 0,0 0 0,0 0 0,0 0 0,0 0 1,0 0-1,-1 1 0,1-1 0,0 0 0,0 0 0,0 1 0,0-1 0,0 1 0,0-1 0,0 1 0,1-1 0,-1 1 0,0-1 0,0 1 0,0 0 0,0 0 0,1-1 0,-1 1 0,0 0 0,0 1 0,-4 3 57,1 0 0,0 0-1,1 1 1,-1-1 0,-2 8 0,1-2-78,0 1 0,2 0 0,-1 0 0,1 0-1,1 0 1,0 0 0,1 0 0,1 0 0,-1 1 0,2-1 0,0 0 0,3 17 0,-4-28-22,0 0-1,0 0 1,1 1-1,-1-1 1,0 0-1,1 0 1,-1 1-1,1-1 1,-1 0 0,1 0-1,0 0 1,0 0-1,-1 0 1,1 0-1,0 0 1,0 0-1,0 0 1,0 0-1,0 0 1,0-1-1,0 1 1,0 0 0,0-1-1,0 1 1,1-1-1,-1 1 1,0-1-1,0 1 1,1-1-1,-1 0 1,2 0-1,-1 0 31,1-1 0,-1 1 0,1-1 0,0 0-1,-1 0 1,0 0 0,1 0 0,-1 0 0,1-1-1,-1 1 1,0-1 0,0 1 0,0-1 0,3-3-1,5-5 125,-1 0 0,-1-1 0,0 0 0,0 0 0,-1-1-1,0 1 1,-1-2 0,-1 1 0,0-1 0,0 1 0,-1-1 0,-1-1-1,2-13 1,-5 26-161,0 0-1,1 1 1,-1-1-1,0 1 1,0-1-1,0 0 1,0 1-1,0-1 1,-1 0-1,1 1 1,0-1-1,0 1 1,0-1-1,0 0 1,-1 1-1,1-1 1,0 1-1,0-1 1,-1 1-1,1-1 1,-1 0-1,0 1-6,1 0 0,-1 0 0,1 0 0,-1 0 0,1 1 0,-1-1 0,1 0 0,-1 0 0,1 1 0,-1-1 0,1 0 0,-1 1 0,1-1 0,0 1 0,-1-1 0,1 0 0,0 1 0,-1-1 0,1 1 0,0-1 0,0 1 0,-1-1 0,1 1-1,0-1 1,0 1 0,0-1 0,0 1 0,-1 0 0,-3 12-141,0 0 0,0 0 0,2 1 0,-1-1 0,0 27 0,2-29-204,1 0 1,1 0 0,0 0 0,0-1-1,1 1 1,1 0 0,6 20 0,-7-29 210,-1 1 0,0-1 0,0 1 0,1-1 0,0 0 0,-1 0 0,1 0 1,0 0-1,0 0 0,0 0 0,0 0 0,0 0 0,1-1 0,-1 1 0,1-1 1,-1 0-1,1 0 0,-1 0 0,1 0 0,-1 0 0,1 0 0,0-1 1,0 1-1,-1-1 0,1 0 0,0 0 0,0 0 0,-1 0 0,1 0 0,0-1 1,0 1-1,-1-1 0,5-1 0,5-2-507,0 0 0,0-1 1,0-1-1,-1 0 0,19-13 0,-9 4 322,0-1 1,-1-1-1,0-1 0,-2 0 1,0-2-1,-1 0 0,-1-1 1,22-39-1,-35 56 560,-1 0 0,1 0 0,-1-1-1,-1 1 1,1 0 0,0-1 0,-1 1 0,0-1-1,0 1 1,-1-1 0,1 0 0,-1 0 0,0-8 0,0 13-170,-1-1 1,1 1 0,0-1 0,-1 1-1,1 0 1,0-1 0,-1 1 0,1 0-1,0-1 1,-1 1 0,1 0 0,0 0-1,-1-1 1,1 1 0,-1 0 0,1 0-1,-1-1 1,1 1 0,-1 0 0,1 0 0,-1 0-1,1 0 1,-1 0 0,1 0 0,-1 0-1,1 0 1,-1 0 0,1 0 0,-1 0-1,1 0 1,-1 0 0,1 1 0,0-1-1,-1 0 1,1 0 0,-1 0 0,1 1-1,-1-1 1,0 0 0,-18 12 1103,5 0-383,1 2-1,0-1 1,0 2 0,-19 30 0,20-28-249,12-17-539,0 0 0,0 0 0,-1 0 0,1 1-1,0-1 1,0 0 0,0 0 0,0 0 0,0 0-1,0 1 1,0-1 0,0 0 0,0 0 0,0 0-1,0 0 1,0 1 0,0-1 0,0 0 0,0 0-1,0 0 1,0 0 0,0 1 0,0-1 0,0 0-1,1 0 1,-1 0 0,0 0 0,0 0 0,0 1-1,0-1 1,0 0 0,0 0 0,0 0 0,1 0 0,-1 0-1,0 0 1,0 0 0,0 1 0,0-1 0,0 0-1,1 0 1,-1 0 0,0 0 0,0 0 0,0 0-1,0 0 1,1 0 0,-1 0 0,0 0 0,0 0-1,0 0 1,0 0 0,1 0 0,-1 0 0,10 0 6,17-4-242,51-1 0,-68 5 134,0 0 0,-1 1 0,1 1 1,0-1-1,0 2 0,0-1 0,-1 1 0,15 7 0,-23-9 87,1-1 0,0 1-1,0 0 1,0 0 0,0 0-1,-1 0 1,1 1 0,0-1-1,-1 0 1,1 1 0,-1-1-1,1 1 1,-1 0-1,0-1 1,0 1 0,0 0-1,0 0 1,0-1 0,0 1-1,0 0 1,-1 0 0,1 0-1,-1 0 1,1 0 0,-1 0-1,0 0 1,1 0 0,-1 0-1,-1 1 1,1-1-1,0 0 1,0 0 0,-1 0-1,1 0 1,-1 0 0,1 0-1,-1 0 1,0 0 0,0-1-1,0 1 1,-2 3 0,-1 0 58,0 1 1,0-1 0,-1 0 0,0 0 0,0 0 0,0-1 0,0 1-1,-1-1 1,0-1 0,1 1 0,-10 3 0,11-5-150,-1-1-1,1 0 1,-1 1 0,1-1 0,-1-1 0,0 1-1,1-1 1,-1 0 0,0 0 0,1 0 0,-1-1-1,1 1 1,-9-3 0,11 2-4,0 1-1,0-1 1,0 0 0,1 0-1,-1 0 1,0-1 0,0 1 0,0 0-1,1-1 1,-1 1 0,1-1-1,-1 1 1,1-1 0,0 0-1,-1 0 1,1 0 0,0 1-1,0-1 1,0 0 0,1 0-1,-1 0 1,0-1 0,1 1-1,-1 0 1,1 0 0,0 0-1,0 0 1,0 0 0,0-1-1,0 1 1,1-3 0,5-19-928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8.514"/>
    </inkml:context>
    <inkml:brush xml:id="br0">
      <inkml:brushProperty name="width" value="0.05" units="cm"/>
      <inkml:brushProperty name="height" value="0.05" units="cm"/>
    </inkml:brush>
  </inkml:definitions>
  <inkml:trace contextRef="#ctx0" brushRef="#br0">154 12 16700,'0'0'57,"0"0"0,0 0 0,1 0 0,-1 0 0,0-1 0,1 1 0,-1 0 0,0 0 0,0 0 0,0-1 1,1 1-1,-1 0 0,0 0 0,0-1 0,0 1 0,1 0 0,-1-1 0,0 1 0,0 0 0,0 0 0,0-1 0,0 1 1,0 0-1,0-1 0,0 1 0,0 0 0,0-1 0,0 1 0,0 0 0,0-1 0,0 1 0,0 0 0,0-1 1,0 1-1,0 0 0,0-1 0,-1 1 0,1 0 0,0 0 0,0-1 0,-16 1 1209,-24 13 354,30-9-1455,1 2-1,-1-1 1,1 2 0,0-1 0,-10 10-1,16-14-160,0 1-1,0-1 0,1 1 0,-1 0 1,1-1-1,0 1 0,0 1 0,0-1 1,0 0-1,0 0 0,0 1 0,1-1 1,0 1-1,0-1 0,0 1 0,0 0 1,0 0-1,1-1 0,0 6 1,0-8-4,1 0 0,-1 1 0,1-1 0,0 0 0,0 0 0,-1 0 0,1 0 0,0 0 0,0 0 0,0 0 0,0 0 0,0 0 0,1 0 1,-1 0-1,0-1 0,0 1 0,0-1 0,1 1 0,-1 0 0,0-1 0,1 0 0,-1 1 0,0-1 0,1 0 0,-1 0 0,0 0 0,1 0 0,-1 0 1,3 0-1,48-3 16,-45 2-9,3-1-2,2 1-4,1 0-1,22 0 1,-33 1-4,-1 0 1,1 0-1,0 0 0,-1 0 1,1 1-1,0-1 0,0 0 0,-1 1 1,1-1-1,-1 1 0,1 0 1,0-1-1,-1 1 0,1 0 1,-1 0-1,0 0 0,1 0 1,-1 0-1,0 1 0,0-1 1,1 0-1,-1 0 0,0 1 1,0-1-1,0 1 0,-1-1 1,1 1-1,1 2 0,-2-2 4,0 1 0,-1-1-1,1 1 1,0-1 0,-1 1-1,1-1 1,-1 1 0,0-1-1,0 0 1,0 1 0,0-1 0,0 0-1,0 0 1,-1 1 0,1-1-1,-1 0 1,-2 2 0,-32 31 160,25-26-125,0-1 0,-1 0 0,-15 8 1,24-14-85,-1 0 0,0 0 0,0-1 0,0 1 1,-1-1-1,1 0 0,0 0 0,0 0 0,-1-1 1,1 1-1,-1-1 0,1 0 0,0-1 0,-5 0 0,7 1 41,1 0-1,0-1 0,0 1 1,0-1-1,0 1 0,0-1 1,0 0-1,0 1 0,0-1 1,0 0-1,1 0 0,-2-1 0,-8-13-150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0.573"/>
    </inkml:context>
    <inkml:brush xml:id="br0">
      <inkml:brushProperty name="width" value="0.05" units="cm"/>
      <inkml:brushProperty name="height" value="0.05" units="cm"/>
    </inkml:brush>
  </inkml:definitions>
  <inkml:trace contextRef="#ctx0" brushRef="#br0">193 317 12083,'-21'13'812,"0"1"-1,1 1 1,0 1 0,-17 19 0,29-27-593,1 0-1,0 0 1,0 1 0,1 1-1,0-1 1,0 1-1,1 0 1,0 0 0,1 0-1,0 1 1,-2 13-1,5-21-170,0 0 0,1 0 1,0 0-1,0 0 0,0 0 0,0 0 0,0 0 0,0 1 0,1-1 0,-1 0 0,1 0 0,0 0 0,0 0 0,0 0 0,1-1 0,-1 1 0,1 0 0,2 4 0,-2-5-11,0 0 0,1 0 1,-1-1-1,0 1 0,1 0 0,-1-1 0,1 0 0,-1 1 0,1-1 0,-1 0 0,1 0 0,0-1 0,0 1 0,0 0 0,-1-1 0,1 0 0,0 0 0,0 0 0,0 0 0,3 0 0,5-2 51,0-1-1,0 1 1,0-2-1,-1 1 1,0-2-1,1 1 1,-2-1 0,1-1-1,0 0 1,-1 0-1,9-9 1,4-4 168,0-1 1,36-46 0,-38 40-254,-2 0 1,0-2-1,-2 0 0,15-37 1,-22 45-137,-2 0 1,0 0-1,-2-1 1,0 0-1,-1 0 1,-1-1-1,0-28 1,-3 45 81,0 1-1,-1-1 1,0 0 0,0 0 0,0 0 0,0 1-1,-1-1 1,1 0 0,-1 1 0,0 0-1,-1-1 1,-4-6 0,6 9 46,-1 1 1,1 0-1,0-1 1,-1 1-1,1 0 1,-1 0-1,1 0 0,-1 0 1,0 0-1,1 0 1,-1 0-1,0 1 1,0-1-1,1 1 1,-1-1-1,0 1 0,0 0 1,0-1-1,0 1 1,0 0-1,0 0 1,1 0-1,-1 1 1,0-1-1,0 0 0,0 1 1,0-1-1,0 1 1,1 0-1,-1-1 1,0 1-1,1 0 0,-1 0 1,-2 2-1,-1 1 43,-1 0-1,0 1 0,1-1 0,0 1 1,0 0-1,0 1 0,1-1 0,-1 1 1,2 0-1,-1 0 0,0 1 0,1-1 1,0 1-1,1-1 0,-3 9 0,4-9-115,-1 0 0,1-1 0,1 1 0,-1 0 0,1 0 0,0 0-1,0 0 1,1 0 0,-1-1 0,1 1 0,1 0 0,-1 0 0,1-1 0,0 1 0,0-1 0,1 0-1,-1 1 1,7 8 0,-8-14 60,11 17-915,18 28 0,-27-38 835,1 1 0,-1-1 0,0 1 0,-1 0 0,0 0 1,0 0-1,0 10 0,0 11 293,-2 1 0,-7 47 1,4-45 168,1 57 0,6-74-909,-4-15 538,1 0 0,-1 0 0,1 0 0,-1 0-1,0-1 1,1 1 0,-1 0 0,1 0 0,-1-1 0,0 1 0,1 0 0,-1-1-1,0 1 1,1 0 0,-1-1 0,0 1 0,0-1 0,1 1 0,-1-1-1,0 1 1,0 0 0,0-1 0,1 1 0,-1-1 0,0 1 0,0-1 0,0 0-1,7-20-194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8:59.029"/>
    </inkml:context>
    <inkml:brush xml:id="br0">
      <inkml:brushProperty name="width" value="0.05" units="cm"/>
      <inkml:brushProperty name="height" value="0.05" units="cm"/>
    </inkml:brush>
  </inkml:definitions>
  <inkml:trace contextRef="#ctx0" brushRef="#br0">16 5 18980,'1'0'75,"-1"0"1,0-1-1,0 1 1,0 0-1,0 0 0,0-1 1,0 1-1,1 0 1,-1 0-1,0-1 0,0 1 1,0 0-1,0 0 1,1 0-1,-1-1 0,0 1 1,0 0-1,1 0 1,-1 0-1,0 0 0,0 0 1,1 0-1,-1-1 1,0 1-1,0 0 0,1 0 1,-1 0-1,0 0 1,1 0-1,-1 0 0,0 0 1,0 0-1,1 0 1,-1 0-1,0 0 0,1 0 1,-1 1-1,0-1 1,1 0-1,2 13 1493,-4 24-419,1-35-1029,-27 258 1069,29-259-1406,2-6 36,5-7-240,0-7-413,-1 0 0,6-24 0,0 2 195,-1 9-122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0.020"/>
    </inkml:context>
    <inkml:brush xml:id="br0">
      <inkml:brushProperty name="width" value="0.05" units="cm"/>
      <inkml:brushProperty name="height" value="0.05" units="cm"/>
    </inkml:brush>
  </inkml:definitions>
  <inkml:trace contextRef="#ctx0" brushRef="#br0">0 474 9218,'13'0'1796,"-6"0"-617,0 0-1,-1 0 1,1 1-1,0 0 1,7 2-1,-11-3-911,0 1 0,1-1 0,-1 1 0,0-1 0,1 0 0,-1 0 0,0 0 0,0-1 0,1 1 0,-1-1 0,0 0 0,0 0 0,0 0 0,0 0 0,0-1 0,0 1 0,0-1 0,0 0 0,5-3 0,-5 2-161,0 0 0,0 0 0,0-1 0,0 1 0,0 0 0,-1-1 1,1 0-1,-1 0 0,0 1 0,-1-1 0,1 0 0,0-1 0,-1 1 0,2-8 0,-3 11-93,0 1 1,0-1-1,0 0 0,1 0 0,-1 0 1,0 0-1,0 0 0,0 1 0,0-1 1,0 0-1,-1 0 0,1 0 0,0 0 1,0 1-1,0-1 0,-1 0 1,1 0-1,0 0 0,-1 1 0,1-1 1,-1 0-1,0 0 0,1 1-4,-1-1 0,0 1 0,1 0 0,-1 0-1,0 0 1,1 0 0,-1 0 0,1 0 0,-1 0 0,0 0 0,1 0-1,-1 0 1,0 0 0,1 0 0,-1 1 0,1-1 0,-1 0 0,0 0-1,1 1 1,-1-1 0,0 1 0,-4 2 20,1 0-1,0 0 1,-1 1 0,1-1-1,-5 7 1,-2 4-32,1 1 1,1 0-1,0 0 0,1 1 1,0 0-1,1 0 0,1 1 1,-6 28-1,11-44 3,1 0 0,0-1 0,0 1 0,0-1 0,-1 1 0,1 0 0,0-1 0,0 1 0,0 0 0,0-1-1,0 1 1,1 0 0,-1-1 0,0 1 0,0 0 0,0-1 0,0 1 0,1 0 0,-1-1 0,0 1 0,1-1 0,-1 1 0,0-1 0,1 1 0,-1-1 0,1 1 0,-1-1-1,1 1 1,0 0-1,1-1 0,-1 0 0,0 1 0,0-1 0,0 0 0,1 0 0,-1 0 0,0 0 0,0 0 0,1 0-1,-1-1 1,0 1 0,0 0 0,2-1 0,9-4-17,0 0 1,17-10-1,-15 7-3,79-31-95,-82 35 75,0 1 1,0 0-1,0 1 1,1 0-1,-1 1 1,19-1-1,-27 2 33,-1 0 0,0 0 0,0 0 0,0 1 0,0-1 0,0 0-1,0 1 1,0 0 0,0-1 0,0 1 0,0 0 0,0 0 0,0 0 0,0 0 0,0 0 0,-1 0 0,1 1 0,-1-1 0,1 1-1,-1-1 1,1 1 0,-1-1 0,0 1 0,2 2 0,-1 2-14,-1-1 0,1 0 0,-1 0 0,0 1 0,-1-1 0,1 0 0,-1 9 1,0 7-9,2-15 128,1-13-25,0-16 36,-3 10-83,3-25 153,-3 37-199,0-1 0,1 1-1,-1 0 1,1 0 0,-1 0 0,0 0 0,1 0-1,-1 0 1,1 0 0,0 0 0,-1 1 0,1-1-1,0 0 1,0 0 0,0 0 0,-1 1 0,1-1-1,0 0 1,0 1 0,0-1 0,0 1-1,0-1 1,0 1 0,0-1 0,0 1 0,0 0-1,0 0 1,3-1 0,4 1-243,1 0-1,-1-1 1,1 0 0,-1-1-1,1 0 1,-1 0 0,0-1-1,0 0 1,0 0-1,0-1 1,-1 0 0,1 0-1,-1-1 1,10-7 0,-2-3 156,-1 0 0,0-1 0,0 0 0,-2-1 0,0-1 0,-1 0 0,-1 0 0,-1-1 0,-1 0 0,0-1 0,-1 0 0,-1 0 0,5-32 0,-5 14 650,-1-1 0,-1-62-1,-10 122 764,-13 206 34,7-128-766,3 121-1,13-189-477,-8-50 185,2 8-283,0 0 1,-8-20-1,-1 8-267,-2 0-1,-1 1 1,0 1-1,-25-27 1,24 29-64,15 19 331,-1 0-1,1 0 1,0-1-1,0 1 1,0 0 0,0-1-1,-1 1 1,1 0-1,0 0 1,0-1 0,0 1-1,0 0 1,0-1-1,0 1 1,0 0 0,0-1-1,0 1 1,0 0-1,0-1 1,0 1 0,0 0-1,0-1 1,0 1-1,0 0 1,0 0 0,0-1-1,0 1 1,1 0-1,-1-1 1,0 1 0,0 0-1,0 0 1,0-1-1,1 1 1,-1 0 0,0 0-1,0-1 1,1 1-1,-1 0 1,0 0-1,0 0 1,1-1 0,-1 1-1,0 0 1,1 0-1,-1 0 1,0 0 0,0 0-1,1 0 1,-1 0-1,0 0 1,1 0 0,-1 0-1,0 0 1,1 0-1,-1 0 1,0 0 0,1 0-1,-1 0 1,25-1 114,-22 1-112,124-7-188,-122 7 70,0-1 1,0 0 0,0-1-1,0 1 1,7-4-1,-11 4 99,1 0 0,0 0 0,-1 0-1,1 0 1,-1 0 0,0 0 0,1 0-1,-1-1 1,0 1 0,1 0 0,-1-1-1,0 1 1,0-1 0,0 0 0,-1 1 0,1-1-1,1-3 1,2-21-274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0.439"/>
    </inkml:context>
    <inkml:brush xml:id="br0">
      <inkml:brushProperty name="width" value="0.05" units="cm"/>
      <inkml:brushProperty name="height" value="0.05" units="cm"/>
    </inkml:brush>
  </inkml:definitions>
  <inkml:trace contextRef="#ctx0" brushRef="#br0">18 0 15787,'-13'5'1633,"9"5"2448,7-15-3297,7 0-248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0.973"/>
    </inkml:context>
    <inkml:brush xml:id="br0">
      <inkml:brushProperty name="width" value="0.05" units="cm"/>
      <inkml:brushProperty name="height" value="0.05" units="cm"/>
    </inkml:brush>
  </inkml:definitions>
  <inkml:trace contextRef="#ctx0" brushRef="#br0">0 114 18020,'3'-4'386,"-1"-1"0,0 1 0,1 0 0,-1 0 1,1 0-1,1 0 0,-1 1 0,0-1 0,1 1 0,-1 0 1,6-3-1,-1 0 106,1 0 0,0 1-1,20-9 1,-26 13-431,1-1 0,0 1 0,0 0 0,0 0 0,0 0 0,0 1 0,0-1 0,0 1 0,0 0 0,0 0-1,0 1 1,0-1 0,0 1 0,0 0 0,-1 0 0,8 2 0,-8-1-61,-1 0-1,1-1 0,0 1 1,-1 0-1,1 0 1,-1 1-1,0-1 1,0 0-1,0 1 1,0-1-1,0 1 1,0 0-1,-1 0 1,1-1-1,-1 1 1,0 0-1,0 0 1,0 0-1,0 0 1,-1 1-1,1 3 0,1 49-311,-1-55 307,-1-1 0,1 0 0,-1 1 0,1-1-1,-1 0 1,1 0 0,0 0 0,-1 1-1,1-1 1,-1 0 0,1 0 0,0 0 0,-1 0-1,1 0 1,-1 0 0,1 0 0,0 0-1,-1-1 1,1 1 0,-1 0 0,1 0 0,0 0-1,-1-1 1,1 1 0,-1 0 0,1 0 0,0-2-1,19-7-1,-1-4 6,-1-1 0,-1 0 0,30-31 0,3-3 45,-50 48-43,1-1-1,-1 1 1,0 0-1,1-1 1,-1 1-1,1-1 1,-1 1-1,1 0 1,-1 0-1,0-1 1,1 1-1,-1 0 1,1 0-1,-1 0 1,1-1-1,0 1 1,-1 0-1,1 0 1,-1 0-1,1 0 1,-1 0-1,1 0 1,-1 0 0,1 0-1,-1 0 1,1 0-1,0 1 1,0-1-1,-1 1 1,1 0-1,-1-1 1,1 1 0,-1 0-1,1-1 1,-1 1-1,1 0 1,-1 0-1,0-1 1,1 1 0,-1 0-1,0 0 1,0 0-1,0-1 1,0 2 0,0 44 11,0-33-8,0-7 1,4 94-2,-3-91 8,0 1 0,1-1 0,0 1 0,1-1-1,0 0 1,1 0 0,0 0 0,5 9 0,-9-17 9,1 1 0,0-1 0,0 1 1,0-1-1,0 1 0,0-1 0,0 0 1,0 1-1,1-1 0,-1 0 0,0 0 0,1 0 1,-1 0-1,1 0 0,-1 0 0,1 0 1,-1-1-1,1 1 0,-1-1 0,1 1 0,0-1 1,-1 1-1,1-1 0,0 0 0,0 0 1,-1 0-1,1 0 0,0 0 0,-1 0 0,1 0 1,0-1-1,0 1 0,-1-1 0,1 1 1,-1-1-1,1 1 0,0-1 0,-1 0 0,1 0 1,-1 0-1,2-2 0,3-1 94,-1-1 0,0 0 0,0 0 0,0-1 0,-1 1 0,0-1 0,0 0 0,6-12 0,-4 4 9,0-1 1,-2 0 0,1 0-1,-2 0 1,0-1 0,0 1-1,-2-1 1,0 1 0,0-1-1,-3-19 1,2 34-131,0 0-1,0 0 1,0 0 0,0 0-1,0 0 1,-1 0 0,1-1-1,0 1 1,0 0 0,-1 0 0,1 0-1,-1 0 1,1 0 0,-1 0-1,1 0 1,-1 1 0,0-1-1,1 0 1,-1 0 0,0 0-1,0 1 1,1-1 0,-3-1-1,2 2-27,1 1-1,-1-1 1,0 0-1,0 1 1,0-1-1,1 1 1,-1-1 0,0 1-1,1-1 1,-1 1-1,0-1 1,1 1-1,-1 0 1,1-1-1,-1 1 1,1 0-1,-1 0 1,1-1-1,-1 1 1,1 0 0,0 0-1,0-1 1,-1 1-1,1 0 1,0 0-1,0 0 1,0 0-1,0 1 1,-1 0-133,1 0 1,-1 0 0,1 0-1,0 0 1,-1 0 0,1 0-1,0 0 1,1 0 0,-1 3-1,1-4 144,-1 0-1,0 0 1,1-1 0,-1 1-1,0 0 1,1 0-1,-1-1 1,1 1-1,-1 0 1,1-1 0,-1 1-1,1-1 1,0 1-1,-1-1 1,1 1-1,0-1 1,-1 1-1,1-1 1,0 0 0,0 1-1,-1-1 1,1 0-1,0 1 1,1-1-1,12 2-419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1.641"/>
    </inkml:context>
    <inkml:brush xml:id="br0">
      <inkml:brushProperty name="width" value="0.05" units="cm"/>
      <inkml:brushProperty name="height" value="0.05" units="cm"/>
    </inkml:brush>
  </inkml:definitions>
  <inkml:trace contextRef="#ctx0" brushRef="#br0">193 72 14019,'1'0'117,"-1"0"-1,1 0 1,0 0-1,-1 0 1,1 0-1,0 0 1,-1 0-1,1 0 1,0 0-1,-1 0 1,1 0 0,0 0-1,-1-1 1,1 1-1,0 0 1,-1 0-1,1-1 1,-1 1-1,1 0 1,0-1-1,-1 1 1,1-1 0,-1 1-1,1-1 1,-1 1-1,1-1 1,-1 1-1,0-1 1,1 1-1,-1-1 1,0 0 0,1 1-1,-1-1 1,0 0-1,0 1 1,0-1-1,1 0 1,-1 1-1,0-1 1,0 0-1,0 1 1,0-1 0,0 0-1,0 1 1,0-1-1,-1 0 1,1 1-1,0-1 1,0 0-1,0 1 1,-1-1-1,1 0 1,0 1 0,-1-1-1,1 0 1,-2-2 145,0 0 0,1 0 1,-1 0-1,0 0 0,0 0 1,-1 0-1,1 1 1,-1-1-1,1 1 0,-4-3 1,3 3-178,0 1 1,-1-1 0,1 0-1,-1 1 1,1 0 0,-1 0 0,1 0-1,-1 0 1,0 0 0,0 1-1,1 0 1,-1-1 0,0 1 0,0 1-1,0-1 1,-4 1 0,3 1-51,0 0 1,0-1-1,0 2 1,0-1 0,0 0-1,1 1 1,-1 0-1,1 0 1,-1 0 0,-5 7-1,5-5-50,-1 2 1,1-1-1,-1 1 0,2-1 0,-1 2 1,1-1-1,0 0 0,1 1 0,-1-1 1,2 1-1,-1 0 0,1 0 0,0 0 0,-1 14 1,3-20 4,0 1 0,0-1 0,0 0 0,0 1 0,0-1 0,1 0 0,-1 1 0,1-1 0,-1 0 1,1 0-1,0 1 0,0-1 0,0 0 0,0 0 0,0 0 0,1 0 0,-1 0 0,1 0 0,-1-1 0,1 1 1,-1 0-1,1-1 0,0 1 0,0-1 0,0 0 0,0 1 0,0-1 0,0 0 0,0 0 0,0-1 0,1 1 1,-1 0-1,0-1 0,1 1 0,-1-1 0,0 0 0,1 1 0,-1-1 0,4-1 0,4 1-23,1-1 0,-1 0-1,0-1 1,1 0 0,-1-1-1,0 0 1,16-8 0,10-8-31,-1-2-1,51-41 1,-44 31 44,-39 29 16,0 0 1,-1 0 0,1 0 0,0 1 0,0-1 0,0 1 0,0 0-1,0-1 1,1 1 0,-1 1 0,4-2 0,-6 2 1,0 0 1,0 0 0,-1 0-1,1 1 1,0-1 0,-1 0-1,1 0 1,0 0 0,-1 1-1,1-1 1,-1 0 0,1 1-1,0-1 1,-1 0 0,1 1-1,-1-1 1,1 1 0,-1-1-1,1 1 1,-1-1 0,1 2-1,0 0 0,0-1-1,0 1 1,-1 0 0,1 0-1,-1 0 1,1 0 0,-1 0-1,0 0 1,1 0 0,-2 4-1,0 18-9,-2 16 1,3-38 20,0 0 0,0 0-1,1 0 1,-1 1 0,0-1 0,1 0 0,-1 0 0,1 0 0,0 0 0,0 0 0,0 0 0,0 0 0,2 3 0,-2-5 2,0 1 0,0 0 0,0 0 0,0-1 0,1 1 0,-1 0 0,0-1 0,0 0 0,1 1 0,-1-1 0,0 0 0,1 1 0,-1-1 0,0 0 0,1 0 0,-1 0 0,0 0 0,1 0 0,-1 0 0,0-1 0,3 0 1,29-10 149,-26 8-123,-4 2-34,10-4 41,0 0-1,0 1 0,0 0 0,28-3 0,-38 6-38,0 1 0,1 0 0,-1 0-1,0 0 1,0 1 0,1-1 0,-1 1-1,0 0 1,0 0 0,0 0 0,0 0-1,0 1 1,0-1 0,0 1-1,0-1 1,0 1 0,-1 0 0,1 0-1,-1 1 1,0-1 0,1 0 0,-1 1-1,0-1 1,0 1 0,0 0 0,2 5-1,0 1 0,13 18 42,-17-26-45,1 0 0,0 0 0,0-1 1,0 1-1,0 0 0,0 0 0,0-1 1,0 1-1,0-1 0,0 1 1,0-1-1,0 0 0,1 1 0,-1-1 1,0 0-1,0 0 0,0 0 0,1 1 1,-1-1-1,0-1 0,0 1 1,0 0-1,0 0 0,3-1 0,2-1 27,1-1 0,-1 0-1,0-1 1,0 1 0,0-1-1,10-8 1,-10 7-32,0 0 1,0 1-1,0 0 1,1 0-1,10-4 1,-17 8-10,0 0-1,0 0 1,0 0 0,0-1 0,1 1 0,-1 0 0,0 0-1,0 0 1,0 0 0,0 0 0,1 0 0,-1 0 0,0 0-1,0 0 1,1-1 0,-1 1 0,0 0 0,0 0 0,0 0-1,1 0 1,-1 0 0,0 0 0,0 0 0,0 0-1,1 0 1,-1 1 0,0-1 0,0 0 0,1 0 0,-1 0-1,0 0 1,0 0 0,0 0 0,0 0 0,1 0 0,-1 1-1,0-1 1,0 0 0,0 0 0,0 0 0,1 0 0,-1 1-1,0-1 1,0 0 0,0 0 0,0 0 0,0 0 0,0 1-1,-7 8-362,-5-3 117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02.315"/>
    </inkml:context>
    <inkml:brush xml:id="br0">
      <inkml:brushProperty name="width" value="0.05" units="cm"/>
      <inkml:brushProperty name="height" value="0.05" units="cm"/>
    </inkml:brush>
  </inkml:definitions>
  <inkml:trace contextRef="#ctx0" brushRef="#br0">27 3 17124,'-7'20'2779,"5"-12"-2291,2-6-242,-14 44 2233,13-42-2421,0 0 0,1-1 0,-1 1 0,1 0 0,0 0 0,0-1 0,0 1 0,1 0 0,-1 0 0,2 3 0,-2-6-49,1 0 0,-1-1-1,1 1 1,-1-1-1,1 1 1,-1-1 0,1 1-1,-1-1 1,1 1-1,-1-1 1,1 1-1,0-1 1,-1 1 0,1-1-1,0 0 1,-1 0-1,1 1 1,0-1 0,-1 0-1,1 0 1,0 0-1,0 0 1,-1 0-1,1 0 1,0 0 0,0 0-1,-1 0 1,1 0-1,0 0 1,0 0 0,-1 0-1,1-1 1,0 1-1,-1 0 1,1 0 0,0-1-1,-1 1 1,1-1-1,-1 1 1,2-1-1,31-21 133,-30 19-103,37-31 190,-30 25-152,0 0 0,0 1 0,1 0 0,0 1 0,1 0 0,23-11 0,-34 17-68,1 1-1,-1-1 0,1 1 0,0-1 1,-1 1-1,1 0 0,-1-1 1,1 1-1,0 0 0,-1 0 0,1 0 1,-1 1-1,1-1 0,0 0 1,-1 0-1,1 1 0,-1-1 0,1 1 1,-1 0-1,1-1 0,-1 1 0,1 0 1,-1 0-1,0 0 0,1 0 1,-1 0-1,2 2 0,-1 1 0,0-1 0,0 0 0,0 1 0,0-1 0,-1 1 0,0 0 0,0 0 0,0-1 0,0 1 0,0 7 0,-1 36-70,-2-35-26,2-12 86,0 0 0,0 0-1,0 0 1,0 0 0,0 0 0,0 0 0,0 0-1,0 0 1,0 0 0,-1 0 0,1 0-1,0 0 1,0 0 0,0-1 0,0 1 0,0 0-1,0 0 1,0 0 0,0 0 0,0 0-1,0 0 1,0 0 0,0 0 0,0 0 0,0 0-1,0 0 1,0 0 0,0 0 0,0 0 0,0 0-1,-1 0 1,1 0 0,0 0 0,0 0-1,0 0 1,0 0 0,0 0 0,0 0 0,0 0-1,-1-14-52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6.085"/>
    </inkml:context>
    <inkml:brush xml:id="br0">
      <inkml:brushProperty name="width" value="0.05" units="cm"/>
      <inkml:brushProperty name="height" value="0.05" units="cm"/>
    </inkml:brush>
  </inkml:definitions>
  <inkml:trace contextRef="#ctx0" brushRef="#br0">412 23 16900,'0'-1'129,"1"0"1,-1 0-1,0 0 1,1 1-1,-1-1 1,0 0 0,0 0-1,0 0 1,0 0-1,0 0 1,0 0-1,0 0 1,0 0 0,-1 1-1,1-1 1,0 0-1,0 0 1,-1 0-1,1 0 1,0 1 0,-1-2-1,0 2-40,0-1 0,1 1 0,-1 0 0,0-1 0,1 1 0,-1 0 0,0 0 0,1-1 0,-1 1 0,0 0 0,1 0 0,-1 0 0,0 0 0,0 0 0,1 0 0,-1 0 0,0 0 0,1 0 0,-1 1 0,-1-1 0,-6 3 356,1 0 0,-1 1 0,-12 7-1,11-6-165,-20 10 7,1 2 0,0 1 0,2 1 0,0 1 0,1 1 0,1 2 0,-24 27 0,36-35-256,0 0 0,1 1 0,1 0 0,0 1 0,1 0 0,1 1 0,1-1 0,0 2 0,1-1-1,1 0 1,1 1 0,1 0 0,-2 27 0,5-38-23,0 0-1,1 0 0,-1 0 0,1 0 0,1-1 1,0 1-1,0 0 0,0-1 0,1 0 1,0 1-1,0-1 0,1 0 0,0 0 1,1-1-1,7 11 0,-7-12-36,1 0 0,-1 0 0,1-1 0,0 0 0,0 0-1,1 0 1,-1 0 0,1-1 0,-1 0 0,1-1 0,0 0 0,0 0 0,1 0 0,-1-1-1,0 0 1,15 0 0,-12-1-56,0 0 0,0-1 0,0 0 0,-1 0 0,1-1 0,0-1 1,-1 1-1,1-2 0,-1 1 0,17-10 0,7-15-184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6.925"/>
    </inkml:context>
    <inkml:brush xml:id="br0">
      <inkml:brushProperty name="width" value="0.05" units="cm"/>
      <inkml:brushProperty name="height" value="0.05" units="cm"/>
    </inkml:brush>
  </inkml:definitions>
  <inkml:trace contextRef="#ctx0" brushRef="#br0">141 60 11202,'2'-8'495,"-1"0"47,1 1-1,-1 0 0,0-1 1,0-12-1,-1 21-485,0-1 0,0 0 0,0 0 0,0 0 0,0 0 0,-1 0 0,1 0 0,0 0-1,0 0 1,0 0 0,0 0 0,0 0 0,0 0 0,0 0 0,-1 0 0,1 0 0,0 0-1,0 0 1,0 0 0,0 0 0,0 0 0,0 0 0,0 0 0,0 0 0,-1 0 0,1 0-1,0 0 1,0 0 0,0 0 0,0-1 0,0 1 0,0 0 0,0 0 0,0 0 0,0 0 0,-1 0-1,1 0 1,0 0 0,0 0 0,0 0 0,0 0 0,0-1 0,0 1 0,0 0 0,0 0-1,0 0 1,0 0 0,-4 12 753,-13 132 2043,3 222 0,12-231-2108,-33 579 266,-26-1-795,59-687-183,-8 117 239,27-198-1638,-8 34 1083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7.581"/>
    </inkml:context>
    <inkml:brush xml:id="br0">
      <inkml:brushProperty name="width" value="0.05" units="cm"/>
      <inkml:brushProperty name="height" value="0.05" units="cm"/>
    </inkml:brush>
  </inkml:definitions>
  <inkml:trace contextRef="#ctx0" brushRef="#br0">38 0 16740,'1'7'1776,"1"6"-1208,-4 13-136,1 3 848,-2 14-495,-1 4-49,1 13-240,-1 0-40,1 3-128,0-5-72,2-10-96,1-2-80,0-20-432,0-6-248,-2-21-624,-4-22 840,-2-3-137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8.067"/>
    </inkml:context>
    <inkml:brush xml:id="br0">
      <inkml:brushProperty name="width" value="0.05" units="cm"/>
      <inkml:brushProperty name="height" value="0.05" units="cm"/>
    </inkml:brush>
  </inkml:definitions>
  <inkml:trace contextRef="#ctx0" brushRef="#br0">0 170 17412,'12'-15'370,"1"1"1,0 0 0,1 1 0,1 1-1,0 0 1,0 1 0,1 0 0,1 1-1,0 1 1,0 1 0,1 0 0,-1 1-1,2 1 1,-1 1 0,1 1 0,-1 0-1,1 1 1,0 1 0,23 1 0,-36 1-341,0 0 0,0 1 1,0 0-1,0 0 0,0 1 1,0 0-1,0 0 0,-1 0 1,1 0-1,-1 1 0,11 6 1,-13-6-25,0-1-1,0 1 1,0 0 0,0 0 0,-1 0 0,1 0 0,-1 1 0,0-1 0,0 1 0,0-1 0,0 1-1,-1 0 1,1 0 0,-1 0 0,0-1 0,0 1 0,0 0 0,0 7 0,-2 0 0,1 0 1,-1 0-1,-1 0 1,0-1 0,-1 1-1,0-1 1,0 1-1,-1-1 1,0 0-1,-1-1 1,-7 11-1,-2 3 45,-1-1 0,-2 0-1,-24 24 1,27-27 12,14-19-62,0 0 0,0 1 0,0-1 0,-1 1 0,1-1 0,0 0 0,0 1 0,0-1 0,0 1 0,0-1-1,1 0 1,-1 1 0,0-1 0,0 0 0,0 1 0,0-1 0,0 1 0,0-1 0,1 0 0,-1 1-1,0-1 1,0 0 0,0 1 0,1-1 0,-1 0 0,0 0 0,0 1 0,1-1 0,-1 0 0,0 0-1,1 1 1,-1-1 0,0 0 0,1 0 0,-1 0 0,1 0 0,-1 0 0,0 1 0,1-1 0,-1 0-1,0 0 1,1 0 0,-1 0 0,1 0 0,-1 0 0,0 0 0,1 0 0,21 3-78,-1 1 0,0 1 0,0 1 0,38 17 0,-53-21 57,0 1-1,-1 0 1,1 1-1,0-1 1,-1 1 0,0 0-1,0 0 1,0 1-1,0 0 1,-1-1-1,0 2 1,0-1 0,0 0-1,-1 1 1,1 0-1,-1-1 1,-1 1 0,1 1-1,-1-1 1,2 9-1,-4-11 32,0 1-1,0 0 1,0-1 0,0 1-1,-1-1 1,0 1-1,0-1 1,0 0 0,-1 1-1,1-1 1,-1 0-1,0 0 1,0 0 0,-1 0-1,1 0 1,-1 0-1,0-1 1,-6 7-1,-5 3 133,0 0-1,0-2 0,-20 13 0,-4 2 357,-70 33 0,89-50-384,-1-1 0,0-1 0,0-1 0,-1 0 0,-39 4 0,56-9-164,0-1 0,0 0 0,0 0 0,0 0 0,0 0 0,0-1 0,0 1 1,0-1-1,1 0 0,-1 0 0,0-1 0,0 1 0,1-1 0,-7-3 0,7 2-51,1 1-1,0 0 1,-1-1 0,1 1 0,1-1 0,-1 0 0,0 1-1,1-1 1,-1 0 0,1 0 0,0 0 0,0 0-1,0 0 1,0-1 0,1 1 0,-1 0 0,1 0-1,0-5 1,0-21-354,3-2-136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0.978"/>
    </inkml:context>
    <inkml:brush xml:id="br0">
      <inkml:brushProperty name="width" value="0.05" units="cm"/>
      <inkml:brushProperty name="height" value="0.05" units="cm"/>
    </inkml:brush>
  </inkml:definitions>
  <inkml:trace contextRef="#ctx0" brushRef="#br0">6 36 21069,'-6'-7'1632,"13"-4"-1264,8-1-328,5 9-56,0 0 456,6 5-344,-2 2-184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19.563"/>
    </inkml:context>
    <inkml:brush xml:id="br0">
      <inkml:brushProperty name="width" value="0.05" units="cm"/>
      <inkml:brushProperty name="height" value="0.05" units="cm"/>
    </inkml:brush>
  </inkml:definitions>
  <inkml:trace contextRef="#ctx0" brushRef="#br0">48 426 10154,'-1'1'275,"-1"-1"-1,0 1 1,0-1-1,0 0 1,0 0-1,1 0 1,-1 1-1,0-2 1,0 1-1,0 0 1,0 0-1,0-1 1,0 1-1,1-1 1,-4 0-1,-10-5 6751,20 6-6891,1 1 0,0-1-1,0 0 1,-1 0-1,1-1 1,0 0 0,-1 0-1,1 0 1,-1-1 0,1 1-1,6-4 1,2 0 29,20-4 32,1 1 0,1 2 0,55-2 0,112 7-125,-122 3-34,73-6 19,-1-6-1,188-37 1,375-64 98,-292 45 15,132-14 31,-335 66-157,6-1 227,-207 13-104,1 0 0,-1-2 1,31-9-1,-60 10 43,-7 2-533,-6 2-468,13 0 540,-1-1 0,1 2-1,-18 3 1,10 1-219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9:20.621"/>
    </inkml:context>
    <inkml:brush xml:id="br0">
      <inkml:brushProperty name="width" value="0.05" units="cm"/>
      <inkml:brushProperty name="height" value="0.05" units="cm"/>
    </inkml:brush>
  </inkml:definitions>
  <inkml:trace contextRef="#ctx0" brushRef="#br0">81 37 12379,'-6'-31'3819,"3"25"-925,3 22-1440,0 27-957,-2 0 0,-2 0 0,-14 61 0,-3 27-203,-3 264-17,23-381-268,-1 113 666,3-115 1324,1-22-2046,1-9 47,3 2-32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6.956"/>
    </inkml:context>
    <inkml:brush xml:id="br0">
      <inkml:brushProperty name="width" value="0.05" units="cm"/>
      <inkml:brushProperty name="height" value="0.05" units="cm"/>
    </inkml:brush>
  </inkml:definitions>
  <inkml:trace contextRef="#ctx0" brushRef="#br0">40 67 11803,'-19'-36'4719,"3"6"2775,13 56-5107,2 49-2244,3 0-1,13 75 1,-13-133-126,1 1-1,1-1 1,0 0-1,1 0 1,1-1 0,14 28-1,-19-42-8,-1-1 0,1 0-1,0 1 1,0-1 0,0 0 0,0 0-1,0 1 1,0-1 0,0 0 0,1 0-1,-1 0 1,0 0 0,0-1 0,1 1-1,-1 0 1,1 0 0,-1-1 0,1 1-1,-1-1 1,1 1 0,-1-1 0,1 0-1,1 1 1,0-2 13,-1 1-1,0-1 1,0 1-1,0-1 1,0 0-1,0 0 1,0 0-1,0 0 1,0 0-1,0 0 1,0-1-1,0 1 1,-1-1-1,3-2 1,4-4 69,-2 0 1,1-1 0,-1 0-1,0-1 1,6-15 0,18-45 362,-4-2 1,32-143-1,-56 203-433,-2 9-25,0 0 0,1 0 1,-1 0-1,1 0 0,0 0 0,0 0 1,0 0-1,2-3 0,-2 11-518,-1-1 0,0 0-1,0 1 1,-1-1 0,1 0-1,-3 9 1,-1-5-420,2-11 368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07.690"/>
    </inkml:context>
    <inkml:brush xml:id="br0">
      <inkml:brushProperty name="width" value="0.05" units="cm"/>
      <inkml:brushProperty name="height" value="0.05" units="cm"/>
    </inkml:brush>
  </inkml:definitions>
  <inkml:trace contextRef="#ctx0" brushRef="#br0">214 64 16884,'1'-1'63,"-1"1"1,0 0 0,0 0-1,0 0 1,0 0 0,0-1 0,1 1-1,-1 0 1,0 0 0,0 0 0,0-1-1,0 1 1,0 0 0,0 0-1,0-1 1,0 1 0,0 0 0,0 0-1,0-1 1,0 1 0,0 0-1,0 0 1,0-1 0,0 1 0,0 0-1,0 0 1,0 0 0,0-1-1,0 1 1,0 0 0,0 0 0,-1-1-1,1 1 1,0 0 0,0 0-1,0 0 1,0-1 0,0 1 0,-1 0-1,1 0 1,0 0 0,0 0 0,0 0-1,-1 0 1,1-1 0,0 1-1,0 0 1,-1 0 0,1 0 0,0 0-1,0 0 1,0 0 0,-1 0-1,1 0 1,0 0 0,0 0 0,-1 0-1,1 0 1,0 0 0,0 0-1,-1 0 1,1 0 0,0 0 0,0 0-1,-1 0 1,1 1 0,0-1-1,0 0 1,-1 0 0,12-17 2165,-7 13-1991,0 0 0,1 0 0,-1 1 0,1 0 0,-1 0-1,1 0 1,0 0 0,0 1 0,1 0 0,7-3 0,-11 5-222,0-1-1,0 1 1,0 0 0,0 0 0,1 0-1,-1 0 1,0 0 0,0 0 0,0 1-1,0-1 1,0 1 0,1-1-1,-1 1 1,0 0 0,0 0 0,0 0-1,-1 0 1,1 0 0,0 0 0,0 0-1,0 1 1,-1-1 0,1 1 0,-1-1-1,1 1 1,-1 0 0,0-1-1,0 1 1,1 0 0,0 2 0,1 4-10,0 0 1,0 0 0,0 0-1,-1 0 1,0 0-1,-1 0 1,0 1 0,0-1-1,-1 0 1,0 1 0,-1-1-1,1 0 1,-2 1 0,-2 12-1,-1-1 9,-1-1 0,-1-1 0,-1 1 0,0-1 0,-12 18 0,0-4 7,-1 0 0,-1-1-1,-2-1 1,0-2 0,-3 0 0,0-2 0,-1 0-1,-36 23 1,37-37 18,18-14-18,9 1-22,0 1 0,0-1 1,-1 1-1,1-1 1,0 0-1,0 1 1,1-1-1,-1 0 1,0 1-1,0-1 0,0 1 1,0-1-1,0 0 1,1 1-1,-1-1 1,0 1-1,1-1 0,-1 1 1,0-1-1,1 0 1,3-4-6,-1 1 0,1 0-1,0 0 1,0 0 0,0 0 0,1 0 0,-1 1 0,1 0 0,0 0 0,0 0 0,0 1 0,0 0 0,1-1-1,-1 2 1,1-1 0,9-1 0,-8 2-3,0-1-1,0 2 1,0-1-1,-1 1 1,1 0-1,0 1 1,0-1-1,0 1 1,0 1-1,-1-1 1,1 1-1,0 0 1,9 5-1,-10-3-9,0 0 0,-1 1 0,1 0 0,-1 0 1,0 0-1,0 1 0,-1-1 0,1 1 0,-1 0 0,3 8 0,3 2-41,-9-15 62,0 0 0,-1 0 0,1 0 0,0 0 0,0 0 0,0-1 0,0 1 0,0 0 0,0 0 0,0-1-1,0 1 1,0 0 0,0-1 0,0 1 0,1-1 0,-1 0 0,0 1 0,0-1 0,0 0 0,1 0 0,-1 0 0,0 1-1,0-1 1,1-1 0,-1 1 0,0 0 0,0 0 0,1 0 0,-1-1 0,0 1 0,0 0 0,0-1 0,1 1 0,-1-1 0,0 0-1,0 1 1,0-1 0,0 0 0,0 0 0,1 0 0,6-6 62,0 0 0,0-1 1,12-14-1,-13 14-16,27-29 13,-49 15-2047,5 9 1586,4 3-80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4.420"/>
    </inkml:context>
    <inkml:brush xml:id="br0">
      <inkml:brushProperty name="width" value="0.05" units="cm"/>
      <inkml:brushProperty name="height" value="0.05" units="cm"/>
    </inkml:brush>
  </inkml:definitions>
  <inkml:trace contextRef="#ctx0" brushRef="#br0">2 82 12795,'-1'-24'2128,"1"-11"-32,2 13 2159,0 24-3990,-1-1 1,1 1-1,-1 0 0,0-1 1,1 1-1,-1 0 1,0 0-1,0 0 0,1 4 1,44 223 1120,7 27-1009,-51-250-348,0 1 5,0 1-1,0-1 0,1 0 1,5 8-1,-8-14-20,1 0 1,-1 0-1,1 0 0,-1 0 1,1-1-1,0 1 0,-1 0 1,1 0-1,0-1 0,-1 1 1,1 0-1,0-1 0,0 1 1,0-1-1,-1 1 0,1-1 1,0 1-1,0-1 0,0 0 1,0 1-1,0-1 0,0 0 1,0 0-1,0 0 0,0 0 1,0 0-1,0 0 0,0 0 1,0 0-1,0 0 0,0 0 1,0 0-1,0-1 0,0 1 1,-1 0-1,1-1 0,0 1 1,0-1-1,0 1 0,1-2 1,3-2 57,0 0 1,-1 0 0,0-1-1,1 0 1,-2 0 0,1 0-1,0 0 1,-1 0 0,4-10-1,23-60 496,-23 55-407,15-42 361,13-64 0,-29 96-355,0-1 0,-2-1 0,-2 1 0,-1-39 0,-2 57-267,2 21-1550,-6 8-414,2-8 1426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5.189"/>
    </inkml:context>
    <inkml:brush xml:id="br0">
      <inkml:brushProperty name="width" value="0.05" units="cm"/>
      <inkml:brushProperty name="height" value="0.05" units="cm"/>
    </inkml:brush>
  </inkml:definitions>
  <inkml:trace contextRef="#ctx0" brushRef="#br0">3 198 20404,'-1'-3'171,"1"1"-1,0 0 1,-1 0-1,1 0 1,0-1 0,0 1-1,0 0 1,0 0-1,1-1 1,-1 1-1,0 0 1,1 0-1,0 0 1,-1 0-1,1-1 1,2-2-1,22-33 741,-20 31-422,8-11 467,30-30 1,-38 43-855,1 0 1,-1 0-1,1 1 0,0 0 1,0 0-1,0 0 0,0 1 1,1 0-1,11-4 0,-16 7-95,-1-1 0,0 1 0,0 0 0,1 0 0,-1 0 0,0-1 0,0 1 0,0 1 0,1-1 0,-1 0 0,0 0 0,0 0 0,1 1 0,-1-1 0,0 0 0,0 1 0,0-1 0,0 1 0,0 0 0,0-1 0,0 1 0,0 0 0,0 0 0,0-1 0,0 1 0,0 0 0,0 0 0,-1 0-1,1 0 1,0 0 0,-1 0 0,1 0 0,0 0 0,-1 1 0,0-1 0,1 0 0,-1 0 0,0 0 0,1 1 0,-1-1 0,0 0 0,0 0 0,0 2 0,0 4 3,0 0 0,0 0 0,0 0 0,-1 0 0,0 0-1,-3 9 1,-3 3 20,0-1-1,-1-1 0,-1 1 1,-1-1-1,-1-1 0,0 0 1,-21 23-1,21-20-14,11-18-15,-1-1 1,1 1 0,0-1-1,1 1 1,-1-1-1,0 1 1,0-1-1,0 1 1,0 0-1,0-1 1,0 1-1,1-1 1,-1 1-1,0-1 1,0 0-1,1 1 1,-1-1 0,0 1-1,1-1 1,-1 1-1,0-1 1,1 0-1,-1 1 1,1-1-1,-1 0 1,1 1-1,-1-1 1,1 0-1,-1 0 1,1 0 0,-1 1-1,1-1 1,-1 0-1,1 0 1,-1 0-1,1 0 1,18 5-68,0 1 0,-1 1 0,1 1 0,-2 0 0,31 20 0,-44-26 52,0 1-1,0 1 1,0-1 0,-1 0 0,0 1-1,1 0 1,-1 0 0,0 0 0,-1 0-1,1 0 1,-1 1 0,0-1 0,0 1-1,0-1 1,-1 1 0,1 0 0,-1 0-1,0-1 1,-1 1 0,1 0 0,-1 0-1,0 0 1,0 0 0,0 0 0,-1 0-1,0 0 1,0 0 0,-3 8 0,0-2 60,-1 0 0,-1 0 1,0 0-1,0 0 1,-1-1-1,-1 0 0,1 0 1,-2-1-1,1 0 1,-1-1-1,-1 0 0,1 0 1,-1-1-1,-1 0 1,1 0-1,-1-2 0,0 1 1,-1-1-1,1-1 1,-1 0-1,-13 3 0,3-5-85,21-2 0,0 0 0,0 0 0,1 0 0,-1 0 0,0 0 0,0 0 0,0 0-1,0 0 1,1-1 0,-1 1 0,0 0 0,0-1 0,1 1 0,-1 0-1,0-1 1,1 1 0,-1-1 0,0 1 0,1-1 0,-1 0 0,0 0 0,1 0 43,-1 1 1,1-1-1,0 1 1,0 0-1,0-1 1,1 1-1,-1-1 1,0 1-1,0 0 1,0-1-1,0 1 1,0 0 0,0-1-1,0 1 1,1-1-1,-1 1 1,0 0-1,0-1 1,1 1-1,-1 0 1,0-1-1,0 1 1,1 0-1,-1 0 1,0-1 0,1 1-1,-1 0 1,0 0-1,1 0 1,-1-1-1,0 1 1,1 0-1,-1 0 1,1 0-1,-1 0 1,0 0-1,2 0 1,10-8-141,5-18-75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5.899"/>
    </inkml:context>
    <inkml:brush xml:id="br0">
      <inkml:brushProperty name="width" value="0.05" units="cm"/>
      <inkml:brushProperty name="height" value="0.05" units="cm"/>
    </inkml:brush>
  </inkml:definitions>
  <inkml:trace contextRef="#ctx0" brushRef="#br0">8 32 17308,'-7'12'1544,"11"-8"-936,3-4-128,15-3 825,6-3-185,11 2-296,2 1-160,13-3-168,3-1 0,-1 3-176,-2-2-184,-5 3-376,-7 2-360,-12 0-624,-9-1 1008,-22 2-168,-11-1-192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6.345"/>
    </inkml:context>
    <inkml:brush xml:id="br0">
      <inkml:brushProperty name="width" value="0.05" units="cm"/>
      <inkml:brushProperty name="height" value="0.05" units="cm"/>
    </inkml:brush>
  </inkml:definitions>
  <inkml:trace contextRef="#ctx0" brushRef="#br0">8 122 16187,'-7'19'1681,"10"-8"-833,5-7-256,11-4 1072,5-3-455,8-11-361,8-3-88,7-3-272,6-2-240,3 4-768,3 2-432,-3 2 768,-2-2-168,-4 0-112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6.766"/>
    </inkml:context>
    <inkml:brush xml:id="br0">
      <inkml:brushProperty name="width" value="0.05" units="cm"/>
      <inkml:brushProperty name="height" value="0.05" units="cm"/>
    </inkml:brush>
  </inkml:definitions>
  <inkml:trace contextRef="#ctx0" brushRef="#br0">1 49 17468,'1'-2'174,"0"0"1,1 1 0,-1-1 0,1 1-1,-1-1 1,1 1 0,-1-1-1,1 1 1,0 0 0,0 0 0,-1 0-1,1 0 1,0 0 0,0 0-1,3 0 1,36-12 1041,-36 11-708,8-1-282,-1 0-1,1 1 1,-1 0-1,1 1 1,0 0-1,0 1 1,0 0-1,16 4 0,-25-4-211,0 1-1,0 0 1,-1 0-1,1 0 0,0 0 1,-1 1-1,1-1 1,-1 1-1,0 0 0,1 0 1,-1 1-1,0-1 1,0 0-1,-1 1 0,1 0 1,0 0-1,-1 0 1,1 0-1,-1 0 0,0 0 1,0 0-1,-1 1 1,1-1-1,-1 1 0,1-1 1,-1 1-1,0 0 1,0 0-1,-1-1 0,1 1 1,-1 6-1,0 5 78,-1 1 1,0-1-1,-2 1 0,0-1 0,0 1 0,-2-1 1,-7 18-1,-52 102 592,40-89-447,-64 119-879,88-165 615,-9 22-923,9-22 923,0 1 0,-1 0 0,1-1 0,0 1 0,0 0 0,0-1 0,0 1 0,0 0 0,0-1 1,0 1-1,0 0 0,0-1 0,0 1 0,0 0 0,0-1 0,0 1 0,1-1 0,-1 1 0,0 0 0,0-1 0,1 1 1,-1-1-1,1 1 0,-1 0 0,0-1 0,1 1 0,-1-1 0,1 0 0,-1 1 0,1-1 0,0 1 0,11 2-545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7.546"/>
    </inkml:context>
    <inkml:brush xml:id="br0">
      <inkml:brushProperty name="width" value="0.05" units="cm"/>
      <inkml:brushProperty name="height" value="0.05" units="cm"/>
    </inkml:brush>
  </inkml:definitions>
  <inkml:trace contextRef="#ctx0" brushRef="#br0">1 23 18412,'5'-14'1864,"1"5"-1288,-6 12-255,6 19 1231,0 0-656,2 11-512,2 9-128,0 7-216,-1-5-24,-3 1-40,6-1-64,-6-12-360,-2-4-224,-2-11-408,-2-5-57,-7-14 753,-3-6-296,-7-9-120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2.584"/>
    </inkml:context>
    <inkml:brush xml:id="br0">
      <inkml:brushProperty name="width" value="0.05" units="cm"/>
      <inkml:brushProperty name="height" value="0.05" units="cm"/>
    </inkml:brush>
  </inkml:definitions>
  <inkml:trace contextRef="#ctx0" brushRef="#br0">1 75 15267,'1'-2'677,"0"-1"0,1 1 1,0 0-1,0 0 0,0 0 0,0 0 0,0 0 0,2-1 0,28-16 1317,34-9-1207,-62 26-743,1 1-1,-1 0 0,1-1 0,0 2 0,-1-1 0,1 1 1,0-1-1,0 1 0,9 1 0,-12 0-67,0-1 1,-1 1-1,1-1 0,0 1 0,-1 0 0,1-1 0,-1 1 1,1 0-1,-1 0 0,1 0 0,-1 1 0,1-1 1,-1 0-1,0 0 0,0 1 0,0-1 0,0 1 1,0-1-1,0 1 0,0-1 0,0 1 0,0-1 0,-1 1 1,1 0-1,-1 0 0,1-1 0,-1 1 0,0 0 1,1 2-1,0 3-436,-1 0 0,1 1 0,-1-1 0,-1 1 0,1-1 0,-3 12 0,1-17-124,-1-3-108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7.986"/>
    </inkml:context>
    <inkml:brush xml:id="br0">
      <inkml:brushProperty name="width" value="0.05" units="cm"/>
      <inkml:brushProperty name="height" value="0.05" units="cm"/>
    </inkml:brush>
  </inkml:definitions>
  <inkml:trace contextRef="#ctx0" brushRef="#br0">0 212 16812,'7'-14'598,"1"-1"1,0 2-1,1-1 1,0 1-1,1 0 1,0 1-1,1 0 1,1 1-1,16-13 1,-17 15-355,1 1 1,1 0 0,-1 1-1,1 1 1,0 0 0,0 0-1,1 2 1,0-1 0,0 2-1,21-4 1,-30 7-224,-1-1-1,1 1 1,0 0-1,-1 0 1,1 0 0,0 1-1,-1-1 1,1 1-1,-1 0 1,1 0-1,-1 1 1,0 0 0,1-1-1,-1 2 1,0-1-1,0 0 1,0 1 0,-1-1-1,1 1 1,0 0-1,-1 1 1,0-1-1,0 0 1,0 1 0,0 0-1,-1-1 1,4 8-1,-2-4-20,-2 1-1,1 0 0,-1 0 0,0 0 0,0 0 1,-1 0-1,0 0 0,-1 0 0,1 0 0,-2 0 0,1 1 1,-1-1-1,-1 0 0,-3 13 0,1-7 0,-2-1-1,0 0 0,0 0 0,-15 22 1,3-6-35,17-28 26,1-1-1,0 1 0,0-1 0,0 1 1,0-1-1,0 1 0,0-1 0,0 1 1,0 0-1,0-1 0,0 1 0,0-1 1,0 1-1,0-1 0,0 1 1,1-1-1,-1 1 0,0-1 0,0 1 1,0-1-1,1 1 0,-1-1 0,0 0 1,1 1-1,-1-1 0,0 1 1,1-1-1,-1 0 0,1 1 0,-1-1 1,1 0-1,-1 1 0,0-1 0,1 0 1,-1 0-1,1 0 0,-1 1 1,1-1-1,-1 0 0,1 0 0,0 0 1,0 0-1,32 9-255,-18-6 130,-8 0 83,0-1-1,0 1 0,0 0 1,-1 1-1,1 0 0,-1 0 0,0 0 1,10 11-1,-13-13 45,-1 1-1,1 0 1,-1 0-1,0 0 1,0 0 0,0 0-1,-1 0 1,1 0 0,-1 1-1,0-1 1,0 1 0,0-1-1,0 1 1,-1-1-1,1 1 1,-1 0 0,0-1-1,0 1 1,0-1 0,-1 6-1,-2 1 58,0 0 0,0 0 1,-1-1-1,0 1 0,-1-1 0,0 0 0,0 0 0,-1-1 0,0 1 1,-1-1-1,0-1 0,0 1 0,0-1 0,-1-1 0,-9 7 0,10-8 1,-1 0 0,1 0 0,-1 0 0,0-1 0,0-1 0,0 1 0,-1-1 0,1-1 0,-1 0 0,0 0 0,0 0 0,1-1 1,-1 0-1,0-1 0,0 0 0,0-1 0,-15-2 0,20 2-74,-1-1 0,1 1 1,0-1-1,0 0 1,0-1-1,0 1 1,0-1-1,1 1 1,-1-1-1,1 0 0,-1-1 1,1 1-1,0 0 1,0-1-1,1 0 1,-4-5-1,-6-16-142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18.920"/>
    </inkml:context>
    <inkml:brush xml:id="br0">
      <inkml:brushProperty name="width" value="0.05" units="cm"/>
      <inkml:brushProperty name="height" value="0.05" units="cm"/>
    </inkml:brush>
  </inkml:definitions>
  <inkml:trace contextRef="#ctx0" brushRef="#br0">142 103 17396,'2'-5'403,"0"0"1,0-1 0,-1 1-1,0-1 1,0 0 0,-1 1-1,1-1 1,-1 1 0,-1-12-1,0 15-294,1 0 0,-1 1-1,1-1 1,-1 0-1,0 0 1,1 1-1,-1-1 1,0 0 0,0 1-1,0-1 1,0 1-1,-1-1 1,1 1 0,0-1-1,-1 1 1,1 0-1,0 0 1,-1 0-1,0 0 1,1 0 0,-1 0-1,0 0 1,1 0-1,-1 1 1,0-1-1,0 1 1,0-1 0,1 1-1,-1 0 1,0-1-1,0 1 1,0 0-1,-2 1 1,0-1-63,1 1 0,-1 0-1,1 0 1,-1 0 0,1 0 0,0 1-1,0-1 1,-1 1 0,1 0 0,0 0 0,1 0-1,-1 0 1,0 1 0,0-1 0,1 1 0,0 0-1,-1-1 1,1 1 0,0 0 0,0 0-1,-2 5 1,-2 4-28,0 0 0,1 1 0,0-1 1,-4 22-1,7-26-33,0-1 0,1 1 0,0 0 1,1 0-1,0 0 0,0 0 0,2 14 1,-1-20 4,-1-1 0,1 1 0,-1 0 0,1-1 1,0 1-1,-1-1 0,1 1 0,0-1 0,0 1 0,0-1 1,0 1-1,0-1 0,1 0 0,-1 0 0,0 0 0,3 2 1,-2-2-1,0 0 0,0 0 1,0-1-1,0 1 0,0-1 1,0 0-1,0 0 0,1 1 1,-1-1-1,0 0 0,0-1 1,0 1-1,0 0 0,0-1 1,0 1-1,0-1 1,3 0-1,2-3-21,1 1 0,-1-1-1,1-1 1,-1 1 0,0-1 0,-1 0 0,1-1 0,-1 1-1,9-12 1,4-7-76,21-31 0,-26 40-19,-14 15 119,0 0 1,1 0-1,-1 0 1,0 0-1,1 0 0,-1 0 1,1 0-1,-1 0 1,0-1-1,1 1 1,-1 0-1,0 1 0,1-1 1,-1 0-1,1 0 1,-1 0-1,0 0 1,1 0-1,-1 0 0,0 0 1,1 0-1,-1 1 1,0-1-1,1 0 1,-1 0-1,0 0 0,0 1 1,1-1-1,1 3-24,0 0 0,0 0 0,-1 0 0,1 1 0,-1-1 0,0 0-1,2 6 1,-2-5 36,20 65-16,-2 1 0,-4 1 0,-3 1-1,-3 0 1,0 138 0,-9-196 59,0-5-1,-1 0 0,1 0-1,-1-1 1,0 1 0,-1 0 0,0-1 0,-1 0 0,-3 9 0,6-16-33,-1 0-1,1 0 1,-1 0 0,1 0 0,-1-1 0,0 1 0,1 0 0,-1 0 0,0 0 0,0-1-1,1 1 1,-1 0 0,0-1 0,0 1 0,0-1 0,0 1 0,0-1 0,0 1 0,0-1 0,0 0-1,0 0 1,0 1 0,0-1 0,0 0 0,0 0 0,0 0 0,0 0 0,0 0 0,0 0-1,0 0 1,0-1 0,0 1 0,0 0 0,0 0 0,0-1 0,0 1 0,0-1 0,0 1-1,-2-2 1,-1-1 44,-1 0 1,0 0-1,1-1 0,-1 0 0,-6-8 0,-3-6-33,0 0 0,1-1 0,1 0-1,0-1 1,2 0 0,0-1 0,2 0 0,0-1 0,1 0 0,2 0 0,-6-36 0,10 53-91,1-1 0,0 1 0,0-1 1,0 1-1,0-1 0,1 1 1,0-1-1,0 1 0,0 0 0,1-1 1,0 1-1,0 0 0,0 0 1,1 0-1,-1 0 0,1 0 0,1 1 1,-1 0-1,0-1 0,1 1 0,0 0 1,0 0-1,0 1 0,9-6 1,20-10-267,3 0-98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0.310"/>
    </inkml:context>
    <inkml:brush xml:id="br0">
      <inkml:brushProperty name="width" value="0.05" units="cm"/>
      <inkml:brushProperty name="height" value="0.05" units="cm"/>
    </inkml:brush>
  </inkml:definitions>
  <inkml:trace contextRef="#ctx0" brushRef="#br0">26 290 16299,'7'0'424,"1"-1"0,-1-1 0,0 0-1,0 0 1,-1 0 0,1-1 0,0 1-1,-1-2 1,1 1 0,-1-1 0,0 0-1,0 0 1,7-8 0,-5 6-171,-1-1 1,0 0 0,-1 0-1,1-1 1,-2 1-1,1-1 1,-1-1 0,0 1-1,5-14 1,-9 19-210,0 0 0,0 1 0,0-1 0,-1 0 0,1 0 1,-1 1-1,0-1 0,0 0 0,0 0 0,0 0 0,0 1 0,-1-1 0,1 0 0,-1 0 1,0 1-1,0-1 0,0 0 0,0 1 0,0-1 0,-3-2 0,3 3-31,0 1 0,-1 0 1,1 0-1,-1 0 0,1 0 0,-1 0 0,1 0 0,-1 0 1,0 0-1,0 1 0,1-1 0,-1 0 0,0 1 0,0 0 0,0-1 1,1 1-1,-1 0 0,0 0 0,0 0 0,0 0 0,0 0 0,0 1 1,1-1-1,-1 1 0,0-1 0,0 1 0,0-1 0,1 1 0,-1 0 1,0 0-1,-2 2 0,-5 2-11,1 1 0,0 0 0,0 1 0,0 0 0,1 0 0,0 0 0,0 1 0,1 0 0,0 0 0,1 1 0,0 0 0,-8 18 0,7-14-10,0 2 0,2-1 0,0 1 0,0-1 0,1 1 0,1 0-1,1 0 1,0 17 0,1-27 5,0 1 0,1-1 0,-1 0 0,1 0 0,1 0 0,-1 1 0,1-1 0,0-1 0,0 1 0,4 8 0,-4-11 3,0 1-1,0-1 0,0 0 1,0 0-1,1 0 0,-1 0 1,0 0-1,1 0 1,-1 0-1,1-1 0,0 0 1,0 1-1,-1-1 1,1 0-1,0 0 0,0-1 1,0 1-1,0 0 0,5-1 1,1 0-1,-1 0 0,1-1 1,0 0-1,0-1 0,-1 0 0,1 0 1,-1-1-1,1 0 0,-1 0 0,0-1 0,0 0 1,-1-1-1,1 1 0,-1-1 0,0-1 1,12-11-1,-7 5 4,0-1-1,-1 0 1,0 0 0,-1-1 0,-1 0 0,0-1-1,12-28 1,-13 21 2,-1-1 0,0 0-1,4-35 1,-19 79-60,3 6 46,1 0-1,1 1 1,1 0-1,1-1 0,5 41 1,-3-65 8,-1 1 1,1-1-1,0 0 1,0 0 0,0 0-1,0 0 1,0 0-1,1-1 1,-1 1-1,1 0 1,0-1-1,0 1 1,0-1-1,0 1 1,0-1-1,1 0 1,-1 0-1,6 4 1,-6-6 1,0 1 0,0 0 0,0 0 0,0-1 0,1 1 0,-1-1 0,0 0 0,0 1 0,1-1 0,-1 0 0,0 0 0,0-1 0,1 1 0,-1 0 0,0-1 0,0 0 0,1 1 1,-1-1-1,0 0 0,0 0 0,0 0 0,0 0 0,0 0 0,-1-1 0,1 1 0,0-1 0,1-1 0,4-3 29,-1-1 0,0 0 0,0 0 0,0 0 0,-1-1 0,-1 0 1,1 0-1,-1 0 0,-1-1 0,1 1 0,3-16 0,-4 10 35,0 0 1,-1-1-1,-1 1 1,0 0-1,-1 0 0,-4-28 1,-3 20-3,7 21-63,0 1 1,0 0 0,0-1-1,0 1 1,0 0 0,-1-1-1,1 1 1,0 0 0,0 0-1,0-1 1,-1 1 0,1 0-1,0 0 1,0-1 0,-1 1-1,1 0 1,0 0 0,-1 0-1,1-1 1,0 1 0,-1 0-1,1 0 1,0 0 0,0 0-1,-1 0 1,1 0 0,-1 0-1,1 0 1,0 0 0,-1 0-1,1 0 1,0 0 0,-1 0-1,1 0 1,0 0 0,-1 0-1,1 0 1,0 0 0,-1 0-1,1 0 1,0 1 0,0-1-1,-1 0 1,1 0 0,0 0-1,-1 1 1,1-1 0,0 0-1,0 0 1,-1 1-1,1-1 1,0 0 0,0 0-1,0 1 1,0-1 0,-1 0-1,1 1 1,0-1 0,0 0-1,0 1 1,0-1 0,0 0-1,0 1 1,0-1 0,0 1-1,-3 4 1,1 1-1,1 0 0,-1-1 0,1 1 0,0 0 1,0 0-1,0 0 0,1 7 0,4 48-14,-3-54 13,0 0-1,1 0 1,0 0-1,0 0 1,0 0-1,1 0 1,0-1 0,0 1-1,1-1 1,6 9-1,-8-13 3,-1 0-1,1-1 0,-1 1 1,1-1-1,0 1 1,-1-1-1,1 0 1,0 0-1,0 0 1,0 0-1,0 0 1,0 0-1,0 0 0,0-1 1,0 1-1,0-1 1,1 0-1,-1 1 1,0-1-1,0 0 1,0 0-1,0 0 0,1-1 1,-1 1-1,0 0 1,0-1-1,0 0 1,0 1-1,0-1 1,0 0-1,0 0 1,0 0-1,0 0 0,0 0 1,0-1-1,-1 1 1,1 0-1,2-3 1,4-4 21,1-1 0,-1 0 1,0 0-1,-1 0 0,0-1 1,-1 0-1,0 0 0,-1-1 1,1 0-1,4-15 0,-5 8 7,0 1 1,-1-1-1,-1 0 0,0 0 0,-1 0 0,-1-20 0,-1 30-22,-1 0 0,0 0 0,-5-16 0,-5 3-14,10 20 7,1 1-1,-1-1 1,1 0 0,-1 1-1,0-1 1,1 1-1,-1 0 1,0-1-1,1 1 1,-1 0-1,0-1 1,0 1 0,0 0-1,1 0 1,-1-1-1,0 1 1,0 0-1,0 0 1,1 0 0,-1 0-1,0 0 1,0 0-1,-1 1 1,1-1-1,0 1 0,0 0 1,-1-1-1,1 1 0,0 0 1,0 0-1,0 0 0,0 0 0,0 0 1,0 0-1,1 0 0,-1 0 1,0 0-1,0 0 0,1 0 0,-1 0 1,1 1-1,-1-1 0,1 0 1,0 0-1,-1 1 0,1-1 1,0 0-1,0 1 0,0-1 0,0 2 1,1 36-4,0-32 2,0-1 1,1 0-1,0 1 0,1-1 1,-1 0-1,1 0 0,0-1 0,0 1 1,1 0-1,0-1 0,0 0 1,0 0-1,1 0 0,-1-1 1,1 1-1,8 5 0,-10-8 0,0 0 0,-1-1 0,1 1 0,0-1-1,0 1 1,0-1 0,1 0 0,-1 0 0,0-1 0,0 1 0,1 0-1,-1-1 1,0 0 0,0 0 0,1 0 0,-1 0 0,0-1 0,1 1-1,-1-1 1,0 0 0,0 0 0,0 0 0,0 0 0,0 0 0,0-1-1,0 1 1,0-1 0,0 0 0,0 0 0,-1 0 0,1 0 0,-1-1-1,0 1 1,3-3 0,3-6 7,-1 0 0,0-1 0,0 0 0,-1 0 0,-1 0-1,0 0 1,0-1 0,5-26 0,-19 80-77,2-12 41,1 0 0,2 1 0,1-1-1,1 57 1,2-83 32,0 1-1,1-1 1,0 0-1,-1 1 1,1-1 0,0 0-1,1 0 1,-1 1-1,0-1 1,1 0-1,2 4 1,-3-6 0,0 0 0,1 0 0,-1 0 0,0 0 1,0 0-1,0-1 0,0 1 0,1 0 0,-1 0 0,0-1 0,1 1 1,-1-1-1,1 1 0,-1-1 0,0 0 0,1 0 0,-1 0 0,1 1 1,-1-1-1,1 0 0,-1-1 0,1 1 0,-1 0 0,1 0 0,-1-1 0,0 1 1,3-1-1,5-4 5,0 1-1,-1-2 1,1 1 0,-1-1-1,-1 0 1,1 0 0,-1-1 0,0 0-1,10-13 1,18-18 9,-27 31-16,-4 3-3,-1 0 1,1 1 0,1-1 0,-1 1-1,10-5 1,-14 8 3,1-1-1,0 1 1,0 0-1,0 0 0,0 0 1,0-1-1,0 1 1,0 0-1,0 0 1,0 0-1,-1 1 1,1-1-1,0 0 1,0 0-1,0 0 1,0 1-1,0-1 0,0 0 1,-1 1-1,1-1 1,0 1-1,0-1 1,0 1-1,-1-1 1,1 1-1,0-1 1,-1 1-1,1 0 1,-1-1-1,1 1 0,0 0 1,-1 0-1,0-1 1,1 1-1,-1 0 1,1 0-1,-1 0 1,0 0-1,0 0 1,1 1-1,8 36-11,-8-31 11,0-1 0,1 0 0,-1 0 0,1 1-1,0-1 1,1-1 0,5 12 0,-7-16 1,-1-1 0,1 1 0,0-1 1,-1 1-1,1 0 0,0-1 0,-1 1 0,1-1 1,0 0-1,-1 1 0,1-1 0,0 0 0,0 1 1,0-1-1,-1 0 0,1 0 0,0 1 0,0-1 1,0 0-1,0 0 0,0 0 0,-1 0 0,1 0 1,0 0-1,0-1 0,0 1 0,0 0 1,-1 0-1,1-1 0,0 1 0,0 0 0,0-1 1,-1 1-1,2-1 0,26-23 11,-21 17-9,14-13 6,27-24-2,-44 40-6,1 0 0,0 1 0,0 0-1,0 0 1,1 0 0,-1 1-1,1 0 1,6-2 0,-10 3-2,-1 1 1,1 0-1,-1 0 1,1 0-1,-1 0 1,1 0-1,-1 0 1,1 0-1,-1 0 1,1 1-1,-1-1 1,1 1 0,-1-1-1,0 1 1,1-1-1,-1 1 1,0 0-1,1 0 1,-1 0-1,2 1 1,-1 1-3,1 0 0,-1-1 0,0 1 0,0 0 0,0 1 0,0-1 0,0 0 0,1 5 0,1 4-7,0 0 1,-1 1-1,3 24 0,-6-14-10,0-19-54,0 0 0,0 0 0,0 1 0,0-1 0,1 0 0,-1 0 0,1 0 0,0 1 0,0-1 0,3 4 0,-4-8 54,0 1 0,0-1 0,1 0 0,-1 0 0,0 0 0,0 0 0,1 0 0,-1 0 0,0 0 0,0 0 0,1 0 0,-1 0 0,0 0 0,0 0 0,0 0 0,1 0 0,-1 0 0,0 0 0,0 0 0,1 0 0,-1-1 0,0 1 0,0 0 0,0 0 0,1 0 0,-1 0 0,0 0 0,0-1 0,0 1 0,0 0 0,1 0 0,-1 0 0,0 0 0,0-1 0,0 1 0,0 0 0,0 0 0,0 0 0,0-1 0,0 1 0,0 0 0,1 0 0,-1-1 0,0 1 0,0 0 0,0 0 0,0-1 0,0 1 0,0 0 0,-1-1 0,7-15-153,-6 15 112,7-21-324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1.058"/>
    </inkml:context>
    <inkml:brush xml:id="br0">
      <inkml:brushProperty name="width" value="0.05" units="cm"/>
      <inkml:brushProperty name="height" value="0.05" units="cm"/>
    </inkml:brush>
  </inkml:definitions>
  <inkml:trace contextRef="#ctx0" brushRef="#br0">4 414 16828,'-1'2'598,"1"0"1,-1 1-1,0-1 1,1 1-1,0-1 1,0 0-1,-1 1 1,2 3-1,2 25 1344,-1-17-1867,-1 8 34,-1-15-96,0 0 0,0 0 0,1 0-1,0 0 1,1 0 0,-1 0 0,4 8 0,-5-14-13,1-1 1,-1 0-1,0 1 1,0-1-1,0 1 1,1-1 0,-1 0-1,0 1 1,1-1-1,-1 0 1,0 1-1,1-1 1,-1 0 0,0 0-1,1 1 1,-1-1-1,1 0 1,-1 0-1,0 0 1,1 0 0,-1 1-1,1-1 1,-1 0-1,1 0 1,-1 0-1,1 0 1,-1 0 0,0 0-1,1 0 1,-1 0-1,1 0 1,-1 0-1,1 0 1,-1-1 0,1 1-1,-1 0 1,0 0-1,1 0 1,-1-1-1,1 1 1,0 0 0,12-14 23,36-69-1,-21 35-38,-28 47 13,1-1 0,0 1 0,0 0 0,0-1 0,0 1 0,0 0 0,0-1 0,0 1 0,0 0 0,1 0 0,-1 0 0,0 0 1,2-1-1,-2 2 1,-1 0 0,0 0 0,1 0 0,-1 0 1,0 0-1,1 1 0,-1-1 0,1 0 0,-1 0 0,0 0 1,1 0-1,-1 0 0,0 0 0,1 1 0,-1-1 1,0 0-1,0 0 0,1 1 0,-1-1 0,0 0 0,0 0 1,1 1-1,-1-1 0,0 0 0,0 1 0,0-1 0,1 0 1,-1 1-1,0-1 0,0 0 0,0 1 0,0-1 1,0 1-1,2 7-10,-1-1-1,0 1 1,1 15 0,-2-13 4,0-4 6,0-1 0,1 0-1,-1 1 0,1-1 0,-1 0 0,2 0 0,-1 0 1,0 1-1,1-1 0,3 5 0,-5-9 3,1-1-1,-1 1 0,0-1 0,1 1 1,0-1-1,-1 0 0,1 1 1,-1-1-1,1 0 0,-1 1 1,1-1-1,0 0 0,-1 0 1,1 0-1,-1 1 0,1-1 1,0 0-1,-1 0 0,1 0 0,0 0 1,-1 0-1,1 0 0,0 0 1,-1 0-1,1-1 0,-1 1 1,1 0-1,0 0 0,-1 0 1,1-1-1,0 1 0,-1 0 1,1-1-1,-1 1 0,1 0 0,0-2 1,20-17 34,-8 1-6,0 0-1,-2-1 1,0 0 0,10-26 0,28-86 127,-48 128-151,17-53 83,-2 0-1,13-83 1,-30 122-62,1 17-26,0 0 1,0 0-1,-1 0 1,1 0-1,0 0 0,0 0 1,0 0-1,-1 0 1,1 0-1,0 1 0,0-1 1,-1 0-1,1 0 1,0 0-1,0 0 0,-1 0 1,1 0-1,0 0 1,0 1-1,0-1 1,0 0-1,-1 0 0,1 0 1,0 0-1,0 1 1,0-1-1,0 0 0,0 0 1,-1 0-1,1 1 1,0-1-1,0 0 0,0 1 1,-14 27 12,5 3 53,2 1 0,1 0-1,1 1 1,2-1-1,1 1 1,1 0-1,2-1 1,2 1 0,0 0-1,15 53 1,-7-51-30,-7-26-64,0 1 0,-1 0 0,-1 0 0,0 1 0,2 18 0,-4-29 21,0 0 1,0 1-1,0-1 1,0 0-1,0 0 1,0 0-1,0 1 1,0-1-1,1 0 1,-1 0-1,-1 1 1,1-1-1,0 0 1,0 0-1,0 1 1,0-1-1,0 0 0,0 0 1,0 1-1,0-1 1,0 0-1,0 0 1,0 0-1,-1 1 1,1-1-1,0 0 1,0 0-1,0 0 1,0 1-1,-1-1 1,1 0-1,0 0 1,0 0-1,0 0 1,-1 0-1,1 0 1,0 1-1,0-1 1,-1 0-1,1 0 1,0 0-1,0 0 0,0 0 1,-1 0-1,1 0 1,0 0-1,0 0 1,-1 0-1,-13-10-256,-11-21-133,-143-217-255,167 247 656,-2-3 63,0-1 1,1 1-1,-1-1 0,1 0 0,-2-7 0,3 11-52,1 0 0,0 0 0,0 1 0,0-1 1,0 0-1,0 0 0,0 0 0,0 0 0,0 0 0,0 0 0,0 0 1,0 1-1,1-1 0,-1 0 0,0 0 0,1 0 0,-1 0 0,0 1 0,1-1 1,-1 0-1,1 0 0,-1 1 0,1-1 0,0 0 0,-1 1 0,1-1 0,0 0 1,-1 1-1,1-1 0,0 1 0,0 0 0,0-1 0,-1 1 0,1-1 1,0 1-1,0 0 0,0 0 0,1-1 0,19-4 183,0 1 1,26-1-1,-31 4-442,0-1 0,-1 0 0,1-2 0,-1 1 0,21-9 0,-35 12 227,-1 0 0,1-1 1,0 1-1,-1 0 0,1-1 0,-1 1 1,1 0-1,0-1 0,-1 1 0,1-1 1,-1 1-1,1-1 0,-1 1 0,1-1 1,-1 1-1,0-1 0,1 1 0,-1-1 1,0 1-1,1-1 0,-1 0 0,0 1 1,0-1-1,1 0 0,-1 1 0,0-1 1,0 0-1,0 1 0,0-1 0,0 0 1,0 0-1,0 1 0,0-1 0,0 0 1,0 1-1,-1-2 0,-11-11-348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1.483"/>
    </inkml:context>
    <inkml:brush xml:id="br0">
      <inkml:brushProperty name="width" value="0.05" units="cm"/>
      <inkml:brushProperty name="height" value="0.05" units="cm"/>
    </inkml:brush>
  </inkml:definitions>
  <inkml:trace contextRef="#ctx0" brushRef="#br0">7 28 19500,'-5'-4'2057,"3"1"-1441,7 1-440,10 1 1336,13-5-1120,-1 1-16,10-1-376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1.897"/>
    </inkml:context>
    <inkml:brush xml:id="br0">
      <inkml:brushProperty name="width" value="0.05" units="cm"/>
      <inkml:brushProperty name="height" value="0.05" units="cm"/>
    </inkml:brush>
  </inkml:definitions>
  <inkml:trace contextRef="#ctx0" brushRef="#br0">18 1 23765,'-2'10'1672,"-2"1"-1440,-2 4-87,2 6 487,2 3-296,2 4-208,0-3-96,2 6-8,2 3-8,0 3-64,2 3-40,-3 0-112,1 2-88,1-2-401,-1-3-335,0-11 776,2-11-200,0-15-32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22.334"/>
    </inkml:context>
    <inkml:brush xml:id="br0">
      <inkml:brushProperty name="width" value="0.05" units="cm"/>
      <inkml:brushProperty name="height" value="0.05" units="cm"/>
    </inkml:brush>
  </inkml:definitions>
  <inkml:trace contextRef="#ctx0" brushRef="#br0">12 52 24317,'0'-2'2105,"-3"2"-1705,-1 0-232,-1 0 1048,5-2-1024,2-2-128,4-3-440,-1-3-448,0-3 696,-2 6-160,-3 1-88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2.568"/>
    </inkml:context>
    <inkml:brush xml:id="br0">
      <inkml:brushProperty name="width" value="0.05" units="cm"/>
      <inkml:brushProperty name="height" value="0.05" units="cm"/>
    </inkml:brush>
  </inkml:definitions>
  <inkml:trace contextRef="#ctx0" brushRef="#br0">9 179 16203,'-9'15'2982,"15"-20"507,12-16-1178,-3 9-1881,0 0 0,0 1-1,1 1 1,1 0 0,0 1-1,0 1 1,0 1 0,25-7-1,16-1-616,78-10 0,-37 9-1588,-94 15 1371,-2 1 48,-1 0 1,0-1 0,0 1 0,0 0-1,0-1 1,0 1 0,0-1-1,0 0 1,0 0 0,0 0-1,0 0 1,0 0 0,3-3 0,-5 4 257,-1-1 0,1 1 1,0 0-1,-1-1 1,1 1-1,0-1 1,-1 1-1,1 0 0,0 0 1,-1-1-1,1 1 1,-1 0-1,1 0 0,-1-1 1,1 1-1,-1 0 1,1 0-1,-1 0 1,1 0-1,-1 0 0,1 0 1,-1 0-1,0 0 1,-12-1-1234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2.929"/>
    </inkml:context>
    <inkml:brush xml:id="br0">
      <inkml:brushProperty name="width" value="0.05" units="cm"/>
      <inkml:brushProperty name="height" value="0.05" units="cm"/>
    </inkml:brush>
  </inkml:definitions>
  <inkml:trace contextRef="#ctx0" brushRef="#br0">14 161 16580,'-7'19'2296,"1"-5"-1304,6-8-224,6-6 1673,8-3-929,6-4-167,10-5-401,3-2-152,9-2-216,4 1-120,4-3-432,1 0-288,-3 3-816,-3 0-272,-3-4 1055,0-2-271,-7-5-224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3.333"/>
    </inkml:context>
    <inkml:brush xml:id="br0">
      <inkml:brushProperty name="width" value="0.05" units="cm"/>
      <inkml:brushProperty name="height" value="0.05" units="cm"/>
    </inkml:brush>
  </inkml:definitions>
  <inkml:trace contextRef="#ctx0" brushRef="#br0">0 81 19388,'1'-2'163,"0"-1"0,0 1 1,0-1-1,0 1 0,0 0 0,0-1 0,1 1 0,-1 0 0,1 0 0,0 0 1,-1 0-1,1 0 0,0 0 0,0 0 0,0 1 0,0-1 0,1 1 1,3-3-1,6-2 262,1 0-1,15-5 1,-25 10-289,9-3-57,0 1-1,0 0 1,1 1-1,-1 0 1,1 1-1,-1 0 1,1 1-1,-1 1 1,0 0-1,1 0 1,-1 1 0,0 1-1,20 7 1,-26-8-83,0 0 1,0 0 0,-1 1 0,1 0 0,-1 0 0,1 1 0,-1-1 0,0 1 0,-1 0 0,1 0 0,-1 1 0,0 0 0,0-1 0,0 2 0,0-1 0,-1 0 0,0 1 0,0-1 0,0 1 0,-1 0 0,0 0 0,0 0 0,-1 0-1,1 0 1,-1 0 0,-1 0 0,1 0 0,-1 12 0,-2-3 29,0-1 0,-1 0-1,-1 1 1,0-1 0,-1 0 0,-1-1-1,-10 21 1,-2-3 103,-41 55 0,53-77-64,-43 51-380,42-53 66,1 0 0,-1-1 1,0 0-1,-1 0 1,1 0-1,-10 4 0,7-9-99,4-10-105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3.003"/>
    </inkml:context>
    <inkml:brush xml:id="br0">
      <inkml:brushProperty name="width" value="0.05" units="cm"/>
      <inkml:brushProperty name="height" value="0.05" units="cm"/>
    </inkml:brush>
  </inkml:definitions>
  <inkml:trace contextRef="#ctx0" brushRef="#br0">90 0 13955,'-22'65'1575,"3"2"1,3 0-1,-11 91 0,22-102-688,5-56-872,0 1 0,-1-1-1,1 1 1,0 0 0,0-1-1,0 1 1,0-1 0,1 1 0,-1-1-1,0 1 1,0-1 0,0 1-1,0 0 1,0-1 0,1 1-1,-1-1 1,0 1 0,1-1 0,-1 1-1,0-1 1,1 0 0,-1 1-1,0-1 1,1 1 0,-1-1-1,1 0 1,-1 1 0,1-1 0,-1 0-1,1 0 1,-1 1 0,2-1-1,-1 0 13,0 0 0,1 0 0,-1 0 0,0-1 0,1 1 0,-1-1-1,0 1 1,0-1 0,1 1 0,-1-1 0,0 0 0,0 0-1,1 0 1,34-33 444,91-129 1138,-6 5-653,-121 158-998,0 0 0,0 0 0,0 0 0,0 0 0,1 0 0,-1-1-1,0 1 1,0 0 0,0 0 0,0 0 0,0 0 0,0 0 0,0 0 0,0-1 0,0 1 0,0 0 0,1 0 0,-1 0 0,0 0 0,0 0-1,0 0 1,0 0 0,0 0 0,1 0 0,-1 0 0,0-1 0,0 1 0,0 0 0,0 0 0,0 0 0,1 0 0,-1 0 0,0 0-1,0 0 1,0 0 0,0 0 0,1 0 0,-1 0 0,0 0 0,0 1 0,0-1 0,0 0 0,0 0 0,1 0 0,-1 0 0,0 0-1,0 0 1,0 10-1245,-7 14-192,0-13 645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6.293"/>
    </inkml:context>
    <inkml:brush xml:id="br0">
      <inkml:brushProperty name="width" value="0.05" units="cm"/>
      <inkml:brushProperty name="height" value="0.05" units="cm"/>
    </inkml:brush>
  </inkml:definitions>
  <inkml:trace contextRef="#ctx0" brushRef="#br0">0 105 16179,'3'-6'601,"-1"0"0,1 0 1,0 0-1,0 0 0,1 0 0,0 0 0,0 1 0,0 0 0,1 0 0,-1 0 0,1 0 0,10-6 0,-10 8-388,-1 0 0,1 0 0,0 0 0,0 1 0,0-1 0,0 1 0,1 1 0,-1-1 0,1 1 0,-1 0 0,1 0 1,-1 0-1,1 1 0,-1 0 0,11 1 0,-14-1-201,-1 0 1,1 0-1,-1 1 0,0-1 0,1 1 1,-1-1-1,1 1 0,-1-1 1,0 1-1,1 0 0,-1 0 1,0 0-1,0-1 0,0 1 1,0 0-1,0 1 0,0-1 1,0 0-1,0 0 0,0 0 1,0 1-1,1 1 0,-1 0-3,-1 0-1,1 0 1,-1 0-1,1 0 1,-1-1-1,0 1 1,0 0-1,0 0 0,0 0 1,-1 0-1,0 3 1,-3 6 4,0 0 0,0 0-1,-1 0 1,-9 15 0,-9 12 5,-26 53-3,44-80-16,0-1 0,1 1 0,1 0 0,0 0 0,0 0 0,0 18 0,2-28-1,1 1 1,0-1 0,0 1-1,0-1 1,1 0 0,-1 1-1,0-1 1,1 1 0,0-1-1,-1 0 1,1 1 0,0-1-1,0 0 1,0 0-1,1 0 1,-1 0 0,0 0-1,1 0 1,0 0 0,-1 0-1,4 2 1,-2-2 4,-1-1 0,1 0 0,-1 0 0,1 0 0,0 0-1,0 0 1,-1-1 0,1 1 0,0-1 0,0 0 0,0 0 0,0 0 0,-1 0 0,1 0-1,0 0 1,0-1 0,0 0 0,5-1 0,6-4 35,1 0 0,-1 0 0,0-2 0,-1 0 1,0 0-1,15-14 0,-5 4-594,-2-2 0,29-33-1,-48 50 286,-1 2 213,0 1 0,0-1 0,0 0 0,0 1 0,0-1 1,-1 0-1,1 0 0,0 0 0,-1 0 0,1 0 0,-1 0 1,1 0-1,-1 0 0,1 0 0,-1 0 0,1 0 1,-1 0-1,0 0 0,0 0 0,0 0 0,0 0 0,0-1 1,0 1-1,0 0 0,0 0 0,0 0 0,0 0 0,0 0 1,-1 0-1,1 0 0,0-1 0,-1 1 0,0-1 1,-11-7-713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6.699"/>
    </inkml:context>
    <inkml:brush xml:id="br0">
      <inkml:brushProperty name="width" value="0.05" units="cm"/>
      <inkml:brushProperty name="height" value="0.05" units="cm"/>
    </inkml:brush>
  </inkml:definitions>
  <inkml:trace contextRef="#ctx0" brushRef="#br0">39 39 15603,'-17'2'2185,"6"-2"-993,2 0-456,8-3 1641,5-1-673,7-3-488,5-1-207,7 3-465,4-3-208,9 6-504,4-1-424,0 3 1272,-1 0-720,3 1-72,-1 2-40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7.060"/>
    </inkml:context>
    <inkml:brush xml:id="br0">
      <inkml:brushProperty name="width" value="0.05" units="cm"/>
      <inkml:brushProperty name="height" value="0.05" units="cm"/>
    </inkml:brush>
  </inkml:definitions>
  <inkml:trace contextRef="#ctx0" brushRef="#br0">35 31 18524,'-8'20'1057,"-11"35"-1,17-48-894,0 0 0,1 1 0,-1 0 0,2-1 0,-1 1 0,1 0 0,1-1 0,0 9 0,-1-15-138,0 0 0,1 1 0,-1-1 0,0 0-1,0 0 1,1 1 0,-1-1 0,1 0 0,-1 0-1,1 0 1,-1 0 0,1 0 0,0 0 0,-1 0 0,1 0-1,0 0 1,0 0 0,0 0 0,0 0 0,0 0-1,0 0 1,0-1 0,0 1 0,0-1 0,0 1-1,0 0 1,0-1 0,1 0 0,-1 1 0,0-1-1,0 0 1,1 0 0,-1 1 0,0-1 0,0 0 0,1 0-1,-1 0 1,0-1 0,0 1 0,1 0 0,-1 0-1,0-1 1,2 0 0,3-1 102,0-1 0,0 0-1,0 0 1,-1 0 0,1-1 0,-1 0-1,6-5 1,6-9 360,-1 0 0,-1-1-1,0-1 1,18-33 0,-6 9 331,-27 44-811,0 0 0,0 0 0,0-1 0,0 1 0,0 0-1,0 0 1,0-1 0,0 1 0,0 0 0,0 0 0,1 0 0,-1-1-1,0 1 1,0 0 0,0 0 0,0 0 0,1-1 0,-1 1 0,0 0-1,0 0 1,1 0 0,-1 0 0,0 0 0,0 0 0,0-1 0,1 1 0,-1 0-1,0 0 1,0 0 0,1 0 0,-1 0 0,0 0 0,1 0 0,-1 0-1,0 0 1,0 0 0,1 0 0,-1 0 0,0 0 0,4 12 45,-4 16-73,-3 34 70,3-1-1,2 0 1,3 0 0,2-1-1,28 109 1,11-21 45,-45-146-88,0 1 0,-1 0 0,1 0 0,-1 0 0,0-1 0,0 1 0,0 0 0,0 0 0,0 0 0,-1 3-1,0-5-1,1 0 0,0-1 0,-1 1 0,1 0 0,-1 0 0,1-1 0,-1 1 0,1-1 0,-1 1 0,1 0 0,-1-1-1,0 1 1,1-1 0,-1 1 0,0-1 0,0 0 0,1 1 0,-1-1 0,0 0 0,0 0 0,1 1 0,-1-1-1,0 0 1,0 0 0,0 0 0,0 0 0,1 0 0,-1 0 0,0 0 0,0 0 0,0 0 0,1 0 0,-1-1-1,0 1 1,0 0 0,0-1 0,1 1 0,-2-1 0,-5-2 11,0 0 0,1 0 0,-1-1 0,1 0 0,-1 0 0,1 0 0,1-1 0,-1 0 0,-8-10 0,-5-7 24,-17-27 0,15 20-16,-25-50 0,42 72-97,0-1-1,1 1 1,0-1-1,0 0 1,1 0-1,0 0 1,0 0-1,1-1 1,0 1-1,1 0 1,-1-1-1,3-14 1,-1 20-74,0-1 1,1 0 0,-1 0 0,1 1 0,0-1 0,0 1 0,0 0 0,1-1-1,-1 1 1,1 0 0,-1 0 0,1 0 0,0 1 0,0-1 0,6-3 0,5-2-253,0 0 1,23-9-1,-34 16 360,45-18-842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7.445"/>
    </inkml:context>
    <inkml:brush xml:id="br0">
      <inkml:brushProperty name="width" value="0.05" units="cm"/>
      <inkml:brushProperty name="height" value="0.05" units="cm"/>
    </inkml:brush>
  </inkml:definitions>
  <inkml:trace contextRef="#ctx0" brushRef="#br0">14 0 18348,'0'1'49,"0"-1"1,0 0-1,0 0 0,0 1 1,0-1-1,0 0 1,0 1-1,0-1 0,0 0 1,0 0-1,-1 1 1,1-1-1,0 0 0,0 0 1,0 1-1,0-1 1,0 0-1,0 0 0,-1 1 1,1-1-1,0 0 1,0 0-1,0 0 0,-1 1 1,1-1-1,0 0 0,0 0 1,0 0-1,-1 0 1,1 1-1,0-1 0,0 0 1,-1 0-1,1 0 1,0 0-1,-1 0 0,1 0 1,0 0-1,0 0 1,-1 0-1,1 0 0,0 0 1,-1 0-1,1 0 1,0 0-1,0 0 0,-1 0 1,1 0-1,0 0 0,0 0 1,-1-1-1,1 1 1,0 0-1,0 0 0,-1 0 1,1 0-1,0 0 1,0-1-1,0 1 0,-1 0 1,1 0-1,0-1 1,0 1-1,0 0 0,0 0 1,-1-1-1,0 32 1427,2-23-1019,0 86 853,4-1-1,19 102 0,-23-191-1272,0 4 48,1 1-1,0-1 1,0 0 0,5 9 0,-7-15-68,1-1 0,-1 0 0,1 0 0,-1 0 1,1 0-1,-1-1 0,1 1 0,-1 0 0,1 0 0,0 0 0,0 0 0,-1-1 0,1 1 0,0 0 0,0 0 0,0-1 0,0 1 0,0-1 0,0 1 0,0-1 0,0 1 0,0-1 0,0 0 1,0 0-1,0 1 0,0-1 0,0 0 0,0 0 0,0 0 0,0 0 0,0 0 0,1 0 0,-1 0 0,0-1 0,0 1 0,0 0 0,0 0 0,0-1 0,0 1 0,0-1 0,1 0 0,6-6 82,0 0-1,-1 0 0,0 0 1,0-1-1,-1 0 0,0 0 1,0-1-1,8-17 0,-8 17-28,27-48 112,-3-2 0,46-123 0,-75 179-188,9-36-1310,-10 38 1263,0 1 0,1-1 1,-1 0-1,0 0 0,0 0 0,0 0 1,0 0-1,0 0 0,0 0 0,0 0 0,0 0 1,0 0-1,0 0 0,0 0 0,-1 0 1,1 0-1,0 0 0,-1 0 0,1 1 1,-1-1-1,1 0 0,-1 0 0,1 0 0,-1 0 1,1 1-1,-1-1 0,0 0 0,1 1 1,-1-1-1,0 1 0,0-1 0,-1 0 0,-12 0-649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7.849"/>
    </inkml:context>
    <inkml:brush xml:id="br0">
      <inkml:brushProperty name="width" value="0.05" units="cm"/>
      <inkml:brushProperty name="height" value="0.05" units="cm"/>
    </inkml:brush>
  </inkml:definitions>
  <inkml:trace contextRef="#ctx0" brushRef="#br0">0 0 18892,'19'27'2313,"1"-1"-1553,0-7-328,3 2 1232,-4-5-976,-1-3-704,-1 0 112,-1-5-168,-6-2-224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8.212"/>
    </inkml:context>
    <inkml:brush xml:id="br0">
      <inkml:brushProperty name="width" value="0.05" units="cm"/>
      <inkml:brushProperty name="height" value="0.05" units="cm"/>
    </inkml:brush>
  </inkml:definitions>
  <inkml:trace contextRef="#ctx0" brushRef="#br0">0 1 17508,'9'205'6941,"26"96"-5426,-31-274-1467,-1-3-44,0 0-1,2-1 1,0 1-1,2-1 1,12 31 0,-18-53-17,-1 0 0,0 0 1,1 0-1,-1 0 1,1 0-1,-1-1 1,1 1-1,-1 0 1,1 0-1,-1 0 0,1-1 1,0 1-1,-1 0 1,1 0-1,0-1 1,0 1-1,0-1 1,0 1-1,-1-1 0,1 1 1,0-1-1,0 0 1,0 1-1,2-1 1,-2 0-35,0 0 0,0-1 0,0 1 0,0-1 0,-1 0 1,1 1-1,0-1 0,0 0 0,0 1 0,-1-1 0,1 0 1,-1 0-1,1 0 0,0 0 0,-1 1 0,1-1 0,-1 0 0,0 0 1,1-1-1,3-9-237,-1 0 0,0 0-1,2-13 1,1-21-98,1-5-85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8.633"/>
    </inkml:context>
    <inkml:brush xml:id="br0">
      <inkml:brushProperty name="width" value="0.05" units="cm"/>
      <inkml:brushProperty name="height" value="0.05" units="cm"/>
    </inkml:brush>
  </inkml:definitions>
  <inkml:trace contextRef="#ctx0" brushRef="#br0">22 289 18268,'1'0'2024,"2"3"-1344,-2 8-255,1 6 1343,1 9-848,1 6-192,0 3-360,2 3-40,0-5-71,-1 0-113,3-8-160,-3-2-161,1-13-319,1-1-232,-1-10-408,-3-9 856,-2-8-248,-2-5-128</inkml:trace>
  <inkml:trace contextRef="#ctx0" brushRef="#br0" timeOffset="1">3 1 22509,'-1'0'1840,"-1"0"-1368,2 1-224,2 5 793,2 0-609,4 5-1112,2 1-425,5-5-1735,-1 0 2344,6-1-489,0-1-383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9.005"/>
    </inkml:context>
    <inkml:brush xml:id="br0">
      <inkml:brushProperty name="width" value="0.05" units="cm"/>
      <inkml:brushProperty name="height" value="0.05" units="cm"/>
    </inkml:brush>
  </inkml:definitions>
  <inkml:trace contextRef="#ctx0" brushRef="#br0">55 0 16283,'-5'15'972,"-1"-1"-1,0 0 0,-1-1 0,-1 1 0,-15 19 0,23-29-415,6-4-393,14-5-376,-11 2 188,0 2-9,-1 0-1,1 0 1,0 1-1,-1 0 0,1 1 1,0 0-1,-1 0 0,1 1 1,-1 0-1,0 0 0,1 1 1,12 6-1,-18-7 85,0 0 0,0-1 0,0 1 0,0 1 0,0-1 0,-1 0 0,1 0 0,-1 1 0,1 0 0,-1-1 0,0 1 0,0 0 0,0 0-1,0 0 1,-1 1 0,1-1 0,-1 0 0,0 0 0,0 1 0,0-1 0,0 1 0,-1-1 0,1 1 0,-1-1 0,0 1 0,0-1 0,0 1 0,-1-1 0,1 1 0,-1-1 0,0 1 0,0-1 0,-1 4 0,-1 0 147,0-1 1,0 1-1,0-1 1,-1 0-1,0 0 1,0-1-1,-1 1 1,1-1-1,-1 0 1,0 0-1,-1 0 1,-8 5-1,9-7-129,0 1 0,0-1 0,0-1 0,-1 1 0,1-1 0,-1 0 0,1 0 0,-1-1 0,0 1-1,1-1 1,-1-1 0,0 1 0,0-1 0,0 0 0,-8-1 0,12 1-169,1-1 1,-1 1-1,0-1 0,0 1 1,1-1-1,-1 0 0,1 1 1,-1-1-1,0 0 0,1 0 1,0 0-1,-1-1 0,1 1 1,0 0-1,-1 0 1,1-1-1,0 1 0,0-1 1,0 1-1,0-1 0,0 1 1,1-1-1,-1 0 0,0 1 1,1-1-1,-1 0 0,1 0 1,0 1-1,-1-1 0,1 0 1,0 0-1,0 1 1,0-1-1,0 0 0,1 0 1,-1 0-1,0 1 0,1-1 1,-1 0-1,1 0 0,0 1 1,-1-1-1,1 1 0,0-1 1,0 1-1,2-4 1,14-11-891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0:59.503"/>
    </inkml:context>
    <inkml:brush xml:id="br0">
      <inkml:brushProperty name="width" value="0.05" units="cm"/>
      <inkml:brushProperty name="height" value="0.05" units="cm"/>
    </inkml:brush>
  </inkml:definitions>
  <inkml:trace contextRef="#ctx0" brushRef="#br0">125 356 16331,'0'0'55,"0"0"0,0 0 0,0-1 0,0 1 0,0 0 0,0 0 0,0-1 0,0 1 0,0 0 0,0 0 0,0-1 0,0 1 0,0 0 0,0 0 0,0-1 0,0 1-1,0 0 1,0 0 0,0-1 0,-1 1 0,1 0 0,0 0 0,0-1 0,0 1 0,0 0 0,0 0 0,-1 0 0,1 0 0,0-1 0,0 1 0,0 0 0,-1 0 0,1 0 0,0 0-1,0 0 1,-1-1 0,1 1 0,0 0 0,0 0 0,-1 0 0,1 0 0,0 0 0,-16 4 935,-13 13 521,21-10-1348,1 1-1,0 0 0,1 1 1,0-1-1,0 1 0,1 0 1,0 0-1,1 1 0,0 0 1,0-1-1,1 2 0,0-1 1,1 0-1,0 0 0,1 1 1,0-1-1,0 1 1,2 17-1,-1-27-153,0 0 0,1 1 0,-1-1 1,0 0-1,0 0 0,1 1 0,-1-1 0,0 0 1,1 0-1,-1 0 0,1 1 0,0-1 1,-1 0-1,1 0 0,0 0 0,0 0 0,-1 0 1,1 0-1,0-1 0,0 1 0,0 0 0,0 0 1,0-1-1,0 1 0,1 0 0,-1-1 0,0 1 1,0-1-1,0 0 0,1 1 0,-1-1 0,0 0 1,0 0-1,1 1 0,-1-1 0,0 0 0,0 0 1,1-1-1,-1 1 0,2 0 0,2-2 51,1 1 0,-1-1 0,0 0 0,1-1 0,-1 1 0,0-1 0,0 0 0,4-4 0,7-6 130,-1 0-1,-1-1 1,0-1-1,-1 0 1,0-1-1,-1-1 1,-1 0-1,12-24 1,-8 9 142,-1-1 0,-2 0 0,16-66 0,-24 82-249,0-1-1,-1 0 1,-1 0-1,-1 0 1,0 0-1,-2-1 1,-3-29 0,3 46-81,1-1 0,-1 0 0,0 1 0,0-1 0,0 1 1,0 0-1,-1-1 0,1 1 0,-1 0 0,-2-3 1,4 4-6,-1 0 1,0 0 0,0 1-1,0-1 1,0 1 0,0-1-1,0 0 1,0 1 0,0 0 0,0-1-1,0 1 1,0 0 0,0-1-1,0 1 1,0 0 0,0 0-1,0 0 1,-2 0 0,0 1-3,1 0 0,-1 0 1,1 0-1,-1 0 0,1 0 0,-1 1 1,1-1-1,0 1 0,-1-1 1,1 1-1,0 0 0,0 0 0,1 0 1,-1 0-1,0 0 0,1 1 1,-1-1-1,-1 3 0,-8 16-10,0 1-1,2 0 0,0 1 1,2 0-1,0 0 1,2 0-1,0 1 1,-2 38-1,7-56 18,0 0 0,0 1 0,0-1 0,1 0 0,0 0 0,0 0 0,0 0 0,1-1 0,4 10 0,-4-11-2,0-1 1,0 1 0,0-1-1,1 0 1,-1 0-1,1 0 1,0 0 0,0 0-1,0-1 1,0 1-1,1-1 1,-1 0 0,1 0-1,-1 0 1,6 2-1,5 0-24,-1 0-1,1-1 1,0 0-1,0-1 0,0-1 1,23 0-1,-11-2-196,-1-1 0,45-9 1,-64 10 155,0 0 1,0-1 0,0 0 0,0 0 0,0 0 0,-1-1 0,1 0 0,9-7 0,-12 8 48,-1-1 1,0 1 0,0-1 0,0 1-1,0-1 1,0 0 0,0 0 0,-1 1-1,0-1 1,1 0 0,-1-1 0,0 1-1,0 0 1,-1 0 0,1 0 0,-1-1-1,1 1 1,-1-4 0,0 0 36,-1 1 0,0-1 0,0 1 0,0-1 0,-1 1 0,1-1 0,-4-6 0,4 11-7,0 1 0,0-1 1,0 0-1,0 1 0,0-1 1,0 1-1,0-1 0,0 1 1,-1-1-1,1 1 1,-1 0-1,-2-2 0,3 2-4,0 1-1,0 0 0,0-1 1,0 1-1,0 0 1,-1 0-1,1 0 0,0 0 1,0 0-1,0 0 1,0 0-1,0 0 0,0 0 1,0 0-1,0 1 1,0-1-1,0 0 0,0 1 1,0-1-1,0 1 1,0-1-1,0 1 0,0 0 1,-1 0-1,-1 2 13,0 0 0,0 1 0,0-1 0,0 1 0,1-1-1,-1 1 1,1 0 0,0 0 0,0 0 0,1 0 0,-1 0 0,1 1 0,0-1-1,0 0 1,-1 8 0,1-3-8,1 0-1,-1 0 1,1-1 0,1 1-1,-1 0 1,2 0-1,1 8 1,-1-12-55,-1 0-1,1-1 1,0 0-1,0 1 1,0-1-1,1 0 1,0 0-1,0 0 1,0 0-1,0-1 1,0 1 0,1-1-1,-1 0 1,1 0-1,0 0 1,0 0-1,0-1 1,1 1-1,-1-1 1,0 0-1,1-1 1,5 2 0,-2-1-57,0 0 0,0-1 1,1 0-1,-1-1 0,0 1 1,1-2-1,-1 1 0,0-1 1,0-1-1,1 1 0,-1-1 1,11-5-1,29-17-324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0.332"/>
    </inkml:context>
    <inkml:brush xml:id="br0">
      <inkml:brushProperty name="width" value="0.05" units="cm"/>
      <inkml:brushProperty name="height" value="0.05" units="cm"/>
    </inkml:brush>
  </inkml:definitions>
  <inkml:trace contextRef="#ctx0" brushRef="#br0">173 33 20652,'0'4'237,"0"0"-1,-1 1 1,1-1 0,-1 0-1,0 1 1,0-1-1,0 0 1,-1 0-1,1 0 1,-5 7-1,-1 7 126,-144 409 2752,151-427-3116,0 0 1,0 0 0,0 0 0,0 0-1,0 0 1,0 0 0,0 0 0,0 0 0,0 0-1,0 1 1,0-1 0,1 0 0,-1 0-1,0 0 1,0 0 0,0 0 0,0 0-1,0 0 1,0 0 0,0 0 0,0 0-1,0 0 1,0 0 0,9-15-70,12-28-75,99-259-430,-67 163 415,-41 112 163,-8 22-1,-3 6 0,-1 9-2,-24 127 147,-3 18 369,23-121-271,2 0-1,2 54 0,1-78-146,0 0-1,1 0 1,-1 0-1,8 18 0,-9-26-78,1 0-1,0 0 0,0 0 0,0 0 1,0 0-1,0-1 0,0 1 0,0 0 1,1 0-1,-1-1 0,0 1 0,1-1 0,0 1 1,-1-1-1,1 0 0,0 0 0,0 1 1,0-1-1,-1 0 0,1-1 0,0 1 0,0 0 1,1-1-1,-1 1 0,0-1 0,0 1 1,0-1-1,3 0 0,-4 0-13,0 0 0,0 0 1,0 0-1,0 0 0,0 0 0,-1 0 0,1 0 1,0-1-1,0 1 0,0 0 0,0-1 0,0 1 0,0 0 1,-1-1-1,1 1 0,0-1 0,0 0 0,-1 1 1,1-1-1,0 1 0,-1-1 0,1 0 0,0 0 1,-1 1-1,1-1 0,-1 0 0,1-1 0,0 0-2,-1 0-1,0 0 0,0 0 1,0 1-1,0-1 0,0 0 1,0 0-1,-1 0 0,1 0 1,-1 0-1,1 1 0,-2-5 1,-2-1-38,0-1 1,0 1 0,0-1-1,-1 1 1,-7-7 0,-10-7-182,-1 1 0,0 2 1,-2 0-1,-41-22 0,54 32 142,12 8 77,0 0 0,-1 0 0,1 0 0,0 0 0,0 0 0,0 0 0,0 0 0,0 0 0,0 0 0,0 0 1,0 0-1,0 0 0,0 0 0,0 0 0,0 0 0,-1 0 0,1 0 0,0 0 0,0 0 0,0-1 0,0 1 0,0 0 0,0 0 1,0 0-1,0 0 0,0 0 0,0 0 0,0 0 0,0 0 0,0 0 0,0 0 0,0 0 0,0-1 0,0 1 0,0 0 0,0 0 0,0 0 1,0 0-1,0 0 0,0 0 0,0 0 0,0 0 0,0 0 0,0 0 0,0-1 0,0 1 0,0 0 0,0 0 0,0 0 0,0 0 1,1 0-1,-1 0 0,0 0 0,0 0 0,0 0 0,0 0 0,0 0 0,0 0 0,0 0 0,0 0 0,9-3 86,14 0 40,-21 2-106,44-4-263,0-2 1,49-16-1,-77 18-62,0-1 1,0-1-1,-1 0 1,0-2-1,0 0 1,-1-1-1,0 0 1,14-13-1,3-10-481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3.424"/>
    </inkml:context>
    <inkml:brush xml:id="br0">
      <inkml:brushProperty name="width" value="0.05" units="cm"/>
      <inkml:brushProperty name="height" value="0.05" units="cm"/>
    </inkml:brush>
  </inkml:definitions>
  <inkml:trace contextRef="#ctx0" brushRef="#br0">8 1 13291,'-1'24'1664,"-1"5"-1040,-1 2-168,2 5 857,1 6-433,3-2-120,3-6-272,2-2-120,5-11-128,1-8-88,5-9-248,0-7-184,-4-18 320,4-5-48,-5-8-88,-2-4 16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0.724"/>
    </inkml:context>
    <inkml:brush xml:id="br0">
      <inkml:brushProperty name="width" value="0.05" units="cm"/>
      <inkml:brushProperty name="height" value="0.05" units="cm"/>
    </inkml:brush>
  </inkml:definitions>
  <inkml:trace contextRef="#ctx0" brushRef="#br0">68 1 17748,'-11'40'1519,"-7"19"946,-19 118 0,36-171-2370,1 1-1,0 0 1,0 0 0,0 0-1,1 0 1,0-1 0,0 1-1,3 8 1,-4-14-79,1 1-1,-1 0 1,1-1 0,0 1-1,0-1 1,0 1 0,0-1-1,0 0 1,0 1-1,1-1 1,-1 0 0,0 1-1,1-1 1,-1 0 0,1 0-1,-1 0 1,1-1 0,-1 1-1,1 0 1,0 0-1,-1-1 1,1 1 0,0-1-1,0 0 1,-1 1 0,1-1-1,0 0 1,0 0 0,0 0-1,-1 0 1,1 0 0,0-1-1,0 1 1,-1-1-1,4 0 1,17-6-3,0-1 0,38-19 0,6-3-165,-63 29 132,0 0-1,1 0 1,-1 0 0,0 0 0,0 0 0,1 1-1,-1 0 1,0-1 0,1 1 0,-1 0 0,0 1-1,0-1 1,1 0 0,-1 1 0,0 0 0,0 0-1,1 0 1,-1 0 0,0 0 0,0 1-1,0 0 1,-1-1 0,6 5 0,-6-4 19,0 1 0,1 0 0,-1-1 0,0 1 0,0 1 0,-1-1 0,1 0 0,-1 0 0,1 1 0,-1-1 0,0 0 0,0 1 0,-1-1 0,1 1 0,-1-1 0,1 1 0,-1 0 0,0-1 0,-1 1 0,1-1 0,-2 8 0,-1 0 137,-1 1 0,0-1-1,0 0 1,-2 0 0,1 0 0,-1-1 0,0 0-1,-1 0 1,-14 15 0,16-19-127,1-1-1,-1 0 1,-1 0 0,1 0-1,-1-1 1,0 0 0,0 0-1,0 0 1,-1-1 0,1 0-1,-1 0 1,0 0-1,1-1 1,-1 0 0,0-1-1,-1 1 1,-8 0 0,15-2-17,-1 0 0,1 0 1,0 0-1,0 0 1,0 0-1,-1 0 1,1 0-1,0-1 0,0 1 1,0 0-1,-1-1 1,1 1-1,0 0 0,0-1 1,0 0-1,0 1 1,0-1-1,0 0 0,0 1 1,0-1-1,0 0 1,0 0-1,1 0 0,-1 0 1,0 0-1,0 0 1,1 0-1,-1 0 0,1 0 1,-1 0-1,1 0 1,-1 0-1,1 0 0,0-1 1,-1 0-1,-3-25-282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1.306"/>
    </inkml:context>
    <inkml:brush xml:id="br0">
      <inkml:brushProperty name="width" value="0.05" units="cm"/>
      <inkml:brushProperty name="height" value="0.05" units="cm"/>
    </inkml:brush>
  </inkml:definitions>
  <inkml:trace contextRef="#ctx0" brushRef="#br0">144 4 16940,'13'-3'4072,"-39"15"-1063,12-3-2413,1 1 0,-22 19-1,31-26-586,1 0-1,0 1 0,0-1 1,0 0-1,1 1 1,-1 0-1,1-1 1,0 1-1,0 0 0,0 0 1,0 0-1,1 1 1,-1-1-1,1 0 0,0 7 1,1-10-21,0 0 0,0 1 1,0-1-1,0 0 0,1 1 1,-1-1-1,0 0 0,1 0 0,-1 1 1,1-1-1,-1 0 0,1 0 0,0 0 1,0 0-1,-1 0 0,1 0 0,0 0 1,0 0-1,0 0 0,0 0 1,0 0-1,0 0 0,0-1 0,1 1 1,-1 0-1,0-1 0,0 1 0,0-1 1,3 1-1,3 1-55,0-1 1,1 0-1,-1 0 1,10-1-1,-2 1-20,31 1-183,-37-3 220,0 1 0,0 0 0,0 0 0,0 1 0,0 1 0,0 0 0,-1 0 0,1 0 0,12 6 0,-20-8 47,0 1 1,1 0-1,-1 0 0,0 0 0,1 0 0,-1 0 1,0 0-1,0 0 0,0 0 0,0 0 0,0 0 1,0 0-1,0 1 0,0-1 0,-1 0 0,1 1 1,0-1-1,-1 1 0,1-1 0,-1 1 0,1 2 1,-1-2 13,0 0-1,-1 0 1,1 0 0,0 1 0,-1-1 0,0 0 0,1 0 0,-1 0 0,0 0 0,0 0 0,0 0 0,0 0 0,-3 2 0,-1 3 64,-1 0-1,-1-1 1,1 0 0,-1 0 0,0-1-1,-10 6 1,2-2 98,0-1-1,-1-1 1,-25 8-1,33-13-173,0 0 0,0 0-1,0 0 1,-1-1 0,1-1 0,0 1-1,0-1 1,0-1 0,-13-1-1,19 2-24,1-1-1,-1 1 1,0-1-1,0 0 0,0 1 1,0-1-1,1 0 1,-1 0-1,0 0 0,1 0 1,-1-1-1,1 1 1,-1 0-1,1-1 0,0 1 1,-1 0-1,1-1 1,0 0-1,0 1 1,0-1-1,0 0 0,1 1 1,-1-1-1,0 0 1,1 0-1,-1 0 0,0-2 1,1-2-15,0 1 0,0-1 1,0 0-1,0 1 0,1-1 1,0 0-1,1 1 0,1-8 1,14-32-322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2.187"/>
    </inkml:context>
    <inkml:brush xml:id="br0">
      <inkml:brushProperty name="width" value="0.05" units="cm"/>
      <inkml:brushProperty name="height" value="0.05" units="cm"/>
    </inkml:brush>
  </inkml:definitions>
  <inkml:trace contextRef="#ctx0" brushRef="#br0">47 0 21717,'-7'15'786,"1"1"0,1-1 0,0 1 0,-4 31 0,-2 66 678,9-74-1361,1 0 0,2-1-1,2 1 1,1-1 0,2 0-1,14 47 1,-20-83-104,0-1 0,1 1 0,-1-1 0,0 1 0,1-1 0,0 1 0,-1-1 0,1 0 0,0 1 0,0-1 0,0 0 0,-1 1 0,3 1 0,-2-4 0,-1 1-1,1 0 0,-1-1 1,0 1-1,1-1 1,-1 1-1,0 0 1,1-1-1,-1 1 1,0-1-1,1 1 0,-1-1 1,0 1-1,0-1 1,0 1-1,0-1 1,1 1-1,-1-1 1,0 1-1,0-1 0,0 1 1,0-1-1,0 0 1,0 0-1,1-47-66,-1 18 26,-1 0 0,-2 1 1,-1 0-1,-9-34 1,6 49 5,7 14 35,-1 0 0,1 0 0,0 0 0,0 0 0,0 0 1,0 0-1,0 0 0,-1 0 0,1 0 0,0 0 0,0 0 0,0 0 0,0 0 1,-1 0-1,1 0 0,0 0 0,0 0 0,0 0 0,0 0 0,0 0 0,-1 0 1,1 0-1,0 0 0,0 0 0,0 0 0,0 0 0,0 1 0,0-1 0,-1 0 1,1 0-1,0 0 0,0 0 0,0 0 0,0 0 0,0 1 0,0-1 1,0 0-1,0 0 0,0 0 0,0 0 0,0 0 0,0 0 0,-1 1 0,0 2-5,1 0-1,-1 0 0,0 0 0,1 0 1,0 0-1,-1 0 0,1 3 1,1 3-6,-1 0 0,1 0 0,1 0 0,0 0 0,0 0 0,0-1 0,1 1 0,1-1 0,6 13 0,-8-18 14,0 0 0,0 0 0,0 0 0,0 0 0,1-1 0,-1 1 0,1-1 0,0 1 0,0-1 0,0 0 0,0 0 0,0 0 0,0-1 0,0 1 0,1-1 0,-1 0 0,0 0 0,1 0 0,0 0 0,-1 0 0,1-1 0,-1 0 0,1 0 0,-1 0 0,1 0 0,6-1 0,-1-1 23,1-1 1,-1 0-1,0 0 0,0-1 0,0 0 1,-1-1-1,1 0 0,-1 0 0,0-1 0,0 0 1,-1 0-1,9-10 0,3-4 65,-1-1 0,-2-1 0,16-25 0,-21 29-99,-10 17-27,-3 4-11,-1 3 22,0-1 0,0 1-1,1 1 1,-2 5 0,-5 25-35,2-1 1,-4 59 0,11-89 65,0 0-1,1 0 1,-1 0-1,1 0 1,2 7 0,-2-11 1,-1-1 1,1 1 0,-1-1 0,1 1 0,-1-1-1,1 1 1,0-1 0,0 1 0,0-1 0,0 0-1,0 0 1,0 1 0,0-1 0,0 0 0,0 0-1,1 0 1,-1 0 0,0 0 0,1-1-1,-1 1 1,1 0 0,-1-1 0,1 1 0,-1-1-1,2 1 1,1-1 14,-1 0 0,1 0 0,-1 0 0,0-1 0,1 0 0,-1 1 0,0-1 0,0-1 0,1 1 0,-1 0 0,0-1 0,4-2 0,37-27 190,-33 22-158,72-65 291,-60 51-256,1 2 0,39-27 1,-62 47-93,0 0 0,0 0 0,1 0 0,-1 0 0,1 0 0,-1 0 0,1 0 0,-1 1 1,1-1-1,0 1 0,-1-1 0,1 1 0,0-1 0,-1 1 0,1 0 0,0 0 1,0 0-1,-1 0 0,1 0 0,0 0 0,-1 1 0,1-1 0,0 0 0,2 2 0,-2 0-2,-1-1 0,0 1-1,1 0 1,-1 0 0,0-1-1,0 1 1,0 0 0,0 0-1,0 0 1,-1 0 0,1 1-1,-1-1 1,1 0 0,-1 0-1,0 0 1,0 0 0,0 0-1,0 3 1,0 3 4,2 27-30,-2-33 31,0-1 1,0 0 0,0 0-1,0 1 1,1-1 0,-1 0-1,0 0 1,1 0 0,-1 0-1,1 0 1,-1 0 0,1 1 0,-1-1-1,1 0 1,0 0 0,0-1-1,0 1 1,-1 0 0,1 0-1,0 0 1,2 1 0,-2-2 4,1 0 0,-1 0 1,0 0-1,0 0 0,1 0 0,-1 0 1,0-1-1,0 1 0,1 0 0,-1-1 1,0 1-1,0-1 0,0 1 0,1-1 1,-1 1-1,0-1 0,1-1 0,22-18 57,-16 13-35,29-25 14,48-39 102,-74 63-160,0 0 0,1 1 0,0 1-1,0 0 1,25-8 0,-34 13 6,-1 0 0,1 0 1,-1 0-1,1 1 0,0 0 1,-1-1-1,1 1 0,0 0 1,-1 0-1,1 1 0,-1-1 0,1 0 1,0 1-1,-1 0 0,1-1 1,3 3-1,-4-1-4,0-1 0,0 1 0,0 0 0,0-1 0,0 1 0,-1 0 0,1 0 0,-1 0 0,0 1 0,0-1 0,1 0 0,-1 0 0,-1 1 0,1-1 0,0 1 0,-1-1 0,1 4 0,0-4 10,-1 0 1,1 0-1,-1 1 0,1-1 1,-1 0-1,1 0 1,0 0-1,0 0 0,0-1 1,0 1-1,1 0 1,-1 0-1,0 0 0,4 2 1,-4-3 7,0-1 0,1 1 0,-1-1 0,0 0 0,1 1 1,-1-1-1,0 0 0,1 0 0,-1 0 0,1 0 0,-1 0 0,0 0 0,1 0 0,-1 0 1,0-1-1,1 1 0,-1 0 0,0-1 0,1 1 0,-1-1 0,0 1 0,0-1 0,0 0 1,1 0-1,0-1 0,15-9 63,26-24 0,-31 25-59,0 0 1,0 0-1,1 1 1,17-9-1,-29 18-12,0-1 0,-1 1-1,1 0 1,0-1 0,0 1-1,-1 0 1,1-1 0,0 1-1,0 0 1,-1 0 0,1 0-1,0 0 1,0 0 0,0 0-1,-1 0 1,1 0 0,0 0 0,0 0-1,0 0 1,-1 0 0,1 1-1,0-1 1,0 0 0,-1 1-1,1-1 1,0 0 0,-1 1-1,1-1 1,0 1 0,-1-1 0,2 2-1,-1-1 0,0 1 1,0 0-1,-1 0 0,1 0 1,0 0-1,-1 0 0,1 0 0,-1 0 1,0 0-1,0 0 0,0 0 0,0 2 1,0 5-261,-1 0 0,0 0 0,0 0 0,-5 15 0,6-24 205,-6 12-833,6-11 877,0-1 0,0 0 0,0 0 0,0 0-1,0 1 1,0-1 0,0 0 0,0 0 0,0 0 0,0 0 0,0 1 0,-1-1-1,1 0 1,0 0 0,0 0 0,0 0 0,0 1 0,0-1 0,0 0 0,-1 0-1,1 0 1,0 0 0,0 0 0,0 0 0,0 0 0,-1 1 0,1-1 0,0 0-1,0 0 1,0 0 0,-1 0 0,1 0 0,0 0 0,0 0 0,0 0 0,-1 0-1,1 0 1,0 0 0,0 0 0,0 0 0,-1 0 0,1 0 0,0 0 0,0-1 0,0 1-1,0 0 1,-1 0 0,1 0 0,0 0 0,0 0 0,0 0 0,0 0 0,-1 0-1,1-1 1,0 1 0,0 0 0,0 0 0,0-1 0,-3-8-593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3.367"/>
    </inkml:context>
    <inkml:brush xml:id="br0">
      <inkml:brushProperty name="width" value="0.05" units="cm"/>
      <inkml:brushProperty name="height" value="0.05" units="cm"/>
    </inkml:brush>
  </inkml:definitions>
  <inkml:trace contextRef="#ctx0" brushRef="#br0">5 168 19524,'9'-13'2314,"-9"13"-2275,0 0 0,0 0 1,0 0-1,1 0 1,-1 0-1,0 0 0,0 0 1,0 0-1,0 0 0,0 0 1,0 0-1,0 0 1,0 0-1,0 0 0,1 0 1,-1 0-1,0 0 0,0 0 1,0 0-1,0 0 1,0 0-1,0 0 0,0 0 1,0 0-1,0 0 0,0 1 1,0-1-1,1 0 1,-1 0-1,0 0 0,0 0 1,0 0-1,0 0 1,0 0-1,0 0 0,0 0 1,0 0-1,0 0 0,0 0 1,0 1-1,0-1 1,0 0-1,0 0 0,0 0 1,0 0-1,0 0 0,0 0 1,0 0-1,0 0 1,0 0-1,0 0 0,0 1 1,0-1-1,0 0 0,0 0 1,0 0-1,0 0 1,0 0-1,0 0 0,0 0 1,0 0-1,0 0 1,-5 29 3620,1-13-3506,1 3 17,1 1 1,0-1 0,2 0 0,2 28 0,-2-46-170,0 1 1,0-1-1,1 1 1,-1-1 0,0 1-1,1-1 1,-1 1 0,1-1-1,0 1 1,-1-1 0,1 0-1,0 1 1,0-1-1,0 0 1,0 0 0,0 0-1,0 0 1,2 2 0,-2-2 0,1-1 0,-1 1 0,0-1 0,0 0 0,1 1 0,-1-1 0,0 0 0,1 0 0,-1 0 0,0 0 0,1 0 0,-1 0 1,0 0-1,1 0 0,-1-1 0,0 1 0,2-1 0,4-2 14,0-1 1,0 1-1,0-2 0,0 1 1,11-10-1,55-55 135,-46 43-50,40-33 1,-64 57-100,-1 1 0,1-1 0,-1 0 0,1 0 0,0 1 0,0 0 0,0-1 0,0 1 0,0 0 0,0 0 0,0 1 0,0-1 0,4 0 0,-6 2-6,1-1 1,0 1-1,-1-1 0,1 1 0,-1-1 0,1 1 0,-1 0 0,1 0 0,-1 0 0,0-1 0,1 1 0,-1 1 0,0-1 0,0 0 0,1 0 0,-1 0 0,0 1 0,0-1 0,-1 1 1,1-1-1,0 0 0,0 1 0,-1 0 0,1-1 0,-1 1 0,1 1 0,5 16-48,-5-14 34,1 0 0,-1 0 0,1 0 0,0 0 0,1 0 0,4 8 0,-6-12 16,0 0-1,0 0 1,0-1 0,0 1-1,0 0 1,0 0-1,1-1 1,-1 1-1,0 0 1,0-1-1,0 1 1,1-1 0,-1 0-1,0 1 1,1-1-1,-1 0 1,0 0-1,1 0 1,-1 0-1,1 0 1,-1 0 0,0 0-1,1 0 1,-1-1-1,0 1 1,0 0-1,1-1 1,-1 1-1,0-1 1,0 1 0,1-1-1,0-1 1,9-4 3,-1-1 0,0-1 1,0 1-1,0-2 0,-1 1 1,-1-1-1,1-1 0,9-14 1,-8 11-23,0 1-1,0 0 1,2 0 0,17-14 0,-28 26 11,0-1 1,-1 0 0,1 1 0,-1-1 0,1 1 0,0-1-1,-1 1 1,1-1 0,0 1 0,0-1 0,0 1 0,-1 0-1,1-1 1,0 1 0,0 0 0,0 0 0,-1 0-1,1 0 1,0-1 0,0 1 0,0 0 0,0 0 0,0 1-1,-1-1 1,1 0 0,0 0 0,0 0 0,0 1 0,0-1-1,-1 0 1,1 1 0,0-1 0,0 0 0,-1 1 0,1-1-1,0 1 1,0 0 0,1 2-33,0 1 0,-1-1-1,1 1 1,-1-1 0,0 1 0,0-1-1,1 6 1,-2-5 11,1 0 1,0 0-1,1 0 0,-1 0 0,4 7 1,-4-10 25,0 1 0,0-1 0,0 0 0,1 0 0,-1 0 0,0 0 0,1 0 0,-1 0 0,0 0 0,1-1 0,-1 1 0,1-1 0,0 1 0,-1-1 0,1 1 0,-1-1 0,1 0 0,0 1 0,-1-1 0,1 0-1,-1 0 1,1 0 0,0-1 0,-1 1 0,3-1 0,4 0-1,-1-2-1,0 1 0,0-1 0,9-4 0,16-11-38,52-38-1,-14 8-318,-65 45 294,0 0-1,0 0 0,0 0 1,1 1-1,8-3 0,-13 5 53,0-1 0,0 1 0,0 0 0,0 0 1,0 0-1,0 0 0,0 0 0,-1 0 0,1 0 0,0 0 0,0 0 0,0 0 0,0 1 0,0-1 0,0 0 0,0 1 0,0-1 0,0 0 0,-1 1 0,1-1 0,0 1 0,0 0 0,0-1 0,-1 1 0,1-1 0,0 1 0,-1 0 1,1 0-1,-1-1 0,1 1 0,-1 0 0,1 0 0,-1 0 0,1 0 0,-1 0 0,0 0 0,0-1 0,1 1 0,-1 2 0,2 13-68,0 1 0,-1-1-1,-1 1 1,-1-1 0,-5 32 0,3-22 207,0 31 0,6-16 167,14 69-1,-9-68-201,4 66 0,-11-95-59,-1-1 0,-1 1 0,0 0 1,-1-1-1,0 1 0,-1-1 0,0 1 0,-1-1 0,-8 17 1,10-26 1,1-1 0,0 1 0,-1-1 1,1 0-1,-1 1 0,0-1 0,1 0 1,-1 0-1,0 0 0,-1-1 0,1 1 1,0 0-1,0-1 0,-1 1 1,1-1-1,-1 0 0,-4 2 0,5-3 0,-1 1-1,1-1 0,0 0 1,-1 0-1,1 0 0,0-1 1,0 1-1,-1 0 0,1-1 0,0 0 1,0 1-1,0-1 0,0 0 1,0 0-1,0 0 0,0 0 1,0-1-1,0 1 0,0 0 1,0-1-1,1 1 0,-4-4 0,-4-7 52,0 1 0,1-1 0,0-1 0,0 1 0,2-1 0,-1-1 0,-5-19-1,6 15-124,1 0 0,1 0 0,0-1 0,2 0 0,-1-25 0,3 36-120,0 0 0,1 0-1,0 0 1,1 1 0,-1-1-1,2 1 1,-1-1 0,1 1 0,0 0-1,0-1 1,1 2 0,8-13-1,-3 8-77,1 0-1,0 0 0,1 1 0,0 1 0,0 0 1,14-8-1,10-6-391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3.774"/>
    </inkml:context>
    <inkml:brush xml:id="br0">
      <inkml:brushProperty name="width" value="0.05" units="cm"/>
      <inkml:brushProperty name="height" value="0.05" units="cm"/>
    </inkml:brush>
  </inkml:definitions>
  <inkml:trace contextRef="#ctx0" brushRef="#br0">85 14 17724,'0'-1'99,"0"1"0,0-1 0,0 1 0,0-1 1,0 1-1,0-1 0,0 1 0,0 0 0,0-1 0,0 1 1,0-1-1,0 1 0,0-1 0,0 1 0,-1-1 0,1 1 1,0-1-1,0 1 0,0 0 0,-1-1 0,1 1 0,0 0 1,-1-1-1,1 1 0,0 0 0,-1-1 0,1 1 0,-1 0 1,1-1-1,-1 1 0,0 0 48,0 0 0,0 0-1,1 0 1,-1 0 0,0 0 0,0 1 0,0-1-1,0 0 1,1 1 0,-1-1 0,0 0 0,0 1 0,0-1-1,1 1 1,-2 0 0,-1 2 97,-1 0-1,1 0 1,-1 0-1,1 0 0,-4 7 1,6-8-249,0-1 0,0 1 0,0 0 0,0 0 0,0 0 0,1 0 0,-1 0 0,1 0 0,0 0 0,-1 0 0,1 0 0,0 0 0,0 0 0,0 0 0,0 0 0,1 0 0,-1 0 0,0-1 0,1 1 0,0 0 0,-1 0 0,1 0 0,0 0 0,0 0 0,0-1 0,0 1 0,0 0 0,0-1 0,1 1 0,-1-1 0,0 1 0,4 2 0,4 3-57,1 0-1,0-1 1,0 0 0,17 8-1,-9-5 25,-13-7 51,-1 1 1,1 0-1,-1 0 0,0 0 0,0 0 0,0 1 1,0 0-1,-1-1 0,0 1 0,1 1 0,2 5 1,-5-8 22,0-1 0,0 1 0,-1 0 1,1 0-1,-1-1 0,1 1 1,-1 0-1,0 0 0,0 0 1,0 0-1,0 0 0,0-1 1,0 1-1,0 0 0,-1 0 1,1 0-1,0 0 0,-1-1 1,0 1-1,1 0 0,-1 0 1,0-1-1,0 1 0,0 0 1,0-1-1,0 1 0,-1-1 1,1 0-1,0 1 0,-1-1 0,1 0 1,-1 0-1,1 0 0,-3 1 1,-2 3 114,-1-1-1,0 0 1,-1 0 0,1-1 0,-1 0 0,0-1-1,0 1 1,-12 1 0,16-3-216,-1-1 0,0 1 0,1-1 0,-1 0 0,0 0 0,0-1 0,1 1 1,-1-1-1,1 0 0,-1 0 0,1-1 0,-1 1 0,1-1 0,0 0 0,-1 0 0,-4-4 0,3-1-306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4.518"/>
    </inkml:context>
    <inkml:brush xml:id="br0">
      <inkml:brushProperty name="width" value="0.05" units="cm"/>
      <inkml:brushProperty name="height" value="0.05" units="cm"/>
    </inkml:brush>
  </inkml:definitions>
  <inkml:trace contextRef="#ctx0" brushRef="#br0">0 446 14851,'0'1'143,"0"0"0,0-1 1,0 1-1,0 0 0,0 0 0,0-1 0,0 1 0,1 0 0,-1 0 1,0-1-1,0 1 0,0 0 0,1-1 0,-1 1 0,0 0 0,1-1 1,-1 1-1,1 0 0,-1-1 0,0 1 0,1-1 0,0 1 0,-1-1 1,1 1-1,-1-1 0,1 1 0,1 0 0,-1-1 72,1 0-1,-1 0 1,0 1-1,1-1 1,-1-1-1,1 1 1,-1 0 0,1 0-1,-1 0 1,0-1-1,1 1 1,-1-1-1,2 0 1,6-3 457,0-1 0,0 0 0,8-8 0,-16 13-668,18-16 287,-1-1 1,0-1 0,-1 0 0,-1-1-1,-1-1 1,-1 0 0,0-2 0,-2 1 0,-1-1-1,0-1 1,-1 0 0,-2-1 0,9-39-1,-15 53-269,-1 0 0,0-1-1,0 1 1,-1-1-1,-2-11 1,2 20-21,-1 0 1,1 0-1,-1 0 1,1 0-1,-1 0 0,0 0 1,1 0-1,-1 0 1,0 1-1,0-1 0,0 0 1,-1 1-1,1-1 0,-2-1 1,2 2-4,0 0-1,0 1 1,0-1 0,-1 1-1,1-1 1,0 1 0,0 0-1,-1-1 1,1 1 0,0 0 0,0 0-1,-1 0 1,1 0 0,0 0-1,-1 0 1,1 0 0,0 1-1,0-1 1,0 0 0,-1 1 0,1-1-1,0 1 1,0-1 0,0 1-1,-2 0 1,-3 3-8,1 0 0,-1 0-1,1 1 1,0-1 0,0 1 0,1 0-1,-1 0 1,1 1 0,0-1-1,0 1 1,1 0 0,-4 9 0,-3 7-19,1 0 1,-6 28-1,12-40 23,1-1 0,0 1 0,0 0-1,1 0 1,0 15 0,1-24 5,0 1 1,0 0-1,0 0 0,1 0 0,-1 0 1,0 0-1,1-1 0,0 1 0,-1 0 1,1 0-1,0-1 0,0 1 0,0-1 1,0 1-1,0 0 0,0-1 0,0 0 1,0 1-1,1-1 0,-1 0 0,1 0 1,-1 1-1,1-1 0,-1 0 1,1-1-1,0 1 0,-1 0 0,1 0 1,0-1-1,0 1 0,-1-1 0,1 1 1,0-1-1,0 0 0,3 0 0,19 0-11,0-1-1,-1-2 1,26-5-1,-18 2-18,36-1-1,-58 7 17,1 0 1,0 0-1,0 1 0,-1 0 0,1 1 0,0 0 0,16 7 0,-23-9 16,-1 1 0,0 0 0,1 0 0,-1 0 0,0 1 0,0-1 0,0 0-1,0 1 1,0-1 0,0 1 0,0 0 0,0 0 0,-1 0 0,3 3 0,-23-49 905,3 0 1,-22-90-1,36 116-1302,7 11-711,-3 6 900,0 1-1,0 0 0,1 0 0,-1 1 0,0-1 1,0 0-1,0 1 0,0-1 0,0 1 0,2 1 1,14 3 94,16 0-575,8-3-170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5.034"/>
    </inkml:context>
    <inkml:brush xml:id="br0">
      <inkml:brushProperty name="width" value="0.05" units="cm"/>
      <inkml:brushProperty name="height" value="0.05" units="cm"/>
    </inkml:brush>
  </inkml:definitions>
  <inkml:trace contextRef="#ctx0" brushRef="#br0">59 60 18780,'-8'11'353,"1"0"0,0 0 0,1 1-1,1 0 1,0 0 0,0 0 0,1 0 0,-3 20 0,5-22-216,1-1 1,0 1 0,1 0-1,0 0 1,1 0 0,0 0-1,1-1 1,0 1 0,0 0-1,1-1 1,7 17 0,20 36 383,-11-26-217,22 62-1,-37-87-305,-1-1-1,0 1 1,-1 0 0,-1 0 0,1 0 0,-2 0 0,1 0-1,-2 0 1,1 0 0,-5 20 0,3-24-4,0-1 0,-1 1 0,0-1 1,0 1-1,0-1 0,-1 0 0,0 0 0,-6 7 0,9-12 7,-1 1-1,1-1 0,0 0 0,0 1 0,-1-1 0,1 0 0,0 0 0,-1 0 0,1 0 1,-1 0-1,1 0 0,-1 0 0,0 0 0,1-1 0,-1 1 0,0-1 0,0 1 1,1-1-1,-1 0 0,0 1 0,0-1 0,0 0 0,0 0 0,1 0 0,-1-1 1,0 1-1,0 0 0,1-1 0,-1 1 0,0-1 0,0 1 0,1-1 0,-1 0 1,0 0-1,1 0 0,-3-2 0,1 0-13,1 0 0,-1 0 0,1-1 0,0 1 1,0-1-1,0 1 0,0-1 0,1 0 0,-1 0 0,1 0 0,0 0 0,0 0 1,0 0-1,1 0 0,0 0 0,-1 0 0,2-1 0,-1 1 0,1-7 0,2-7-37,0 0-1,1 0 0,7-19 1,12-21-36,3 1 1,2 1-1,49-74 0,46-87 54,-114 192 21,-9 15 41,-6 12 27,-8 12 55,5 0 15,0 0 1,1 1-1,1-1 0,1 2 1,0-1-1,0 1 0,2 0 1,0 0-1,1 0 0,0 0 1,1 0-1,1 30 0,2-40-139,-1 0 0,1 0 1,0-1-1,0 1 0,3 6 0,-3-10-99,-1-1 0,1 0 0,-1 1 0,1-1 0,0 0 0,-1 1 0,1-1 0,0 0 0,0 0 0,0 0 0,0 0 0,0 0 0,0 0 0,0 0 0,1 0 0,-1 0 0,0 0 0,0-1 0,1 1 0,-1 0 0,1-1 0,-1 1 0,0-1 0,1 0 1,2 1-1,1-2-33,0 0 0,0 0 0,0-1 0,0 0 1,0 0-1,-1 0 0,1 0 0,-1-1 0,1 0 1,6-5-1,28-23-842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5.597"/>
    </inkml:context>
    <inkml:brush xml:id="br0">
      <inkml:brushProperty name="width" value="0.05" units="cm"/>
      <inkml:brushProperty name="height" value="0.05" units="cm"/>
    </inkml:brush>
  </inkml:definitions>
  <inkml:trace contextRef="#ctx0" brushRef="#br0">41 0 18220,'-4'13'1087,"1"-1"1,0 1 0,1 0-1,-1 20 1,0-3 198,-3 7-813,3 1 0,1 0-1,6 75 1,-4-108-452,1 0 0,0-1 1,0 1-1,1-1 0,-1 1 0,1-1 0,0 0 0,0 0 1,1 1-1,2 3 0,-3-6-15,-1 0 1,1-1 0,0 1-1,0-1 1,-1 1-1,1-1 1,0 0-1,0 0 1,0 0-1,0 0 1,0 0-1,1 0 1,-1 0-1,0-1 1,0 1-1,1-1 1,-1 0-1,0 0 1,0 0-1,1 0 1,-1 0-1,5-1 1,5-2 16,1 0 0,0-1 1,-1-1-1,0 0 0,0-1 1,17-10-1,-17 8-57,1 1 0,0 0 0,1 2 0,27-9 0,-40 13 25,0 1 0,1-1 0,-1 1 0,0 0 0,1-1-1,-1 1 1,0 0 0,1 0 0,-1 0 0,0 0 0,1 0 0,-1 1 0,0-1-1,1 0 1,-1 1 0,0-1 0,0 0 0,1 1 0,-1 0 0,0-1-1,0 1 1,0 0 0,0-1 0,2 2 0,-3 0-2,1-1 0,0 1-1,-1-1 1,1 0 0,-1 1 0,0-1 0,1 1-1,-1-1 1,0 1 0,0 0 0,0-1 0,0 1-1,0-1 1,0 1 0,0-1 0,-1 1 0,0 1-1,-1 5 7,-1 0 0,0 0-1,-1 0 1,1-1 0,-1 1 0,-8 9-1,2-5 94,-1 0 0,-1-1-1,0 0 1,0 0 0,-1-2 0,0 1-1,-17 8 1,21-13-74,0-1 1,0 0-1,0 0 0,-1-1 1,1 0-1,-1-1 0,0 0 1,0 0-1,0-1 1,1-1-1,-1 1 0,-18-3 1,26 2-78,0 0 0,1-1 1,-1 1-1,0-1 0,0 1 1,1-1-1,-1 1 0,1-1 1,-1 0-1,1 0 0,-1 0 1,1 0-1,-1 0 1,1 0-1,0 0 0,-3-3 1,4 3 34,-1 0 1,1 0 0,-1 0 0,1 0-1,-1-1 1,1 1 0,0 0 0,0 0 0,-1-1-1,1 1 1,0 0 0,0 0 0,0-1-1,0 1 1,0 0 0,1-1 0,0-1 0,0-1-28,1 0 1,-1 0 0,1 0-1,1 0 1,-1 0 0,0 1-1,1-1 1,0 1-1,0 0 1,0-1 0,5-3-1,22-14-477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6.112"/>
    </inkml:context>
    <inkml:brush xml:id="br0">
      <inkml:brushProperty name="width" value="0.05" units="cm"/>
      <inkml:brushProperty name="height" value="0.05" units="cm"/>
    </inkml:brush>
  </inkml:definitions>
  <inkml:trace contextRef="#ctx0" brushRef="#br0">61 68 19140,'4'-9'1458,"-3"6"-1126,0-1 0,1 1 0,-1 0-1,-1-1 1,1 1 0,0 0 0,-1-4 0,-8 16 3332,-12 19-3110,10-11-312,-13 36-1,21-48-230,0 1-1,0 0 1,1-1-1,0 1 0,0 0 1,0 0-1,1 0 0,0 0 1,0 0-1,1 10 1,0-15-9,-1 0-1,0 0 1,1 1 0,-1-1 0,1 0 0,-1 0 0,1 0 0,-1 0 0,1 0-1,0 0 1,-1 0 0,1 0 0,0 0 0,0 0 0,0 0 0,0-1 0,0 1-1,0 0 1,0 0 0,0-1 0,0 1 0,0-1 0,0 1 0,2 0 0,0-1 0,0 1 0,0-1 1,-1 0-1,1 0 0,0 0 1,0-1-1,0 1 0,-1-1 1,1 1-1,4-3 0,5-1 0,-1-2 0,1 1 0,16-13 0,-5 2 27,-1-2 0,22-23 0,-7 6-19,-37 35-14,0 0 0,0 1 0,0-1 0,0 0 0,0 0 0,0 1 0,0-1 0,0 0 0,0 1 0,0-1 0,0 0 0,0 0 0,1 1 0,-1-1 0,0 0 0,0 1 0,0-1 0,0 0 0,0 0 0,1 1 0,-1-1 0,0 0 0,0 0 0,0 0 0,1 1-1,-1-1 1,0 0 0,0 0 0,1 0 0,-1 0 0,0 0 0,0 1 0,1-1 0,-1 0 0,0 0 0,1 0 0,-1 0 0,0 0 0,0 0 0,1 0 0,-1 0 0,0 0 0,1 0 0,-1 0 0,0 0 0,0 0 0,1 0 0,-1 0 0,0 0 0,0-1 0,1 1 0,-1 0 0,0 0 0,1 0 0,-1 0 0,0 0 0,0-1 0,0 1 0,1 0 0,-1 0 0,0 0 0,0-1 0,0 1 0,1 0 0,-1 0 0,0-1 0,0 1 0,-4 30-124,3-19 66,0-6 37,1 0 6,-1 1 0,1 0 0,0-1 0,1 1 0,0 6 0,-1-11 23,0-1 0,1 1 0,-1 0 0,0 0 0,0-1 0,1 1 0,-1 0 0,0 0 0,1-1 0,-1 1 0,1 0 0,-1-1 0,1 1 0,-1-1 0,1 1 0,0 0 0,-1-1 0,1 1 0,0-1 0,-1 0 0,1 1 0,0-1 0,-1 1 0,1-1 0,0 0 0,0 0 0,-1 0 0,1 1 0,0-1 0,0 0 0,0 0 0,-1 0 0,1 0 0,0 0 0,0 0 0,0 0 1,-1-1-1,1 1 0,0 0 0,0 0 0,0 0 0,-1-1 0,1 1 0,1-1 0,5-3 49,1 0 0,-1 0 1,0 0-1,-1-1 1,1 0-1,-1-1 0,0 1 1,0-1-1,-1 0 0,7-10 1,7-11 247,18-36 1,-24 40-168,-4 12-99,-7 21-67,-8 29-82,5-30 101,0-2-7,-7 60-29,8-60 6,0-1 1,0 1-1,0 0 0,1 0 1,0-1-1,0 1 1,4 9-1,-5-15 15,0 0 0,0-1 0,1 1 0,-1 0-1,0-1 1,0 1 0,1-1 0,-1 1-1,0 0 1,1-1 0,-1 1 0,1-1 0,-1 1-1,1-1 1,-1 1 0,1-1 0,-1 1-1,1-1 1,-1 1 0,1-1 0,0 0 0,-1 1-1,1-1 1,0 0 0,-1 0 0,1 0-1,0 1 1,-1-1 0,1 0 0,0 0 0,-1 0-1,1 0 1,0 0 0,0 0 0,-1 0-1,1 0 1,0 0 0,-1-1 0,1 1 0,0 0-1,-1 0 1,2-1 0,0-1-24,0 1 0,0-1 1,0 1-1,0-1 0,0 0 0,0 0 1,0 0-1,-1 0 0,4-5 0,6-16-354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6.549"/>
    </inkml:context>
    <inkml:brush xml:id="br0">
      <inkml:brushProperty name="width" value="0.05" units="cm"/>
      <inkml:brushProperty name="height" value="0.05" units="cm"/>
    </inkml:brush>
  </inkml:definitions>
  <inkml:trace contextRef="#ctx0" brushRef="#br0">3 1 16772,'-3'17'1680,"3"0"-1064,2-1-328,5 0 1264,3-5-1183,7 2 303,7-1-584,5-5-112,1-3-8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4.487"/>
    </inkml:context>
    <inkml:brush xml:id="br0">
      <inkml:brushProperty name="width" value="0.05" units="cm"/>
      <inkml:brushProperty name="height" value="0.05" units="cm"/>
    </inkml:brush>
  </inkml:definitions>
  <inkml:trace contextRef="#ctx0" brushRef="#br0">0 355 13251,'11'4'1582,"-1"-1"0,0 0 0,21 3 0,-12-2-1254,-1 0-330,1-1-1,-1-1 1,0 0 0,1-2 0,36-2 0,-45 0-80,0 0 0,-1 0 0,1-1 0,0 0 0,-1-1 0,1 0 0,-1 0 0,-1-1 0,1 0 0,0-1 0,-1 0 0,11-10 0,-9 6 17,0 0 0,-1 0 0,12-20 0,-18 26 99,-1 1-1,0-1 1,0 0-1,0-1 0,0 1 1,0 0-1,-1-1 1,0 1-1,0 0 0,0-1 1,-1 1-1,1-1 1,-1 0-1,-1-7 0,1 11-15,0 0-1,0-1 0,0 1 1,-1 0-1,1 0 0,0 0 0,-1 0 1,1 0-1,-1 0 0,0 0 1,1 0-1,-1 0 0,0 0 1,1 0-1,-1 0 0,0 0 0,0 0 1,0 1-1,0-1 0,0 0 1,0 1-1,0-1 0,0 0 1,-1 0-1,0 1 4,0 0 0,0-1 1,1 1-1,-1 0 0,0 0 1,0 0-1,0 1 0,0-1 1,0 0-1,0 1 0,0-1 1,0 1-1,-2 0 0,-3 3 27,0-1-1,0 1 1,1 0 0,-1 1-1,1-1 1,-6 7 0,-1 1 5,2 1 0,-1 1 0,-17 27 0,24-32-33,1 0 0,-1-1 0,1 2 0,1-1 0,0 0 0,0 1 0,1-1 0,-2 13 0,4-19-6,-1-1 1,1 1-1,0-1 0,0 0 1,1 1-1,-1-1 1,0 1-1,1-1 1,-1 1-1,1-1 1,0 0-1,0 0 0,0 1 1,0-1-1,2 3 1,-2-4 11,0 0 1,0 0-1,0 0 0,1 0 1,-1 1-1,1-2 1,-1 1-1,0 0 1,1 0-1,0 0 0,-1-1 1,1 1-1,-1-1 1,1 1-1,0-1 1,3 1-1,1-1 59,1-1 0,0 1 0,-1-1 0,1-1 0,-1 1 0,0-1 0,1 0 1,-1 0-1,10-5 0,11-9 176,-1-1 0,0-2 1,-1 0-1,-1-1 0,35-40 0,5-2-203,-63 61-64,-1 1-1,1-1 0,-1 1 0,0-1 0,1 1 0,-1-1 1,1 1-1,-1 0 0,1-1 0,-1 1 0,1 0 0,-1-1 1,1 1-1,-1 0 0,1-1 0,-1 1 0,1 0 0,0 0 1,-1 0-1,1 0 0,-1 0 0,1 0 0,0 0 1,-1 0-1,1 0 0,0 0 0,0 0 0,0 1-1,-1-1 1,0 1-1,1 0 0,-1 0 0,0 0 0,0-1 1,0 1-1,1 0 0,-1 0 0,0 0 0,0 0 0,0-1 1,0 1-1,0 0 0,0 0 0,-1 1 0,-11 47-148,10-43 128,1-4 25,-15 66-137,15-61 147,0-1 0,0 1-1,1 0 1,0 0 0,0 0-1,1 0 1,3 13 0,-4-18 8,1-1 0,-1 1 0,1-1 0,-1 0 1,1 1-1,0-1 0,-1 0 0,1 1 0,0-1 0,0 0 0,0 0 0,0 0 0,0 0 1,0 0-1,0 0 0,1 0 0,-1 0 0,0 0 0,1 0 0,-1-1 0,0 1 1,3 0-1,-1 0 16,0-1 0,0 1 0,0-1 1,0 0-1,0 0 0,0-1 1,0 1-1,0 0 0,0-1 0,5-2 1,4-1 79,-1-1 1,1-1 0,-1 0 0,16-12 0,7-9-47,-1-2-1,-1-1 1,-2-2 0,-1-1-1,37-54 1,-37 38-509,-21 34-44,1 0 0,16-20 0,-19 29 299,-4 4 205,-1 1 0,1-1-1,-1 1 1,0-1 0,1 0-1,-1 1 1,0-1 0,0 0-1,0 0 1,0 0 0,0 0-1,-1 0 1,1 0 0,0-3-1,-2 10-39,0 0 0,0 0 0,-1-1 0,0 1 0,-2 5 0,-3 6-73,-12 32-122,-45 78 0,14-29 230,39-76 15,7-15-4,1 1 0,-1 1 0,1-1 0,1 0 0,-1 1 0,1-1 0,-1 9-1,3-16-13,0 1 0,0-1-1,0 0 1,0 1-1,0-1 1,-1 0-1,1 1 1,0-1 0,0 1-1,0-1 1,0 0-1,0 1 1,0-1-1,0 0 1,1 1 0,-1-1-1,0 0 1,0 1-1,0-1 1,0 0 0,0 1-1,0-1 1,1 0-1,-1 1 1,0-1-1,0 0 1,1 1 0,-1-1-1,0 0 1,1 1-1,7-8 212,7-19 74,-5-4 2,-2 0-1,-1 0 0,7-63 1,-14 93-297,0-1 0,0 1 0,0 0 0,0 0 0,0-1 0,0 1 0,0 0 0,0 0 0,0-1 0,0 1 0,0 0 0,0 0 0,0-1 0,0 1 0,1 0 0,-1 0 0,0-1 0,0 1 0,0 0 0,0 0 0,0 0 0,1-1 0,-1 1 0,0 0 0,0 0 0,1 0 0,-1 0 0,0-1 0,0 1 0,0 0 0,1 0 0,-1 0 1,0 0-1,0 0 0,1 0 0,-1 0 0,0 0 0,1 0 0,-1 0 0,0 0 0,0 0 0,1 0 0,-1 0 0,0 0 0,0 0 0,1 0 0,-1 0 0,0 0 0,0 0 0,1 0 0,-1 1 0,0-1 0,0 0 0,1 0 0,-1 0 0,0 0 0,0 1 0,20 15-86,-3-2 60,-9-10 35,0-1 0,0 0 1,0 0-1,0-1 0,1 0 0,-1-1 0,1 1 0,-1-2 1,1 1-1,-1-1 0,16-2 0,3-3 80,-1 0 1,34-13-1,-47 14-43,-12 8 25,-6 6-50,-11 16-36,10-18 26,3-4-8,-19 37-51,21-38 45,-1 0 0,1 0 0,0 0 0,0 0 0,1 0 0,-1 0 0,1 0 1,-1 0-1,1 0 0,0 0 0,0 1 0,1 2 0,-1-4 11,1-1 0,-1 0 0,1 0 0,0 0 0,-1 0 0,1 0-1,0 0 1,0 0 0,0 0 0,0 0 0,0-1 0,0 1 0,0 0 0,0 0 0,0-1 0,0 1 0,0-1 0,0 1 0,0-1 0,1 1 0,-1-1-1,0 0 1,0 0 0,1 1 0,-1-1 0,0 0 0,0 0 0,1 0 0,-1 0 0,0-1 0,0 1 0,1 0 0,1-1 0,6-1 38,1 0 1,-1-1 0,10-3-1,-19 6-43,71-31 249,-52 21-217,0 1 0,1 1-1,0 1 1,0 1 0,40-7 0,-59 13-39,1 0 0,-1 0 0,1 0 0,-1 0 0,1 0 0,-1 0 0,1 0 0,-1 1 0,1-1 0,-1 0 0,1 1 0,-1 0 1,0-1-1,1 1 0,-1 0 0,0-1 0,0 1 0,1 0 0,-1 0 0,0 0 0,0 0 0,0 0 0,0 0 0,0 1 0,0-1 0,0 0 0,-1 0 0,1 1 0,0-1 0,-1 0 0,1 1 0,-1-1 0,1 1 0,-1-1 0,0 3 0,2 6-36,-1-1-1,-1 1 1,0 0-1,-2 15 0,1-3-5,0-15 28,1-1 0,1 1 0,-1 0 0,1-1 0,3 11 0,-4-16 11,0 0 0,1 0 0,-1 0 0,0 0 0,1 0 0,-1 0 0,1 0 0,0 0 0,-1 0 0,1-1 0,0 1 0,-1 0 0,1 0 0,0-1 0,0 1 0,0-1 0,0 1 0,1 0 0,-1 0-16,1-1 0,-1 0 0,0 0 0,1 0 0,-1 0 0,1 0 0,-1-1 1,0 1-1,0 0 0,1 0 0,-1-1 0,0 1 0,1-1 0,-1 1 0,0-1 0,0 0 1,0 1-1,2-3 0,3-1-320,0-1 0,-1 0 0,0 0 0,0-1 0,0 1 0,0-1 0,6-12 0,-4 5 49,0 0 0,-1-1 0,5-16 0,0-18-488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6.956"/>
    </inkml:context>
    <inkml:brush xml:id="br0">
      <inkml:brushProperty name="width" value="0.05" units="cm"/>
      <inkml:brushProperty name="height" value="0.05" units="cm"/>
    </inkml:brush>
  </inkml:definitions>
  <inkml:trace contextRef="#ctx0" brushRef="#br0">173 1 17260,'-12'8'1092,"0"0"0,-1-1 1,0 0-1,-23 8 1,22-10-293,1 1 0,-1 0 0,1 1 1,-16 11-1,29-18-795,0 0 0,0 0 0,0 0 0,-1 0 1,1 0-1,0 1 0,0-1 0,0 0 0,0 0 0,-1 0 0,1 0 0,0 0 0,0 0 0,0 0 1,0 0-1,0 0 0,-1 0 0,1 0 0,0 1 0,0-1 0,0 0 0,0 0 0,0 0 0,0 0 1,0 0-1,0 1 0,-1-1 0,1 0 0,0 0 0,0 0 0,0 0 0,0 1 0,0-1 0,0 0 1,0 0-1,0 0 0,0 0 0,0 1 0,0-1 0,0 0 0,0 0 0,0 0 0,0 0 0,0 1 1,0-1-1,0 0 0,1 0 0,-1 0 0,0 0 0,0 0 0,0 1 0,0-1 0,0 0 0,0 0 1,0 0-1,0 0 0,1 0 0,-1 0 0,0 0 0,0 1 0,0-1 0,0 0 0,1 0 0,17 0-259,34-7-655,-46 6 845,1 0-36,75-9-848,-73 10 886,-1 0 0,1 0-1,-1 1 1,1 0 0,-1 0-1,1 1 1,11 4 0,-19-5 81,0-1-1,0 0 1,0 0 0,0 1-1,0-1 1,0 0 0,0 1 0,0-1-1,0 1 1,0-1 0,-1 1-1,1 0 1,0-1 0,0 1-1,-1 0 1,1-1 0,0 1 0,-1 0-1,1 0 1,-1 0 0,1 0-1,-1 0 1,1-1 0,-1 1 0,0 0-1,1 0 1,-1 0 0,0 0-1,0 0 1,0 0 0,0 0 0,1 0-1,-2 0 1,1 0 0,0 0-1,0 0 1,0 0 0,0 0-1,-1 0 1,1 0 0,0 0 0,-1 0-1,1 0 1,-1 0 0,1 0-1,-1 0 1,1 0 0,-1-1 0,0 1-1,1 0 1,-2 0 0,-3 5 179,0-1 0,-1 0 1,1 0-1,-1-1 1,-10 7-1,6-5-168,-1-1 0,1 1 0,-1-2 0,0 0 1,0 0-1,0-1 0,0 0 0,-1-1 0,1 0 0,-1-1 0,-14 0 0,24-1-61,0 0 0,0 0 0,1 0-1,-1 0 1,0-1 0,0 1 0,1-1 0,-1 1-1,1-1 1,-1 0 0,0 1 0,1-1-1,-1 0 1,1 0 0,0 0 0,-1 0-1,1-1 1,-2-1 0,-3-8-402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7.345"/>
    </inkml:context>
    <inkml:brush xml:id="br0">
      <inkml:brushProperty name="width" value="0.05" units="cm"/>
      <inkml:brushProperty name="height" value="0.05" units="cm"/>
    </inkml:brush>
  </inkml:definitions>
  <inkml:trace contextRef="#ctx0" brushRef="#br0">166 114 23285,'-2'-2'117,"0"1"1,1 0-1,-1 0 0,0 0 1,0 0-1,0 1 1,-1-1-1,1 0 0,0 1 1,0 0-1,0-1 0,0 1 1,0 0-1,-1 0 0,1 0 1,0 0-1,0 1 1,0-1-1,-1 0 0,1 1 1,0 0-1,-3 1 0,-4 1 178,1 0 0,-1 1 0,-15 10 0,16-9-223,0 1-1,0 1 0,-11 12 1,17-17-70,0-1 0,0 1 0,0 0 0,1 0 0,-1 1 0,1-1 0,-1 0 0,1 0 0,0 1 0,0-1 0,0 1 0,0-1 0,1 1 0,-1-1 0,1 1 0,-1-1 0,1 1 0,0 0 0,0 2 0,1-4-1,-1 0-1,1 0 1,-1 0 0,1 0 0,-1 0-1,1 0 1,0 0 0,0-1 0,0 1-1,-1 0 1,1-1 0,0 1 0,0 0-1,0-1 1,0 1 0,0-1 0,0 1-1,0-1 1,0 0 0,0 1 0,1-1-1,27 5 41,-24-4-33,46 4 19,-30-4-51,0 1 0,0 1 0,24 8 0,-43-11 18,-1 0 1,1 0-1,-1 1 0,0-1 1,1 1-1,-1-1 1,0 1-1,1 0 0,-1-1 1,0 1-1,0 0 1,0 0-1,0 0 0,0 0 1,0 0-1,0 0 1,0 0-1,0 0 0,0 0 1,0 0-1,-1 1 1,1-1-1,0 0 0,0 2 1,-1-1 11,0 0 0,-1 0 1,1-1-1,0 1 0,-1 0 1,1-1-1,-1 1 0,1-1 0,-1 1 1,0-1-1,0 1 0,0-1 1,0 1-1,0-1 0,0 0 0,-3 3 1,-5 5 85,0-1 0,-1-1 0,-1 1 0,-11 6 0,7-6 68,-1 0 1,-17 7 0,30-14-217,-1 1 0,0-1 1,0 0-1,1 0 0,-1 0 1,0-1-1,0 1 1,0-1-1,0 0 0,0 0 1,0 0-1,1-1 0,-1 1 1,0-1-1,-6-2 1,8 2-16,1 0 0,0 0 1,0-1-1,0 1 0,0 0 1,0-1-1,0 1 0,0 0 1,0-1-1,1 1 1,-1-1-1,0 0 0,1 1 1,-1-1-1,1 0 0,0 1 1,0-1-1,-1 0 0,1 1 1,0-1-1,1 0 1,-1 1-1,0-1 0,0 0 1,1 1-1,-1-1 0,1 0 1,0-1-1,6-17-540</inkml:trace>
  <inkml:trace contextRef="#ctx0" brushRef="#br0" timeOffset="1">401 190 18340,'3'-2'444,"0"1"1,-1-1-1,1 0 1,-1 0-1,1 0 1,-1 0 0,0-1-1,0 1 1,0 0-1,0-1 1,0 0-1,-1 1 1,1-1-1,1-5 1,15-47 2441,-13 37-2779,-3 10-4,7-28 109,-8 34-202,-1 1 0,0 0 1,0-1-1,0 1 0,0 0 1,0-1-1,0 1 1,0 0-1,0-1 0,0 1 1,0 0-1,-1-1 0,1 1 1,-1 0-1,1 0 0,-1-1 1,1 1-1,-1 0 0,0 0 1,1 0-1,-3-2 0,2 2-4,0 1-1,1 0 1,-1-1-1,0 1 1,0 0-1,0-1 1,0 1-1,0 0 1,0 0-1,0 0 1,0 0-1,0 0 1,0 0-1,0 0 1,0 0-1,0 1 0,1-1 1,-1 0-1,0 0 1,0 1-1,0-1 1,0 1-1,0-1 1,1 1-1,-1-1 1,0 1-1,-1 0 1,-20 22 64,12-10-49,1 0-1,0 1 0,1-1 0,1 2 1,-10 27-1,13-32-10,1 1-1,0 0 1,1 0 0,0 0-1,1 0 1,0 0 0,1 0 0,0 0-1,2 15 1,-1-22 1,0 0 0,0-1 0,0 1 0,0-1 0,0 1 0,1-1 0,0 1 0,0-1 0,0 0 0,0 0 0,0 0 0,0 0 0,1 0 0,-1-1 0,1 1 0,3 2 0,-1-2 12,0 0-1,0-1 1,0 1-1,0-1 1,0 0-1,0-1 1,1 1-1,-1-1 1,0 0-1,7 0 1,1 0-49,1-1 0,0-1 0,-1 0 0,1-1 0,-1 0 0,1-1 0,-1-1 0,13-5 1,-18 6-38,0-1 1,0 0 0,0 0-1,0 0 1,-1-1-1,0 0 1,0-1 0,-1 0-1,1 0 1,-1 0 0,6-10-1,6-12-194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07.751"/>
    </inkml:context>
    <inkml:brush xml:id="br0">
      <inkml:brushProperty name="width" value="0.05" units="cm"/>
      <inkml:brushProperty name="height" value="0.05" units="cm"/>
    </inkml:brush>
  </inkml:definitions>
  <inkml:trace contextRef="#ctx0" brushRef="#br0">44 1 23477,'-2'21'2417,"-4"5"-1769,-2 4-288,-1 0 1656,4 2-1408,-1 2-360,2 1-720,2-4-672,1 1 976,1-2-168,0 0-208</inkml:trace>
  <inkml:trace contextRef="#ctx0" brushRef="#br0" timeOffset="1">15 703 21749,'-3'17'2512,"2"-2"-1712,-2-12-608,0-3 2249,3-6-4722,-1-4 2369,1-5-664,0 0-224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0.971"/>
    </inkml:context>
    <inkml:brush xml:id="br0">
      <inkml:brushProperty name="width" value="0.05" units="cm"/>
      <inkml:brushProperty name="height" value="0.05" units="cm"/>
    </inkml:brush>
  </inkml:definitions>
  <inkml:trace contextRef="#ctx0" brushRef="#br0">351 24 15515,'7'-8'1337,"8"-7"1113,-12 14-762,-8 10 486,-38 65-66,-44 104 0,38-71-1607,21-50-308,-121 271 390,144-313-559,-4 11-39,23-62-1885,-7 16 986,19-37 1,-5 25 329,3-4-110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1.360"/>
    </inkml:context>
    <inkml:brush xml:id="br0">
      <inkml:brushProperty name="width" value="0.05" units="cm"/>
      <inkml:brushProperty name="height" value="0.05" units="cm"/>
    </inkml:brush>
  </inkml:definitions>
  <inkml:trace contextRef="#ctx0" brushRef="#br0">20 0 19844,'-1'0'99,"0"1"0,1-1 1,-1 0-1,0 1 0,0-1 0,1 1 0,-1-1 0,0 1 0,1-1 0,-1 1 1,0-1-1,1 1 0,-1-1 0,1 1 0,-1 0 0,1-1 0,-1 1 0,1 0 1,0 0-1,-1-1 0,1 1 0,0 0 0,-1 0 0,1 0 0,0 1 0,-4 20 689,3-3-450,1 0 0,0 0 0,2 0-1,0 0 1,1-1 0,1 1 0,12 33 0,0-11 195,2 0-1,28 46 1,64 73 584,-9-17-1169,-109-165-2333,1 12 1756,0 1 1,-1-1 0,-1 1-1,0 1 1,0 0 0,-14-10-1,-11-2-286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1.732"/>
    </inkml:context>
    <inkml:brush xml:id="br0">
      <inkml:brushProperty name="width" value="0.05" units="cm"/>
      <inkml:brushProperty name="height" value="0.05" units="cm"/>
    </inkml:brush>
  </inkml:definitions>
  <inkml:trace contextRef="#ctx0" brushRef="#br0">25 1 15923,'-13'8'1953,"6"1"-993,3 0-312,5-7 1257,5 1-241,10-1-352,5 1-176,8-3-351,4 0-145,3 0-72,1 0-112,0 1-392,-2 2-344,-7-3-1408,-3 1 1528,-14-1-273,-10 0-87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2.779"/>
    </inkml:context>
    <inkml:brush xml:id="br0">
      <inkml:brushProperty name="width" value="0.05" units="cm"/>
      <inkml:brushProperty name="height" value="0.05" units="cm"/>
    </inkml:brush>
  </inkml:definitions>
  <inkml:trace contextRef="#ctx0" brushRef="#br0">47 0 13179,'-2'0'303,"0"0"1,0 0-1,0 0 0,0 1 1,1-1-1,-1 0 0,0 1 1,0-1-1,1 1 1,-1-1-1,0 1 0,1 0 1,-1 0-1,1 0 1,-1 0-1,1 0 0,-1 0 1,1 0-1,-1 1 0,0 1 1,0-1-10,1 1 0,0-1 1,-1 0-1,1 1 0,1 0 1,-1-1-1,0 1 0,1-1 0,-1 1 1,1 0-1,0-1 0,0 5 1,0 1 19,1-1 0,0 1 0,0-1 0,1 1 0,0-1 0,1 0 1,-1 0-1,8 13 0,-1-6-173,1-1 0,1 0 0,0 0-1,1-1 1,0-1 0,0 0 0,2-1 0,-1 0 0,1-1 0,0 0 0,1-1 0,28 10-1,-4-4-88,1-1 0,0-3-1,81 11 1,-59-16-46,0-3 0,0-2 0,0-3 0,78-14 0,-140 16-6,1 1 0,-1 0-1,1 0 1,-1-1-1,1 1 1,0 0-1,-1 0 1,1 0 0,0 0-1,-1 0 1,1 0-1,-1 0 1,1 0-1,0 0 1,-1 0 0,1 0-1,-1 0 1,1 0-1,0 0 1,-1 1-1,1-1 1,-1 0-1,1 0 1,0 1 0,-15 8-27,-29 8-12,23-9 44,0 2 0,1 0 0,0 1 0,0 0 0,1 2-1,1 0 1,0 1 0,1 1 0,1 0 0,0 2 0,1-1-1,1 2 1,-15 24 0,10-12 4,2 1-1,1 0 1,2 1 0,1 1 0,2 0-1,0 0 1,-7 60 0,15-79 4,0 0 0,1 0 0,1 0 0,0 0 0,0 0 1,4 16-1,-4-29-16,1 0 0,-1 1 0,0-1 0,1 0 0,-1 0 0,0 0 0,1 0 0,-1 0 0,1 0 0,0 0 0,-1 0 0,1 0 0,0 0 0,0 0 0,0 0 0,-1 0 0,1-1 0,0 1 0,2 1 0,-2-2-40,0 0-1,-1 0 1,1 0-1,0 0 1,0 0-1,0 0 1,0 0-1,0 0 1,0 0-1,0 0 1,0 0-1,-1-1 1,1 1-1,0 0 1,0-1-1,0 1 1,0 0-1,-1-1 1,2 0-1,2-2-103,-1 0 0,1 0 0,-1 0 0,0 0 0,0-1 0,0 1 0,0-1 0,2-5 0,6-9-275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3.712"/>
    </inkml:context>
    <inkml:brush xml:id="br0">
      <inkml:brushProperty name="width" value="0.05" units="cm"/>
      <inkml:brushProperty name="height" value="0.05" units="cm"/>
    </inkml:brush>
  </inkml:definitions>
  <inkml:trace contextRef="#ctx0" brushRef="#br0">1 2 18772,'0'0'42,"0"0"0,0 0 0,0 0 0,0 0 0,0 0 0,0 0 0,0 0 0,0 0 0,0-1 0,0 1 0,1 0 0,-1 0 0,0 0 0,0 0 0,0 0 0,0 0 0,0 0 0,0 0 0,0 0 0,0 0 0,0 0 0,1 0 1,-1 0-1,0 0 0,0 0 0,0 0 0,0 0 0,0 0 0,0 0 0,0 0 0,0 0 0,1 0 0,-1 0 0,0 0 0,0 0 0,0 0 0,0 0 0,0 0 0,0 0 0,0 0 0,0 0 0,1 0 0,-1 0 0,0 0 0,0 0 0,0 1 0,0-1 0,0 0 0,0 0 0,0 0 0,0 0 0,0 0 0,0 0 0,0 0 0,0 0 0,5 11 863,0 15-100,-5-24-475,25 204 2790,-18-130-2607,27 126 0,-28-188-820,-4-23-480,-3-23 557,-15-29-100,6 26-34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14.303"/>
    </inkml:context>
    <inkml:brush xml:id="br0">
      <inkml:brushProperty name="width" value="0.05" units="cm"/>
      <inkml:brushProperty name="height" value="0.05" units="cm"/>
    </inkml:brush>
  </inkml:definitions>
  <inkml:trace contextRef="#ctx0" brushRef="#br0">0 292 16500,'1'-12'389,"0"0"1,1 0 0,0 0 0,1 1 0,0-1 0,1 1 0,0-1 0,1 1 0,0 1 0,1-1-1,0 1 1,1 0 0,0 0 0,0 0 0,1 1 0,0 0 0,1 1 0,0 0 0,12-8 0,-8 6-169,0 1 0,0 1 0,1 1 1,0 0-1,0 0 0,1 2 0,0-1 1,0 2-1,0 0 0,0 1 0,1 1 1,-1 0-1,1 1 0,20 1 1,-28 0-191,0 2 1,-1-1 0,1 1 0,0 0 0,-1 0 0,0 1 0,1 0 0,-1 0 0,0 1 0,0 0-1,-1 0 1,1 1 0,-1 0 0,0 0 0,9 9 0,-11-9-28,0 0-1,-1 1 1,1-1-1,-1 1 1,0-1 0,0 1-1,-1 0 1,1 0 0,-1 0-1,-1 0 1,1 1-1,-1-1 1,0 0 0,-1 1-1,1-1 1,-1 1-1,-1-1 1,1 0 0,-2 9-1,-1-3-1,-1 1 0,0 0 0,-1-1-1,0 0 1,-1 0 0,0-1-1,-11 16 1,11-19-4,0 1 0,-1-2-1,0 1 1,0-1 0,-1 0 0,1 0 0,-2-1-1,1 0 1,-1 0 0,-9 4 0,18-10-3,0 0 0,0 0 1,-1 0-1,1 0 0,0 0 1,0 0-1,0 0 1,-1 0-1,1 0 0,0 0 1,0 0-1,0 1 0,0-1 1,-1 0-1,1 0 0,0 0 1,0 0-1,0 0 1,0 1-1,0-1 0,-1 0 1,1 0-1,0 0 0,0 1 1,0-1-1,0 0 0,0 0 1,0 0-1,0 1 0,0-1 1,0 0-1,0 0 1,0 0-1,0 1 0,0-1 1,7 6-126,24 5-73,-15-5 76,11 5-76,114 54-795,-128-58 930,-1 1 1,1 0 0,-1 1-1,-1 0 1,0 1 0,0 0-1,-1 1 1,11 15 0,-18-22 83,0 0 0,-1 0 1,1 0-1,-1 1 0,0-1 1,0 1-1,-1-1 0,1 1 1,-1 0-1,0-1 0,0 1 0,-1 0 1,1 0-1,-1 0 0,0-1 1,0 1-1,-1 0 0,0 0 1,0 0-1,0-1 0,0 1 1,-1 0-1,1-1 0,-1 1 0,0-1 1,-1 0-1,1 1 0,-1-1 1,0 0-1,-5 6 0,-5 3 125,1-1-1,-2-1 0,1 0 1,-2-1-1,1 0 0,-1-1 1,-20 8-1,5-3 72,1-2 1,-2-1-1,1-1 0,-2-2 1,1-1-1,-1-1 0,0-2 1,0-1-1,-38-2 0,33-6-96,36 5-175,-1-1 1,0 1-1,0-1 0,0 1 1,1-1-1,-1 0 1,0 0-1,1 0 1,-1 0-1,1 0 1,-1 0-1,1 0 0,0-1 1,-1 1-1,-1-3 1,3 4-57,0-1 1,0 1 0,0-1-1,0 0 1,0 1-1,0-1 1,0 0-1,0 1 1,1-1 0,-1 0-1,0 1 1,0-1-1,1 1 1,-1-1-1,0 0 1,0 1 0,1-1-1,-1 1 1,1-1-1,-1 1 1,0-1-1,1 1 1,-1-1 0,1 1-1,0-1 1,3-3-29,8-15-556,1-5-188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20.337"/>
    </inkml:context>
    <inkml:brush xml:id="br0">
      <inkml:brushProperty name="width" value="0.05" units="cm"/>
      <inkml:brushProperty name="height" value="0.05" units="cm"/>
    </inkml:brush>
  </inkml:definitions>
  <inkml:trace contextRef="#ctx0" brushRef="#br0">4699 540 11522,'-12'-7'97,"-279"-152"1108,210 120-751,-144-49 0,-77 11 309,-5 20-550,100 20-175,-282-31 12,387 62-45,0 5-1,-188 20 1,99 15-24,-367 116 0,107 21 5,386-139 10,2 2 0,2 3 1,1 2-1,-95 82 0,100-68-14,1 3 1,3 3-1,3 1 0,-61 99 0,46-50-73,-96 231-1,128-257 69,3 1-1,4 0 1,3 2 0,-17 169-1,34-187 53,3 1 0,3-1 0,2 0 0,4 0 0,3 0 0,37 128-1,-22-119 4,4-1-1,3-2 0,42 71 0,-43-92-25,3-2 0,2-1-1,1-2 1,74 70 0,-38-53-8,2-3 0,3-4 0,2-3 0,141 70 0,-103-69 1,3-6-1,244 67 1,-256-92 3,1-4 0,0-6 0,2-4 0,-1-5 0,1-6 0,0-4 0,154-25 0,-90-6 47,-2-6 0,-2-9 1,209-89-1,-241 76 36,-4-5 0,138-93 1,231-208 215,-384 265-189,-4-5 0,-5-6 1,-5-4-1,-5-5 0,146-233 0,-210 292-60,-2-1-1,-4-2 0,35-100 0,-57 136-5,-2-1 1,-1 0 0,-2 0-1,-1-1 1,-2 0 0,-1 0-1,-2 0 1,-1 0 0,-11-65-1,7 81-7,0 0 1,-1 1-1,-1-1 0,-1 2 0,0-1 0,-1 1 1,-1 0-1,-1 1 0,0 0 0,-1 1 0,-23-23 1,4 9 10,-2 2 0,0 1-1,-1 2 1,-44-23 0,-36-9-245,-145-49 0,169 69 69,-388-158-80,340 130-58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4.880"/>
    </inkml:context>
    <inkml:brush xml:id="br0">
      <inkml:brushProperty name="width" value="0.05" units="cm"/>
      <inkml:brushProperty name="height" value="0.05" units="cm"/>
    </inkml:brush>
  </inkml:definitions>
  <inkml:trace contextRef="#ctx0" brushRef="#br0">56 15 17996,'-27'18'1696,"11"-13"-1320,5-5-376,10-7 688,2 1-167,8-4-329,-1-4-128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21.569"/>
    </inkml:context>
    <inkml:brush xml:id="br0">
      <inkml:brushProperty name="width" value="0.05" units="cm"/>
      <inkml:brushProperty name="height" value="0.05" units="cm"/>
    </inkml:brush>
  </inkml:definitions>
  <inkml:trace contextRef="#ctx0" brushRef="#br0">1 1 11082,'85'36'794,"-16"-5"-446,126 36 0,178 5 892,-84-21-328,-253-43-814,272 54 803,5-24-139,-151-30-669,-1-7 0,1-7 0,253-43 0,-320 32-56,-10 3 604,0-4-1,99-34 1,-147 35-341,-36 16-271,0 0 0,0 0 0,0 1 0,0-1 0,0 0 0,-1 0 0,1 0 0,0 0 0,0 0 0,-1 0 0,1 0 0,-1-1 0,1-1 0,0 3-19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39.265"/>
    </inkml:context>
    <inkml:brush xml:id="br0">
      <inkml:brushProperty name="width" value="0.05" units="cm"/>
      <inkml:brushProperty name="height" value="0.05" units="cm"/>
    </inkml:brush>
  </inkml:definitions>
  <inkml:trace contextRef="#ctx0" brushRef="#br0">14 16 13075,'-10'-16'4785,"7"17"-2099,2 12-1622,3-2-836,0 0-1,1 0 1,0 0 0,0 0-1,1 0 1,1 0-1,0-1 1,10 15 0,6 6-24,31 36 1,-31-43-160,2-2 1,1 0-1,1-1 1,0-2-1,2-1 1,0 0-1,48 21 1,-43-26 1,1-1 1,36 8 0,6 2 21,60 20 47,-122-39-132,-4-1 376,-17 7-83,-79 42 408,60-36-504,0 0 1,1 1-1,-45 39 0,28-11-158,2 3-1,3 2 1,1 1 0,-35 63-1,62-96-17,1 0-1,1 0 0,1 0 1,0 1-1,1 0 1,-4 21-1,9-30-19,-1 0-1,1 0 1,1 0 0,0 0 0,0 0 0,0 1 0,1-1-1,1 0 1,-1 0 0,2-1 0,-1 1 0,1 0-1,0-1 1,9 16 0,-11-22-78,1 0 1,-1 0-1,1 0 0,-1 0 1,1 0-1,0 0 1,0 0-1,0-1 0,0 1 1,0-1-1,0 1 0,0-1 1,0 0-1,1 0 0,-1 0 1,0 0-1,1 0 1,-1 0-1,1-1 0,-1 1 1,1-1-1,0 0 0,-1 1 1,1-1-1,-1-1 0,1 1 1,3-1-1,2-3-431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1:41.412"/>
    </inkml:context>
    <inkml:brush xml:id="br0">
      <inkml:brushProperty name="width" value="0.05" units="cm"/>
      <inkml:brushProperty name="height" value="0.05" units="cm"/>
    </inkml:brush>
  </inkml:definitions>
  <inkml:trace contextRef="#ctx0" brushRef="#br0">341 134 12947,'11'-10'588,"7"-5"527,0-1 0,-2-1 1,0 0-1,26-37 0,-42 54-1080,0 0 0,0 0 1,0 0-1,0-1 1,0 1-1,0 0 0,-1 0 1,1 0-1,0-1 0,0 1 1,0 0-1,0 0 0,0 0 1,0-1-1,-1 1 0,1 0 1,0 0-1,0 0 1,0 0-1,0 0 0,-1 0 1,1-1-1,0 1 0,0 0 1,0 0-1,-1 0 0,1 0 1,0 0-1,0 0 0,0 0 1,-1 0-1,1 0 1,0 0-1,0 0 0,-1 0 1,1 0-1,0 0 0,0 0 1,0 0-1,-1 0 0,1 0 1,0 0-1,0 0 0,-1 1 1,-6 0 170,0 0 1,-1 1-1,1 0 1,0 0-1,0 1 1,0 0-1,-8 5 0,-48 31 701,37-23-721,1 2 1,2 1-1,0 0 0,0 2 1,2 1-1,1 0 1,1 2-1,0 0 1,-22 41-1,26-34-57,1 0 0,2 2 0,1-1 1,-11 56-1,18-62-82,0 1 0,2-1 0,1 1 0,1-1 0,1 1 0,8 40 0,-8-59-37,1 0 1,0-1-1,1 1 1,-1-1-1,1 1 1,1-1-1,0 0 0,0 0 1,9 12-1,-9-15-3,0 0-1,1 0 0,-1 0 0,1 0 1,0-1-1,0 0 0,0 0 0,0 0 1,1 0-1,-1-1 0,1 0 0,-1 0 1,12 1-1,0 0 0,0-2 0,0 0 0,1-1 0,-1 0 0,0-2 0,0 0 0,17-4 0,5-4 10,71-28 0,-95 31-16,29-16 0,8-15 19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0.930"/>
    </inkml:context>
    <inkml:brush xml:id="br0">
      <inkml:brushProperty name="width" value="0.05" units="cm"/>
      <inkml:brushProperty name="height" value="0.05" units="cm"/>
    </inkml:brush>
  </inkml:definitions>
  <inkml:trace contextRef="#ctx0" brushRef="#br0">61 26 11763,'-1'-3'493,"-1"1"0,1 0 1,-1 0-1,0 0 1,0 0-1,1 0 0,-1 1 1,0-1-1,-1 0 1,1 1-1,-3-2 1,4 3-353,1-1 1,-1 1 0,1 0-1,-1 0 1,0 0 0,1 0 0,-1 0-1,1 0 1,-1 0 0,1 0-1,-1 0 1,0 0 0,1 0 0,-1 0-1,1 1 1,-1-1 0,1 0-1,-1 0 1,1 0 0,-1 1 0,0 0-1,0 0-32,0 0 0,0 0 0,0 0 0,0 0 0,0 0 0,0 1-1,1-1 1,-1 0 0,0 1 0,1-1 0,-1 1 0,0 1 0,-2 11-18,0 0 1,1 0 0,0 1-1,1-1 1,1 1-1,0-1 1,1 1 0,1-1-1,0 1 1,1-1-1,0 0 1,1 0-1,1 0 1,8 18 0,-1-7 52,1-2 1,1 1-1,1-1 1,1-1-1,1-1 1,36 35 0,-3-8-132,3-2 0,2-2 0,2-3 0,90 50 0,-128-82-16,0-1 1,0-1-1,0-1 0,1 0 1,0-2-1,23 4 0,122-2 25,-156-6-16,4 3 26,-20 4 0,-27 7 17,29-12-44,-48 16 66,34-13-47,0 2 1,-18 9 0,30-13-23,1 1 0,0 0 0,0 0 0,0 0 0,1 1 0,-1 0 0,1 0 0,0 0 0,-5 9 0,-2 5 9,1 0 0,1 0 0,0 1 0,-12 41 0,-16 91 28,27-99-26,-24 110 32,-15 212 0,48-360-82,-1 52 98,3-60-133,0 0 1,1-1-1,0 1 0,0 0 0,1-1 0,-1 1 0,5 8 1,-5-13 19,-1-1 0,1 0 0,0 0 1,0 0-1,-1 0 0,1 0 0,0 0 1,0 0-1,0 0 0,0 0 1,1-1-1,-1 1 0,0 0 0,0-1 1,0 1-1,1 0 0,-1-1 0,0 0 1,0 1-1,1-1 0,-1 0 1,0 0-1,1 1 0,-1-1 0,0 0 1,1-1-1,-1 1 0,0 0 0,1 0 1,-1 0-1,0-1 0,1 1 0,-1-1 1,0 1-1,0-1 0,1 1 1,0-2-1,13-6-384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1.525"/>
    </inkml:context>
    <inkml:brush xml:id="br0">
      <inkml:brushProperty name="width" value="0.05" units="cm"/>
      <inkml:brushProperty name="height" value="0.05" units="cm"/>
    </inkml:brush>
  </inkml:definitions>
  <inkml:trace contextRef="#ctx0" brushRef="#br0">272 0 16235,'1'0'106,"-1"1"0,0-1 0,1 0 0,-1 1 0,0-1 0,1 0 0,-1 1 0,0-1 0,1 1 0,-1-1 0,0 0-1,0 1 1,0-1 0,1 1 0,-1-1 0,0 1 0,0-1 0,0 1 0,0-1 0,0 1 0,0-1 0,0 1 0,0-1-1,0 1 1,0-1 0,0 0 0,0 1 0,0-1 0,-1 1 0,1-1 0,0 1 0,-3 20 908,-5 20-96,-1-2 0,-3 1 0,-18 44-1,-60 109 319,-22 56-847,112-248-406,-3 6-216,1 0 1,0 0 0,0 0-1,-1 12 1,3-19 180,0-1 0,1 1-1,-1 0 1,0 0 0,0 0 0,0-1 0,1 1-1,-1 0 1,0 0 0,0 0 0,0 0 0,1-1-1,-1 1 1,0 0 0,0 0 0,1 0 0,-1 0-1,0 0 1,0 0 0,1 0 0,-1 0 0,0 0-1,1 0 1,-1 0 0,0 0 0,0 0 0,1 0-1,-1 0 1,0 0 0,0 0 0,1 0 0,-1 1-1,0-1 1,0 0 0,1 0 0,-1 0-1,0 0 1,0 0 0,0 1 0,1-1 0,-1 0-1,0 0 1,0 0 0,0 1 0,0-1 0,1 0-1,-1 0 1,0 1 0,0-1 0,0 0 0,0 0-1,0 1 1,0-1 0,0 0 0,0 0 0,0 1-1,0-1 1,0 0 0,0 0 0,0 1 0,0-1-1,0 1 1,14-20-872,0-13 20,7-10-307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1.975"/>
    </inkml:context>
    <inkml:brush xml:id="br0">
      <inkml:brushProperty name="width" value="0.05" units="cm"/>
      <inkml:brushProperty name="height" value="0.05" units="cm"/>
    </inkml:brush>
  </inkml:definitions>
  <inkml:trace contextRef="#ctx0" brushRef="#br0">26 0 18996,'-3'5'261,"0"1"-1,0-1 1,0 0-1,0 1 1,1 0-1,0-1 1,0 1-1,1 0 1,-1 0-1,1 0 1,1 0 0,-1 9-1,1-6-137,1 0-1,0 0 1,1 0 0,0-1-1,0 1 1,1 0 0,6 12-1,4 4-130,1 0 0,2-1 0,0-1 0,24 26 0,-8-11-193,-1 1 0,-3 1 1,0 2-1,39 84 1,-59-96-1139,-8-30 1317,0 0-1,0 0 1,0 0 0,0 1-1,0-1 1,0 0 0,0 0-1,0 1 1,0-1 0,0 0-1,0 0 1,0 1-1,0-1 1,0 0 0,0 0-1,-1 1 1,1-1 0,0 0-1,0 0 1,0 0 0,0 1-1,0-1 1,-1 0 0,1 0-1,0 0 1,0 0-1,0 1 1,-1-1 0,1 0-1,0 0 1,0 0 0,-1 0-1,-13-6-391,-5-10-252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02.366"/>
    </inkml:context>
    <inkml:brush xml:id="br0">
      <inkml:brushProperty name="width" value="0.05" units="cm"/>
      <inkml:brushProperty name="height" value="0.05" units="cm"/>
    </inkml:brush>
  </inkml:definitions>
  <inkml:trace contextRef="#ctx0" brushRef="#br0">19 25 14099,'-10'7'1648,"5"0"-815,2-3-321,3 1 1184,5-4-480,13 1-200,2-1-87,1-1-297,6 0-88,5-3-144,0-1-128,3-5-880,-2-2 664,-8-1-168,-5-1-40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20.009"/>
    </inkml:context>
    <inkml:brush xml:id="br0">
      <inkml:brushProperty name="width" value="0.05" units="cm"/>
      <inkml:brushProperty name="height" value="0.05" units="cm"/>
    </inkml:brush>
  </inkml:definitions>
  <inkml:trace contextRef="#ctx0" brushRef="#br0">8578 15 11875,'0'-1'127,"0"1"0,0-1 1,0 1-1,0-1 1,0 1-1,0-1 1,0 1-1,0-1 0,0 1 1,0-1-1,0 0 1,0 1-1,1 0 1,-1-1-1,0 1 1,0-1-1,1 1 0,-1-1 1,0 1-1,1-1 1,-1 1-1,0 0 1,1-1-1,-1 1 0,0 0 1,1-1-1,-1 1 1,1 0-1,-1-1 1,1 1-1,-1 0 1,1 0-1,-1 0 0,1-1 1,1 1 18,0 0 0,0 1 0,0-1 0,0 0 0,-1 0 0,1 1 0,0-1 0,0 1 0,-1 0 0,4 1 0,39 26 316,-41-26-264,26 20-10,-1 2 0,0 0-1,-2 2 1,-1 1 0,-1 1-1,-2 1 1,0 0 0,-2 2-1,-2 1 1,0 0 0,-3 1 0,0 1-1,-2 1 1,12 51 0,-15-37-18,-2 1 0,-3 1 0,-1-1 1,-3 1-1,-2-1 0,-2 1 0,-3-1 1,-20 89-1,8-56 112,-8 36-114,21-100-145,-2-1-1,1 0 0,-2 0 0,-12 20 0,-9 3 47,-2 0 0,-2-2 0,-54 51-1,75-78-57,-20 17 8,-1 0 1,-69 44 0,-85 35 46,136-79-30,-16 8-25,-2-4 1,-1-2-1,-1-3 0,-84 20 0,-451 49-33,378-69 61,-46 2-12,-301-6 0,-446-54-105,350 30 100,-36 41-16,364-14-2,-227 5-13,417-34-5,-411-13-79,553 14 90,-604-43-252,413 21 191,-204-51 0,220 25 70,-216-87 0,369 123-13,0-1 0,1-1 0,1-2 0,-41-29 1,62 39 3,0-1 1,1-1 0,0 0 0,0 0 0,1-1-1,0 0 1,0 0 0,1-1 0,1 0 0,0 0-1,0-1 1,1 0 0,1 0 0,0 0 0,-4-19-1,6 20 1,1 0 0,0 0 0,0-1 0,1 1-1,0 0 1,1 0 0,1-1 0,-1 1 0,2 0-1,0 0 1,0 0 0,6-13 0,-5 18-1,-1-1 0,1 1 0,0 0 0,1 1 0,-1-1 0,1 1 0,0 0 0,0 0 0,1 0 0,-1 1 0,1-1 0,0 2 0,1-1 0,-1 0 0,1 1 0,-1 1 0,1-1 1,0 1-1,0 0 0,8-1 0,17-2-10,1 2 0,-1 2 0,1 1 0,-1 1 0,1 1 0,-1 2 0,39 10 0,-2 4-104,-1 3 1,80 36-1,-130-47-196,-14-8-19,0 1 1,0-1-1,1 0 1,-1 0-1,0-1 1,1 1-1,0-1 1,8 2 0,-13-3 295,1-1 0,-1 1 0,1 0 0,-1 0-1,0-1 1,1 1 0,-1 0 0,0-1 0,1 1 0,-1 0 0,0-1 0,1 1 0,-1-1 0,0 1 0,0 0 0,0-1 0,1 1 0,-1-1 0,0 1 0,0-1 0,0 1 0,0 0 0,0-1 0,0 1 0,0-1 0,0 1 0,0-1 0,0 1 0,0-2 0,-1-10-581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2:20.447"/>
    </inkml:context>
    <inkml:brush xml:id="br0">
      <inkml:brushProperty name="width" value="0.05" units="cm"/>
      <inkml:brushProperty name="height" value="0.05" units="cm"/>
    </inkml:brush>
  </inkml:definitions>
  <inkml:trace contextRef="#ctx0" brushRef="#br0">3 20 16436,'0'1'62,"0"-1"1,-1 1 0,1-1 0,0 1 0,0 0 0,-1-1 0,1 1 0,0 0 0,0-1 0,0 1 0,0 0 0,0-1-1,0 1 1,0 0 0,0-1 0,0 1 0,0 0 0,0-1 0,0 1 0,1-1 0,-1 1 0,0 0 0,0-1 0,1 1 0,-1-1-1,1 2 1,0-1 16,0 0-1,0 0 1,1 0-1,-1 0 1,0-1-1,0 1 1,1 0-1,-1-1 1,1 1-1,-1-1 1,3 1-1,6 1 48,-1 0 0,1-1 0,10-1 0,-13 0-124,22 0 50,-1-2 0,1-2 1,-1 0-1,30-10 1,61-8 82,-102 20-97,-5 0-22,0 1 0,0 0-1,1 1 1,-1 0-1,17 3 1,-26-2-6,-1-1 0,1 1 0,-1 0 0,0 0 0,1 0 0,-1 0 0,0 0 0,0 0 0,0 0 0,1 1 0,-1-1 0,-1 1 0,1 0 0,0-1 0,0 1 0,-1 0 0,1 0 0,-1 0 0,1 0 0,-1 1 0,0-1 0,0 0 0,0 0 0,0 1 0,0-1-1,-1 1 1,1-1 0,-1 0 0,1 1 0,-1-1 0,0 1 0,0 4 0,-1 4 97,0 0 0,-1 0 0,0 0 0,-1 0 0,0 0 0,-7 17 0,-36 64 633,31-62-503,-22 37-151,-2-2 1,-49 60-1,70-106-240,17-19 141,0 1-1,0-1 0,0 1 0,0-1 0,0 0 0,0 0 0,0 1 0,0-1 0,0 0 0,0 0 0,0 0 1,0 0-1,-2-1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45.068"/>
    </inkml:context>
    <inkml:brush xml:id="br0">
      <inkml:brushProperty name="width" value="0.05" units="cm"/>
      <inkml:brushProperty name="height" value="0.05" units="cm"/>
    </inkml:brush>
  </inkml:definitions>
  <inkml:trace contextRef="#ctx0" brushRef="#br0">65 107 17868,'-23'-10'1496,"3"-5"-1280,3 4-520,13 2-256,10 6 232,14-15-224,0-22-256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5.290"/>
    </inkml:context>
    <inkml:brush xml:id="br0">
      <inkml:brushProperty name="width" value="0.05" units="cm"/>
      <inkml:brushProperty name="height" value="0.05" units="cm"/>
    </inkml:brush>
  </inkml:definitions>
  <inkml:trace contextRef="#ctx0" brushRef="#br0">335 1 19236,'-6'8'1752,"-3"12"-1383,-15 6-185,-2 7 880,-10 9-648,-2 3-152,-5 8-128,2-1-16,6-3 0,2-5-88,10-11-376,5-6-200,16-21-472,6-7-265,15-21 945,2-9-296,9-14-264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47.591"/>
    </inkml:context>
    <inkml:brush xml:id="br0">
      <inkml:brushProperty name="width" value="0.05" units="cm"/>
      <inkml:brushProperty name="height" value="0.05" units="cm"/>
    </inkml:brush>
  </inkml:definitions>
  <inkml:trace contextRef="#ctx0" brushRef="#br0">0 151 9506,'1'1'158,"0"0"1,1 0-1,-1-1 1,0 1-1,0-1 0,1 1 1,-1-1-1,0 0 1,0 1-1,1-1 1,-1 0-1,1 0 0,-1 0 1,0 0-1,1 0 1,-1 0-1,2-1 0,31-6 981,-11 2-961,132-6 620,83-11-19,122-14-263,-109 12-457,167 5 53,0 32 22,266-7 4,-391-27-126,188-8 447,318 44 550,-230-8-980,-477-9-23,440 10 135,-29 0 205,-497-9-341,25 1 66,1-1-1,40-8 1,-72 10-60,0-1-1,1 0 0,-1 0 0,0 0 1,0 0-1,1 0 0,-1 0 1,0 0-1,1 0 0,-1 0 0,0 0 1,0 0-1,1 0 0,-1 0 0,0 0 1,0 0-1,1 0 0,-1-1 1,0 1-1,0 0 0,1 0 0,-1 0 1,0 0-1,0 0 0,1-1 1,-1 1-1,0 0 0,0 0 0,0 0 1,0-1-1,1 1 0,-1 0 0,0 0 1,0-1-1,0 1 0,0 0 1,0 0-1,0-1 0,0 1 0,1-1 1,-14-4 78,-21 0-357,-12 1 271,26 4-82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52.499"/>
    </inkml:context>
    <inkml:brush xml:id="br0">
      <inkml:brushProperty name="width" value="0.05" units="cm"/>
      <inkml:brushProperty name="height" value="0.05" units="cm"/>
    </inkml:brush>
  </inkml:definitions>
  <inkml:trace contextRef="#ctx0" brushRef="#br0">0 95 13819,'19'-1'503,"0"-1"1,0-1-1,21-6 1,25-3 60,517-10 1870,-172 15-1689,220-18 826,-404 16-1349,184 5 236,-317 11-452,657 24 236,-215-22-107,-315 6-78,1-10 0,232-24 0,72 5-31,-41 2 104,-472 11-108,-6 2-1,0-2 0,0 1 0,0-1 0,0 0 0,0 0 0,0 0 0,0-1 0,10-4 0,-14 4-26,-11 6-524,1-1-2270,1-6 2132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3:57.023"/>
    </inkml:context>
    <inkml:brush xml:id="br0">
      <inkml:brushProperty name="width" value="0.05" units="cm"/>
      <inkml:brushProperty name="height" value="0.05" units="cm"/>
    </inkml:brush>
  </inkml:definitions>
  <inkml:trace contextRef="#ctx0" brushRef="#br0">21 8 10378,'-2'1'36,"0"1"151,0 0 0,0-1-1,0 1 1,0 0 0,1 0 0,-1 0 0,0 0 0,1 0-1,-2 2 1,3-3-145,0-1 1,0 0-1,0 1 0,0-1 0,0 0 1,0 0-1,0 1 0,0-1 0,0 0 1,0 0-1,1 1 0,-1-1 0,0 0 1,0 1-1,0-1 0,0 0 0,0 0 1,0 1-1,1-1 0,-1 0 0,0 0 1,0 0-1,0 1 0,1-1 0,-1 0 1,0 0-1,0 0 0,1 0 0,-1 1 1,18 4 989,79 18 1686,-67-15-2352,0 0-1,49 4 1,48-9-99,164-17-1,-150 5-240,61-1-3,225 17 1,-217 12-63,-40-2 91,228-6 0,691-32 795,-391 10-719,-315-14-105,0 25-41,-366 1 22,241 9 20,-185-11 10,112-16-1,-71 3 46,169 1-1,-256 10 338,-55-9-1109,6 8 576,-8-3-49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03.085"/>
    </inkml:context>
    <inkml:brush xml:id="br0">
      <inkml:brushProperty name="width" value="0.05" units="cm"/>
      <inkml:brushProperty name="height" value="0.05" units="cm"/>
    </inkml:brush>
  </inkml:definitions>
  <inkml:trace contextRef="#ctx0" brushRef="#br0">1 232 14227,'8'-7'1455,"2"5"-1270,1 0 0,18 0 1,16-3 98,98-24 444,221-16 1,162 5-458,-58 4-37,-38 3-207,-85 6 3,-238 24-9,118 9 0,106 28 35,-280-29-44,792 36 14,-464-32-5,-1-1 10,-327-8-37,844 19 324,-859-17-282,1 1-1,45 12 0,-60-8 7,-22-7-44,0 0 0,0 0 0,0 0 1,0 0-1,0 0 0,0 0 0,0 0 1,0 0-1,1 0 0,-1 0 0,0 0 0,0 0 1,0 0-1,0 0 0,0 0 0,0 1 1,0-1-1,0 0 0,0 0 0,0 0 0,0 0 1,0 0-1,0 0 0,0 0 0,0 0 1,0 0-1,0 0 0,0 0 0,0 0 0,0 0 1,0 1-1,0-1 0,0 0 0,0 0 1,0 0-1,0 0 0,0 0 0,0 0 0,0 0 1,0 0-1,0 0 0,0 0 0,0 0 1,0 0-1,0 0 0,-1 0 0,1 0 1,0 1-1,0-1 0,0 0 0,0 0 0,0 0 1,0 0-1,0 0 0,0 0 0,0 0 1,0 0-1,0 0 0,0 0 0,0 0 0,0 0 1,-1 0-1,-12 3-126,7-3 79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6.990"/>
    </inkml:context>
    <inkml:brush xml:id="br0">
      <inkml:brushProperty name="width" value="0.05" units="cm"/>
      <inkml:brushProperty name="height" value="0.05" units="cm"/>
    </inkml:brush>
  </inkml:definitions>
  <inkml:trace contextRef="#ctx0" brushRef="#br0">354 9 14667,'6'-8'2417,"-16"16"-70,-1 5-1989,1 2 0,0-1 1,1 1-1,-11 27 0,-1 0-27,-26 49 140,-52 92 471,77-147-873,-1-1-1,-54 60 1,140-185-3221,-26 32 2624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7.396"/>
    </inkml:context>
    <inkml:brush xml:id="br0">
      <inkml:brushProperty name="width" value="0.05" units="cm"/>
      <inkml:brushProperty name="height" value="0.05" units="cm"/>
    </inkml:brush>
  </inkml:definitions>
  <inkml:trace contextRef="#ctx0" brushRef="#br0">280 0 12819,'-10'23'709,"1"0"0,1 1 0,1 0 0,1 0 0,1 0 0,-3 50 0,6-17-392,10 107 0,10-63-311,-3-21-1263,-15-72 748</inkml:trace>
  <inkml:trace contextRef="#ctx0" brushRef="#br0" timeOffset="1">1 433 17812,'3'6'1656,"14"1"-952,6-6-248,11-1 513,4-1-41,7-1-232,1 2-320,-3-4-848,-3 3 584,-12-2-224,-7-9-120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9.578"/>
    </inkml:context>
    <inkml:brush xml:id="br0">
      <inkml:brushProperty name="width" value="0.05" units="cm"/>
      <inkml:brushProperty name="height" value="0.05" units="cm"/>
    </inkml:brush>
  </inkml:definitions>
  <inkml:trace contextRef="#ctx0" brushRef="#br0">33 94 16355,'-3'24'2097,"-7"30"0,-3 21-1774,11-60-260,0-7 3,1 0 0,0 0 0,0 0 0,1 0 0,0 0 0,1 0 0,0 0 0,2 9 0,-3-16-40,0-1 1,0 1-1,1 0 1,-1-1-1,0 1 1,1-1-1,-1 1 1,1-1-1,-1 1 1,1 0-1,-1-1 1,1 1-1,-1-1 1,1 0 0,-1 1-1,1-1 1,-1 0-1,1 1 1,0-1-1,-1 0 1,1 1-1,0-1 1,-1 0-1,1 0 1,0 0-1,0 0 1,-1 0-1,1 0 1,0 0 0,-1 0-1,1 0 1,0 0-1,-1 0 1,1 0-1,0 0 1,0-1-1,-1 1 1,1 0-1,-1 0 1,1-1-1,0 1 1,-1 0-1,1-1 1,-1 1-1,1-1 1,-1 1 0,1-1-1,0 0 1,4-3 162,0-1 0,0 1 0,-1-1 0,5-6 0,4-8 259,-1-1 0,15-33-1,4-7-76,-31 60-371,0 1 0,0-1 0,0 0 0,0 0 0,0 0-1,0 0 1,0 0 0,0 0 0,0 0 0,0 0 0,0 0 0,0 0 0,0 0-1,0 0 1,0 0 0,0 1 0,0-1 0,0 0 0,0 0 0,0 0 0,0 0-1,0 0 1,0 0 0,0 0 0,0 0 0,0 0 0,1 0 0,-1 0 0,0 0-1,0 0 1,0 0 0,0 0 0,0 0 0,0 0 0,0 0 0,0 0 0,0 0 0,0 0-1,0 0 1,0 0 0,0 0 0,1 0 0,-1 0 0,0 0 0,0 0 0,0 0-1,0 0 1,0 0 0,0 0 0,0 0 0,0 0 0,0 0 0,0 0 0,0 0-1,0 0 1,0 0 0,0 0 0,1 0 0,-1 0 0,0-1 0,0 1 0,0 0-1,0 0 1,0 0 0,0 0 0,0 0 0,0 0 0,0 0 0,2 12-11,0 25-20,-1-18 2,-1-16 29,0 1-1,1-1 0,-1 0 1,1 1-1,0-1 0,0 0 0,0 0 1,0 1-1,1-1 0,-1 0 1,1 0-1,0 0 0,0 0 1,0-1-1,0 1 0,5 4 0,-5-5 4,1-1 0,-1 0 0,0 0 0,1 0 0,-1 0 1,1 0-1,0 0 0,-1-1 0,1 1 0,0-1 0,-1 0 0,1 0 0,0 0 0,-1 0 0,1 0 0,0-1 0,-1 1 0,1-1 0,-1 1 0,1-1 0,0 0 0,3-2 0,3-1 18,0-1-1,-1 0 1,0 0 0,0 0 0,0-1 0,0-1 0,-1 1 0,0-1 0,9-12-1,-2 1 34,-1-1-1,-1-1 1,10-21 0,-21 49-67,0-1 1,0 0-1,1 0 1,0 0-1,4 10 1,-5-15 10,0 0 0,0-1 0,0 1 1,0-1-1,0 1 0,1-1 0,-1 1 0,0-1 0,1 0 1,-1 0-1,1 0 0,-1 1 0,1-1 0,-1-1 1,1 1-1,0 0 0,0 0 0,-1-1 0,1 1 0,3 0 1,-1-1 2,-1 0 0,0 0 0,1 0 0,-1-1 0,0 1 0,0-1 0,1 0 0,-1 0 0,0 0 0,6-3 0,3-3 20,-1 0 0,1-1 0,-1-1 0,15-14 1,-26 23-23,0 0 1,1-1 0,-1 1 0,0-1 0,1 1 0,-1 0-1,0-1 1,1 1 0,-1 0 0,1-1 0,-1 1 0,1 0 0,-1 0-1,1 0 1,-1-1 0,1 1 0,-1 0 0,1 0 0,-1 0-1,1 0 1,-1 0 0,1 0 0,-1 0 0,1 0 0,-1 0 0,1 0-1,-1 0 1,1 0 0,-1 0 0,2 1 0,-2 0-3,1-1 1,0 1-1,-1 0 1,1 0-1,-1 0 1,1 0-1,-1 0 1,1 0-1,-1 0 0,1 0 1,-1 0-1,0 0 1,0 0-1,1 1 1,1 49-98,-3-39 80,1-8 10,5 59-65,-5-58 75,1 0 0,0 0 0,0 0 0,1-1 0,-1 1 0,1-1 1,0 1-1,0-1 0,1 1 0,3 4 0,-5-8 2,-1 0 0,1-1 1,-1 1-1,1-1 0,0 1 1,-1-1-1,1 1 0,-1-1 0,1 1 1,0-1-1,-1 0 0,1 1 1,0-1-1,0 0 0,-1 0 0,1 1 1,0-1-1,0 0 0,-1 0 1,1 0-1,0 0 0,0 0 0,-1 0 1,1 0-1,0 0 0,0 0 0,1-1-11,0 0-1,-1 0 1,1 0-1,-1 1 0,1-1 1,-1 0-1,0-1 0,0 1 1,1 0-1,-1 0 0,1-2 1,3-4-144,-1 1 0,0-1 0,0 1 0,2-9 0,8-25-1261,-3 0 0,12-68 0,-14 57 760,2-3-338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39.997"/>
    </inkml:context>
    <inkml:brush xml:id="br0">
      <inkml:brushProperty name="width" value="0.05" units="cm"/>
      <inkml:brushProperty name="height" value="0.05" units="cm"/>
    </inkml:brush>
  </inkml:definitions>
  <inkml:trace contextRef="#ctx0" brushRef="#br0">146 30 12147,'3'-12'1470,"2"-6"4279,-5 28-4251,-7 121-967,5 1 0,17 154 0,-19-297-707,0 0 0,-1 0 0,0 0 0,-10-14 0,-4-9 12,-26-47 55,28 54 557,2 0 0,-15-38-1,30 65-427,0 0-1,0-1 0,0 1 1,0 0-1,0 0 0,0 0 0,0-1 1,0 1-1,0 0 0,1 0 0,-1 0 1,0 0-1,0 0 0,0-1 1,0 1-1,0 0 0,1 0 0,-1 0 1,0 0-1,0 0 0,0 0 0,1 0 1,-1 0-1,0-1 0,0 1 0,0 0 1,0 0-1,1 0 0,-1 0 1,0 0-1,0 0 0,0 0 0,1 0 1,-1 0-1,0 0 0,0 0 0,0 0 1,1 1-1,-1-1 0,0 0 1,0 0-1,1 0 0,12 2 202,-12-2-137,17 3 18,0-1 1,-1 0-1,1-2 1,21-1-1,-33 0-176,0 0-1,0 0 1,-1 0 0,1-1-1,0 0 1,-1 0 0,8-4 0,-10 4 35,-1 0 0,1 1 0,-1-1 0,0 0 0,0 0 0,0 0 1,0 0-1,0-1 0,0 1 0,0-1 0,-1 1 0,1-1 0,-1 1 1,0-1-1,2-5 0,-1-15-281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0.402"/>
    </inkml:context>
    <inkml:brush xml:id="br0">
      <inkml:brushProperty name="width" value="0.05" units="cm"/>
      <inkml:brushProperty name="height" value="0.05" units="cm"/>
    </inkml:brush>
  </inkml:definitions>
  <inkml:trace contextRef="#ctx0" brushRef="#br0">9 9 18692,'-7'-2'2016,"5"2"-1447,6-1-377,2-1 736,3-2-320,4 4-40,1 4-464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0.810"/>
    </inkml:context>
    <inkml:brush xml:id="br0">
      <inkml:brushProperty name="width" value="0.05" units="cm"/>
      <inkml:brushProperty name="height" value="0.05" units="cm"/>
    </inkml:brush>
  </inkml:definitions>
  <inkml:trace contextRef="#ctx0" brushRef="#br0">6 0 15355,'12'0'1841,"-10"7"-969,0 5-376,-2 7 1504,-4 3-879,4 10-449,0 4-136,0 4-328,-2-1-160,2-2-336,0 2-216,2-11-448,-1-3-1337,-4-10 1841,-3-3-360,-4-12-224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3:52.804"/>
    </inkml:context>
    <inkml:brush xml:id="br0">
      <inkml:brushProperty name="width" value="0.05" units="cm"/>
      <inkml:brushProperty name="height" value="0.05" units="cm"/>
    </inkml:brush>
  </inkml:definitions>
  <inkml:trace contextRef="#ctx0" brushRef="#br0">9772 311 7626,'-598'-106'1873,"-65"68"-87,-908 47-699,275 37-514,-268-26-311,1119-37-228,-348-7-52,620 27-26,1 7 0,0 8 1,-330 78-1,457-84 38,-480 142-69,437-122 86,2 4-1,1 3 1,-146 93-1,-92 101 123,248-172-45,3 4 0,-71 82 1,123-124-65,1 1 0,1 0 0,2 2-1,-19 36 1,28-46-15,0 0-1,1 1 0,1 0 0,0 0 0,1 0 1,1 0-1,1 1 0,0 34 0,4-27-14,1 0 0,1 0 0,1 0 0,1-1 0,1 0 0,2 0 0,14 30 0,7 4-28,61 88-1,-39-73 14,4-2 0,3-3 0,2-2 0,71 57 0,-34-43 1,3-5 0,140 80-1,244 89-6,15-36 21,106 24 15,20-50-3,6-72-5,7-31 4,-469-60-3,1160 92 15,68-116 14,-1263 1-30,617-26 25,622-67 22,-8-78-12,-38-128-18,-1139 251-13,189-50 4,114-31-14,-17-43-2,-104-29 18,-267 142-8,-27 12 2,-2-4 0,87-82 0,-140 118 9,-1-2 1,-1 0-1,-1-1 0,0-1 1,-2-1-1,17-31 0,-25 38-2,-1-1 0,-1 0 0,0-1 0,-1 1 0,-2-1-1,1 0 1,-2 0 0,-1-1 0,0 1 0,-2-28 0,-3 19 17,-1 0 1,-1 0 0,-1 1-1,-1 0 1,-2 0 0,-1 0 0,-1 1-1,-1 1 1,-21-33 0,-9-6 106,-3 2 0,-63-68 0,44 63-12,-2 3 0,-3 2 0,-3 4 0,-2 3 0,-85-47 0,28 29-71,-3 6 0,-192-68 0,-162-11-104,-12 31 1,320 76 43,123 26 4,-1073-218-7,794 178-34,-476-15 0,634 69-231,-289 39 0,-172 79-33,272-36 128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5.691"/>
    </inkml:context>
    <inkml:brush xml:id="br0">
      <inkml:brushProperty name="width" value="0.05" units="cm"/>
      <inkml:brushProperty name="height" value="0.05" units="cm"/>
    </inkml:brush>
  </inkml:definitions>
  <inkml:trace contextRef="#ctx0" brushRef="#br0">161 48 13739,'3'-4'162,"2"-2"158,-1 1 1,1-1-1,1 1 1,-1 0-1,12-8 0,-17 12-290,1 1-1,-1 0 0,0 0 0,1-1 0,-1 1 0,0 0 0,1 0 0,-1 0 1,1-1-1,-1 1 0,0 0 0,1 0 0,-1 0 0,1 0 0,-1 0 1,1 0-1,-1 0 0,0 0 0,1 0 0,-1 0 0,1 0 0,-1 0 1,1 0-1,-1 1 0,0-1 0,1 0 0,-1 0 0,1 0 0,-1 1 0,0-1 1,1 0-1,-1 0 0,0 1 0,1-1 0,-1 0 0,0 1 0,1-1 1,-1 0-1,0 1 0,0-1 0,0 0 0,1 1 0,-1-1 0,0 1 0,0-1 1,0 0-1,0 1 0,0-1 0,0 1 0,1-1 0,-1 1 0,0-1 1,0 0-1,-1 2 0,1 28 1210,0-29-1213,-12 90 1354,-2 37-309,14-112-989,0 0 0,1 1 0,1-1 0,1 0 0,8 31 0,11 13-1108,-22-59 1031,0-1 0,0 0-1,0 0 1,1 0 0,-1 0-1,0 1 1,0-1 0,0 0-1,0 0 1,0 0-1,0 1 1,0-1 0,0 0-1,0 0 1,0 0 0,0 1-1,1-1 1,-1 0 0,0 0-1,0 1 1,0-1 0,-1 0-1,1 0 1,0 0 0,0 1-1,0-1 1,0 0-1,0 0 1,0 1 0,0-1-1,0 0 1,0 0 0,0 0-1,-1 0 1,1 1 0,0-1-1,0 0 1,0 0 0,0 0-1,-1 0 1,1 1-1,0-1 1,0 0 0,0 0-1,0 0 1,-1 0 0,1 0-1,0 0 1,0 0 0,-1 0-1,1 0 1,0 0 0,0 0-1,0 0 1,-1 0-1,1 0 1,0 0 0,0 0-1,-1 0 1,-10-5-172,-4-7-45</inkml:trace>
  <inkml:trace contextRef="#ctx0" brushRef="#br0" timeOffset="1">11 280 18628,'-9'-7'1584,"8"4"-1152,2 3-200,18 3 705,7 1-209,14 0-584,4 2-368,11-4 224,5 0-56,-4-2-56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1.392"/>
    </inkml:context>
    <inkml:brush xml:id="br0">
      <inkml:brushProperty name="width" value="0.05" units="cm"/>
      <inkml:brushProperty name="height" value="0.05" units="cm"/>
    </inkml:brush>
  </inkml:definitions>
  <inkml:trace contextRef="#ctx0" brushRef="#br0">0 108 14483,'1'-5'262,"0"1"1,0-1-1,0 1 1,1 0-1,0-1 0,-1 1 1,1 0-1,1 0 0,-1 0 1,1 0-1,-1 0 0,1 1 1,0-1-1,1 1 0,-1 0 1,0 0-1,1 0 1,0 0-1,0 1 0,0-1 1,0 1-1,0 0 0,0 0 1,0 0-1,5 0 0,7-3 239,0 1 0,0 0 0,0 1 0,1 1-1,30 0 1,-28 2-285,0 2 0,0 0 0,0 0 0,0 2 0,19 6 0,-27-6-175,-1 0 1,1 0 0,0 1 0,-1 0-1,0 1 1,0 0 0,-1 1-1,0 0 1,14 13 0,-21-18-44,0 0 0,0 0 0,0 1-1,-1-1 1,1 0 0,0 1 0,-1-1 0,1 1 0,-1 0 0,0-1 0,0 1 0,0 0 0,0 0 0,-1 0 0,1-1 0,-1 1 0,1 0 0,-1 0 0,0 0 0,0 0 0,-1 0 0,0 4 0,-1-1-14,0-1-1,-1 1 1,0-1-1,0 1 0,0-1 1,-1 0-1,1 0 1,-1-1-1,-7 7 1,1-1-20,-1 1-74,1 0 0,0 1 1,0 0-1,-13 22 1,22-31 72,-1 0 0,0 0 0,1 0 0,0 1 0,0-1 0,0 0-1,0 1 1,1-1 0,-1 1 0,1-1 0,0 1 0,0-1 0,0 1 0,0-1 0,1 1 0,-1-1 0,1 1 0,0-1 0,0 1 0,0-1 0,0 0 0,1 0 0,0 1 0,-1-1 0,5 5 0,2 1-58,0 0 1,1-1-1,0 0 1,0-1-1,18 11 1,-17-12 70,0 1 1,0 1-1,-1-1 1,0 1-1,10 12 0,-18-19 23,0 0 0,0 1 0,0-1-1,0 0 1,0 1 0,-1-1-1,1 1 1,0-1 0,-1 1-1,1 0 1,-1-1 0,1 1 0,-1 0-1,0-1 1,0 1 0,0 0-1,0-1 1,0 1 0,0 0 0,0-1-1,-1 1 1,1 2 0,-2-2 3,1 1 1,0-1 0,-1 1-1,0-1 1,1 1 0,-1-1 0,0 0-1,0 0 1,0 0 0,-1 0-1,-3 3 1,-7 3 65,0-1-1,-1 0 1,-27 9 0,39-15-55,-33 12 220,0-3 1,-1 0-1,-1-2 1,1-2-1,-1-2 0,0-1 1,-57-3-1,88 0-289,0-1 0,1 0 1,-1 0-1,-10-3 0,15 3-19,1 1 1,-1 0 0,0 0-1,1-1 1,-1 1-1,0 0 1,1-1-1,-1 1 1,0-1 0,1 1-1,-1 0 1,1-1-1,-1 0 1,1 1 0,-1-1-1,1 1 1,0-1-1,-1 0 1,1 1 0,-1-1-1,1 0 1,0 1-1,0-1 1,-1 0-1,1 1 1,0-1 0,0 0-1,0 0 1,0 1-1,0-1 1,0 0 0,0 1-1,0-1 1,0 0-1,0 0 1,1 1 0,-1-1-1,0 0 1,0 1-1,1-1 1,-1 0-1,0 1 1,1-1 0,-1 0-1,1 1 1,0-1-1,6-11-582,4-3-197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46.966"/>
    </inkml:context>
    <inkml:brush xml:id="br0">
      <inkml:brushProperty name="width" value="0.05" units="cm"/>
      <inkml:brushProperty name="height" value="0.05" units="cm"/>
    </inkml:brush>
  </inkml:definitions>
  <inkml:trace contextRef="#ctx0" brushRef="#br0">0 433 9706,'1'1'102,"0"0"-1,1 0 1,-1 0 0,0 0-1,0 0 1,1-1 0,-1 1-1,0 0 1,1-1 0,-1 0-1,1 1 1,-1-1-1,1 0 1,-1 1 0,1-1-1,-1 0 1,1 0 0,-1 0-1,3-1 1,30-8 1113,-18 4-398,67-21 810,-29 10-729,88-18-1,-66 21-644,-34 5-176,65-4 0,-42 7-19,68-15-1,-26 4 36,-25 6 0,184-29 326,-86 11-125,-52 10-147,-15 5-90,128 0 0,44-3 220,395-44 1183,-454 54-1402,172-14 63,-25-33 761,-370 53-876,13-1 317,-16 1-345,1-1 0,-1 1 0,0 0 0,1 0 0,-1 1 0,0-1 0,1 0 0,-1 0 0,0 0 0,0 0 0,1 0 0,-1 0 0,0 0 1,1 0-1,-1 1 0,0-1 0,1 0 0,-1 0 0,0 0 0,0 1 0,1-1 0,-1 0 0,0 0 0,0 1 0,0-1 0,1 0 0,-1 1 0,0-1 0,0 0 0,0 0 0,0 1 0,0-1 0,0 0 0,0 1 0,1 0 0,-11 0-143,10-1-37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4:51.849"/>
    </inkml:context>
    <inkml:brush xml:id="br0">
      <inkml:brushProperty name="width" value="0.05" units="cm"/>
      <inkml:brushProperty name="height" value="0.05" units="cm"/>
    </inkml:brush>
  </inkml:definitions>
  <inkml:trace contextRef="#ctx0" brushRef="#br0">8 175 12075,'-1'0'25,"1"0"1,0 0-1,0 0 1,-1 0 0,1 0-1,0 0 1,-1 0-1,1 0 1,0 0 0,0 0-1,-1 0 1,1 0 0,0 1-1,0-1 1,-1 0-1,1 0 1,0 0 0,0 0-1,-1 1 1,1-1-1,0 0 1,0 0 0,0 0-1,0 1 1,-1-1-1,1 0 1,0 0 0,0 1-1,0-1 1,0 0 0,0 0-1,0 1 1,0-1-1,-1 0 1,1 1 0,0-1-1,0 0 1,0 0-1,0 1 1,0-1 0,0 0-1,0 1 1,0-1-1,1 0 1,-1 0 0,0 1-1,0-1 1,0 0 0,0 0-1,0 1 1,0-1-1,1 0 1,-1 0 0,0 1-1,0-1 1,0 0-1,0 0 1,1 0 0,-1 1-1,0-1 1,0 0-1,1 0 1,-1 0 0,0 0-1,0 0 1,1 1 0,-1-1-1,0 0 1,1 0-1,23 7 866,38-6 522,85-9 1,-81 3-984,409-7 281,-349 11-682,96-2-6,268 2 64,713-11 1375,-572-17-559,75-13-487,-298 8-281,-119 8-54,-292 26 71,-33-2-8,33 2-246,1 0-1,0 0 1,0 0-1,0-1 0,0 1 1,0-1-1,0 1 0,0-1 1,0 0-1,0 0 1,1 1-1,-1-2 0,0 1 1,-2-2-1,2-1-165,3-2-103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2.703"/>
    </inkml:context>
    <inkml:brush xml:id="br0">
      <inkml:brushProperty name="width" value="0.05" units="cm"/>
      <inkml:brushProperty name="height" value="0.05" units="cm"/>
    </inkml:brush>
  </inkml:definitions>
  <inkml:trace contextRef="#ctx0" brushRef="#br0">1 38 14139,'7'1'1520,"6"-1"-679,2 0-297,11 0 816,4-4-240,13 4-248,3-2-103,6-1-249,-1 1-120,1 0-256,-2 1-136,-8-2-344,-6 0-200,-9 0-401,-6-1-175,-8 1 768,-4-1-224,-6-1-216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3.124"/>
    </inkml:context>
    <inkml:brush xml:id="br0">
      <inkml:brushProperty name="width" value="0.05" units="cm"/>
      <inkml:brushProperty name="height" value="0.05" units="cm"/>
    </inkml:brush>
  </inkml:definitions>
  <inkml:trace contextRef="#ctx0" brushRef="#br0">2 22 14123,'-1'10'1792,"7"-3"-1087,14-7-121,11 0 760,17-3-224,3-5-104,11 3-231,2 4-145,-1-3-560,-1 1-280,-10 0-640,-8 3-249,-14-2 777,-4 2-216,-10-10-272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3.545"/>
    </inkml:context>
    <inkml:brush xml:id="br0">
      <inkml:brushProperty name="width" value="0.05" units="cm"/>
      <inkml:brushProperty name="height" value="0.05" units="cm"/>
    </inkml:brush>
  </inkml:definitions>
  <inkml:trace contextRef="#ctx0" brushRef="#br0">0 6 16548,'16'-2'483,"1"0"1,-1 1 0,1 0 0,-1 1 0,1 1 0,22 4 0,-34-4-465,0 0 0,0 0 1,-1 1-1,1-1 0,0 1 0,0 0 0,-1 0 1,1 1-1,-1 0 0,0-1 0,0 1 0,0 0 1,0 1-1,0-1 0,-1 1 0,1 0 0,-1 0 1,0 0-1,0 0 0,-1 0 0,1 1 0,-1-1 1,0 1-1,3 8 0,-4-7-12,0 0-1,-1 0 1,0-1-1,0 1 1,0 0 0,-1-1-1,1 1 1,-1 0-1,-1-1 1,1 1-1,-1-1 1,0 1 0,0-1-1,-1 0 1,-3 7-1,-7 8 22,-1 0 0,-21 24 0,16-21-18,-88 102-660,91-108 522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4.338"/>
    </inkml:context>
    <inkml:brush xml:id="br0">
      <inkml:brushProperty name="width" value="0.05" units="cm"/>
      <inkml:brushProperty name="height" value="0.05" units="cm"/>
    </inkml:brush>
  </inkml:definitions>
  <inkml:trace contextRef="#ctx0" brushRef="#br0">243 61 16908,'40'-61'3651,"-52"99"-317,-18 23-2965,-3 0 0,-3-3 1,-2-1-1,-59 67 0,91-116-441,0-1 0,0 1 1,1 0-1,-8 18 0,29-40-2382,7-12 842,-2-1 0,28-48 1,-19 29 492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4.730"/>
    </inkml:context>
    <inkml:brush xml:id="br0">
      <inkml:brushProperty name="width" value="0.05" units="cm"/>
      <inkml:brushProperty name="height" value="0.05" units="cm"/>
    </inkml:brush>
  </inkml:definitions>
  <inkml:trace contextRef="#ctx0" brushRef="#br0">113 0 15771,'-4'22'2247,"-2"30"1,5-43-1791,-1 14-172,1 1 0,2 0 0,0 0 0,1 0 0,2-1 0,0 1 1,2-1-1,0 0 0,2-1 0,0 1 0,12 21 0,31 57-1079,-90-146-7002,9 10 5201,-37-35 0,48 53 4750,-35-24 0,62 39 3533,43 2-3443,21 1-1289,51 2-3969,-103-2 2251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5.333"/>
    </inkml:context>
    <inkml:brush xml:id="br0">
      <inkml:brushProperty name="width" value="0.05" units="cm"/>
      <inkml:brushProperty name="height" value="0.05" units="cm"/>
    </inkml:brush>
  </inkml:definitions>
  <inkml:trace contextRef="#ctx0" brushRef="#br0">11 0 16019,'-1'12'1593,"-1"12"-1009,-1 2-248,0 6 1016,2 5-664,1 2-296,0-2-135,4-1-393,1-8-217,0-6-471,0-11-104,-1-14 664,-1-10-216,-2-15-160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5.726"/>
    </inkml:context>
    <inkml:brush xml:id="br0">
      <inkml:brushProperty name="width" value="0.05" units="cm"/>
      <inkml:brushProperty name="height" value="0.05" units="cm"/>
    </inkml:brush>
  </inkml:definitions>
  <inkml:trace contextRef="#ctx0" brushRef="#br0">9 17 14963,'-3'-7'2145,"-3"-2"2296,11 12-4121,2 1-864,3-1-385,3 0 689,3 1-224,2 2-136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6.079"/>
    </inkml:context>
    <inkml:brush xml:id="br0">
      <inkml:brushProperty name="width" value="0.05" units="cm"/>
      <inkml:brushProperty name="height" value="0.05" units="cm"/>
    </inkml:brush>
  </inkml:definitions>
  <inkml:trace contextRef="#ctx0" brushRef="#br0">12 0 20428,'10'9'1625,"-6"10"-1281,-6 2-144,-1 9 928,-3 2-1232,3 4-280,3 4 280,-6-13-104,1-7-64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6.145"/>
    </inkml:context>
    <inkml:brush xml:id="br0">
      <inkml:brushProperty name="width" value="0.05" units="cm"/>
      <inkml:brushProperty name="height" value="0.05" units="cm"/>
    </inkml:brush>
  </inkml:definitions>
  <inkml:trace contextRef="#ctx0" brushRef="#br0">138 1 14923,'-8'3'703,"0"-1"-1,0 0 0,-14 1 1,14-2-336,0 1 0,-1 0-1,-14 5 1,19-5-307,-1-1-1,1 1 1,1 1 0,-1-1-1,0 1 1,1-1 0,-7 7-1,9-8-59,1-1-1,-1 1 1,0 0-1,1 0 0,-1 0 1,1-1-1,0 1 1,-1 0-1,1 0 1,0 0-1,-1 0 0,1 0 1,0 0-1,0 0 1,0 0-1,0-1 1,0 1-1,0 0 0,0 0 1,0 0-1,0 0 1,0 0-1,0 0 1,1 0-1,-1 0 0,0 0 1,1 0-1,-1-1 1,1 1-1,-1 0 1,1 0-1,-1 0 0,1-1 1,-1 1-1,1 0 1,0-1-1,0 1 1,-1 0-1,1-1 0,0 1 1,0-1-1,-1 1 1,3 0-1,12 7-37,0 1 0,1-2 0,0 0-1,0-1 1,19 5 0,-21-8-34,0 1 0,0 1 1,0 1-1,-1 0 0,0 0 1,0 1-1,21 16 0,-32-22 69,-1 0 0,0 0 0,0 0 0,0 0 0,0 0 0,0 0 0,0 0 0,-1 0 0,1 0 0,0 0 0,0 0 0,-1 1-1,1-1 1,-1 0 0,1 1 0,-1-1 0,1 0 0,-1 1 0,0-1 0,0 0 0,0 1 0,0-1 0,0 1 0,0-1 0,0 3 0,-1-2 40,0-1 0,0 1 1,-1 0-1,1 0 0,0-1 1,-1 1-1,1-1 0,-1 1 1,1-1-1,-1 1 0,0-1 1,1 0-1,-1 0 0,0 0 0,0 0 1,-2 1-1,-13 4 295,-1 0 0,1-1 0,-1-1 0,0 0 0,0-2 0,0 0 0,0-1 0,-25-1-1,40-1-390,-1 1 0,1 0 0,0-1 0,0 1 0,0-1 0,0 0 0,0 0-1,0 0 1,-3-2 0,5 2 24,1 1-1,-1-1 0,0 1 1,1-1-1,-1 0 1,1 1-1,-1-1 0,1 0 1,0 1-1,-1-1 0,1 0 1,0 0-1,-1 1 1,1-1-1,0 0 0,0 0 1,0 0-1,-1 1 1,1-1-1,0 0 0,0 0 1,0 0-1,0 0 1,1 1-1,-1-1 0,0 0 1,0 0-1,0 0 1,1 1-1,-1-1 0,0 0 1,1 1-1,-1-1 0,1 0 1,-1 0-1,1 1 1,0-2-1,16-19-400,12-3-139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6.538"/>
    </inkml:context>
    <inkml:brush xml:id="br0">
      <inkml:brushProperty name="width" value="0.05" units="cm"/>
      <inkml:brushProperty name="height" value="0.05" units="cm"/>
    </inkml:brush>
  </inkml:definitions>
  <inkml:trace contextRef="#ctx0" brushRef="#br0">93 16 15891,'-3'-15'2284,"3"15"-2252,0 0 1,0 0 0,0 0-1,0 0 1,0 0 0,0 0-1,0 0 1,0 1 0,0-1-1,0 0 1,0 0 0,0 0-1,0 0 1,0 0 0,0 0-1,0 0 1,0 0 0,0 0-1,0 0 1,0 0 0,0 0-1,0 0 1,0 0 0,0 0-1,0 0 1,0 1 0,0-1-1,0 0 1,0 0 0,0 0-1,0 0 1,0 0 0,0 0-1,-1 0 1,1 0 0,0 0-1,0 0 1,0 0 0,0 0-1,0 0 1,0 0 0,0 0-1,0 0 1,0 0 0,0 0-1,0 0 1,0 0 0,0 0-1,0 0 1,0 0 0,-1 0-1,1 0 1,0 0 0,0 0-1,0 0 1,0 29 1209,7 44-1486,3-1 0,3 0 1,3-1-1,31 82 0,-43-137-1160,-5-16 1351,1 0 1,0 1-1,0-1 1,0 0-1,0 0 1,0 0-1,0 0 1,0 0-1,-1 0 1,1 0-1,0 1 1,0-1-1,0 0 1,0 0-1,0 0 1,-1 0-1,1 0 1,0 0-1,0 0 1,0 0-1,0 0 1,-1 0-1,1 0 1,0 0-1,0 0 0,0 0 1,0 0-1,0 0 1,-1 0-1,1 0 1,0 0-1,0 0 1,0 0-1,0 0 1,-1 0-1,1-1 1,0 1-1,0 0 1,0 0-1,0 0 1,0 0-1,0 0 1,-1 0-1,-22-21-4061,18 16 3771,-89-92-2491,65 61 5194,3 0 3281,26 36-5571,0 0 0,0-1 0,0 1 0,-1 0 0,1-1 0,0 1-1,0 0 1,0-1 0,0 1 0,0 0 0,0-1 0,0 1 0,0 0 0,0-1 0,0 1-1,0 0 1,0-1 0,0 1 0,1 0 0,-1-1 0,0 1 0,0 0 0,0-1-1,0 1 1,0 0 0,1 0 0,-1-1 0,0 1 0,0 0 0,1 0 0,-1-1 0,0 1-1,0 0 1,1 0 0,-1 0 0,0-1 0,0 1 0,1 0 0,-1 0 0,0 0-1,1 0 1,-1 0 0,0 0 0,1 0 0,-1 0 0,0 0 0,1-1 0,-1 1 0,0 1-1,1-1 1,-1 0 0,0 0 0,1 0 0,28-1 496,-20 1-277,182-16-539,-149 14 70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7.039"/>
    </inkml:context>
    <inkml:brush xml:id="br0">
      <inkml:brushProperty name="width" value="0.05" units="cm"/>
      <inkml:brushProperty name="height" value="0.05" units="cm"/>
    </inkml:brush>
  </inkml:definitions>
  <inkml:trace contextRef="#ctx0" brushRef="#br0">49 0 16107,'-2'44'1673,"-2"0"-1,-14 60 0,9-59-849,-6 87 0,14-130-808,1 1 0,0-1 0,0 0 0,1 1-1,-1-1 1,0 0 0,1 1 0,-1-1 0,1 0 0,0 0 0,-1 0-1,1 1 1,0-1 0,1 0 0,-1 0 0,0 0 0,0-1 0,3 3-1,-2-2-2,0-1 1,1 1-1,-1-1 0,1 0 0,-1 0 0,1 0 0,0 0 0,-1 0 0,1-1 0,0 1 0,-1-1 0,1 1 0,0-1 0,0 0 0,3-1 0,66-7 158,-51 5-134,-1 0 0,24 1-1,-42 2-35,0 0 0,0 0 0,0 0 0,-1 0 0,1 0 0,0 1-1,0-1 1,0 0 0,0 1 0,-1 0 0,1-1 0,0 1 0,-1 0-1,1 0 1,0 0 0,-1 0 0,1 0 0,1 2 0,-2-2-3,-1 0 0,1 0 0,-1 0 1,1 1-1,-1-1 0,0 0 0,0 0 1,1 0-1,-1 0 0,0 0 0,0 1 1,0-1-1,0 0 0,0 0 0,-1 0 1,1 0-1,0 0 0,0 1 0,-1-1 0,1 0 1,-2 2-1,0 2 19,-1 0 1,0-1-1,0 1 0,-1 0 1,0-1-1,1 0 0,-1 0 0,-1 0 1,1 0-1,-6 4 0,0-3 122,1 0-1,-1 0 0,0-1 0,0 0 1,-1-1-1,1 0 0,-14 1 0,19-3-92,1 0 0,-1 0 0,1-1 0,-1 0 0,1 0 0,-1 0 0,0-1 0,1 0 0,0 0 0,-1 0 0,1 0 0,-1 0 0,1-1 0,0 0 0,0 0 0,0 0 0,0 0 0,0-1 0,-5-4 0,8 5-134,-1 1 1,1-1-1,0 1 0,0-1 1,0 1-1,0-1 0,0 1 1,1-1-1,-1 0 0,0 1 0,1-1 1,0 0-1,-1 0 0,1 0 1,0 1-1,0-1 0,0 0 1,0 0-1,0 0 0,0 0 0,0 1 1,0-1-1,1 0 0,-1 0 1,1 1-1,0-1 0,-1 0 1,1 1-1,0-1 0,1-1 0,0 0-104,1-1 0,-1 1-1,1 0 1,-1 0-1,1 1 1,0-1 0,0 1-1,0-1 1,0 1 0,1 0-1,-1 0 1,1 0-1,4-1 1,16-3-830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7.473"/>
    </inkml:context>
    <inkml:brush xml:id="br0">
      <inkml:brushProperty name="width" value="0.05" units="cm"/>
      <inkml:brushProperty name="height" value="0.05" units="cm"/>
    </inkml:brush>
  </inkml:definitions>
  <inkml:trace contextRef="#ctx0" brushRef="#br0">98 127 12851,'5'1'494,"1"-1"0,-1 0 0,0 0 0,0-1 1,0 1-1,1-1 0,-1 0 0,0 0 0,0-1 0,0 0 1,6-2-1,-9 2-358,0 1 0,0 0-1,-1-1 1,1 1 0,0-1 0,0 0 0,-1 0 0,1 0-1,-1 0 1,1 0 0,-1 0 0,0 0 0,0 0 0,0 0 0,0 0-1,0-1 1,-1 1 0,1 0 0,-1-1 0,1 1 0,-1 0 0,0-1-1,0 1 1,0-1 0,0 1 0,-1-4 0,1 3-96,0 1 0,-1-1 0,1 1 0,-1-1 0,1 1 0,-1-1 0,0 1 1,0 0-1,0 0 0,0-1 0,-1 1 0,1 0 0,-1 0 0,1 0 0,-1 0 0,1 0 0,-1 1 0,0-1 1,0 0-1,0 1 0,0-1 0,0 1 0,0 0 0,-1 0 0,1 0 0,0 0 0,-1 0 0,1 0 0,-1 0 0,1 1 1,0 0-1,-1-1 0,1 1 0,-1 0 0,0 0 0,1 0 0,-4 1 0,0 0-14,0 0-1,0 0 1,0 0 0,0 1-1,0 0 1,0 0-1,1 1 1,-1-1-1,1 1 1,-1 1 0,1-1-1,0 1 1,0 0-1,-6 6 1,7-6-16,1 1 0,-1 0 1,1 0-1,0 1 0,0-1 1,1 0-1,-1 1 0,1 0 1,0 0-1,1-1 0,0 1 1,0 0-1,-1 8 0,2-12-48,0 1-1,0 0 0,0 0 1,1 0-1,-1 0 1,1 0-1,0-1 0,-1 1 1,1 0-1,0 0 1,1-1-1,-1 1 0,0-1 1,1 1-1,0-1 1,-1 0-1,1 1 0,0-1 1,0 0-1,0 0 1,0 0-1,1-1 0,-1 1 1,0 0-1,1-1 1,0 0-1,-1 1 0,1-1 1,5 1-1,-1 0-164,0 0 0,0-1 0,0 0 0,0-1-1,1 0 1,-1 0 0,0 0 0,8-2 0,59-16-723,-27 4 230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7.879"/>
    </inkml:context>
    <inkml:brush xml:id="br0">
      <inkml:brushProperty name="width" value="0.05" units="cm"/>
      <inkml:brushProperty name="height" value="0.05" units="cm"/>
    </inkml:brush>
  </inkml:definitions>
  <inkml:trace contextRef="#ctx0" brushRef="#br0">176 0 16740,'-20'7'1107,"-1"1"0,-31 16-1,44-19-892,0-1 0,0 1 0,1 1 0,0 0 0,0 0 0,0 0 0,1 1 0,-11 14 0,16-20-213,0 0-1,1 0 1,-1 0 0,0 0 0,1 0-1,-1 0 1,1 0 0,-1 1-1,1-1 1,-1 0 0,1 0-1,0 1 1,0-1 0,0 0-1,-1 1 1,1-1 0,0 0 0,1 0-1,-1 1 1,0-1 0,0 0-1,1 1 1,0 1 0,0-2-7,0 0 0,0 1 0,0-1 1,0 0-1,1 1 0,-1-1 0,1 0 0,-1 0 1,1 0-1,-1 0 0,1-1 0,-1 1 1,1 0-1,0-1 0,1 1 0,10 2-44,-1 0-1,1-2 0,24 1 1,-29-1 47,37-1-83,-30-1 21,0 1-1,1 0 1,-1 2 0,0 0 0,19 4-1,-34-6 64,1 0 1,0 0-1,0 1 0,0-1 1,0 0-1,0 0 0,0 1 0,0-1 1,-1 0-1,1 1 0,0-1 0,0 1 1,0-1-1,-1 1 0,1-1 1,0 1-1,-1 0 0,1-1 0,0 1 1,-1 0-1,1 0 0,-1-1 0,1 1 1,-1 0-1,0 0 0,1 0 1,-1 0-1,0-1 0,1 1 0,-1 0 1,0 0-1,0 0 0,0 0 0,0 0 1,0 0-1,0 0 0,0 0 1,0 0-1,0 0 0,0-1 0,-1 1 1,1 0-1,0 0 0,-1 0 0,1 0 1,0 0-1,-1-1 0,1 1 1,-1 0-1,1 0 0,-2 1 0,-2 3 117,-1-1-1,1 1 0,-1-1 1,0 1-1,0-2 1,-7 6-1,-6 1 541,0 0 0,-35 13-1,43-20-539,-1 1 0,1-2 0,-1 1 0,0-1 0,0-1 0,-20 0 0,31-1-172,-1 1 0,1-1 1,0 0-1,-1 0 1,1 0-1,0 0 0,-1 0 1,1 0-1,0 0 1,-1 0-1,1-1 0,0 1 1,-1 0-1,1 0 1,0 0-1,-1 0 0,1 0 1,0 0-1,0-1 0,-1 1 1,1 0-1,0 0 1,0 0-1,-1-1 0,1 1 1,0 0-1,0 0 1,-1-1-1,1 1 0,0 0 1,0-1-1,0 1 1,0-1-1,6-8-656,19-8 46,7 6-139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8.267"/>
    </inkml:context>
    <inkml:brush xml:id="br0">
      <inkml:brushProperty name="width" value="0.05" units="cm"/>
      <inkml:brushProperty name="height" value="0.05" units="cm"/>
    </inkml:brush>
  </inkml:definitions>
  <inkml:trace contextRef="#ctx0" brushRef="#br0">183 0 15507,'-12'1'535,"0"1"-1,0 0 0,1 1 0,-1 1 0,1-1 0,-15 8 1,20-8-404,0 1 0,-1-1 1,2 1-1,-1 0 1,0 0-1,1 1 0,0 0 1,0 0-1,0 0 0,0 1 1,-6 10-1,11-15-124,-1-1 0,1 1 0,0 0 0,0 0-1,0-1 1,0 1 0,0 0 0,0-1 0,0 1 0,0 0 0,0-1-1,0 1 1,0 0 0,1 0 0,-1-1 0,0 1 0,0-1 0,1 1-1,-1 0 1,0-1 0,1 1 0,-1-1 0,1 1 0,-1 0 0,1-1-1,-1 1 1,1-1 0,-1 0 0,1 1 0,-1-1 0,1 1 0,0-1-1,-1 0 1,1 0 0,0 1 0,0-1 0,30 12 60,-25-10-48,10 3 1,-1 0-23,1 1 0,23 12 1,-36-16 1,0-1-1,-1 0 1,1 1 0,-1 0 0,1 0 0,-1 0 0,0 0 0,0 0 0,0 0-1,0 0 1,0 1 0,0-1 0,-1 1 0,1-1 0,-1 1 0,1-1-1,-1 1 1,0 0 0,0 0 0,-1 0 0,2 3 0,-3-3 8,1 0-1,0-1 1,-1 1 0,0-1-1,0 1 1,0-1 0,0 0 0,0 1-1,0-1 1,0 0 0,-1 0-1,1 0 1,-1 0 0,0 0 0,1 0-1,-1 0 1,0 0 0,0-1-1,0 1 1,0-1 0,-4 2 0,-3 3 69,0-1 1,-1-1-1,1 0 1,-12 3 0,11-4-73,-1 0 0,1-1 1,-14 1-1,21-2-36,0-1-1,0 0 1,0 0-1,0-1 1,0 1-1,0-1 1,-4-1-1,6 2 29,0-1-1,0 1 1,0 0-1,0-1 1,0 0-1,0 1 1,1-1-1,-1 1 1,0-1-1,0 0 1,1 0-1,-1 1 1,0-1-1,1 0 1,-1 0-1,1 0 1,-1 0-1,1 0 1,-1 0-1,1 0 1,-1-1-1,3-11-129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8.684"/>
    </inkml:context>
    <inkml:brush xml:id="br0">
      <inkml:brushProperty name="width" value="0.05" units="cm"/>
      <inkml:brushProperty name="height" value="0.05" units="cm"/>
    </inkml:brush>
  </inkml:definitions>
  <inkml:trace contextRef="#ctx0" brushRef="#br0">1 167 16147,'10'0'2502,"-1"-1"-2104,0-1 0,-1 0-1,0 0 1,1-1 0,-1 0-1,0 0 1,0-1 0,10-7 0,-8 5-228,0-1 1,-1 0 0,1-1 0,-1 1-1,12-16 1,-20 22-164,1-1 1,-1 1-1,0-1 1,0 0-1,0 1 1,0-1-1,-1 0 1,1 0-1,0 0 1,-1 1-1,1-1 1,-1 0-1,0 0 1,0 0-1,1 0 1,-1 0-1,-1-2 1,1 3-7,0 0 0,-1 0 0,1 1 0,0-1 0,-1 0 0,1 0 0,-1 1 0,1-1 0,-1 0 0,0 1 0,1-1 0,-1 1 0,0-1 0,1 1 0,-1-1 0,0 1 0,0-1 0,1 1 0,-1 0 0,0-1 0,0 1 0,0 0 0,1 0 0,-1-1 0,0 1 0,0 0 0,0 0 0,0 0 0,0 0 0,0 0 1,1 0-1,-1 1 0,0-1 0,0 0 0,0 0 0,0 0 0,1 1 0,-2 0 0,-10 2-10,1 1 0,-1 0 1,1 1-1,0 1 0,1 0 1,0 0-1,0 1 0,0 0 1,0 0-1,1 1 0,-10 12 1,18-19 4,0 0 1,0 1-1,-1-1 1,1 1-1,0-1 0,1 1 1,-1-1-1,0 1 1,0-1-1,1 1 1,-1 0-1,1 0 1,-1 2-1,1-3 1,0-1 1,0 1-1,1 0 0,-1 0 0,0-1 0,0 1 0,1 0 0,-1 0 0,1-1 1,-1 1-1,0-1 0,1 1 0,-1 0 0,1-1 0,0 1 0,-1-1 0,1 1 1,-1-1-1,1 1 0,0-1 0,-1 0 0,1 1 0,0-1 0,-1 0 0,1 1 1,0-1-1,0 0 0,0 0 0,-1 0 0,1 0 0,1 1 0,26 2-32,0-1 0,0-1 0,0-1 0,48-7 0,-30 3 44,0-2 152,-46 5-100,0-1 0,0 1 0,0 0 0,-1-1 0,1 1 0,0 0 0,-1 0 0,1 0 0,0-1 0,-1 1 0,0 0 0,1 0 0,-1 0 0,1 0 0,-1 0 0,0 0 0,-1-2 0,-2-3 197,1 1-148,1 0 0,1-1 0,-1 1 0,1-1 0,0 1 0,0-1-1,0 1 1,1-1 0,0 1 0,0-1 0,2-9 0,-2 14-150,0-1 0,1 0 0,-1 0 0,1 0 1,-1 0-1,1 0 0,0 0 0,0 1 0,0-1 0,0 0 0,0 1 1,0-1-1,0 1 0,1-1 0,-1 1 0,1-1 0,-1 1 1,1 0-1,-1 0 0,1 0 0,0 0 0,-1 0 0,1 0 0,0 0 1,0 0-1,0 1 0,0-1 0,-1 1 0,1-1 0,0 1 0,0 0 1,0 0-1,0 0 0,0 0 0,3 0 0,87 18-1922,-47-16 1344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9.572"/>
    </inkml:context>
    <inkml:brush xml:id="br0">
      <inkml:brushProperty name="width" value="0.05" units="cm"/>
      <inkml:brushProperty name="height" value="0.05" units="cm"/>
    </inkml:brush>
  </inkml:definitions>
  <inkml:trace contextRef="#ctx0" brushRef="#br0">90 456 15819,'0'0'96,"-1"-1"0,1 0 0,0 0 0,-1 0 0,1 0 0,0 0-1,-1 1 1,1-1 0,-1 0 0,0 0 0,1 1 0,-1-1 0,0 0 0,1 1-1,-1-1 1,0 0 0,0 1 0,1-1 0,-1 1 0,0-1 0,0 1 0,0 0-1,0-1 1,0 1 0,0 0 0,1 0 0,-1 0 0,0 0 0,0-1 0,0 1-1,0 0 1,0 0 0,0 1 0,0-1 0,0 0 0,0 0 0,0 0 0,0 1-1,0-1 1,1 0 0,-1 1 0,0-1 0,-1 2 0,-2 0 2,0-1 1,1 1-1,-1 1 1,1-1-1,-1 0 1,1 1 0,0 0-1,0 0 1,-2 3-1,2-2-89,1-1 0,0 1 0,0 0-1,0 0 1,0-1 0,1 1 0,-1 1 0,1-1 0,0 0 0,0 0-1,0 8 1,1-11-9,0 0 0,0 0 0,0 0 0,1 0 0,-1-1-1,0 1 1,0 0 0,1 0 0,-1 0 0,0-1 0,1 1 0,-1 0-1,1 0 1,-1-1 0,1 1 0,-1 0 0,1-1 0,-1 1 0,1-1 0,0 1-1,-1-1 1,1 1 0,1 0 0,0 0 4,1-1 0,-1 1 0,0-1 0,0 0 0,0 0 1,0 0-1,0 0 0,1 0 0,-1 0 0,0-1 0,0 1 0,0-1 0,0 1 0,2-2 0,8-2 40,0-2 0,0 1-1,-1-1 1,0-1 0,21-16 0,-11 6 120,34-38 1,-42 41-78,-1 0 0,0 0 0,-1-1 0,17-32 0,-31 54-111,1 0 0,0 0 0,0 1-1,0-1 1,1 1 0,0 9 0,0-14 32,1-1-1,0 0 1,0 0 0,0 0-1,0 1 1,1-1-1,-1 0 1,1 0 0,-1 0-1,1 0 1,0 0-1,0 0 1,0 0 0,0 0-1,0 0 1,0 0 0,0 0-1,1-1 1,-1 1-1,1 0 1,-1-1 0,1 1-1,0-1 1,-1 0 0,1 1-1,0-1 1,0 0-1,0 0 1,0 0 0,0-1-1,0 1 1,0 0 0,0-1-1,0 1 1,3-1-1,2 1 73,0-1 0,-1-1 0,1 1 0,0-1 0,-1 0 0,1-1 0,-1 0 0,1 0 0,-1 0 0,0 0 0,0-1 0,0 0 0,0-1 0,7-5 0,2-1 147,-2-1-1,0-1 1,0 0-1,14-18 1,-13 11-72,-1 0 1,-1 0 0,-1-1-1,-1 0 1,0-1-1,-2 0 1,0-1-1,-2 0 1,0 0-1,3-30 1,-9 52-156,3-40 21,-3 39-26,1 0 0,-1 0 0,0 0 0,0-1 0,0 1 0,0 0 0,0 0 1,-1 0-1,1 0 0,0-1 0,-1 1 0,1 0 0,0 0 0,-1 0 0,1 0 1,-1 0-1,0 0 0,1 0 0,-1 0 0,0 0 0,0 0 0,1 0 0,-1 1 0,0-1 1,0 0-1,0 0 0,-1 0 0,0 1-3,1 0 1,-1 1-1,1-1 1,-1 1-1,1-1 1,-1 1-1,1 0 0,-1-1 1,1 1-1,0 0 1,0 0-1,-1 0 1,1 0-1,0 0 0,0 0 1,0 0-1,0 0 1,0 1-1,0-1 1,0 0-1,0 1 0,0 2 1,-1-1-6,-11 18-7,1 0 1,2 1-1,0 0 0,1 1 0,1 0 0,1 0 1,2 1-1,0 0 0,1 0 0,2 0 0,0 1 1,2 24-1,1-41-23,0-1 1,0 1-1,1 0 0,0 0 1,0-1-1,1 0 0,0 1 1,0-1-1,1 0 0,8 12 1,-10-16-67,0 0 1,0 0 0,0-1 0,1 0 0,0 1-1,-1-1 1,1 0 0,0 0 0,0 0 0,0 0 0,0-1-1,0 1 1,0-1 0,1 0 0,-1 0 0,0 0 0,1 0-1,-1-1 1,0 1 0,1-1 0,-1 0 0,1 0-1,-1 0 1,1 0 0,-1-1 0,6-1 0,10-5-476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09.963"/>
    </inkml:context>
    <inkml:brush xml:id="br0">
      <inkml:brushProperty name="width" value="0.05" units="cm"/>
      <inkml:brushProperty name="height" value="0.05" units="cm"/>
    </inkml:brush>
  </inkml:definitions>
  <inkml:trace contextRef="#ctx0" brushRef="#br0">186 1 17124,'-4'2'443,"1"1"0,-1-1 1,0 0-1,0 0 1,0 0-1,0 0 0,0-1 1,0 0-1,-8 2 1,-22 8 1160,19-2-1337,-1 0-1,-14 12 1,26-18-275,0-1 1,0 2-1,1-1 1,0 0-1,0 1 1,0-1-1,0 1 1,0 0-1,1 0 1,-1 0 0,1 1-1,0-1 1,-1 6-1,3-9-2,-1 0 0,1 0-1,0 1 1,0-1 0,0 0-1,0 0 1,0 1 0,0-1-1,1 0 1,-1 0 0,0 1 0,1-1-1,-1 0 1,0 0 0,1 0-1,0 1 1,-1-1 0,1 0-1,0 0 1,-1 0 0,1 0 0,0 0-1,0 0 1,0-1 0,0 1-1,0 0 1,0 0 0,0-1 0,0 1-1,0 0 1,3 0 0,3 2-26,0 0 0,1-1 1,-1 0-1,10 1 0,-4-1-15,36 7-104,-34-7 99,-1 0-1,1 1 1,-1 0 0,0 1-1,0 1 1,20 10 0,-33-15 48,1 1 1,-1-1-1,0 1 1,0 0-1,0-1 1,0 1-1,0 0 1,0 0-1,0 0 1,0 0-1,0 0 1,0 0-1,0 0 1,-1 0 0,1 0-1,0 0 1,-1 0-1,1 0 1,-1 1-1,1-1 1,-1 0-1,0 0 1,1 1-1,-1-1 1,0 2-1,0-2 2,-1 1-1,0 0 0,1 0 1,-1-1-1,0 1 1,0-1-1,0 1 0,0-1 1,0 1-1,0-1 1,0 0-1,0 1 0,-1-1 1,1 0-1,-3 2 1,-5 3 9,-1 0 1,1-1 0,-1 0 0,-19 6-1,4-3-111,0-2 0,0-1-1,-39 2 1,60-6 23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0.414"/>
    </inkml:context>
    <inkml:brush xml:id="br0">
      <inkml:brushProperty name="width" value="0.05" units="cm"/>
      <inkml:brushProperty name="height" value="0.05" units="cm"/>
    </inkml:brush>
  </inkml:definitions>
  <inkml:trace contextRef="#ctx0" brushRef="#br0">57 0 17548,'2'10'1560,"-4"10"-1056,-2 5-192,-3 9 776,0 6-415,0 6-313,1 3-24,-1-4-416,1-3-312,0-9-505,3-3-319,-1-13 936,4-5-256,0-11-208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6.518"/>
    </inkml:context>
    <inkml:brush xml:id="br0">
      <inkml:brushProperty name="width" value="0.05" units="cm"/>
      <inkml:brushProperty name="height" value="0.05" units="cm"/>
    </inkml:brush>
  </inkml:definitions>
  <inkml:trace contextRef="#ctx0" brushRef="#br0">47 0 16748,'11'35'1480,"-9"6"-1000,-2 7-192,-2 3 552,-5 4-144,3-1-408,-2-1-384,2-7-496,-5-9 560,-2-14-160,-5-6-120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0.899"/>
    </inkml:context>
    <inkml:brush xml:id="br0">
      <inkml:brushProperty name="width" value="0.05" units="cm"/>
      <inkml:brushProperty name="height" value="0.05" units="cm"/>
    </inkml:brush>
  </inkml:definitions>
  <inkml:trace contextRef="#ctx0" brushRef="#br0">38 108 17340,'12'-10'649,"1"1"0,1 0 0,-1 1 1,2 0-1,-1 1 0,1 1 0,0 0 0,18-4 1,9 0 306,75-9 0,-90 16-700,53 1 1,-72 2-232,1 1 1,-1 0-1,0 0 1,1 1 0,-1 0-1,0 1 1,0-1 0,0 2-1,-1-1 1,12 7 0,-17-9-24,0 1 0,-1-1 0,1 0 0,0 1 0,0 0 0,-1-1 0,1 1 0,-1 0 0,0 0 0,1 0 0,-1-1 0,0 2 0,0-1 0,0 0 0,0 0 0,-1 0 0,1 0 0,0 0 0,-1 1 0,1 3 0,-1-2-2,-1 0 1,0-1-1,1 1 0,-1-1 1,0 1-1,-1-1 0,1 1 1,-1-1-1,1 0 0,-1 1 0,-4 4 1,-5 6 5,-1-1 0,0 0 0,-1-1 0,-17 12 0,-22 13 46,30-22-45,-29 24 0,50-38-14,1-1 0,-1 1 0,0 0 0,0-1 0,0 1-1,1 0 1,-1 0 0,0 0 0,1-1 0,-1 1 0,1 0-1,-1 0 1,1 0 0,-1 0 0,1 0 0,-1 0 0,1 0 0,0 0-1,0 0 1,0 0 0,-1 0 0,1 0 0,0 0 0,0 0 0,0 0-1,1 2 1,0-2-6,0 0 0,0 1 0,0-1 0,0 0-1,0 0 1,0-1 0,1 1 0,-1 0 0,0 0 0,0 0 0,1-1-1,-1 1 1,1-1 0,-1 1 0,1-1 0,-1 0 0,1 1-1,-1-1 1,2 0 0,21 4-226,41 13 0,-56-15 171,-1 2 1,1-1 0,-1 1 0,0 0 0,0 1-1,0 0 1,13 11 0,-19-14 49,0 0 0,1 0 0,-1 0 1,-1 1-1,1-1 0,0 1 0,0-1 0,-1 1 0,0 0 1,1-1-1,-1 1 0,0 0 0,0 0 0,-1 0 0,1 0 1,-1 0-1,1 0 0,-1 0 0,0 0 0,0 0 0,0 0 1,0 0-1,-1 0 0,1 0 0,-1 0 0,0-1 0,0 1 1,0 0-1,0 0 0,0 0 0,-1-1 0,1 1 0,-1-1 1,0 1-1,0-1 0,-4 5 0,-2 1 76,0 1-1,-1-2 0,-1 1 1,1-1-1,-1 0 1,0-1-1,-1 0 1,-12 5-1,-17 5 435,0-2-1,-62 13 0,74-22-357,0-1 0,-1-1 0,1-1 0,-48-3-1,76 1-134,-43-8-934,42 8 873,-1 0-1,0-1 1,1 0 0,-1 1 0,1-1 0,-1 0 0,1 0-1,-1 0 1,1 0 0,0 0 0,0 0 0,-1 0-1,1-1 1,0 1 0,0 0 0,0-1 0,0 1 0,0 0-1,0-1 1,1 0 0,-2-1 0,2-4-509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6.693"/>
    </inkml:context>
    <inkml:brush xml:id="br0">
      <inkml:brushProperty name="width" value="0.05" units="cm"/>
      <inkml:brushProperty name="height" value="0.05" units="cm"/>
    </inkml:brush>
  </inkml:definitions>
  <inkml:trace contextRef="#ctx0" brushRef="#br0">108 1 19916,'-6'0'1537,"-4"7"-1169,3 7-176,-2 6 592,-4 9-176,5 17-352,2 2-144,-4 5-80,3 3 32,0-4-56,2-6-48,-1-7-280,5-4-216,1-15-520,-3-5-17,3-14 745,-4 3-248,-2-5-200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7.128"/>
    </inkml:context>
    <inkml:brush xml:id="br0">
      <inkml:brushProperty name="width" value="0.05" units="cm"/>
      <inkml:brushProperty name="height" value="0.05" units="cm"/>
    </inkml:brush>
  </inkml:definitions>
  <inkml:trace contextRef="#ctx0" brushRef="#br0">1 135 17876,'14'-15'638,"1"0"1,1 1-1,0 1 1,1 1-1,26-15 1,-32 21-434,1 0 0,0 1 0,0 1 0,0 0 0,1 0 0,-1 1 0,1 1 0,0 0 0,24 0 0,-33 2-182,-1 0 0,1 0 0,0 0 0,0 1 0,-1 0 0,1-1 0,0 1 0,-1 1 0,1-1 0,-1 0 0,1 1 0,-1 0 0,0 0 0,0 0 0,1 0 0,-1 0 0,-1 1 0,6 4 0,-5-3-15,-1 0-1,1 0 1,-1 1-1,0-1 0,-1 0 1,1 1-1,-1-1 1,1 1-1,-1 0 0,-1-1 1,1 1-1,-1 9 1,-1 6-7,-1-1 1,-1 0 0,0 0 0,-2 0-1,-13 36 1,14-42 13,-1 1-1,-1 0-1,-13 23 0,19-36-19,-1 0-1,1 0 1,-1-1 0,1 1 0,-1 0-1,1 0 1,0 0 0,-1 0 0,1 0-1,0 0 1,0 0 0,0 0 0,-1 0-1,1 0 1,0 0 0,0 0 0,1 0-1,-1 0 1,0 0 0,0 0 0,0 0-1,1 0 1,-1 0 0,0-1 0,1 1-1,0 2 1,1-1-51,0 0 0,1 1 0,-1-1 0,1 0 0,-1 0 0,6 3 0,10 8-189,-9-2 94,1-1-1,-1 2 0,-1-1 1,0 1-1,-1 1 0,12 25 1,-17-34 139,-1 1 1,1 0 0,-1 0 0,0 0-1,-1 0 1,1 0 0,-1 0 0,0 0-1,0 0 1,0 0 0,-1 0 0,0 0-1,0 0 1,0 0 0,0 0 0,-1-1-1,0 1 1,0 0 0,0-1-1,-1 1 1,1-1 0,-1 0 0,-4 5-1,-2 1 97,0-1-1,0 0 0,-1-1 0,0 0 0,-1 0 0,0-1 1,0-1-1,-15 7 0,18-9-12,-1 0 0,0-1-1,0-1 1,0 1 0,0-1 0,-1-1 0,1 0 0,0 0 0,-1-1 0,1 0-1,-1 0 1,-10-3 0,17 3-136,0-1 0,0 0 0,0 1-1,1-1 1,-1 0 0,0-1 0,0 1 0,1 0 0,-1-1 0,1 0-1,-1 1 1,1-1 0,0 0 0,0 0 0,-1 0 0,2-1-1,-1 1 1,0 0 0,0-1 0,1 1 0,-1-1 0,1 0 0,0 1-1,0-1 1,0 0 0,0 0 0,0 0 0,1 0 0,-1 0-1,1 0 1,0 0 0,0 0 0,0 0 0,0-4 0,4-11-476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8.216"/>
    </inkml:context>
    <inkml:brush xml:id="br0">
      <inkml:brushProperty name="width" value="0.05" units="cm"/>
      <inkml:brushProperty name="height" value="0.05" units="cm"/>
    </inkml:brush>
  </inkml:definitions>
  <inkml:trace contextRef="#ctx0" brushRef="#br0">5 46 16708,'3'-9'787,"-2"7"-629,-1-1 0,1 0 1,0 1-1,0-1 0,0 1 1,0-1-1,0 1 0,0-1 0,1 1 1,-1 0-1,1 0 0,0 0 1,3-4-1,-5 6-119,0 0 1,1 0 0,-1 1-1,0-1 1,0 0-1,1 0 1,-1 0 0,0 0-1,0 0 1,1 0 0,-1 0-1,0 1 1,0-1-1,0 0 1,0 0 0,1 0-1,-1 0 1,0 1-1,0-1 1,0 0 0,0 0-1,0 1 1,1-1-1,-1 0 1,0 0 0,0 0-1,0 1 1,0-1-1,0 0 1,0 0 0,0 1-1,0-1 1,0 0-1,0 0 1,0 1 0,1 12 598,-1-12-567,-3 49 942,-11 67 0,-1 3-504,14-119-493,1 0-1,0 0 1,0 0 0,0-1-1,0 1 1,0 0-1,0 0 1,0 0-1,0 0 1,0 0 0,1 0-1,-1 0 1,0 0-1,0 0 1,1 0-1,-1 0 1,1-1 0,-1 1-1,1 0 1,0 1-1,0-2-3,0 1 1,-1-1-1,1 0 0,-1 0 0,1 0 0,0 0 0,-1 0 0,1 0 0,0 0 0,-1 0 1,1 0-1,0 0 0,-1 0 0,1-1 0,-1 1 0,1 0 0,0 0 0,-1 0 0,1-1 0,-1 1 1,1 0-1,0-1 0,6-4 80,0-1-1,-1 1 1,9-10 0,-10 10-55,32-36 137,-1-1 1,50-76 0,-82 114-225,-3 12 19,-4 10-10,-7 22-31,-5 47-1,15-85 73,-1-1-1,1 0 0,0 1 1,0-1-1,0 0 0,0 1 1,0-1-1,0 0 0,1 1 1,-1-1-1,0 0 0,1 1 1,-1-1-1,1 0 1,-1 0-1,1 1 0,-1-1 1,2 2-1,-1-3 0,0 1 0,0-1 1,0 1-1,-1-1 0,1 0 0,0 1 0,0-1 1,0 0-1,0 1 0,0-1 0,0 0 1,0 0-1,0 0 0,-1 0 0,1 0 0,0 0 1,0 0-1,0 0 0,0-1 0,1 1 0,6-3-2,-1 1 0,0-2 0,0 1 0,13-9 0,-20 12 3,29-20 12,-1-1 0,39-39 0,-25 21-4,-42 39-8,0-1 0,1 1 0,-1-1-1,0 1 1,1 0 0,-1-1 0,0 1 0,1 0 0,-1 0-1,1-1 1,-1 1 0,1 0 0,-1 0 0,0 0 0,1-1 0,-1 1-1,1 0 1,-1 0 0,1 0 0,-1 0 0,1 0 0,0 0-1,0 9-8,-12 25-10,7-24 16,-1 7-11,0 0 0,1 1 0,-2 29 0,6-46 14,0 0 0,0 0-1,0-1 1,0 1-1,0 0 1,0 0-1,0 0 1,0 0-1,0 0 1,0-1-1,0 1 1,0 0-1,1 0 1,-1 0-1,0-1 1,1 1-1,-1 0 1,0 0-1,1-1 1,-1 1-1,1 0 1,-1-1 0,1 1-1,0 0 1,0 0-1,0-1-1,0 0 0,0 1 0,0-1 0,0 0 0,0 0 0,0-1 0,0 1 0,0 0-1,0 0 1,0 0 0,0-1 0,0 1 0,0 0 0,0-1 0,0 1 0,0-1 0,1 0 0,5-4-36,0-1 0,0 1 0,9-11 0,-10 9-334,1-1-1,9-18 0,9-9-985,-20 31 709,-3 4 159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8.718"/>
    </inkml:context>
    <inkml:brush xml:id="br0">
      <inkml:brushProperty name="width" value="0.05" units="cm"/>
      <inkml:brushProperty name="height" value="0.05" units="cm"/>
    </inkml:brush>
  </inkml:definitions>
  <inkml:trace contextRef="#ctx0" brushRef="#br0">17 28 14235,'5'-13'1961,"4"-1"2689,-10 25-3179,-11 87 192,4-39-1552,-1 69 1,13-111-996,0-15 91,1-10 672,-2-5-205,2-1-108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9.152"/>
    </inkml:context>
    <inkml:brush xml:id="br0">
      <inkml:brushProperty name="width" value="0.05" units="cm"/>
      <inkml:brushProperty name="height" value="0.05" units="cm"/>
    </inkml:brush>
  </inkml:definitions>
  <inkml:trace contextRef="#ctx0" brushRef="#br0">141 0 16460,'-21'40'3043,"12"-11"-2735,2 0 0,0 1 1,3-1-1,0 1 0,1 40 1,16 151 100,-5-179-323,-5-29-480,-1 1 1,1 21-1,-29-99-6725,14 33 6163,-30-81-63,30 76 3128,-8-43 0,19 77-1908,0-1-1,1 1 1,0 0-1,-1 0 1,1 0-1,0-1 1,0 1-1,0 0 1,1 0-1,-1 0 1,0-1-1,1 1 1,-1 0-1,1 0 1,0 0-1,1-2 1,-1 3-76,0 0 0,1 0 0,-1 0 0,0 0 1,1 0-1,-1 0 0,1 0 0,-1 1 0,1-1 0,-1 1 0,1-1 1,-1 1-1,1-1 0,0 1 0,-1 0 0,1 0 0,-1 0 1,1 0-1,0 0 0,-1 0 0,1 0 0,0 1 0,2 0 0,32 6 783,-24-4-786,0 0-1,1-1 1,-1-1 0,1 0 0,-1 0 0,21-3 0,-32 2-111,1 0 0,-1 0 0,1 0 0,-1 0 0,1-1 0,-1 1 0,0-1 1,1 1-1,-1-1 0,1 0 0,-1 1 0,0-1 0,0 0 0,0 0 0,1 0 0,-1 0 0,0 0 1,0 0-1,0 0 0,0 0 0,-1-1 0,1 1 0,0 0 0,1-3 0,0-12 33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9.556"/>
    </inkml:context>
    <inkml:brush xml:id="br0">
      <inkml:brushProperty name="width" value="0.05" units="cm"/>
      <inkml:brushProperty name="height" value="0.05" units="cm"/>
    </inkml:brush>
  </inkml:definitions>
  <inkml:trace contextRef="#ctx0" brushRef="#br0">2 1 17020,'-2'-1'1360,"2"2"-1072,6 2-112,7-1 104,3-2-400,2-2 216,2 2-136,0 7-168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19.960"/>
    </inkml:context>
    <inkml:brush xml:id="br0">
      <inkml:brushProperty name="width" value="0.05" units="cm"/>
      <inkml:brushProperty name="height" value="0.05" units="cm"/>
    </inkml:brush>
  </inkml:definitions>
  <inkml:trace contextRef="#ctx0" brushRef="#br0">340 4 19756,'-20'-4'1810,"9"4"-1705,0 0 1,0 1-1,0 0 1,0 1-1,0 0 1,1 1-1,-1 0 1,1 0-1,0 1 1,0 1-1,0 0 1,0 0-1,1 0 1,0 2-1,0-1 1,-9 10-1,4-4-63,0 1 0,2 0 0,-1 2 0,2-1-1,0 1 1,0 1 0,2 0 0,-14 30 0,19-37 2,0 1-1,1 0 1,1 0 0,0 0 0,-2 19 0,4-27-34,0 1 0,-1 0 1,2 0-1,-1 0 0,0 0 0,1 0 0,-1 0 0,1 0 1,0 0-1,0 0 0,0-1 0,0 1 0,1 0 0,-1-1 1,1 1-1,-1-1 0,1 1 0,0-1 0,0 0 0,0 0 0,0 0 1,1 0-1,-1 0 0,5 2 0,1 0-16,0-1 0,0 0 0,1 0 0,-1-1-1,1 0 1,0-1 0,17 1 0,-5-1-530,0-2 1,27-4-1,-40 3 254,1 0 0,-1-1 0,0 0 1,0 0-1,0-1 0,0 0 0,0-1 0,-1 0 1,0 0-1,0 0 0,0-1 0,7-8 0,22-21-695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34.100"/>
    </inkml:context>
    <inkml:brush xml:id="br0">
      <inkml:brushProperty name="width" value="0.05" units="cm"/>
      <inkml:brushProperty name="height" value="0.05" units="cm"/>
    </inkml:brush>
  </inkml:definitions>
  <inkml:trace contextRef="#ctx0" brushRef="#br0">45 137 14339,'-3'4'197,"-1"-1"0,1 2 0,1-1-1,-1 0 1,0 0 0,1 1 0,0 0 0,0-1 0,1 1 0,-1 0-1,-1 9 1,1 5 271,-1 36 0,2-26-14,-7 198 848,26 283 1,24 352-926,-23-475-195,1-230 285,-19-153-415,1 0 1,0 0 0,0-1-1,0 1 1,1 0-1,-1-1 1,7 7-1,3 5 33,-4-3-41,-4-5-26,0 0 1,1 0-1,0-1 1,6 7 0,-8-11-10,0 0 1,0 1-1,1-1 1,-1 0-1,0 0 1,1-1-1,-1 1 1,1-1 0,0 0-1,-1 0 1,8 1-1,9 0 47,-1 0 0,2-2-1,22-2 1,29 0 85,84 15-76,-87-5-28,100-2 0,-82-11-32,-11 1 10,114 6 0,-88 2 3,189-16 1,-258 10-19,56-5 20,0 4 0,0 5 0,150 20 0,-206-17 20,1-2 0,-1-1 1,1-2-1,-1-1 0,39-6 0,-48 3-3,0 2-1,0 0 0,0 1 0,0 2 0,36 4 1,-15 4-6,0-3 1,0-1-1,0-3 1,1-1 0,75-10-1,-48 0-23,0 4 1,0 2-1,0 4 0,116 15 0,-110-7 24,115-2-1,-193-7-25,0 0-1,1 0 1,-1 1 0,1-2 0,-1 1-1,0 0 1,1 0 0,-1 0-1,1-1 1,-1 1 0,0 0-1,1-1 1,-1 0 0,0 1 0,0-1-1,1 0 1,-1 1 0,0-1-1,0 0 1,0 0 0,0 0-1,0 0 1,0 0 0,1-2-1,-1 0 39,0-1-1,0 1 0,0-1 0,0 0 0,-1 0 0,0 1 1,0-1-1,0-5 0,2-13 4,1-1 1,0 1 0,2-1-1,1 1 1,10-27-1,13-54-125,12-240 139,-33 238-44,4 1-1,32-131 0,1 89 15,-23 83-31,-4-1 1,20-125-1,-15-218 22,-40 182-27,2 46-65,8 105 61,7 72 11,-1 1-1,1-1 1,-1 1 0,0-1 0,0 1 0,0 0 0,0-1 0,0 1 0,0 0 0,0 0 0,0 0 0,0 0 0,-1 0 0,1 0 0,0 0 0,-1 0-1,1 0 1,-1 0 0,1 1 0,-1-1 0,1 1 0,-4-1 0,2 0 0,-32-12 30,-1 2-1,0 2 0,-1 1 0,0 2 1,0 1-1,-55 1 0,-300-4 38,296 5-58,-148-17 19,166 12-29,-736-42-20,516 51 44,-283-2-38,540 0 5,-260 5-47,252 0 56,0 2 0,0 2 0,1 2 1,-52 18-1,73-19-24,-160 61-349,187-70 345,0 0 0,0 0 1,0 1-1,-1-1 0,1 0 1,0 0-1,0 0 0,0 0 0,0 0 1,-1 0-1,1 1 0,0-1 1,0 0-1,0 0 0,0 0 0,-1 0 1,1 0-1,0 0 0,0 0 1,0 0-1,-1 0 0,1 0 0,0 0 1,0 0-1,0 0 0,-1 0 1,1 0-1,0 0 0,0 0 0,0 0 1,-1 0-1,1 0 0,0 0 1,0 0-1,0-1 0,0 1 0,-1 0 1,1 0-1,0 0 0,0 0 1,0 0-1,0 0 0,0-1 0,-1 1 1,1 0-1,0 0 0,0 0 1,0 0-1,0-1 0,0 1 0,0 0 1,0 0-1,0 0 0,0-1 1,0 1-1,0 0 0,6-12-394,8-2 22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39.924"/>
    </inkml:context>
    <inkml:brush xml:id="br0">
      <inkml:brushProperty name="width" value="0.05" units="cm"/>
      <inkml:brushProperty name="height" value="0.05" units="cm"/>
    </inkml:brush>
  </inkml:definitions>
  <inkml:trace contextRef="#ctx0" brushRef="#br0">75 69 12179,'-42'16'3928,"69"-9"-1484,10-3-1995,1 0 0,-1-3 0,57-4 1,114-24 181,-132 16-437,503-32 92,-388 34-265,-94 3-70,-85 7 3,-19 4 13,-20 4-1,-19 1 44,0-2 0,0-3 0,-73 0 0,67-3 6,-666 3 96,665-6-91,0-1 1,0-3 0,1-3-1,-1-1 1,-50-17-1,223 53-262,-91-21 30,23 4 63,-1-3 0,2-2 0,64-3 0,-46-4-27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6.954"/>
    </inkml:context>
    <inkml:brush xml:id="br0">
      <inkml:brushProperty name="width" value="0.05" units="cm"/>
      <inkml:brushProperty name="height" value="0.05" units="cm"/>
    </inkml:brush>
  </inkml:definitions>
  <inkml:trace contextRef="#ctx0" brushRef="#br0">1 72 17148,'26'-14'911,"1"1"1,0 2 0,1 1 0,39-9-1,-59 17-771,1 1 0,-1 0-1,1 1 1,-1 0-1,1 0 1,-1 1 0,1 0-1,12 3 1,-15-2-88,-1 0 0,1 0 0,-1 1 0,1 0 0,-1 0 0,0 0 0,0 0 0,0 1 0,-1 0 0,1 0 1,-1 0-1,0 1 0,5 6 0,-5-5-55,0 0-1,0 0 1,-1 1 0,0-1 0,0 1-1,-1 0 1,0-1 0,0 1 0,0 0 0,-1 0-1,0 0 1,-1 0 0,1 1 0,-1-1 0,-1 0-1,1 0 1,-1 0 0,-1 0 0,1 0 0,-5 11-1,0-2-50,-1-1 0,0 0 0,-1 0-1,-1 0 1,-1-1 0,0 0 0,-17 17-1,18-16-292,9-15 329,0 0-1,0 0 0,0 1 0,-1-1 0,1 0 0,0 0 1,0 1-1,0-1 0,0 0 0,0 0 0,1 1 1,-1-1-1,0 0 0,0 0 0,0 1 0,0-1 0,0 0 1,0 0-1,0 0 0,0 1 0,0-1 0,1 0 1,-1 0-1,0 0 0,0 1 0,0-1 0,1 0 0,-1 0 1,0 0-1,0 0 0,1 1 0,1-1-125,1 1-1,-1 0 1,1-1-1,0 0 1,-1 0-1,1 1 1,5-2-1,1 1 0,0 0-55,0 0 0,0 1 0,0 0 0,0 1 0,0-1-1,0 2 1,12 4 0,-18-6 186,0 0 0,-1 1 0,1-1 0,-1 1 0,1-1 0,-1 1 1,1 0-1,-1 0 0,0 0 0,0 0 0,0 1 0,0-1 0,0 1 0,-1-1 0,1 1 0,-1-1 0,1 1 0,-1 0 0,0 0 0,0 0 0,-1 0 0,1-1 0,0 1 1,-1 0-1,0 0 0,1 4 0,-2 2 121,0-1 0,-1 1 1,0-1-1,0 0 0,-1 0 1,0 0-1,0 0 0,-1 0 0,0 0 1,0-1-1,-1 0 0,0 0 1,-10 11-1,-2 1 429,-1-2-1,0 0 1,-30 22 0,25-23 201,-28 14 0,44-25-613,-1-1-1,0-1 1,-1 0 0,1 0 0,-1 0 0,1-1-1,-13 1 1,20-2-145,0-1-1,0 0 1,1 0-1,-1 0 1,0 0-1,0 1 1,1-1 0,-1 0-1,0 0 1,0 0-1,1-1 1,-1 1-1,0 0 1,0 0 0,1 0-1,-1 0 1,0-1-1,1 1 1,-1 0-1,0-1 1,1 1 0,-1 0-1,0-1 1,1 1-1,-1-1 1,1 1-1,-1-1 1,1 0-1,-1 1 1,1-1 0,-1 1-1,1-1 1,-1 0-1,1 1 1,0-1-1,0 0 1,-1 0 0,1 1-1,0-1 1,0 0-1,0 1 1,0-1-1,-1 0 1,1 0 0,0 1-1,1-1 1,-1 0-1,0 0 1,0 0-1,0 1 1,0-1 0,1 0-1,-1 1 1,1-2-1,0-3-61,2 0-1,-1 1 0,0-1 1,1 1-1,0-1 0,6-6 1,21-18-428</inkml:trace>
  <inkml:trace contextRef="#ctx0" brushRef="#br0" timeOffset="0.99">587 606 17524,'-6'42'1464,"0"-2"-1072,-1 2-200,3-4 16,1 0 216,2-5-240,2-8-120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43.075"/>
    </inkml:context>
    <inkml:brush xml:id="br0">
      <inkml:brushProperty name="width" value="0.05" units="cm"/>
      <inkml:brushProperty name="height" value="0.05" units="cm"/>
    </inkml:brush>
  </inkml:definitions>
  <inkml:trace contextRef="#ctx0" brushRef="#br0">0 127 13531,'9'-1'373,"0"0"-1,0 0 1,0-1 0,12-4-1,24-4 123,42 4-102,125 7-1,69-4-388,-115-14 183,388-24 480,-136 47 751,-183 0-242,58 9-807,-10 0 182,-198-14-357,114-15 0,-197 14-192,321-37 159,-249 37-151,-72 0-15,1 0-1,-1-1 1,0 1 0,1-1-1,-1 1 1,0-1-1,0 0 1,1 0-1,2-1 1,-5 1-188,1 1 1,0 0-1,0-1 0,-1 1 0,1-1 1,0 1-1,-1-1 0,1 1 1,-1-1-1,1 0 0,-1 1 1,1-1-1,-1 0 0,1 1 1,-1-1-1,1 0 0,-1 0 0,0 1 1,0-1-1,1 0 0,-1 0 1,0 1-1,0-1 0,0 0 1,0 0-1,0-1 0,-1 0-620,-4-1-225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5:50.259"/>
    </inkml:context>
    <inkml:brush xml:id="br0">
      <inkml:brushProperty name="width" value="0.05" units="cm"/>
      <inkml:brushProperty name="height" value="0.05" units="cm"/>
    </inkml:brush>
  </inkml:definitions>
  <inkml:trace contextRef="#ctx0" brushRef="#br0">92 164 12011,'-26'-59'4630,"16"81"-2046,4 18-2173,2 1-1,0 48 0,-2 41-103,-13 52 173,8 260 0,16-281-327,10 559 558,-32-461-566,10-179-93,6-6 48,1-70-31,0-3-54,0 0 1,0 0-1,0-1 1,0 1-1,0 0 1,0 0-1,0 0 1,0-1-1,0 1 1,1 0-1,-1 0 1,0 0 0,0-1-1,1 1 1,-1 0-1,0 0 1,1-1-1,-1 1 1,1 0-1,-1-1 1,1 1-1,-1 0 1,1-1-1,0 1 1,-1-1-1,1 1 1,0-1-1,-1 1 1,1-1-1,0 1 1,-1-1-1,1 0 1,0 0-1,1 1 1,29 17 552,-22-13-548,-1 0 0,1 0 0,0-1 0,0 0 0,13 3 0,19 0-17,1-1 1,76 0-1,11 0 10,31 14-4,205 14 4,-282-33-18,225 5-4,-1 23 17,-247-20-2,189 27-4,3-21-1,-179-16 1,105-1-12,178 21-1,-24 13 10,1-31 22,-240-6-15,121-9-14,-194 13 15,-13 1-2,0-1-1,-1 1 0,1-1 0,-1 0 1,10-3-1,-16 3-4,1 1 1,-1 0 0,1-1-1,-1 1 1,0 0-1,1-1 1,-1 1-1,0 0 1,1-1-1,-1 1 1,0 0 0,1-1-1,-1 1 1,0-1-1,0 1 1,0-1-1,1 1 1,-1-1 0,0 1-1,0-1 1,0 1-1,0-1 1,0 1-1,0-1 1,0 1-1,0-1 1,0 1 0,0-1-1,0 1 1,0-1-1,0 1 1,-1-1-1,1 1 1,0-1 0,-1 0-1,-8-17 29,8 16-26,-2-7-72,0-1 0,1 1 1,0-1-1,1 1 0,0-1 1,0 0-1,2-16 0,-1 3-40,-48-847-378,47 870 487,-36-428-223,33 320 165,20-211-1,4 180 63,-8 69 12,-2-2 1,-1-99 0,-9 163-9,-1 0 1,0 0-1,0 0 1,-4-14-1,5 22-6,0-1 0,0 1 0,-1 0 0,1-1-1,0 1 1,0 0 0,-1-1 0,1 1 0,0 0-1,-1-1 1,1 1 0,0 0 0,-1 0 0,1-1 0,-1 1-1,1 0 1,0 0 0,-1 0 0,1 0 0,-1 0 0,1 0-1,-1-1 1,1 1 0,-1 0 0,1 0-1,-1 0 0,1 0 1,-1 0-1,1 0 0,-1 0 0,1 0 1,-1 0-1,1 0 0,-1-1 0,1 1 1,-1 0-1,1 0 0,0-1 0,-1 1 1,1 0-1,-1-1 0,1 1 0,0 0 1,-1-1-1,1 1 0,0 0 0,-1-1 0,1 1 1,0-1-1,0 1 0,0-1 0,-1 1 1,1-1-1,0 1 0,0-1 0,0 1 1,0-1-1,-1-12 7,2 12-7,-1 0 0,0 1 0,0-1 1,0 0-1,0 0 0,0 0 1,0 1-1,0-1 0,0 0 1,0 0-1,-1 0 0,1 1 1,0-1-1,0 0 0,-1 1 0,1-1 1,0 0-1,-1 0 0,1 1 1,-1-1-1,1 0 0,-1 1 1,1-1-1,-1 1 0,1-1 1,-1 1-1,0-1 0,1 1 0,-1-1 1,0 1-1,1 0 0,-1-1 1,0 1-1,0 0 0,1 0 1,-3-1-1,-91-21 11,57 11-5,0 3 0,0 1 1,0 1-1,-40 0 0,-23 6-7,20 1 0,-128-16 1,193 13 1,-394-54 11,303 47-13,-201 9 0,101 17 1,-247 12 21,-535-38 64,859 2 107,-222-43 0,337 48-158,1 0 0,-1 0 0,0 2 1,-15 0-1,29 0-43,-1 0 1,1 0 0,-1 0-1,1 0 1,0 0 0,-1 0-1,1 0 1,-1 1 0,1-1-1,0 0 1,-1 0 0,1 0-1,0 0 1,-1 1 0,1-1-1,0 0 1,-1 0-1,1 1 1,0-1 0,0 0-1,-1 0 1,1 1 0,0-1-1,0 0 1,-1 1 0,1-1-1,0 1 1,0-1 0,0 0-1,0 1 1,0-1 0,-1 0-1,1 1 1,0 0 0,0-1-18,0 0 0,0 1 0,1-1 0,-1 0 0,0 0 0,0 0 0,0 1 1,0-1-1,0 0 0,1 0 0,-1 0 0,0 1 0,0-1 0,0 0 0,0 0 0,1 0 1,-1 0-1,0 0 0,0 1 0,1-1 0,-1 0 0,0 0 0,0 0 0,0 0 1,1 0-1,-1 0 0,0 0 0,0 0 0,1 0 0,-1 0 0,0 0 0,0 0 0,1 0 1,-1 0-1,0 0 0,0 0 0,1 0 0,-1 0 0,0 0 0,0 0 0,1-1 1,-1 1-1,0 0 0,0 0 0,0 0 0,1 0 0,-1 0 0,0-1 0,0 1 0,0 0 1,1 0-1,10-9-230,5-6-106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4.626"/>
    </inkml:context>
    <inkml:brush xml:id="br0">
      <inkml:brushProperty name="width" value="0.05" units="cm"/>
      <inkml:brushProperty name="height" value="0.05" units="cm"/>
    </inkml:brush>
  </inkml:definitions>
  <inkml:trace contextRef="#ctx0" brushRef="#br0">20 45 15675,'-19'-2'3203,"30"-3"-908,37-5-403,302-18 95,-116 35-5502,-229-7 2292,-14-2 409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5.027"/>
    </inkml:context>
    <inkml:brush xml:id="br0">
      <inkml:brushProperty name="width" value="0.05" units="cm"/>
      <inkml:brushProperty name="height" value="0.05" units="cm"/>
    </inkml:brush>
  </inkml:definitions>
  <inkml:trace contextRef="#ctx0" brushRef="#br0">31 14 14419,'-22'31'2073,"14"-9"-1105,22-11-192,12-8 1480,26-3-919,12-1-209,15-5-256,5 2-168,5-3-256,-1-1-200,-9 3-568,-5 2-336,-8 0-568,-9-3 1016,-14-10-264,-3-5-120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5.431"/>
    </inkml:context>
    <inkml:brush xml:id="br0">
      <inkml:brushProperty name="width" value="0.05" units="cm"/>
      <inkml:brushProperty name="height" value="0.05" units="cm"/>
    </inkml:brush>
  </inkml:definitions>
  <inkml:trace contextRef="#ctx0" brushRef="#br0">1 33 18108,'0'-1'130,"0"0"-1,1 0 1,-1 0 0,1 0-1,0 0 1,-1 0 0,1 0-1,0 0 1,0 0 0,-1 0-1,1 0 1,0 0 0,0 0-1,0 1 1,0-1 0,0 0 0,0 1-1,0-1 1,0 1 0,1-1-1,-1 1 1,0-1 0,0 1-1,2-1 1,36-5 573,-30 6-152,44-5-203,1 3 1,-1 2 0,1 3-1,-1 2 1,101 22 0,-146-25-385,0 0 0,0 1-1,0 0 1,0 0 0,0 1 0,0 0 0,12 9 0,-18-11 24,0-1 0,0 1 0,-1 0 1,1 0-1,-1 0 0,1 0 0,-1 0 1,0 0-1,0 0 0,0 0 0,0 0 0,0 1 1,0-1-1,0 0 0,-1 1 0,1-1 1,-1 1-1,0-1 0,0 0 0,0 1 1,0-1-1,0 1 0,0-1 0,-1 0 0,1 1 1,-1-1-1,0 1 0,0-1 0,0 0 1,0 0-1,0 0 0,0 0 0,-2 3 0,-12 17 24,-1 0 0,-1 0 0,-1-2-1,-40 36 1,19-19 72,-10 11 80,-124 129 416,142-134-401,28-39-134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7.245"/>
    </inkml:context>
    <inkml:brush xml:id="br0">
      <inkml:brushProperty name="width" value="0.05" units="cm"/>
      <inkml:brushProperty name="height" value="0.05" units="cm"/>
    </inkml:brush>
  </inkml:definitions>
  <inkml:trace contextRef="#ctx0" brushRef="#br0">0 0 18084,'8'6'1600,"-8"10"-1040,0 1-224,0 10 649,0 3-209,2 9-304,4 3-64,-3-6-272,0 1-208,1-8-456,1-4-200,0-12 1856,-5-11-1208,2-12-40,-5-13-64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7.696"/>
    </inkml:context>
    <inkml:brush xml:id="br0">
      <inkml:brushProperty name="width" value="0.05" units="cm"/>
      <inkml:brushProperty name="height" value="0.05" units="cm"/>
    </inkml:brush>
  </inkml:definitions>
  <inkml:trace contextRef="#ctx0" brushRef="#br0">14 0 20404,'-5'2'1761,"1"-2"-1249,0 0-272,7 6 768,4 4-272,7 0-816,0-5-488,8 4 344,2 0 88,6-2-176,2 0-48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8.118"/>
    </inkml:context>
    <inkml:brush xml:id="br0">
      <inkml:brushProperty name="width" value="0.05" units="cm"/>
      <inkml:brushProperty name="height" value="0.05" units="cm"/>
    </inkml:brush>
  </inkml:definitions>
  <inkml:trace contextRef="#ctx0" brushRef="#br0">94 1 16195,'-4'5'429,"1"0"0,0-1-1,-1 1 1,0 0 0,0-1-1,0 0 1,-1 0-1,-6 4 1,-12 12 1472,22-20-1898,1 1 0,0-1-1,0 0 1,0 0 0,0 0 0,0 1-1,0-1 1,0 0 0,0 0 0,0 0 0,0 1-1,0-1 1,0 0 0,0 0 0,0 0-1,0 0 1,0 1 0,0-1 0,0 0-1,1 0 1,-1 0 0,0 1 0,0-1 0,0 0-1,0 0 1,0 0 0,0 0 0,0 0-1,1 1 1,-1-1 0,0 0 0,0 0-1,0 0 1,0 0 0,1 0 0,-1 0 0,0 0-1,0 1 1,0-1 0,0 0 0,1 0-1,-1 0 1,0 0 0,0 0 0,0 0 0,1 0-1,-1 0 1,0 0 0,0 0 0,0 0-1,1 0 1,-1 0 0,0 0 0,0-1-1,0 1 1,1 0 0,19 3 87,-9-2-71,1 2-11,0 0 0,0 1 1,-1 1-1,1 0 0,-1 1 1,0 0-1,0 0 0,18 16 0,-25-19-1,-1 0 0,0 0 0,0 1-1,0-1 1,0 1 0,-1 0-1,1 0 1,-1 0 0,0 0 0,0 0-1,3 9 1,-5-9-2,1-1 0,-1 0 1,0 1-1,0-1 0,0 1 0,0-1 0,-1 0 0,1 1 1,-1-1-1,0 1 0,0-1 0,0 0 0,-1 0 0,1 0 0,-1 0 1,1 0-1,-1 0 0,-2 3 0,-2 0 82,1 0-1,-1 0 1,0 0 0,-1-1 0,1 0-1,-1 0 1,0-1 0,0 0-1,-1 0 1,1-1 0,-14 5-1,16-7-61,0 1 0,0-1 1,-1 0-1,1-1 0,0 1 0,0-1 0,-1 0 0,-8-1 0,11 0-79,0 1 0,0-1 0,1 0 0,-1 0 1,0 0-1,0 0 0,1-1 0,-1 1 0,1-1 0,-1 1 0,1-1 0,0 0 0,0 0 0,-1 0 0,1 0 0,-2-4 1,3 3-31,-1 0 0,0 0 0,1 0 1,0 0-1,0-1 0,0 1 0,0 0 1,0-1-1,1 1 0,-1-1 0,1 1 1,0-1-1,0 1 0,1-1 0,-1 1 1,1-1-1,-1 1 0,1 0 0,3-7 1,9-18-526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8.589"/>
    </inkml:context>
    <inkml:brush xml:id="br0">
      <inkml:brushProperty name="width" value="0.05" units="cm"/>
      <inkml:brushProperty name="height" value="0.05" units="cm"/>
    </inkml:brush>
  </inkml:definitions>
  <inkml:trace contextRef="#ctx0" brushRef="#br0">226 0 16532,'-23'35'2695,"18"-30"-2407,0 1 0,1 0 0,0 0-1,1 1 1,-1-1 0,-3 11 0,3-5-93,1 1-1,0 1 1,1-1-1,1 0 1,0 1 0,1-1-1,0 1 1,1-1 0,4 20-1,0-10-150,1 0-1,1-1 1,1 0 0,18 34-1,-18-39-98,-1-5-236,0 0 0,-1 0-1,-1 1 1,0-1 0,-1 1 0,3 18 0,-6-31 232,-1 0 0,0 1 1,0-1-1,0 0 1,0 0-1,0 1 1,0-1-1,0 0 1,0 1-1,0-1 0,0 0 1,-1 0-1,1 1 1,0-1-1,0 0 1,0 0-1,0 1 0,0-1 1,0 0-1,-1 0 1,1 1-1,0-1 1,0 0-1,0 0 1,-1 0-1,1 1 0,0-1 1,0 0-1,0 0 1,-1 0-1,1 0 1,0 0-1,0 1 0,-1-1 1,0 0-1,-11-3-914,-14-11-150,-80-69-483,9-9 4312,95 89-2466,0 1 0,0 0 0,0-1 0,0 0 1,0 1-1,1-1 0,-3-6 0,4 9-184,-1 0-1,1-1 1,0 1-1,0-1 1,0 1 0,0-1-1,0 1 1,0-1 0,0 1-1,0-1 1,0 1-1,0-1 1,1 1 0,-1 0-1,0-1 1,0 1-1,0-1 1,0 1 0,1-1-1,-1 1 1,0 0 0,1-1-1,0 0-4,-1 1-1,1-1 1,0 1-1,0-1 1,0 1-1,0-1 1,0 1-1,0 0 1,0-1-1,0 1 1,0 0-1,0 0 1,0 0 0,2 0-1,189 1 769,-141-1-919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8.978"/>
    </inkml:context>
    <inkml:brush xml:id="br0">
      <inkml:brushProperty name="width" value="0.05" units="cm"/>
      <inkml:brushProperty name="height" value="0.05" units="cm"/>
    </inkml:brush>
  </inkml:definitions>
  <inkml:trace contextRef="#ctx0" brushRef="#br0">125 6 15827,'0'-1'54,"0"1"-1,0 0 0,0 0 0,-1-1 1,1 1-1,0 0 0,0 0 0,0-1 1,0 1-1,-1 0 0,1 0 1,0 0-1,0-1 0,0 1 0,-1 0 1,1 0-1,0 0 0,0 0 0,-1-1 1,1 1-1,0 0 0,0 0 0,-1 0 1,1 0-1,0 0 0,0 0 0,-1 0 1,1 0-1,0 0 0,-1 0 0,1 0 1,0 0-1,0 0 0,-1 0 0,1 0 1,0 0-1,-1 0 0,1 0 1,0 0-1,0 0 0,-1 1 0,1-1 1,0 0-1,0 0 0,-1 0 0,-9 16 709,-6 31 448,2 0 0,1 1 0,-6 59 0,18-99-1156,-3 14 68,-10 77 421,13-89-478,1-1 1,0 1 0,1 0-1,0 0 1,0 0-1,1-1 1,5 17 0,-6-23-55,0-1 1,0 1 0,1-1-1,-1 1 1,0-1-1,1 1 1,0-1 0,0 0-1,0 0 1,0 0 0,0 0-1,0 0 1,0 0-1,1-1 1,-1 1 0,0-1-1,5 2 1,-2-1-2,0-1 0,0 0 0,-1 0-1,1 0 1,0-1 0,0 0 0,0 1 0,0-2 0,7 0 0,6-3 5,0 0 1,0-1 0,-1-1 0,23-11-1,82-50-205,-122 67 186,0 1 1,0-1 0,0 0-1,0 0 1,0 0-1,0 0 1,0 0 0,0 0-1,0 0 1,0 0-1,0 0 1,0 1 0,0-1-1,0 0 1,0 0-1,0 0 1,0 0 0,0 0-1,1 0 1,-1 0 0,0 0-1,0 0 1,0 0-1,0 0 1,0 1 0,0-1-1,0 0 1,0 0-1,0 0 1,0 0 0,0 0-1,0 0 1,0 0-1,0 0 1,1 0 0,-1 0-1,0 0 1,0 0 0,0 0-1,0 0 1,0 0-1,0 0 1,0 0 0,0 0-1,0 0 1,1 0-1,-1 0 1,0 0 0,0 0-1,0 0 1,0 0-1,0 0 1,0 0 0,0 0-1,0 0 1,0 0-1,0 0 1,1 0 0,-1 0-1,0 0 1,0 0 0,0 0-1,0 0 1,0-1-1,0 1 1,0 0 0,0 0-1,0 0 1,-6 10-77,-10 10 30,-8 7 162,-1-2 0,-35 28 1,50-46-6,0 0 0,0 0 0,-1-1 0,0 0 1,0 0-1,0-2 0,-1 1 0,1-1 1,-1-1-1,-14 2 0,21-4-70,1-1 1,-1 0-1,1 0 0,-1-1 1,1 1-1,-1-1 1,1 0-1,-1 0 0,1-1 1,0 1-1,0-1 0,0 0 1,0 0-1,0 0 1,-4-4-1,5 4-100,1 1 0,1-1 1,-1 0-1,0 0 0,0 1 0,1-1 0,-1-1 1,1 1-1,0 0 0,-1 0 0,1 0 0,0-1 1,0 1-1,1-1 0,-1 1 0,0 0 1,1-1-1,0 0 0,-1 1 0,1-1 0,0 1 1,0-1-1,0 1 0,1-1 0,-1 1 0,1-1 1,-1 1-1,2-5 0,0 4-143,0 1 0,0-1 1,0 0-1,0 1 0,1-1 0,-1 1 1,1 0-1,-1-1 0,1 1 0,0 1 1,0-1-1,0 0 0,0 1 0,0-1 0,0 1 1,0 0-1,0 0 0,1 0 0,5-1 1,15 0-700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57.371"/>
    </inkml:context>
    <inkml:brush xml:id="br0">
      <inkml:brushProperty name="width" value="0.05" units="cm"/>
      <inkml:brushProperty name="height" value="0.05" units="cm"/>
    </inkml:brush>
  </inkml:definitions>
  <inkml:trace contextRef="#ctx0" brushRef="#br0">467 3 19620,'-1'-1'102,"0"1"0,0 0 0,0-1 0,0 1 0,0 0 0,0-1 0,0 1 0,0 0 0,0 0 0,0 0 0,0 0 0,0 0 0,-1 0 0,1 0 0,0 1 0,0-1 0,0 0 0,0 1 0,0-1 0,-1 1 0,-4 0 126,-16 5 172,1 0-1,0 1 1,0 1 0,0 1 0,1 0-1,-20 14 1,2 2-95,-69 57-1,91-67-271,0 0-1,1 1 1,-19 25-1,28-33-27,1 1 1,-1 0-1,2 0 0,-1 0 0,1 1 0,0-1 0,1 1 0,1 0 1,-3 15-1,4-22-6,1 1 0,-1 0 0,1-1 0,0 1 0,1 0 0,-1 0 0,1-1 0,-1 1 0,1-1 0,0 1 0,0 0 0,1-1 0,-1 0 0,1 1 0,0-1 0,0 0 0,4 6 1,-2-5 4,0-1-1,0 0 1,0 0 0,0 0 0,0 0 0,1 0 0,-1-1 0,1 0 0,0 0 0,0 0 0,8 1 0,3 0-202,0-1-1,-1 0 1,2-1-1,-1-1 1,0-1-1,0 0 1,23-5-1,3-4-161,63-25 0,-31 7-32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9.368"/>
    </inkml:context>
    <inkml:brush xml:id="br0">
      <inkml:brushProperty name="width" value="0.05" units="cm"/>
      <inkml:brushProperty name="height" value="0.05" units="cm"/>
    </inkml:brush>
  </inkml:definitions>
  <inkml:trace contextRef="#ctx0" brushRef="#br0">152 139 16548,'8'2'1087,"-5"-1"-715,1 0 0,-1 0 0,1 0 0,0 0 0,0 0 0,-1-1 0,1 0 0,0 0-1,0 0 1,-1 0 0,1-1 0,0 1 0,0-1 0,-1 0 0,1 0 0,5-3 0,-4 1-272,0 0 1,0 0-1,0-1 0,0 0 0,-1 0 0,0 0 0,0-1 0,0 1 0,-1-1 0,5-6 0,-7 9-92,0-1 0,1 1 0,-1 0 0,0-1 0,0 1 0,-1-1 0,1 1-1,0-1 1,-1 0 0,0 1 0,1-1 0,-1 1 0,0-1 0,0 0 0,-1 1 0,1-1 0,0 0 0,-1 1 0,0-1 0,0 1 0,1-1 0,-1 1 0,-1 0 0,1-1-1,-2-2 1,1 3-3,0 0-1,0 0 0,0 0 1,0 1-1,0-1 0,-1 1 1,1-1-1,0 1 0,-1 0 1,1 0-1,-1 0 0,0 0 1,1 1-1,-1-1 0,1 1 0,-1-1 1,0 1-1,1 0 0,-1 0 1,0 0-1,0 1 0,1-1 1,-1 1-1,1-1 0,-5 2 1,-3 1 4,0 0 0,1 1 0,-1 0 0,1 1 0,-14 8 0,9-3 3,-1 1 0,1 1-1,-24 27 1,31-32-35,0 1 0,1 0 0,0 1 0,1 0 0,0-1 0,0 2 0,1-1 0,-5 17 0,8-24-46,0 0 1,1 0-1,-1 1 0,1-1 0,-1 0 0,1 1 1,0-1-1,0 1 0,0-1 0,0 0 0,0 1 1,1-1-1,-1 0 0,1 1 0,-1-1 1,1 0-1,0 0 0,0 0 0,0 1 0,0-1 1,1 0-1,-1 0 0,0 0 0,1-1 0,-1 1 1,1 0-1,0 0 0,-1-1 0,1 1 1,0-1-1,0 0 0,0 0 0,0 1 0,0-1 1,1 0-1,-1-1 0,0 1 0,0 0 1,1-1-1,-1 1 0,4 0 0,7 0-267,-1 0 1,1-1-1,-1 0 0,1-1 0,-1 0 0,19-5 0,24-7-628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09.771"/>
    </inkml:context>
    <inkml:brush xml:id="br0">
      <inkml:brushProperty name="width" value="0.05" units="cm"/>
      <inkml:brushProperty name="height" value="0.05" units="cm"/>
    </inkml:brush>
  </inkml:definitions>
  <inkml:trace contextRef="#ctx0" brushRef="#br0">151 0 17876,'-30'15'1746,"18"-10"-1267,0 0 0,1 0-1,-1 2 1,2-1 0,-1 1 0,1 1 0,0 0 0,-15 15 0,25-22-468,-1-1 0,0 1 0,1 0 0,0-1 0,-1 1 0,1 0 1,-1-1-1,1 1 0,0 0 0,0-1 0,-1 1 0,1 0 0,0 0 0,0 0 0,0-1 1,0 1-1,0 0 0,0 0 0,0 0 0,0-1 0,0 1 0,0 0 0,0 0 0,1-1 1,-1 2-1,1-1-14,0 1 1,0-1 0,0 0 0,0 0 0,0 0-1,1 0 1,-1 0 0,0 0 0,0 0-1,1 0 1,-1 0 0,2 0 0,7 3-82,0 0 0,0-1 0,13 2 0,-13-3 68,18 5-98,-4-2-127,34 12-1,-53-15 177,0 0-1,1 1 1,-1-1-1,0 1 1,-1 0-1,1 0 0,0 1 1,-1-1-1,0 1 1,1 0-1,5 9 1,-9-12 69,0 1 1,0 0-1,0 0 0,0 0 1,-1 0-1,1 0 1,-1 0-1,1 0 0,-1 0 1,0 0-1,0 0 1,0 0-1,0 0 0,0 0 1,0 0-1,-1 0 0,1 0 1,-1 0-1,1 0 1,-1 0-1,0 0 0,1 0 1,-1-1-1,0 1 1,0 0-1,-1 0 0,1-1 1,0 1-1,-1-1 1,1 1-1,0-1 0,-1 1 1,-1 0-1,-5 5 156,0-1 1,0 0-1,-1-1 0,0 0 0,-11 5 1,5-3 206,0-1-1,-31 7 1,39-11-322,0-1-1,0 0 0,0-1 0,-1 1 1,1-1-1,0-1 0,0 1 0,0-1 0,-8-2 1,14 3-136,0-1 0,-1 1 0,1 0 0,0-1 0,0 1 0,-1-1 0,1 1 1,0-1-1,0 0 0,0 0 0,0 1 0,0-1 0,0 0 0,0 0 0,0 0 0,0 0 0,0 0 1,0 0-1,1 0 0,-1 0 0,0 0 0,1-1 0,-1 1 0,1 0 0,-1 0 0,1-1 0,0 1 1,-1 0-1,1-1 0,0 1 0,0 0 0,0-1 0,0 1 0,0 0 0,0-3 0,1 1-136,1-1 0,-1 0 0,0 1 0,1-1 0,0 1 0,0-1 0,0 1 0,0 0 0,0 0 0,1 0 0,4-4-1,16-13-1017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0.162"/>
    </inkml:context>
    <inkml:brush xml:id="br0">
      <inkml:brushProperty name="width" value="0.05" units="cm"/>
      <inkml:brushProperty name="height" value="0.05" units="cm"/>
    </inkml:brush>
  </inkml:definitions>
  <inkml:trace contextRef="#ctx0" brushRef="#br0">305 1 18476,'-8'0'274,"1"0"1,-1 1-1,1 0 1,-1 0-1,1 1 1,-1 0-1,1 0 1,0 1-1,0 0 1,-11 6-1,6-2-76,0 0-1,0 0 0,1 2 1,-20 18-1,26-23-181,0 1 1,1 1-1,0-1 0,0 0 1,0 1-1,0 0 0,1 0 1,0 0-1,-4 11 0,7-15-9,-1 1-1,1-1 1,0 0-1,0 1 1,0-1-1,0 1 1,1-1-1,-1 1 1,0-1-1,1 0 1,0 1-1,-1-1 1,1 0-1,0 1 1,0-1-1,1 0 0,-1 0 1,0 0-1,1 0 1,-1 0-1,1 0 1,0 0-1,-1-1 1,1 1-1,0-1 1,0 1-1,0-1 1,0 0-1,0 1 1,3 0-1,29 14 24,18 11-112,-49-25 66,0 0 0,0 0 0,0 0 0,0 1 0,0 0 0,-1-1-1,1 1 1,-1 0 0,1 0 0,-1 0 0,3 6 0,-5-7 15,1 0 1,-1 0-1,1 0 1,-1 0 0,0-1-1,0 1 1,0 0-1,0 0 1,0 0-1,-1 0 1,1 0-1,0-1 1,-1 1-1,1 0 1,-1 0-1,0-1 1,0 1-1,0 0 1,0-1 0,0 1-1,0-1 1,0 1-1,0-1 1,0 1-1,-1-1 1,1 0-1,-1 0 1,1 1-1,-1-1 1,-2 1-1,-6 4 77,0 0-1,0 0 0,-17 5 0,24-10-56,-10 4 116,0-1-1,-1 0 0,-24 4 1,33-8-134,1 1 1,-1-1-1,0 1 1,1-1-1,-1-1 1,1 1 0,-1 0-1,1-1 1,-1 0-1,1 0 1,-1-1 0,1 1-1,0-1 1,-1 0-1,-3-3 1,7 4-50,0 0 1,0 0-1,0 0 0,0 0 1,0 0-1,1 0 0,-1 0 1,0 0-1,1-1 0,-1 1 0,1 0 1,0 0-1,-1-1 0,1 1 1,0 0-1,0-1 0,-1 1 1,1 0-1,0-1 0,0 1 1,1 0-1,-1-1 0,0 1 1,0 0-1,1-1 0,-1 1 1,1 0-1,-1 0 0,1-1 0,-1 1 1,2-2-1,1-2-34,0 1-1,0-1 1,1 1-1,-1-1 1,1 1-1,6-5 1,21-13-456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0.792"/>
    </inkml:context>
    <inkml:brush xml:id="br0">
      <inkml:brushProperty name="width" value="0.05" units="cm"/>
      <inkml:brushProperty name="height" value="0.05" units="cm"/>
    </inkml:brush>
  </inkml:definitions>
  <inkml:trace contextRef="#ctx0" brushRef="#br0">18 125 17524,'1'0'133,"-1"0"0,1 0-1,-1 1 1,1-1 0,-1 0 0,1 0 0,-1 0 0,1 0 0,-1 0 0,1 0 0,-1 0 0,1 0 0,-1-1 0,1 1 0,-1 0-1,1 0 1,-1 0 0,1 0 0,-1-1 0,1 1 0,-1 0 0,1-1 0,-1 1 0,0 0 0,1-1 0,-1 1 0,0 0-1,1-1 1,20-12 1227,33-30 34,-51 39-1375,1 1 0,0-1 0,-1 0 1,0 0-1,0 0 0,0 0 0,-1-1 1,1 1-1,-1-1 0,0 1 0,2-8 1,-4 12-20,0 0 0,0-1 0,0 1 1,0 0-1,0 0 0,0 0 1,0-1-1,0 1 0,0 0 1,0 0-1,0 0 0,0-1 1,0 1-1,0 0 0,0 0 1,0-1-1,0 1 0,0 0 1,0 0-1,0 0 0,0-1 1,0 1-1,0 0 0,0 0 1,0 0-1,-1 0 0,1-1 1,0 1-1,0 0 0,0 0 0,0 0 1,0 0-1,-1-1 0,1 1 1,0 0-1,0 0 0,0 0 1,-1 0-1,1 0 0,-10 3-23,-13 12-57,22-13 71,-72 51-137,68-48 128,9-5 10,8-4 45,-12 4 3,-3-11 227,2 11-265,1-1 0,-1 0 0,1 1 0,-1-1 0,0 1 0,1-1 0,-1 1 0,0-1 0,0 1 0,1 0 0,-1-1 0,0 1 0,0 0 0,1 0 0,-1-1 0,0 1 0,0 0 0,0 0 0,0 0 0,1 0 0,-1 0 0,0 0 0,0 0 0,0 0 0,1 1 0,-1-1 0,0 0 0,0 0 0,0 1 0,1-1 0,-1 0 0,0 1 0,1-1 0,-2 2 0,-11 7 1276,31-34-4460,-11 18 2634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9.094"/>
    </inkml:context>
    <inkml:brush xml:id="br0">
      <inkml:brushProperty name="width" value="0.05" units="cm"/>
      <inkml:brushProperty name="height" value="0.05" units="cm"/>
    </inkml:brush>
  </inkml:definitions>
  <inkml:trace contextRef="#ctx0" brushRef="#br0">39 227 15515,'-8'6'1132,"5"-5"-921,1 0 0,0 0 0,0 1 0,0-1 0,0 1 0,1-1 0,-1 1-1,0 0 1,0-1 0,1 1 0,0 0 0,-1 0 0,1 0 0,0 1 0,0-1 0,0 0 0,-1 4 0,2-5-158,-1-1-1,1 0 0,0 1 0,0-1 0,0 0 1,0 1-1,0-1 0,0 0 0,0 1 0,0-1 1,0 0-1,1 1 0,-1-1 0,0 0 1,0 1-1,0-1 0,0 0 0,0 1 0,0-1 1,1 0-1,-1 0 0,0 1 0,0-1 0,1 0 1,-1 0-1,0 1 0,0-1 0,1 0 1,-1 0-1,0 0 0,0 1 0,1-1 0,0 0 1,14 1 900,17-10 271,-9-3-889,-1-1 0,0-1 0,-1 0 0,-1-2 0,0 0-1,-1-2 1,-1 0 0,-1-1 0,0-1 0,25-40 0,-39 57-331,-1-1 1,1 0-1,-1 0 1,0 0 0,-1 0-1,1 0 1,-1 0 0,0-1-1,0 1 1,1-5-1,-21 28-90,2 5 82,-27 48 1,39-63-85,1 0 1,0 0-1,1 1 1,0-1-1,0 1 1,1 0-1,0 0 1,1 0 0,-1 13-1,2-21-33,0 0 1,1 0-1,-1 0 0,0 0 1,1 0-1,-1 0 0,1 0 1,-1 0-1,1 0 0,0-1 1,0 1-1,0 0 0,0-1 0,0 1 1,0 0-1,0-1 0,1 1 1,-1-1-1,0 0 0,1 1 1,-1-1-1,1 0 0,0 0 1,-1 0-1,1 0 0,0 0 0,0 0 1,0-1-1,-1 1 0,1 0 1,0-1-1,0 0 0,0 1 1,0-1-1,0 0 0,0 0 1,0 0-1,0 0 0,3-1 0,13-1-793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19.500"/>
    </inkml:context>
    <inkml:brush xml:id="br0">
      <inkml:brushProperty name="width" value="0.05" units="cm"/>
      <inkml:brushProperty name="height" value="0.05" units="cm"/>
    </inkml:brush>
  </inkml:definitions>
  <inkml:trace contextRef="#ctx0" brushRef="#br0">100 1 13419,'-1'4'508,"-1"0"0,1 1 1,0-1-1,0 1 0,0-1 0,1 9 1,-2 2 998,-5 23-506,-1-1 0,-2 0 1,-20 48-1,-5 1-240,37-85-254,6-7-211,10-8 147,14-22 786,39-55 0,0 0 164,-68 88-1328,-1-1 0,1 1-1,0 1 1,0-1 0,1 0-1,3-2 1,-6 5-68,0-1 0,1 0 0,-1 1 0,0-1 0,1 1-1,-1 0 1,1-1 0,-1 1 0,0 0 0,1 0 0,-1 0 0,1 0 0,-1 0 0,1 0 0,-1 1 0,0-1 0,1 0 0,-1 1 0,1-1 0,1 1-1,2 2-98,0-1 0,0-1 0,0 1-1,0-1 1,0 0 0,1 0 0,-1 0-1,1-1 1,-1 0 0,1 0 0,-1 0-1,0-1 1,1 1 0,-1-1-1,0-1 1,1 1 0,-1-1 0,5-2-1,27-21-315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1.139"/>
    </inkml:context>
    <inkml:brush xml:id="br0">
      <inkml:brushProperty name="width" value="0.05" units="cm"/>
      <inkml:brushProperty name="height" value="0.05" units="cm"/>
    </inkml:brush>
  </inkml:definitions>
  <inkml:trace contextRef="#ctx0" brushRef="#br0">205 65 14219,'1'0'52,"1"-4"494,0 0 1,0 1-1,0-1 0,-1 0 1,2-6-1,-2 10-467,-1-1-1,0 1 1,0-1-1,0 1 1,0 0-1,0-1 1,0 1 0,0 0-1,0-1 1,0 1-1,0-1 1,-1 1-1,1 0 1,0-1 0,0 1-1,0 0 1,0-1-1,0 1 1,-1 0 0,1-1-1,0 1 1,0 0-1,-1-1 1,1 1-1,0 0 1,0 0 0,-1-1-1,0 1 69,0 0-1,0-1 1,-1 1 0,1 0-1,0 0 1,0 0 0,0 0-1,0 0 1,0 0 0,-1 0-1,1 0 1,0 1-1,0-1 1,-1 1 0,-6 1 60,1 1 1,0 0 0,0 1-1,0 0 1,1 0 0,-1 0 0,-5 6-1,-44 40 108,41-35-240,6-7-43,-27 30 0,34-36-19,0 1 1,0 0-1,0-1 0,0 1 1,1 0-1,-1 0 0,1 0 1,0 0-1,0 0 0,0 0 1,0 0-1,0 7 0,1-10-2,0 1 0,0 0 0,0-1-1,0 1 1,0-1 0,1 1 0,-1-1 0,0 1 0,0-1-1,1 0 1,-1 1 0,0-1 0,1 1 0,-1-1 0,0 0-1,1 1 1,-1-1 0,1 1 0,-1-1 0,1 0 0,-1 0-1,1 1 1,-1-1 0,1 0 0,-1 0 0,1 0 0,-1 1-1,1-1 1,-1 0 0,1 0 0,-1 0 0,1 0-1,-1 0 1,1 0 0,-1 0 0,1 0 0,-1 0 0,1-1-1,0 1 1,-1 0 0,1 0 0,0-1 0,26-8 345,-6-2-107,-2-2 1,0 0 0,0-1-1,30-30 1,-21 15 71,46-62 1,-98 130-369,2 2 0,2 0 0,-20 58 0,37-91 12,0 1 0,0-1 1,1 1-1,1-1 0,-2 10 0,3-17 15,0 1 0,0-1 0,0 0-1,0 0 1,0 0 0,0 1 0,1-1-1,-1 0 1,0 0 0,1 0 0,-1 0-1,1 0 1,-1 1 0,1-1 0,-1 0-1,1 0 1,0 0 0,-1 0 0,2 1-1,0-2-20,-1 1 1,0-1-1,1 1 0,-1-1 0,0 0 0,1 1 0,-1-1 0,1 0 1,-1 0-1,1 0 0,-1 0 0,0 0 0,1 0 0,-1-1 0,1 1 1,-1 0-1,0-1 0,1 1 0,-1-1 0,0 1 0,2-2 0,5-1-224,-1-1-1,0 0 0,0-1 0,0 0 0,0 0 0,-1-1 0,0 1 0,10-12 0,-3 1-49,-1-1-1,17-30 1,3-20-342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1.531"/>
    </inkml:context>
    <inkml:brush xml:id="br0">
      <inkml:brushProperty name="width" value="0.05" units="cm"/>
      <inkml:brushProperty name="height" value="0.05" units="cm"/>
    </inkml:brush>
  </inkml:definitions>
  <inkml:trace contextRef="#ctx0" brushRef="#br0">122 1 19260,'-3'1'348,"0"0"-1,0 1 0,0-1 1,-1 1-1,1 0 1,1 0-1,-1 0 1,0 0-1,0 1 1,1-1-1,0 1 1,-1 0-1,1-1 1,0 1-1,0 0 0,0 0 1,1 0-1,-1 1 1,-1 4-1,-3 8-91,2 0 0,-6 30 0,9-40-206,-47 393 328,48-396-105,-2 22-1386,3-21-231,2-14 16,0-1 735,2-2-206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1.981"/>
    </inkml:context>
    <inkml:brush xml:id="br0">
      <inkml:brushProperty name="width" value="0.05" units="cm"/>
      <inkml:brushProperty name="height" value="0.05" units="cm"/>
    </inkml:brush>
  </inkml:definitions>
  <inkml:trace contextRef="#ctx0" brushRef="#br0">190 18 18260,'13'-17'3907,"-27"30"-596,-4 2-2622,-138 132 987,155-145-1677,-1-1 0,1 0-1,0 1 1,0-1 0,-1 0-1,1 1 1,0 0 0,1-1-1,-1 1 1,0-1 0,0 1-1,1 0 1,-1 0 0,0 1 0,2-2-2,-1 0 1,0-1 0,0 1 0,1 0-1,-1 0 1,1-1 0,-1 1 0,0-1 0,1 1-1,-1 0 1,1-1 0,0 1 0,-1-1 0,1 1-1,-1-1 1,1 0 0,0 1 0,-1-1 0,1 1-1,0-1 1,0 0 0,-1 0 0,1 1 0,0-1-1,0 0 1,-1 0 0,1 0 0,0 0 0,0 0-1,-1 0 1,1 0 0,0 0 0,1-1 0,86 1-147,-71-2 62,1 1 1,0 1 0,0 1 0,0 0-1,0 2 1,-1 0 0,31 9 0,-45-11 56,-1 0 0,1 0 0,-1 0 0,0 0 1,1 1-1,-1-1 0,0 1 0,0-1 0,0 1 0,0 0 1,0 0-1,-1 0 0,1 0 0,2 4 0,-4-5 19,1 1-1,-1-1 1,0 0-1,0 0 0,1 1 1,-1-1-1,0 1 1,0-1-1,0 0 0,-1 1 1,1-1-1,0 0 1,0 1-1,-1-1 0,1 0 1,-1 0-1,1 1 1,-1-1-1,0 0 0,1 0 1,-1 0-1,0 0 1,0 0-1,0 0 0,1 0 1,-1 0-1,0 0 1,-1 0-1,1 0 1,-1 0-1,-8 6-54,-1 0-1,0 0 1,0-1-1,0-1 1,-1 0 0,0-1-1,0 0 1,0-1 0,-1 0-1,1-1 1,0 0 0,-1-1-1,0 0 1,1-1-1,-1-1 1,-15-2 0,12-1-144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4.930"/>
    </inkml:context>
    <inkml:brush xml:id="br0">
      <inkml:brushProperty name="width" value="0.05" units="cm"/>
      <inkml:brushProperty name="height" value="0.05" units="cm"/>
    </inkml:brush>
  </inkml:definitions>
  <inkml:trace contextRef="#ctx0" brushRef="#br0">427 38 15235,'0'-1'153,"0"-1"1,0 0-1,0 1 0,0-1 0,-1 0 0,1 1 1,-1-1-1,1 1 0,-1-1 0,1 0 0,-1 1 1,0 0-1,0-1 0,0 1 0,0-1 0,0 1 0,0 0 1,0 0-1,0 0 0,-1 0 0,-1-2 0,0 2 52,0 0 0,1 1 0,-1-1 0,0 0-1,0 1 1,0 0 0,0 0 0,0 0 0,0 0 0,0 0-1,-4 1 1,-4 1 97,0 1 0,0 0 0,0 0 0,1 1 0,-1 1 0,-18 11 0,-55 40 459,60-38-614,1 1 0,1 0 0,1 2 0,1 0 0,0 1 0,-25 40 0,42-58-131,1 0 0,0 1 1,0-1-1,0 1 1,1 0-1,-1-1 0,1 1 1,0 0-1,1 0 1,-1 8-1,1-11-11,0 1 0,0-1 0,0 1-1,1-1 1,-1 0 0,1 1 0,0-1 0,-1 0 0,1 0-1,0 0 1,1 1 0,-1-1 0,0 0 0,0 0 0,1-1 0,-1 1-1,1 0 1,0 0 0,0-1 0,-1 1 0,1-1 0,0 1-1,0-1 1,3 1 0,5 3 6,1-2 1,-1 0-1,1 0 0,0 0 0,-1-2 0,1 1 1,0-1-1,16-1 0,-2-1-315,0-1-1,41-9 1,25-15-143,-50 12 195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1.665"/>
    </inkml:context>
    <inkml:brush xml:id="br0">
      <inkml:brushProperty name="width" value="0.05" units="cm"/>
      <inkml:brushProperty name="height" value="0.05" units="cm"/>
    </inkml:brush>
  </inkml:definitions>
  <inkml:trace contextRef="#ctx0" brushRef="#br0">0 233 14451,'5'0'245,"-1"1"0,1-1 0,0 0 0,-1-1 0,1 1 0,0-1-1,-1 0 1,1 0 0,-1 0 0,1 0 0,-1-1 0,8-4 0,20-5 829,273-54 2866,161 13-3420,56 15-428,227-13-13,-622 46-72,1 5 1,209 29-1,-312-26-9,-6-1 1,37 3 0,-56-6-20,0 0-1,0 0 0,1 0 0,-1-1 1,0 1-1,0 0 0,0 0 1,0 0-1,0 0 0,1 0 0,-1-1 1,0 1-1,0 0 0,0 0 1,0 0-1,0-1 0,0 1 0,0 0 1,0 0-1,0 0 0,0-1 1,0 1-1,0 0 0,0 0 0,0 0 1,0-1-1,0 1 0,0 0 1,0 0-1,0 0 0,0-1 0,0 1 1,0 0-1,0 0 0,0 0 1,0-1-1,0 1 0,0 0 0,-1 0 1,1 0-1,0 0 0,0-1 1,0 1-1,-5-10-125,5 10 117,-5-11-159,3-2-75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6.630"/>
    </inkml:context>
    <inkml:brush xml:id="br0">
      <inkml:brushProperty name="width" value="0.05" units="cm"/>
      <inkml:brushProperty name="height" value="0.05" units="cm"/>
    </inkml:brush>
  </inkml:definitions>
  <inkml:trace contextRef="#ctx0" brushRef="#br0">46 56 14299,'6'-47'4616,"-6"38"-1901,-5 34-1168,-9 54-735,1-3-259,-6 104 0,18-179-535,1 1 1,0 0 0,0-1 0,0 1-1,1 0 1,-1-1 0,0 1-1,0 0 1,1-1 0,0 1 0,-1 0-1,1-1 1,0 1 0,1 2-1,-2-4-2,1 0 0,-1 1 0,1-1 0,-1 1 0,1-1 0,0 0 0,-1 1-1,1-1 1,0 0 0,-1 1 0,1-1 0,0 0 0,-1 0 0,1 0 0,0 0 0,-1 0-1,1 0 1,0 0 0,-1 0 0,1 0 0,0 0 0,-1 0 0,2 0 0,2-2 36,0 1-1,-1-1 1,1 0 0,-1 0 0,1 0 0,-1-1-1,0 1 1,0-1 0,5-4 0,123-159 1107,-54 64-842,-77 101-317,0 1 0,1-1 0,-1 1 0,0-1 0,1 1 0,-1-1 0,0 1 0,1-1 0,-1 1 0,1-1 0,-1 1 0,1 0 0,-1-1 0,1 1 0,-1 0 0,1 0 0,-1-1 0,1 1 0,-1 0 0,1 0 0,-1 0 0,1 0 0,1-1 0,-2 2-1,0-1 0,1 1 0,-1-1 0,0 0 0,1 1 0,-1-1 0,0 1 0,1-1 0,-1 1 0,0-1 0,0 1 0,0-1 1,0 1-1,1-1 0,-1 1 0,0 0 0,0-1 0,0 1 0,0-1 0,0 1 0,-3 38-52,2-33 46,-2 15-18,2-14 16,-1 1 0,1-1 0,1 1 0,-1-1 0,1 1 0,1 0 0,0 7 0,0-14 9,-1-1 0,0 1 0,0-1 0,0 1 0,1-1 0,-1 0 0,0 1 0,0-1 0,1 1 0,-1-1 0,0 1 0,1-1 0,-1 0 0,1 1 0,-1-1 0,0 0 0,1 1 0,-1-1 0,1 0 0,-1 1 0,1-1 0,-1 0 0,1 0 0,-1 0 0,1 0 0,-1 0 0,1 1 0,0-1 0,17-5 0,13-18 1,8-15 7,41-54-1,-78 90-9,-1 1 1,0-1 0,1 0-1,0 1 1,-1-1-1,1 1 1,0-1-1,-1 1 1,1 0-1,2-2 1,-3 3 0,-1 0 1,0 0-1,0 0 0,0 0 1,1 0-1,-1 0 0,0 0 1,0 0-1,0 0 0,1 0 1,-1 0-1,0 0 0,0 0 1,1 0-1,-1 1 0,0-1 1,0 0-1,0 0 0,0 0 1,1 0-1,-1 0 0,0 0 0,0 0 1,0 1-1,0-1 0,1 0 1,-1 0-1,0 0 0,0 0 1,0 1-1,0-1 0,0 0 1,0 0-1,1 1 0,0 15-18,-7 34 3,3-36 7,1-1 1,0 1 0,2 0-1,-1 0 1,2 0 0,2 18 0,-3-31 9,0 0 0,0-1 1,0 1-1,0-1 1,0 1-1,1 0 1,-1-1-1,0 1 1,0-1-1,1 1 1,-1 0-1,0-1 0,1 1 1,-1-1-1,0 1 1,1-1-1,-1 1 1,1-1-1,-1 0 1,1 1-1,-1-1 1,1 1-1,-1-1 0,1 0 1,-1 0-1,1 1 1,0-1-1,-1 0 1,1 0-1,-1 0 1,1 1-1,1-1 0,0-1 4,-1 1 0,1-1 0,-1 1 0,1-1 0,0 0 0,-1 1 0,1-1 0,-1 0 0,1 0 0,-1 0 0,3-3 0,3-2 26,0-2 0,-1 1-1,8-12 1,27-57 165,-7 12-21,-30 59-165,-1 7-20,-1 18-65,-4 26-238,1-35 179,-2 20-1379,2 50 1,5-68-169,4-12 200,-6-2 1327,0-1-1,0 1 1,0 0 0,-1-1 0,1 1 0,0-1-1,-1 0 1,1 1 0,1-4 0,11-20-857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7.067"/>
    </inkml:context>
    <inkml:brush xml:id="br0">
      <inkml:brushProperty name="width" value="0.05" units="cm"/>
      <inkml:brushProperty name="height" value="0.05" units="cm"/>
    </inkml:brush>
  </inkml:definitions>
  <inkml:trace contextRef="#ctx0" brushRef="#br0">218 40 14947,'16'-32'2969,"-15"25"-890,-14 21 96,2 3-1716,0-1 1,2 2-1,0-1 1,1 1-1,1 0 1,-8 32-1,3-2-75,-7 73 0,16-92-310,0 1 1,2 0 0,1-1-1,1 1 1,9 45 0,-14-91-482,-26-97-640,20 82 801,1 3 72,-1 1 0,-1 0 0,-1 0 0,-27-43 0,45 74 273,-1 0 0,1 0 0,0-1 0,0 1 0,0-1-1,0-1 1,1 1 0,-1-1 0,1 0 0,-1-1 0,14 2 0,-6 0-128,1-2-1,-1 1 0,0-2 1,1 0-1,25-3 0,-37 2-42,0 1-1,-1-1 1,1 0 0,-1 0-1,1 0 1,-1 0-1,1 0 1,-1-1-1,0 1 1,3-3 0,-4 3 54,0 0 1,0 0 0,0 0 0,0 0 0,-1 0-1,1 0 1,0 0 0,-1 0 0,1 0 0,-1-1 0,1 1-1,-1 0 1,0 0 0,1-1 0,-1 1 0,0 0-1,0-1 1,0 1 0,0 0 0,0 0 0,-1-3-1,-5-19-307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7.506"/>
    </inkml:context>
    <inkml:brush xml:id="br0">
      <inkml:brushProperty name="width" value="0.05" units="cm"/>
      <inkml:brushProperty name="height" value="0.05" units="cm"/>
    </inkml:brush>
  </inkml:definitions>
  <inkml:trace contextRef="#ctx0" brushRef="#br0">4 10 16916,'-3'0'2864,"4"-1"-2408,6 0 1433,3-4-1297,5 2-1336,2 3 936,-3 2-464,3 1-192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7.894"/>
    </inkml:context>
    <inkml:brush xml:id="br0">
      <inkml:brushProperty name="width" value="0.05" units="cm"/>
      <inkml:brushProperty name="height" value="0.05" units="cm"/>
    </inkml:brush>
  </inkml:definitions>
  <inkml:trace contextRef="#ctx0" brushRef="#br0">390 64 20420,'-1'10'1553,"-11"9"-1225,1 7-144,-5 10 504,0 4-216,2 7-280,2 3-240,2-3-512,5 1-320,3-8-1057,-1-9 1577,0-9-304,-1-4-320</inkml:trace>
  <inkml:trace contextRef="#ctx0" brushRef="#br0" timeOffset="1">27 54 17556,'6'-4'343,"-1"-1"0,1 1 0,0 0 0,0 1 0,1 0 1,-1 0-1,1 0 0,-1 0 0,12-2 0,4 0 504,38-3 0,-36 6-662,0 1 1,0 0 0,0 2-1,0 2 1,0 0 0,0 1-1,-1 1 1,1 1 0,29 13-1,-45-16-185,-1 1 0,1 0 1,-1 0-1,0 1 0,-1 0 0,1 0 0,-1 1 0,0-1 0,0 1 0,-1 1 0,0-1 1,0 1-1,0 0 0,4 8 0,-5-4 0,1-1 0,-1 1 1,-1 0-1,0 0 0,-1 1 0,0-1 0,-1 0 1,0 1-1,-1 17 0,-1-12 54,0-1 0,-2 0 0,0 1 0,-1-1 0,0 0 0,-1-1 0,-1 1 1,-1-1-1,0 0 0,-1-1 0,0 0 0,-1 0 0,-1-1 0,-16 18 0,13-19 65,-1-1 1,0 0-1,-1-1 0,0 0 0,-1-2 0,0 1 1,0-2-1,-33 10 0,26-10-143,0-2 0,0-1 0,0 0 0,-1-2 0,1-1 1,-32-2-1,48 1-57,0 0 0,1-1 1,-1 0-1,0 0 0,0 0 1,1-1-1,-1 0 0,1-1 0,-1 1 1,1-1-1,0 0 0,0-1 1,-6-4-1,1-6-266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8.438"/>
    </inkml:context>
    <inkml:brush xml:id="br0">
      <inkml:brushProperty name="width" value="0.05" units="cm"/>
      <inkml:brushProperty name="height" value="0.05" units="cm"/>
    </inkml:brush>
  </inkml:definitions>
  <inkml:trace contextRef="#ctx0" brushRef="#br0">5 9 17012,'-4'6'1552,"8"-3"-880,9-2-192,17-1 792,10-3-159,20 2-289,5 0-168,11-5-152,4 3-64,-1 0-480,-5 2-376,-14 4-696,-8 2 0,-25-3 776,-8-1-249,-18 1-271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8.844"/>
    </inkml:context>
    <inkml:brush xml:id="br0">
      <inkml:brushProperty name="width" value="0.05" units="cm"/>
      <inkml:brushProperty name="height" value="0.05" units="cm"/>
    </inkml:brush>
  </inkml:definitions>
  <inkml:trace contextRef="#ctx0" brushRef="#br0">0 128 16043,'12'7'1953,"9"-7"-1217,21 0-192,8-7 1000,13-4-671,4-5-121,11 6-504,1-6-368,-3 5 1424,-5-4-1192,-19-9-96,-5 0 40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29.267"/>
    </inkml:context>
    <inkml:brush xml:id="br0">
      <inkml:brushProperty name="width" value="0.05" units="cm"/>
      <inkml:brushProperty name="height" value="0.05" units="cm"/>
    </inkml:brush>
  </inkml:definitions>
  <inkml:trace contextRef="#ctx0" brushRef="#br0">178 0 19028,'14'9'563,"0"-1"-1,0 2 1,-1 0-1,18 18 1,-7-6-131,-17-17-398,-1 1 0,0 0 1,-1 0-1,1 0 1,-1 1-1,0 0 0,-1 0 1,0 0-1,0 1 0,0-1 1,-1 1-1,-1 0 0,1 0 1,-1 0-1,0 0 1,1 12-1,-3-8-3,0 1-1,-1-1 1,0 0 0,-1 0-1,0 0 1,-1 0 0,0 0-1,-1 0 1,0-1 0,-10 19-1,-1-4 7,0 0-1,-2-1 1,0-1-1,-41 42 1,40-48-212,0-2 0,0 0 1,-2-1-1,0-1 0,-1-1 1,-33 16-1,20-16-118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6:46.184"/>
    </inkml:context>
    <inkml:brush xml:id="br0">
      <inkml:brushProperty name="width" value="0.05" units="cm"/>
      <inkml:brushProperty name="height" value="0.05" units="cm"/>
    </inkml:brush>
  </inkml:definitions>
  <inkml:trace contextRef="#ctx0" brushRef="#br0">55 29 12683,'0'-9'1315,"0"-4"13,0 13-1248,0-1 1,0 1-1,0 0 1,0 0-1,0-1 0,-1 1 1,1 0-1,0 0 1,0 0-1,0-1 1,0 1-1,0 0 1,-1 0-1,1 0 0,0 0 1,0-1-1,0 1 1,-1 0-1,1 0 1,0 0-1,0 0 1,0 0-1,-1 0 0,1 0 1,0-1-1,0 1 1,-1 0-1,1 0 1,0 0-1,0 0 1,0 0-1,-1 0 0,1 0 1,0 0-1,0 0 1,-1 0-1,1 0 1,0 1-1,0-1 1,-1 0-1,-5-2 1491,11 5-791,-5-2-370,0 0 333,-5-3-340,1-2-69,10 8-250,-6-3-64,-7-1 304,5 13-296,1-1 0,0 0-1,0 0 1,2 0 0,1 14 0,-1-12-12,0 1 0,-1 0 1,-2 17-1,-5 30 12,1 67-1,1-11-5,1-63-16,-8 154 39,21-107-49,0-19 5,-8-65 7,8 36 0,-8-50-5,-1-4-1,1 1 0,-1-1 0,0 1 0,0-1 0,0 1 0,0-1 0,1 1 0,-1-1 0,0 1-1,0-1 1,0 1 0,0-1 0,0 1 0,0-1 0,-1 1 0,1-1 0,0 0 0,0 1 0,0-1 0,0 1 0,-1-1 0,1 1 0,0-1 0,0 1-1,-1-1 1,1 0 0,0 1 0,0-1 0,-1 0 0,0 1 0,1-1-7,7 7-1750,-1-6 1451,-2-1-76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28.869"/>
    </inkml:context>
    <inkml:brush xml:id="br0">
      <inkml:brushProperty name="width" value="0.05" units="cm"/>
      <inkml:brushProperty name="height" value="0.05" units="cm"/>
    </inkml:brush>
  </inkml:definitions>
  <inkml:trace contextRef="#ctx0" brushRef="#br0">373 29 14419,'9'-18'1838,"-9"17"-1792,0 1 0,0 0 0,0-1 0,0 1-1,0 0 1,0-1 0,0 1 0,0 0 0,0-1 0,0 1-1,-1-1 1,1 1 0,0 0 0,0 0 0,0-1 0,0 1 0,-1 0-1,1-1 1,0 1 0,0 0 0,-1 0 0,1-1 0,0 1 0,0 0-1,-1 0 1,1-1 0,0 1 0,-1 0 0,1 0 0,-3-1 104,0 1 0,0 0 0,0-1 1,0 1-1,0 0 0,0 1 0,0-1 1,0 1-1,0-1 0,-5 3 0,-14 3 107,0 2 0,0 0-1,1 2 1,0 0-1,1 1 1,0 1-1,1 1 1,0 1-1,1 1 1,-22 23-1,30-29-185,1 2 0,0-1 0,1 1 0,0 1 0,1-1-1,0 1 1,1 1 0,0-1 0,1 1 0,1 0-1,0 0 1,0 0 0,1 1 0,1-1 0,1 1 0,0 0-1,0-1 1,3 26 0,-1-33-53,0 1-1,1-1 1,0 0 0,0 0-1,0 0 1,1 0-1,0 0 1,0-1 0,0 1-1,1-1 1,0 0-1,0 0 1,0 0 0,7 5-1,-3-4-46,-1 0-1,1 0 0,1-1 1,-1 0-1,1-1 0,0 0 1,0 0-1,0-1 0,10 3 1,-7-3-45,0-1 1,0-1 0,0 1-1,1-2 1,-1 0 0,0 0-1,13-3 1,-16 2 18,-1-1 0,0 0 0,0 0 1,0-1-1,0 0 0,0 0 0,-1-1 0,1 0 0,-1 0 0,8-7 0,22-22-186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29.507"/>
    </inkml:context>
    <inkml:brush xml:id="br0">
      <inkml:brushProperty name="width" value="0.05" units="cm"/>
      <inkml:brushProperty name="height" value="0.05" units="cm"/>
    </inkml:brush>
  </inkml:definitions>
  <inkml:trace contextRef="#ctx0" brushRef="#br0">78 1 18420,'-16'25'1744,"0"7"-1312,0 4-208,2 8 673,4 3-489,4-1-8,8-3-200,-1-11-152,5-5-312,0-8-160,1-8-288,-2-11-225,-2-16 657,-1-8-216,-2-16-64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2.569"/>
    </inkml:context>
    <inkml:brush xml:id="br0">
      <inkml:brushProperty name="width" value="0.05" units="cm"/>
      <inkml:brushProperty name="height" value="0.05" units="cm"/>
    </inkml:brush>
  </inkml:definitions>
  <inkml:trace contextRef="#ctx0" brushRef="#br0">41 53 12699,'-13'3'1012,"10"-2"-759,-1-1 0,1 1 1,0 0-1,-1 0 1,1 1-1,-4 1 1,29 0 2820,243-15 445,-97 2-2824,472-6 135,-119 4-692,544-6-47,-1046 19-424,-28 0-416,-35 0 72,0-1 313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29.929"/>
    </inkml:context>
    <inkml:brush xml:id="br0">
      <inkml:brushProperty name="width" value="0.05" units="cm"/>
      <inkml:brushProperty name="height" value="0.05" units="cm"/>
    </inkml:brush>
  </inkml:definitions>
  <inkml:trace contextRef="#ctx0" brushRef="#br0">9 28 17732,'0'-13'2160,"0"7"-1384,-6-2 1297,5 8-1081,-1 2-280,5 7-600,0-2-288,3 3-584,0-3-296,5 5 720,-1-2-8,4 0-192,5 6-177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0.351"/>
    </inkml:context>
    <inkml:brush xml:id="br0">
      <inkml:brushProperty name="width" value="0.05" units="cm"/>
      <inkml:brushProperty name="height" value="0.05" units="cm"/>
    </inkml:brush>
  </inkml:definitions>
  <inkml:trace contextRef="#ctx0" brushRef="#br0">138 0 15963,'0'1'101,"0"0"-1,0-1 0,-1 1 1,1-1-1,0 1 0,0-1 1,-1 1-1,1-1 0,0 1 1,0-1-1,-1 1 1,1-1-1,0 1 0,-1-1 1,1 0-1,-1 1 0,1-1 1,-1 0-1,1 1 0,-1-1 1,1 0-1,-1 1 0,1-1 1,-1 0-1,1 0 0,-1 0 1,1 1-1,-1-1 0,1 0 1,-1 0-1,0 0 0,1 0 1,-1 0-1,0 0 0,-34 5 1871,18-3-1086,16-2-866,-1 1-1,1-1 0,-1 0 1,1 1-1,-1-1 0,1 1 1,0 0-1,-1-1 0,1 1 1,0 0-1,0 0 0,0 0 1,-1-1-1,1 1 0,0 1 1,0-1-1,0 0 0,1 0 1,-2 2-1,2-2-21,0 0 0,-1 0 0,1 0 1,0 0-1,1 0 0,-1 0 0,0 0 0,0 0 0,0 0 1,0 0-1,1 0 0,-1 0 0,0 0 0,1-1 0,-1 1 0,1 0 1,-1 0-1,1 0 0,0 0 0,-1 0 0,1-1 0,0 1 0,-1 0 1,1-1-1,0 1 0,0 0 0,1 0 0,15 10-31,0-1-1,0-1 1,1 0 0,0-2-1,22 7 1,21 10-35,-60-24 69,60 31-61,-55-28 53,-1 1 0,0-1 1,0 1-1,0 0 0,0 1 0,-1-1 0,0 1 0,6 7 0,-10-11 7,1 0 0,0 0 0,-1 1-1,1-1 1,-1 0 0,1 0-1,-1 1 1,0-1 0,0 0-1,1 0 1,-1 1 0,0-1 0,0 0-1,0 1 1,0-1 0,-1 0-1,1 1 1,0-1 0,0 0 0,-1 0-1,1 1 1,-1-1 0,1 0-1,-1 0 1,0 0 0,1 1 0,-1-1-1,0 0 1,0 0 0,0 0-1,0 0 1,0-1 0,0 1-1,0 0 1,0 0 0,0 0 0,0-1-1,-2 2 1,-5 2 43,-1 1 1,0-1-1,0-1 0,-9 3 1,16-5-26,-24 5 193,1-2-1,-1 0 1,0-2-1,-1-1 1,-34-2 0,41 0-52,13 1-131,0 0-1,0-1 0,0 0 0,1 0 0,-1-1 0,-7-2 0,13 3-61,-1 1 0,1 0 1,0-1-1,0 1 0,0-1 0,0 0 0,0 1 0,0-1 0,0 0 0,0 0 0,0 0 0,0 0 0,0 1 0,1-1 0,-1 0 0,0 0 1,1-1-1,-1 1 0,0 0 0,1 0 0,0 0 0,-1 0 0,1 0 0,-1-1 0,1 1 0,0 0 0,0 0 0,0-1 0,0 1 1,0 0-1,0 0 0,0 0 0,0-1 0,1 1 0,-1 0 0,0 0 0,1 0 0,-1-1 0,1 1 0,-1 0 0,1 0 0,1-2 0,3-5 16,1 0 0,0 0 0,0 1 0,1 0 0,0 0 0,12-9 0,-5 4-109,22-20-237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0.786"/>
    </inkml:context>
    <inkml:brush xml:id="br0">
      <inkml:brushProperty name="width" value="0.05" units="cm"/>
      <inkml:brushProperty name="height" value="0.05" units="cm"/>
    </inkml:brush>
  </inkml:definitions>
  <inkml:trace contextRef="#ctx0" brushRef="#br0">119 4 17724,'0'0'70,"-1"0"0,1-1 0,0 1 0,-1 0 0,1-1 0,0 1-1,-1 0 1,1 0 0,0-1 0,-1 1 0,1 0 0,-1 0 0,1 0 0,0 0 0,-1-1 0,1 1 0,-1 0 0,1 0 0,-1 0 0,1 0 0,0 0 0,-1 0 0,1 0 0,-1 0 0,1 0 0,-1 0 0,1 1 0,0-1 0,-1 0-1,1 0 1,-1 0 0,0 1 0,-10 14 1124,-1 21-29,10-22-1042,0 1 0,1-1-1,1 1 1,0-1 0,1 1-1,1-1 1,5 24-1,4 3-115,22 49-1,2 7-698,-35-94 552,1-1 1,0 1-1,-1 0 1,0-1-1,1 1 1,-1 0-1,0 0 1,0-1-1,-1 4 1,1-6 96,0 1 1,0-1 0,0 0 0,0 0-1,0 1 1,-1-1 0,1 0 0,0 0-1,0 1 1,0-1 0,0 0 0,0 0 0,-1 1-1,1-1 1,0 0 0,0 0 0,-1 0-1,1 1 1,0-1 0,0 0 0,0 0-1,-1 0 1,1 0 0,0 0 0,-1 1-1,1-1 1,0 0 0,0 0 0,-1 0 0,1 0-1,-15-9-958,-8-17 1000,0 0 1,2-2-1,-27-47 1,33 52 743,14 20-717,-2 0 216,1-1 0,0 1 0,0-1 0,1 1 1,-1-1-1,-1-4 0,3 8-195,0-1 0,0 1 0,0-1 0,0 1 0,0-1-1,0 1 1,0-1 0,0 1 0,0-1 0,0 1 0,0 0 0,0-1 0,1 1 0,-1-1 0,0 1 0,0-1-1,0 1 1,1 0 0,-1-1 0,0 1 0,0-1 0,1 0 0,0 1-7,0-1 1,0 1-1,0-1 1,0 1-1,0 0 0,0-1 1,0 1-1,0 0 1,0 0-1,0 0 1,1 0-1,-1 0 0,0 0 1,1 0-1,152 11-880,-97-11 641,11 0-67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2.220"/>
    </inkml:context>
    <inkml:brush xml:id="br0">
      <inkml:brushProperty name="width" value="0.05" units="cm"/>
      <inkml:brushProperty name="height" value="0.05" units="cm"/>
    </inkml:brush>
  </inkml:definitions>
  <inkml:trace contextRef="#ctx0" brushRef="#br0">71 17 13147,'3'-16'3482,"-5"26"-989,-7 31-956,2-2-1092,-9 45-41,4 1 1,-2 126-1,14-208-400,0 1 1,0-1 0,0 1 0,1-1-1,-1 0 1,1 1 0,0-1-1,0 1 1,1-1 0,2 5 0,-4-7-3,1 0 0,0 0 0,1 1 0,-1-1 0,0 0 0,0 0 0,0-1 0,1 1 0,-1 0 0,0 0 0,1 0 0,-1-1 0,1 1 0,-1-1 0,1 1 1,-1-1-1,1 0 0,-1 0 0,1 1 0,-1-1 0,1 0 0,-1 0 0,1 0 0,-1-1 0,3 1 0,7-3 6,0 1 0,0-2 1,0 0-1,12-5 0,-14 5-2,0 0-1,-1 0 1,1 1 0,1 1 0,-1 0-1,0 0 1,11-1 0,-19 3-6,1 0 0,-1 0 0,1 0 0,-1 0 0,1 1 1,-1-1-1,0 0 0,1 1 0,-1-1 0,0 1 0,1-1 0,-1 1 1,0 0-1,1-1 0,-1 1 0,0 0 0,0 0 0,0 0 0,0 0 0,0 0 1,0 0-1,1 2 0,0-1 0,-1 0 0,-1 0 0,1 1 0,0-1 0,0 1-1,-1-1 1,0 0 0,1 1 0,-1-1 0,0 1 0,0-1 0,-1 4 0,0 2 3,0-1-1,-1 1 1,0 0 0,0-1 0,-1 1-1,0-1 1,-5 10 0,4-12 64,0 1-1,0-1 1,0-1 0,0 1-1,0-1 1,-1 1 0,0-1-1,0-1 1,0 1 0,-1-1-1,1 1 1,-1-2 0,0 1-1,0-1 1,1 1 0,-2-2 0,1 1-1,0-1 1,0 0 0,-10 1-1,11-2-81,1 0 1,0-1-1,-1 1 0,1-1 0,0 1 0,0-1 1,-1-1-1,1 1 0,0-1 0,0 1 0,1-1 1,-1 0-1,0-1 0,1 1 0,-1-1 0,1 1 1,-1-1-1,1 0 0,0 0 0,0 0 0,1-1 1,-1 1-1,1-1 0,0 0 0,0 1 0,0-1 1,0 0-1,0 0 0,1 0 0,-2-8 0,3 11-82,-1 0-1,1 0 0,-1 0 1,1 0-1,0 0 0,-1 0 1,1 0-1,0 0 0,0 0 1,0 0-1,0 0 0,0 0 1,0 0-1,0-1 0,0 1 1,1 0-1,-1 0 0,0 0 1,1 0-1,-1 0 1,0 0-1,1 0 0,-1 0 1,1 0-1,0 0 0,-1 1 1,1-1-1,0 0 0,0 0 1,-1 0-1,1 1 0,0-1 1,0 0-1,1 0 0,7 0-650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2.674"/>
    </inkml:context>
    <inkml:brush xml:id="br0">
      <inkml:brushProperty name="width" value="0.05" units="cm"/>
      <inkml:brushProperty name="height" value="0.05" units="cm"/>
    </inkml:brush>
  </inkml:definitions>
  <inkml:trace contextRef="#ctx0" brushRef="#br0">76 141 17524,'0'0'62,"0"0"0,0 0 0,0 0 0,0 0 0,0 1 0,0-1 0,0 0 0,0 0 1,0 0-1,0 0 0,0 1 0,0-1 0,0 0 0,0 0 0,0 0 0,0 0 0,0 0 0,0 1 0,1-1 0,-1 0 1,0 0-1,0 0 0,0 0 0,0 0 0,0 0 0,0 0 0,1 0 0,-1 1 0,0-1 0,0 0 0,0 0 0,0 0 1,1 0-1,-1 0 0,0 0 0,0 0 0,0 0 0,0 0 0,0 0 0,1 0 0,-1 0 0,0 0 0,11-4 1116,8-9-475,-13 8-600,0-1-1,0 0 1,-1 0-1,0 0 1,0-1 0,5-9-1,-9 14-56,1-1 0,-1 1 0,0-1-1,0 1 1,0-1 0,0 0 0,0 0 0,-1 1-1,1-1 1,-1 0 0,1 0 0,-1 0 0,0 0-1,0 1 1,-1-1 0,1 0 0,0 0 0,-1 0-1,0 1 1,0-1 0,-1-4 0,1 6-23,0 0 1,1 1-1,-1-1 0,0 0 1,0 0-1,0 0 1,0 1-1,0-1 0,0 0 1,0 1-1,0-1 1,0 1-1,0-1 1,-1 1-1,1-1 0,0 1 1,0 0-1,0 0 1,0 0-1,-1-1 0,1 1 1,0 0-1,0 1 1,0-1-1,-1 0 1,1 0-1,0 0 0,-2 1 1,-1 0 8,0 1 0,1-1 0,-1 1 0,1-1 0,-1 1 0,1 0 0,0 0 0,-4 4 0,-2 2-30,0 1 0,1 1 0,1 0 0,0 0 0,0 0 0,0 1 0,2 0 0,-1 0 0,1 1 0,1-1 0,0 1 0,1 0 0,0 0 0,1 1 0,-1 20 0,3-30-54,0 0 0,0 0-1,0 0 1,0 0 0,1-1 0,0 1 0,-1 0 0,1 0 0,0 0 0,1-1 0,-1 1 0,0 0 0,1-1 0,-1 1 0,1-1 0,0 0 0,0 1 0,0-1 0,0 0-1,0 0 1,1 0 0,-1-1 0,0 1 0,1 0 0,-1-1 0,1 0 0,0 1 0,-1-1 0,1 0 0,5 1 0,0-1-25,0 0-1,-1-1 1,1 0 0,0 0 0,-1-1 0,1 1-1,0-2 1,-1 1 0,1-1 0,12-5-1,23-10-412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3.065"/>
    </inkml:context>
    <inkml:brush xml:id="br0">
      <inkml:brushProperty name="width" value="0.05" units="cm"/>
      <inkml:brushProperty name="height" value="0.05" units="cm"/>
    </inkml:brush>
  </inkml:definitions>
  <inkml:trace contextRef="#ctx0" brushRef="#br0">185 0 15787,'-9'1'481,"0"0"0,0 1-1,0 0 1,0 1 0,0-1-1,0 2 1,1-1-1,-12 7 1,-14 6 1056,-1 0-621,33-15-888,0 0 0,0 0 0,1 0 0,-1 0 0,0 1 0,1-1 0,-1 1 0,1-1 0,0 1 0,-1-1-1,1 1 1,0 0 0,0-1 0,0 1 0,0 0 0,0 2 0,1-3-33,0 0 1,0-1-1,0 1 1,0-1 0,0 1-1,0-1 1,0 1-1,1 0 1,-1-1-1,0 1 1,1-1-1,-1 1 1,0-1-1,1 1 1,-1-1-1,0 0 1,1 1-1,-1-1 1,1 1-1,-1-1 1,1 0-1,-1 1 1,1-1-1,-1 0 1,1 0-1,-1 1 1,1-1-1,-1 0 1,2 0-1,17 6-87,-18-6 82,70 11-267,25 4 112,-86-12 131,-1-1-1,0 2 1,0-1-1,-1 1 1,1 0-1,-1 1 1,14 9-1,-20-13 29,0 1 0,-1-1-1,1 0 1,-1 1 0,1-1 0,-1 1-1,0-1 1,1 1 0,-1 0 0,0-1-1,0 1 1,0 0 0,0 0 0,-1 0-1,1 0 1,0 0 0,-1 0 0,1 0-1,-1 0 1,0 4 0,0-4 28,0 1 1,-1-1-1,0 0 1,0 1-1,0-1 1,0 0-1,0 0 1,0 0-1,0 0 0,-1 0 1,1 0-1,-1 0 1,1 0-1,-1-1 1,-2 3-1,-4 2 127,0 0 0,0-1 0,-1 0 0,1 0-1,-1-1 1,0 0 0,-15 4 0,14-5-81,0-1 1,0 0-1,0 0 0,-1-1 0,1 0 0,0-1 1,-1 0-1,1 0 0,-1-1 0,1-1 1,-12-3-1,21 5-65,1 0 1,-1 0 0,0 0-1,0-1 1,1 1-1,-1 0 1,0-1 0,0 1-1,1 0 1,-1-1-1,0 1 1,1-1-1,-1 1 1,1-1 0,-1 1-1,0-1 1,1 0-1,-1 1 1,1-1 0,0 0-1,-1 1 1,1-1-1,0 0 1,-1 0-1,1 1 1,0-1 0,0 0-1,-1 0 1,1 0-1,0 1 1,0-1-1,0 0 1,0 0 0,0 0-1,0 1 1,0-1-1,1 0 1,-1 0 0,0 0-1,0 1 1,1-1-1,-1 0 1,0 0-1,1 1 1,-1-1 0,0 0-1,1 1 1,-1-1-1,1 1 1,0-2 0,10-5-162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3.531"/>
    </inkml:context>
    <inkml:brush xml:id="br0">
      <inkml:brushProperty name="width" value="0.05" units="cm"/>
      <inkml:brushProperty name="height" value="0.05" units="cm"/>
    </inkml:brush>
  </inkml:definitions>
  <inkml:trace contextRef="#ctx0" brushRef="#br0">178 8 16540,'-2'-1'184,"-1"-1"1,1 2 0,-1-1 0,0 0 0,1 0 0,-1 1-1,0-1 1,1 1 0,-1 0 0,0 0 0,1 0 0,-1 0 0,0 0-1,1 1 1,-1-1 0,0 1 0,1 0 0,-1 0 0,1 0 0,-5 2-1,-5 3 433,0 0 0,-18 13-1,30-18-594,-9 5 140,1 0 0,0 1 0,0 1 1,-11 13-1,18-19-157,-1 0 1,1-1-1,0 1 1,-1 0 0,1 1-1,0-1 1,1 0-1,-1 0 1,0 0-1,1 1 1,-1-1-1,0 3 1,2-3-10,-1-1 1,0 0 0,0 0-1,1 0 1,-1 0-1,0 1 1,1-1-1,-1 0 1,1 0-1,-1 0 1,1 0 0,0 0-1,0 0 1,-1 0-1,1-1 1,0 1-1,0 0 1,0 0-1,0 0 1,0-1-1,0 1 1,0 0 0,0-1-1,0 1 1,2 0-1,16 6-15,1-1 0,-1-1 0,1 0 0,26 2 0,-26-5 21,0 1 0,-1 1 1,1 1-1,25 11 0,-44-16-1,0 0-1,0 0 0,-1 1 0,1-1 1,0 0-1,-1 0 0,1 1 1,0-1-1,-1 1 0,1-1 1,0 0-1,-1 1 0,1-1 0,-1 1 1,1-1-1,-1 1 0,1 0 1,-1-1-1,1 1 0,-1 0 1,0-1-1,1 1 0,-1 0 1,0-1-1,0 1 0,1 0 0,-1-1 1,0 1-1,0 0 0,0 1 1,-1-1 7,1 1 0,-1-1 0,0 0 0,0 0 0,0 1 0,0-1 0,0 0 0,0 0 1,0 0-1,0 0 0,0 0 0,0-1 0,0 1 0,-3 1 0,-5 3 84,-1-1-1,0 0 1,-13 4 0,-3-2 249,-34 5-1,49-9-275,1-1 0,-1-1-1,0 0 1,1 0-1,-1-1 1,-13-3-1,23 4-126,-1-1-1,1 1 0,0 0 0,0-1 0,0 1 1,0-1-1,-1 1 0,1-1 0,0 0 1,0 1-1,0-1 0,0 0 0,1 0 1,-1 0-1,0 0 0,0 0 0,0 0 1,1 0-1,-2-2 0,2 2 7,0 0 0,-1 1 0,1-1 0,0 0 0,0 0 0,0 0 0,0 0 0,1 0 0,-1 0 0,0 0 0,0 0 0,1 0 0,-1 0 0,0 0 0,1 0 0,-1 0 0,1 1 0,-1-1 0,1 0 0,-1 0 0,1 0 0,0 1 0,-1-1 0,1 0 0,0 1 0,1-2 0,11-6-533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4.281"/>
    </inkml:context>
    <inkml:brush xml:id="br0">
      <inkml:brushProperty name="width" value="0.05" units="cm"/>
      <inkml:brushProperty name="height" value="0.05" units="cm"/>
    </inkml:brush>
  </inkml:definitions>
  <inkml:trace contextRef="#ctx0" brushRef="#br0">1 98 13115,'1'0'252,"0"1"-1,0-1 1,0 1 0,-1-1 0,1 1-1,0-1 1,0 0 0,0 0 0,0 1-1,0-1 1,1 0 0,-1 0 0,0 0-1,0 0 1,0 0 0,0 0 0,0 0-1,0-1 1,1 1 0,23-8 2239,-16 5-1470,-6 2-752,0 0-1,0-1 1,0 1-1,0-1 1,0 0-1,0 0 1,0 0-1,3-3 1,2-1 124,20-8-94,-25 12-290,1-1 0,-1 1 0,0 0 0,1 0 0,0 1 0,7-3 0,5-3 12,-16 7-18,0 0 0,0 0 0,0 0 1,0 0-1,-1 0 0,1 0 1,0 0-1,0 0 0,0-1 0,0 1 1,0 0-1,0 0 0,0 0 1,0 0-1,0 0 0,0 0 0,0 0 1,0-1-1,0 1 0,0 0 1,0 0-1,0 0 0,0 0 0,0 0 1,0 0-1,0-1 0,0 1 0,0 0 1,0 0-1,0 0 0,0 0 1,0 0-1,0 0 0,0 0 0,0-1 1,0 1-1,0 0 0,0 0 1,0 0-1,0 0 0,0 0 0,1 0 1,-1 0-1,0 0 0,0-1 0,-15 2 243,14-1-118,1 0-126,0 0-1,0 0 1,0 0 0,0-1 0,0 1-1,0 0 1,0 0 0,0 0 0,0 0-1,0 0 1,0 0 0,0 0 0,1 0-1,-1 0 1,0 0 0,0 0 0,0 0-1,0-1 1,0 1 0,0 0 0,0 0-1,0 0 1,0 0 0,0 0 0,0 0 0,0 0-1,0 0 1,0 0 0,0-1 0,0 1-1,0 0 1,0 0 0,0 0 0,0 0-1,0 0 1,0 0 0,-1 0 0,1 0-1,0 0 1,0 0 0,0-1 0,0 1-1,0 0 1,0 0 0,0 0 0,0 0-1,0 0 1,0 0 0,0 0 0,0 0 0,0 0-1,-1 0 1,1 0 0,0 0 0,0 0-1,0 0 1,0 0 0,0 0 0,0 0-1,0 0 1,0 0 0,0 0 0,-1 0-1,1 0 1,12-4 189,9-3 0,-30 10-118,8-2-136,1-1 0,-1 0-1,1 1 1,-1-1 0,0 0 0,1 1-1,-1-1 1,1 0 0,-1 0 0,1 1-1,-1-1 1,0 0 0,1 0 0,-1 0-1,0 0 1,1 0 0,-1 0-1,0 0 1,1 0 0,-1 0 0,1 0-1,-2-1 1,-16-3 74,-4-8-270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6.038"/>
    </inkml:context>
    <inkml:brush xml:id="br0">
      <inkml:brushProperty name="width" value="0.05" units="cm"/>
      <inkml:brushProperty name="height" value="0.05" units="cm"/>
    </inkml:brush>
  </inkml:definitions>
  <inkml:trace contextRef="#ctx0" brushRef="#br0">59 180 14651,'2'0'452,"0"0"-1,0 0 1,0-1-1,0 1 1,0-1 0,0 0-1,0 1 1,0-1-1,0 0 1,1-1-1,30-24 1301,-20 14-1293,-2 2-46,0 1 0,18-22 0,-25 26-252,0-1-1,-1 1 0,1-1 0,-1 0 1,0 1-1,0-1 0,-1-1 0,3-9 1,-5 15-142,1 0 0,-1 1 0,0-1 0,0 0 1,1 1-1,-1-1 0,0 1 0,0-1 0,0 0 0,0 1 1,0-1-1,0 0 0,0 1 0,0-1 0,0 0 1,-1 1-1,1-1 0,0 0 0,0 1 0,0-1 1,-1 1-1,1-1 0,0 0 0,-1 1 0,1-1 1,-1 1-1,1-1 0,0 1 0,-1-1 0,1 1 1,-1 0-1,1-1 0,-1 1 0,0-1 0,1 1 0,-1 0 1,1 0-1,-1-1 0,0 1 0,1 0 0,-1 0 1,1 0-1,-1-1 0,0 1 0,1 0 0,-1 0 1,0 0-1,1 0 0,-1 0 0,0 1 0,1-1 1,-1 0-1,0 0 0,1 0 0,-1 0 0,1 1 0,-2-1 1,-4 2 41,-1 1 1,1-1 0,0 1-1,-7 4 1,-2 2-29,0 1-1,1 1 1,1 0-1,-14 14 1,19-17-31,0 1-1,0 1 1,1-1 0,0 1 0,0 0 0,-9 22 0,15-30-3,0 0 1,0 0-1,0 0 0,1 1 0,-1-1 1,1 0-1,0 1 0,-1-1 0,1 0 0,0 1 1,0-1-1,0 0 0,1 1 0,-1-1 0,1 0 1,-1 1-1,1-1 0,0 0 0,-1 0 1,1 0-1,1 0 0,0 3 0,1-3-10,-1 1 0,0-1 0,1 0 0,-1 0 0,1-1 0,0 1 0,0 0 0,0-1 0,-1 0 0,1 0 0,1 1 0,-1-2 0,0 1 0,0 0 0,0-1 0,5 1 0,3-1-251,0 0 1,0-1 0,0 0-1,-1-1 1,1 0 0,0-1-1,-1 0 1,0 0-1,0-1 1,0-1 0,0 0-1,-1 0 1,1-1-1,-1 0 1,-1 0 0,11-10-1,4-3-577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6.805"/>
    </inkml:context>
    <inkml:brush xml:id="br0">
      <inkml:brushProperty name="width" value="0.05" units="cm"/>
      <inkml:brushProperty name="height" value="0.05" units="cm"/>
    </inkml:brush>
  </inkml:definitions>
  <inkml:trace contextRef="#ctx0" brushRef="#br0">44 1 15923,'1'0'2550,"0"4"-885,1 14-222,-3 22-747,-20 89 99,-4 36-355,25-164-409,-1 1 1,1-1-1,0 1 1,0-1-1,0 1 0,0 0 1,0-1-1,1 1 1,-1-1-1,0 1 1,2 2-1,-2-4-14,0 0 0,1 0 0,-1 0 0,0 0 0,1-1 0,-1 1 0,0 0 0,1 0 0,-1 0 0,0 0 0,0 0 0,1 0 0,-1-1 0,0 1 0,1 0 0,-1 0 0,0 0 0,0-1 0,0 1 0,1 0 0,-1-1-1,0 1 1,0 0 0,0 0 0,0-1 0,1 1 0,-1 0 0,0-1 0,0 1 0,0 0 0,0-1 0,15-37 707,39-209 999,-54 247-1746,1-1-1,-1 0 1,0 0-1,1 0 0,-1 1 1,1-1-1,-1 0 1,1 1-1,-1-1 1,1 0-1,0 1 1,-1-1-1,1 1 1,0-1-1,-1 1 1,1-1-1,0 1 1,0-1-1,0 1 1,-1 0-1,1 0 1,0-1-1,0 1 1,0 0-1,0 0 1,0 0-1,-1 0 0,1 0 1,2 0-1,34 2-934,-20 0 414,56-2-153,-25-1 304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3.319"/>
    </inkml:context>
    <inkml:brush xml:id="br0">
      <inkml:brushProperty name="width" value="0.05" units="cm"/>
      <inkml:brushProperty name="height" value="0.05" units="cm"/>
    </inkml:brush>
  </inkml:definitions>
  <inkml:trace contextRef="#ctx0" brushRef="#br0">12 214 11755,'-1'0'88,"1"0"0,-1 0 1,1 0-1,-1-1 1,1 1-1,-1 0 0,1 0 1,-1-1-1,1 1 1,-1 0-1,1-1 1,-1 1-1,1-1 0,-1 1 1,1 0-1,0-1 1,-1 1-1,1-1 0,0 1 1,-1-1-1,1 1 1,0-1-1,0 1 1,0-1-1,-1 0 0,1 1 1,0-1-1,0 1 1,0-1-1,0 1 1,0-1-1,0 0 0,0 0 1,1 0 64,0 0 0,0 0 0,0 0 0,0 0 0,0 0 0,0 0 0,1 0 0,-1 1 0,0-1 0,0 0 0,1 1 0,-1-1 0,2 0 0,51-10 1919,-52 11-2022,51-7 1012,0 4 0,60 2 0,108 17-188,4 0-738,-99-16-208,215-27 0,123-51-42,-53 8 147,-284 56-440,0 6 1,160 10 0,-274-2-52,-16 0 135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8.222"/>
    </inkml:context>
    <inkml:brush xml:id="br0">
      <inkml:brushProperty name="width" value="0.05" units="cm"/>
      <inkml:brushProperty name="height" value="0.05" units="cm"/>
    </inkml:brush>
  </inkml:definitions>
  <inkml:trace contextRef="#ctx0" brushRef="#br0">135 421 16788,'0'0'21,"2"-28"2410,-2 28-2376,0-1-1,0 1 1,0-1-1,0 1 0,0-1 1,0 1-1,0-1 0,-1 1 1,1 0-1,0-1 1,0 1-1,-1-1 0,1 1 1,0-1-1,-1 1 1,1 0-1,0-1 0,-1 1 1,1 0-1,-1-1 0,0 1 33,0 0 0,1 0-1,-1-1 1,0 1 0,1 0-1,-1 0 1,0 1 0,0-1-1,1 0 1,-1 0 0,0 0-1,1 0 1,-1 1 0,0-1-1,1 0 1,-1 1-1,0-1 1,1 0 0,-2 1-1,-3 3 82,0 0 0,0 0 0,1 1 0,-1-1 0,1 1 0,0 0 0,-7 10 0,-21 45-45,22-42-68,5-8-49,-1 0 0,2 1-1,-1-1 1,2 1 0,-5 18 0,8-28-2,0 0 1,-1-1-1,1 1 1,0-1-1,0 1 0,0 0 1,0-1-1,0 1 1,0 0-1,0-1 1,1 1-1,-1 0 1,0-1-1,0 1 1,0-1-1,1 1 0,-1-1 1,0 1-1,0 0 1,1-1-1,-1 1 1,1-1-1,-1 1 1,0-1-1,1 0 1,-1 1-1,1-1 0,-1 1 1,1-1-1,-1 0 1,1 1-1,0-1 1,-1 0-1,1 0 1,-1 1-1,1-1 0,0 0 1,-1 0-1,1 0 1,0 0-1,-1 0 1,1 0-1,-1 0 1,1 0-1,0 0 1,-1 0-1,1 0 0,0 0 1,-1 0-1,1-1 1,-1 1-1,1 0 1,0 0-1,0-1 1,4-1 39,1 0 1,-1 0 0,1-1-1,6-4 1,15-13 193,-2 0 0,0-2 0,-2-1 0,0-1 0,34-48 0,-46 53-144,-10 17-79,0-1 0,0 1-1,1-1 1,0 1-1,-1-1 1,1 1-1,0 0 1,0 0 0,0 0-1,5-4 1,-6 10-31,-1-1-1,1 1 1,0 0 0,-1-1 0,0 1 0,0 5-1,0-6-5,0 1 0,0-1 0,1 0 0,-1 1 0,1-1 0,-1 0 0,1 0 0,0 0 0,0 0-1,1 0 1,-1 0 0,1 0 0,-1 0 0,5 5 0,-4-6 12,0 0 0,0 0 0,0-1 0,1 1 0,-1-1 0,0 1 0,1-1 0,0 0 0,-1 0 0,1 0 0,-1 0 0,1 0 0,0-1 0,0 1-1,-1-1 1,1 0 0,5 0 0,0-1 14,1 0 0,-1 0 0,0-1 0,1 0-1,-1-1 1,0 0 0,-1 0 0,1-1 0,-1 0-1,1 0 1,12-10 0,-7 4 59,-1 0 0,1-1 0,-2-1 0,0 0 0,13-17 0,-13 12 18,-1-1-1,0 0 0,-1 0 0,-1-1 0,7-21 0,-5 4 126,10-72 0,-19 103-197,0 1-6,0-1 0,-1 1 0,1 0 1,-1 0-1,0-1 0,0 1 0,0 0 0,-1 0 0,0-1 1,-2-7-1,3 12-5,0-1 1,0 1 0,-1 0-1,1 0 1,0-1 0,0 1-1,0 0 1,-1-1 0,1 1-1,0 0 1,-1 0 0,1-1-1,0 1 1,0 0 0,-1 0-1,1 0 1,0-1 0,-1 1-1,1 0 1,0 0 0,-1 0-1,1 0 1,-1 0 0,1 0-1,0 0 1,-1 0 0,1 0-1,0 0 1,-1 0 0,1 0-1,0 0 1,-1 0 0,1 0-1,-1 0 1,-15 11-26,-12 21-13,1 12 17,2 1 0,1 1 1,3 1-1,-18 57 0,34-91 25,1 1 0,0-1 0,1 1 0,1 0 0,0 0 0,0 22 0,2-32-61,0 0 0,0-1 0,1 1 1,-1-1-1,1 1 0,0-1 0,0 1 1,0-1-1,1 1 0,-1-1 0,1 0 1,-1 0-1,1 0 0,0 0 0,1 0 1,-1 0-1,0-1 0,1 1 0,0-1 1,-1 1-1,1-1 0,0 0 0,0 0 1,0 0-1,1 0 0,-1-1 1,0 0-1,1 1 0,-1-1 0,6 1 1,2 0-18,0-1 1,0-1 0,0 1-1,1-2 1,12-1 0,-23 2 61,32-3-390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8.628"/>
    </inkml:context>
    <inkml:brush xml:id="br0">
      <inkml:brushProperty name="width" value="0.05" units="cm"/>
      <inkml:brushProperty name="height" value="0.05" units="cm"/>
    </inkml:brush>
  </inkml:definitions>
  <inkml:trace contextRef="#ctx0" brushRef="#br0">207 7 18156,'-7'-2'354,"0"1"1,-1 0-1,1 0 1,0 0-1,-1 1 1,1 0 0,0 0-1,-1 1 1,1 0-1,0 0 1,-13 4-1,8 0-207,1 0-1,-1 0 1,1 1-1,0 0 1,-19 16-1,29-21-139,-1 0-1,1 0 1,0 0-1,-1 0 1,1 0 0,0 0-1,0 1 1,0-1 0,0 1-1,0-1 1,0 0-1,0 1 1,0 0 0,1-1-1,-1 1 1,0-1 0,1 1-1,0 0 1,-1 0-1,1-1 1,0 1 0,0 0-1,0 2 1,0-3-5,1 1 0,0-1-1,-1 0 1,1 0 0,0 0 0,0 0 0,-1 0 0,1 0 0,0 0-1,0 0 1,0 0 0,0 0 0,0 0 0,0 0 0,1-1 0,-1 1 0,0-1-1,0 1 1,1-1 0,-1 1 0,0-1 0,0 1 0,1-1 0,-1 0-1,0 0 1,1 0 0,-1 0 0,0 0 0,3 0 0,16 0 15,0 1 0,0 1 0,-1 1 0,1 1 0,-1 1 1,24 8-1,-40-12-14,-1 0 1,0 0 0,0 0 0,0 0-1,0 1 1,-1-1 0,1 0-1,0 1 1,0 0 0,-1-1 0,1 1-1,-1 0 1,0 0 0,1-1-1,0 4 1,-1-4 0,-1 1-1,0-1 1,1 0-1,-1 0 0,0 0 1,0 0-1,0 1 1,0-1-1,0 0 1,0 0-1,0 0 1,0 0-1,-1 1 0,1-1 1,0 0-1,-1 0 1,1 0-1,-1 0 1,1 0-1,-1 0 1,0 0-1,1 0 1,-1 0-1,0 0 0,0 0 1,1-1-1,-1 1 1,0 0-1,0 0 1,0-1-1,0 1 1,-2 0-1,-8 5-25,-1-1 0,0 0-1,0-1 1,0-1 0,0 1 0,-1-2-1,1 0 1,-1-1 0,1 0-1,-1 0 1,0-2 0,-17-2 0,14-2-808,16 5 814,0 0 0,-1-1 0,1 1 0,0 0 0,-1 0 0,1-1-1,0 1 1,-1 0 0,1-1 0,0 1 0,0 0 0,-1-1 0,1 1 0,0-1 0,0 1-1,0 0 1,0-1 0,0 1 0,-1-1 0,1 1 0,0 0 0,0-1 0,0 1 0,0-1-1,0 1 1,0-1 0,0 1 0,0 0 0,0-1 0,1 1 0,-1-1 0,0 1 0,0 0 0,0-1-1,0 1 1,1-1 0,-1 1 0,9-9-469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9.064"/>
    </inkml:context>
    <inkml:brush xml:id="br0">
      <inkml:brushProperty name="width" value="0.05" units="cm"/>
      <inkml:brushProperty name="height" value="0.05" units="cm"/>
    </inkml:brush>
  </inkml:definitions>
  <inkml:trace contextRef="#ctx0" brushRef="#br0">70 0 16924,'-5'19'1720,"-6"11"-952,1 5-288,-1 10 777,0 6-249,2 5-272,0-1-104,5-2-352,4-1-208,0-12-520,1-5-240,4-14-360,-2-2 792,-2-12-193,-1-6-215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39.563"/>
    </inkml:context>
    <inkml:brush xml:id="br0">
      <inkml:brushProperty name="width" value="0.05" units="cm"/>
      <inkml:brushProperty name="height" value="0.05" units="cm"/>
    </inkml:brush>
  </inkml:definitions>
  <inkml:trace contextRef="#ctx0" brushRef="#br0">4 67 17268,'0'-1'81,"-1"0"0,1 0 1,-1 1-1,1-1 1,0 0-1,0 0 0,-1 1 1,1-1-1,0 0 0,0 0 1,0 0-1,0 0 1,0 1-1,0-1 0,0 0 1,0 0-1,0 0 0,0 0 1,1 1-1,-1-1 0,0 0 1,0 0-1,1 1 1,-1-1-1,1 0 0,-1 0 1,1 1-1,-1-1 0,1 0 1,-1 1-1,1-1 1,-1 1-1,1-1 0,0 1 1,-1-1-1,1 1 0,0-1 1,1 0-1,3-2 202,0 1-1,0-1 1,0 1-1,9-2 1,12-3 132,1 1-1,0 2 1,0 1 0,0 0-1,0 3 1,0 0 0,53 8-1,-46-3-343,0 3-1,-1 1 0,0 1 1,-1 2-1,57 28 0,-69-29-65,-2 1-1,0 0 1,0 1-1,-1 1 1,-1 0-1,0 2 0,26 31 1,-36-38-12,0 0 0,-1 0 0,0 1 0,0 0 0,-1-1 0,0 2 0,4 18 0,-6-21 3,-1-1-1,-1 1 0,1-1 1,-1 1-1,-1 0 1,1-1-1,-1 1 0,-1-1 1,1 1-1,-1-1 1,0 0-1,-4 8 0,2-8 7,0 0-1,0 0 0,-1 0 0,0-1 1,0 0-1,0 0 0,-1 0 1,0-1-1,0 0 0,0 0 0,-9 5 1,-10 5 70,-45 20 0,61-32-53,-35 16 107,-2-2-1,0-2 0,-1-2 1,0-3-1,0-1 0,-92 5 1,139-14-126,-66-2-380,61 2 279,1-1-1,-1 0 1,0 0-1,1 0 1,-1-1-1,1 1 1,0-1-1,-1 0 1,1 0-1,0 0 1,-6-5-1,2-5-203,6 2-101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09.553"/>
    </inkml:context>
    <inkml:brush xml:id="br0">
      <inkml:brushProperty name="width" value="0.05" units="cm"/>
      <inkml:brushProperty name="height" value="0.05" units="cm"/>
    </inkml:brush>
  </inkml:definitions>
  <inkml:trace contextRef="#ctx0" brushRef="#br0">1 7 15843,'0'-7'155,"0"9"-7,0 19 131,0 33 214,3 322 2654,-3-65-2074,9-63-860,2 268 1,-19 179 259,9-674-392,-1 15 354,0-36-418,0 0-1,0 0 0,0 1 1,0-1-1,0 0 1,0 1-1,0-1 1,0 0-1,0 1 1,0-1-1,0 0 0,1 1 1,-1-1-1,0 0 1,0 0-1,0 1 1,0-1-1,0 0 0,1 0 1,-1 1-1,0-1 1,0 0-1,0 0 1,1 1-1,-1-1 1,0 0-1,0 0 0,1 0 1,-1 0-1,0 0 1,1 1-1,-1-1 1,0 0-1,0 0 0,1 0 1,-1 0-1,0 0 1,1 0-1,-1 0 1,0 0-1,1 0 1,-1 0-1,0 0 0,1 0 1,17-2 361,-15 1-218,6 0-101,1 1 1,-1 0 0,0 1-1,1 0 1,-1 1 0,16 4-1,-14-4-16,0 1-1,0-1 0,0-1 1,19 0-1,18-2 79,-27 1-119,0-1 0,0-1 0,31-7 1,137-24-1902,-135 26 2260,-13 0-638,2-3 18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11.330"/>
    </inkml:context>
    <inkml:brush xml:id="br0">
      <inkml:brushProperty name="width" value="0.05" units="cm"/>
      <inkml:brushProperty name="height" value="0.05" units="cm"/>
    </inkml:brush>
  </inkml:definitions>
  <inkml:trace contextRef="#ctx0" brushRef="#br0">1 2169 12067,'1'2'181,"0"0"0,0-1-1,0 1 1,1-1 0,-1 1 0,1-1 0,-1 1 0,1-1 0,-1 0 0,1 0 0,0 0 0,-1 0 0,1 0 0,0 0 0,0 0 0,0-1 0,0 1 0,0-1 0,3 1 0,5 1 249,0-2 0,19 0 0,-12 0-105,272 7 2201,4 1-2197,-175-14-165,203-35-1,-307 39-146,305-48 287,-299 46-288,0-1-1,0-1 0,-1 0 1,0-2-1,0 0 0,-1-1 0,0-1 1,16-12-1,-18 18 5,-2 1 16,-12 2-33,-1 1-1,0 0 1,1 0 0,-1 0 0,0 0-1,1 0 1,-1 0 0,0 0 0,1 0-1,-1 1 1,0-1 0,1 0-1,-1 1 1,0-1 0,0 1 0,1 0-1,-1-1 1,0 1 0,0 0 0,0 0-1,0 0 1,0-1 0,2 3 0,-2-1 0,1-1 1,-1 0 0,1 0-1,-1 0 1,1 0-1,-1 0 1,1 0 0,0-1-1,0 1 1,-1-1 0,3 1-1,-2-3 0,0 0 0,0 0-1,-1-1 1,1 1 0,-1-1-1,1 1 1,-1-1 0,0 1-1,0-1 1,0 0 0,0 0-1,0-4 1,3-17 12,-1 0 0,-1-1-1,-2 1 1,0-1 0,-6-38 0,-32-121 27,22 120-20,-9-83 0,17 36-16,5 0 0,5-1 0,17-112 0,33-258 356,-50 470-284,-2 0 0,1 0-1,-2 0 1,1 0 0,-2 0-1,-3-16 1,3 20-24,-1 1 1,1-1-1,-2 1 1,1 0-1,-1 0 1,0 1-1,0-1 1,-1 1-1,0 0 1,0 0-1,-6-5 1,-109-90 210,112 95-244,0 1-1,0 0 0,0 1 1,-1 0-1,1 0 0,-1 1 0,0 0 1,0 0-1,0 1 0,-14-1 1,-4 0 29,0 1 0,-36 3 0,-55 9 59,68-4-52,-1-3 1,-66-3-1,75-3-52,0 2-1,1 2 0,-1 1 1,0 3-1,-65 15 1,34-3 21,-99 10 1,122-25 17,-1-1 0,-63-9 1,111 8-43,-15 0 14,14 0-15,1 0 1,0 1 0,0-2 0,0 1 0,0 0 0,0-1 0,-4 0-1,-8-4 157,9 4-253,1-1 1,-1 0-1,1 0 1,0 0-1,0-1 1,-8-5-1,12 7 78,-1 0-1,1 0 0,0 0 1,0-1-1,0 1 0,0 0 0,0-1 1,1 1-1,-1-1 0,0 1 1,1-1-1,-1 1 0,1-1 0,-1 0 1,1 1-1,0-1 0,-1 0 0,1 1 1,0-1-1,0 0 0,1 1 1,-1-1-1,0 0 0,0 1 0,1-1 1,-1 0-1,2-1 0,10-26-167,6-8-35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44.377"/>
    </inkml:context>
    <inkml:brush xml:id="br0">
      <inkml:brushProperty name="width" value="0.05" units="cm"/>
      <inkml:brushProperty name="height" value="0.05" units="cm"/>
    </inkml:brush>
  </inkml:definitions>
  <inkml:trace contextRef="#ctx0" brushRef="#br0">1 42 13459,'70'-3'2966,"30"-2"-838,-23-5-1175,125-12 811,-164 20-2016,-1 2 0,1 2 0,51 8 0,-78-9-164,-11-2 398,0 1 1,0 0 0,0 0 0,0 0 0,0 0 0,0 0 0,0 0 0,0 0 0,0 0-1,0 0 1,0-1 0,0 1 0,0 0 0,0 0 0,0 0 0,0 0 0,0 0 0,0 0 0,0 0-1,0 0 1,0 0 0,0-1 0,0 1 0,0 0 0,0 0 0,0 0 0,0 0 0,0 0 0,1 0-1,-1 0 1,0 0 0,0 0 0,0 0 0,0 0 0,0 0 0,0 0 0,0 0 0,0-1-1,0 1 1,-8-2-444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44.998"/>
    </inkml:context>
    <inkml:brush xml:id="br0">
      <inkml:brushProperty name="width" value="0.05" units="cm"/>
      <inkml:brushProperty name="height" value="0.05" units="cm"/>
    </inkml:brush>
  </inkml:definitions>
  <inkml:trace contextRef="#ctx0" brushRef="#br0">7 1 13043,'-6'5'1208,"7"3"-792,2-3-168,10-2 648,7 0-360,15-3-431,0-1 95,6-4-88,0 0-64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3.816"/>
    </inkml:context>
    <inkml:brush xml:id="br0">
      <inkml:brushProperty name="width" value="0.05" units="cm"/>
      <inkml:brushProperty name="height" value="0.05" units="cm"/>
      <inkml:brushProperty name="color" value="#E71224"/>
    </inkml:brush>
  </inkml:definitions>
  <inkml:trace contextRef="#ctx0" brushRef="#br0">28 5 14899,'6'-5'5579,"-6"27"-3803,-6 36-1087,6-57-639,-8 60 430,-10 104 273,17-137-659,1 1 1,1-1-1,8 49 1,-8-75-175,-1 0-1,0 0 1,1-1 0,0 1 0,-1 0 0,1 0-1,0-1 1,0 1 0,0 0 0,2 2-1,-3-4 51,0 0-1,0 0 0,0 0 0,1 0 0,-1 0 0,0 0 0,0 0 0,0 0 0,0 1 0,0-1 0,0 0 0,0 0 0,0 0 0,0 0 0,0 0 0,1 0 0,-1 0 0,0 0 0,0 0 0,0 0 0,0 0 0,0 0 0,0 0 0,0 0 0,0 0 0,0 0 0,1 0 0,-1 0 0,0 0 0,0 0 0,0 0 0,0 0 0,0 0 0,0-1 0,0 1 0,0 0 0,0 0 0,0 0 0,1 0 0,-1 0 0,0 0 0,0 0 0,0 0 0,0 0 0,0 0 0,0 0 0,0 0 0,0-1 0,0 1 1,0 0-1,0 0 0,0 0 0,0 0 0,0 0 0,0-14-1328,-4-2 728,-2-2-241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4.270"/>
    </inkml:context>
    <inkml:brush xml:id="br0">
      <inkml:brushProperty name="width" value="0.05" units="cm"/>
      <inkml:brushProperty name="height" value="0.05" units="cm"/>
      <inkml:brushProperty name="color" value="#E71224"/>
    </inkml:brush>
  </inkml:definitions>
  <inkml:trace contextRef="#ctx0" brushRef="#br0">15 149 15875,'-2'-3'272,"0"0"0,0-1 0,1 1 0,0 0 0,-1-1 0,1 1 0,0-1 0,0 1 0,1-1 0,-1 1 0,1-1 0,0 0-1,0 1 1,0-1 0,0 1 0,2-6 0,-1 5-121,1 0 0,0 1 1,-1 0-1,1-1 0,1 1 0,-1 0 0,0 0 1,1 0-1,0 0 0,0 1 0,-1-1 0,2 1 0,-1 0 1,0 0-1,5-3 0,4-1-51,1 0 0,-1 2 0,1-1 0,0 1 0,0 1 0,0 0 0,1 1 0,-1 1 0,0 0 0,17 1 0,-6 1-70,-1 1 0,0 1-1,0 1 1,0 1 0,23 9 0,-27-7-30,-1 1 0,0 1 0,-1 0 0,0 2 0,-1 0 0,0 0 0,0 2 0,-1 0 0,-1 1 0,0 0 0,-1 1 0,-1 0 0,0 1 0,-1 1 0,-1 0 0,-1 0 0,0 1 0,-1 0 0,-1 1 0,-1 0 0,0 0 0,-1 0 0,-2 0 0,0 1 0,0 0 0,-2 24 0,-1-36 15,-1-1 0,0 1 0,0 0 0,-1-1 0,1 1 0,-2-1 0,1 1 1,-1-1-1,0 0 0,-1 0 0,0 0 0,0-1 0,0 1 0,-1-1 0,0 0 0,0 0 0,0-1 1,-8 7-1,2-5 47,0 0 1,0 0 0,0-1-1,-1 0 1,0-1 0,0-1-1,0 0 1,0 0 0,-1-1-1,-16 1 1,0 0 114,-1-2 1,0-1-1,-47-5 1,57 1-235,0 0 0,0-1 1,0-1-1,0-1 0,-37-16 0,57 22 36,1 0 0,-1 0-1,0 0 1,0 0-1,1-1 1,-1 1-1,0 0 1,0 0 0,0 0-1,1 0 1,-1 0-1,0 0 1,0-1-1,1 1 1,-1 0 0,0 0-1,0 0 1,0-1-1,0 1 1,1 0-1,-1 0 1,0-1 0,0 1-1,0 0 1,0 0-1,0-1 1,0 1-1,0 0 1,0 0 0,0-1-1,0 1 1,0 0-1,0 0 1,0-1-1,0 1 1,0 0 0,0 0-1,0-1 1,0 1-1,0 0 1,0 0-1,0-1 1,0 1 0,0 0-1,-1 0 1,1-1-1,0 1 1,0 0-1,0 0 1,0 0 0,-1-1-1,1 1 1,0 0-1,0 0 1,0 0-1,-1 0 1,1-1 0,9 0-345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08.083"/>
    </inkml:context>
    <inkml:brush xml:id="br0">
      <inkml:brushProperty name="width" value="0.05" units="cm"/>
      <inkml:brushProperty name="height" value="0.05" units="cm"/>
    </inkml:brush>
  </inkml:definitions>
  <inkml:trace contextRef="#ctx0" brushRef="#br0">41 70 14995,'0'0'62,"0"-1"0,0 1 0,0-1 0,0 1 0,0 0-1,0-1 1,0 1 0,0-1 0,0 1 0,0 0 0,0-1 0,0 1 0,0-1 0,0 1-1,1 0 1,-1-1 0,0 1 0,0-1 0,1 1 0,-1 0 0,0-1 0,0 1-1,1 0 1,-1 0 0,0-1 0,1 1 0,-1 0 0,0 0 0,1-1 0,-1 1 0,0 0-1,1 0 1,-1 0 0,1 0 0,-1-1 0,0 1 0,1 0 0,0 0 0,18-8 813,0 2-285,0 1-1,1 0 1,0 2-1,24-2 1,84 3 104,-62 2-417,-10 0-188,-8 1-174,0-3 0,79-12 0,-124 12-33,-9 0 64,-17-1 12,-1 2-1,1 1 1,-46 5 0,41-2 29,-444 43-28,452-45-24,19-1 39,4 0 5,1 0 14,156-12-119,-60 2 79,-32 4-100,-32 2-171,1 1 0,58 4-1,-94 0 38,-5 1 171,-8 2-27,-328 50-263,322-52 317,-28 4-60,44-6 139,-1 0-1,1 0 1,-1 0 0,0-1 0,1 1 0,-1 0-1,1-1 1,-1 0 0,1 0 0,-1 0-1,1 0 1,-1 0 0,-2-2 0,-2-6-35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5.431"/>
    </inkml:context>
    <inkml:brush xml:id="br0">
      <inkml:brushProperty name="width" value="0.05" units="cm"/>
      <inkml:brushProperty name="height" value="0.05" units="cm"/>
      <inkml:brushProperty name="color" value="#E71224"/>
    </inkml:brush>
  </inkml:definitions>
  <inkml:trace contextRef="#ctx0" brushRef="#br0">11 4 17516,'0'0'40,"1"0"0,-1-1 0,0 1-1,0 0 1,0 0 0,1 0 0,-1-1 0,0 1 0,0 0 0,0 0 0,1 0 0,-1 0 0,0 0 0,0-1 0,1 1 0,-1 0 0,0 0 0,0 0 0,1 0-1,-1 0 1,0 0 0,0 0 0,1 0 0,-1 0 0,0 0 0,1 0 0,-1 0 0,0 0 0,0 0 0,1 0 0,-1 0 0,0 0 0,0 0 0,1 1 0,-1-1-1,0 0 1,0 0 0,0 0 0,1 0 0,-1 1 0,0-1 0,0 0 0,0 0 0,1 0 0,-1 1 0,0-1 0,0 0 0,0 0 0,0 0 0,0 1-1,1-1 1,-1 0 0,0 0 0,0 1 0,0-1 0,0 0 0,0 1 0,0-1 0,0 0 0,0 0 0,0 1 0,0-1 0,0 0 0,0 0 0,0 1 0,0-1-1,-1 1 1,2 27 657,-1-21-424,-12 162 638,1-42-494,11-122-423,1 27 375,-1-32-354,1 0 0,-1 1 0,0-1 0,0 1 0,0-1 0,0 1 0,1-1 0,-1 0 0,0 1 0,0-1 0,1 1 0,-1-1 0,0 0 0,1 1-1,-1-1 1,0 0 0,1 0 0,-1 1 0,0-1 0,1 0 0,0 1 0,0-1 4,0 0 0,0 0-1,-1 0 1,1 0-1,0-1 1,0 1-1,-1 0 1,1 0 0,0 0-1,0-1 1,-1 1-1,1 0 1,0-1-1,0 1 1,-1-1 0,1 1-1,0-1 1,10-7 146,-2-1 1,1 0 0,-1 0 0,15-21-1,29-48 375,-31 42-304,20-31 64,14-23 38,-55 89-332,-1 0 0,1 0 0,0 0 0,0 0 0,0 0 0,0 0 0,0 0 0,0 0 1,0 0-1,0 1 0,0-1 0,0 0 0,2 0 0,-2 1-5,-1 0 0,0 0 1,1 0-1,-1 0 0,0 0 0,1 0 0,-1 0 0,0 0 0,1 0 0,-1 0 0,0 1 1,0-1-1,1 0 0,-1 0 0,0 0 0,1 1 0,-1-1 0,0 0 0,0 0 1,0 1-1,1-1 0,-1 0 0,0 0 0,0 1 0,0-1 0,0 0 0,1 1 1,-1-1-1,0 0 0,0 1 0,0-1 0,0 1 0,3 36 2,-3-31-3,-2 29-15,1-24 15,0 0 0,1 1 1,1-1-1,-1 0 0,2 1 0,2 12 1,-4-23-1,1 0 0,-1-1 0,0 1 0,1 0 0,-1 0 0,0-1 0,1 1 0,-1 0 0,1-1 0,-1 1 0,1 0 0,0-1 0,-1 1 0,1-1 0,-1 1 0,1-1 0,0 1 0,0-1 0,-1 0 0,1 1 0,0-1 0,0 0 0,-1 1 0,1-1 0,0 0 0,0 0 0,0 0 0,-1 0 0,1 0 0,0 0 0,0 0 0,0 0 0,-1 0 0,1 0 0,0 0 0,0 0 0,0-1 0,-1 1 0,1 0 0,0-1 0,1 0 0,2-1 3,0 0-1,1-1 1,-1 1-1,0-1 1,6-7 0,21-22 26,36-47 0,-20 20-2,-35 50-28,-12 9 0,0 0 1,0 0-1,1 0 1,-1 1 0,0-1-1,0 0 1,0 0-1,1 0 1,-1 0-1,0 0 1,0 0 0,0 1-1,1-1 1,-1 0-1,0 0 1,0 0 0,0 1-1,0-1 1,0 0-1,0 0 1,1 0 0,-1 1-1,0-1 1,0 0-1,0 0 1,0 1-1,0-1 1,0 0 0,0 0-1,0 1 1,0-1-1,0 0 1,-3 29-29,2-24 28,-12 58-21,8-44 21,1 1 0,0 0 0,0 40 0,3-59 4,1-1 0,0 1 0,0-1 1,0 1-1,0 0 0,0-1 0,0 1 0,1-1 0,-1 1 0,0 0 0,0-1 0,0 1 0,0-1 0,1 1 1,-1-1-1,0 1 0,0-1 0,1 1 0,-1-1 0,1 1 0,-1-1 0,0 1 0,1-1 0,-1 0 0,1 1 1,-1-1-1,1 1 0,-1-1 0,1 0 0,0 1 0,0-1 1,0 0 0,0-1 0,1 1 0,-1 0 0,0 0 0,0 0 1,0-1-1,0 1 0,0-1 0,0 1 0,0-1 0,0 1 0,0-1 0,1 0 0,29-27-425,16-25 312,-38 43-37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5.870"/>
    </inkml:context>
    <inkml:brush xml:id="br0">
      <inkml:brushProperty name="width" value="0.05" units="cm"/>
      <inkml:brushProperty name="height" value="0.05" units="cm"/>
      <inkml:brushProperty name="color" value="#E71224"/>
    </inkml:brush>
  </inkml:definitions>
  <inkml:trace contextRef="#ctx0" brushRef="#br0">25 0 17180,'3'3'2000,"-1"1"-1304,-2 8-280,-2 5 1281,-2 10-753,-1 5-192,1 4-368,0 1-144,1-1-72,-1-2-32,2-7-136,1-7-120,2-8-400,2-6-232,3-11-424,1-3 912,-1-15-216,1-6-209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6.276"/>
    </inkml:context>
    <inkml:brush xml:id="br0">
      <inkml:brushProperty name="width" value="0.05" units="cm"/>
      <inkml:brushProperty name="height" value="0.05" units="cm"/>
      <inkml:brushProperty name="color" value="#E71224"/>
    </inkml:brush>
  </inkml:definitions>
  <inkml:trace contextRef="#ctx0" brushRef="#br0">277 1 19412,'-8'12'249,"0"0"0,1 0 0,0 0-1,0 1 1,2 1 0,0-1 0,0 1 0,1-1-1,1 1 1,0 0 0,1 1 0,1-1 0,0 20 0,2 16-54,3 1 0,14 68 0,-15-101-204,11 55-952,-14-72 906,0-1 0,0 0 0,1 1 0,-1-1 0,0 1 0,0-1 0,0 0 0,0 1 0,0-1 0,0 1-1,0-1 1,0 0 0,0 1 0,0-1 0,0 1 0,0-1 0,0 1 0,0-1 0,-1 0 0,1 1 0,0-1-1,0 0 1,0 1 0,-1-1 0,1 0 0,0 1 0,0-1 0,-1 0 0,1 1 0,0-1 0,0 0 0,-1 1-1,1-1 1,-1 0 0,1 0 0,-1 1 0,-13-9-1078,-15-24 58,28 31 973,-21-25-729</inkml:trace>
  <inkml:trace contextRef="#ctx0" brushRef="#br0" timeOffset="1">25 285 13155,'-16'-18'1688,"9"7"-816,6 2-288,8 5 1305,9 3-473,14-1-240,3 1-175,11-1-313,0-2-88,5-2-280,-2 2-256,-6-5-800,-8-1 720,-18-2-200,-9-1-112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6.696"/>
    </inkml:context>
    <inkml:brush xml:id="br0">
      <inkml:brushProperty name="width" value="0.05" units="cm"/>
      <inkml:brushProperty name="height" value="0.05" units="cm"/>
      <inkml:brushProperty name="color" value="#E71224"/>
    </inkml:brush>
  </inkml:definitions>
  <inkml:trace contextRef="#ctx0" brushRef="#br0">0 25 17988,'0'4'1520,"7"-3"-1072,4-4-320,1-2 1945,1-3-1513,-3 3 32,-1-4-8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7.117"/>
    </inkml:context>
    <inkml:brush xml:id="br0">
      <inkml:brushProperty name="width" value="0.05" units="cm"/>
      <inkml:brushProperty name="height" value="0.05" units="cm"/>
      <inkml:brushProperty name="color" value="#E71224"/>
    </inkml:brush>
  </inkml:definitions>
  <inkml:trace contextRef="#ctx0" brushRef="#br0">333 6 17956,'0'0'51,"0"0"0,0 0 1,0 0-1,0 0 0,0 0 1,0-1-1,0 1 0,1 0 0,-1 0 1,0 0-1,0 0 0,0-1 1,0 1-1,0 0 0,0 0 0,0 0 1,0 0-1,0 0 0,0-1 1,-1 1-1,1 0 0,0 0 0,0 0 1,0 0-1,0 0 0,0-1 1,0 1-1,0 0 0,0 0 0,0 0 1,0 0-1,-1 0 0,1 0 1,0-1-1,0 1 0,0 0 0,0 0 1,0 0-1,0 0 0,-1 0 1,1 0-1,0 0 0,0 0 0,0 0 1,0 0-1,0 0 0,-1 0 1,1 0-1,0 0 0,0 0 0,0 0 1,0 0-1,-1 0 0,1 0 1,-9 9 1195,-6 14-454,-87 153 353,-95 172-1351,196-346 144,0-1 0,1 0 0,-1 0 0,0 0 0,1 1 0,-1-1 0,1 0 0,0 1 0,0-1-1,-1 0 1,1 1 0,0 1 0,5-3-804,6-10 160,-1-2 459,0 0 0,-1-1 0,10-19 0,9-23-456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7.537"/>
    </inkml:context>
    <inkml:brush xml:id="br0">
      <inkml:brushProperty name="width" value="0.05" units="cm"/>
      <inkml:brushProperty name="height" value="0.05" units="cm"/>
      <inkml:brushProperty name="color" value="#E71224"/>
    </inkml:brush>
  </inkml:definitions>
  <inkml:trace contextRef="#ctx0" brushRef="#br0">223 1 12419,'0'4'387,"0"0"1,0 1 0,0-1-1,-1 0 1,0 0 0,1 1-1,-2-1 1,1 0 0,0 0-1,-4 6 1,-3 12 1474,4-4-1387,0 1-1,1-1 1,1 1-1,1 0 1,1 0-1,0 0 1,2 0-1,6 34 1,-2-25-493,2 0 1,1-1 0,1-1-1,1 1 1,17 29 0,-19-38-988,-9-18 980,0 1 1,0-1-1,0 0 1,0 0-1,1 1 1,-1-1 0,0 0-1,0 1 1,0-1-1,0 0 1,0 1-1,0-1 1,0 0 0,0 1-1,0-1 1,0 0-1,0 1 1,0-1-1,0 0 1,0 1 0,0-1-1,0 0 1,0 1-1,0-1 1,-1 0-1,1 0 1,0 1 0,0-1-1,0 0 1,0 1-1,-1-1 1,1 0-1,0 0 1,0 0 0,-1 1-1,1-1 1,0 0-1,0 0 1,-1 0-1,1 1 1,0-1 0,-1 0-1,1 0 1,0 0-1,-1 0 1,1 0 0,0 0-1,-1 0 1,-11-1-506</inkml:trace>
  <inkml:trace contextRef="#ctx0" brushRef="#br0" timeOffset="1">8 343 16796,'-7'-8'1920,"8"0"-1288,9 8-280,2 0 1121,14 2-673,4-2-144,13 6-536,1-5-424,6-1 304,-1-4-40,-5-12-80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8.887"/>
    </inkml:context>
    <inkml:brush xml:id="br0">
      <inkml:brushProperty name="width" value="0.05" units="cm"/>
      <inkml:brushProperty name="height" value="0.05" units="cm"/>
      <inkml:brushProperty name="color" value="#E71224"/>
    </inkml:brush>
  </inkml:definitions>
  <inkml:trace contextRef="#ctx0" brushRef="#br0">0 45 14771,'2'3'1448,"8"-4"-743,6-2-193,11-1 800,7-2-192,8-1-232,2 0-127,12 1-185,0 0-80,-2 2-416,-1 1-296,-8 3-656,-6 0 448,-12 0 207,-6 1-159,-14 1-152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9.325"/>
    </inkml:context>
    <inkml:brush xml:id="br0">
      <inkml:brushProperty name="width" value="0.05" units="cm"/>
      <inkml:brushProperty name="height" value="0.05" units="cm"/>
      <inkml:brushProperty name="color" value="#E71224"/>
    </inkml:brush>
  </inkml:definitions>
  <inkml:trace contextRef="#ctx0" brushRef="#br0">0 65 13795,'3'13'1328,"18"-4"-680,7-9-184,16 1 529,6-1-41,11-4-104,3-2-40,2-5-368,1 5-376,-8-6-2392,-6 4 2232,-16-12-384,-4 0-256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59.761"/>
    </inkml:context>
    <inkml:brush xml:id="br0">
      <inkml:brushProperty name="width" value="0.05" units="cm"/>
      <inkml:brushProperty name="height" value="0.05" units="cm"/>
      <inkml:brushProperty name="color" value="#E71224"/>
    </inkml:brush>
  </inkml:definitions>
  <inkml:trace contextRef="#ctx0" brushRef="#br0">58 10 17260,'18'-3'477,"0"0"0,-1 1 0,1 1 0,0 0 0,0 1 0,19 4 0,-27-3-371,-1 0 0,1 1 1,0 0-1,-1 1 0,1 0 1,-1 1-1,0 0 0,0 0 1,0 1-1,-1 0 0,1 1 0,9 8 1,-14-10-97,-1 1 1,1-1 0,-1 1 0,0 0-1,0 0 1,0 0 0,-1 0 0,0 0-1,0 1 1,0-1 0,-1 1 0,1-1-1,-1 1 1,-1 0 0,1-1 0,-1 1-1,0 0 1,0-1 0,-1 1 0,1 0-1,-1-1 1,-3 10 0,-1 3-14,-1-1 0,-1 1 0,-1-1 0,0-1 0,-19 28 0,3-10-178,-1-2-1,-2 0 0,-2-2 1,-1-1-1,0-1 1,-56 37-1,38-33-57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9.855"/>
    </inkml:context>
    <inkml:brush xml:id="br0">
      <inkml:brushProperty name="width" value="0.05" units="cm"/>
      <inkml:brushProperty name="height" value="0.05" units="cm"/>
      <inkml:brushProperty name="color" value="#E71224"/>
    </inkml:brush>
  </inkml:definitions>
  <inkml:trace contextRef="#ctx0" brushRef="#br0">119 59 11162,'3'-11'1071,"-2"9"-838,-1 0 0,1 0 0,0 0 0,-1 0 0,1 0 0,-1 0 0,0 0 0,0 0-1,1 0 1,-1-1 0,-1 1 0,1 0 0,0 0 0,0 0 0,-1 0 0,1 0 0,-1 0-1,0 0 1,0 0 0,0 0 0,-1-3 0,1 5-175,1 0 1,-1 0-1,1 0 0,0 0 1,-1 0-1,1 0 0,-1 0 0,1 1 1,0-1-1,-1 0 0,1 0 1,0 0-1,-1 0 0,1 0 1,-1 1-1,1-1 0,0 0 1,0 0-1,-1 1 0,1-1 0,0 0 1,-1 0-1,1 1 0,0-1 1,0 0-1,-1 1 0,1-1 1,0 0-1,0 1 0,-7 10 343,-2 14-239,1-1 0,1 1 0,2 0 1,0 0-1,-1 41 0,-1 0-31,-19 119 341,-2 286 0,27-446-427,3 0 0,0 0 0,6 30 0,-8-54-42,0-1 0,0 1 0,0 0 0,1-1 0,-1 1 0,0 0 0,0-1-1,0 1 1,1 0 0,-1-1 0,0 1 0,1 0 0,-1-1 0,0 1 0,1-1 0,-1 1 0,1-1-1,-1 1 1,1-1 0,-1 1 0,1-1 0,-1 1 0,1-1 0,-1 0 0,1 1 0,0-1 0,-1 0-1,1 0 1,0 1 0,-1-1 0,1 0 0,0 0 0,-1 0 0,1 0 0,0 0 0,0 0-1,-1 0 1,1 0 0,0 0 0,-1 0 0,1 0 0,0 0 0,-1 0 0,1-1 0,0 1 0,-1 0-1,1-1 1,0 1 0,-1 0 0,2-1 0,3-3 34,1-1 0,-1 1 1,0-1-1,7-7 0,-3 3 47,1-1 29,1 1 1,0 1 0,1 0-1,19-10 1,-26 15-83,0 1-1,1 0 1,-1 0 0,0 1-1,0 0 1,1 0 0,-1 0-1,1 0 1,-1 1 0,1 0-1,-1 0 1,1 1 0,-1-1-1,9 3 1,32 11 43,-30-8-68,1-1-1,-1 0 1,1-2 0,-1 0 0,1 0 0,0-2 0,0 0 0,28-2 0,103-30 56,-97 18-500,88-10-1,-96 20-176,31-3 35,-43 0 190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0.674"/>
    </inkml:context>
    <inkml:brush xml:id="br0">
      <inkml:brushProperty name="width" value="0.05" units="cm"/>
      <inkml:brushProperty name="height" value="0.05" units="cm"/>
    </inkml:brush>
  </inkml:definitions>
  <inkml:trace contextRef="#ctx0" brushRef="#br0">31 58 12675,'-30'25'2224,"30"-24"-2193,0-1 1,0 0-1,0 0 0,0 1 1,0-1-1,0 0 0,0 0 0,0 0 1,0 1-1,0-1 0,0 0 0,0 0 1,0 1-1,0-1 0,0 0 1,0 0-1,0 1 0,0-1 0,1 0 1,-1 0-1,0 0 0,0 1 0,0-1 1,0 0-1,0 0 0,1 0 1,-1 0-1,0 1 0,0-1 0,0 0 1,1 0-1,-1 0 0,0 0 0,0 0 1,0 0-1,1 1 0,-1-1 1,0 0-1,0 0 0,1 0 0,-1 0 1,0 0-1,0 0 0,0 0 0,1 0 1,-1 0-1,0 0 0,0 0 1,1 0-1,-1 0 0,0-1 0,0 1 1,1 0-1,-1 0 0,16 1 490,116-7 828,94-2-736,-162 9-568,98 14-1,-59 1 64,-97-17-17,-11-5-34,-10-4 59,-7 1 36,0 1 0,0 1 1,-1 1-1,0 0 0,-38-3 0,14 5-6,-85 5 0,124 0-142,-3-1-26,0 1 0,0 0 0,0 1 0,-16 4 0,23-3-136,9-1 33,12-2-64,18-5 30,1-1 1,-1-2 0,44-16 0,-73 23 116,40-15-53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1.539"/>
    </inkml:context>
    <inkml:brush xml:id="br0">
      <inkml:brushProperty name="width" value="0.05" units="cm"/>
      <inkml:brushProperty name="height" value="0.05" units="cm"/>
      <inkml:brushProperty name="color" value="#E71224"/>
    </inkml:brush>
  </inkml:definitions>
  <inkml:trace contextRef="#ctx0" brushRef="#br0">419 1120 12307,'0'0'99,"-1"0"1,1 0 0,-1 0-1,1-1 1,-1 1 0,1 0 0,-1 0-1,1 0 1,-1 0 0,1-1-1,-1 1 1,1 0 0,-1-1-1,1 1 1,0 0 0,-1-1 0,1 1-1,0 0 1,-1-1 0,1 1-1,0-1 1,-1 0 0,8-4 1257,20 0-364,29 7-331,73 14 1,23 1-405,-68-18-43,0-3 1,143-26-1,-4 0 19,-172 26-215,0 2 1,74 7-1,-23 7-2,-30-3 11,0-2 0,136-6 0,-201-1-28,461-60 26,-445 55-19,1-2 0,-1 0 1,0-2-1,22-11 1,-40 16-5,1 1 1,-1-1 0,0 0-1,0 0 1,0-1-1,-1 1 1,0-1 0,0 0-1,0 0 1,0-1 0,-1 1-1,0-1 1,0 0-1,3-8 1,0-1 10,-1-1-1,-1 0 1,-1 0 0,3-25 0,-2-37 22,-7-101 0,-2 34-79,7 70 13,-1-47 36,-1 117 16,-1-1-1,1 1 1,-1-1 0,0 1-1,0 0 1,-1-1 0,1 1 0,-1 0-1,-1 0 1,1 0 0,-1 0-1,1 1 1,-1-1 0,-1 1 0,1-1-1,-1 1 1,1 0 0,-1 0-1,0 1 1,-1-1 0,1 1 0,0 0-1,-1 0 1,-7-3 0,5 3-12,1 0 0,-1 0 1,0 1-1,1 0 0,-1 0 1,0 1-1,0-1 1,0 2-1,-1-1 0,1 1 1,0 0-1,-10 2 0,-9 1 12,-48 2-1,11-3-18,-34 5-1,-133-9 1,28-21 8,126 13 1,24 3-9,2 0 7,-64-1-1,8 11-27,-207 34-1,248-28 12,0-2 0,-128-5 0,51-20 20,46 4-10,-127-1 33,188 15-39,-1 2 1,1 2-1,0 1 0,-44 12 0,61-11-31,7-3 34,0 1 1,0-2-1,-23 3 1,31-5-46,0 1 1,0-2-1,0 1 0,0 0 1,0 0-1,1-1 1,-1 0-1,0 0 1,0 1-1,0-2 1,1 1-1,-1 0 1,0 0-1,1-1 0,-1 0 1,1 1-1,0-1 1,0 0-1,-1 0 1,-1-4-1,-29-37-332,10 15 138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5.915"/>
    </inkml:context>
    <inkml:brush xml:id="br0">
      <inkml:brushProperty name="width" value="0.05" units="cm"/>
      <inkml:brushProperty name="height" value="0.05" units="cm"/>
      <inkml:brushProperty name="color" value="#E71224"/>
    </inkml:brush>
  </inkml:definitions>
  <inkml:trace contextRef="#ctx0" brushRef="#br0">1 85 12667,'0'-12'2695,"1"14"-1156,2 24-548,-2-9-678,0-16-210,0 0 586,5 34 192,17 486-65,-15-299-668,-9-80 313,-1-53 103,3-90-480,-1 0 0,0-1-1,1 1 1,-1 0 0,0 0-1,1 0 1,-1 0 0,1-1-1,0 1 1,-1 0 0,1 0-1,0 0 1,0 0 0,0 1-1,-1-1 1,1 0 0,2-1-1,-3 2-66,1-1-1,-1 1 0,1-1 0,-1 1 1,1 0-1,-1-1 0,1 1 0,-1 0 1,1 0-1,0-1 0,-1 1 0,1 0 1,-1 0-1,1 0 0,0 0 0,-1 0 1,1 0-1,0 0 0,-1 0 0,1 0 1,-1 0-1,1 0 0,0 0 0,-1 0 1,1 1-1,-1-1 0,1 0 0,0 0 1,-1 1-1,1-1 0,-1 0 0,1 1 1,-1-1-1,1 0 0,0 1 0,0 1-13,1 0-1,0 0 1,-1-1-1,1 1 1,0 0-1,0-1 0,0 0 1,0 0-1,0 1 1,1-1-1,-1 0 1,0-1-1,0 1 0,1 0 1,-1-1-1,1 1 1,-1-1-1,0 0 1,1 0-1,3 0 0,2 1 13,142 17 129,20 2-29,-124-19-76,0-2 1,79-11 0,-73 5-62,90 0 1,-83 9 4,4 2 14,0-3 0,120-15 0,-175 13 4,31-6 9,0 1 0,0 2-1,71 3 1,-88 2-30,37 0-1,-53-2 22,0 1-1,-1-1 0,1 0 0,-1 0 1,1 0-1,-1-1 0,0 0 1,0 0-1,0 0 0,0-1 0,0 1 1,6-5-1,-6 1 11,0 1 1,-1-1 0,0 0-1,1-1 1,5-12-1,3-4-1,10-15-11,-2-1 0,-2 0 0,-1-1 0,-2-1 0,-2-1 0,14-67 0,-20 70 3,-2 1 0,-1 0 0,-2-1 1,-3-42-1,-1 66-1,0-1-1,-1 1 1,-1 0-1,-1 0 1,0 0 0,-1 1-1,0 0 1,-1-1 0,-1 2-1,0-1 1,-1 1 0,0 0-1,-13-15 1,17 24-8,0 1 0,0-1 0,0 1 0,0 0-1,0 0 1,-1 1 0,0-1 0,1 1 0,-1 0 0,0 0 0,-9-2 0,-5 0-19,-37-3 0,14 3 12,-29-3 6,-124 4-1,126 4 35,1-2 0,-78-12 1,-84-36-58,154 32 12,38 8-3,-74-9 0,-219 19-55,315-1 75,-1 0 0,-16-4 0,32 4-20,1 0-1,-1 0 0,1 0 0,0-1 0,-1 1 0,1 0 0,-1 0 0,1 0 0,0 0 0,-1 0 0,1-1 0,0 1 0,-1 0 0,1 0 0,0-1 0,-1 1 0,1 0 0,0-1 0,0 1 0,-1 0 0,1-1 0,0 1 1,0 0-1,0-1 0,-1 1 0,1 0 0,0-1 0,0 1 0,0-1 0,0 1 0,0 0 0,0-1 0,0 1 0,0-1 0,0 1 0,0 0 0,0-1 0,0 1 0,0-1 0,0 1 0,0 0 0,0-1 0,1 0 0,8-19-1167,-6 14 1131,3-9-351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3.993"/>
    </inkml:context>
    <inkml:brush xml:id="br0">
      <inkml:brushProperty name="width" value="0.05" units="cm"/>
      <inkml:brushProperty name="height" value="0.05" units="cm"/>
      <inkml:brushProperty name="color" value="#E71224"/>
    </inkml:brush>
  </inkml:definitions>
  <inkml:trace contextRef="#ctx0" brushRef="#br0">22 114 11787,'-2'0'2016,"1"0"-1921,1 0 0,-1 0 0,1 0 0,-1 0 0,1 0 0,-1 0 0,1 0 0,0 0 0,-1 0 0,1 0 0,-1 0 0,1 0 0,-1 0 0,1 1 0,0-1 0,-1 0 0,1 0 0,-1 0 0,1 1 0,0-1-1,-1 0 1,1 0 0,0 1 0,-1-1 0,1 0 0,0 1 0,-1 0 0,-2 24 734,0 1 1,1-1-1,2 1 0,1 0 0,6 38 1,-3-19-150,8 85 309,7 130-64,-33 152-429,10-333-399,-3-7 114,3-43-73,2 1 0,2 51 1,0-80-111,1 0-1,-1 0 1,0-1 0,0 1 0,1 0 0,-1 0-1,0-1 1,1 1 0,-1 0 0,1-1 0,-1 1 0,1 0-1,-1-1 1,1 1 0,-1-1 0,1 1 0,0-1-1,-1 1 1,1-1 0,0 1 0,-1-1 0,1 0 0,0 1-1,-1-1 1,1 0 0,0 1 0,0-1 0,0 0-1,-1 0 1,1 0 0,0 0 0,0 0 0,0 0 0,1 0-1,37-5 145,-16 1-140,203-29-11,-115 14-10,324-29 0,-244 17-5,-138 20-19,1 2-1,89-4 0,-107 13-7,-20 2 12,-1-2 0,0 0 0,1-1 0,-1 0 0,0-2 0,0 1 1,0-2-1,24-8 0,-37 11 2,0 0 1,0 0-1,-1 0 0,1 0 0,0 0 1,-1 0-1,1 0 0,-1-1 1,1 1-1,-1-1 0,0 1 1,1-1-1,-1 1 0,0-1 0,0 0 1,0 1-1,0-1 0,-1 0 1,2-3-1,3-6 36,4-13-35,0 1 1,-2-2-1,-1 1 1,6-46-1,0-104-29,-11 132 18,6-341-318,-6 342 331,-1 1 0,-2 0 0,-1 0 0,-3 0 0,-1 1 0,-2 0 0,-23-64 0,30 97 3,-1 0-1,0 1 1,0-1 0,0 1-1,-1 0 1,1 0 0,-1 0-1,-5-4 1,6 6 1,1 1 0,-1 0 0,0 0 0,0 0 0,0 0 0,-1 1 0,1-1 0,0 1 0,0 0 0,-1 0 0,1 0 0,-1 0 0,1 1 0,-1-1 0,-4 1 0,-129-7-17,-346 56-26,83-4 15,398-44 28,-191 3-181,172-5 109,0-1 0,1-1 0,0-1 0,-1-1 0,2 0-1,-1-2 1,-23-10 0,42 17 43,1 0 0,0-1-1,0 1 1,0 0 0,-1 0-1,1 0 1,0 0-1,0-1 1,0 1 0,0 0-1,-1 0 1,1 0 0,0-1-1,0 1 1,0 0 0,0 0-1,0-1 1,0 1-1,0 0 1,-1 0 0,1-1-1,0 1 1,0 0 0,0 0-1,0-1 1,0 1 0,0 0-1,0 0 1,0-1-1,1 1 1,-1 0 0,0 0-1,0-1 1,0 1 0,0 0-1,0 0 1,0-1 0,0 1-1,1 0 1,-1 0-1,0 0 1,0-1 0,0 1-1,0 0 1,1 0 0,8-8-173,6-1-198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6.102"/>
    </inkml:context>
    <inkml:brush xml:id="br0">
      <inkml:brushProperty name="width" value="0.05" units="cm"/>
      <inkml:brushProperty name="height" value="0.05" units="cm"/>
      <inkml:brushProperty name="color" value="#E71224"/>
    </inkml:brush>
  </inkml:definitions>
  <inkml:trace contextRef="#ctx0" brushRef="#br0">1 400 13811,'0'0'28,"0"0"0,0 0 0,0 0 1,0 0-1,0 0 0,0 0 0,0 0 0,0 1 0,0-1 1,0 0-1,0 0 0,0 0 0,0 0 0,0 0 0,0 0 1,0 0-1,0 1 0,0-1 0,0 0 0,0 0 0,0 0 1,0 0-1,0 0 0,0 0 0,0 0 0,0 0 0,0 0 1,1 0-1,-1 1 0,0-1 0,0 0 0,0 0 0,0 0 1,0 0-1,0 0 0,0 0 0,0 0 0,1 0 1,-1 0-1,0 0 0,0 0 0,0 0 0,0 0 0,0 0 1,0 0-1,0 0 0,1 0 0,-1 0 0,0 0 0,0 0 1,0 0-1,0 0 0,0 0 0,0 0 0,0 0 0,0 0 1,1 0-1,-1 0 0,0 0 0,0-1 0,0 1 0,14-7 1005,24-20-126,-17 13-417,53-39 436,-45 31-687,1 1 1,1 1-1,0 2 0,44-19 1,-46 28-171,0 0 0,1 2-1,44-5 1,93 0 8,-102 10-50,110-19 0,-6-17-16,180-32-2,-325 68 2,1 1 0,-1 1 0,0 1 0,0 1 0,0 1 0,0 2 0,0 0 0,-1 1 0,24 10 0,-28-9 47,1-1-1,-1-1 1,1-1 0,0-1 0,0 0-1,0-2 1,0 0 0,30-3 0,27-8 208,-37 4-183,1 1-1,-1 2 1,1 2-1,60 6 1,-51 1-78,0-3 0,0-1 1,56-6-1,-92 4 0,1 0 1,-1 1-1,0 1 1,0 0-1,0 1 1,25 9-1,-6-3 18,-4-4 0,-24-4 2,1-1-1,-1 1 1,0 0 0,0 0-1,1 1 1,-1-1 0,0 1-1,-1 0 1,6 3 0,-11-5-34,1 0 0,-1 0 0,1-1 0,-1 1 1,1 0-1,-1 0 0,1 0 0,-1-1 0,1 1 0,-1 0 0,0 0 1,1 0-1,-1 0 0,1 0 0,-1 0 0,1 0 0,-1 1 0,0-1 1,1 0-1,-1 0 0,1 0 0,-1 0 0,1 1 0,-1-1 1,1 0-1,-1 1 0,1-1 0,-1 0 0,1 1 0,0-1 0,-1 0 1,1 1-1,-1-1 0,1 1 0,0-1 0,-1 1 0,1-1 0,0 1 1,0-1-1,0 1 0,-1-1 0,1 1 0,0 0 0,0-1 1,0 1-1,0-1 0,0 1 0,0-1 0,0 1 0,0-1 0,0 1 1,0 0-1,0-1 0,0 1 0,0-1 0,0 1 0,1-1 0,-1 1 1,0-1-1,0 1 0,1-1 0,-1 1 0,-8-9-169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8.221"/>
    </inkml:context>
    <inkml:brush xml:id="br0">
      <inkml:brushProperty name="width" value="0.05" units="cm"/>
      <inkml:brushProperty name="height" value="0.05" units="cm"/>
      <inkml:brushProperty name="color" value="#E71224"/>
    </inkml:brush>
  </inkml:definitions>
  <inkml:trace contextRef="#ctx0" brushRef="#br0">59 3 12195,'0'0'80,"0"0"0,0 0 0,0 0 0,0-1 1,0 1-1,0 0 0,0 0 0,0 0 0,0 0 1,0 0-1,0 0 0,0 0 0,-1-1 0,1 1 1,0 0 79,0 0-80,0 0 0,0 0 1,0 0-1,0 0 0,0 0 0,0 0 0,-1 0 1,1 0-1,0-1 0,0 1 0,0 0 0,0 0 1,0 0-1,0 0 0,-1 0 0,1 0 0,0 0 1,0 0-1,0 0 0,0 0 0,0 0 0,0 0 1,-1 0-1,1 0 0,0 1 0,0-1 0,0 0 1,0 0-1,0 0 0,0 0 0,-1 0 0,1 0 0,0 0 1,0 0 79,0 0-80,0 0 0,0 0 1,0 1-1,0-1 0,0 0 0,0 0 0,0 0 1,-1 0-1,1 0 0,0 0 0,0 1 0,0-1 1,0 0-1,0 0 0,0 0 0,-5 17 1568,-1 22-881,3 29 832,8 96 0,0-46-1214,-20 535 68,7-595-320,4-38 103,-2 41 0,5-70-784,0 0-1,-1 1 1,0-1-1,-5-12 1,4 16 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08.753"/>
    </inkml:context>
    <inkml:brush xml:id="br0">
      <inkml:brushProperty name="width" value="0.05" units="cm"/>
      <inkml:brushProperty name="height" value="0.05" units="cm"/>
      <inkml:brushProperty name="color" value="#E71224"/>
    </inkml:brush>
  </inkml:definitions>
  <inkml:trace contextRef="#ctx0" brushRef="#br0">1733 51 16660,'-15'-1'1563,"0"0"0,1-2 0,-26-6 0,-11-2-1347,-38-2-184,-1 5 0,1 4 0,-1 3 0,-105 14 0,88 0-13,-96 8 31,159-19 15,0-2-1,-74-9 0,76 3-9,-1 2 0,-80 2-1,100 4-44,0 1-1,0 1 1,0 1-1,1 0 1,0 2 0,-42 19-1,46-17-6,-23 11 26,38-18-24,-1-1 0,1 0 0,0 0 1,0-1-1,-1 1 0,1-1 0,0 1 0,-1-1 0,1 0 0,-6-1 0,8 1-36,0-1 0,0 1 1,0 0-1,0-1 0,0 1 0,0-1 0,0 1 0,0-1 0,0 0 0,0 0 1,0 1-1,1-1 0,-1 0 0,0 0 0,0 0 0,1 0 0,-1 0 1,0 0-1,1 0 0,-1 0 0,1 0 0,0 0 0,-1 0 0,1 0 1,0 0-1,-1 0 0,1 0 0,0 0 0,0-1 0,0 0 0,0-1-61,0 0 0,0 0 0,1 0 0,-1 0 1,1 0-1,-1 0 0,1 0 0,0 0 0,0 0 0,3-4 0,4-7-292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7.519"/>
    </inkml:context>
    <inkml:brush xml:id="br0">
      <inkml:brushProperty name="width" value="0.05" units="cm"/>
      <inkml:brushProperty name="height" value="0.05" units="cm"/>
      <inkml:brushProperty name="color" value="#E71224"/>
    </inkml:brush>
  </inkml:definitions>
  <inkml:trace contextRef="#ctx0" brushRef="#br0">65 49 13339,'1'-6'822,"0"-1"1,-1 1-1,0 0 0,0-1 1,-1-9-1,-8 43 1209,-47 925-600,56-937-1396,-1-4 18,1 0 0,1 1 1,0-1-1,0 0 1,4 13-1,25-29 673,-21 5-630,-2 2-91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19.052"/>
    </inkml:context>
    <inkml:brush xml:id="br0">
      <inkml:brushProperty name="width" value="0.05" units="cm"/>
      <inkml:brushProperty name="height" value="0.05" units="cm"/>
      <inkml:brushProperty name="color" value="#E71224"/>
    </inkml:brush>
  </inkml:definitions>
  <inkml:trace contextRef="#ctx0" brushRef="#br0">5 954 11506,'-1'0'175,"1"1"-1,-1 0 0,1-1 1,-1 1-1,1 0 0,0-1 0,-1 1 1,1 0-1,0 0 0,0-1 1,0 1-1,-1 0 0,1 0 1,0-1-1,0 1 0,0 0 0,0 0 1,0 0-1,1-1 0,-1 1 1,0 0-1,0 0 0,0-1 0,1 1 1,-1 0-1,0 0 0,1-1 1,-1 1-1,0 0 0,1-1 0,-1 1 1,1-1-1,-1 1 0,1 0 1,-1-1-1,1 1 0,0-1 0,0 1 1,28 20 728,-26-19-556,11 6-83,0-2 1,0 1-1,1-2 1,0 0 0,0-1-1,0 0 1,0-1-1,16 1 1,16-1 116,63-3 0,155-21 143,7 0-377,-81 18-115,204-14 17,-107-20-60,-269 34 11,-8 2-11,-11 1 14,1 1 0,-1-1 1,1 0-1,0 0 1,-1 0-1,1 0 0,-1 0 1,1 0-1,-1 0 1,1 0-1,0 0 0,-1 0 1,1 0-1,-1 0 0,1-1 1,-1 1-1,1 0 1,0 0-1,-1-1 0,1 1 1,-1 0-1,1 0 1,-1-1-1,0 1 0,1-1 1,-1 1-1,1 0 1,-1-1-1,0 1 0,1-1 1,-1 1-1,0-1 0,1 1 1,-1-1-1,0 1 1,0-1-1,1 0 0,-1 1 1,0-1-1,0 1 1,0-1-1,0 1 0,0-1 1,0 0-1,0 1 1,0-1-1,0 1 0,0-1 1,0 1-1,0-1 0,-1 0 1,1 1-1,0-1 1,-1 0-1,-2-25 28,1 0 0,1 0 0,3-26 0,0-1-20,-2 32-12,0-36-25,-12-102 0,9 142 20,0 0-1,-1 0 1,-1 0-1,-1 1 0,0-1 1,-2 1-1,1 1 0,-2-1 1,0 1-1,-14-17 0,2 7 5,-71-82-13,87 102 22,0 0 0,0 1 1,0 0-1,-1 0 0,1 0 0,-1 1 0,0 0 0,0 0 0,-9-2 1,-3-1 29,-36-5 1,12 4-5,-83-13 3,44 9-12,-1 3 0,-102 4-1,43 1-6,-279 8 8,335-3-22,63-1-3,0-1 0,1-1 0,-1 0 0,-28-8 0,48 9-72,0 0 0,0-1 0,0 0 0,0 1 1,0-1-1,0 0 0,1 0 0,-1 0 0,0 0 0,1 0 0,-1 0 0,1 0 0,-1-1 0,1 1 1,0-1-1,-1 1 0,1-1 0,0 1 0,0-1 0,0 0 0,0 1 0,0-1 0,1 0 0,-1 0 1,0 0-1,1 0 0,-1 0 0,1 1 0,0-1 0,0 0 0,0 0 0,0 0 0,0 0 0,0 0 0,1-3 1,3-11-418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5.662"/>
    </inkml:context>
    <inkml:brush xml:id="br0">
      <inkml:brushProperty name="width" value="0.05" units="cm"/>
      <inkml:brushProperty name="height" value="0.05" units="cm"/>
      <inkml:brushProperty name="color" value="#E71224"/>
    </inkml:brush>
  </inkml:definitions>
  <inkml:trace contextRef="#ctx0" brushRef="#br0">30 38 16972,'-1'-29'3187,"0"21"-976,0 20-881,-10 107 317,-5 104-2675,21-182-980,-5-41 1988,0 0-1,0-1 1,0 1-1,0 0 1,1 0-1,-1 0 1,0 0-1,0 0 1,0 0-1,0 0 1,0 0-1,0 0 1,0 0-1,1 0 1,-1 0-1,0 0 1,0 0-1,0 0 1,0 0-1,0 0 1,0 0-1,1 0 1,-1 0-1,0 0 0,0 0 1,0 0-1,0 0 1,0 0-1,0 0 1,0 0-1,1 0 1,-1 0-1,0 0 1,0 0-1,0 0 1,0 0-1,0 1 1,0-1-1,0 0 1,0 0-1,0 0 1,1 0-1,-1 0 1,0 0-1,0 0 1,0 0-1,0 1 1,0-1-1,0 0 0,0 0 1,0 0-1,0 0 1,0 0-1,0 0 1,0 1-1,0-1 1,4-10-758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6.065"/>
    </inkml:context>
    <inkml:brush xml:id="br0">
      <inkml:brushProperty name="width" value="0.05" units="cm"/>
      <inkml:brushProperty name="height" value="0.05" units="cm"/>
      <inkml:brushProperty name="color" value="#E71224"/>
    </inkml:brush>
  </inkml:definitions>
  <inkml:trace contextRef="#ctx0" brushRef="#br0">5 103 15299,'0'0'65,"-1"-1"0,1 1 0,-1 0 0,1-1 0,0 1 0,-1-1-1,1 1 1,0-1 0,-1 1 0,1-1 0,0 0 0,0 1 0,0-1 0,0 1-1,-1-1 1,1 1 0,0-1 0,0 0 0,0 1 0,0-1 0,0 1 0,0-1 0,0 1-1,1-1 1,-1 0 0,0 1 0,0-1 0,0 1 0,0-1 0,1 1 0,-1-1-1,0 1 1,1-1 0,-1 1 0,0-1 0,1 1 0,-1-1 0,1 1 0,-1 0 0,0-1-1,1 1 1,-1 0 0,1-1 0,0 1 0,23-18 1266,0 7-623,1 1 0,0 0 0,41-8 0,-48 13-553,-6 2-132,1 1 0,0 1 1,0-1-1,0 2 0,-1 0 1,1 0-1,0 1 0,0 1 0,0 0 1,-1 1-1,1 0 0,-1 1 0,0 1 1,0 0-1,0 0 0,-1 1 1,17 11-1,-20-12-13,-1 1-1,0 0 1,0 0-1,0 1 1,-1-1 0,1 1-1,-2 1 1,1-1 0,-1 1-1,0 0 1,-1 0 0,0 1-1,0-1 1,-1 1 0,0 0-1,0 0 1,-1 0-1,0 0 1,-1 0 0,0 1-1,0-1 1,-1 0 0,-1 1-1,-2 16 1,-1-9 43,0 0 0,-2 0 0,0-1 0,-1 1 0,-1-2 0,0 1 0,-1-1 0,-1 0-1,-14 17 1,-2-1 169,-2-2 0,-61 51 0,77-70-118,-1-1 0,-1-1 1,1 0-1,-1 0 0,0-2 1,-27 9-1,34-12-90,0-2 0,-1 1 1,1-1-1,-1 0 0,1-1 0,-1 0 1,-9-1-1,13 1-52,0-1 0,-1 0-1,1 0 1,0-1 0,0 1 0,0-1 0,0 0-1,0 0 1,0 0 0,1 0 0,-1-1 0,1 0-1,-5-3 1,6 3 35,0 1 1,0 0-1,0 0 0,1-1 0,-1 1 0,1-1 0,-1 0 0,1 1 0,0-1 0,0 0 1,0 0-1,0 0 0,1 0 0,-1 1 0,1-1 0,-1 0 0,1 0 0,0 0 1,0 0-1,1 0 0,-1 0 0,1 0 0,-1 0 0,1 0 0,0 0 0,0 0 0,0 1 1,0-1-1,1 0 0,2-4 0,16-17-140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4.982"/>
    </inkml:context>
    <inkml:brush xml:id="br0">
      <inkml:brushProperty name="width" value="0.05" units="cm"/>
      <inkml:brushProperty name="height" value="0.05" units="cm"/>
    </inkml:brush>
  </inkml:definitions>
  <inkml:trace contextRef="#ctx0" brushRef="#br0">15 87 13915,'-5'0'747,"6"-1"-83,14-5 457,26-6 539,21 6-602,0 3 1,85 7 0,61-3-769,180-52-100,-334 43-227,-46 9-4,-10 3 13,-11 3 0,-28 8 29,0-1 1,-1-3 0,0-1 0,-1-2 0,0-2 0,-1-1 0,-74-3-1,-18-11 43,-150-29 0,241 31-37,-46-6-287,83 9-62,9 0 176,14-3 26,10 2-42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2.252"/>
    </inkml:context>
    <inkml:brush xml:id="br0">
      <inkml:brushProperty name="width" value="0.05" units="cm"/>
      <inkml:brushProperty name="height" value="0.05" units="cm"/>
    </inkml:brush>
  </inkml:definitions>
  <inkml:trace contextRef="#ctx0" brushRef="#br0">164 29 10666,'-13'2'1126,"0"0"0,-26 0 0,29-2-612,1 0 1,-1 1-1,1 0 0,0 1 0,-1-1 0,1 2 0,-12 3 0,20-5-486,1-1-1,-1 0 1,0 0 0,1 0-1,-1 0 1,1 1-1,-1-1 1,1 0-1,-1 1 1,1-1 0,-1 0-1,1 1 1,-1-1-1,1 0 1,0 1 0,-1-1-1,1 1 1,-1-1-1,1 1 1,0-1 0,-1 1-1,1-1 1,0 1-1,0-1 1,0 1-1,-1 0 1,1 0 0,1-1-2,-1 1 1,0 0 0,1-1 0,-1 1 0,1-1 0,-1 1-1,1-1 1,-1 1 0,1-1 0,0 0 0,-1 1 0,1-1-1,0 1 1,-1-1 0,1 0 0,0 0 0,1 1-1,34 6 490,-5-7-245,0-1-1,0-2 0,35-7 0,4 0-82,-17 4-87,449-33 204,-499 39-305,-2 0 0,1 0 0,0 0 1,0 0-1,0 0 0,0 0 0,0 0 0,0 1 1,0-1-1,-1 0 0,1 1 0,0 0 0,0-1 1,-1 1-1,4 2 0,-4-3-5,-1 0 1,0 1-1,0-1 1,0 0-1,0 0 1,0 1-1,0-1 1,0 0-1,0 1 1,0-1-1,0 0 1,0 0-1,0 1 1,0-1-1,0 0 0,0 1 1,0-1-1,0 0 1,0 0-1,0 1 1,0-1-1,0 0 1,0 0-1,-1 1 1,1-1-1,0 0 1,0 0-1,0 1 1,-1-1-1,1 0 0,0 0 1,0 0-1,0 0 1,-1 1-1,1-1 1,0 0-1,0 0 1,-1 0-1,1 0 1,0 0-1,0 0 1,-1 1-1,1-1 1,0 0-1,0 0 1,-1 0-1,0 0 0,-10 2-263,11-2 267,-2 0 10,0 0 0,0 0-1,0 0 1,0 0 0,0 0-1,0-1 1,0 1 0,0 0 0,0-1-1,0 0 1,0 1 0,0-1-1,0 0 1,0 0 0,1 0-1,-1 0 1,0 0 0,-2-3 0,-10-9-73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6.634"/>
    </inkml:context>
    <inkml:brush xml:id="br0">
      <inkml:brushProperty name="width" value="0.05" units="cm"/>
      <inkml:brushProperty name="height" value="0.05" units="cm"/>
      <inkml:brushProperty name="color" value="#E71224"/>
    </inkml:brush>
  </inkml:definitions>
  <inkml:trace contextRef="#ctx0" brushRef="#br0">12 1 17516,'-3'27'1584,"1"0"-1032,-3 1-248,4 5 656,1 1-167,0-3-281,3-2-232,1-9-424,2-3-200,-2-9-424,2-6-185,-5-12 673,1-7-184,-2-6-208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7.014"/>
    </inkml:context>
    <inkml:brush xml:id="br0">
      <inkml:brushProperty name="width" value="0.05" units="cm"/>
      <inkml:brushProperty name="height" value="0.05" units="cm"/>
      <inkml:brushProperty name="color" value="#E71224"/>
    </inkml:brush>
  </inkml:definitions>
  <inkml:trace contextRef="#ctx0" brushRef="#br0">10 9 18940,'-3'-3'2209,"0"0"-1537,-1 1 1264,4 6-1040,3 2-312,1 2-688,2 1-400,4 1-576,2 0-216,5 0 928,3 0-264,6-1-281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7.450"/>
    </inkml:context>
    <inkml:brush xml:id="br0">
      <inkml:brushProperty name="width" value="0.05" units="cm"/>
      <inkml:brushProperty name="height" value="0.05" units="cm"/>
      <inkml:brushProperty name="color" value="#E71224"/>
    </inkml:brush>
  </inkml:definitions>
  <inkml:trace contextRef="#ctx0" brushRef="#br0">179 1 13619,'1'3'371,"0"1"0,0 0 1,0 0-1,-1 0 0,0 0 1,1 0-1,-2 0 0,1 0 0,0 0 1,-1 0-1,1 0 0,-1 0 1,-3 7-1,3-9-195,0 0 1,0 0-1,0 0 1,0 0-1,0 0 1,0 0-1,-1 0 1,1-1-1,-1 1 0,1-1 1,-1 1-1,0-1 1,0 1-1,1-1 1,-1 0-1,0 0 1,0 0-1,0 0 0,0 0 1,-1-1-1,1 1 1,0-1-1,0 1 1,0-1-1,0 0 1,-4 1-1,18 10-228,29 10-223,23 14-81,-58-32 319,-1 1-1,0 0 1,-1 0-1,1 0 1,-1 0-1,1 1 1,-2 0-1,1 0 1,4 6-1,-7-9 19,0 0 0,0 0-1,0 0 1,0 0 0,0 0-1,-1 0 1,1 1 0,-1-1-1,1 0 1,-1 1 0,0-1-1,0 0 1,0 1 0,0-1-1,0 0 1,0 0-1,-1 1 1,1-1 0,-1 0-1,-1 3 1,1-2 23,-1 0 0,0-1 0,0 1 0,0 0 0,0-1 0,0 1 0,-1-1 0,1 0 0,-1 0 0,0 0 0,1 0 0,-6 2 0,-2 1 92,-1 0 0,0-1 0,0-1 0,-1 0 0,1 0 0,-22 2 0,16-4 88,0-1-1,-31-3 1,42 3-234,1-1 1,-1 0 0,0 0-1,1-1 1,-1 0 0,1 0-1,-1 0 1,1-1 0,0 1-1,0-1 1,-9-7 0,13 9-22,0 0 1,0 0 0,1-1 0,-1 1 0,0 0 0,0-1 0,1 1 0,-1-1 0,1 1 0,-1-1 0,1 1-1,0-1 1,0 1 0,-1-1 0,1 1 0,0-1 0,0 1 0,0-1 0,1 1 0,-1-1 0,0 1-1,1-1 1,-1 1 0,1-1 0,-1 1 0,1-1 0,-1 1 0,3-2 0,0-4-106,2 0 0,-1 0 1,1 1-1,8-9 0,20-17-564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7.883"/>
    </inkml:context>
    <inkml:brush xml:id="br0">
      <inkml:brushProperty name="width" value="0.05" units="cm"/>
      <inkml:brushProperty name="height" value="0.05" units="cm"/>
      <inkml:brushProperty name="color" value="#E71224"/>
    </inkml:brush>
  </inkml:definitions>
  <inkml:trace contextRef="#ctx0" brushRef="#br0">75 1 15219,'1'4'385,"1"0"-1,-1 1 0,-1-1 0,1 1 1,0-1-1,-1 1 0,0 8 1,0 4 425,4 21-236,1 0-1,2 0 1,13 39 0,46 105-884,-61-169 14,-2-7 24,-1-1 0,1 1 1,-2-1-1,1 1 0,0 0 0,-1 0 0,0 7 1,-1-12 249,0-1 1,0 0-1,0 1 1,0-1-1,0 0 1,0 1-1,0-1 1,0 0-1,0 0 0,0 1 1,0-1-1,0 0 1,0 1-1,0-1 1,0 0-1,-1 0 1,1 1-1,0-1 1,0 0-1,0 0 1,-1 1-1,1-1 1,0 0-1,0 0 1,-1 1-1,1-1 1,0 0-1,0 0 1,-1 0-1,1 0 1,0 0-1,-1 1 1,1-1-1,0 0 0,-1 0 1,-13-3-1076,-11-12-1912,9 1 1815,0 0 1,-20-25 0,19 19 2447,2-1 1,0 0-1,-16-35 0,30 55-1103,-9-25 3371,10 25-3459,0 1 0,0-1 0,0 0 1,0 1-1,0-1 0,0 1 0,0-1 0,0 1 1,1-1-1,-1 1 0,0-1 0,0 1 0,0 0 1,1-1-1,-1 1 0,0-1 0,1 1 1,-1-1-1,0 1 0,1 0 0,-1-1 0,1 1 1,-1 0-1,0-1 0,1 1 0,-1 0 0,1 0 1,-1-1-1,1 1 0,-1 0 0,1 0 0,-1 0 1,1 0-1,-1 0 0,1 0 0,-1 0 0,1 0 1,-1 0-1,1 0 0,-1 0 0,1 0 0,0 0 1,-1 0-1,1 0 0,0 1 0,44 3 902,-10-1-1267,0-1 1,58-3-1,-31-7 102,6-4-98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8.289"/>
    </inkml:context>
    <inkml:brush xml:id="br0">
      <inkml:brushProperty name="width" value="0.05" units="cm"/>
      <inkml:brushProperty name="height" value="0.05" units="cm"/>
      <inkml:brushProperty name="color" value="#E71224"/>
    </inkml:brush>
  </inkml:definitions>
  <inkml:trace contextRef="#ctx0" brushRef="#br0">161 1 15139,'0'31'1847,"-5"61"0,-1-13-656,3-16-569,-1 47 266,5-97-794,0 0 0,0-1 0,1 1 0,1 0 0,8 24 0,-11-35-84,1 0 1,0 0-1,0 0 1,0 0-1,0 1 1,0-1-1,0 0 1,1-1-1,-1 1 0,1 0 1,-1 0-1,1-1 1,0 1-1,0-1 1,0 1-1,-1-1 0,1 0 1,1 0-1,-1 1 1,0-2-1,0 1 1,0 0-1,0 0 1,1-1-1,-1 1 0,3-1 1,2 0 9,0-1 0,0 0 0,0 0 0,-1-1 0,1 0 0,0 0 0,6-3 0,11-4 22,-15 6-29,1 0 1,-1-1-1,0 0 0,15-10 1,-21 12-14,0 0 1,0 1 0,0-1-1,0 1 1,0 0 0,0-1-1,0 1 1,0 1 0,7-2-1,-9 2-1,-1 0 0,1 0-1,0 0 1,0 0 0,0 0-1,-1 1 1,1-1 0,0 0 0,0 0-1,0 1 1,-1-1 0,1 0-1,0 1 1,-1-1 0,1 1 0,0-1-1,-1 1 1,1-1 0,0 1-1,-1 0 1,1-1 0,-1 1-1,1 0 1,-1-1 0,0 1 0,1 0-1,-1 0 1,0-1 0,1 1-1,-1 0 1,0 0 0,0-1-1,0 1 1,1 0 0,-1 0 0,0 0-1,0 0 1,0-1 0,0 1-1,-1 0 1,1 0 0,0 1-1,-1 6-4,-1 0-1,1 0 1,-1 0-1,-1-1 0,1 1 1,-1-1-1,0 0 0,-1 1 1,0-1-1,0-1 0,-1 1 1,-9 11-1,7-11 66,0 1 0,-1-2 0,0 1 0,0-1 0,0 0 0,-1-1 0,0 1 0,0-2 1,-16 7-1,9-6 111,1-1-1,-1-1 1,0 0 0,0-1 0,0-1 0,-21 0 0,29-1-122,0-1 1,-1 0-1,1 0 1,0-1-1,-1 0 0,1 0 1,0-1-1,1 0 1,-1 0-1,0-1 0,1 0 1,0 0-1,-12-9 1,19 12-95,-1 1 1,0-1 0,0 1 0,1-1 0,-1 1-1,0-1 1,1 0 0,-1 1 0,0-1 0,1 0-1,-1 0 1,1 1 0,0-1 0,-1 0 0,1 0-1,-1 0 1,1 0 0,0 1 0,0-1 0,-1 0-1,1 0 1,0 0 0,0 0 0,0 0 0,0 0-1,0 0 1,0 0 0,0 1 0,1-1 0,-1 0-1,0 0 1,0 0 0,1 0 0,-1 0 0,0 1-1,1-1 1,-1 0 0,1 0 0,-1 0 0,1 1-1,-1-1 1,1 0 0,0 1 0,-1-1-1,2 0 1,1-1-95,1 0 0,0 0 0,-1 0-1,1 0 1,0 0 0,0 1-1,0 0 1,0 0 0,5-1 0,24 0-593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8.738"/>
    </inkml:context>
    <inkml:brush xml:id="br0">
      <inkml:brushProperty name="width" value="0.05" units="cm"/>
      <inkml:brushProperty name="height" value="0.05" units="cm"/>
      <inkml:brushProperty name="color" value="#E71224"/>
    </inkml:brush>
  </inkml:definitions>
  <inkml:trace contextRef="#ctx0" brushRef="#br0">145 168 17060,'2'0'159,"0"0"-1,-1-1 1,1 1 0,-1 0 0,1 0 0,-1-1 0,1 1 0,-1-1-1,1 1 1,-1-1 0,0 0 0,1 1 0,-1-1 0,0 0 0,1 0 0,-1 0-1,0 0 1,0 0 0,0 0 0,2-2 0,-2 0 55,1 0-1,0 0 1,-1 0 0,0 0 0,0-1-1,0 1 1,0 0 0,0 0-1,0-5 1,0 1-36,-1-1-1,0 1 1,0 0-1,0 0 1,-1 0-1,-1 0 1,1 0-1,-5-13 0,5 18-153,0-1 0,1 1 0,-2 0 0,1 0-1,0 0 1,0 0 0,-1 0 0,1 0-1,-1 0 1,1 0 0,-1 0 0,0 1-1,0-1 1,0 1 0,0-1 0,0 1-1,0 0 1,0 0 0,-1 0 0,1 0-1,0 0 1,0 0 0,-4 0 0,3 1-12,0 0 1,0 1 0,0-1 0,0 1-1,0-1 1,0 1 0,0 0 0,0 0-1,0 1 1,0-1 0,0 1 0,0-1-1,1 1 1,-1 0 0,1 0-1,-1 0 1,1 0 0,-2 3 0,-6 5-13,1 1 1,0 0-1,1 0 1,0 1-1,-6 14 1,10-20-3,1 1 0,0 0 0,1 0 0,-1 0 0,2 0 0,-1 0 0,1 1 0,0-1-1,0 0 1,0 1 0,2 10 0,-1-15-22,1-1-1,-1 0 0,1 1 1,0-1-1,-1 0 0,1 0 1,0 0-1,0 0 0,0 0 1,1 0-1,-1 0 0,1 0 1,-1 0-1,1 0 0,-1-1 0,1 1 1,0-1-1,3 3 0,-1-2-54,0 0 0,0 0-1,1 0 1,-1-1 0,0 0-1,1 0 1,-1 0 0,1 0-1,4-1 1,9 0-116,-1 0 1,0-2-1,0 0 1,20-5-1,13-5-254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9.145"/>
    </inkml:context>
    <inkml:brush xml:id="br0">
      <inkml:brushProperty name="width" value="0.05" units="cm"/>
      <inkml:brushProperty name="height" value="0.05" units="cm"/>
      <inkml:brushProperty name="color" value="#E71224"/>
    </inkml:brush>
  </inkml:definitions>
  <inkml:trace contextRef="#ctx0" brushRef="#br0">121 1 18820,'-9'3'360,"-1"0"0,0 1 0,1 0 0,0 1 0,0 0 0,0 0 0,0 1 0,1 0 0,-14 14-1,20-19-337,1 0 0,0 1 0,0-1 0,-1 0 0,1 0 0,0 1 0,0-1-1,0 0 1,1 1 0,-1-1 0,0 1 0,0 0 0,1-1 0,-1 1 0,1-1-1,0 1 1,-1 0 0,1-1 0,0 1 0,0 0 0,0-1 0,0 1 0,0 0-1,0 0 1,1 1 0,1 0-29,-1-1-1,1 1 1,0-1-1,0 0 1,0 0-1,0 0 1,0 0 0,0 0-1,0-1 1,1 1-1,-1-1 1,1 1-1,-1-1 1,1 0-1,2 1 1,92 30-252,-74-26 98,0 1-1,0 1 1,-1 1 0,29 17-1,-49-26 145,-1 1 1,1 0-1,-1 0 0,0 0 0,1 0 0,-1 0 0,0 0 0,0 0 0,0 0 1,0 0-1,0 1 0,0-1 0,0 0 0,0 1 0,0-1 0,-1 1 0,1-1 1,0 1-1,-1-1 0,1 3 0,-1-3 30,0 0-1,-1 1 1,1-1-1,0 0 1,-1 1 0,1-1-1,-1 0 1,1 0 0,-1 1-1,0-1 1,1 0 0,-1 0-1,0 0 1,0 0-1,0 0 1,0 0 0,0 0-1,-2 1 1,-3 3 128,-1-1 1,0 0-1,0 0 1,-1-1-1,1 0 1,-11 3 0,3-2 22,0 0 1,-1-1 0,1-1 0,-1 0 0,0-1 0,1-1-1,-1 0 1,0-1 0,-26-5 0,20-5-190,22 11 30,-1 0-1,1-1 1,0 1 0,-1 0-1,1 0 1,-1-1-1,1 1 1,0 0 0,-1-1-1,1 1 1,0 0-1,0-1 1,-1 1-1,1-1 1,0 1 0,0-1-1,-1 1 1,1 0-1,0-1 1,0 1 0,0-1-1,0 1 1,0-1-1,0 1 1,0-1 0,0 1-1,0-1 1,0 1-1,0-1 1,0 1 0,0-1-1,0 1 1,0 0-1,1-1 1,-1 1-1,0-1 1,0 1 0,0-1-1,1 1 1,-1 0-1,0-1 1,1 1 0,-1-1-1,9-6-160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9.568"/>
    </inkml:context>
    <inkml:brush xml:id="br0">
      <inkml:brushProperty name="width" value="0.05" units="cm"/>
      <inkml:brushProperty name="height" value="0.05" units="cm"/>
      <inkml:brushProperty name="color" value="#E71224"/>
    </inkml:brush>
  </inkml:definitions>
  <inkml:trace contextRef="#ctx0" brushRef="#br0">203 11 15243,'-4'-2'336,"1"1"0,-1-1 0,0 1 0,1 0-1,-1 0 1,0 0 0,0 0 0,0 1 0,0-1 0,0 1-1,0 0 1,0 1 0,-7 0 0,5 0-106,0 0 0,0 1 0,0-1 0,0 1 0,0 0 0,0 1 0,1 0 0,-7 3 0,5-1-173,1 0-1,-1 0 1,1 0-1,0 1 1,1 0-1,-9 11 1,13-15-57,0-1 0,0 1 0,1-1 1,-1 0-1,0 1 0,1-1 0,-1 1 1,1-1-1,0 1 0,0 0 0,-1-1 0,1 1 1,0-1-1,0 1 0,0 0 0,1 2 1,0-2-4,0 0 1,-1-1 0,1 1-1,0-1 1,1 1 0,-1-1 0,0 1-1,0-1 1,1 1 0,-1-1 0,0 0-1,1 0 1,-1 0 0,1 0 0,0 0-1,-1 0 1,1 0 0,2 0-1,22 9-57,30 8-1,-30-11 2,33 14 1,-58-21 57,1 1 0,-1-1 0,1 1 0,-1-1 0,0 1 0,1 0 0,-1-1 0,0 1 0,0 0 0,0 0 0,0 0 0,1 0 0,-1 0 0,0 0 0,-1 0 0,1 0 0,0 0-1,0 1 1,0-1 0,-1 0 0,1 0 0,-1 1 0,1-1 0,-1 1 0,1-1 0,-1 0 0,0 1 0,1-1 0,-1 1 0,0-1 0,0 1 0,0-1 0,-1 2 0,0 0 15,0 0 0,-1-1 0,1 1 1,-1-1-1,0 1 0,1-1 0,-1 0 0,0 0 0,0 0 0,-1 0 0,1 0 0,0 0 0,-1 0 0,1-1 0,-6 3 0,-7 3 194,-1 0-1,0-1 1,-31 8-1,40-13-220,1 1 0,-1-1 1,0 0-1,0-1 0,0 0 0,0 0 0,0 0 0,0-1 1,0 0-1,1 0 0,-1-1 0,-9-3 0,15 4-27,0 1 0,-1-1 0,1 0 0,0 0 0,0 1 0,0-1 0,0 0 0,0 0-1,0 0 1,1 0 0,-1 0 0,0 0 0,0-1 0,1 1 0,-1 0 0,1 0 0,-1 0 0,1-1-1,-1 1 1,1 0 0,0-1 0,0 1 0,0 0 0,-1-1 0,1 1 0,0 0 0,1-1 0,-1 1 0,0 0-1,0-1 1,1-1 0,5-9-442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29.974"/>
    </inkml:context>
    <inkml:brush xml:id="br0">
      <inkml:brushProperty name="width" value="0.05" units="cm"/>
      <inkml:brushProperty name="height" value="0.05" units="cm"/>
      <inkml:brushProperty name="color" value="#E71224"/>
    </inkml:brush>
  </inkml:definitions>
  <inkml:trace contextRef="#ctx0" brushRef="#br0">1 230 14411,'0'0'66,"0"0"-1,0 1 0,0-1 1,0 0-1,0 0 1,0 1-1,0-1 1,0 0-1,0 0 0,0 1 1,0-1-1,0 0 1,0 1-1,0-1 1,0 0-1,0 0 0,0 1 1,0-1-1,0 0 1,0 0-1,1 1 1,-1-1-1,0 0 0,0 0 1,0 0-1,0 1 1,1-1-1,-1 0 1,0 0-1,0 0 0,0 0 1,1 1-1,-1-1 1,0 0-1,0 0 1,1 0-1,-1 0 0,0 0 1,0 0-1,1 0 1,-1 0-1,18-1 1519,16-11 245,-18 4-1495,0-1 0,-1 0-1,0-2 1,0 0 0,-1 0-1,-1-1 1,0-1-1,0 0 1,-1-1 0,-1 0-1,19-32 1,-29 45-313,-1 0 0,1-1 0,0 1 0,-1-1 1,1 1-1,-1-1 0,1 1 0,-1-1 0,0 1 0,0-1 0,1 0 1,-1 1-1,0-1 0,-1-2 0,1 3-16,0 1 1,0 0-1,0 0 0,0 0 1,-1-1-1,1 1 0,0 0 1,0 0-1,0 0 0,0-1 1,-1 1-1,1 0 0,0 0 0,0 0 1,0 0-1,-1-1 0,1 1 1,0 0-1,0 0 0,-1 0 1,1 0-1,0 0 0,0 0 1,-1 0-1,1 0 0,0 0 1,0 0-1,-1 0 0,1 0 1,0 0-1,-15 7 76,-3 7-53,0 1 1,-26 28-1,37-35-32,0 0 0,0 1-1,1 0 1,0 0 0,1 0-1,0 1 1,-7 18-1,12-28 4,0 1-1,-1 0 1,1 0-1,0-1 0,0 1 1,0 0-1,0 0 1,0-1-1,0 1 0,0 0 1,0 0-1,0-1 1,0 1-1,0 0 1,0 0-1,0-1 0,1 1 1,-1 0-1,0 0 1,0-1-1,1 1 0,-1 0 1,1-1-1,-1 1 1,1 0-1,-1-1 0,1 1 1,-1-1-1,1 1 1,-1-1-1,1 1 1,0-1-1,-1 0 0,1 1 1,0-1-1,-1 0 1,1 1-1,1-1 0,2 1-1,1 0-1,-1 0 1,1 0 0,-1-1-1,6 0 1,-6 0-1,53 1-46,-21-1-18,-1 0-1,0 3 0,1 1 0,65 15 0,-73-3-337,-31-17 428,0-1 1,1 0 0,-1 0 0,1 0-1,-1 0 1,1 0 0,0 0 0,-1 0 0,1-1-1,0 0 1,1 1 0,-1-1 0,0 0-1,1 0 1,0 1 0,-1-1 0,0-4 0,-3-8 142,-6-30 1,11 44-165,-1-3 30,-2-10-57,0-1 0,1 0 0,0-25 0,2 37 35,0 1-1,0-1 1,0 0-1,1 0 0,-1 0 1,1 0-1,0 1 1,0-1-1,-1 0 1,2 1-1,-1-1 1,0 1-1,0-1 0,1 1 1,0-1-1,-1 1 1,1 0-1,0 0 1,0 0-1,0 0 0,0 0 1,1 0-1,-1 1 1,0-1-1,1 1 1,3-2-1,17-2-19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0.625"/>
    </inkml:context>
    <inkml:brush xml:id="br0">
      <inkml:brushProperty name="width" value="0.05" units="cm"/>
      <inkml:brushProperty name="height" value="0.05" units="cm"/>
      <inkml:brushProperty name="color" value="#E71224"/>
    </inkml:brush>
  </inkml:definitions>
  <inkml:trace contextRef="#ctx0" brushRef="#br0">193 70 14875,'0'-1'134,"1"0"0,-1 0 0,0 0 0,1 0 0,-1 1 0,0-1 0,0 0 0,0 0 0,0 0 0,0 0 0,0 0 0,0 0 0,0 0 0,0 0 0,0 0 0,0 0 0,-1 0 0,1 1 0,0-1 0,-1 0 0,1 0 0,-1 0 0,1 0 0,-1 1 0,1-1 0,-2-1 0,1 1 47,0 0 0,-1 0 0,1 1 0,-1-1 0,1 0 0,-1 1 0,0-1-1,1 1 1,-1 0 0,0-1 0,1 1 0,-1 0 0,-3 0 0,0 0 35,-1 1-1,0-1 1,0 1-1,0 0 1,0 1 0,1 0-1,-1 0 1,-5 2-1,0 3-167,1-1-1,0 1 1,1 1-1,-1 0 1,1 0-1,1 1 1,0 0-1,0 0 1,-10 17-1,18-25-45,-1-1 1,0 1-1,1 0 0,-1 0 0,1 0 1,0 0-1,-1 0 0,1-1 0,0 1 1,-1 0-1,1 0 0,0 0 0,0 0 1,0 0-1,0 0 0,0 0 0,0 0 1,0 0-1,0 0 0,1 0 0,-1 0 1,0 0-1,1 1 0,-1-2 2,1 1-1,0-1 0,-1 1 1,1-1-1,0 0 1,0 1-1,0-1 0,-1 0 1,1 1-1,0-1 1,0 0-1,0 0 1,-1 0-1,1 0 0,0 0 1,0 0-1,0 0 1,0 0-1,0 0 1,0 0-1,7-2 22,0 0 1,0 0-1,0 0 1,8-5-1,12-8 93,-1-1-1,0-1 1,39-33 0,13-9 96,-79 59-214,0 0 1,1 0 0,-1 0 0,0-1 0,0 1-1,0 0 1,1 0 0,-1 0 0,0-1-1,0 1 1,1 0 0,-1 0 0,0 0 0,0 0-1,1 0 1,-1 0 0,0 0 0,0 0 0,1 0-1,-1 0 1,0 0 0,1 0 0,-1 0 0,0 0-1,0 0 1,1 0 0,-1 0 0,0 0-1,0 0 1,1 0 0,-1 0 0,0 0 0,0 0-1,1 0 1,-1 1 0,0-1 0,0 0 0,1 0-1,-1 0 1,0 0 0,0 1 0,0-1 0,0 0-1,1 0 1,-1 1 0,0-1 0,0 0 0,0 0-1,0 1 1,1 19 0,-12 24-20,3-17 8,-14 57-28,21-76 19,-1-1-1,2 1 1,-1 0 0,1-1-1,0 1 1,0 0-1,1 0 1,3 11 0,-3-17-17,-1 0 1,2 0 0,-1 0-1,0 0 1,0 0 0,1 0-1,-1 0 1,1 0 0,-1 0 0,1 0-1,0-1 1,-1 1 0,1-1-1,0 0 1,0 1 0,0-1 0,1 0-1,-1 0 1,0 0 0,0 0-1,0-1 1,1 1 0,-1-1-1,0 1 1,1-1 0,-1 0 0,1 0-1,-1 0 1,0 0 0,5-1-1,1 1-111,0-1-1,0-1 0,0 1 0,-1-2 1,1 1-1,0-1 0,12-6 0,17-17-233,2-10-91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5.835"/>
    </inkml:context>
    <inkml:brush xml:id="br0">
      <inkml:brushProperty name="width" value="0.05" units="cm"/>
      <inkml:brushProperty name="height" value="0.05" units="cm"/>
    </inkml:brush>
  </inkml:definitions>
  <inkml:trace contextRef="#ctx0" brushRef="#br0">110 26 10818,'-21'-2'1232,"13"0"-619,-1 1 0,0 0 0,1 1 0,-1 0 0,0 1 0,1-1 0,-14 4 0,22-4-571,0 0 0,-1 0 0,1 0 0,0 0 0,0 0 0,-1 0 0,1 0 0,0 0 0,0 0 0,-1 0 0,1 0 0,0 1 0,0-1 0,0 0 0,-1 0 0,1 0 0,0 0 0,0 0 0,0 1 0,-1-1 0,1 0 0,0 0 0,0 0 0,0 1 0,0-1 0,0 0 0,-1 0 0,1 1 0,0-1 0,0 0 0,0 0 0,0 0 0,0 1 0,0-1 0,0 1 0,8 4 766,15 2 13,19-6-172,0-1 1,0-2-1,76-15 0,9 0-228,-88 14-1189,0 1 0,55 5 1,-94-3 754,0 0 0,0 0 0,0-1 0,0 1-1,0 0 1,0 0 0,0 0 0,0 0 0,0 0 0,0 0 0,0 0 0,0 0 0,0 0 0,0 0 0,0 0 0,0-1 0,0 1 0,0 0 0,0 0-1,0 0 1,0 0 0,0 0 0,0 0 0,0 0 0,0 0 0,1 0 0,-1 0 0,0 0 0,0 0 0,0 0 0,0-1 0,0 1 0,0 0 0,0 0-1,0 0 1,0 0 0,0 0 0,0 0 0,0 0 0,1 0 0,-1 0 0,0 0 0,0 0 0,0 0 0,0 0 0,0 0 0,0 0 0,0 0 0,0 0-1,0 0 1,0 0 0,0 0 0,1 0 0,-1 0 0,0 0 0,0 0 0,0 0 0,0 0 0,0 1 0,0-1 0,0 0 0,0 0 0,0 0 0,0 0-1,0 0 1,0 0 0,0 0 0,1 0 0,-6-4-619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1.072"/>
    </inkml:context>
    <inkml:brush xml:id="br0">
      <inkml:brushProperty name="width" value="0.05" units="cm"/>
      <inkml:brushProperty name="height" value="0.05" units="cm"/>
      <inkml:brushProperty name="color" value="#E71224"/>
    </inkml:brush>
  </inkml:definitions>
  <inkml:trace contextRef="#ctx0" brushRef="#br0">62 1 18740,'-3'4'1736,"3"6"-1055,-1 5-241,-2 15 968,0 8-312,-6 5-456,1 8-176,2 9-136,-1 0-39,0-1-201,1-5-136,2-12-273,-1-8-135,5-5-496,3-9-264,2-14 848,-1-5-224,7-1-136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1.490"/>
    </inkml:context>
    <inkml:brush xml:id="br0">
      <inkml:brushProperty name="width" value="0.05" units="cm"/>
      <inkml:brushProperty name="height" value="0.05" units="cm"/>
      <inkml:brushProperty name="color" value="#E71224"/>
    </inkml:brush>
  </inkml:definitions>
  <inkml:trace contextRef="#ctx0" brushRef="#br0">286 47 20052,'0'-1'137,"0"-1"1,0 0-1,-1 0 0,1 0 0,0 1 0,0-1 0,-1 0 1,0 1-1,1-1 0,-1 0 0,0 1 0,1-1 0,-1 1 1,0-1-1,0 1 0,0-1 0,-1 1 0,1 0 0,-3-3 1,2 3 0,-1-1 1,1 1-1,-1-1 0,0 1 1,1 0-1,-1 0 1,0 0-1,0 0 1,0 1-1,0-1 1,-3 1-1,-2 0 20,1 0 0,-1 0 0,1 1 0,0 0 0,-1 0 0,1 1-1,0 0 1,0 0 0,-7 4 0,2 0-119,1 0 0,1 1-1,-1 1 1,1 0 0,0 0 0,-9 11-1,16-16-63,0 0-1,0 0 0,0 0 1,1 0-1,0 1 1,-1-1-1,1 1 0,0 0 1,0 0-1,1 0 0,-1 0 1,1 0-1,0 0 0,0 0 1,0 0-1,1 0 0,-1 0 1,1 1-1,0-1 0,0 0 1,1 0-1,0 5 0,0-6-8,1 0 0,-1 0 0,1-1 0,0 1 0,0-1-1,0 1 1,0-1 0,0 1 0,0-1 0,1 0-1,-1 0 1,1 0 0,0 0 0,-1-1 0,1 1-1,0-1 1,5 2 0,7 3-117,0-1 1,21 3-1,-14-3 61,18 4-41,30 8-75,-64-15 176,-1 0 0,0 0 1,1 0-1,-1 1 0,0 0 0,-1 0 0,1 0 1,0 1-1,5 5 0,-9-8 23,0-1 0,0 1 0,-1 0 0,1 0 0,0 0 0,-1 0 0,1 0 1,-1 0-1,1 0 0,-1 0 0,1 0 0,-1 0 0,0 0 0,1 0 0,-1 0 0,0 0 0,0 0 0,0 0 0,0 0 0,0 0 0,0 0 0,0 0 0,0 1 0,0-1 0,-1 0 0,1 0 1,0 0-1,-1 0 0,1 0 0,-1 0 0,1 0 0,-1 0 0,1 0 0,-1-1 0,0 1 0,0 0 0,1 0 0,-1 0 0,-1 1 0,-3 1-20,0 1 0,-1-1-1,1 1 1,-1-1 0,-10 4 0,-24 6-249,0-2 0,-64 10 0,83-18-442,-1-1 0,-23-1 0,35-1 566,-2 0-386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1.911"/>
    </inkml:context>
    <inkml:brush xml:id="br0">
      <inkml:brushProperty name="width" value="0.05" units="cm"/>
      <inkml:brushProperty name="height" value="0.05" units="cm"/>
      <inkml:brushProperty name="color" value="#E71224"/>
    </inkml:brush>
  </inkml:definitions>
  <inkml:trace contextRef="#ctx0" brushRef="#br0">383 21 16708,'28'-18'2795,"-28"18"-2758,0-1-1,0 1 1,0 0 0,1 0-1,-1 0 1,0 0-1,0 0 1,0 0 0,0-1-1,1 1 1,-1 0 0,0 0-1,0 0 1,0 0 0,0 0-1,1 0 1,-1 0 0,0 0-1,0 0 1,0 0 0,1 0-1,-1 0 1,0 0 0,0 0-1,0 0 1,1 0 0,-1 0-1,0 0 1,0 0 0,0 0-1,0 0 1,1 0 0,-1 0-1,0 1 1,0-1 0,0 0-1,0 0 1,1 0 0,-1 0-1,0 0 1,0 1 0,-9 16 1379,-323 438 1073,315-432-2522,6-9-181,1 0 1,1 1-1,0 0 0,-9 22 0,15-24-470,3-13 674,0 0-1,0 1 0,0-1 0,0 0 1,1 0-1,-1 0 0,0 0 1,0 0-1,0 0 0,0 0 0,0 1 1,0-1-1,0 0 0,1 0 1,-1 0-1,0 0 0,0 0 1,0 0-1,0 0 0,0 0 0,1 0 1,-1 0-1,0 0 0,0 0 1,0 0-1,0 0 0,0 0 0,1 0 1,-1 0-1,0 0 0,0 0 1,0 0-1,0 0 0,1 0 0,-1 0 1,0 0-1,0 0 0,0 0 1,0 0-1,1-1 0,20-16-486,6-13-60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2.366"/>
    </inkml:context>
    <inkml:brush xml:id="br0">
      <inkml:brushProperty name="width" value="0.05" units="cm"/>
      <inkml:brushProperty name="height" value="0.05" units="cm"/>
      <inkml:brushProperty name="color" value="#E71224"/>
    </inkml:brush>
  </inkml:definitions>
  <inkml:trace contextRef="#ctx0" brushRef="#br0">319 0 16259,'-12'18'575,"2"1"0,0 0 0,1 1 0,1 0-1,1 0 1,1 1 0,-7 36 0,9-35-421,1-1 0,1 1 1,1 0-1,1-1 0,1 1 0,1 0 1,0-1-1,2 1 0,1-1 0,0 0 1,2 0-1,0-1 0,1 1 0,18 30 1,-14-34-172,-5-6-274,0 0 0,-1 0 0,6 14-1,-11-23 172,0 1-1,0-1 1,0 1 0,0 0-1,-1-1 1,1 1 0,-1-1-1,0 1 1,0 0 0,0-1-1,0 1 1,0 0 0,0-1-1,-1 1 1,0 0 0,1-1-1,-1 1 1,0-1 0,0 1-1,-3 3 1,-8 5-532,-9-5-115</inkml:trace>
  <inkml:trace contextRef="#ctx0" brushRef="#br0" timeOffset="1">8 569 17380,'-7'-17'1800,"15"3"-992,7-1-336,9 1 865,7-2-169,11 5-512,1-2-384,6 1-216,2 8 72,-2 3-184,-2-5-40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39.718"/>
    </inkml:context>
    <inkml:brush xml:id="br0">
      <inkml:brushProperty name="width" value="0.05" units="cm"/>
      <inkml:brushProperty name="height" value="0.05" units="cm"/>
      <inkml:brushProperty name="color" value="#E71224"/>
    </inkml:brush>
  </inkml:definitions>
  <inkml:trace contextRef="#ctx0" brushRef="#br0">22 1 15347,'1'0'92,"-1"0"0,1 0 1,-1-1-1,1 2 0,0-1 0,-1 0 0,1 0 0,-1 0 0,1 0 0,-1 0 0,1 0 0,-1 0 1,1 1-1,-1-1 0,1 0 0,-1 0 0,1 1 0,-1-1 0,1 0 0,-1 1 0,1-1 0,-1 1 1,0-1-1,1 0 0,-1 1 0,0-1 0,1 1 0,-1-1 0,0 1 0,0-1 0,1 1 0,-1-1 1,0 1-1,0-1 0,0 1 0,0 0 0,0-1 0,0 1 0,0-1 0,0 1 0,1 26 2152,-31 389 1510,34-390-4001,-1-22-539,-2-16-464,-7-35 371,-3 10 261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0.169"/>
    </inkml:context>
    <inkml:brush xml:id="br0">
      <inkml:brushProperty name="width" value="0.05" units="cm"/>
      <inkml:brushProperty name="height" value="0.05" units="cm"/>
      <inkml:brushProperty name="color" value="#E71224"/>
    </inkml:brush>
  </inkml:definitions>
  <inkml:trace contextRef="#ctx0" brushRef="#br0">35 90 13875,'-2'0'471,"-1"0"0,1-1 1,-1 1-1,1-1 0,-1 1 0,1-1 0,-1 0 0,1 1 1,-5-4-1,7 4-353,-1 0 0,1 0 0,-1-1 0,1 1 0,0 0 0,-1-1 0,1 1 1,0 0-1,-1-1 0,1 1 0,0-1 0,0 1 0,-1 0 0,1-1 0,0 1 0,0-1 0,0 1 1,0-1-1,-1 1 0,1-1 0,0 1 0,0-1 0,0 0 19,1 0-1,-1 0 1,0 0-1,1 0 1,-1 0-1,1 0 1,-1 0-1,1 0 1,-1 0-1,1 1 1,-1-1 0,1 0-1,0 0 1,0 1-1,1-2 1,4-3 160,0 1 0,1 0 0,-1 0 0,1 0 0,0 1 0,14-5 0,49-9 336,-48 14-564,1 0 0,-1 1 0,0 1 0,1 2 0,-1 0-1,0 1 1,0 1 0,0 1 0,0 1 0,28 11 0,-35-10-67,0 0 0,-1 1 1,0 1-1,0 0 0,-1 1 1,0 1-1,0 0 0,-1 1 1,-1 0-1,0 1 0,0 0 1,-1 0-1,-1 1 0,0 1 1,8 15-1,-7-7-2,0 0 0,-2 0 1,-1 1-1,-1-1 0,0 2 0,2 31 0,-7-42 22,0 0 0,0 0 0,-1 0 0,-1 0 0,-1 0 0,0 0 0,0 0 0,-1 0 0,-1-1 0,0 1-1,0-1 1,-2 0 0,-6 12 0,7-17 22,0 0 0,-1-1 0,1 1 0,-1-1 0,-1-1 0,1 1 0,-1-1 0,0 0 0,0 0 0,-9 3 0,4-2 41,-1-1 0,0 0 0,0-1 0,0-1 0,-24 4 0,11-5 22,0-1 1,0-1-1,1-1 0,-1-1 1,0-1-1,-28-8 1,37 7-349,0-1 0,0 0 0,0-1 0,1-1 0,0 0 0,-16-11 0,22 8-930,10 10 1148,0 0-1,0 0 1,0 0-1,-1 0 1,1-1-1,0 1 1,0 0-1,0 0 0,0-1 1,0 1-1,0 0 1,0 0-1,0 0 1,0-1-1,-1 1 1,1 0-1,0 0 1,0-1-1,0 1 1,0 0-1,0 0 0,1-1 1,-1 1-1,0 0 1,0 0-1,0-1 1,0 1-1,0 0 1,0 0-1,0 0 1,0-1-1,0 1 1,1 0-1,-1 0 1,0 0-1,0-1 0,0 1 1,0 0-1,1 0 1,-1 0-1,0 0 1,0 0-1,0-1 1,1 1-1,-1 0 1,0 0-1,0 0 1,1 0-1,-1 0 1,0 0-1,0 0 0,0 0 1,1 0-1,-1 0 1,0 0-1,10-1-780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1.341"/>
    </inkml:context>
    <inkml:brush xml:id="br0">
      <inkml:brushProperty name="width" value="0.05" units="cm"/>
      <inkml:brushProperty name="height" value="0.05" units="cm"/>
      <inkml:brushProperty name="color" value="#E71224"/>
    </inkml:brush>
  </inkml:definitions>
  <inkml:trace contextRef="#ctx0" brushRef="#br0">18 0 17132,'1'1'148,"-1"1"1,1-1-1,-1 0 0,1 0 1,-1 1-1,0-1 1,1 0-1,-1 1 1,0-1-1,0 0 1,0 1-1,0-1 0,0 0 1,0 1-1,-1 2 1,1 1 158,-10 167 3060,0 107-1148,10-278-2179,0 1 1,0-1-1,0 0 0,0 1 0,0-1 1,0 0-1,1 1 0,-1-1 0,0 0 1,1 1-1,-1-1 0,1 0 0,0 0 1,-1 1-1,1-1 0,1 1 1,-2-2-16,1 1 0,-1-1 0,0 0 0,1 0 0,-1 0-1,1 0 1,-1 0 0,1 1 0,-1-1 0,1 0 0,0 0 0,-1 0 0,1 0 0,-1 0 0,1 0 0,-1-1 0,1 1 0,-1 0 0,1 0 0,-1 0 0,1 0 0,-1-1 0,0 1 0,1 0 0,-1 0 0,1-1 0,0 1 0,4-5 127,0 1 0,-1 0 0,1-1-1,6-8 1,-11 12-152,37-51 407,-2-2 0,36-75 0,-22 36-364,-49 93-43,0-1-1,0 1 0,0 0 0,0-1 0,1 1 0,-1-1 0,0 1 0,0 0 0,0-1 0,1 1 0,-1 0 0,0-1 0,0 1 0,1 0 0,-1-1 0,0 1 0,0 0 0,1-1 0,-1 1 0,0 0 0,1 0 0,-1-1 1,1 1-1,-1 0 0,0 0 0,1 0 0,-1 0 0,1 0 0,-1 0 0,0-1 0,1 1 0,-1 0 0,1 0 0,4 15-29,-4 31-35,-1-42 55,-2 33-38,0-18 28,2 0-1,1 19 1,-1-37 19,0 0 1,0 0-1,0 0 1,0 0-1,0 0 1,0 0-1,1 0 1,-1 0-1,0 0 1,1 0-1,-1 0 0,1 0 1,-1 0-1,1 0 1,0 0-1,-1-1 1,1 1-1,0 0 1,-1 0-1,3 1 1,-2-2 0,0 0 0,-1 0 1,1 1-1,0-1 0,0 0 1,0 0-1,0 0 1,0 0-1,0 0 0,0 0 1,0-1-1,0 1 0,-1 0 1,1 0-1,0-1 0,0 1 1,0 0-1,1-1 0,4-3 6,0 0 0,0-1 0,0 1 0,7-9 0,-12 12-5,24-26 35,29-39-1,-31 36-55,26-26 0,-49 56 18,0 0 0,0-1 0,0 1 0,0 0 0,0 0 0,1 0 0,-1 0-1,0 0 1,0 0 0,0 0 0,0 0 0,1 0 0,-1 0 0,0 0 0,0 0 0,0 0 0,1 0 0,-1 0-1,0 0 1,0 0 0,0 0 0,0 0 0,1 0 0,-1 0 0,0 0 0,0 0 0,0 0 0,0 0 0,1 0 0,-1 0-1,0 0 1,0 1 0,0-1 0,0 0 0,0 0 0,0 0 0,1 0 0,-1 0 0,0 0 0,0 1 0,0-1 0,0 0-1,0 0 1,0 0 0,0 0 0,0 1 0,0-1 0,0 0 0,0 0 0,0 0 0,0 0 0,0 1 0,0-1-1,0 0 1,0 0 0,0 0 0,0 1 0,0-1 0,0 0 0,0 0 0,0 1 0,0 9-23,0 1 1,-1 0 0,-1-1 0,-4 20-1,-1 10-37,3-18 48,2-7 12,0 0 0,0 0 0,2 1 0,0-1 0,2 21 0,-2-35 3,0 0 0,0 0 0,0 1-1,1-1 1,-1 0 0,0 0 0,0 0 0,1 0-1,-1 0 1,1 1 0,-1-1 0,1 0-1,-1 0 1,1 0 0,0 0 0,-1 0-1,1-1 1,0 1 0,0 0 0,0 0-1,0 0 1,0-1 0,0 1 0,0 0 0,0-1-1,0 1 1,0-1 0,0 1 0,0-1-1,0 0 1,0 1 0,1-1 0,-1 0-1,0 0 1,0 0 0,0 0 0,0 0-1,1 0 1,-1 0 0,0 0 0,0 0 0,0-1-1,0 1 1,1 0 0,1-2 0,2 0 12,1-1 0,-1 0 0,0 0 0,0-1 0,0 0 0,0 0 0,6-6 0,-1-2 29,-1-1-1,0 0 1,0 0-1,-2-1 1,9-18-1,-6 10-36,-16 86-1892,6-59 1251,0 1 0,0 0 0,1 0 0,-1 0 0,3 7 0,-3-12 551,0 0 0,0 0 0,0 0 0,1-1 0,-1 1 1,0 0-1,1 0 0,-1-1 0,1 1 0,-1 0 0,1-1 0,-1 1 0,1 0 0,-1-1 0,1 1 1,-1-1-1,1 1 0,0-1 0,-1 1 0,1-1 0,0 0 0,0 1 0,-1-1 0,1 0 0,0 1 1,0-1-1,-1 0 0,1 0 0,0 0 0,0 0 0,0 0 0,0 0 0,-1 0 0,1 0 0,0 0 1,0 0-1,0 0 0,-1 0 0,1 0 0,0-1 0,0 1 0,-1 0 0,1-1 0,0 1 0,0-1 1,-1 1-1,2-1 0,9-7-774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1.793"/>
    </inkml:context>
    <inkml:brush xml:id="br0">
      <inkml:brushProperty name="width" value="0.05" units="cm"/>
      <inkml:brushProperty name="height" value="0.05" units="cm"/>
      <inkml:brushProperty name="color" value="#E71224"/>
    </inkml:brush>
  </inkml:definitions>
  <inkml:trace contextRef="#ctx0" brushRef="#br0">105 0 13931,'-1'0'349,"0"1"0,0-1 0,0 1 0,0-1 0,0 1 0,0-1 0,0 1 0,0 0 0,0-1 0,0 1 0,1 0 0,-1 0 0,0-1 0,0 1 0,1 0 0,-1 0 1,0 0-1,1 0 0,-1 1 0,-12 25 1088,9-18-660,-10 22-448,2 1 0,1 0 1,2 1-1,1 0 0,2 1 0,1 0 0,2-1 0,1 53 0,4-81-462,3-10-411,4-10-805,-5 4 754,1 1-1,-2-1 0,6-22 0,-2-5-271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2.260"/>
    </inkml:context>
    <inkml:brush xml:id="br0">
      <inkml:brushProperty name="width" value="0.05" units="cm"/>
      <inkml:brushProperty name="height" value="0.05" units="cm"/>
      <inkml:brushProperty name="color" value="#E71224"/>
    </inkml:brush>
  </inkml:definitions>
  <inkml:trace contextRef="#ctx0" brushRef="#br0">141 46 15243,'29'-43'4727,"-29"43"-4669,0 0 0,0-1 1,0 1-1,0 0 0,0 0 1,0 0-1,0 0 0,0 0 1,0 0-1,0 0 0,0-1 1,1 1-1,-1 0 0,0 0 1,0 0-1,0 0 0,0 0 1,0 0-1,0 0 0,0 0 1,0 0-1,0-1 0,0 1 1,1 0-1,-1 0 0,0 0 1,0 0-1,0 0 0,0 0 1,0 0-1,0 0 0,0 0 1,0 0-1,1 0 0,-1 0 0,0 0 1,0 0-1,0 0 0,0 0 1,0 0-1,0 0 0,1 0 1,-1 0-1,0 0 0,0 0 1,0 0-1,0 0 0,0 0 1,0 0-1,0 0 0,0 1 1,1-1-1,-1 0 0,0 0 1,0 0-1,0 0 0,0 0 1,2 11 1387,-3 16-779,1-26-545,-25 233 1303,-1 12-1025,21-113-710,4-128-725,-4-12 383,-3-17-276,-72-237-4318,58 189 5766,18 47 556,5 25-998,-1-1-1,0 0 1,0 1-1,0-1 0,0 1 1,0-1-1,1 1 0,-1-1 1,0 1-1,0-1 0,1 1 1,-1-1-1,0 1 1,1-1-1,-1 1 0,0-1 1,1 1-1,-1 0 0,1-1 1,-1 1-1,1 0 1,0-1-1,2 0 167,0 1-1,0 0 1,0-1 0,1 1-1,-1 0 1,0 0 0,0 1-1,0-1 1,6 2-1,-1-1-320,-3 0 216,24 5-291,1-2 0,0-1 0,0-2 0,50-3 0,-77 2 102,1-1 1,0 0-1,-1 0 0,1 0 1,0 0-1,-1 0 1,1-1-1,-1 0 0,6-3 1,1-7-438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2.711"/>
    </inkml:context>
    <inkml:brush xml:id="br0">
      <inkml:brushProperty name="width" value="0.05" units="cm"/>
      <inkml:brushProperty name="height" value="0.05" units="cm"/>
      <inkml:brushProperty name="color" value="#E71224"/>
    </inkml:brush>
  </inkml:definitions>
  <inkml:trace contextRef="#ctx0" brushRef="#br0">7 21 18572,'-7'0'4937,"12"0"-4073,2 0 681,-2 0-1113,0-6-280,-2-8-16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19.137"/>
    </inkml:context>
    <inkml:brush xml:id="br0">
      <inkml:brushProperty name="width" value="0.05" units="cm"/>
      <inkml:brushProperty name="height" value="0.05" units="cm"/>
    </inkml:brush>
  </inkml:definitions>
  <inkml:trace contextRef="#ctx0" brushRef="#br0">3 37 12147,'-3'8'1360,"3"0"-824,16-2-128,7 0 1256,20-4-1039,4 1-49,19-3-56,9-3-48,11-2-96,7-2-72,-5-2-296,-2 0-176,-12 1-368,-7-1-648,-15 2 992,-10 0-208,-19 1-121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3.272"/>
    </inkml:context>
    <inkml:brush xml:id="br0">
      <inkml:brushProperty name="width" value="0.05" units="cm"/>
      <inkml:brushProperty name="height" value="0.05" units="cm"/>
      <inkml:brushProperty name="color" value="#E71224"/>
    </inkml:brush>
  </inkml:definitions>
  <inkml:trace contextRef="#ctx0" brushRef="#br0">17 0 15259,'0'0'126,"1"1"0,-1-1 0,1 0 0,-1 0 0,1 1 0,-1-1 0,0 0 0,1 1 0,-1-1 0,1 0 0,-1 1 0,0-1 0,1 1 0,-1-1 0,0 0 0,1 1 0,-1-1 0,0 1 0,0-1 0,1 1 0,-1-1 0,0 1 0,0-1 0,0 1 0,0-1 0,0 1 0,0 0 0,0-1 0,0 1 0,0 0 0,0 22 1234,0-17-554,-11 206 3527,5-128-5091,5 126 0,1-205 450,0 2-689,-2-12 105,-2-9 114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43.820"/>
    </inkml:context>
    <inkml:brush xml:id="br0">
      <inkml:brushProperty name="width" value="0.05" units="cm"/>
      <inkml:brushProperty name="height" value="0.05" units="cm"/>
      <inkml:brushProperty name="color" value="#E71224"/>
    </inkml:brush>
  </inkml:definitions>
  <inkml:trace contextRef="#ctx0" brushRef="#br0">62 135 15507,'2'-5'391,"0"1"0,0 0 0,0-1-1,1 1 1,0 0 0,-1 0 0,1 1 0,0-1-1,1 0 1,-1 1 0,1 0 0,-1 0 0,1 0-1,0 0 1,6-2 0,7-5 580,1 2-1,23-9 1,-17 8-478,0 1 1,1 2-1,-1 0 0,39-3 1,-52 9-404,0-1 1,0 2-1,0 0 0,0 0 1,16 4-1,-21-3-64,0 0-1,0 0 0,0 0 0,-1 1 0,1 0 0,-1 0 0,0 0 1,0 0-1,0 1 0,8 8 0,-10-9-23,-1 0 1,1 1-1,0 0 1,-1-1-1,0 1 1,0 0-1,0 0 0,0 0 1,0 0-1,-1 1 1,0-1-1,0 0 0,0 1 1,0 4-1,-1-2-7,0 0-1,-1 0 0,1 0 0,-2 0 0,1-1 1,-1 1-1,0 0 0,-3 8 0,-2 0-14,0-1 0,-1 0 0,-1-1-1,0 0 1,-1 0 0,-22 22 0,-14 8-200,46-42 214,0-1 1,0 0 0,-1 0 0,1 0-1,0 0 1,0 1 0,0-1 0,0 0 0,0 0-1,0 1 1,0-1 0,0 0 0,0 0 0,0 0-1,0 1 1,0-1 0,0 0 0,0 0-1,0 1 1,0-1 0,0 0 0,0 0 0,0 1-1,0-1 1,0 0 0,0 0 0,0 0 0,0 1-1,0-1 1,0 0 0,1 0 0,-1 0-1,0 1 1,0-1 0,0 0 0,0 0 0,1 0-1,-1 0 1,0 1 0,0-1 0,0 0 0,1 0-1,-1 0 1,0 0 0,0 0 0,0 0-1,1 0 1,-1 0 0,0 0 0,0 0 0,1 0-1,-1 0 1,0 0 0,0 0 0,0 0 0,1 0-1,17 4-105,-16-4 77,6 2-20,-1 0 1,1 1 0,-1-1-1,0 2 1,1-1-1,-2 1 1,1 0 0,0 0-1,-1 1 1,0 0-1,0 0 1,0 0 0,-1 1-1,0 0 1,0 0 0,0 0-1,-1 1 1,0-1-1,0 1 1,0 0 0,-1 1-1,0-1 1,3 11-1,-4-11 51,0 0 1,0 1-1,-1-1 0,0 0 0,0 1 0,-1-1 0,0 1 0,0-1 0,0 0 1,-1 1-1,0-1 0,-1 0 0,0 1 0,0-1 0,0 0 0,-1 0 0,0 0 1,0-1-1,-1 1 0,0-1 0,0 0 0,-1 0 0,1 0 0,-1-1 0,-6 6 0,-3-1 189,0-1-1,0 0 1,0-1-1,-1 0 0,-1-2 1,1 0-1,-1 0 0,0-2 1,0 0-1,0 0 0,-1-2 1,1 0-1,-25 0 1,26-2-254,0-1 1,0 0 0,0-1 0,0-1 0,0 0 0,0-1 0,1 0 0,-1-1 0,1-1 0,1 0 0,-1-1 0,1-1 0,0 0 0,-21-18 0,30 23 27,1 0-1,0 0 1,0 0-1,0 0 1,0-1-1,1 1 1,-5-8-1,7 9-320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0.333"/>
    </inkml:context>
    <inkml:brush xml:id="br0">
      <inkml:brushProperty name="width" value="0.025" units="cm"/>
      <inkml:brushProperty name="height" value="0.025" units="cm"/>
      <inkml:brushProperty name="color" value="#66CC00"/>
    </inkml:brush>
  </inkml:definitions>
  <inkml:trace contextRef="#ctx0" brushRef="#br0">2 98 15267,'-2'1'1569,"4"-2"-753,5-4-168,9 1 856,7-2-47,5 2-193,8-3-128,7-3-192,5 3-128,0-1-239,2 6-161,-1 0-432,-3-1-280,-6-1-553,-1 3-319,-9-5 896,-6-6-216,-9-5-216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0.710"/>
    </inkml:context>
    <inkml:brush xml:id="br0">
      <inkml:brushProperty name="width" value="0.025" units="cm"/>
      <inkml:brushProperty name="height" value="0.025" units="cm"/>
      <inkml:brushProperty name="color" value="#66CC00"/>
    </inkml:brush>
  </inkml:definitions>
  <inkml:trace contextRef="#ctx0" brushRef="#br0">6 19 14691,'-6'9'1624,"8"-4"-719,6-2-233,15-3 1272,9 2-583,9-2-273,7 0-88,6-5-200,2 1-96,0 1-400,1-4-296,-7 4-672,-4 0-352,-7-2 808,-5 2-216,-9-2-136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1.193"/>
    </inkml:context>
    <inkml:brush xml:id="br0">
      <inkml:brushProperty name="width" value="0.025" units="cm"/>
      <inkml:brushProperty name="height" value="0.025" units="cm"/>
      <inkml:brushProperty name="color" value="#66CC00"/>
    </inkml:brush>
  </inkml:definitions>
  <inkml:trace contextRef="#ctx0" brushRef="#br0">8 31 19244,'0'-2'136,"1"1"0,0-1 0,-1 1-1,1 0 1,0-1 0,0 1 0,0 0 0,0 0 0,0-1-1,0 1 1,1 0 0,-1 0 0,0 0 0,0 0 0,1 0-1,-1 1 1,1-1 0,-1 0 0,1 1 0,-1-1 0,1 1-1,-1-1 1,1 1 0,2-1 0,43-4 958,-43 5-872,18 0-81,0 0 0,-1 2 0,1 0 0,-1 1 0,1 2 1,-1 0-1,0 1 0,-1 1 0,0 1 0,20 10 0,-30-12-141,-1-1-1,0 1 1,-1 1-1,1 0 1,-1 0-1,-1 1 1,1-1-1,-1 2 1,9 13 0,-11-14 2,-1 0 0,-1 0 0,1 0 0,-1 0 1,-1 1-1,1-1 0,-1 1 0,-1 0 0,0 0 1,0-1-1,-1 1 0,-1 17 0,0-13 3,-2-1-1,1 0 1,-2 0 0,1 0-1,-2 0 1,0 0 0,0-1-1,-1 0 1,0 0 0,-1 0-1,0-1 1,-1 0 0,0-1-1,-16 16 1,-9 4-10,-2-2 1,-68 42-1,70-49-56,-111 60-1512,125-72 1256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3.490"/>
    </inkml:context>
    <inkml:brush xml:id="br0">
      <inkml:brushProperty name="width" value="0.025" units="cm"/>
      <inkml:brushProperty name="height" value="0.025" units="cm"/>
      <inkml:brushProperty name="color" value="#66CC00"/>
    </inkml:brush>
  </inkml:definitions>
  <inkml:trace contextRef="#ctx0" brushRef="#br0">133 14 12723,'-1'-14'2244,"-3"18"-111,-4 26 305,6-22-2681,-22 93 1422,-15 124 0,7 108-495,12 166-56,19-466-555,1-16-26,-1-6-10,1 1 0,0-1 0,1 1 0,3 14 0,-4-25-24,0-1 0,1 1-1,-1 0 1,1-1-1,-1 1 1,1-1 0,-1 1-1,1 0 1,0-1-1,-1 1 1,1-1 0,0 1-1,-1-1 1,1 0-1,0 1 1,0-1 0,-1 0-1,1 0 1,0 1-1,0-1 1,0 0 0,-1 0-1,1 0 1,0 0-1,0 0 1,0 0 0,0 0-1,-1 0 1,1 0 0,0 0-1,0-1 1,1 1-1,36-11 248,-24 6-160,16 0-15,1 1-1,-1 1 0,46 1 0,-2 0-135,42-7-111,0-5-1,163-41 1,-270 53 163,205-46-749,-171 41 358,-1 2 1,1 2-1,49 3 0,-66 2 300,-9 0 62,0-1 0,1-1 1,-1 0-1,0-1 0,0-1 0,0 0 0,21-7 0,-36 8 22,1 0 0,-1 0 1,0 0-1,0-1 0,0 1 1,0-1-1,0 1 0,-1-1 0,1 0 1,0 0-1,-1 1 0,1-1 1,-1 0-1,0-1 0,1 1 0,-1 0 1,0 0-1,1-4 0,1-5 9,0 1 0,-1-1-1,1-11 1,1-7 18,21-81 141,17-210 0,-39 272-123,-3 0 1,-2 0-1,-2 0 1,-2 1-1,-2 0 1,-2 0-1,-17-49 1,23 85 44,-1 0 1,0-1-1,0 2 1,-1-1 0,0 1-1,-1 0 1,0 0 0,-9-9-1,14 18-57,0 1-1,0 0 1,-1-1-1,1 1 0,0 0 1,0 1-1,0-1 1,0 0-1,-1 1 1,1-1-1,0 1 1,0-1-1,0 1 0,-4 2 1,-8 1 174,-6 0 13,0-1 0,-1-1 0,-20-1 0,9 0-120,13-1-42,-15 1 14,33-1-112,-2 1 138,-1 0-1,1 0 1,-1-1-1,1 1 1,-1-1-1,1 0 0,0 0 1,-1 0-1,1-1 1,-6 0-1,-7-4 66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4.881"/>
    </inkml:context>
    <inkml:brush xml:id="br0">
      <inkml:brushProperty name="width" value="0.025" units="cm"/>
      <inkml:brushProperty name="height" value="0.025" units="cm"/>
      <inkml:brushProperty name="color" value="#66CC00"/>
    </inkml:brush>
  </inkml:definitions>
  <inkml:trace contextRef="#ctx0" brushRef="#br0">1450 105 13739,'-7'3'419,"0"-1"0,0 0-1,0 0 1,-1-1 0,1 0 0,-1-1 0,1 1-1,-13-2 1,-61-11 1997,73 11-2240,-407-54 3769,270 33-3578,-14-1-162,138 21-159,-1 2-1,1 0 1,-1 2-1,1 0 1,-31 7 0,39-5-33,0 1 0,0 0-1,0 0 1,1 1 0,-1 1 0,1 0 0,-10 9 0,-8 8-13,-31 33-1,28-26 1,17-15 21,0 1-1,1 1 0,1 0 0,0 0 0,2 2 1,0-1-1,1 2 0,1-1 0,1 1 1,1 1-1,-7 29 0,8-18 3,2 0-1,2 0 1,1 0-1,4 67 1,-1-84-17,1 1 1,1 0 0,1-1 0,0 0-1,1 0 1,1 0 0,0-1 0,2 0-1,-1 0 1,2 0 0,17 23-1,-18-29 4,1-1 0,0 0-1,0-1 1,0 1-1,1-2 1,0 0-1,0 0 1,1 0-1,0-1 1,0-1 0,0 0-1,0-1 1,1 0-1,-1 0 1,1-1-1,12 0 1,20 0 28,0-2 1,-1-2-1,44-8 1,-61 7-31,127-13 44,119-16-102,-245 26 33,0-1-1,-1-1 0,0-1 1,46-23-1,91-64-98,-134 78 84,-17 11 24,-1-2 0,0 0-1,-1 0 1,0-1 0,0 0-1,-1 0 1,0-1 0,-1-1 0,0 1-1,-1-1 1,7-15 0,-8 12 18,0 0 1,-1 0 0,0-1 0,-1 1-1,-1-1 1,-1 0 0,0 0 0,-1 0-1,-1-24 1,-1 32 3,0 0-1,-1 0 0,1 1 1,-1-1-1,-1 1 0,0-1 1,0 1-1,0 0 1,-1 0-1,0 0 0,-5-7 1,1 4 5,-1 1 1,1-1 0,-2 2-1,1-1 1,-1 1 0,-14-8-1,-8-2 14,0 1-1,-1 2 1,-64-20-1,75 28-254,0 1-1,0 1 1,-1 1-1,1 0 0,-1 2 1,0 1-1,-27 1 1,27 6-58,7 2-131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8:58.929"/>
    </inkml:context>
    <inkml:brush xml:id="br0">
      <inkml:brushProperty name="width" value="0.025" units="cm"/>
      <inkml:brushProperty name="height" value="0.025" units="cm"/>
      <inkml:brushProperty name="color" value="#66CC00"/>
    </inkml:brush>
  </inkml:definitions>
  <inkml:trace contextRef="#ctx0" brushRef="#br0">2623 280 7802,'1'-75'7208,"-1"74"-7109,0 0-1,0 1 1,0-1 0,0 0 0,-1 0-1,1 0 1,0 0 0,0 0 0,-1 1-1,1-1 1,0 0 0,-1 0-1,1 0 1,-1 1 0,1-1 0,-1 0-1,1 1 1,-1-1 0,1 0 0,-1 1-1,0-1 1,1 1 0,-1-1 0,0 1-1,0-1 1,1 1 0,-1-1 0,0 1-1,0 0 1,0-1 0,0 1 0,1 0-1,-1 0 1,0 0 0,-1 0 0,-36-3 924,29 4-873,-45-2 315,30 2-319,0-2 1,0 0-1,0-2 0,0 0 0,-25-8 1,-40-14 9,-163-26 1,108 30-127,-204-20 8,181 31-41,-170-5-13,288 17 9,-1 1 0,1 3 0,-54 13-1,-138 53 7,189-50 27,2 3 1,0 1 0,-77 57 0,50-32-8,60-41-21,0 2-1,1 0 0,0 0 1,-22 25-1,33-31 3,0 0 0,1 0-1,0 1 1,0-1 0,0 1 0,1 0 0,0 0 0,0 0-1,1 0 1,0 1 0,0-1 0,1 1 0,-1-1 0,2 1-1,-1 10 1,3-4 0,0 0-1,0 0 1,1 0 0,1 0-1,0-1 1,1 1 0,0-1-1,1 0 1,1-1-1,15 22 1,-4-8-1,2-1 1,1 0-1,42 36 1,-33-36 7,1-2 0,1-1-1,1-1 1,1-2 0,1-1 0,0-2 0,64 19 0,-36-17 8,2-3-1,0-3 1,114 6-1,-94-17 6,160-21 1,9-1-5,-26 22-14,-173-3 11,-1-2 0,1-3 0,-2-2 0,82-25 0,-48 8-14,-42 12-5,0 1 0,0 2 0,1 2 0,66-4 0,-45 5 17,-13 0-2,-41 6-5,-1 0 0,0-1 0,0 0 0,14-6 0,33-8-2,-57 16-1,0 1-1,0-1 1,0 0 0,0 0 0,0 1 0,0-1 0,0 0 0,0-1 0,-1 1-1,1 0 1,0 0 0,-1-1 0,1 1 0,-1-1 0,3-3 0,14-12 11,-14 14-8,-1 0 0,1 0 1,-1-1-1,0 1 0,0-1 0,-1 0 0,1 0 0,2-5 0,19-41 21,-14 26-11,-1 5 2,-1 0 0,0-1-1,-2 1 1,0-1 0,4-30 0,-9 39 5,0 0 1,-1 0-1,0 0 1,-1 0 0,0 0-1,-1 0 1,0 0-1,-1 1 1,0-1 0,-1 1-1,-9-20 1,4 13 26,-1 0 0,-1 0 0,-1 1 0,-1 0 0,0 1 0,-1 1 0,0 0 0,-1 1 1,-32-22-1,16 16 81,-1 2 1,-1 1 0,0 1 0,-55-15-1,31 15 22,-1 2 1,-66-6-1,113 18-328,-25-5-533,34 6 683,1 0 0,0-1 0,-1 1 0,1-1 0,0 1 0,0-1 0,-1 0 0,1 1 0,0-1 0,0 0 0,0 0-1,0 0 1,0 0 0,0 0 0,0 0 0,0 0 0,0 0 0,1-1 0,-1 1 0,-1-3 0,1-12-325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01.680"/>
    </inkml:context>
    <inkml:brush xml:id="br0">
      <inkml:brushProperty name="width" value="0.025" units="cm"/>
      <inkml:brushProperty name="height" value="0.025" units="cm"/>
      <inkml:brushProperty name="color" value="#66CC00"/>
    </inkml:brush>
  </inkml:definitions>
  <inkml:trace contextRef="#ctx0" brushRef="#br0">2591 199 10746,'1'-1'157,"0"0"0,0 0 0,0 0 0,1 0 1,-2 0-1,1 0 0,0-1 0,0 1 0,0 0 0,0 0 0,-1-1 0,1 1 0,-1 0 0,1-1 0,-1 1 0,1-1 0,-1 1 0,0-1 0,0 1 0,0 0 0,0-1 0,0-2 0,-1 2-11,0 1-1,0-1 1,0 1-1,0-1 1,0 1-1,0 0 1,0-1-1,-1 1 1,1 0-1,0 0 1,-1 0-1,1 0 1,-1 0-1,1 0 1,-1 0-1,0 1 0,-2-2 1,-8-2 78,-4-3-15,0 1 0,0 0 0,-32-5 0,28 8-91,-35-12-1,-16-3-10,-524-48 107,255 59-140,127 6-32,-146 0 17,193 2 44,144-1-65,-1 0 0,1 2 1,0 1-1,1 0 0,-1 2 1,0 0-1,1 2 0,0 0 1,1 1-1,0 1 0,-38 24 1,-14 13-27,-94 67 128,157-107-110,0 1 0,0 1 0,1 0 0,0 0 0,0 0 0,1 1 0,0 0 1,1 1-1,0-1 0,0 1 0,1 1 0,0-1 0,1 1 0,0-1 0,-2 12 0,1 4-2,2-1 0,0 0 0,2 1-1,1-1 1,0 0 0,2 1 0,2-1-1,0 0 1,1 0 0,16 45 0,-11-45-6,2 0 0,0-2 1,1 1-1,1-2 0,1 0 1,2 0-1,0-2 1,1 0-1,0-1 0,2-1 1,0 0-1,39 24 0,-42-33 16,1-1 0,0 0 0,0-1-1,0-1 1,1-1 0,0-1 0,34 4-1,141-3 97,-105-6-120,183 10 22,65 1 35,-233-12-43,130-19 0,255-35-95,-427 48 29,0-3 0,104-33 0,-147 39 55,2-1-7,0-1-1,25-12 1,171-110 52,-211 125-61,7-4-3,-8 5-1,0 0 0,0 0 1,-1-1-1,1 1 1,-1-1-1,0 0 0,6-8 1,-1 1 2,0-1 8,0 1-1,-1-1 0,-1-1 1,11-23-1,-4 4 2,-7 16 32,-1 1 0,0-1 0,-1 0 0,-1-1 0,3-18 0,-7 31-4,-1 1 1,1-1-1,0 0 0,-1 1 1,0-1-1,0 0 0,0 1 1,0-1-1,0 1 0,-1 0 1,0-1-1,0 1 0,0 0 1,0 0-1,0 0 0,0 0 1,-6-5-1,-4-3 147,-1 0 1,-25-15-1,20 13-62,-77-56 240,-132-85-53,213 146-345,-1 0 0,1 2 0,-1 0 0,-16-5 0,26 10-8,0 0-1,0 0 1,0 0-1,-1 0 1,1 1-1,0 0 0,-1 0 1,1 0-1,0 0 1,0 1-1,0 0 1,-1 0-1,1 1 1,0 0-1,-8 3 0,2 5-117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07.139"/>
    </inkml:context>
    <inkml:brush xml:id="br0">
      <inkml:brushProperty name="width" value="0.025" units="cm"/>
      <inkml:brushProperty name="height" value="0.025" units="cm"/>
      <inkml:brushProperty name="color" value="#66CC00"/>
    </inkml:brush>
  </inkml:definitions>
  <inkml:trace contextRef="#ctx0" brushRef="#br0">2404 326 11899,'1'-2'199,"-1"1"1,0-1 0,0 1-1,1-1 1,-1 1 0,0-1 0,0 0-1,0 1 1,-1-1 0,1 1-1,0-1 1,-1 1 0,1-1 0,-1 1-1,1-1 1,-1 1 0,0-1-1,1 1 1,-1-1 0,0 1 0,0 0-1,0 0 1,0-1 0,0 1-1,0 0 1,-1 0 0,1 0 0,-2-1-1,-6-4 319,0-1-1,0 1 1,-12-5-1,5 3 78,-22-12-221,-1 3 1,0 1-1,-51-14 1,-8 5-32,-107-13 1,151 29-235,-312-45 248,285 39-357,0 5-1,-151-1 1,157 14 5,1 4 0,-84 18-1,119-16-11,1 1-1,1 2 1,0 2-1,0 2 1,-61 35-1,26-6-1,-101 83 0,128-92-1,23-19-9,-22 21 1,38-32 16,0 0 1,1 1-1,0-1 1,0 1-1,0 1 1,1-1-1,-7 15 1,10-18 7,0 1-1,0-1 1,1 1-1,-1-1 1,1 1 0,0-1-1,0 1 1,0-1-1,1 1 1,0-1 0,-1 1-1,2-1 1,-1 1-1,0-1 1,1 0 0,0 0-1,0 1 1,0-2 0,3 5-1,5 7 16,1-1 1,0 0-1,20 18 0,17 12 37,91 63-1,-77-62-54,-38-28-1,0-1-1,2-2 1,0 0 0,45 16 0,-21-13 41,87 16-1,122 10-21,-202-36-19,0-4 0,92-5 0,469-79 29,-571 72-6,90-30 1,-113 30-10,0-2-1,0 0 1,-1-1 0,0-2-1,25-19 1,-23 14-7,-1-2-1,-1 0 1,0-2-1,-2 0 1,-1-1 0,0-1-1,-2-1 1,17-33-1,-32 51 54,1 0-1,-1-1 0,-1 1 0,1-1 0,-2 0 1,1 0-1,-1 0 0,0 1 0,-1-1 0,0 0 1,-1 0-1,0 0 0,0 0 0,-1 0 0,0 0 1,0 1-1,-1-1 0,0 1 0,-6-11 0,3 8-136,0 0 0,-1 0 0,0 1 0,-1 0 0,0 1 0,0 0-1,-1 0 1,-1 1 0,1 0 0,-1 0 0,-1 1 0,1 0 0,-14-5-1,17 8-161,4-3-71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4.939"/>
    </inkml:context>
    <inkml:brush xml:id="br0">
      <inkml:brushProperty name="width" value="0.05" units="cm"/>
      <inkml:brushProperty name="height" value="0.05" units="cm"/>
    </inkml:brush>
  </inkml:definitions>
  <inkml:trace contextRef="#ctx0" brushRef="#br0">10 41 14899,'25'-9'794,"-7"3"-284,0-1-1,1 2 1,-1 1-1,38-5 1,-51 9-479,-1 0 1,0 0-1,1 0 0,-1 1 0,1-1 1,-1 1-1,0 0 0,0 0 0,0 1 1,1-1-1,-1 1 0,0 0 0,-1 0 1,1 0-1,0 1 0,-1-1 0,1 1 1,-1 0-1,0 0 0,0 0 0,0 1 1,0-1-1,0 1 0,-1-1 0,0 1 1,0 0-1,3 5 0,-2-1-23,-1 1 1,1 0-1,-1 0 0,-1-1 1,1 1-1,-2 0 1,1 0-1,-1 0 0,-1 0 1,1 0-1,-1 0 0,-1 0 1,-3 10-1,-3 9 89,-1-2-1,-25 50 1,5-17 113,-1-1 111,2 1 0,3 2 1,-24 85-1,37-96-110,-8 96 0,18-122-188,2 1 0,1 0-1,0-1 1,2 1 0,12 47 0,-13-63-27,1 0-1,0-1 1,1 1 0,0-1 0,0 0 0,1 0 0,0-1 0,1 1 0,10 11 0,-12-15-9,1 0 0,0 0 0,0-1 0,0 1 0,1-1 0,-1 0 0,1 0 0,0-1 1,-1 0-1,1 0 0,0 0 0,0-1 0,1 1 0,8-1 0,-15-1 12,1 0 0,-1 0 0,1 1 0,-1-1 0,1 0 0,-1 0 0,0 0 0,1 1 0,-1-1 0,1 0 0,-1 0 0,0 1 0,1-1 0,-1 0 0,0 1 0,1-1 0,-1 0 0,0 1 0,1-1 0,-1 1 0,0-1 0,0 0 0,0 1 0,1-1 0,-1 1 0,0-1 0,0 1 0,0-1 0,0 1 0,0-1 0,0 0 0,0 1 0,0-1 0,0 1 0,0-1 0,0 1 0,0-1 0,0 1 0,0-1 0,-1 1 0,1-1 0,0 0 0,0 1 0,0-1 1,-1 1-1,1-1 0,0 0 0,-1 1 0,-15 29 10,11-21-2,-4 9 22,0 1-1,2 0 1,0 1 0,1-1 0,1 1 0,-5 40-1,9-51-24,1-1-1,0 0 0,0 1 1,1-1-1,0 1 1,1-1-1,0 0 0,0 0 1,0 0-1,1 0 1,0 0-1,1 0 0,0-1 1,0 0-1,1 1 1,0-2-1,0 1 0,0 0 1,11 9-1,6 2-251,43 25 0,-43-29-22,-1 0 0,25 22 0,-40-30 192,1 1-1,-1 0 1,0 0-1,-1 0 1,0 1-1,0 0 1,0 0-1,-1 0 1,0 0-1,3 11 0,-3-3 57,-1 1-1,-1-1 0,0 0 0,-1 1 1,-1-1-1,0 1 0,-2-1 0,0 1 0,0-1 1,-1 0-1,-6 17 0,-10 25 759,-42 87 0,59-139-666,-16 33 656,0-1 0,-3-1 0,-1 0-1,-1-2 1,-53 60 0,72-90-643,-1-1-1,1 0 0,-1 0 0,0 0 1,0-1-1,0 0 0,-1 0 0,1 0 1,-1 0-1,0-1 0,0 0 1,-8 2-1,11-4-122,1 0 0,-1 0 0,1 0 0,-1 0 1,1 0-1,-1-1 0,1 1 0,-1-1 0,1 1 0,0-1 1,-1 0-1,1 0 0,0 0 0,0 0 0,-1 0 0,1-1 0,0 1 1,0-1-1,1 1 0,-1-1 0,0 0 0,0 0 0,1 0 1,-1 0-1,1 0 0,0 0 0,-1 0 0,1 0 0,0 0 0,0-1 1,1 1-1,-2-5 0,-2-7-188,1-1 1,-2-15-1,5 29 213,-3-28-470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08.461"/>
    </inkml:context>
    <inkml:brush xml:id="br0">
      <inkml:brushProperty name="width" value="0.025" units="cm"/>
      <inkml:brushProperty name="height" value="0.025" units="cm"/>
      <inkml:brushProperty name="color" value="#66CC00"/>
    </inkml:brush>
  </inkml:definitions>
  <inkml:trace contextRef="#ctx0" brushRef="#br0">2492 197 12787,'0'-1'178,"0"0"0,-1 0 0,1 0 1,-1 0-1,1 0 0,-1 0 0,1 0 0,-1 0 1,0 0-1,1 1 0,-1-1 0,0 0 1,0 0-1,1 1 0,-1-1 0,0 1 0,0-1 1,0 0-1,0 1 0,-2-1 0,-25-11 1585,19 9-1295,-61-23-117,0 3 0,-2 3 0,-117-17 0,-225-4 936,360 37-1261,-129-9-5,-253 13 0,372 5-16,0 3 1,0 2 0,0 3 0,2 3-1,0 3 1,1 2 0,-89 45 0,114-47 1,0 1 0,1 3 0,1 0 0,-59 56 0,80-67-3,1 1 0,1 1 0,0 0 0,1 0 0,1 1 1,0 0-1,1 1 0,1 0 0,0 0 0,1 1 0,1-1 1,0 1-1,1 0 0,-1 22 0,3-16 1,1 1 0,1-1 0,1 0 1,2 0-1,0 0 0,1 0 0,12 36 0,-10-43-1,0 1 0,2-1 0,0-1 0,1 0 0,0 0-1,1 0 1,1-2 0,0 1 0,1-1 0,23 20 0,-5-11 3,0-1-1,1-2 1,1-1 0,62 25-1,144 36 20,121 2-5,-286-70-14,0-4 1,147-4 0,-113-12 20,0-4 0,0-6 0,-2-4 0,-1-4 0,-1-5 0,156-71 0,-222 85 108,-1-1 0,-1-2 1,-1-1-1,-1-2 0,-1-1 0,54-55 1,-69 61-33,0-1 0,-2 0 0,0-1 0,-1 0 0,-1-1 0,-1-1 0,-1 0 0,-1-1 0,-1 0 1,-2 0-1,0-1 0,4-27 0,-10 40-49,0-1 0,0 1 0,-1-1 0,0 0 0,-1 1 0,-1-1 1,0 1-1,-1-1 0,-5-16 0,4 22-24,1-1 0,-1 0 0,0 1 1,-1-1-1,1 1 0,-1 1 0,-1-1 0,0 1 1,1-1-1,-2 2 0,1-1 0,-1 1 0,0 0 1,-13-7-1,2 3-83,-1 2 0,-1 0 0,1 1 0,-1 1 0,0 1 0,-30-2 0,20 2-273,-58-15 0,45 1 85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3.107"/>
    </inkml:context>
    <inkml:brush xml:id="br0">
      <inkml:brushProperty name="width" value="0.025" units="cm"/>
      <inkml:brushProperty name="height" value="0.025" units="cm"/>
      <inkml:brushProperty name="color" value="#66CC00"/>
    </inkml:brush>
  </inkml:definitions>
  <inkml:trace contextRef="#ctx0" brushRef="#br0">25 3 19132,'0'-3'1736,"-1"8"-1343,-1 13-185,-2 7 800,0 9-528,0 2-160,1 4-200,1 5-56,2-4-120,0-4-200,0-5-336,3 1-280,-1-4 2016,-2-9-1288,-5-10-16,1-6-56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3.559"/>
    </inkml:context>
    <inkml:brush xml:id="br0">
      <inkml:brushProperty name="width" value="0.025" units="cm"/>
      <inkml:brushProperty name="height" value="0.025" units="cm"/>
      <inkml:brushProperty name="color" value="#66CC00"/>
    </inkml:brush>
  </inkml:definitions>
  <inkml:trace contextRef="#ctx0" brushRef="#br0">1 91 17780,'0'-1'132,"0"-1"-1,0 1 1,0-1 0,0 1-1,1-1 1,-1 1 0,1 0 0,-1-1-1,1 1 1,-1-1 0,1 1-1,0 0 1,0-1 0,-1 1 0,1 0-1,0 0 1,0 0 0,0 0-1,1 0 1,-1 0 0,0 0 0,0 0-1,0 0 1,1 0 0,-1 0-1,2 0 1,42-19 884,-41 19-790,31-9 107,1 2 0,0 1 0,1 2 0,46-1 0,-80 6-325,15 0-1,1 0 0,0 2 0,0 0 0,-1 1 1,1 1-1,-1 0 0,0 2 0,0 0 1,-1 1-1,0 1 0,0 0 0,-1 1 0,0 1 1,0 1-1,-1 0 0,0 1 0,-1 0 1,-1 2-1,0-1 0,-1 2 0,0-1 0,-1 2 1,17 31-1,-24-39-11,0 1 0,-1-1 0,0 1 0,0 0 0,-1 0 0,-1 0 0,1 1 0,-1-1 0,-1 0 0,0 1 0,0-1 0,-1 0 0,0 1 0,0-1 0,-1 0 0,-1 0 0,1 0 0,-1 0 0,-1-1 0,0 1-1,-6 10 1,-4 3 62,0-1 0,-2-1-1,0 0 1,-1-1-1,-1-1 1,-32 25 0,35-32 31,0 0 0,-1-1 0,0-1 0,0-1 1,-1 0-1,0-1 0,-25 7 0,31-11-74,1-1 0,-1 1 0,0-2 0,-1 0-1,1 0 1,0-1 0,0 0 0,0 0 0,0-2 0,0 1 0,0-2-1,0 1 1,-15-7 0,21 7-158,1 0 0,0 0-1,-1-1 1,1 1 0,0-1 0,-5-5 0,8 6 70,-1 1 0,1-1 1,0 0-1,-1 0 1,1 1-1,0-1 1,0 0-1,0 0 1,0 0-1,1 0 1,-1 0-1,1 0 0,-1-1 1,1 1-1,0 0 1,-1 0-1,1-3 1,2-14-467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4.511"/>
    </inkml:context>
    <inkml:brush xml:id="br0">
      <inkml:brushProperty name="width" value="0.025" units="cm"/>
      <inkml:brushProperty name="height" value="0.025" units="cm"/>
      <inkml:brushProperty name="color" value="#66CC00"/>
    </inkml:brush>
  </inkml:definitions>
  <inkml:trace contextRef="#ctx0" brushRef="#br0">107 29 16363,'0'-1'173,"-1"-1"-1,1 1 0,0-1 0,0 1 1,-1-1-1,1 1 0,-1-1 0,0 1 0,1-1 1,-1 1-1,0 0 0,0-1 0,1 1 0,-1 0 1,0 0-1,-3-2 0,4 2-113,-1 1 0,0-1-1,0 1 1,0 0 0,0-1-1,0 1 1,1 0 0,-1 0-1,0 0 1,0 0 0,0 0 0,0 0-1,0 0 1,0 0 0,0 0-1,0 0 1,1 0 0,-1 0 0,0 1-1,0-1 1,0 0 0,0 1-1,0-1 1,1 1 0,-1-1 0,0 1-1,0-1 1,1 1 0,-1 0-1,0-1 1,0 2 0,-4 4 73,-1 0-1,1 0 1,0 1-1,1-1 1,-1 1 0,2 0-1,-1 1 1,1-1 0,-5 14-1,3-4-101,1 0 0,0 1-1,-1 24 1,4-34-5,1 0-1,0 0 1,0 0 0,1 1 0,0-1 0,1 0-1,2 10 1,-3-16-6,0 0 0,-1 0 0,1 0 0,0 0 0,0 0 1,1 0-1,-1-1 0,0 1 0,1 0 0,-1-1 0,1 1 0,-1-1 0,1 1 0,-1-1 0,1 0 0,0 1 0,0-1 0,0 0 0,0 0 0,0-1 0,0 1 0,0 0 0,0-1 0,0 1 0,0-1 0,0 0 0,1 1 0,-1-1 1,0 0-1,0 0 0,0-1 0,3 1 0,4-2 52,-1 0 1,0-1 0,0 1 0,0-1 0,0-1-1,0 0 1,-1 0 0,0 0 0,0-1 0,10-8-1,8-9 296,30-35 1,-26 26-89,-15 13-154,-12 15-95,1-1 0,-1 1 0,1 0 0,0 0-1,-1 0 1,1 1 0,6-5 0,-9 8-27,1-1-1,-1 1 1,0-1 0,1 1-1,-1-1 1,0 1 0,0-1 0,1 1-1,-1-1 1,0 1 0,0-1-1,0 1 1,0-1 0,0 1 0,0 0-1,0-1 1,0 1 0,0-1-1,0 1 1,0-1 0,0 1 0,0 0-1,-1 0 1,-1 18-23,0-6 1,-6 45-49,8-53 66,0-1 1,0 1 0,0-1 0,1 1 0,-1-1 0,1 1 0,0-1 0,1 1-1,-1-1 1,3 6 0,-3-9 3,1 1 1,-1 0-1,0-1 0,1 0 0,0 1 1,-1-1-1,1 0 0,-1 0 0,1 0 1,0 0-1,0 0 0,0 0 0,0 0 1,0-1-1,0 1 0,0-1 0,0 1 1,0-1-1,0 0 0,0 0 0,0 0 1,0 0-1,0 0 0,0 0 1,0-1-1,0 1 0,0-1 0,0 1 1,3-2-1,9-3 31,0 0 1,26-14-1,-28 13-10,34-18 49,-34 16-54,1 1 0,0 0 0,0 1 0,1 0-1,0 1 1,0 1 0,27-5 0,-40 8-18,1 1 1,0 0-1,-1 0 1,1 0 0,0 0-1,-1 1 1,1-1 0,0 0-1,-1 1 1,1-1 0,-1 1-1,1-1 1,-1 1 0,1 0-1,-1 0 1,1 0-1,-1-1 1,0 1 0,1 1-1,1 1 1,-1 0-6,0 0 0,0 1 0,0-1 1,-1 1-1,1 0 0,1 6 0,7 16-13,-9-25 19,0 0 0,0 0 0,-1 0 1,1 0-1,0 0 0,0 0 0,0 0 0,0 0 1,0-1-1,0 1 0,0 0 0,1-1 0,-1 1 1,0-1-1,0 1 0,0-1 0,1 1 0,-1-1 1,0 0-1,1 0 0,-1 1 0,0-1 0,1 0 0,-1 0 1,0-1-1,0 1 0,1 0 0,-1 0 0,0-1 1,0 1-1,1 0 0,-1-1 0,0 1 0,0-1 1,0 0-1,2 0 0,7-5 9,1 0 0,-2 0 1,12-10-1,-6 5 5,-11 8-15,-1 1 0,1 0 0,-1 0 0,1 0 0,0 0 0,0 1 0,4-2 0,-7 3-16,0 0 0,0 0 1,0 0-1,0 0 1,0 0-1,0 0 0,0 0 1,0 0-1,-1 1 0,1-1 1,0 0-1,0 1 0,0-1 1,0 0-1,0 1 0,-1-1 1,1 1-1,0-1 0,0 1 1,-1 0-1,1-1 0,0 1 1,-1 0-1,1-1 1,-1 1-1,1 0 0,-1 0 1,1-1-1,-1 1 0,0 0 1,1 0-1,-1 0 0,0 0 1,1 0-1,-1-1 0,0 1 1,0 2-1,2 12-760,-2-12 553,0-1 0,0 1-1,0-1 1,0 0-1,0 1 1,1-1-1,0 1 1,-1-1 0,1 0-1,0 1 1,0-1-1,0 0 1,2 2 0,3-3-491,4-7-201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5.023"/>
    </inkml:context>
    <inkml:brush xml:id="br0">
      <inkml:brushProperty name="width" value="0.025" units="cm"/>
      <inkml:brushProperty name="height" value="0.025" units="cm"/>
      <inkml:brushProperty name="color" value="#66CC00"/>
    </inkml:brush>
  </inkml:definitions>
  <inkml:trace contextRef="#ctx0" brushRef="#br0">136 198 14107,'-15'8'878,"1"1"0,1 1 0,-24 20 0,31-24-615,0 1 0,0-1 0,0 1-1,1 0 1,0 1 0,0-1 0,1 1-1,-6 15 1,9-22-224,1 1 0,-1 0 0,1-1 0,-1 1 0,1 0 0,0-1 0,-1 1 0,1 0 0,0 0 0,0-1-1,0 1 1,0 0 0,1 0 0,-1-1 0,0 1 0,1 0 0,0 2 0,0-3-13,0 0 0,0 0 0,-1 0 0,1-1 0,0 1 0,0 0 0,0 0 0,0-1 0,0 1 0,0-1 0,0 1 0,0-1 0,0 1 0,0-1 0,0 1 0,1-1-1,-1 0 1,0 0 0,2 0 0,4 0 35,0 0 0,0-1 1,0 0-1,-1 0 0,1 0 0,0-1 0,9-4 0,14-7 84,0-1 0,0-1 0,-1-2 0,-1-1 0,32-27 0,-41 30-60,-2-1 0,1-1 0,-2-1 1,0 0-1,-1-1 0,-1-1 0,22-42 0,-35 59-75,1 0 5,0 0-1,-1 0 1,1 0 0,-1 0-1,0 0 1,0-1 0,0 1 0,-1 0-1,1-1 1,-1 1 0,0-1-1,0-4 1,0 8-13,0-1 0,0 1 0,0 0 0,0-1 0,0 1-1,0-1 1,0 1 0,-1 0 0,1-1 0,0 1 0,0 0 0,0-1 0,0 1 0,-1 0 0,1 0 0,0-1-1,0 1 1,-1 0 0,1-1 0,0 1 0,-1 0 0,1 0 0,0 0 0,-1-1 0,1 1 0,0 0-1,-1 0 1,1 0 0,0 0 0,-1 0 0,0 0 0,-12 4 18,-13 18-5,15-9-25,1 0-1,0 1 1,1 0 0,0 1-1,2 0 1,-1 0 0,2 0-1,0 1 1,1 0 0,0 0-1,-3 26 1,7-38-9,1-1 0,0 1-1,0-1 1,0 1 0,0 0 0,0-1-1,1 1 1,0-1 0,-1 1 0,1-1 0,0 0-1,1 1 1,-1-1 0,1 0 0,-1 0-1,1 0 1,0 0 0,0 0 0,0 0-1,1 0 1,-1-1 0,1 1 0,-1-1 0,1 0-1,0 0 1,0 0 0,0 0 0,0 0-1,0 0 1,0-1 0,1 0 0,-1 0 0,0 0-1,1 0 1,4 1 0,30 4-173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5.506"/>
    </inkml:context>
    <inkml:brush xml:id="br0">
      <inkml:brushProperty name="width" value="0.025" units="cm"/>
      <inkml:brushProperty name="height" value="0.025" units="cm"/>
      <inkml:brushProperty name="color" value="#66CC00"/>
    </inkml:brush>
  </inkml:definitions>
  <inkml:trace contextRef="#ctx0" brushRef="#br0">96 0 18860,'-3'6'1864,"-4"2"-1375,-6 18-241,2 10 936,-2 13-552,-1 2-200,1 7-336,1 2-32,7-8-144,2-2-224,3-14-512,0-11-272,-2-12 856,2-10-201,0 4-119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6.018"/>
    </inkml:context>
    <inkml:brush xml:id="br0">
      <inkml:brushProperty name="width" value="0.025" units="cm"/>
      <inkml:brushProperty name="height" value="0.025" units="cm"/>
      <inkml:brushProperty name="color" value="#66CC00"/>
    </inkml:brush>
  </inkml:definitions>
  <inkml:trace contextRef="#ctx0" brushRef="#br0">21 74 15659,'1'1'131,"0"-1"-1,-1 0 1,1 1-1,0-1 1,0 0-1,-1 1 1,1-1-1,0 0 1,0 0-1,0 0 1,-1 0-1,1 0 1,0 0-1,0 0 1,0 0-1,-1 0 1,1 0-1,0 0 1,0-1-1,0 1 1,0-1-1,20-7 234,-15 5 101,29-11 1419,42-12 0,-53 19-1650,1 2 1,-1 0-1,1 2 0,0 1 0,28 0 0,-45 3-213,1-1 0,-1 1 0,1 1 0,-1 0 0,0 0 0,0 0 0,1 1 1,-1 0-1,9 6 0,-14-7-22,0 0 0,0 0 0,0 0 0,0 1 0,0-1 0,0 1 0,-1 0 1,0 0-1,1 0 0,-1 0 0,0 0 0,-1 0 0,1 0 0,0 1 0,-1-1 0,0 1 1,0-1-1,0 1 0,0 0 0,0-1 0,-1 1 0,0 0 0,0 5 0,0-2-3,-1 0 0,0 0 0,0 0 0,-1 0 0,0-1-1,0 1 1,0 0 0,-1-1 0,0 1 0,-5 7 0,-4 3-11,-1 0 0,-16 17 0,-10 13-27,38-46 26,0 0-1,0-1 1,1 1 0,-1 0-1,0 0 1,1 0 0,-1 0-1,1 0 1,-1 0-1,1 0 1,-1 0 0,1 0-1,0 0 1,0 1 0,-1-1-1,1 0 1,0 0-1,0 0 1,0 0 0,0 2-1,1-1-37,0-1-1,0 0 1,0 0-1,0 0 1,0 0-1,0 0 1,0 0 0,0-1-1,1 1 1,-1 0-1,0-1 1,2 2-1,11 5-169,-10-4 161,1 1 1,-1-1-1,1 1 1,-1 0-1,0 0 1,-1 0-1,1 0 1,-1 1-1,0-1 1,0 1-1,0 0 0,3 7 1,-5-8 58,0 0 1,0 0-1,0 0 1,0 0-1,-1 0 0,1 0 1,-1 0-1,0 0 1,0 0-1,-1 0 1,1 1-1,-1-1 0,0 0 1,0 0-1,0 0 1,-1-1-1,-3 8 0,-1-2 63,0 1 0,0-2 0,-1 1 0,0-1 0,-1 0 0,0 0 0,0-1 0,-1 0 0,0 0 0,0-1 0,0-1 0,-1 1 0,0-1 0,-14 4 0,5-2 143,-1-1 1,0 0 0,0-2 0,0 0 0,0-2 0,-38 1 0,46-3-171,0-1 1,1-1 0,-1 0-1,1 0 1,-15-6-1,23 7-90,0 0-1,0 0 0,0 0 1,1-1-1,-1 0 1,0 1-1,1-1 1,0 0-1,-1 0 1,1 0-1,-2-3 0,3 3-5,0 1 0,0 0-1,1-1 1,-1 1-1,0-1 1,1 1 0,0-1-1,-1 1 1,1-1 0,0 1-1,0-1 1,-1 0-1,1 1 1,1-1 0,-1 1-1,0-1 1,0 1-1,0-1 1,1 0 0,-1 1-1,1-1 1,1-2 0,10-13-374,10 2-143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6.702"/>
    </inkml:context>
    <inkml:brush xml:id="br0">
      <inkml:brushProperty name="width" value="0.025" units="cm"/>
      <inkml:brushProperty name="height" value="0.025" units="cm"/>
      <inkml:brushProperty name="color" value="#66CC00"/>
    </inkml:brush>
  </inkml:definitions>
  <inkml:trace contextRef="#ctx0" brushRef="#br0">268 39 15555,'1'0'148,"0"-1"-1,0 0 0,0 1 0,0-1 1,-1 0-1,1 1 0,0-1 0,-1 0 1,1 0-1,0 0 0,-1 1 0,1-1 0,-1 0 1,1 0-1,-1 0 0,1 0 0,-1 0 1,0 0-1,0 0 0,1 0 0,-1 0 1,0 0-1,0 0 0,0-2 0,-1 2 3,1 0-1,-1 0 1,0 0-1,1 0 1,-1 1 0,0-1-1,0 0 1,0 0-1,0 1 1,0-1-1,1 1 1,-1-1-1,0 1 1,0-1-1,0 1 1,-1 0-1,1-1 1,0 1-1,-1 0 1,-5-2 193,0 1 1,0 1 0,1-1-1,-1 1 1,0 1-1,-11 1 1,2 1-295,0 1 0,1 0 0,0 2 0,0 0 0,0 0 0,1 2 0,-1-1 0,2 2 0,-1 0 0,1 1 0,-19 18 0,31-27-53,0-1-1,0 1 1,1 0 0,-1 0 0,0 0-1,1-1 1,-1 1 0,1 0 0,-1 0-1,1 0 1,-1 0 0,1 0-1,0 0 1,-1 0 0,1 0 0,0 0-1,0 0 1,0 0 0,0 0-1,0 0 1,0 2 0,0-2 0,1 0 0,-1-1 1,1 1-1,0 0 0,-1 0 0,1 0 0,-1-1 1,1 1-1,0 0 0,0-1 0,0 1 0,-1-1 1,1 1-1,0-1 0,0 1 0,0-1 1,0 1-1,1-1 0,7 3-25,1-1 1,-1-1 0,19 2-1,-14-2-10,22 2-22,70 12-31,-94-13 82,0 2 0,-1-1 0,1 1 0,-1 1 0,0 0 0,17 10 1,-26-14 7,0 1 1,0-1 0,0 0 0,0 1-1,0 0 1,-1-1 0,1 1-1,-1 0 1,1 0 0,-1 0 0,0 0-1,0 0 1,1 0 0,-1 0 0,-1 0-1,2 3 1,-2-3 2,0 0 1,0-1-1,0 1 0,0 0 0,0-1 1,-1 1-1,1 0 0,0-1 1,-1 1-1,1-1 0,-1 1 0,0 0 1,0-1-1,1 0 0,-1 1 1,0-1-1,0 1 0,0-1 1,0 0-1,-1 0 0,1 1 0,0-1 1,0 0-1,-3 1 0,-5 4 40,-2 1 0,1-1 0,-1-1 0,0 0 0,0-1 0,-18 5 0,6-3 55,0-1 1,-32 2-1,49-6-221,1-1-1,0 0 1,0-1 0,-1 1-1,-6-2 1,11 2 75,0 0 0,1-1 0,-1 1 1,0 0-1,1 0 0,-1-1 0,0 1 1,1-1-1,-1 1 0,0 0 1,1-1-1,-1 1 0,1-1 0,-1 1 1,1-1-1,-1 0 0,1 1 0,-1-1 1,0 0-1,1 0 20,0 0 0,0 0 1,0 0-1,0 0 0,0 0 0,0 0 1,0 0-1,1 1 0,-1-1 0,0 0 0,0 0 1,1 0-1,-1 0 0,1 0 0,-1 1 1,0-1-1,1 0 0,0 0 0,-1 1 1,2-2-1,12-12-434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7.218"/>
    </inkml:context>
    <inkml:brush xml:id="br0">
      <inkml:brushProperty name="width" value="0.025" units="cm"/>
      <inkml:brushProperty name="height" value="0.025" units="cm"/>
      <inkml:brushProperty name="color" value="#66CC00"/>
    </inkml:brush>
  </inkml:definitions>
  <inkml:trace contextRef="#ctx0" brushRef="#br0">49 1 16684,'-7'24'1303,"-25"90"2773,29-98-3865,0 0 0,1 0 0,1 0 0,0 0 0,2 19 0,-1-33-205,1-1 1,-1 1-1,0 0 1,0 0-1,1 0 0,-1 0 1,1-1-1,-1 1 1,1 0-1,0-1 0,0 1 1,0 0-1,0-1 1,0 1-1,0-1 0,0 1 1,0-1-1,3 2 1,-2-2 5,-1 0 0,1-1-1,-1 1 1,1-1 0,-1 1 0,1-1 0,-1 0 0,1 1 0,-1-1 0,1 0 0,0 0 0,-1 0 0,1 0 0,-1-1-1,1 1 1,0 0 0,1-1 0,5-2 45,1-1 0,-1 0 0,0 0 0,0-1 0,-1 0 0,8-6 0,48-43 334,9-7-69,-72 61-319,0 0-1,1-1 0,-1 1 1,0 0-1,0-1 0,1 1 1,-1 0-1,0 0 1,0-1-1,1 1 0,-1 0 1,0 0-1,1 0 0,-1 0 1,0-1-1,1 1 0,-1 0 1,0 0-1,1 0 1,-1 0-1,1 0 0,-1 0 1,0 0-1,1 0 0,-1 0 1,0 0-1,1 0 1,-1 0-1,1 0 0,-1 0 1,0 0-1,1 0 0,-1 1 1,0-1-1,1 0 0,-1 0 1,0 0-1,1 0 1,-1 1-1,1 15 4,-1-15-5,0 0 1,-1 0-1,1 0 1,0 0 0,0 0-1,0 1 1,0-1-1,0 0 1,0 0 0,0 0-1,0 0 1,0 0-1,1 0 1,-1 1 0,0-1-1,1 0 1,-1 0-1,1 0 1,-1 0 0,1 0-1,-1 0 1,1-1-1,0 1 1,-1 0 0,1 0-1,0 0 1,0 0-1,1 0 1,5 0 35,0-1 1,0 0-1,-1-1 1,1 0-1,0 0 1,-1 0-1,1-1 1,11-4-1,3-1 53,-15 5-65,1 1 1,-1-1-1,1 1 1,0 1-1,-1-1 1,1 1-1,0 0 1,10 2-1,-15-2-23,1 1-1,-1 0 0,0 0 0,0 0 1,0 0-1,0 0 0,0 0 0,0 1 1,0-1-1,0 1 0,0-1 0,0 1 0,-1 0 1,1-1-1,-1 1 0,1 0 0,-1 0 1,0 0-1,0 0 0,0 1 0,0-1 0,0 0 1,0 0-1,-1 1 0,1-1 0,-1 0 1,1 4-1,0 3-22,1-1 1,-2 1 0,1 0-1,-1 0 1,-1 0 0,0 0-1,0-1 1,0 1-1,-1 0 1,-4 10 0,2-23-1541,-13-31 825,3 10 287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7.699"/>
    </inkml:context>
    <inkml:brush xml:id="br0">
      <inkml:brushProperty name="width" value="0.025" units="cm"/>
      <inkml:brushProperty name="height" value="0.025" units="cm"/>
      <inkml:brushProperty name="color" value="#66CC00"/>
    </inkml:brush>
  </inkml:definitions>
  <inkml:trace contextRef="#ctx0" brushRef="#br0">1 1 14891,'1'13'1681,"1"-5"-1161,2-3-240,7 2 1352,11 1-1680,4 4-248,10 1 296,2 0-136,10-2-128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5.938"/>
    </inkml:context>
    <inkml:brush xml:id="br0">
      <inkml:brushProperty name="width" value="0.05" units="cm"/>
      <inkml:brushProperty name="height" value="0.05" units="cm"/>
    </inkml:brush>
  </inkml:definitions>
  <inkml:trace contextRef="#ctx0" brushRef="#br0">299 108 14443,'1'-2'141,"1"0"0,-1 0 0,0-1 0,0 1 0,0-1 0,-1 1 0,1-1 0,-1 1 0,1-1 0,-1 0 0,0 1 0,0-1 0,0 0 0,0 1 0,0-1 0,-1 1 0,1-1 0,-1 1 0,1-1 0,-1 1 0,0-1 0,0 1 0,0-1 0,-1 1 0,1 0 0,-1 0 0,1-1 0,-1 1 0,1 0 0,-1 1 0,0-1 0,0 0 0,0 0 0,0 1 0,-1-1 0,1 1 0,0 0 0,-4-2 0,-1 0 56,1 0 0,-2 0 0,1 0 1,0 1-1,0 0 0,-1 1 1,1 0-1,-1 0 0,1 0 0,-1 1 1,1 0-1,-13 2 0,11 0-148,0 1-1,0 0 1,1 1-1,-1 0 1,1 0-1,0 0 0,0 1 1,1 0-1,-1 1 1,1 0-1,-11 12 1,12-12-37,0 0-1,1 1 1,0-1 0,1 1 0,0 0 0,0 1-1,0-1 1,1 1 0,0-1 0,0 1 0,1 0-1,0 0 1,-1 11 0,2-17-10,1 0 1,0-1-1,0 1 0,0 0 1,0 0-1,0 0 0,1 0 1,-1-1-1,1 1 0,-1 0 1,1 0-1,-1-1 1,1 1-1,0 0 0,0-1 1,0 1-1,0-1 0,0 1 1,0-1-1,0 1 0,3 1 1,-2-2 1,1 1-1,-1-1 1,1 0 0,-1 1 0,1-1 0,0-1 0,0 1 0,0 0 0,-1-1-1,1 1 1,0-1 0,4 0 0,6 0 16,-1-2 0,1 1 0,-1-2 0,1 1-1,14-7 1,3-2 114,-1-1-1,-1-2 0,0-1 0,0-1 0,-2-1 1,0-2-1,25-23 0,-45 37-71,-4 3-33,0 1 0,0-1 0,0 0 1,0 0-1,0 1 0,0-1 0,-1 0 0,1-1 0,-1 1 0,1 0 0,-1 0 0,0-1 0,0 1 1,1-4-1,-2 6-24,0 0 1,0 0 0,0-1 0,0 1 0,0 0-1,0 0 1,0-1 0,0 1 0,0 0-1,0 0 1,0-1 0,0 1 0,0 0-1,0 0 1,0 0 0,0-1 0,0 1 0,0 0-1,0 0 1,-1-1 0,1 1 0,0 0-1,0 0 1,0 0 0,0-1 0,0 1 0,-1 0-1,1 0 1,0 0 0,0 0 0,0 0-1,-1-1 1,1 1 0,0 0 0,0 0 0,0 0-1,-1 0 1,-10 2 94,-13 13-30,16-9-65,1 2 0,-1-1-1,1 1 1,1 0 0,-1 1 0,-8 16-1,12-20-80,1-1 0,-1 1 0,1 0-1,0 1 1,1-1 0,-1 0 0,1 0-1,0 1 1,0-1 0,1 1-1,0-1 1,0 1 0,0-1 0,0 1-1,2 5 1,-1-9 11,-1 0-1,1 1 0,0-1 1,0 0-1,0 0 1,1 1-1,-1-1 1,0 0-1,1 0 0,0 0 1,-1-1-1,1 1 1,0 0-1,0-1 1,0 1-1,0-1 0,0 1 1,4 1-1,-1-1 6,0 0-1,0-1 1,0 1 0,1-1-1,-1-1 1,0 1-1,1-1 1,6 0-1,36-4-465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8.102"/>
    </inkml:context>
    <inkml:brush xml:id="br0">
      <inkml:brushProperty name="width" value="0.025" units="cm"/>
      <inkml:brushProperty name="height" value="0.025" units="cm"/>
      <inkml:brushProperty name="color" value="#66CC00"/>
    </inkml:brush>
  </inkml:definitions>
  <inkml:trace contextRef="#ctx0" brushRef="#br0">162 284 16876,'-25'19'1066,"-1"1"-191,-24 23 0,43-36-659,0 0 1,1 1-1,-1 0 0,1 0 0,1 1 0,0 0 1,-7 14-1,11-21-180,0 0-1,1 0 1,-1 0-1,0 0 1,1 0 0,0 0-1,-1 0 1,1 0-1,0 0 1,0 0 0,0 0-1,0 1 1,0-1 0,0 0-1,1 0 1,-1 0-1,1 0 1,0 0 0,1 3-1,-1-3-15,1-1 0,-1 1-1,0-1 1,1 0-1,-1 0 1,1 0 0,0 0-1,-1 0 1,1 0 0,0 0-1,0-1 1,-1 1 0,1 0-1,0-1 1,0 0 0,0 1-1,0-1 1,0 0 0,0 0-1,-1 0 1,1 0 0,3-1-1,9 0 45,-1-2 0,0 0 0,0 0 0,0-1-1,0-1 1,-1 0 0,0-1 0,13-8 0,5-4 236,52-43 0,-61 42-177,-1 0 0,-1-2 0,-1 0-1,0-2 1,-2 1 0,-1-2 0,-1 0 0,-1-1-1,-1 0 1,12-37 0,-22 57-104,0 0-1,0 0 1,-1 0 0,0 0-1,0-1 1,0 1 0,-1-1-1,0 1 1,0 0 0,0-1-1,-1 1 1,-1-10 0,2 14-17,-1 0 0,1 0 0,0 0 0,0 1 0,-1-1-1,1 0 1,-1 0 0,1 0 0,-1 1 0,1-1 0,-1 0 0,1 0 0,-1 1 0,0-1 0,1 0 0,-1 1 0,0-1 0,1 1 0,-1-1 0,0 1 0,0-1 0,0 1 0,1 0 0,-1-1 0,0 1 0,0 0 0,0 0 0,-1-1 0,0 2-2,0-1 0,0 0 1,0 1-1,0 0 1,0-1-1,0 1 1,0 0-1,0 0 0,0 0 1,1 0-1,-1 0 1,-2 3-1,-4 3-3,1 1 1,-1 0-1,1 0 1,-7 12-1,2-2 1,2 1 1,0 1-1,0 0 0,-6 22 0,13-30-126,-1 0-1,2 0 1,-1 0 0,2 0-1,0 1 1,0-1 0,1 0-1,2 22 1,0-28-14,-1 0 0,1 0 1,0 0-1,0 0 0,1 0 1,-1 0-1,2 0 0,-1-1 1,0 0-1,1 1 0,0-1 0,0-1 1,1 1-1,-1-1 0,8 6 1,20 9-483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9.039"/>
    </inkml:context>
    <inkml:brush xml:id="br0">
      <inkml:brushProperty name="width" value="0.025" units="cm"/>
      <inkml:brushProperty name="height" value="0.025" units="cm"/>
      <inkml:brushProperty name="color" value="#66CC00"/>
    </inkml:brush>
  </inkml:definitions>
  <inkml:trace contextRef="#ctx0" brushRef="#br0">293 474 13819,'1'-3'180,"-1"1"1,1 0-1,-1 0 0,0-1 1,1 1-1,-1 0 1,0-1-1,-1 1 0,1 0 1,0-1-1,-1 1 0,1 0 1,-1-1-1,1 1 0,-1 0 1,0 0-1,0 0 1,0 0-1,0 0 0,-1 0 1,1 0-1,0 0 0,-1 0 1,0 0-1,1 1 1,-1-1-1,0 1 0,-2-2 1,-1-1 120,0 0 1,0 1 0,0-1-1,0 1 1,-1 0-1,1 1 1,-1-1 0,0 1-1,-10-2 1,8 3-146,-1 1-1,1 0 1,0 0 0,0 1 0,0 0-1,0 1 1,0-1 0,0 2-1,-11 3 1,7-1-91,0 1 0,1 0-1,0 0 1,0 1 0,-12 9 0,20-14-63,1 0 0,-1 1 0,0-1 0,1 1 0,0-1 0,-1 1 0,1 0 0,0 0 0,0 0 1,0 0-1,1 0 0,-1 0 0,1 0 0,0 0 0,0 1 0,0-1 0,-1 6 0,2-9-1,0 0 1,0 1-1,0-1 0,0 1 1,1-1-1,-1 0 0,0 1 1,0-1-1,0 0 0,0 1 1,0-1-1,1 0 0,-1 1 1,0-1-1,0 0 0,0 0 1,1 1-1,-1-1 0,0 0 1,1 0-1,-1 1 0,0-1 1,1 0-1,-1 0 0,0 0 0,1 1 1,-1-1-1,0 0 0,1 0 1,0 0-1,15-1 23,20-12 3,-31 10-19,8-2 2,-3-1-4,0 2 0,1-1 0,0 1 1,0 1-1,0 0 0,0 0 0,1 1 0,-1 1 0,1 0 0,19 1 1,-28 0-8,0 1 1,0 0 0,0 0 0,0 1 0,0-1 0,0 1 0,0-1 0,0 1 0,-1 0 0,1 0 0,-1 0 0,1 1 0,-1-1 0,0 0 0,0 1 0,0-1 0,0 1 0,0 0 0,-1 0 0,1 0 0,-1 0 0,2 4 0,1 5-8,0 1 1,0 1-1,3 25 1,-5-6 8,0 1 0,-3-1 0,-1 0 0,-1 1 0,-1-1 0,-3-1 0,0 1 0,-2-1 0,-1 0 0,-23 47 0,24-60 41,0-1 0,-2 0 0,0 0 0,0-2 0,-2 1 1,0-1-1,-20 18 0,32-33-38,1-1-1,-1 1 1,0 0 0,1-1-1,-1 1 1,0-1 0,1 1-1,-1-1 1,0 1 0,0-1-1,0 1 1,1-1-1,-1 0 1,0 1 0,0-1-1,0 0 1,0 0 0,0 0-1,0 0 1,0 1 0,1-1-1,-1 0 1,0-1 0,0 1-1,0 0 1,0 0 0,0 0-1,0-1 1,0 1 0,0 0-1,1-1 1,-1 1 0,0 0-1,0-1 1,1 1 0,-1-1-1,0 0 1,0 1 0,1-1-1,-1 1 1,1-1 0,-1 0-1,0 0 1,1 1 0,-1-1-1,1 0 1,0 0 0,-1 0-1,1 0 1,0 1 0,-1-1-1,1 0 1,0 0 0,0 0-1,0-1 1,-2-8-7,0 1 0,1 0 0,0-1 0,1-10 1,1-2-34,1-1 1,1 1-1,1-1 1,1 1 0,1 0-1,1 1 1,1-1-1,0 1 1,15-24 0,16-21-209,67-85 1,-76 109 167,93-110-180,-1 3 41,-101 120 177,-1-1 0,-1-2 0,17-39-1,-33 64 37,0-1-1,0 1 1,-1-1-1,0 0 1,0 0-1,-1 0 1,1-10-1,-2 17 3,0-1 0,0 1 0,0-1 0,0 0 0,-1 1 0,1-1 0,-1 1 0,1-1 0,-1 1 0,1 0 0,-1-1 0,0 1 0,0-1 0,1 1 0,-1 0 0,-3-3 0,3 3 1,-1 0 0,0 0-1,1 0 1,-1 0 0,0 1 0,0-1 0,0 1 0,1-1-1,-1 1 1,0-1 0,0 1 0,0 0 0,0 0 0,0 0-1,0 0 1,0 0 0,-2 1 0,-4 0 1,0 1 0,1 0 0,-1 1 0,1-1 0,-1 1 0,1 1 0,0 0 0,0 0 0,0 0 0,1 1 0,0 0 0,0 0 0,0 0 0,0 1 0,1 0 0,0 0 0,-8 13 0,0 1 4,1 1-1,2 0 1,0 0-1,-13 43 1,18-47 4,0 1 0,2-1 0,0 0 0,1 1 0,1 0 0,0 0 0,5 34 0,-4-45-5,1-1 0,1 1 0,-1 0 0,1-1 0,0 1 0,1-1 0,-1 0 0,1 0 0,1 0 0,-1 0 0,1 0 0,0-1 1,0 1-1,1-1 0,-1 0 0,1 0 0,0-1 0,1 0 0,-1 0 0,1 0 0,0 0 0,-1-1 0,11 4 0,-4-3 23,-1-1 0,1-1 0,0 0 0,0 0 0,0-1 0,1-1 0,-1 0 0,0-1 0,0 0-1,0-1 1,0 0 0,14-5 0,-17 4-5,0 0 0,0 0 0,0 0 0,-1-1 0,0-1 0,0 0 0,0 0 0,0 0 0,-1-1 0,0 0 0,0 0 0,0-1 0,-1 0 0,0 0 0,0-1 0,6-11 0,-11 16-11,1 0-1,-1 0 1,0 0 0,0-1-1,0 1 1,0 0 0,0-1-1,-1 1 1,0-1 0,1 1-1,-1-1 1,-1-3 0,1 7-9,0-1 1,0 0 0,-1 0-1,1 1 1,0-1 0,0 0-1,-1 1 1,1-1 0,-1 0-1,1 1 1,-1-1 0,1 1-1,-1-1 1,1 0 0,-1 1-1,1-1 1,-1 1 0,1 0-1,-1-1 1,0 1 0,-1-1-1,1 0 0,-1 1 0,0 0 0,1 0 0,-1 0 0,0 0 0,1 0 0,-1 0 0,0 0-1,1 0 1,-1 1 0,1-1 0,-1 1 0,1-1 0,-3 2 0,-1 1 0,1-1 1,-1 1 0,1 1-1,0-1 1,0 1-1,0-1 1,1 1 0,-1 0-1,1 0 1,0 1-1,0-1 1,-2 6 0,3-7-2,0-1 1,1 1 0,-1 0-1,1 0 1,0 0 0,0 0 0,0 0-1,0 1 1,0-1 0,1 0 0,0 0-1,-1 0 1,1 1 0,0-1 0,1 0-1,-1 0 1,0 1 0,1-1-1,0 0 1,2 6 0,-2-7 1,1-1-1,-1 1 1,1-1-1,0 1 1,-1-1 0,1 0-1,0 1 1,0-1 0,0 0-1,0 0 1,0 0 0,0-1-1,0 1 1,1 0 0,-1-1-1,0 0 1,0 1-1,0-1 1,1 0 0,-1 0-1,0 0 1,0 0 0,0-1-1,3 0 1,6 0 21,-1-1-1,0-1 1,18-6-1,-6-1 41,0-1 0,-1-1-1,0-1 1,33-28 0,-13 11 62,-41 30-127,0 0 1,0 0-1,0-1 1,0 1-1,0 0 0,1 0 1,-1 0-1,0 0 1,0 0-1,0 0 0,0 0 1,0 0-1,0 0 0,0 0 1,0 0-1,0 0 1,1 0-1,-1 0 0,0 0 1,0 0-1,0 0 1,0 0-1,0 0 0,0 0 1,0 0-1,0 0 0,1 0 1,-1 0-1,0 0 1,0 0-1,0 0 0,0 0 1,0 0-1,0 0 1,0 0-1,0 0 0,0 0 1,0 0-1,1 0 0,-1 0 1,0 1-1,0-1 1,0 0-1,0 0 0,0 0 1,0 0-1,0 0 1,0 0-1,0 0 0,0 0 1,0 0-1,0 0 0,0 1 1,0-1-1,0 0 1,0 0-1,0 0 0,0 0 1,0 0-1,0 0 1,0 0-1,0 1 0,-1 11 2,-8 22-20,7-27 18,0 0-6,-2 5-1,1-1 0,1 1 0,-2 22 0,3-32 9,1 0 0,0 0 0,0 0 1,0 1-1,0-1 0,1 0 0,-1 0 0,1 0 1,-1 0-1,1 0 0,-1-1 0,1 1 0,0 0 1,0 0-1,0 0 0,0 0 0,0-1 1,1 1-1,-1-1 0,0 1 0,1-1 0,-1 1 1,1-1-1,0 0 0,-1 0 0,1 1 0,0-1 1,0-1-1,3 3 0,-2-3-53,0 1 0,-1-1 0,1 0 0,0 0 0,0 0 0,0 0 0,-1 0 0,1 0 0,0-1 0,0 0 0,-1 1 0,1-1 0,0 0 0,-1 0 0,1-1 0,-1 1 0,1 0 0,-1-1 0,0 0 0,1 1 0,1-4 0,1 1-17,0-1-1,-1 1 0,0-1 0,0 0 1,0-1-1,-1 1 0,1-1 0,3-8 1,9-33-255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9.488"/>
    </inkml:context>
    <inkml:brush xml:id="br0">
      <inkml:brushProperty name="width" value="0.025" units="cm"/>
      <inkml:brushProperty name="height" value="0.025" units="cm"/>
      <inkml:brushProperty name="color" value="#66CC00"/>
    </inkml:brush>
  </inkml:definitions>
  <inkml:trace contextRef="#ctx0" brushRef="#br0">13 1 17508,'-9'4'1608,"7"3"-1168,0-1-176,4 3 696,2-2-671,4 3-690,3-2 473,3 1-224,2 2-152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19.877"/>
    </inkml:context>
    <inkml:brush xml:id="br0">
      <inkml:brushProperty name="width" value="0.025" units="cm"/>
      <inkml:brushProperty name="height" value="0.025" units="cm"/>
      <inkml:brushProperty name="color" value="#66CC00"/>
    </inkml:brush>
  </inkml:definitions>
  <inkml:trace contextRef="#ctx0" brushRef="#br0">223 436 15155,'2'0'296,"0"-1"0,0 0 0,-1 1 0,1-1 0,0 0 0,-1 0 0,1 0 0,-1 0 0,1-1-1,-1 1 1,1 0 0,-1-1 0,2-1 0,-3 3-218,0-1 1,0 1-1,1 0 0,-1-1 1,0 1-1,0 0 0,0-1 1,0 1-1,0 0 0,0-1 0,0 1 1,1 0-1,-1-1 0,0 1 1,0 0-1,0-1 0,0 1 0,-1 0 1,1-1-1,0 1 0,0 0 1,0-1-1,0 1 0,0 0 0,0-1 1,0 1-1,-1-1 0,0 1 19,1-1-1,-1 1 0,0-1 0,0 1 1,1-1-1,-1 1 0,0-1 0,0 1 1,0 0-1,0-1 0,0 1 0,0 0 1,0 0-1,0 0 0,-1 0 0,-5 0 20,0 0 1,0 1-1,0 0 0,0 0 0,0 1 1,0 0-1,0 0 0,1 0 0,-1 1 0,1 0 1,-11 7-1,-1 2-19,1 0 0,-27 25 0,33-27-40,1 0 1,-11 15-1,19-23-40,0 0 0,0 0-1,1 1 1,-1-1 0,1 0 0,-1 1 0,1-1-1,0 1 1,0-1 0,0 1 0,1 0 0,-1 0-1,1-1 1,-1 1 0,1 0 0,0 0 0,0-1-1,0 1 1,1 3 0,-1-4-7,1-1-1,0 0 1,0 0 0,0 1-1,0-1 1,0 0-1,0 0 1,0 0 0,0 0-1,0 0 1,0 0-1,1-1 1,-1 1 0,0 0-1,1-1 1,-1 1 0,0-1-1,1 1 1,-1-1-1,1 0 1,-1 1 0,1-1-1,2 0 1,35-1 107,-38 1-116,22-4 40,0 0-1,0-2 0,-1 0 0,0-2 0,0 0 0,0-2 0,-1 0 0,-1-2 0,1 0 0,23-20 0,-17 11-18,-1-2 1,-1 0-1,-1-2 0,-1-1 0,-1-1 0,26-42 1,-37 50-21,-1-1 0,0 0 1,-2 0-1,0-1 0,-1 0 1,-1 0-1,3-28 0,-8 46-3,0-1-1,-1 1 1,0-1-1,0 0 1,0 1-1,0-1 1,0 1-1,-1-1 1,0 1 0,0-1-1,0 1 1,0-1-1,0 1 1,0 0-1,-1-1 1,0 1-1,0 0 1,0 0-1,0 0 1,0 0-1,-3-2 1,2 3-3,0 0-1,0 0 1,0 0-1,-1 1 1,1-1 0,0 1-1,-1 0 1,1 0 0,-1 0-1,0 0 1,1 1 0,-1-1-1,1 1 1,-1 0-1,0 0 1,1 1 0,-1-1-1,0 1 1,1-1 0,-6 3-1,0 0-6,-1 0 0,1 0 0,0 1 0,0 1 0,0 0-1,0 0 1,1 0 0,-9 8 0,15-11 8,-1 0-1,1 0 1,-1 1 0,1-1-1,0 1 1,0-1 0,0 1-1,0 0 1,0 0 0,0 0-1,1 0 1,0 0 0,-1 0-1,1 0 1,0 1 0,1-1-1,-1 0 1,0 0 0,1 1-1,0-1 1,0 1 0,0-1-1,0 0 1,1 1 0,-1-1 0,1 0-1,1 5 1,13 33 24,-1 1 1,12 68-1,-22-87-161,-2 0-1,0 1 0,-2-1 1,0 0-1,-2 0 0,-7 38 1,3-38-1251,4-17 1174,0-1-1,1 0 1,0 0 0,0 1 0,0-1 0,1 8-1,3 2-480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21.201"/>
    </inkml:context>
    <inkml:brush xml:id="br0">
      <inkml:brushProperty name="width" value="0.025" units="cm"/>
      <inkml:brushProperty name="height" value="0.025" units="cm"/>
      <inkml:brushProperty name="color" value="#66CC00"/>
    </inkml:brush>
  </inkml:definitions>
  <inkml:trace contextRef="#ctx0" brushRef="#br0">245 508 14107,'3'-5'392,"-1"0"0,1 0 0,-1 0 0,0 0 0,-1 0 0,1 0 0,-1 0 0,0-1 0,0 1 0,-1-1 0,1-10 0,-1 15-284,-1-1 0,1 0 0,0 0 0,0 1-1,-1-1 1,1 1 0,-1-1 0,0 0 0,1 1 0,-1-1-1,0 1 1,0-1 0,0 1 0,0-1 0,0 1-1,0 0 1,0 0 0,-1 0 0,1-1 0,0 1 0,-1 0-1,1 0 1,-1 1 0,1-1 0,-1 0 0,1 0-1,-1 1 1,1-1 0,-1 1 0,0-1 0,0 1-1,1 0 1,-1 0 0,0 0 0,1 0 0,-1 0 0,0 0-1,1 0 1,-1 0 0,0 1 0,-2 0 0,-9 2-37,1 1 0,1 0 0,-1 0 0,0 1 0,1 1 0,0 0 0,1 1 0,-1 0 0,1 0 0,0 1-1,1 1 1,0-1 0,0 1 0,1 1 0,0 0 0,1 0 0,0 0 0,0 1 0,2 0 0,-1 0 0,-4 14 0,9-23-70,1-1-1,-1 1 0,1 0 1,0 0-1,-1-1 1,1 1-1,0 0 0,0-1 1,0 1-1,0 0 0,1 0 1,-1-1-1,0 1 1,1 0-1,-1-1 0,1 1 1,-1 0-1,1-1 0,0 1 1,0-1-1,0 1 1,0-1-1,0 1 0,0-1 1,0 0-1,0 0 0,0 1 1,1-1-1,-1 0 1,3 1-1,3 2 3,1 0 0,0-1 1,-1 0-1,1-1 0,12 3 0,8 2-10,-22-5 6,-1 0 0,0 0 0,0 0-1,0 1 1,0-1 0,0 1 0,-1 0-1,1 1 1,-1-1 0,0 1 0,0 0-1,0 0 1,0 0 0,-1 0-1,1 1 1,-1-1 0,-1 1 0,1 0-1,0 0 1,-1 0 0,0 0 0,0 1-1,-1-1 1,0 0 0,0 1 0,0-1-1,0 1 1,-1-1 0,0 1 0,0 0-1,0-1 1,-1 1 0,-1 7 0,-4 9-10,0-1 1,-1 0-1,-1-1 0,0 0 1,-2 0-1,0 0 1,-2-1-1,0-1 1,-1 0-1,-22 23 1,34-40 9,0 1 0,-1-1-1,0 1 1,1-1 0,-1 0 0,0 1 0,1-1 0,-1 0 0,-3 1 0,5-2-1,-1 0 0,1 0-1,0 0 1,-1 0 0,1 0-1,-1 0 1,0 1 0,1-1-1,-1 0 1,1-1 0,-1 1-1,1 0 1,-1 0 0,1 0 0,-1 0-1,1 0 1,0 0 0,-1-1-1,1 1 1,-1 0 0,1 0-1,-1-1 1,1 1 0,-1-1 0,0-1-10,0 1 0,0-1 0,0 0 0,0 0 0,1 0 0,-1 0 0,1 0 0,0 0 0,-1 0 0,1 0 0,0 0 0,0 0 1,0 0-1,0 0 0,1 0 0,-1 0 0,1-4 0,5-16-128,0-1-1,2 1 1,0 1 0,1 0-1,15-25 1,69-96-525,-38 67 255,99-106 1,-152 179 410,-1 0 0,2 0 0,-1 0 0,0 0 0,0 0 0,1 1 1,-1-1-1,0 1 0,1-1 0,0 1 0,-1 0 0,1 0 0,0 0 0,3 0 0,-6 1 1,1 0 0,-1 0 0,1 0 0,-1 0 0,0 1 1,1-1-1,-1 0 0,1 0 0,-1 1 0,1-1 0,-1 0 0,0 1 0,1-1 0,-1 0 0,0 1 0,1-1 0,-1 1 0,0-1 1,0 0-1,1 1 0,-1-1 0,0 1 0,0-1 0,0 1 0,1-1 0,-1 1 0,0-1 0,0 1 0,0 0 0,4 23 47,-3-12-8,0-9-28,0 0-1,0 0 0,0 0 1,0 0-1,1-1 1,-1 1-1,1 0 1,-1-1-1,1 1 1,0-1-1,0 1 0,0-1 1,0 0-1,0 0 1,1 0-1,-1 0 1,1 0-1,4 2 1,-4-3-4,-1 0 0,0-1 0,0 1 0,1 0 0,-1-1 0,0 0 0,1 1 0,-1-1 0,1 0 0,-1 0 0,0 0 0,1-1 0,-1 1 0,0 0 0,1-1 0,-1 0 0,0 0 0,1 1 1,-1-1-1,0 0 0,0-1 0,0 1 0,0 0 0,4-4 0,52-44 235,-58 49-244,0 0 1,0 0-1,0 0 0,0 0 1,0 0-1,0-1 0,0 1 1,0 0-1,0 0 0,0 0 1,0 0-1,0 0 0,1 0 1,-1 0-1,0 0 1,0 0-1,0 0 0,0 0 1,0 0-1,0 0 0,0 0 1,0 0-1,0 0 0,0 0 1,0 0-1,1 0 0,-1 0 1,0 0-1,0 0 0,0 0 1,0 0-1,0 0 1,0 0-1,0 0 0,0 0 1,0 0-1,0 0 0,0 1 1,0-1-1,0 0 0,1 0 1,-1 0-1,0 0 0,0 0 1,0 0-1,0 0 0,0 0 1,0 0-1,0 0 1,0 0-1,0 0 0,0 0 1,0 1-1,0-1 0,0 0 1,0 0-1,0 0 0,0 0 1,0 0-1,0 0 0,0 9 19,-4 12 1,4-21-20,-4 19 3,-7 33 27,10-49-24,1 1 0,-1 0 0,1-1 1,0 1-1,1 0 0,-1-1 0,1 1 0,-1-1 0,1 1 0,0 0 0,2 3 1,-2-6 8,0 1 1,0-1 0,0 0-1,0 0 1,1 0 0,-1 0-1,0 0 1,1 0 0,-1 0-1,0-1 1,1 1 0,-1 0-1,1-1 1,-1 1 0,1-1-1,-1 0 1,1 1 0,0-1-1,-1 0 1,1 0 0,-1 0-1,1 0 1,0 0 0,-1 0-1,1-1 1,-1 1 0,1 0-1,-1-1 1,3 0 0,5-2 71,0 0 1,0 0-1,13-8 1,-2-1 3,-1-1 0,0-1 0,-1 0 0,0-2-1,-1 0 1,-1 0 0,-1-2 0,20-28 0,-1-7-6,53-105 0,-70 124-83,-1-1-1,-2 0 1,-1-1-1,10-48 1,-22 83-4,-1-1 0,0 0 0,0 0 0,0 0 0,0 0 0,0 1 0,0-1 0,0 0 0,-1-3 0,0 4 1,1 1 0,0 0 0,0-1-1,0 1 1,-1-1 0,1 1 0,0 0 0,0-1-1,-1 1 1,1 0 0,0-1 0,-1 1 0,1 0-1,0-1 1,-1 1 0,1 0 0,-1 0 0,1-1-1,-1 1 1,1 0 0,0 0 0,-1 0-1,1 0 1,-2-1 0,1 2-2,-1-1 0,0 0 0,0 1 0,0-1 0,0 1 0,1 0 0,-1 0 1,0-1-1,1 1 0,-1 0 0,1 0 0,-1 1 0,1-1 0,-1 0 0,1 0 0,-3 3 0,-3 5-8,0 1 0,0-1-1,1 1 1,0 1 0,1-1 0,0 1 0,-6 22-1,2-4-7,-7 58-1,11-40 1,3 1 0,1-1 1,2 1-1,3-1 0,13 67 1,-8-83 47,-28-55-188,-39-74-332,-73-165 1,124 248 549,5 10-25,-1 1 0,0-1 0,1 0 0,0 0 0,1 0 0,-1 0 0,1 0 0,0-1 0,0 1 1,0 0-1,1-1 0,-1 1 0,2-9 0,0 13-22,-1 0 1,0 0 0,1 0-1,0 0 1,-1 0-1,1 0 1,0 0-1,-1 0 1,1 1-1,0-1 1,0 0 0,-1 1-1,1-1 1,0 0-1,0 1 1,0-1-1,0 1 1,0-1 0,0 1-1,0 0 1,0-1-1,0 1 1,0 0-1,0 0 1,0 0-1,0 0 1,3 0 0,33 3 183,-31-2-165,119 26 19,-74-14-395,98 10 1,-106-22 181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34.881"/>
    </inkml:context>
    <inkml:brush xml:id="br0">
      <inkml:brushProperty name="width" value="0.025" units="cm"/>
      <inkml:brushProperty name="height" value="0.025" units="cm"/>
      <inkml:brushProperty name="color" value="#004F8B"/>
    </inkml:brush>
  </inkml:definitions>
  <inkml:trace contextRef="#ctx0" brushRef="#br0">10 32 15651,'2'-2'1137,"-5"3"-1057,-3 0-72,5-1 128,-1 2-184,8 1-448,8-3 103,7-6 281,-1-4-88,8-10-48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5.198"/>
    </inkml:context>
    <inkml:brush xml:id="br0">
      <inkml:brushProperty name="width" value="0.025" units="cm"/>
      <inkml:brushProperty name="height" value="0.025" units="cm"/>
      <inkml:brushProperty name="color" value="#004F8B"/>
    </inkml:brush>
  </inkml:definitions>
  <inkml:trace contextRef="#ctx0" brushRef="#br0">441 46 16331,'14'-12'1151,"-11"10"-887,1-1 0,-1 0 0,0 0 0,0 0 0,-1 0 0,1 0 0,4-7 0,-8 7 1457,-5 7-977,-6 8-169,-79 102 614,-21 29-1104,37-45-6,27-38-22,-62 107 0,85-126-41,22-37-231,6-5 31,5-9-216,138-218-4777,-101 168 4120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5.618"/>
    </inkml:context>
    <inkml:brush xml:id="br0">
      <inkml:brushProperty name="width" value="0.025" units="cm"/>
      <inkml:brushProperty name="height" value="0.025" units="cm"/>
      <inkml:brushProperty name="color" value="#004F8B"/>
    </inkml:brush>
  </inkml:definitions>
  <inkml:trace contextRef="#ctx0" brushRef="#br0">173 48 11947,'17'-17'1418,"-13"11"-963,1 1 0,0 0 0,0 0 1,7-4-1,-11 9-399,-1 0 0,0-1 1,0 1-1,1 0 0,-1 0 1,0 0-1,0 0 0,1 0 0,-1 0 1,0 0-1,0 0 0,1 0 1,-1 0-1,0 0 0,0 0 1,1 0-1,-1 0 0,0 0 1,1 1-1,-1-1 0,0 0 1,0 0-1,0 0 0,1 0 0,-1 0 1,0 0-1,0 1 0,1-1 1,-1 0-1,0 0 0,0 0 1,0 1-1,0-1 0,0 0 1,1 0-1,-1 1 0,0-1 0,0 0 1,0 0-1,0 1 0,0-1 1,0 0-1,0 0 0,0 1 1,0-1-1,0 0 0,0 0 1,0 1-1,0-1 0,0 0 1,0 0-1,0 1 0,0-1 0,0 1 1,0 20 797,0-19-710,-20 204 2202,16-128-2073,0-27-151,3-1 0,6 71 0,-2-101-1041,1 0-1,10 32 1,-31-74-1396,3 1 1487</inkml:trace>
  <inkml:trace contextRef="#ctx0" brushRef="#br0" timeOffset="1">30 362 15699,'-15'-20'1833,"5"7"-1009,6 5-320,10 8 1032,2 1-231,18 1-329,3-1-248,5-1-416,2-3-304,5-3 1176,1-4-1000,-2 0-56,-5-1 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7.645"/>
    </inkml:context>
    <inkml:brush xml:id="br0">
      <inkml:brushProperty name="width" value="0.025" units="cm"/>
      <inkml:brushProperty name="height" value="0.025" units="cm"/>
      <inkml:brushProperty name="color" value="#004F8B"/>
    </inkml:brush>
  </inkml:definitions>
  <inkml:trace contextRef="#ctx0" brushRef="#br0">74 202 14803,'-14'83'6880,"-2"18"-5079,-27 159-1347,43-260-443,0 0 0,0 0-1,0 1 1,0-1-1,0 0 1,0 0 0,-1 1-1,1-1 1,0 0-1,0 0 1,0 1 0,0-1-1,0 0 1,0 0-1,0 1 1,0-1-1,1 0 1,-1 0 0,0 1-1,0-1 1,0 0-1,0 0 1,0 1 0,0-1-1,0 0 1,0 0-1,1 0 1,-1 1 0,0-1-1,0 0 1,0 0-1,1 0 1,-1 1-1,0-1 1,0 0 0,1 0-1,6-7 193,34-90 248,5-12-183,-17 51-196,-14 25-48,1 2 0,34-50 0,-34 66-36,-9 15 4,-4 10 5,-4 14-8,-2 0 0,-5 26-1,-3 20 25,11-65-10,-1 2-1,0 0-1,1 0 1,0 1 0,0-1 0,1 0-1,1 9 1,-2-15-1,1 0-1,-1 0 1,0 0 0,1 0 0,-1-1-1,1 1 1,-1 0 0,1 0 0,0 0-1,-1 0 1,1 0 0,0-1-1,0 1 1,-1 0 0,1-1 0,0 1-1,0 0 1,0-1 0,1 1 0,0 0 1,0-1 1,0 0-1,0 1 1,0-1-1,0 0 1,0-1-1,0 1 0,-1 0 1,1 0-1,0-1 1,0 1-1,0-1 1,0 0-1,-1 1 1,3-2-1,8-5 11,0-1 0,0 0 0,-1 0 0,0-1 0,-1-1 0,0 0 0,9-11 0,8-7 23,-21 22-24,0 0 0,-1-1 0,1 0 0,-1 0 0,-1 0 0,1 0 0,-1-1 0,-1 0-1,1 1 1,2-12 0,-9 30-14,1-1-1,0 1 0,1 0 1,0 0-1,0 0 1,3 21-1,-2-29 1,1 0 0,0 0 1,-1 0-1,1 0 0,0 0 0,0-1 0,1 1 0,-1 0 1,0-1-1,1 1 0,0-1 0,0 1 0,2 2 1,-2-4-1,0 1 0,0-1 0,0 0 1,0 0-1,0 0 0,0 0 0,0 0 1,0 0-1,0-1 0,0 1 0,1-1 1,-1 0-1,0 1 0,0-1 1,1 0-1,-1 0 0,0 0 0,0-1 1,1 1-1,1-1 0,3-1-1,0 0 1,0-1-1,-1 1 0,1-1 1,-1-1-1,0 1 0,0-1 0,0 0 1,0-1-1,-1 1 0,0-1 1,1 0-1,-2 0 0,5-6 1,5-8 14,-1 1 0,-1-2 0,9-21 0,-21 43 6,-6 50 34,5-43-48,1 0 1,0 1 0,0-1-1,1 0 1,3 14 0,-4-22-3,0 0 1,1 0-1,-1 1 1,0-1 0,1 0-1,-1 0 1,1 0 0,-1-1-1,1 1 1,-1 0 0,1 0-1,0 0 1,0 0-1,-1 0 1,1-1 0,0 1-1,0 0 1,0-1 0,0 1-1,0-1 1,0 1 0,0-1-1,0 1 1,0-1-1,0 1 1,0-1 0,0 0-1,0 0 1,0 0 0,0 0-1,0 1 1,0-1 0,0-1-1,0 1 1,0 0 0,1 0-1,-1 0 1,0 0-1,0-1 1,0 1 0,0-1-1,0 1 1,0-1 0,1 0-1,5-3 17,0 0 0,-1 0 1,0-1-1,0 0 0,6-6 0,19-23 54,-2-2 0,-1 0 0,-1-2 0,28-54 0,-46 76-60,-1 0 0,-1 0 0,-1-1 0,0 0 0,7-33 0,-13 50-13,0 0 0,0 0 1,0 0-1,0 0 1,0 0-1,0-1 1,0 1-1,0 0 0,0 0 1,0 0-1,0 0 1,0 0-1,0-1 0,0 1 1,0 0-1,0 0 1,0 0-1,0 0 1,0-1-1,0 1 0,0 0 1,0 0-1,0 0 1,0 0-1,0 0 1,0 0-1,0-1 0,0 1 1,0 0-1,-1 0 1,1 0-1,0 0 0,0 0 1,0 0-1,0-1 1,0 1-1,0 0 1,-1 0-1,1 0 0,0 0 1,0 0-1,0 0 1,0 0-1,-7 5 5,-9 14 5,11-8-6,-1 2-1,1-1 1,1 1-1,1-1 1,-1 1 0,2 0-1,0 0 1,0 1-1,2-1 1,0 21 0,3 3-6,1 0 1,14 54 0,10 0-14,-24-83 26,-4-11-24,-5-17-75,-13-19-185,-2 2 0,-2 0 0,-1 2 0,-2 0 0,-1 2 0,-34-33 0,59 65 288,1 1 0,-1-1 0,0 1 0,0-1 1,1 0-1,-1 1 0,0-1 0,1 0 0,-1 1 1,1-1-1,-1 0 0,1 0 0,-1 1 1,1-1-1,0 0 0,-1 0 0,1 0 0,0 0 1,0-1-1,16 5 341,-6 0-338,10 3 37,-11-3-118,0 0-1,0 0 1,0-1 0,1-1 0,-1 1 0,1-1 0,-1-1-1,1 0 1,17-2 0,-27 2 36,1 0 1,-1 0-1,1 0 0,0 0 1,-1 0-1,1 0 0,-1 0 1,1 0-1,-1-1 0,1 1 1,-1 0-1,1 0 0,-1 0 0,1-1 1,-1 1-1,1 0 0,-1-1 1,1 1-1,-1 0 0,1-1 1,-1 1-1,0-1 0,1 1 1,-1-1-1,0 1 0,1 0 1,-1-1-1,0 0 0,0 1 1,0-1-1,1 1 0,-1-1 1,0 1-1,0-1 0,0 1 1,0-1-1,0 1 0,0-1 1,0 0-1,0 1 0,0-1 1,0 1-1,0-1 0,0 1 1,0-1-1,-1 1 0,1-1 1,0 1-1,0-1 0,-1 1 1,1-1-1,0 1 0,-1-1 1,1 1-1,0-1 0,-1 1 1,1 0-1,-1-1 0,1 1 1,0-1-1,-2 1 0,-12-14-478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8.065"/>
    </inkml:context>
    <inkml:brush xml:id="br0">
      <inkml:brushProperty name="width" value="0.025" units="cm"/>
      <inkml:brushProperty name="height" value="0.025" units="cm"/>
      <inkml:brushProperty name="color" value="#004F8B"/>
    </inkml:brush>
  </inkml:definitions>
  <inkml:trace contextRef="#ctx0" brushRef="#br0">0 27 17012,'3'5'2248,"3"-5"-1416,-2-5-352,2 1 1441,0-2-1185,-1 2-656,-3 0 176,-2 2-256,3-5-208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7.585"/>
    </inkml:context>
    <inkml:brush xml:id="br0">
      <inkml:brushProperty name="width" value="0.05" units="cm"/>
      <inkml:brushProperty name="height" value="0.05" units="cm"/>
    </inkml:brush>
  </inkml:definitions>
  <inkml:trace contextRef="#ctx0" brushRef="#br0">151 1 15443,'1'2'151,"-1"1"1,0 0-1,0-1 0,-1 1 0,1 0 0,-1-1 0,1 1 0,-1-1 1,0 1-1,0 0 0,-1 2 0,-4 11 118,-8 43 518,-61 266 1240,26 6-1964,49-323-242,-1 0-1,1 0 1,1 0-1,1 10 1,-2-18 146,0 0 1,0 1 0,0-1-1,0 1 1,0-1-1,0 0 1,0 1 0,0-1-1,1 0 1,-1 1 0,0-1-1,0 1 1,0-1 0,1 0-1,-1 1 1,0-1-1,0 0 1,1 0 0,-1 1-1,0-1 1,0 0 0,1 0-1,-1 1 1,0-1 0,1 0-1,-1 0 1,1 0-1,-1 0 1,0 1 0,1-1-1,-1 0 1,0 0 0,1 0-1,0 0 1,0-1-53,1 0 0,-1 0 0,1 0-1,-1 0 1,0 0 0,1 0 0,-1 0 0,0-1 0,0 1 0,0-1-1,0 1 1,0 0 0,1-3 0,8-12-300,-2-1 0,9-21 0,4-17-246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8.748"/>
    </inkml:context>
    <inkml:brush xml:id="br0">
      <inkml:brushProperty name="width" value="0.025" units="cm"/>
      <inkml:brushProperty name="height" value="0.025" units="cm"/>
      <inkml:brushProperty name="color" value="#004F8B"/>
    </inkml:brush>
  </inkml:definitions>
  <inkml:trace contextRef="#ctx0" brushRef="#br0">454 18 15251,'0'0'128,"0"-1"-1,-1 0 0,1 1 1,0-1-1,0 0 0,0 1 0,0-1 1,0 0-1,-1 1 0,1-1 1,0 1-1,-1-1 0,1 0 1,0 1-1,-1-1 0,1 1 1,-1-1-1,1 1 0,-1-1 1,1 1-1,-1 0 0,1-1 0,-1 1 1,1 0-1,-1-1 0,-1 1 1,-21-4 1836,12 5-1386,1 0 0,-19 5 0,-2 4-202,0 1-1,1 2 0,0 1 0,1 1 0,-42 29 1,57-33-269,0 0 0,0 1 0,1 1 1,1 0-1,0 0 0,-18 27 0,25-32-70,0 0 0,1 0 0,0 0 0,0 0 0,1 1 0,0-1 0,0 1 0,1 0 0,0 0 0,0 0 1,1 0-1,1 0 0,-1 0 0,2 1 0,0 10 0,0-15-24,1 0 0,-1 1 1,1-1-1,0 0 0,0 0 1,0-1-1,1 1 1,0 0-1,0-1 0,0 1 1,0-1-1,1 0 0,6 6 1,-4-6-2,0 1 1,1-1 0,0 0-1,0 0 1,0 0 0,0-1-1,0 0 1,13 2 0,-5-2-146,-1 0 1,1-1 0,-1-1 0,1-1-1,0 0 1,-1-1 0,1 0 0,-1-1-1,26-7 1,-24 3 39,0 0 0,-1-1 0,0-1-1,0 0 1,16-13 0,16-16-263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49.711"/>
    </inkml:context>
    <inkml:brush xml:id="br0">
      <inkml:brushProperty name="width" value="0.025" units="cm"/>
      <inkml:brushProperty name="height" value="0.025" units="cm"/>
      <inkml:brushProperty name="color" value="#004F8B"/>
    </inkml:brush>
  </inkml:definitions>
  <inkml:trace contextRef="#ctx0" brushRef="#br0">0 32 13667,'3'3'1832,"7"0"-831,3-2-305,14-1 2232,9-3-1655,13-3-385,7-1-104,14 0-232,-1 0-32,-2 3-240,-1-1-168,-7 5-480,-7 2-280,-14 3-472,-6 3-120,-21-1 871,-8-3-327,-14 3-160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50.133"/>
    </inkml:context>
    <inkml:brush xml:id="br0">
      <inkml:brushProperty name="width" value="0.025" units="cm"/>
      <inkml:brushProperty name="height" value="0.025" units="cm"/>
      <inkml:brushProperty name="color" value="#004F8B"/>
    </inkml:brush>
  </inkml:definitions>
  <inkml:trace contextRef="#ctx0" brushRef="#br0">9 45 17020,'-8'15'1632,"12"-8"-912,10-1-184,13-6 705,9-3-145,14-4-264,3-2-120,9-3-280,7 4-224,-2 1-752,-1-2-408,-8 3 792,-5 1-208,1-1-120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9:50.521"/>
    </inkml:context>
    <inkml:brush xml:id="br0">
      <inkml:brushProperty name="width" value="0.025" units="cm"/>
      <inkml:brushProperty name="height" value="0.025" units="cm"/>
      <inkml:brushProperty name="color" value="#004F8B"/>
    </inkml:brush>
  </inkml:definitions>
  <inkml:trace contextRef="#ctx0" brushRef="#br0">168 3 17172,'13'-1'310,"0"0"0,-1 0 0,1 1 0,0 1 0,0 0 0,0 1 0,0 0 0,0 1 0,-1 1 0,0 0 0,1 0 0,-1 1 0,-1 1 0,1 0 0,-1 0 0,0 1 0,-1 1 0,1 0 0,10 11 0,-18-15-294,1-1 0,-1 1 0,0 0 0,0 1 0,-1-1 0,1 1 0,-1-1 0,0 1 1,0-1-1,-1 1 0,1 0 0,-1 0 0,0 0 0,1 9 0,-2-7-5,-1 1 0,0-1 0,0 0-1,0 0 1,-1 1 0,1-1 0,-2 0 0,1 0-1,-5 7 1,-6 10 13,-1-1-1,-2-1 1,0 0-1,-25 26 0,-14 13-1005,-2-3-1,-105 84 0,128-120 528,7-8-168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1.429"/>
    </inkml:context>
    <inkml:brush xml:id="br0">
      <inkml:brushProperty name="width" value="0.025" units="cm"/>
      <inkml:brushProperty name="height" value="0.025" units="cm"/>
      <inkml:brushProperty name="color" value="#004F8B"/>
    </inkml:brush>
  </inkml:definitions>
  <inkml:trace contextRef="#ctx0" brushRef="#br0">167 115 14683,'-2'-14'1521,"-2"30"-683,1-1-622,-53 266 363,32-147-515,-2 43 14,-4 17 108,26-172-124,3-13 12,-1 0-1,0 0 1,0-1-1,-5 12 1,4-10 99,5-8 16,13-8 131,0-2-230,6 3 34,0-1 0,0 2 0,0 1 0,36-1 0,90 9 107,-62-1-145,86-4-4,305-40 0,-60-1-46,-413 41-31,0 0-1,0 0 0,0-1 0,0 1 1,0-1-1,0 0 0,0 1 1,0-1-1,3-2 0,-5 2 4,0 0-1,1-1 1,-1 1-1,0-1 1,0 1-1,0-1 1,0 1-1,0-1 1,0 1 0,-1-1-1,1 0 1,-1 0-1,1 1 1,0-4-1,6-16 14,0 1-1,2 1 0,11-20 0,8-19-19,-12 20 15,-1 0-1,-3-1 1,12-59 0,-21 77 18,0 1 0,-2-1 0,-1 0 0,0 0 0,-1 1 0,-2-1 0,0 1 0,-10-36 0,-34-83 285,46 135-314,-1-1 0,0 1 1,0 0-1,0 0 0,-1 0 0,1 0 1,-1 0-1,0 0 0,0 1 0,0-1 1,-1 1-1,1 0 0,-1 0 0,0 0 1,1 1-1,-1-1 0,-1 1 0,1 0 1,0 0-1,0 0 0,-1 1 0,1-1 0,-1 1 1,0 0-1,1 0 0,-1 1 0,0 0 1,-6 0-1,-19 0-4,-1 0 0,-44-8 0,-34 0-4,80 6 9,-53-8 1,50 4-5,-41-1 0,-43 6 18,0 4 0,-130 22 0,156-13-18,-70 12-2,151-22 80,3 0-145,0-1 1,0 0 0,0 0 0,0 0 0,-7-1 0,12 0 49,0 0 1,0 0-1,1 0 0,-1-1 1,0 1-1,0 0 1,0 0-1,1-1 0,-1 1 1,0 0-1,1-1 1,-1 1-1,0-1 0,1 1 1,-1-1-1,0 1 1,1-1-1,-1 1 1,1-1-1,-1 1 0,1-1 1,-1 0-1,1 1 1,-1-1-1,1 0 0,0 0 1,0 1-1,-1-1 1,1 0-1,0 0 0,0 0 1,0 1-1,0-1 1,0 0-1,-1 0 0,2 0 1,-1 1-1,0-1 1,0 0-1,0 0 0,0 1 1,0-1-1,1 0 1,-1 0-1,0 1 0,1-2 1,11-28-144,6-3-30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6.291"/>
    </inkml:context>
    <inkml:brush xml:id="br0">
      <inkml:brushProperty name="width" value="0.025" units="cm"/>
      <inkml:brushProperty name="height" value="0.025" units="cm"/>
      <inkml:brushProperty name="color" value="#004F8B"/>
    </inkml:brush>
  </inkml:definitions>
  <inkml:trace contextRef="#ctx0" brushRef="#br0">101 54 9338,'-27'34'8074,"19"-13"-7691,1-1 1,1 2 0,1-1-1,1 1 1,-3 33 0,4-27-248,0-5-83,-12 86 150,-1 202 1,16-304-189,1-1 1,-1 0 0,1 1 0,0-1 0,1 0-1,3 9 1,-5-13-1,1-1-1,0 0 1,0 1-1,0-1 1,0 1-1,0-1 1,0 0-1,0 1 1,0-1-1,0 0 1,1 0-1,-1 0 1,0 0-1,1 0 1,-1-1-1,1 1 1,-1 0-1,1 0 1,-1-1-1,1 1 1,0-1-1,-1 0 1,1 1-1,0-1 1,-1 0-1,1 0 1,0 0-1,-1 0 1,3-1-1,5 0 85,1-1 0,0-1 0,-1 1 0,17-9 0,23-6 128,-17 11-173,0 2 0,0 1 1,64 2-1,98 19-191,14 2-79,180-31 135,-336 9 92,-47 1-10,1 0 0,-1 0-1,1 0 1,-1 0 0,0-1 0,0 0-1,0 0 1,0-1 0,0 0 0,6-3-1,5-6 1,23-21 0,-17 13 17,-3 4 50,32-36 1,-45 44-37,0 1 1,0-1 0,-1-1-1,0 1 1,-1 0 0,0-1 0,0 0-1,3-12 1,0-11 43,-1-1 0,-1 1-1,-2-1 1,-1-40 0,-3 53-57,0-1 0,-2 1 0,0 0 0,-1 1 0,-1-1 1,-1 1-1,0-1 0,-11-19 0,14 34-14,0-1 0,0 0 0,0 1 0,-1 0 1,0-1-1,0 2 0,0-1 0,-1 0 0,1 1 0,-1 0 0,0 0 1,-1 0-1,1 1 0,-10-5 0,-17-3 19,19 6-14,0 1 0,-27-5-1,15 2 4,21 5-11,0 1 0,1 0 0,-1 0 1,0 0-1,0 1 0,0-1 0,-7 1 0,-23 1-8,-38-3 0,-27 0-8,-224 14 20,319-12-5,-227-7 24,135 2-31,50-2-629,40 8-152,10 2-296,40-2 128,-13-6 302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2.938"/>
    </inkml:context>
    <inkml:brush xml:id="br0">
      <inkml:brushProperty name="width" value="0.025" units="cm"/>
      <inkml:brushProperty name="height" value="0.025" units="cm"/>
      <inkml:brushProperty name="color" value="#004F8B"/>
    </inkml:brush>
  </inkml:definitions>
  <inkml:trace contextRef="#ctx0" brushRef="#br0">112 0 13451,'-1'0'73,"-1"1"0,1-1 0,-1 1 0,1-1 0,0 1 0,-1 0 0,1-1 0,0 1 0,-1 0 0,1 0 0,0 0 0,0 0 0,0 0 0,0 0 0,0 1 0,0-1 0,0 0 0,0 0 0,0 1 0,-1 2 0,-12 30 402,6 6-163,2 0 1,-2 57-1,6-72-188,-19 215 805,-5 115-214,26-355-714,-1 12 26,1 0 1,0 0-1,1 0 1,1 0 0,2 13-1,-3-22-16,0-1-1,0 1 1,0-1-1,0 1 1,0-1 0,0 0-1,1 0 1,-1 1-1,1-1 1,-1 0-1,1 0 1,0 0-1,0-1 1,0 1-1,0 0 1,0-1 0,0 1-1,0-1 1,1 0-1,-1 0 1,0 1-1,1-2 1,-1 1-1,1 0 1,-1 0-1,1-1 1,0 1 0,-1-1-1,5 0 1,22-1 124,0-2 1,0 0-1,31-9 1,-4 1 22,33-5 64,76-15 46,213-10 1,-335 39-267,0 2 0,0 2 1,55 10-1,-78-9 0,1-1 1,0 0-1,0-2 1,41-4-1,81-23 27,-108 19-32,-15 5 6,-1-2-1,0 0 1,25-11 0,-40 14 7,0-1-1,0 0 1,0 0-1,0 0 1,0 0-1,-1-1 1,1 1-1,-1-1 0,0 0 1,0 0-1,-1 0 1,1 0-1,-1-1 1,0 1-1,0-1 1,0 1-1,-1-1 1,1 0-1,-1 1 0,0-1 1,0-9-1,1-7 59,-2 0 0,-1 0 0,-4-35 0,-2 9 51,-1 1 0,-22-72 0,24 100-92,0 1 0,-1 1 0,-1-1 1,-1 1-1,0 1 0,-1 0 0,0 0 0,-2 1 0,-24-25 1,24 29 33,0 2 0,0 0 0,-1 1 0,0 0 1,0 0-1,-1 2 0,1 0 0,-1 0 1,-1 1-1,-22-3 0,5 2 8,-31-9-1,-24-4-24,-32 3-7,-1 7 0,-187 8 0,220 6-9,-95 17 0,145-15-22,7-1 2,0-1 1,0-1 0,0-2 0,-50-1-1,79-2-15,0 0-1,0 0 0,0 0 0,0 0 0,0 0 0,1 0 0,-1 0 1,0 0-1,0-1 0,0 1 0,0 0 0,0-1 0,0 1 0,1-1 1,-1 1-1,0-1 0,0 1 0,1-1 0,-1 1 0,0-1 0,1 0 0,-1 1 1,0-1-1,1 0 0,-1 0 0,1 1 0,-1-1 0,1 0 0,0 0 1,-1 0-1,1 0 0,0 1 0,0-1 0,-1 0 0,1 0 0,0 0 1,0 0-1,0-1 0,1-4-2,0 1 1,0 0-1,1 0 1,0 0-1,4-9 0,-5 11 6,23-46-94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4.620"/>
    </inkml:context>
    <inkml:brush xml:id="br0">
      <inkml:brushProperty name="width" value="0.025" units="cm"/>
      <inkml:brushProperty name="height" value="0.025" units="cm"/>
      <inkml:brushProperty name="color" value="#004F8B"/>
    </inkml:brush>
  </inkml:definitions>
  <inkml:trace contextRef="#ctx0" brushRef="#br0">62 58 12963,'1'-10'763,"-1"6"-535,0 0 0,0 0 0,1 0 1,0 0-1,0 0 0,0 0 0,0 0 0,1 0 0,-1 1 0,4-6 0,-5 9-180,1 0 0,-1 0 0,0 1 0,1-1 0,-1 0 0,0 0 0,1 0 0,-1 0 0,0 1 0,1-1 0,-1 0 0,0 1 1,1-1-1,-1 0 0,0 0 0,0 1 0,1-1 0,-1 0 0,0 1 0,0-1 0,0 0 0,0 1 0,1-1 0,-1 1 0,0-1 0,0 0 0,0 1 0,0-1 0,0 1 0,0-1 0,0 0 0,0 1 0,0-1 0,0 1 0,3 20 519,2 57 45,-3-1 1,-14 130 0,-40 153-183,47-333-369,-3 18 9,3-24-24,1-1 1,1 1-1,1 0 1,1 0-1,2 36 1,0-55-44,-1 1 1,1-1 0,-1 0 0,1 0-1,0 0 1,-1 0 0,1 0-1,0 0 1,1 0 0,-1-1 0,0 1-1,0 0 1,1-1 0,-1 1 0,1-1-1,-1 1 1,1-1 0,0 1 0,0-1-1,-1 0 1,1 0 0,0 0 0,0 0-1,0 0 1,0-1 0,0 1 0,0-1-1,1 1 1,-1-1 0,0 0 0,0 1-1,3-1 1,8 0 5,0-1 1,1 0-1,-1 0 0,16-5 0,-6 2 12,433-27 40,-432 30-60,77-3 11,0-5 1,123-27 0,37-15 6,-188 44-15,-12 2 1,-50 5 7,-11 0-12,1 1 0,-1-1 0,0 0 1,1 0-1,-1 0 0,1 0 1,-1 0-1,1 0 0,-1 0 1,1 0-1,-1 0 0,0-1 1,1 1-1,-1 0 0,1 0 1,-1 0-1,0 0 0,1-1 1,-1 1-1,1 0 0,-1 0 0,0-1 1,1 1-1,-1 0 0,0 0 1,1-1-1,-1 1 0,0 0 1,0-1-1,1 1 0,-1-1 1,0 1-1,0 0 0,0-1 1,1 0-1,46-55 47,-32 33-27,0 0 1,-2 0 0,-1-1-1,-1-1 1,-1 0 0,-1 0-1,-1-1 1,-2 0 0,0 0-1,-2-1 1,2-31 0,-6 39-5,0-1 0,-1 1 0,-1-1 0,-1 1 1,-1 0-1,-12-38 0,11 43-12,-1 1 0,-1-1 1,0 1-1,-1 1 0,0-1 1,-1 1-1,0 1 0,-1-1 0,-21-17 1,22 23 8,-1 0 1,0 1 0,0 0 0,0 1-1,-1 0 1,1 1 0,-1 0 0,-17-2-1,16 2 12,-65-2 93,55 2-109,0 1 0,-44 2 0,13 1-2,-463 23 3,477-20-3,-4 1-3,0-2 1,-47-2-1,48-3-3,28 3 1,-1-1-1,1-1 0,0-1 0,-1 0 0,1-1 1,0 0-1,-14-6 0,26 8-1,0 0-1,1 0 1,-1 0-1,0 0 1,1 0-1,-1 0 0,1-1 1,0 1-1,-1 0 1,1-1-1,0 1 1,-1-3-1,2 4-11,-1-1-1,1 0 1,0 1-1,-1-1 0,1 0 1,0 1-1,0-1 0,0 0 1,0 1-1,0-1 1,0 0-1,0 1 0,0-1 1,0 0-1,0 0 1,0 1-1,0-1 0,1 0 1,-1 1-1,0-1 1,0 0-1,1 1 0,-1-1 1,0 1-1,1-1 0,-1 0 1,1 1-1,-1-1 1,0 1-1,1-1 0,0 1 1,-1 0-1,1-1 1,0 0-1,2-1 113,0-1-1,0 0 1,0 0 0,0 0-1,-1 0 1,0-1-1,1 1 1,2-6 0,6-10-53,8-3 56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8.212"/>
    </inkml:context>
    <inkml:brush xml:id="br0">
      <inkml:brushProperty name="width" value="0.025" units="cm"/>
      <inkml:brushProperty name="height" value="0.025" units="cm"/>
      <inkml:brushProperty name="color" value="#004F8B"/>
    </inkml:brush>
  </inkml:definitions>
  <inkml:trace contextRef="#ctx0" brushRef="#br0">1 206 12699,'5'-10'704,"-4"7"-585,0 1 0,0-1 1,0 0-1,0 1 1,1-1-1,-1 1 1,1 0-1,0 0 0,0-1 1,-1 1-1,2 0 1,3-3-1,-6 5-77,1 0 0,-1 0 0,1 0 0,-1 1 0,1-1 0,-1 0 0,1 0 0,-1 0 0,1 0 0,-1 1 0,1-1 0,-1 0 0,1 0 0,-1 1 0,1-1 0,-1 0 0,0 1 0,1-1 0,-1 0 0,0 1 0,1-1 0,-1 1 0,0-1 0,1 1 0,-1-1 0,0 1 0,0-1-1,0 1 1,1-1 0,-1 1 0,0-1 0,0 1 0,0-1 0,0 1 0,0-1 0,0 2 0,4 22 492,-4-23-483,3 51 430,-3-1 0,-3 1 0,-10 61 0,3-26-121,6-40-193,-5 26 70,4 0 1,6 95-1,-1-160-229,1 0 1,1-1-1,-1 1 0,1-1 0,0 1 0,7 12 0,-8-17-4,0-1-1,1 1 1,-1-1-1,1 1 1,0-1-1,0 0 1,0 0-1,0 0 0,0 0 1,0 0-1,1-1 1,-1 1-1,1 0 1,-1-1-1,1 0 1,-1 0-1,1 0 1,0 0-1,0 0 1,-1 0-1,5 0 1,27 0 45,0-1 0,0-2 1,0-1-1,67-15 0,-5 1-2,-3 4-30,1 4-1,122 4 0,-112 7-2,197-21-1,-279 17-9,0-1 0,0 0 1,-1-2-1,1-1 0,-1-1 0,20-9 0,-23 8 6,-1-1-1,-1-1 1,26-19-1,-38 26-1,0-1 0,0 0 0,0 1 0,0-1 0,-1-1 0,1 1 0,-1 0 0,0-1 0,-1 0 0,1 0 0,-1 0 0,0 0 0,0 0 0,0 0 0,-1 0 0,0-1 0,1-8 0,-7-149 123,1 88-77,4 18-2,1 38-26,0 1 0,-5-28 1,3 39-17,0 1 1,-1-1-1,0 1 1,0-1-1,0 1 0,-1 0 1,0 0-1,0 0 1,-1 1-1,-7-11 1,3 7 8,0-1 0,0 1 0,-1 0 0,-1 1 0,1 0 0,-1 0 0,-1 1 0,1 0 1,-1 1-1,-1 0 0,1 1 0,-1 0 0,1 1 0,-2 0 0,1 1 0,0 1 1,-15-2-1,-142-10-157,-249-54 0,353 53 141,-13-4 17,-85-9 1,139 26-19,0 0 1,0 2-1,-1 0 1,1 2-1,0 1 1,0 0-1,-46 15 1,14 3-79,64-42 492,1-11-56,-6 8-212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09.475"/>
    </inkml:context>
    <inkml:brush xml:id="br0">
      <inkml:brushProperty name="width" value="0.025" units="cm"/>
      <inkml:brushProperty name="height" value="0.025" units="cm"/>
      <inkml:brushProperty name="color" value="#004F8B"/>
    </inkml:brush>
  </inkml:definitions>
  <inkml:trace contextRef="#ctx0" brushRef="#br0">58 198 13979,'0'53'2886,"-27"206"-1717,-3 39-736,30-288-412,-1 1 1,1-1 0,1 0 0,0 0 0,0 0 0,1 0 0,1 0-1,-1 0 1,6 12 0,-5-16-18,1 0 0,-1-1 0,1 1 0,0-1 0,0 0 0,0 0 0,1 0 0,-1-1 0,1 1 0,1-1 0,-1 0 0,0-1 0,1 1 0,0-1 0,9 4 0,0-2-2,1 0 0,0-1 0,-1-1 0,1 0 0,0-1 0,30-1 0,98-10 18,-144 9-20,198-24 35,209-16-108,-401 40 70,133-10-134,-120 7 122,0 0-1,0-2 1,0 0 0,0-1 0,18-9-1,-6 0 47,-4 4 18,0-2 1,-1-1 0,-1-1-1,39-30 1,-61 41-25,0 1-1,0 0 0,0-1 1,-1 0-1,0 0 1,1 0-1,-1 0 1,0 0-1,-1 0 1,1 0-1,-1-1 1,0 1-1,0-1 1,1-4-1,-1-9 105,0 0 0,-2-23-1,1 21-39,-20-275 353,18 282-422,0 0 0,0 0 0,-2 1 0,1-1 0,-1 1 0,-1 0 0,-11-20 0,12 25 0,0 1 1,-1 0-1,0 1 1,0-1-1,0 1 1,0 0-1,-1 0 1,0 0 0,0 1-1,0 0 1,0 0-1,-1 1 1,0 0-1,1 0 1,-9-2-1,-17-3 7,0 1 0,-42-2-1,-15-3 8,-53-7-33,13 1 7,63 5 4,31 5-13,-1 2 0,-46-2-1,-35 0-791,122 5 673,8-12-34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8.037"/>
    </inkml:context>
    <inkml:brush xml:id="br0">
      <inkml:brushProperty name="width" value="0.05" units="cm"/>
      <inkml:brushProperty name="height" value="0.05" units="cm"/>
    </inkml:brush>
  </inkml:definitions>
  <inkml:trace contextRef="#ctx0" brushRef="#br0">123 0 13875,'3'0'1520,"-3"6"-1040,-8 15-120,-3 8 857,-1 18-465,-3 3-152,-1 15-240,2 2-48,1 2-32,0-2-48,4-4-80,2-7-80,3-13-360,1-4-264,3-16 464,0-6-48,1-5-136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4.950"/>
    </inkml:context>
    <inkml:brush xml:id="br0">
      <inkml:brushProperty name="width" value="0.025" units="cm"/>
      <inkml:brushProperty name="height" value="0.025" units="cm"/>
      <inkml:brushProperty name="color" value="#004F8B"/>
    </inkml:brush>
  </inkml:definitions>
  <inkml:trace contextRef="#ctx0" brushRef="#br0">379 4 15051,'1'-2'1546,"-6"1"-438,-16 2 141,-26 5-221,22 4-715,0 1 1,1 1 0,0 1 0,1 0 0,0 2-1,-23 21 1,32-25-146,1 0 0,1 1 0,0 1 1,-13 16-1,20-22-94,0 0 1,1 1 0,-1-1 0,1 1 0,1 0-1,0 0 1,0 0 0,0 0 0,1 0-1,-2 11 1,4-15-55,0 0-1,0 0 1,0 0-1,1 0 0,-1 0 1,1 0-1,0-1 1,0 1-1,0 0 1,1 0-1,-1-1 1,1 1-1,0-1 1,0 1-1,0-1 1,1 0-1,-1 0 1,1 0-1,-1 0 1,1 0-1,0-1 0,0 1 1,0-1-1,1 0 1,-1 0-1,0 0 1,1 0-1,6 2 1,4 1-41,1 0 0,-1-1 0,0-1 0,1 0 0,0-1 0,21 0 0,-5-2-366,-1-1 0,0-1 0,1-1 1,48-13-1,-33 2-13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5.968"/>
    </inkml:context>
    <inkml:brush xml:id="br0">
      <inkml:brushProperty name="width" value="0.025" units="cm"/>
      <inkml:brushProperty name="height" value="0.025" units="cm"/>
      <inkml:brushProperty name="color" value="#004F8B"/>
    </inkml:brush>
  </inkml:definitions>
  <inkml:trace contextRef="#ctx0" brushRef="#br0">146 0 17804,'-63'172'4502,"54"-139"-4418,1 0-1,1 0 1,-3 43 0,9-74-82,1 0 0,0 0 0,0 0 0,-1 0 0,1 0 0,1 0 0,-1 0 0,0 0 0,0 0 0,1 0 0,-1 0 0,1-1 0,-1 1 0,1 0 0,0 0 0,0 0 0,0-1 0,0 1 0,0-1 0,0 1 0,1-1 0,-1 1 0,0-1 0,3 3 0,-1-3 0,1 0 0,-1 0 0,0 0 0,1 0 0,-1-1 1,1 1-1,-1-1 0,1 0 0,-1 0 0,1 0 0,-1-1 0,6 0 0,5-1 10,-1-1 6,0 2 0,0-1 1,0 2-1,0 0 0,20 2 0,-30-2-14,-1 1-1,1-1 1,-1 1-1,1 0 1,-1 0-1,1 0 1,-1 0-1,0 0 1,0 1-1,0-1 1,0 1-1,0-1 1,0 1 0,0 0-1,0 0 1,0 0-1,-1 0 1,1 0-1,-1 0 1,1 0-1,-1 0 1,0 1-1,0-1 1,0 1-1,0-1 1,-1 0-1,1 1 1,-1 0-1,1-1 1,-1 1-1,0-1 1,0 1-1,0-1 1,0 5-1,-1-2 28,0 1-1,0 0 0,0-1 0,0 1 1,-1-1-1,0 0 0,0 1 1,0-1-1,-1 0 0,0 0 0,0 0 1,0-1-1,-1 1 0,1-1 1,-1 0-1,0 0 0,0 0 1,-1 0-1,-8 5 0,9-6 47,-1 0 0,1 0-1,-1-1 1,0 0 0,0 0-1,0 0 1,0-1 0,0 1 0,0-1-1,-1-1 1,1 1 0,0-1 0,-1 1-1,1-2 1,0 1 0,0 0-1,-1-1 1,1 0 0,0 0 0,0-1-1,-6-2 1,1-1 35,0-1 1,0 0-1,0-1 0,-8-7 1,14 10-319,0 1-1,0 0 1,1-1 0,-1 0 0,1 0 0,0 0 0,0 0-1,0-1 1,1 1 0,0-1 0,-3-7 0,5 12 164,0 0 0,0 0 0,0-1 1,0 1-1,0 0 0,0-1 0,1 1 0,-1 0 1,0 0-1,0-1 0,0 1 0,1 0 1,-1 0-1,0 0 0,0-1 0,0 1 1,1 0-1,-1 0 0,0 0 0,1 0 0,-1 0 1,0-1-1,0 1 0,1 0 0,-1 0 1,0 0-1,1 0 0,-1 0 0,0 0 1,0 0-1,1 0 0,-1 0 0,0 0 0,1 0 1,-1 0-1,0 0 0,1 0 0,-1 0 1,0 1-1,0-1 0,1 0 0,-1 0 1,16 4-331,-15-4 283,20 6-762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6.431"/>
    </inkml:context>
    <inkml:brush xml:id="br0">
      <inkml:brushProperty name="width" value="0.025" units="cm"/>
      <inkml:brushProperty name="height" value="0.025" units="cm"/>
      <inkml:brushProperty name="color" value="#004F8B"/>
    </inkml:brush>
  </inkml:definitions>
  <inkml:trace contextRef="#ctx0" brushRef="#br0">6 193 16107,'0'0'63,"0"0"0,-1 1 0,1-1 0,-1 0 0,1 0 0,0 1 0,-1-1 0,1 0 0,0 0 0,0 1 0,-1-1 0,1 0 0,0 1 0,0-1 0,0 1 0,-1-1 0,1 0 0,0 1 0,0-1 0,0 0-1,0 1 1,0-1 0,0 1 0,0-1 0,0 1 0,0-1 0,0 0 0,0 1 0,0-1 0,0 1 0,0 0 0,13 0 1319,21-11 164,-22 4-1265,1-1-1,-1 0 1,0-1 0,-1 0-1,1-1 1,-2 0 0,1-1-1,-2 0 1,1-1 0,-1 0-1,-1-1 1,13-21 0,-20 30-236,0 1 0,0 0 1,0 0-1,0-1 0,-1 1 1,1 0-1,-1-1 0,1 1 0,-1 0 1,0-1-1,0 1 0,0-1 1,0 1-1,-1-1 0,1 1 1,-1-4-1,0 5-26,1 1 0,0-1 0,-1 0 0,1 1 0,-1-1 1,1 0-1,-1 1 0,1-1 0,-1 1 0,1-1 0,-1 1 0,1-1 0,-1 1 0,0-1 0,1 1 1,-1 0-1,0-1 0,1 1 0,-1 0 0,-1-1 0,0 1-4,1 0 0,-1 0 0,1 0 0,-1 0 1,1 1-1,-1-1 0,1 0 0,-1 1 0,1-1 0,-1 1 0,1-1 0,-1 1 0,-1 1 1,-6 4-5,0 0 1,1 1 0,0 0 0,0 1 0,1 0 0,0 0 0,1 0 0,-1 1-1,2 0 1,-1 0 0,1 0 0,0 1 0,1 0 0,1 0 0,-1 0-1,1 0 1,1 1 0,0-1 0,-1 15 0,3-23-24,0 1-1,0-1 1,1 1-1,-1-1 1,0 1-1,1-1 1,0 1-1,0-1 1,-1 1 0,1-1-1,1 0 1,-1 0-1,0 1 1,0-1-1,1 0 1,0 0 0,-1 0-1,1-1 1,3 4-1,-2-3-75,0-1 0,0 1-1,0 0 1,1-1 0,-1 0-1,1 0 1,-1 0 0,1 0-1,-1 0 1,1-1 0,0 1-1,3-1 1,7-1-159,-1 0 1,1-1-1,-1 0 1,0-1-1,0-1 0,13-5 1,12-5-337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6.851"/>
    </inkml:context>
    <inkml:brush xml:id="br0">
      <inkml:brushProperty name="width" value="0.025" units="cm"/>
      <inkml:brushProperty name="height" value="0.025" units="cm"/>
      <inkml:brushProperty name="color" value="#004F8B"/>
    </inkml:brush>
  </inkml:definitions>
  <inkml:trace contextRef="#ctx0" brushRef="#br0">105 0 20212,'-3'1'185,"0"-1"1,0 1-1,0-1 0,0 1 0,0 0 0,0 0 0,0 0 1,1 1-1,-1-1 0,0 1 0,1-1 0,-1 1 0,1 0 0,0 0 1,-1 0-1,1 0 0,0 0 0,0 1 0,0-1 0,-2 5 0,0 0-163,-1 0-1,2 1 1,-1 0-1,1 0 1,0 0-1,-2 10 1,5-16-27,-1-1 0,1 1 1,0 0-1,0-1 1,0 1-1,0-1 1,1 1-1,-1 0 1,0-1-1,1 1 0,-1-1 1,1 1-1,-1-1 1,1 1-1,0-1 1,0 1-1,-1-1 1,1 0-1,0 1 1,0-1-1,1 0 0,-1 0 1,0 0-1,0 0 1,0 0-1,1 0 1,-1 0-1,0 0 1,1 0-1,-1-1 1,1 1-1,2 0 0,7 3-93,0 0 0,1-1 0,19 2 0,-15-2-17,-1 0 10,38 8-281,-50-10 359,1 0 1,-1 1 0,1-1-1,-1 1 1,0-1-1,1 1 1,-1 0-1,0 0 1,0 1 0,0-1-1,3 4 1,-6-5 29,1-1 0,-1 1 0,0 0 0,1 0 1,-1 0-1,0 0 0,1 0 0,-1-1 0,0 1 0,0 0 0,0 0 0,0 0 1,0 0-1,0 0 0,0 0 0,0 0 0,0 0 0,-1-1 0,1 1 0,0 0 1,0 0-1,-1 0 0,1 0 0,-1-1 0,1 1 0,-1 0 0,1 0 0,-1-1 1,1 1-1,-1 0 0,1-1 0,-1 1 0,0 0 0,0-1 0,1 1 0,-1-1 1,0 1-1,0-1 0,-1 1 0,-34 17 321,16-11-31,0-1 0,-26 4 0,36-8-278,0-1 1,0 0 0,1-1-1,-1 0 1,0 0 0,-20-4 0,19 0 570,10 4-578,1-1-1,0 1 1,-1 0 0,1 0-1,0 0 1,-1 0 0,1 0-1,0-1 1,0 1-1,-1 0 1,1 0 0,0-1-1,0 1 1,-1 0-1,1 0 1,0-1 0,0 1-1,0 0 1,0 0-1,-1-1 1,1 1 0,0 0-1,0-1 1,0 1 0,0 0-1,0-1 1,0 1-1,0 0 1,0-1 0,0 1-1,0 0 1,0-1-1,0 1 1,3-5 25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7.505"/>
    </inkml:context>
    <inkml:brush xml:id="br0">
      <inkml:brushProperty name="width" value="0.025" units="cm"/>
      <inkml:brushProperty name="height" value="0.025" units="cm"/>
      <inkml:brushProperty name="color" value="#004F8B"/>
    </inkml:brush>
  </inkml:definitions>
  <inkml:trace contextRef="#ctx0" brushRef="#br0">154 0 17276,'-4'0'384,"-1"1"0,0-1 0,1 1 1,-1-1-1,1 1 0,0 1 0,-1-1 0,1 1 1,-8 3-1,-10 4 932,13-6-1069,1 1 0,-1-1 0,-14 11-1,-3 1-213,26-15-35,-1 1-1,1-1 0,0 0 0,0 0 0,0 0 1,0 0-1,0 0 0,0 0 0,0 0 1,0 0-1,0 0 0,0 1 0,0-1 1,0 0-1,0 0 0,0 0 0,0 0 0,0 0 1,0 0-1,0 0 0,0 1 0,0-1 1,0 0-1,0 0 0,0 0 0,0 0 0,0 0 1,0 0-1,0 0 0,0 0 0,0 1 1,0-1-1,0 0 0,0 0 0,0 0 1,0 0-1,0 0 0,0 0 0,0 0 0,0 0 1,1 0-1,-1 1 0,0-1 0,0 0 1,0 0-1,0 0 0,0 0 0,0 0 0,0 0 1,0 0-1,1 0 0,-1 0 0,0 0 1,0 0-1,0 0 0,0 0 0,0 0 0,0 0 1,0 0-1,1 0 0,-1 0 0,0 0 1,0 0-1,0 0 0,0 0 0,0 0 1,9 2-71,11-1-51,-1 2 1,36 8-1,-47-9 103,1 1 0,-1 0 0,0 0 0,0 0 0,0 1 0,0 1 0,-1-1 0,13 11 0,-19-14 24,1 1 0,-1-1 0,1 1 0,-1 0 0,0-1 0,1 1 1,-1 0-1,0 0 0,0 0 0,-1 0 0,1 0 0,0 0 1,0 0-1,-1 0 0,1 0 0,-1 0 0,0 1 0,0-1 1,0 0-1,0 0 0,0 0 0,0 0 0,0 0 0,-1 1 1,1-1-1,-1 0 0,0 0 0,1 0 0,-1 0 0,0 0 1,0 0-1,0-1 0,-1 1 0,1 0 0,-3 2 0,1 0 64,-1 0-1,0 0 1,0 0 0,0-1-1,-1 1 1,1-1-1,-1 0 1,0 0-1,1-1 1,-1 0-1,-1 0 1,1 0-1,-6 1 1,3-2 53,0 0 1,0 0-1,0-1 1,0 0-1,1-1 0,-1 0 1,-14-3-1,19 3-211,1 1-1,-1-1 1,1 0 0,0 0-1,-1 0 1,1 0 0,-1 0 0,1 0-1,0 0 1,0-1 0,0 1-1,0-1 1,0 0 0,0 1-1,0-1 1,1 0 0,-1 0-1,0 0 1,1-1 0,0 1 0,-1 0-1,1 0 1,0-1 0,0 1-1,1-1 1,-1 1 0,0-4-1,1 5 47,0 0 0,0 0 0,0 0 0,0 0 0,0 0 0,0 1-1,0-1 1,1 0 0,-1 0 0,0 0 0,1 0 0,-1 0 0,1 1 0,-1-1-1,1 0 1,-1 0 0,1 1 0,0-1 0,-1 0 0,1 1 0,0-1 0,-1 1-1,1-1 1,1 0 0,11-4-758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7.970"/>
    </inkml:context>
    <inkml:brush xml:id="br0">
      <inkml:brushProperty name="width" value="0.025" units="cm"/>
      <inkml:brushProperty name="height" value="0.025" units="cm"/>
      <inkml:brushProperty name="color" value="#004F8B"/>
    </inkml:brush>
  </inkml:definitions>
  <inkml:trace contextRef="#ctx0" brushRef="#br0">129 152 15507,'5'-4'459,"-1"1"-1,0-1 0,0 0 1,0-1-1,-1 1 0,1-1 1,-1 1-1,0-1 0,0 0 1,-1 0-1,0 0 0,0-1 0,0 1 1,2-10-1,-3 13-389,-1 0-1,1-1 1,-1 1-1,0-1 1,1 1 0,-1 0-1,0-1 1,0 1-1,-1-1 1,1 1-1,-1 0 1,1-1 0,-1 1-1,0 0 1,1-1-1,-1 1 1,0 0-1,-1 0 1,1 0 0,0 0-1,-1 0 1,1 0-1,-1 0 1,1 0-1,-1 0 1,0 1 0,0-1-1,0 1 1,0-1-1,0 1 1,0 0-1,0 0 1,0 0 0,-1 0-1,-4-1 1,3 1-51,0 1 1,0-1-1,0 1 1,0 0-1,0 1 0,0-1 1,0 0-1,-1 1 1,1 0-1,0 0 1,0 1-1,1-1 1,-1 1-1,0-1 1,0 1-1,1 0 1,-1 1-1,1-1 1,-5 4-1,3-1-16,0 0 0,-1 0 1,1 0-1,1 0 0,-1 1 0,1 0 0,0 0 1,1 0-1,-1 0 0,-3 9 0,7-13-3,-1-1 0,1 0 0,0 0 0,-1 0 0,1 0 0,0 0 0,0 1 0,-1-1 0,1 0 0,0 0 0,0 0 0,0 1 0,1-1 0,-1 0 0,0 0 0,0 0 0,1 1 0,-1-1 0,1 0 0,-1 0 0,1 0 0,-1 0 0,1 0 0,-1 0 0,1 0 0,0 0 0,0 0 0,0 0 0,-1 0 0,1 0 0,0-1 0,0 1 0,0 0 0,0-1 0,0 1 0,1-1 0,-1 1 1,0-1-1,0 1 0,2-1 0,5 2-10,0 0 0,0-1 0,0 0 0,16-1 1,-16 1 4,76-3-16,-50 1 14,-1 0 1,0 2-1,61 11 1,-77-7-27,-8-3 528,-13-16 133,-4-5-176,3 9-308,0-1 0,1 1 0,1-1 1,-1 0-1,2 0 0,-3-14 1,5 24-182,1 1 0,-1 0 0,0-1 0,0 1 0,0 0 1,0-1-1,0 1 0,0 0 0,0-1 0,0 1 0,0 0 0,1-1 1,-1 1-1,0 0 0,0 0 0,0-1 0,1 1 0,-1 0 1,0 0-1,0-1 0,1 1 0,-1 0 0,0 0 0,1 0 1,-1-1-1,0 1 0,1 0 0,-1 0 0,0 0 0,1 0 1,-1 0-1,0 0 0,1 0 0,-1 0 0,0 0 0,1 0 0,-1 0 1,0 0-1,1 0 0,-1 0 0,0 0 0,1 0 0,18 5-454,-14-3 442,23 6-322,7-1-138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8.863"/>
    </inkml:context>
    <inkml:brush xml:id="br0">
      <inkml:brushProperty name="width" value="0.025" units="cm"/>
      <inkml:brushProperty name="height" value="0.025" units="cm"/>
      <inkml:brushProperty name="color" value="#004F8B"/>
    </inkml:brush>
  </inkml:definitions>
  <inkml:trace contextRef="#ctx0" brushRef="#br0">253 412 13915,'0'-2'285,"1"-4"143,0 1-1,-1-1 1,0 0-1,0 1 1,-1-7 0,1 11-317,0 0 0,-1-1 1,1 1-1,0 0 0,-1 0 1,1 0-1,-1 0 0,1 0 1,-1 0-1,0 0 0,1 0 1,-1 0-1,0 0 0,0 0 1,0 0-1,0 0 0,0 0 1,0 1-1,0-1 0,0 0 1,0 1-1,0-1 0,0 1 1,0-1-1,0 1 0,0-1 1,-1 1-1,1 0 0,-2-1 1,-2 1 58,0 0 0,0 1 0,0-1 0,0 1 0,0 0 1,0 0-1,0 0 0,1 1 0,-1 0 0,1 0 0,-1 0 1,1 0-1,-1 1 0,1-1 0,-7 7 0,-4 4 8,0 1 0,-18 24 0,31-36-152,-15 17 38,-15 25 0,27-38-61,1 1 0,1 0 0,-1 0-1,1 0 1,0 1 0,1-1 0,0 1-1,-2 9 1,4-15 0,-1-1 0,1 1 0,0-1 0,0 1 0,0-1 0,0 1 0,0 0 0,0-1 0,0 1 0,0-1 0,0 1 0,1-1 0,-1 1 0,1-1 0,-1 1 0,1-1 0,0 1 0,0-1 0,-1 1 0,1-1 0,0 0 0,0 0 0,0 1 0,0-1 0,1 0 0,1 2 0,0-2 13,-1-1 1,1 1 0,0 0-1,-1 0 1,1-1-1,0 0 1,0 1-1,0-1 1,-1 0-1,1-1 1,0 1-1,0 0 1,5-2-1,5-2 83,0 0 0,0-1-1,0 0 1,0-1 0,12-8-1,-2-2 114,-1-2 0,0 0 0,-1-2 0,-1 0 0,0-1 0,-2-1 1,-1-1-1,22-36 0,-47 74-226,1 0 1,1 1 0,0 0-1,1 0 1,1 0 0,1 0-1,-3 30 1,6-43 11,-1 1 0,1-1 1,1 1-1,-1-1 0,0 0 0,1 1 1,0-1-1,1 5 0,-2-7 2,1 0 0,0 1 0,-1-1 0,1 0 0,0 0 0,0 0 0,0 0 0,0 0 0,-1 0-1,1 0 1,1-1 0,-1 1 0,0 0 0,0 0 0,0-1 0,0 1 0,0-1 0,1 1 0,-1-1 0,0 1 0,0-1 0,1 0 0,-1 0 0,0 1 0,1-1 0,1 0 0,8-1 7,1 0 0,-1-1 1,0 0-1,1-1 0,-1 0 1,-1 0-1,1-1 0,0-1 0,-1 0 1,0 0-1,11-9 0,6-4 61,-2-1-1,42-41 0,-37 30 2,-2-2 0,-1-1 1,29-46-1,-43 60-66,-2-2 0,0 1 1,-2-1-1,0-1 0,-1 0 0,-1 0 0,6-37 1,-11 24-103,-2 35 95,0-1-1,0 1 0,0-1 1,0 1-1,0-1 1,0 1-1,0-1 1,0 0-1,0 1 1,0-1-1,0 1 1,0-1-1,0 1 1,-1-1-1,1 1 1,0-1-1,0 1 0,-1-1 1,1 1-1,0-1 1,-1 1-1,1-1 1,0 1-1,-1 0 1,1-1-1,-1 1 1,1 0-1,-1-1 1,1 1-1,-1 0 1,1 0-1,-1-1 1,1 1-1,-1 0 0,1 0 1,-1 0-1,1 0 1,-1-1-1,1 1 1,-1 0-1,1 0 1,-1 0-1,0 0 1,1 0-1,-1 1 1,1-1-1,-1 0 1,1 0-1,-1 0 0,1 0 1,-1 1-1,1-1 1,-1 0-1,1 0 1,-1 1-1,-24 19-130,-9 18 116,3 2 1,1 1 0,2 1 0,1 1-1,-26 63 1,48-97 28,1 1 0,0 0 0,1 1 0,0-1-1,1 0 1,0 1 0,1 0 0,0-1 0,0 15 0,2-20-6,-1 0 0,1-1 0,0 1 0,1 0 0,-1-1 0,1 1 1,0-1-1,0 1 0,0-1 0,0 0 0,1 0 0,0 0 0,0 0 0,0 0 1,0-1-1,0 1 0,1-1 0,0 0 0,0 0 0,0 0 0,0-1 1,7 4-1,2 0-245,0 0 0,1-1 1,0-1-1,-1 0 1,2-1-1,-1-1 1,0 0-1,0-1 0,22 0 1,-14-3-215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19.266"/>
    </inkml:context>
    <inkml:brush xml:id="br0">
      <inkml:brushProperty name="width" value="0.025" units="cm"/>
      <inkml:brushProperty name="height" value="0.025" units="cm"/>
      <inkml:brushProperty name="color" value="#004F8B"/>
    </inkml:brush>
  </inkml:definitions>
  <inkml:trace contextRef="#ctx0" brushRef="#br0">198 1 16876,'-33'6'1645,"-47"11"1185,73-15-2604,-1 0 0,1 1 0,0 0 0,0 1 0,0-1 0,1 1 0,-1 0 0,-5 6 0,11-9-204,-1 0-1,1 1 1,-1-1 0,1 1 0,0-1-1,0 1 1,-1 0 0,1-1-1,0 1 1,1 0 0,-1 0 0,0 0-1,0 2 1,1-3-20,0 0 1,0 0-1,0-1 0,0 1 0,0 0 0,0 0 1,1-1-1,-1 1 0,0 0 0,0-1 1,1 1-1,-1 0 0,1-1 0,-1 1 1,1 0-1,-1-1 0,1 1 0,-1-1 1,1 1-1,-1-1 0,1 1 0,-1-1 0,1 0 1,0 1-1,-1-1 0,1 0 0,0 1 1,-1-1-1,1 0 0,0 0 0,0 1 1,-1-1-1,1 0 0,0 0 0,0 0 1,1 0-1,23 3 24,44-2 0,-40-1-40,41 5 0,-63-4-2,1 0-1,0 1 1,-1 0 0,1 1 0,-1-1 0,0 1 0,1 1 0,-1-1 0,12 10-1,-18-13 13,0 1-1,0 0 0,0 0 0,0-1 1,-1 1-1,1 0 0,0 0 0,0 0 1,-1 0-1,1 0 0,0 0 1,-1 0-1,1 0 0,-1 0 0,1 0 1,-1 0-1,0 1 0,1-1 0,-1 0 1,0 0-1,0 0 0,0 0 0,0 2 1,0-1 8,-1-1 0,0 1 0,1 0 0,-1 0 0,0-1 0,0 1 0,0-1 0,0 1 0,0-1 1,0 1-1,0-1 0,0 0 0,-3 2 0,-3 3 51,0-1 1,-1 0 0,0 0-1,-13 5 1,10-4-82,-1-1-1,-1-1 1,1 0 0,-1 0 0,0-1 0,1-1 0,-1 0-1,0-1 1,0-1 0,-1 1 0,1-2 0,-18-3 0,15-1-181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20.250"/>
    </inkml:context>
    <inkml:brush xml:id="br0">
      <inkml:brushProperty name="width" value="0.025" units="cm"/>
      <inkml:brushProperty name="height" value="0.025" units="cm"/>
      <inkml:brushProperty name="color" value="#004F8B"/>
    </inkml:brush>
  </inkml:definitions>
  <inkml:trace contextRef="#ctx0" brushRef="#br0">448 37 18236,'51'-36'4620,"-62"42"-4189,0 0 1,1 1 0,0 1-1,0 0 1,-9 10 0,-43 50-204,35-37-67,25-29-159,-321 395 73,310-375-248,13-21 164,0-1-1,0 0 1,0 0 0,0 1 0,0-1-1,0 0 1,0 0 0,0 1 0,0-1-1,-1 0 1,1 0 0,0 1-1,0-1 1,0 0 0,0 0 0,1 1-1,-1-1 1,0 0 0,0 0 0,0 1-1,0-1 1,0 0 0,0 0 0,0 1-1,0-1 1,0 0 0,1 0 0,-1 1-1,0-1 1,0 0 0,0 0 0,0 0-1,1 0 1,-1 1 0,0-1 0,0 0-1,1 0 1,-1 0 0,0 0 0,0 0-1,0 0 1,1 1 0,-1-1-1,0 0 1,1 0 0,-1 0 0,0 0-1,0 0 1,1 0 0,-1 0 0,15-4-453,-6-2 106,0 0 1,-1 0-1,1-1 0,-1-1 0,11-12 0,37-51-1623,-29 36 1031,116-167-3350,-40 52 3938,-128 197 4297,17-30-3621,1 0 0,1 0 1,0 1-1,-4 23 0,8-20-94,1 1-1,1-1 1,1 0 0,1 1-1,0-1 1,11 42 0,1-20-281,0 0 0,27 50 0,-38-87-86,-2-3 17,1-1 1,-1 1-1,1 0 0,-1 0 0,0-1 0,0 1 1,-1 0-1,1 0 0,0 0 0,-1 0 1,0 0-1,0 0 0,0 5 0,0-8 87,0 1-1,-1-1 1,1 0-1,0 1 0,0-1 1,-1 1-1,1-1 1,-1 0-1,1 1 1,0-1-1,-1 0 0,1 0 1,-1 1-1,1-1 1,0 0-1,-1 0 1,1 0-1,-1 1 0,1-1 1,-1 0-1,1 0 1,-1 0-1,1 0 1,-1 0-1,1 0 0,-1 0 1,1 0-1,-1 0 1,1 0-1,-1 0 1,1 0-1,-1 0 1,1-1-1,0 1 0,-1 0 1,0-1-1,-19-8-513,-2-4-32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20.668"/>
    </inkml:context>
    <inkml:brush xml:id="br0">
      <inkml:brushProperty name="width" value="0.025" units="cm"/>
      <inkml:brushProperty name="height" value="0.025" units="cm"/>
      <inkml:brushProperty name="color" value="#004F8B"/>
    </inkml:brush>
  </inkml:definitions>
  <inkml:trace contextRef="#ctx0" brushRef="#br0">19 65 17676,'-16'-20'1840,"13"12"-1112,6 4-240,12 3 985,8 1-225,11 7-408,6-3-272,12-2-664,4-1 1233,5-4-945,2-14 0,3-9-48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28.770"/>
    </inkml:context>
    <inkml:brush xml:id="br0">
      <inkml:brushProperty name="width" value="0.05" units="cm"/>
      <inkml:brushProperty name="height" value="0.05" units="cm"/>
    </inkml:brush>
  </inkml:definitions>
  <inkml:trace contextRef="#ctx0" brushRef="#br0">20 164 15251,'-1'1'197,"0"0"0,0 0 0,0 0 0,0 0 0,0 0 0,0 0 0,0 0 0,1 0 0,-1 0 0,0 0 0,0 1 1,1-1-1,-1 0 0,1 0 0,-1 1 0,1-1 0,0 0 0,-1 1 0,1-1 0,0 0 0,0 1 0,0-1 0,0 1 0,0-1 0,0 0 0,0 1 0,1-1 0,0 3 0,-1-3-138,1 0 1,-1 0-1,1 0 1,-1 0-1,1-1 1,0 1-1,-1 0 1,1 0-1,0-1 1,0 1-1,-1 0 1,1-1-1,0 1 0,0 0 1,0-1-1,0 1 1,0-1-1,0 0 1,0 1-1,0-1 1,0 0-1,0 0 1,0 1-1,0-1 1,0 0-1,0 0 1,0 0-1,0 0 0,0 0 1,0-1-1,0 1 1,0 0-1,0 0 1,0-1-1,0 1 1,0 0-1,0-1 1,0 1-1,1-2 1,6-2 112,-1-1 1,1 0 0,-1-1-1,0 1 1,-1-2-1,1 1 1,-1 0 0,0-1-1,-1 0 1,8-13 0,-8 11-40,0 0 0,0 0 0,-1-1 1,0 0-1,-1 0 0,0 0 0,0 0 0,1-19 1,-3 28-126,-1 0 0,0 0 0,0 0 0,1 1 1,-1-1-1,0 0 0,0 0 0,0 0 0,0 0 1,-1 0-1,1 0 0,0 0 0,0 0 0,0 0 0,-1 0 1,1 1-1,-1-1 0,1 0 0,0 0 0,-1 0 1,1 1-1,-1-1 0,0 0 0,1 0 0,-1 1 0,0-1 1,1 1-1,-1-1 0,0 0 0,0 1 0,1-1 1,-1 1-1,0 0 0,0-1 0,0 1 0,-1-1 1,0 1-4,0 1 0,-1-1 0,1 0 0,0 1 0,0-1 0,0 1 0,0 0 0,0 0 0,0 0 0,0 0 0,0 0 0,1 0 0,-1 0 1,0 1-1,-2 2 0,-8 7-30,1 1 0,1 0 0,0 1 0,1 1 0,0-1 0,1 1 0,1 1 0,0-1 0,0 1 0,2 1 1,0-1-1,-5 27 0,10-40 17,0-1 0,0 0 0,-1 1 0,1-1 0,0 0-1,0 1 1,0-1 0,0 0 0,1 1 0,-1-1 0,0 0 0,1 1 0,-1-1 0,0 0 0,1 0 0,0 1 0,-1-1 0,1 0 0,0 0 0,-1 0 0,1 0 0,0 0 0,0 0 0,0 0 0,0 0 0,0 0 0,0 0 0,2 1 0,0-2-8,0 1 0,0 0 1,0-1-1,0 1 0,0-1 0,0 0 1,0 0-1,1 0 0,-1 0 1,0-1-1,5-1 0,36-8-81,-22 4 95,1 0 0,-1 2 0,1 1 0,26-1 0,-44 4 7,0 0 0,0 1 1,0-1-1,0 1 1,0 0-1,0 0 1,0 0-1,0 1 0,0 0 1,-1 0-1,1 0 1,-1 0-1,1 1 1,-1 0-1,0 0 0,0 0 1,0 0-1,0 1 1,-1-1-1,1 1 1,-1 0-1,0 0 0,0 0 1,2 6-1,-3-6 7,0-1 0,-1 1-1,1 0 1,-1 0 0,0 0 0,0 0-1,-1 0 1,1 0 0,-1 1-1,0-1 1,0 0 0,0 0 0,-2 8-1,2-12-5,0 0-1,0 0 1,0 0-1,0 0 0,-1 0 1,1 0-1,0 0 1,0 0-1,0 0 1,0 0-1,-1 0 0,1 0 1,0 0-1,0 0 1,0 0-1,0 0 1,0 0-1,0 0 0,-1 0 1,1 0-1,0 0 1,0-1-1,0 1 1,0 0-1,0 0 0,0 0 1,0 0-1,-1 0 1,1 0-1,0 0 1,0-1-1,0 1 0,0 0 1,0 0-1,0 0 1,0 0-1,0 0 1,0-1-1,0 1 0,0 0 1,0 0-1,0 0 1,-2-10 103,1 0 1,-1 0 0,2 0 0,0 0 0,1-11-1,-1-15 124,-4-30 121,-1-42-196,5 108-200,0-1 0,0 0 0,0 0 0,0 1 0,0-1 0,0 0 0,0 1 0,0-1 0,1 1 0,-1-1 0,0 0 0,1 1 0,-1-1 0,0 1 0,1-1 0,-1 0 0,0 1 0,1-1 0,-1 1 0,1-1 1,-1 1-1,1 0 0,-1-1 0,1 1 0,0-1 0,-1 1 0,1 0 0,-1 0 0,1-1 0,0 1 0,-1 0 0,1 0 0,0 0 0,-1 0 0,1-1 0,0 1 0,-1 0 0,1 0 0,0 0 0,-1 1 0,2-1 0,35 10-2819,-15-3 917,-11-5 1575,-1 0 1,1-1 0,0-1-1,-1 0 1,1 0 0,14-3 0,25-8-1127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40.926"/>
    </inkml:context>
    <inkml:brush xml:id="br0">
      <inkml:brushProperty name="width" value="0.025" units="cm"/>
      <inkml:brushProperty name="height" value="0.025" units="cm"/>
      <inkml:brushProperty name="color" value="#FFC114"/>
    </inkml:brush>
  </inkml:definitions>
  <inkml:trace contextRef="#ctx0" brushRef="#br0">25 11 17740,'-3'8'496,"-6"-9"-440,1-5 16,4-5-376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42.963"/>
    </inkml:context>
    <inkml:brush xml:id="br0">
      <inkml:brushProperty name="width" value="0.025" units="cm"/>
      <inkml:brushProperty name="height" value="0.025" units="cm"/>
      <inkml:brushProperty name="color" value="#FFC114"/>
    </inkml:brush>
  </inkml:definitions>
  <inkml:trace contextRef="#ctx0" brushRef="#br0">829 39 13051,'-6'-5'203,"-1"0"0,1 1 0,-1 0 0,0 1 0,-1 0 0,1 0 0,0 0 0,-1 1 0,0 0 0,1 1 0,-1-1 0,0 1 0,0 1 0,0 0 0,0 0 0,0 0 0,1 1 0,-1 0 0,-9 3 1,-6 2 89,2 0 0,-1 2 1,1 0-1,0 2 1,-28 17-1,13-3-190,1 1 1,1 2-1,1 1 0,2 1 1,0 2-1,3 1 1,0 2-1,2 0 0,2 2 1,-39 76-1,38-57-100,1 0 0,4 2 1,1 0-1,3 2 0,3 0 0,2 0 1,-3 77-1,12-105-10,1 0 0,2 0-1,2 0 1,0 0 0,2-1 0,1 1 0,19 53-1,-19-71 8,0 0 0,0-1 0,1 0 0,1 0 0,0-1-1,0 0 1,1 0 0,14 13 0,-14-16 2,0-1 1,1-1-1,0 1 1,0-2-1,0 1 1,0-1-1,1-1 1,0 0-1,0 0 1,0-1-1,15 2 1,-9-4 2,0 0 0,0 0 1,0-2-1,0 0 0,0-1 1,0-1-1,0 0 0,-1-1 0,1-1 1,-1-1-1,20-10 0,11-7 28,-2-3-1,60-43 0,-63 38 5,-2-1 1,-1-3-1,-1-1 1,-3-1-1,-1-2 1,43-64-1,-51 65 12,-2 0 0,-2-2 0,-1-1 0,19-56 0,-33 76-14,-1-1 1,-1 1 0,0-1 0,-2-1 0,-1 1 0,-1 0 0,-1-1 0,-1 1-1,0 0 1,-9-40 0,6 44 0,-1 1 0,-1 0 0,0 1 0,-1-1 0,-1 1 0,0 1 0,-1-1 1,-1 1-1,0 1 0,-13-14 0,13 18-54,0 1 0,0 0 0,-1 0 1,0 2-1,0-1 0,-1 1 0,0 1 1,0 0-1,0 1 0,-1 0 0,0 1 1,0 0-1,-26-3 0,28 5-68,0 0 0,0 1-1,0 1 1,0 0 0,-1 0-1,1 1 1,0 1 0,0-1-1,0 2 1,-15 5 0,3 1-176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9.853"/>
    </inkml:context>
    <inkml:brush xml:id="br0">
      <inkml:brushProperty name="width" value="0.025" units="cm"/>
      <inkml:brushProperty name="height" value="0.025" units="cm"/>
      <inkml:brushProperty name="color" value="#FFC114"/>
    </inkml:brush>
  </inkml:definitions>
  <inkml:trace contextRef="#ctx0" brushRef="#br0">73 100 14371,'-73'16'4738,"107"-17"-4298,-1-1 1,0-1-1,39-10 0,-42 8-302,531-69 722,-469 64-793,-59 6-84,0 2-1,-1 1 0,58 5 1,-77 1-119,-18 2 37,-21 1-8,-237 36-258,-4-22 447,206-17-51,-12-1 12,33-3-9,0 2 1,0 1-1,0 2 0,-41 13 1,84-16-44,7 0 2,19 2-14,0 0 0,1-2 1,33-1-1,94-8-58,-51 0 16,-61 5-7,287-18-1274,-318 17 980,-34 4 69,-281 30-362,-53 7 2876,300-31-1796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18.543"/>
    </inkml:context>
    <inkml:brush xml:id="br0">
      <inkml:brushProperty name="width" value="0.025" units="cm"/>
      <inkml:brushProperty name="height" value="0.025" units="cm"/>
      <inkml:brushProperty name="color" value="#FFC114"/>
    </inkml:brush>
  </inkml:definitions>
  <inkml:trace contextRef="#ctx0" brushRef="#br0">606 0 9458,'-26'1'312,"0"1"0,0 1-1,0 1 1,1 2 0,-32 10-1,39-9-156,1 0-1,1 1 0,0 1 1,0 0-1,0 1 0,2 1 1,-1 0-1,-17 19 0,7-3 107,2 1-1,1 0 1,1 2-1,2 1 1,1 0-1,1 2 1,-23 63 0,23-42 15,1 0 0,4 1 0,1 1 0,-4 75 0,13-94-180,1 1 0,2 0 0,1-1 1,2 1-1,2-1 0,19 66 0,-20-86-73,2-1-1,0 0 1,0-1 0,2 0-1,0 0 1,1-1 0,15 18 0,-16-22-10,0-2 0,1 1 1,0-1-1,0 0 1,1-1-1,0 0 0,0-1 1,1 0-1,-1-1 0,25 7 1,-13-6 16,1-2 0,0-1 0,0 0 0,-1-2 0,1-1 1,0 0-1,0-2 0,0-1 0,0-1 0,-1-1 0,1-1 0,27-11 1,-8 0 26,0-2 0,-2-2 1,0-2-1,-2-1 0,52-42 1,-57 38-2,-1-2 0,-1-1 0,-2-1 0,-1-1 0,48-73 0,-65 86-36,0-1-1,-1 0 0,-1-1 1,-1 0-1,-1 0 0,-1-1 1,-1 0-1,-1 0 1,-1-1-1,-1 1 0,-1-1 1,-2-38-1,-2 46-27,-1 0 0,-1 1 1,0-1-1,-1 1 0,0 0 0,-1 0 1,-1 0-1,0 1 0,-1 0 0,-1 0 1,0 1-1,-1 0 0,-12-12 0,5 7-122,-1 2 0,-1 0 0,0 1-1,-1 0 1,0 2 0,-1 1-1,-42-19 1,38 21-66,19 6-49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19.970"/>
    </inkml:context>
    <inkml:brush xml:id="br0">
      <inkml:brushProperty name="width" value="0.025" units="cm"/>
      <inkml:brushProperty name="height" value="0.025" units="cm"/>
      <inkml:brushProperty name="color" value="#FFC114"/>
    </inkml:brush>
  </inkml:definitions>
  <inkml:trace contextRef="#ctx0" brushRef="#br0">40 79 12707,'-11'0'754,"-13"0"150,19-1-527,13-1 51,480-34 1776,-390 32-2074,-56 2-132,280-3-143,-310 6 88,-33-1 10,-88 0 162,-484 8 894,482 1-853,178-6-94,368-29-92,-213 9-124,-158 10-46,-351 39-233,141-18 425,-232 27-72,325-35 74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24.131"/>
    </inkml:context>
    <inkml:brush xml:id="br0">
      <inkml:brushProperty name="width" value="0.025" units="cm"/>
      <inkml:brushProperty name="height" value="0.025" units="cm"/>
      <inkml:brushProperty name="color" value="#FFC114"/>
    </inkml:brush>
  </inkml:definitions>
  <inkml:trace contextRef="#ctx0" brushRef="#br0">31 1 19836,'4'1'1481,"-1"5"-1145,4 1-160,-2 4 592,3 2-280,2-3-640,6 2-296,11 1-504,3-3 824,8-5-200,2 3-129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2:30.161"/>
    </inkml:context>
    <inkml:brush xml:id="br0">
      <inkml:brushProperty name="width" value="0.05" units="cm"/>
      <inkml:brushProperty name="height" value="0.05" units="cm"/>
    </inkml:brush>
  </inkml:definitions>
  <inkml:trace contextRef="#ctx0" brushRef="#br0">8 15 21997,'-4'-3'1424,"2"3"-1456,1-1 1144,5-2-728,9 1-328,1-3 16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03.450"/>
    </inkml:context>
    <inkml:brush xml:id="br0">
      <inkml:brushProperty name="width" value="0.05" units="cm"/>
      <inkml:brushProperty name="height" value="0.05" units="cm"/>
    </inkml:brush>
  </inkml:definitions>
  <inkml:trace contextRef="#ctx0" brushRef="#br0">58 2 17244,'-10'-2'1384,"0"2"-1064,0 2-200,-2-2 776,4-2-1176,6 2 104,-4 2 56,11-1-72,3-1-96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17.125"/>
    </inkml:context>
    <inkml:brush xml:id="br0">
      <inkml:brushProperty name="width" value="0.05" units="cm"/>
      <inkml:brushProperty name="height" value="0.05" units="cm"/>
    </inkml:brush>
  </inkml:definitions>
  <inkml:trace contextRef="#ctx0" brushRef="#br0">19 33 14667,'0'-1'118,"0"-1"0,0 0 0,0 1 0,0-1 0,0 0 0,0 1 1,-1-1-1,1 0 0,-1 1 0,1-1 0,-1 0 0,1 1 0,-1-1 0,0 1 0,0-1 0,0 1 0,0-1 0,-2-1 0,3 3-73,-1 0-1,1 0 1,0 0-1,0 0 0,-1 0 1,1 0-1,0 1 1,-1-1-1,1 0 1,0 0-1,0 1 1,-1-1-1,1 0 0,0 0 1,0 1-1,0-1 1,-1 0-1,1 0 1,0 1-1,0-1 1,0 0-1,0 1 0,0-1 1,0 0-1,-1 1 1,1-1-1,0 0 1,0 1-1,0-1 0,0 0 1,0 1-1,0-1 1,-2 14 407,8 395 1121,1-207-1349,-3 39 103,8 251-7,29-1 102,-33-406 382,-4 95 1,-4-161-447,0-18-381,0-1 0,-1 1 0,1-1 0,0 1-1,0 0 1,0-1 0,1 1 0,-1-1 0,0 1 0,0-1-1,0 1 1,0-1 0,0 1 0,1-1 0,-1 1-1,0-1 1,0 1 0,1-1 0,-1 1 0,0-1 0,1 1-1,-1-1 1,0 0 0,1 1 0,-1-1 0,1 0-1,-1 1 1,1-1 0,-1 0 0,1 1 0,-1-1-1,1 0 1,-1 0 0,1 0 0,-1 0 0,1 1 0,-1-1-1,2 0 1,-2-2-229,-2-4-97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17:19.364"/>
    </inkml:context>
    <inkml:brush xml:id="br0">
      <inkml:brushProperty name="width" value="0.05" units="cm"/>
      <inkml:brushProperty name="height" value="0.05" units="cm"/>
    </inkml:brush>
  </inkml:definitions>
  <inkml:trace contextRef="#ctx0" brushRef="#br0">407 2301 12395,'-6'-1'927,"-4"1"219,10 0-1119,0 0-1,0 1 0,0-1 0,0 0 1,0 1-1,0-1 0,-1 0 0,1 0 0,0 1 1,0-1-1,1 0 0,-1 1 0,0-1 1,0 0-1,0 0 0,0 1 0,0-1 0,0 0 1,0 1-1,0-1 0,0 0 0,1 0 0,-1 1 1,0-1-1,0 0 0,0 0 0,1 0 1,-1 1-1,0-1 0,0 0 0,0 0 0,1 0 1,-1 0-1,0 1 0,0-1 0,1 0 0,-1 0 1,0 0-1,1 0 0,-1 0 0,5 3 184,-1 1-1,1-1 1,0-1-1,0 1 1,0-1-1,0 0 1,0 0-1,0 0 0,1-1 1,7 2-1,59 3 1041,-57-6-999,317-5 1433,-167-9-1395,39-2-97,-59 23-29,-98-3-79,0-2 1,52-4 0,57-16 237,-62 5-79,129 0 0,-95 17-215,-49 0 0,102-7 0,-62-12 18,54-4-39,-149 19-4,1 0-1,0 2 1,-1 0 0,1 2 0,26 7 0,-3-1 35,-40-9-35,1 0 0,0 0-1,-1 1 1,0 1 0,1-1-1,-1 1 1,0 1 0,0-1-1,7 6 1,5 3 1,12 10-23,-33-33 37,-1 0 0,2 1 0,1-23 1,-1 2-13,-38-380-96,6 110-199,25 204 261,-35-328 26,16 255 16,-5-178 0,30 337 31,-1 0 0,0 0 0,0 0 0,-1 1 0,-8-18 1,7 18-17,0 0 1,1-1 0,0 1 0,1 0 0,0-1 0,-1-15 0,3 15-18,1 1-9,-1 0-1,-1 0 1,-1-13-1,2 21-1,0 1 0,-1 0 0,1-1-1,0 1 1,-1 0 0,1-1-1,0 1 1,-1 0 0,0-1-1,1 1 1,-1 0 0,0 0 0,0 0-1,1 0 1,-1-1 0,0 1-1,0 0 1,0 0 0,0 1-1,-1-1 1,1 0 0,0 0 0,0 1-1,0-1 1,-1 0 0,1 1-1,0-1 1,-1 1 0,1 0 0,0-1-1,-3 1 1,-9-1 5,0-1 0,1 0 0,-1-1 1,1-1-1,-14-4 0,-6-3 9,-101-32 14,83 24-9,-1 3 0,0 2-1,-91-13 1,-343 18-29,289 12 7,150-4 1,-48 1-13,1 3 1,-100 16-1,130-8-9,-231 34-32,233-39 55,0-3 1,-116-9 0,89-5-11,18 2-15,-96-1 0,22 16 17,141-6-5,1 0 1,-1 0 0,0 0-1,0 0 1,0-1 0,0 1 0,0-1-1,1 0 1,-1 0 0,0 0-1,1 0 1,-1-1 0,1 1-1,-1-1 1,1 1 0,0-1 0,-1 0-1,1 0 1,0 0 0,0 0-1,0 0 1,1 0 0,-1-1 0,0 1-1,1 0 1,-1-1 0,1 0-1,0 1 1,0-1 0,0 0-1,0 1 1,1-1 0,-1 0 0,1 0-1,0 0 1,-1 0 0,1 0-1,1 1 1,-1-1 0,1-4 0,0 4-297,0 0 0,1 0 0,-1 0 0,1 1 0,0-1 1,-1 0-1,1 1 0,3-3 0,0 0 108,5-8-430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0.196"/>
    </inkml:context>
    <inkml:brush xml:id="br0">
      <inkml:brushProperty name="width" value="0.05" units="cm"/>
      <inkml:brushProperty name="height" value="0.05" units="cm"/>
    </inkml:brush>
  </inkml:definitions>
  <inkml:trace contextRef="#ctx0" brushRef="#br0">228 0 11194,'-11'7'529,"1"0"-1,1 0 1,-1 1-1,1 0 0,1 1 1,-12 14-1,-1 0 462,1-2-429,5-7-35,1 2 1,-16 21 0,29-37-521,1 0 1,0 0-1,0 0 0,0 0 0,0 1 1,0-1-1,0 0 0,0 0 1,-1 0-1,1 0 0,0 0 1,0 0-1,0 0 0,0 0 1,0 0-1,0 0 0,0 1 1,0-1-1,0 0 0,0 0 1,0 0-1,-1 0 0,1 0 1,0 0-1,0 0 0,0 1 1,0-1-1,0 0 0,0 0 1,0 0-1,0 0 0,0 0 0,0 0 1,0 0-1,0 1 0,0-1 1,0 0-1,0 0 0,0 0 1,1 0-1,-1 0 0,0 0 1,0 1-1,0-1 0,0 0 1,0 0-1,0 0 0,0 0 1,0 0-1,0 0 0,0 0 1,0 0-1,1 0 0,-1 0 1,0 1-1,0-1 0,0 0 1,0 0-1,0 0 0,0 0 1,0 0-1,1 0 0,7-3 211,13-11 92,0-1 0,31-30 0,13-10 475,-64 54-759,0 0-1,0 1 1,0-1 0,0 0 0,1 1 0,-1-1 0,0 0-1,0 1 1,0-1 0,0 1 0,1 0 0,-1-1 0,1 1-1,-1 0-15,-1 0-1,0 1 0,0-1 0,0 0 0,0 0 1,1 1-1,-1-1 0,0 0 0,0 0 0,0 1 0,0-1 1,0 0-1,0 1 0,0-1 0,0 0 0,0 0 0,0 1 1,0-1-1,0 0 0,0 1 0,0-1 0,0 0 0,0 1 1,0-1-1,0 0 0,-1 0 0,1 1 0,0-1 1,0 0-1,0 0 0,0 1 0,-1-1 0,-18 33 268,-50 59-27,-14 20-199,82-111-51,0 0 0,0 0 0,1 0 0,-1 0 0,0 0 0,1 1 0,-1-1-1,1 0 1,0 0 0,-1 0 0,1 0 0,0 1 0,-1 1 0,1-3 1,1 1 0,-1-1 0,0 0 0,0 0 0,0 1-1,1-1 1,-1 0 0,0 0 0,0 0 0,0 0 0,1 1 0,-1-1 0,0 0 0,0 0 0,1 0 0,-1 0-1,0 0 1,1 0 0,-1 0 0,0 0 0,0 0 0,1 0 0,-1 0 0,0 0 0,1 0 0,-1 0-1,0 0 1,0 0 0,1 0 0,-1 0 0,0 0 0,1 0 0,-1 0 0,0-1 0,6 0 0,-1-1 1,0 0-1,-1-1 0,9-5 1,29-22 63,-2-1-1,50-52 1,-112 108-25,-21 29 0,27-34-34,0 0 0,-32 31 0,52-56-12,-1 1 0,1-1-1,-1-1 1,5-9 0,0 1 4,1-3-2,22-41 12,-28 53-1,-1 0-1,0-1 1,0 0-1,0 1 0,-1-1 1,0 0-1,0 0 1,0-8-1,-1 14-4,0-1 0,0 1 0,0-1 0,0 1-1,0-1 1,0 1 0,-1-1 0,1 1 0,0 0 0,0-1 0,0 1 0,0-1 0,0 1-1,-1 0 1,1-1 0,0 1 0,0-1 0,-1 1 0,1 0 0,0-1 0,-1 1 0,1 0-1,0 0 1,-1-1 0,1 1 0,0 0 0,-1 0 0,1-1 0,-1 1 0,1 0 0,0 0-1,-1 0 1,0 0 0,-16 4 15,-16 17 6,-32 31-10,-21 16-20,124-109-164,8-6 118,51-49-248,-84 85 121,-13 14-288,-19 18-367,-30 29 223,20-20 286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09.011"/>
    </inkml:context>
    <inkml:brush xml:id="br0">
      <inkml:brushProperty name="width" value="0.05" units="cm"/>
      <inkml:brushProperty name="height" value="0.05" units="cm"/>
    </inkml:brush>
  </inkml:definitions>
  <inkml:trace contextRef="#ctx0" brushRef="#br0">6 6 5865,'1'-2'560,"-1"0"-528,-1 2-48,0-2-136,-1 4-528,-1 0 176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09.539"/>
    </inkml:context>
    <inkml:brush xml:id="br0">
      <inkml:brushProperty name="width" value="0.05" units="cm"/>
      <inkml:brushProperty name="height" value="0.05" units="cm"/>
    </inkml:brush>
  </inkml:definitions>
  <inkml:trace contextRef="#ctx0" brushRef="#br0">4 1 5137,'-2'1'600,"2"1"-336,-1 2-80,1-1 288,0 1-63,3-2-137,2-2-72,1 0-80,1 3-64,2-3-688,-2-3 584,2 0-49,1-4-55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0.237"/>
    </inkml:context>
    <inkml:brush xml:id="br0">
      <inkml:brushProperty name="width" value="0.05" units="cm"/>
      <inkml:brushProperty name="height" value="0.05" units="cm"/>
    </inkml:brush>
  </inkml:definitions>
  <inkml:trace contextRef="#ctx0" brushRef="#br0">1 1 2657,'1'1'256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0.639"/>
    </inkml:context>
    <inkml:brush xml:id="br0">
      <inkml:brushProperty name="width" value="0.05" units="cm"/>
      <inkml:brushProperty name="height" value="0.05" units="cm"/>
    </inkml:brush>
  </inkml:definitions>
  <inkml:trace contextRef="#ctx0" brushRef="#br0">4 13 2761,'2'-7'2084,"-2"1"-1426,-2 6-18,2 1-706,0-1 0,0 0 1,-1 0-1,1 0 1,0 0-1,0 0 0,0 0 1,0 1-1,-1-1 0,1 0 1,0 0-1,0 0 0,0 0 1,0 1-1,0-1 1,-1 0-1,1 0 0,0 1 1,0-1-1,0 0 0,0 0 1,0 0-1,0 1 1,0-1-1,0 0 0,0 0 1,0 1-1,0-1 0,0 0 1,0 0-1,0 0 1,0 1-1,0-1 0,0 0 1,0 0-1,0 1 0,0-1 1,1 0-1,-1 0 1,11-3-2109,-8 4 2024,-1-3 100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1.685"/>
    </inkml:context>
    <inkml:brush xml:id="br0">
      <inkml:brushProperty name="width" value="0.05" units="cm"/>
      <inkml:brushProperty name="height" value="0.05" units="cm"/>
    </inkml:brush>
  </inkml:definitions>
  <inkml:trace contextRef="#ctx0" brushRef="#br0">0 26 10330,'3'0'976,"-1"-3"-640,-1-1-103,-1 1 399,1 0 200,1-1-480,1 2-304,1 1-856,-1-1 744,1 0-120,6 0-32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3.010"/>
    </inkml:context>
    <inkml:brush xml:id="br0">
      <inkml:brushProperty name="width" value="0.05" units="cm"/>
      <inkml:brushProperty name="height" value="0.05" units="cm"/>
    </inkml:brush>
  </inkml:definitions>
  <inkml:trace contextRef="#ctx0" brushRef="#br0">44 1 19804,'0'46'1733,"0"49"-1147,-12 98 0,12-187-465,-6 22-2099,6-27 1915,0-1 0,0 0 0,0 1 0,0-1 0,-1 1 0,1-1 0,0 1 0,0-1 0,0 0 0,-1 1 0,1-1 0,0 1 0,0-1 0,-1 0 0,1 1 0,0-1 0,-1 0 0,1 1 0,-1-1 0,1 0 0,0 0 0,-1 1 0,1-1 1,-1 0-1,1 0 0,-1 0 0,1 0 0,-1 0 0,1 1 0,0-1 0,-1 0 0,1 0 0,-1 0 0,1 0 0,-1 0 0,1 0 0,-1-1 0,1 1 0,-1 0 0,1 0 0,-1 0 0,1 0 0,0 0 0,-1-1 0,1 1 0,-1 0 0,1 0 0,-1-1 0,-6-6-923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3.496"/>
    </inkml:context>
    <inkml:brush xml:id="br0">
      <inkml:brushProperty name="width" value="0.05" units="cm"/>
      <inkml:brushProperty name="height" value="0.05" units="cm"/>
    </inkml:brush>
  </inkml:definitions>
  <inkml:trace contextRef="#ctx0" brushRef="#br0">0 252 17884,'2'-8'355,"1"-1"-1,0 1 1,0 0 0,0 0-1,1 0 1,0 1 0,0 0 0,1-1-1,0 1 1,1 1 0,-1-1-1,1 1 1,0 0 0,12-8 0,5-4 444,2 1 0,50-25 1,-54 32-605,1 0-1,0 2 1,1 1 0,0 1 0,28-5-1,-37 9-149,0 0-1,0 1 1,0 1-1,0 0 1,0 1-1,0 0 1,0 1-1,0 1 1,0 0-1,15 6 0,-24-6-46,1 0 0,-1 0-1,1 0 1,-1 0 0,0 1-1,0 0 1,-1 0-1,1 0 1,-1 1 0,0-1-1,0 1 1,0 0-1,-1 1 1,0-1 0,0 0-1,0 1 1,0 0-1,-1-1 1,0 1 0,0 0-1,-1 0 1,0 0-1,0 0 1,0 1 0,-1-1-1,0 0 1,0 0-1,0 0 1,-1 1 0,0-1-1,0 0 1,-1 0-1,1 0 1,-1 0 0,-1 0-1,1-1 1,-1 1-1,-5 7 1,-1 0-4,-1 0 1,0-1-1,-1 0 0,0 0 0,-17 12 1,11-9 40,-22 25 0,38-39-35,0 1-1,0-1 0,0 0 1,0 1-1,1-1 1,-1 1-1,0 0 1,1-1-1,0 1 1,-1 0-1,1-1 0,0 1 1,0 0-1,0-1 1,0 1-1,0 0 1,0-1-1,0 1 0,0 0 1,1-1-1,-1 1 1,1-1-1,0 1 1,-1 0-1,1-1 1,0 1-1,0-1 0,1 2 1,4 6-33,1 0 0,0 0 1,11 10-1,1 2-63,-8-8 27,-2 1-1,0 0 0,-1 0 0,0 0 1,-1 1-1,0 0 0,-2 1 0,6 21 1,-10-31 74,0 0 1,0 0 0,0 0-1,-1 0 1,0 0 0,0 0 0,-1 1-1,0-1 1,0 0 0,0-1 0,-1 1-1,0 0 1,0 0 0,0-1 0,-1 1-1,1-1 1,-1 1 0,-1-1-1,1 0 1,-1-1 0,0 1 0,0-1-1,0 1 1,-1-1 0,-8 6 0,1-2 95,-1 0 0,0-1 1,0 0-1,0-1 1,-1-1-1,1 0 0,-1-1 1,-1-1-1,1 0 1,0-1-1,-1 0 0,0-1 1,1-1-1,-1 0 1,1-1-1,-1 0 0,1-1 1,-1-1-1,1-1 1,0 0-1,0 0 0,0-2 1,1 1-1,0-2 1,0 0-1,1 0 0,-1-1 1,2-1-1,-1 0 1,-19-21-1,28 27-339,0-1 0,0 1 0,0-1-1,1 1 1,-1-1 0,1 0 0,0 0 0,0 0 0,-2-8-1,4 10 142,0 1-1,0-1 1,0 0-1,0 1 0,0-1 1,0 0-1,1 1 1,-1-1-1,0 1 0,1-1 1,0 1-1,-1-1 0,1 1 1,0-1-1,0 1 1,-1 0-1,1-1 0,0 1 1,0 0-1,1 0 1,-1-1-1,0 1 0,0 0 1,0 0-1,1 0 1,-1 1-1,1-1 0,-1 0 1,0 0-1,1 1 0,2-1 1,34-13-954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14.664"/>
    </inkml:context>
    <inkml:brush xml:id="br0">
      <inkml:brushProperty name="width" value="0.05" units="cm"/>
      <inkml:brushProperty name="height" value="0.05" units="cm"/>
    </inkml:brush>
  </inkml:definitions>
  <inkml:trace contextRef="#ctx0" brushRef="#br0">499 69 16692,'17'-9'1272,"-11"6"-1011,-1 1 0,0-1 0,0 0 0,-1-1-1,1 1 1,-1-1 0,7-7 0,-11 11-200,1-1 0,-1 1 0,1 0 1,-1-1-1,0 1 0,1-1 0,-1 1 0,0-1 0,0 1 1,1-1-1,-1 1 0,0-1 0,0 1 0,0-1 0,0 0 0,0 1 1,1-1-1,-1 1 0,0-1 0,0 1 0,0-1 0,-1 1 1,1-1-1,0 0 0,0 1 0,0-1 0,0 1 0,0-1 0,-1 1 1,1-1-1,0 1 0,0-1 0,-1 0 0,-1 0 50,1 0-1,0 0 0,-1 1 1,1-1-1,-1 0 0,1 1 1,-1-1-1,1 1 0,-1-1 1,1 1-1,-4-1 0,-5 0 197,0 1 0,1 0 0,-13 2-1,-5 3-25,1 2-1,0 1 1,0 1-1,1 2 1,-44 24-1,42-20-102,2 1-1,0 1 1,0 1-1,-33 32 1,42-33-89,0 0-1,1 0 1,1 1 0,1 1 0,0 0 0,-15 34 0,25-47-65,0 1 0,1 0-1,0 0 1,0 0 0,1 0 0,-1 1-1,1-1 1,1 0 0,0 8 0,0-12-12,0 1-1,1-1 1,0 1 0,-1-1-1,1 0 1,1 1 0,-1-1-1,0 0 1,1 0 0,-1 0-1,1 0 1,0 0 0,0 0-1,0-1 1,1 1 0,-1 0-1,1-1 1,-1 0 0,1 0-1,0 0 1,3 3 0,5 0 31,0 0 1,0-1-1,1 0 0,-1 0 1,1-1-1,0-1 1,18 2-1,91 0 222,-95-4-206,176-7 366,-159 3-1608,0-2-1,70-19 1,-112 24 1118,3 1-44,-1-1 0,1 0 0,-1 0 0,1-1 0,-1 1-1,0-1 1,0 1 0,0-1 0,0 0 0,0-1 0,0 1 0,3-3 0,8-17-854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22.992"/>
    </inkml:context>
    <inkml:brush xml:id="br0">
      <inkml:brushProperty name="width" value="0.05" units="cm"/>
      <inkml:brushProperty name="height" value="0.05" units="cm"/>
      <inkml:brushProperty name="color" value="#004F8B"/>
    </inkml:brush>
  </inkml:definitions>
  <inkml:trace contextRef="#ctx0" brushRef="#br0">30 58 13227,'-8'4'1296,"1"-11"-800,0-2-248,1-2 1129,4 4-1017,4 5-360,4 1-176,2 1 176,1-6-56,1-12-144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59.540"/>
    </inkml:context>
    <inkml:brush xml:id="br0">
      <inkml:brushProperty name="width" value="0.025" units="cm"/>
      <inkml:brushProperty name="height" value="0.025" units="cm"/>
      <inkml:brushProperty name="color" value="#FFC114"/>
    </inkml:brush>
  </inkml:definitions>
  <inkml:trace contextRef="#ctx0" brushRef="#br0">882 130 12179,'-5'-9'264,"0"0"0,-1 1 0,-1 0 0,1 0 0,-1 0 0,-1 1 0,1 0 0,-1 1 0,0 0 0,-1 0 0,-15-8 0,11 8-41,-1 0-1,1 1 0,-1 1 0,0 0 1,0 1-1,-1 1 0,-23-2 1,13 4-116,1 1 0,0 1 1,0 1-1,0 1 1,1 1-1,-1 1 1,1 1-1,0 1 0,-39 20 1,35-12-72,1 1 0,1 1-1,0 2 1,1 0 0,1 1 0,1 2 0,1 0 0,1 1-1,1 1 1,1 1 0,-15 30 0,19-30-24,1 1 0,1 0 0,2 1 1,1 0-1,1 1 0,1-1 0,1 2 0,2-1 0,1 1 1,1-1-1,5 55 0,-1-66-14,1-1 0,1 0 0,1 0 0,0 0 1,1 0-1,1-1 0,1 0 0,0 0 0,1-1 0,0 0 0,2-1 0,-1 0 1,2 0-1,0-1 0,0-1 0,26 20 0,-22-21 23,0 0-1,1-1 1,0-1-1,1 0 1,0-2-1,0 0 1,1 0-1,-1-2 1,1-1-1,1 0 1,-1-1-1,0-1 1,1-1-1,-1-1 1,22-2-1,-8-2 71,-1-3 1,1 0-1,-1-2 0,0-1 0,-1-2 1,0-1-1,39-23 0,-27 10 76,0-2 0,-2-2 1,-1-2-1,41-41 0,-62 54-101,0-1 1,-2-1-1,0 0 0,-2-2 1,0 1-1,-2-2 1,0 0-1,16-45 1,-24 54-46,-1-1 1,0 0 0,-1 0-1,-1-1 1,0 1-1,-2 0 1,1-1 0,-2 1-1,0-1 1,-1 1 0,-1 0-1,-1 0 1,0 0 0,-1 0-1,-11-25 1,9 27-97,-1 1-1,0-1 1,-1 1 0,0 1-1,-1 0 1,-1 0 0,1 1 0,-2 0-1,0 1 1,0 0 0,-1 1-1,0 0 1,-1 1 0,1 1-1,-2 0 1,1 1 0,-1 0-1,0 1 1,0 1 0,0 0 0,0 1-1,-1 1 1,0 1 0,1 0-1,-1 1 1,0 0 0,-22 4-1,11 3-353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1.973"/>
    </inkml:context>
    <inkml:brush xml:id="br0">
      <inkml:brushProperty name="width" value="0.05" units="cm"/>
      <inkml:brushProperty name="height" value="0.05" units="cm"/>
    </inkml:brush>
  </inkml:definitions>
  <inkml:trace contextRef="#ctx0" brushRef="#br0">2 6 11402,'0'0'1025,"0"-3"-665,-2 2 600,2-1-256,2 2-656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1.081"/>
    </inkml:context>
    <inkml:brush xml:id="br0">
      <inkml:brushProperty name="width" value="0.025" units="cm"/>
      <inkml:brushProperty name="height" value="0.025" units="cm"/>
      <inkml:brushProperty name="color" value="#FFC114"/>
    </inkml:brush>
  </inkml:definitions>
  <inkml:trace contextRef="#ctx0" brushRef="#br0">70 133 12043,'-1'1'113,"-1"-1"0,1 1 0,0 0 0,0-1 0,0 1 0,-1 0 0,1 0 0,0 0 0,0 0 0,0 0 0,0 0 0,0 0 0,1 0 0,-1 0 0,0 1 0,0-1 0,1 0 0,-2 3 1,-7 28 743,6-22-195,-8 30-91,2 0 0,2 1 1,1 0-1,3 0 0,1 66 0,3-102-506,-1-1-1,1 0 0,0 0 0,0 0 0,0 1 0,0-1 0,1 0 0,3 7 0,-4-10-41,-1 0 1,1 0-1,0-1 0,0 1 0,0 0 1,-1 0-1,1 0 0,0-1 0,0 1 0,0 0 1,0-1-1,0 1 0,1-1 0,-1 1 0,0-1 1,0 1-1,0-1 0,0 0 0,0 0 0,1 1 1,-1-1-1,0 0 0,0 0 0,0 0 0,1-1 1,-1 1-1,0 0 0,0 0 0,0-1 0,1 1 1,-1 0-1,0-1 0,0 1 0,0-1 1,1 0-1,5-3 91,0-1 0,0 0 0,-1 0 0,1 0 0,-1 0 0,0-1 0,-1 0 0,9-12 0,-1-1 325,20-38 0,-15 20 103,-2 0-1,-1-2 0,17-70 1,-37 134-523,2 1 1,1 0-1,1 0 0,1 0 1,1 0-1,2 0 0,6 33 1,-7-54-40,-1 0 1,1 0-1,0 0 1,0 0-1,1-1 1,-1 1 0,1-1-1,0 0 1,0 0-1,1 0 1,3 4 0,-4-6 14,-1 0 0,1 0 0,0 0 0,0 0 0,-1-1 0,1 1 1,0-1-1,0 0 0,1 0 0,-1 0 0,0 0 0,0-1 0,0 1 1,1-1-1,-1 0 0,0 0 0,0 0 0,7-1 0,1-2 63,0 0 0,-1 0-1,1-1 1,-1-1 0,0 0-1,0 0 1,-1-1 0,1 0-1,-1 0 1,-1-1 0,1 0 0,-1-1-1,0 0 1,-1 0 0,0-1-1,9-14 1,3-7 231,-1-1 0,-2-1 0,23-63 0,-32 76-218,0 0 0,-1 0 0,-1-1 0,-1 0 1,-1 0-1,-1 0 0,0-30 0,-2 49-85,0 0 0,0-1 0,0 1 0,0 0-1,0 0 1,-1-1 0,1 1 0,0 0 0,-1-1 0,1 1-1,-1 0 1,1 0 0,-1 0 0,0-1 0,0 1 0,1 0-1,-1 0 1,0 0 0,0 0 0,-1-1 0,1 2-39,0 0 0,0 0 0,0 0 0,0 0 0,0 0 0,0 0 0,0 0 0,0 0 1,0 1-1,0-1 0,0 0 0,0 0 0,0 1 0,1-1 0,-1 1 0,0-1 0,0 1 0,0-1 0,1 1 0,-1-1 1,0 1-1,0 0 0,1 0 0,-1-1 0,1 1 0,-1 0 0,0 1 0,-2 1 147,2-2-99,0 0 0,0-1 0,0 1 0,1 0 0,-1 0 0,0 0 0,0 0 0,1 0 0,-1 0 0,1 0 0,-1 1 0,1-1 0,-1 0 0,1 0 0,0 0 0,-1 1 0,1-1 0,0 1 0,3 4-269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1.731"/>
    </inkml:context>
    <inkml:brush xml:id="br0">
      <inkml:brushProperty name="width" value="0.025" units="cm"/>
      <inkml:brushProperty name="height" value="0.025" units="cm"/>
      <inkml:brushProperty name="color" value="#FFC114"/>
    </inkml:brush>
  </inkml:definitions>
  <inkml:trace contextRef="#ctx0" brushRef="#br0">24 95 16027,'1'5'504,"-1"-1"-1,0 1 0,0 0 0,0-1 0,0 1 1,-1-1-1,0 1 0,0-1 0,0 1 0,-3 7 1,-3 16 191,4-9-462,1-9-138,0 1 0,0-1 0,1 1 0,1 0 0,0-1 0,2 12 0,-2-21-87,0-1 1,0 1 0,0-1-1,0 0 1,0 1 0,0-1-1,1 1 1,-1-1 0,0 1-1,0-1 1,1 0 0,-1 1-1,0-1 1,0 0-1,1 1 1,-1-1 0,0 0-1,1 1 1,-1-1 0,1 0-1,-1 0 1,0 1 0,1-1-1,-1 0 1,1 0 0,-1 0-1,1 1 1,-1-1 0,1 0-1,15-5 187,15-18 55,-29 21-228,33-28 213,-19 14-141,1 1 1,0 1-1,1 1 1,1 0-1,29-15 1,-46 27-93,-1 1 0,1-1 1,-1 0-1,1 1 0,0-1 1,-1 1-1,1-1 0,0 1 0,-1 0 1,1 0-1,0 0 0,-1 0 0,1 0 1,0 0-1,0 0 0,-1 0 0,1 1 1,0-1-1,-1 1 0,1-1 0,-1 1 1,1 0-1,-1 0 0,1-1 1,-1 1-1,1 0 0,-1 0 0,0 0 1,1 1-1,1 1 0,1 3 1,-1 0 0,1 0 1,-1 1-1,0-1 0,-1 1 0,3 8 0,-3-8-7,0 0-1,1-1 0,-1 1 1,7 8-1,-9-14 7,0-1 0,0 0 0,0 0 0,1 1 0,-1-1 0,0 0 0,0 1-1,1-1 1,-1 0 0,0 0 0,1 0 0,-1 1 0,0-1 0,1 0 0,-1 0 0,0 0 0,1 0-1,-1 0 1,0 1 0,1-1 0,-1 0 0,0 0 0,1 0 0,-1 0 0,1 0 0,-1 0 0,0 0-1,1 0 1,-1 0 0,0-1 0,1 1 0,0 0 0,10-11 102,7-21 128,-17 29-208,2-5 54,0 0-1,-1 0 1,0-1-1,0 1 1,-1-1-1,1-14 1,0-7 193,-1 29-274,0 1-1,0-1 1,0 1 0,0-1 0,0 1 0,0 0 0,0 0 0,0-1 0,0 1 0,0 0 0,0 0 0,0 0 0,0 0 0,0 0 0,0 0 0,0 0 0,0 0 0,0 1 0,1-1 0,11 1-140,-6-3-79,1-1 0,-1 0 0,0 0 0,0-1 0,0 1 0,0-2 1,-1 1-1,1-1 0,-1 0 0,0 0 0,-1 0 0,1-1 0,4-7 1,9-13-374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2.135"/>
    </inkml:context>
    <inkml:brush xml:id="br0">
      <inkml:brushProperty name="width" value="0.025" units="cm"/>
      <inkml:brushProperty name="height" value="0.025" units="cm"/>
      <inkml:brushProperty name="color" value="#FFC114"/>
    </inkml:brush>
  </inkml:definitions>
  <inkml:trace contextRef="#ctx0" brushRef="#br0">22 1 19548,'-11'0'1721,"4"4"-1241,4 0-232,7-2 800,9-1-648,7-1-1096,6 1 728,4 1-288,1-1-80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2.509"/>
    </inkml:context>
    <inkml:brush xml:id="br0">
      <inkml:brushProperty name="width" value="0.025" units="cm"/>
      <inkml:brushProperty name="height" value="0.025" units="cm"/>
      <inkml:brushProperty name="color" value="#FFC114"/>
    </inkml:brush>
  </inkml:definitions>
  <inkml:trace contextRef="#ctx0" brushRef="#br0">144 315 17684,'-8'6'448,"-15"11"1229,-39 38 1,57-50-1517,0 0 1,0 1-1,1-1 1,0 1-1,0 0 1,0 1-1,1-1 1,0 1-1,0 0 1,0-1-1,1 1 1,-2 13-1,3-18-140,1-1 0,0 0 0,0 0 0,-1 0 0,1 1 0,0-1 0,0 0 0,1 1 0,-1-1 0,0 0 0,0 0 0,1 0 0,-1 1 0,0-1 0,1 0 0,-1 0 0,1 0 0,0 0 0,0 2 0,0-3-7,0 0 0,-1 1-1,1-1 1,0 0-1,-1 1 1,1-1 0,0 0-1,0 0 1,-1 0 0,1 0-1,0 0 1,0 0-1,-1 0 1,1 0 0,0 0-1,-1 0 1,1 0 0,0-1-1,0 1 1,-1 0-1,1 0 1,0-1 0,0 0-1,5-2 33,-1 0-1,0-1 1,1 1-1,-1-1 1,-1-1-1,5-4 1,15-20 44,-2-1 0,-1 0 0,-2-2 0,0 0 1,-3-2-1,15-39 0,-14 29-60,-2-2 0,13-61 0,-28 106-30,1 0 0,-1 0-1,0 0 1,0 0 0,0 0-1,0 0 1,0 0-1,0 0 1,0-1 0,0 1-1,0 0 1,0 0-1,-1 0 1,1 0 0,0 0-1,-1 0 1,0-1 0,1 1-1,-1 1 1,1 0 0,0 0 0,-1 0 0,1-1 0,-1 1-1,1 0 1,-1 0 0,1 0 0,-1 0 0,1 0-1,0 0 1,-1 0 0,1 0 0,-1 0 0,1 0 0,-1 0-1,1 0 1,-1 0 0,1 0 0,0 1 0,-1-1 0,1 0-1,-1 0 1,1 0 0,0 1 0,-1-1 0,-3 3 0,1-1 1,0 0-1,0 1 1,0 0-1,1-1 1,-1 1 0,0 0-1,-2 5 1,-6 12 33,1 0 0,1 1 0,0 1 0,-9 39 0,14-46 0,1 1 1,1-1-1,0 1 1,1 0 0,1 0-1,0 0 1,5 29 0,-3-38-55,0 0 1,1-1-1,-1 1 1,1-1 0,0 1-1,1-1 1,-1 0-1,1 0 1,1 0 0,-1-1-1,1 1 1,0-1-1,0 0 1,0-1 0,1 1-1,6 3 1,-8-5-6,1 0 1,0-1-1,0 0 1,0 0 0,0 0-1,0 0 1,0-1-1,0 0 1,1 0-1,-1 0 1,0 0-1,1-1 1,-1 0-1,1 0 1,-1-1-1,0 0 1,1 0-1,-1 0 1,0 0-1,0-1 1,9-4-1,-6 2-29,-1-1-1,0 0 0,9-8 1,-16 13 52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3.305"/>
    </inkml:context>
    <inkml:brush xml:id="br0">
      <inkml:brushProperty name="width" value="0.025" units="cm"/>
      <inkml:brushProperty name="height" value="0.025" units="cm"/>
      <inkml:brushProperty name="color" value="#FFC114"/>
    </inkml:brush>
  </inkml:definitions>
  <inkml:trace contextRef="#ctx0" brushRef="#br0">262 1 17564,'-27'40'3551,"-31"52"-2695,3 2 0,-50 123-1,101-208-844,2-4-47,0 0 1,0 1 0,0-1 0,0 1-1,-1 7 1,3-12 22,1-1 0,-1 0 0,0 0 0,0 0 0,0 0 0,0 0 0,0 0 0,1 1 0,-1-1 0,0 0 0,0 0 0,0 0 0,0 0 1,1 0-1,-1 0 0,0 0 0,0 0 0,0 0 0,1 0 0,-1 0 0,0 0 0,0 0 0,0 0 0,0 0 0,1 0 0,-1 0 0,0 0 0,0 0 0,0 0 0,0 0 0,1 0 0,-1 0 0,0 0 0,0-1 0,0 1 0,0 0 0,1 0 0,-1 0 0,0 0 0,0 0 0,0 0 1,0-1-1,0 1 0,0 0 0,0 0 0,1 0 0,-1 0 0,0-1 0,0 1 0,0 0 0,0 0 0,10-11-421,17-27-1244,33-61 0,-35 55 870,95-171-1668,-119 213 2471,1-3 29,0 1 0,1-1 0,0 1 0,-1 0 0,1 0 0,1 1 1,-1-1-1,6-5 0,-8 9-13,-1 0 0,0 0 0,0 0 0,0-1 0,1 1 0,-1 0 0,0 0 0,0 0 0,0 0 0,1 0 0,-1 0 0,0 0 0,0 0 1,0 0-1,1 0 0,-1 0 0,0 0 0,0 0 0,0 0 0,1 0 0,-1 0 0,0 0 0,0 0 0,0 0 0,1 0 0,-1 0 0,0 1 0,0-1 0,0 0 0,1 0 0,-1 0 1,0 0-1,0 0 0,0 1 0,0-1 0,1 0 0,-1 0 0,0 0 0,3 12 302,-2 17 148,-2-25-355,0 56 718,-2 5 693,9 89 0,-3-134-1378,-1 0-1,2-1 1,1 0 0,1 0-1,0 0 1,1 0 0,1-1-1,20 33 1,-4-27 237,-32-31-501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3.694"/>
    </inkml:context>
    <inkml:brush xml:id="br0">
      <inkml:brushProperty name="width" value="0.025" units="cm"/>
      <inkml:brushProperty name="height" value="0.025" units="cm"/>
      <inkml:brushProperty name="color" value="#FFC114"/>
    </inkml:brush>
  </inkml:definitions>
  <inkml:trace contextRef="#ctx0" brushRef="#br0">1 1 17316,'3'7'1504,"8"-2"-976,9 6-240,13-4 696,4 0-383,11 3-2066,8-4 1585,5-14-256,-3-14-160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4.786"/>
    </inkml:context>
    <inkml:brush xml:id="br0">
      <inkml:brushProperty name="width" value="0.025" units="cm"/>
      <inkml:brushProperty name="height" value="0.025" units="cm"/>
      <inkml:brushProperty name="color" value="#FFC114"/>
    </inkml:brush>
  </inkml:definitions>
  <inkml:trace contextRef="#ctx0" brushRef="#br0">162 93 17460,'0'-1'149,"-1"0"0,0 0 1,0 0-1,0 1 0,0-1 1,0 0-1,0 1 1,0-1-1,0 1 0,0-1 1,-1 1-1,1-1 0,0 1 1,0 0-1,0 0 0,0 0 1,-1-1-1,1 1 0,0 0 1,0 0-1,0 1 0,-1-1 1,1 0-1,0 0 1,0 1-1,0-1 0,-1 0 1,1 1-1,0-1 0,0 1 1,0 0-1,0-1 0,0 1 1,0 0-1,-1 1 0,-8 5 367,1 0-1,-17 18 0,11-10-329,1-2-102,-22 26 0,30-31-60,6-8-26,-1 0 1,1 1-1,-1-1 1,1 1-1,0-1 1,-1 1-1,1-1 0,0 1 1,-1-1-1,1 1 1,0-1-1,0 1 1,0-1-1,-1 1 0,1-1 1,0 1-1,0-1 1,0 1-1,0 0 1,0-1-1,0 1 0,0-1 1,0 1-1,0-1 1,0 1-1,0 0 1,1-1-1,-1 1 0,0-1 1,0 1-1,0-1 1,1 1-1,-1-1 1,0 1-1,1-1 0,-1 1 1,0-1-1,1 0 1,0 1-1,23 12-74,-14-9 48,8 5-23,-1 0 1,0 1-1,-1 1 0,0 1 0,-1 0 0,0 1 0,-1 1 0,0 0 1,11 17-1,-17-20 32,0 1 0,-1 0 1,0 1-1,-1-1 1,0 1-1,-1 0 0,-1 1 1,0-1-1,-1 1 0,0 0 1,-1 0-1,-1 0 0,0 20 1,-2-20 36,0 0 0,-1-1 1,0 1-1,-1-1 0,0 0 0,-7 16 1,8-25 0,0 0 0,0 0 0,-1 0 1,1 0-1,-1 0 0,0 0 0,0 0 0,0-1 1,-6 5-1,7-6-4,-1-1 0,1 1 0,0-1 0,-1 0 0,0 1 0,1-1 0,-1-1 0,0 1 0,0 0 0,1-1 0,-1 1 0,0-1 0,0 0 0,0 0 0,0 0 0,-5-1 0,3 0-4,0 0 1,0-1-1,1 0 1,-1 0 0,1 0-1,-1-1 1,1 1 0,0-1-1,0 0 1,0-1-1,0 1 1,0-1 0,1 1-1,-1-1 1,1 0 0,0 0-1,1 0 1,-4-6-1,0-1-47,0 0-1,1-1 0,0 0 0,1 0 0,0 0 0,-2-15 0,5 20-18,0-1-1,0 1 1,1-1-1,-1 0 1,2 1-1,-1-1 0,1 1 1,0-1-1,1 1 1,0-1-1,0 1 1,0 0-1,1 0 1,0 0-1,1 0 1,-1 1-1,1-1 1,1 1-1,-1 0 0,1 0 1,0 0-1,0 1 1,1 0-1,0 0 1,0 0-1,0 0 1,7-3-1,93-54-771,-70 44 622,0-3 1,-2-1-1,51-42 1,-61 42 280,34-41 1,-53 57 12,0 0-1,0-1 1,-1 0 0,0 0-1,0 0 1,-1 0-1,1-1 1,-2 0 0,1 1-1,-1-1 1,0 0 0,1-11-1,-3 18-60,0 0-1,0 0 1,0 0-1,0-1 1,0 1-1,0 0 1,0 0-1,-1 0 1,1 0 0,0 0-1,-1 0 1,1-1-1,-1 1 1,1 0-1,-1 0 1,0-1-1,0 1-4,1 1-1,-1 0 1,1 0-1,-1-1 1,1 1 0,-1 0-1,1 0 1,-1 0-1,1 0 1,-1-1-1,1 1 1,-1 0-1,1 0 1,-1 0 0,0 0-1,1 0 1,-1 0-1,1 1 1,-1-1-1,1 0 1,-1 0-1,1 0 1,-1 0-1,0 1 1,-3 1 53,0 1 0,1-1 0,-1 1 0,1 0-1,-1 0 1,1 0 0,-4 5 0,-4 6-38,1-1-1,1 1 1,0 1-1,1 0 1,1 0-1,0 0 1,1 1-1,1 0 1,0 0-1,1 1 1,1-1 0,1 1-1,-1 22 1,2-37-35,1 0 1,0 0 0,0 0 0,1 1-1,-1-1 1,0 0 0,1 0 0,-1 0 0,1 0-1,0 0 1,0 0 0,-1 0 0,1 0-1,1 0 1,-1 0 0,0 0 0,0 0-1,1-1 1,-1 1 0,1 0 0,-1-1 0,1 1-1,0-1 1,0 0 0,-1 0 0,1 0-1,0 0 1,0 0 0,0 0 0,0 0-1,1 0 1,-1-1 0,0 1 0,0-1 0,0 0-1,0 1 1,1-1 0,-1 0 0,0 0-1,0-1 1,0 1 0,0 0 0,1-1-1,-1 1 1,3-2 0,7-3 20,0 0 0,0 0 1,-1-1-1,0-1 0,0 0 0,-1 0 0,0-1 1,0-1-1,10-10 0,7-12 47,34-49-1,-44 57-40,-15 20-25,16-19-8,-18 22 2,1 0 1,-1 0 0,0-1-1,0 1 1,0 0 0,0 0-1,0 0 1,1 0-1,-1 0 1,0 0 0,0 0-1,0 0 1,0-1 0,0 1-1,1 0 1,-1 0 0,0 0-1,0 0 1,0 0-1,1 0 1,-1 0 0,0 0-1,0 0 1,0 0 0,0 0-1,1 0 1,-1 0 0,0 0-1,0 0 1,0 0-1,0 1 1,1-1 0,-1 0-1,0 0 1,0 0 0,0 0-1,1 0 1,0 14-13,-8 35 18,-2 35-30,8-76 25,1 1 0,1 0-1,-1 0 1,2-1 0,-1 1 0,1 0 0,3 9 0,-4-15 1,0-1 0,0 1 0,0-1 1,1 1-1,-1-1 0,1 0 0,-1 1 0,1-1 1,0 0-1,-1 0 0,1 0 0,0 0 1,0 0-1,1-1 0,-1 1 0,0-1 0,1 1 1,-1-1-1,3 1 0,-1-1 2,-1 0 1,0-1-1,1 0 0,-1 1 1,1-1-1,-1 0 0,0-1 0,1 1 1,-1-1-1,0 1 0,1-1 0,-1 0 1,5-2-1,2-2 11,1 0 0,-1-1 1,0 0-1,0-1 0,-1 0 0,0-1 1,14-14-1,11-17 40,34-50 1,-68 88-57,13-15-11,-13 16 12,0 1 1,0-1-1,0 0 0,0 0 0,0 1 0,0-1 1,0 0-1,0 0 0,0 1 0,0-1 0,0 0 1,0 0-1,0 1 0,0-1 0,0 0 0,0 0 1,1 1-1,-1-1 0,0 0 0,0 0 0,0 1 1,0-1-1,0 0 0,1 0 0,-1 0 0,0 0 1,0 1-1,0-1 0,1 0 0,-1 0 0,0 0 1,0 0-1,1 0 0,-1 0 0,0 1 0,0-1 1,1 0-1,-1 0 0,0 0 0,0 0 0,1 0 1,-1 0-1,0 0 0,0 0 0,1 0 0,-1 0 1,0 0-1,0 0 0,1-1 0,-1 1 0,0 0 1,0 0-1,0 0 0,1 0 0,-1 0 0,0 0 1,0 0-1,1-1 0,-1 1 0,0 0 0,0 0 1,0 0-1,0-1 0,1 1 0,-1 0 0,0 0 1,0-1-1,-5 57-72,3-40 50,0 0 0,0 23 0,3-35 22,-1 0 1,0-1-1,1 1 1,-1 0-1,1 0 1,0-1 0,1 1-1,-1 0 1,1-1-1,-1 1 1,1-1-1,0 0 1,0 1-1,0-1 1,4 3-1,-3-3 8,1-1-1,-1 0 1,1 0-1,0 0 1,-1 0-1,1 0 0,0-1 1,0 0-1,0 0 1,0 0-1,1 0 1,-1 0-1,0-1 1,0 0-1,0 0 0,1 0 1,-1 0-1,0-1 1,0 0-1,0 0 1,7-2-1,1 0 42,1-2 1,-1 1-1,0-2 1,0 1-1,17-13 0,-23 15-21,-1-1-1,0 0 1,0-1-1,0 1 0,-1-1 1,0 0-1,0 0 1,0 0-1,0-1 1,-1 1-1,0-1 0,0 0 1,-1 0-1,4-9 1,-5 11-25,-1 0 0,1 1 0,-1-1 0,0 0 0,0 0 0,0 0 0,0 0 0,0 0 0,-1 1 0,0-1 0,0 0 0,0 0 0,0 1 0,-1-1 0,1 1 0,-1-1 0,0 1 0,0 0 1,0-1-1,0 1 0,-1 0 0,1 1 0,-1-1 0,0 0 0,-5-3 0,-8-4-845,12 8-604,14 6 703,9 5 112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5.222"/>
    </inkml:context>
    <inkml:brush xml:id="br0">
      <inkml:brushProperty name="width" value="0.025" units="cm"/>
      <inkml:brushProperty name="height" value="0.025" units="cm"/>
      <inkml:brushProperty name="color" value="#FFC114"/>
    </inkml:brush>
  </inkml:definitions>
  <inkml:trace contextRef="#ctx0" brushRef="#br0">152 70 16123,'-2'-2'197,"1"0"-1,-1 0 0,0-1 1,0 1-1,0 1 0,0-1 0,-1 0 1,1 0-1,0 1 0,-1-1 1,1 1-1,-1 0 0,0 0 1,1 0-1,-1 0 0,0 0 0,1 1 1,-1-1-1,0 1 0,0 0 1,0 0-1,0 0 0,1 0 0,-1 0 1,0 0-1,0 1 0,0 0 1,1-1-1,-1 1 0,0 0 0,1 0 1,-1 0-1,1 1 0,-1-1 1,1 1-1,0-1 0,-1 1 0,1 0 1,0 0-1,0 0 0,0 0 1,-2 4-1,-1-1-146,0 1 0,1 0-1,0 1 1,0-1 0,0 1 0,1-1 0,0 1 0,0 0-1,1 1 1,0-1 0,0 0 0,1 1 0,0-1 0,0 1-1,1-1 1,0 1 0,0-1 0,2 9 0,-2-15-46,0 1 0,0-1 0,1 1 0,-1-1 0,1 0 0,-1 1 0,1-1 0,0 0 0,-1 0 0,1 0 0,0 1 0,0-1 0,0 0 0,0 0 0,0 0 0,0 0 0,0 0 0,0-1 0,1 1 0,-1 0 0,0 0 0,0-1 0,1 1 0,1 0-1,0-1 2,-1 1 0,1-1 0,0 0 0,0 0 0,0 0 0,0-1 0,0 1-1,-1 0 1,1-1 0,0 0 0,4-1 0,3-3 4,0 0 1,0 0 0,0-1-1,0 0 1,11-10 0,-7 1 2,0-1 0,-1 0 1,0 0-1,-2-1 1,0-1-1,0 0 0,11-30 1,-16 24-28,-6 24 15,0 0 0,0 0-1,0 0 1,0 0-1,0 0 1,0 0 0,-1 0-1,1 0 1,0 0-1,0 0 1,0 0 0,0 0-1,0 0 1,0 0 0,0 0-1,0 0 1,0 1-1,0-1 1,0 0 0,0 0-1,0 0 1,0 0 0,0 0-1,0 0 1,0 0-1,-1 0 1,1 0 0,0 0-1,0 0 1,0 0-1,0 0 1,0 0 0,0 0-1,0 0 1,0-1 0,0 1-1,0 0 1,0 0-1,0 0 1,0 0 0,0 0-1,0 0 1,0 0 0,-1 0-1,1 0 1,0 0-1,0 0 1,0 0 0,0 0-1,0 0 1,0 0-1,0 0 1,0 0 0,0 0-1,0 0 1,0 0 0,0-1-1,0 1 1,0 0-1,0 0 1,0 0 0,0 0-1,0 0 1,0 0 0,-7 14-11,0 4-31,1 0-1,0 1 0,2 0 0,0 0 1,1 0-1,0 0 0,2 21 1,1-37-5,0-1 0,0 1 0,0 0 1,1 0-1,0-1 0,-1 1 0,1 0 0,0-1 1,0 1-1,0-1 0,1 1 0,-1-1 0,1 1 1,-1-1-1,1 0 0,0 0 0,0 0 0,0 0 1,0 0-1,0 0 0,4 2 0,-2-2-95,-1-1-1,0 1 1,1-1-1,-1 0 1,1 0-1,0-1 0,-1 1 1,1-1-1,-1 1 1,1-1-1,0 0 1,-1-1-1,1 1 1,0-1-1,-1 1 1,7-3-1,-4 0 0,1 1 0,-1-1 0,0 0 0,0-1 0,0 1 0,0-1 0,-1 0 0,10-10 0,18-23-540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5.628"/>
    </inkml:context>
    <inkml:brush xml:id="br0">
      <inkml:brushProperty name="width" value="0.025" units="cm"/>
      <inkml:brushProperty name="height" value="0.025" units="cm"/>
      <inkml:brushProperty name="color" value="#FFC114"/>
    </inkml:brush>
  </inkml:definitions>
  <inkml:trace contextRef="#ctx0" brushRef="#br0">76 0 17764,'-10'14'412,"1"0"1,1 1-1,0 0 1,1 0-1,0 1 1,1 0-1,1 0 1,1 0-1,0 1 1,1-1-1,1 1 1,0 0-1,2 0 1,0 0-1,0-1 0,6 33 1,-5-45-401,0-1 1,-1 1-1,1-1 0,0 1 1,1-1-1,-1 0 0,1 1 1,-1-1-1,1 0 1,0 0-1,0 0 0,0 0 1,1 0-1,-1-1 0,1 1 1,5 4-1,-6-6-13,1 0 1,0 0-1,0 0 0,0 0 1,0 0-1,0 0 1,1-1-1,-1 1 0,0-1 1,0 0-1,0 0 0,0 0 1,0 0-1,1-1 1,-1 0-1,0 1 0,0-1 1,0 0-1,4-2 0,31-19-86,-1 1 6,-35 19 72,1 1 0,-1 0-1,1 0 1,0 1 0,-1-1 0,1 0 0,0 1-1,-1 0 1,1-1 0,0 1 0,4 1 0,-5-1 4,0 1 1,-1-1 0,1 1 0,0 0 0,-1 0 0,1 0-1,-1 0 1,1 0 0,-1 0 0,0 0 0,1 0 0,-1 1-1,0-1 1,0 0 0,0 1 0,0-1 0,0 1 0,0-1-1,0 1 1,0 0 0,-1-1 0,1 1 0,-1 0 0,1 0-1,-1-1 1,0 1 0,1 0 0,-1 0 0,0 2 0,0 6 22,0 1 1,0-1-1,-3 16 1,-11 32-437,3-19-386,10-28 631,3-10-95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6.035"/>
    </inkml:context>
    <inkml:brush xml:id="br0">
      <inkml:brushProperty name="width" value="0.025" units="cm"/>
      <inkml:brushProperty name="height" value="0.025" units="cm"/>
      <inkml:brushProperty name="color" value="#FFC114"/>
    </inkml:brush>
  </inkml:definitions>
  <inkml:trace contextRef="#ctx0" brushRef="#br0">155 0 18708,'0'2'124,"0"0"1,1 0-1,-1 0 1,0 0-1,0-1 1,0 1-1,0 0 1,0 0-1,0 0 1,-1 0-1,1-1 0,-1 1 1,1 0-1,-1 0 1,0-1-1,1 1 1,-1 0-1,0-1 1,-1 3-1,-3 5 229,-111 325 3018,110-316-3326,0 0-1,2 1 0,0-1 0,1 1 0,1 0 1,1 27-1,1-44-45,0 0 0,0 0 0,0 0-1,0 1 1,0-1 0,1 0 0,-1 0 0,1 0 0,-1 0 0,1 0 0,0 0 0,0 0 0,0 0 0,0 0 0,0-1 0,0 1 0,1 0 0,-1-1-1,0 1 1,1 0 0,0-1 0,-1 0 0,1 1 0,0-1 0,-1 0 0,1 0 0,0 0 0,0 0 0,0 0 0,0-1 0,0 1 0,0 0 0,0-1-1,0 0 1,1 1 0,-1-1 0,0 0 0,0 0 0,2 0 0,5-1-46,0-1 0,-1 1 0,1-1 0,-1-1 0,1 0 0,-1 0 0,0 0 0,0-1 0,0 0-1,-1-1 1,1 0 0,-1 0 0,9-8 0,3-5 72,-1 0-1,-1-1 0,21-29 1,7-15-175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5.777"/>
    </inkml:context>
    <inkml:brush xml:id="br0">
      <inkml:brushProperty name="width" value="0.05" units="cm"/>
      <inkml:brushProperty name="height" value="0.05" units="cm"/>
    </inkml:brush>
  </inkml:definitions>
  <inkml:trace contextRef="#ctx0" brushRef="#br0">0 90 14131,'0'0'1544,"5"0"-1088,8-5-119,5 3 655,9-4-344,5 3-56,12-1-176,7-1-64,13 3-136,2-3-16,9 0-72,1 0-128,1-1-440,-3-2 400,-5-4-24,-3 2-32,-13-1-80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3.423"/>
    </inkml:context>
    <inkml:brush xml:id="br0">
      <inkml:brushProperty name="width" value="0.05" units="cm"/>
      <inkml:brushProperty name="height" value="0.05" units="cm"/>
    </inkml:brush>
  </inkml:definitions>
  <inkml:trace contextRef="#ctx0" brushRef="#br0">252 322 17260,'1'-3'118,"1"-3"352,0 0-1,-1 0 1,0 0-1,0 0 1,-1-1 0,1-9-1,-1 15-379,-1 0 0,1 0 0,0 0 0,0 0 0,-1 0 1,1 0-1,-1 0 0,1 0 0,-1 0 0,1 0 0,-1 0 0,0 0 0,1 1 0,-1-1 0,0 0 0,0 0 0,-1-1 0,1 1-3,-1 1 0,0-1 0,0 0 0,1 1 0,-1-1-1,0 1 1,0 0 0,0-1 0,0 1 0,1 0 0,-1 0 0,0 0-1,-3 1 1,-2 0-29,0 1 0,0 0 0,0 1-1,0 0 1,1 0 0,0 0 0,-1 0-1,1 1 1,-11 9 0,-3 4-57,-23 25-1,34-32-12,-1-1 0,2 1 1,0 0-1,0 1 0,1 0 0,0 0 0,1 1 0,0 0 0,-5 13 0,11-24 10,0 0 0,-1 0 0,1-1-1,0 1 1,0 0 0,0 0 0,0 0-1,0 0 1,-1 0 0,2 0 0,-1-1-1,0 1 1,0 0 0,0 0 0,0 0-1,0 0 1,1 0 0,-1 0 0,0-1-1,1 1 1,-1 0 0,1 0 0,-1-1 0,1 1-1,-1 0 1,1 0 0,1 0 0,-1-1-1,0 1 1,0-1 0,0 1 0,1-1 0,-1 0 0,0 0-1,0 1 1,1-1 0,-1 0 0,0 0 0,1 0 0,-1-1-1,0 1 1,3-1 0,4-1-5,-1 0 0,1-1 1,-1 0-1,14-8 0,2-4 37,-1-1-1,-1-1 0,-1-1 1,0-1-1,28-34 1,-24 23 96,-1-2 0,-2-1 0,23-46 1,-37 65-60,0 1 1,-1-2 0,0 1 0,-2 0 0,1-1 0,-2 0 0,3-18-1,-6 32-61,0 0-1,0 1 0,0-1 0,0 0 1,1 0-1,-1 1 0,0-1 0,0 0 1,-1 1-1,1-1 0,0 0 0,0 0 1,0 1-1,0-1 0,-1 0 0,1 1 1,0-1-1,0 0 0,-1 1 0,1-1 1,-1 1-1,1-1 0,0 0 0,-1 1 1,1-1-1,-1 1 0,0-1 0,0 0 1,0 2-4,0-1-1,0 0 1,0 0 0,0 0 0,0 1 0,0-1 0,0 0-1,0 1 1,0-1 0,1 1 0,-1-1 0,0 1 0,0-1 0,0 1-1,0 0 1,-1 1 0,-5 5-8,1 0 0,-12 16 0,-1 6-4,1 1 0,1 1 0,2 1 0,1 0 1,1 1-1,2 0 0,-7 37 0,17-68 10,1 0 1,0 0-1,-1 0 1,1 0-1,0 0 0,0 1 1,0-1-1,1 0 0,-1 0 1,0 0-1,1 0 1,0 0-1,-1 0 0,1 0 1,1 2-1,-1-3 0,0 0 0,0 0-1,0 0 1,0 0 0,0 0 0,0 0 0,0 0-1,0-1 1,0 1 0,0-1 0,1 1 0,-1 0-1,0-1 1,0 0 0,1 1 0,-1-1-1,0 0 1,2 0 0,6 0 0,-1 0-1,0-1 1,0 0-1,1-1 1,-1 0-1,8-3 1,-6 2 4,16-5-1,3 0-9,0 1 1,30-4-1,-51 10 2,-1 0 0,0 1 0,0-1 0,0 2 0,1-1 0,-1 1 0,0 0 0,0 1 0,0-1 0,0 2 0,0-1 0,-1 1 0,12 6 0,-14-7 3,-1 0 0,-1 1-1,1 0 1,0 0 0,-1 0-1,1 0 1,-1 0 0,0 0-1,0 0 1,0 1 0,-1-1-1,1 1 1,-1-1 0,0 1-1,0 0 1,0-1 0,0 1-1,-1 0 1,1 0 0,-1 0-1,0-1 1,0 1 0,-1 0-1,1 0 1,-1 0 0,0 0-1,1-1 1,-2 1 0,-1 4-1,3-8 5,0 0 0,0 0 0,0 0 0,0 0 0,0 0 0,0 0 0,0 0 0,0 0 0,0 0 0,0 0-1,0 0 1,0-1 0,0 1 0,0 0 0,-1 0 0,1 0 0,0 0 0,0 0 0,0 0 0,0 0 0,0 0 0,0 0 0,0 0-1,0 0 1,0 0 0,0 0 0,0 0 0,0 0 0,0 0 0,-1 0 0,1 0 0,0 0 0,0 0 0,0 0 0,0 0 0,0 0-1,0 0 1,0 0 0,0 0 0,0 0 0,0 0 0,0 0 0,0 0 0,0 0 0,0 0 0,0 1 0,-1-1 0,1 0 0,0 0-1,0 0 1,0 0 0,0 0 0,0 0 0,0 0 0,0 0 0,0 0 0,0 0 0,0 0 0,0 0 0,0 0 0,0 0 0,0 1-1,0-1 1,0 0 0,0 0 0,0 0 0,0 0 0,0 0 0,-2-9 127,0-9 52,5-120 778,-3 138-962,0 0 0,-1-1 0,1 1-1,0 0 1,0 0 0,0 0 0,0 0 0,0 0 0,0 0 0,0 0-1,0 0 1,0 0 0,0 0 0,0 0 0,0-1 0,0 1 0,0 0 0,0 0-1,0 0 1,0 0 0,0 0 0,0 0 0,0 0 0,0 0 0,0 0-1,0 0 1,0 0 0,0-1 0,0 1 0,0 0 0,0 0 0,0 0-1,0 0 1,0 0 0,1 0 0,-1 0 0,0 0 0,0 0 0,0 0-1,0 0 1,0 0 0,0 0 0,0 0 0,0 0 0,0 0 0,0 0-1,0-1 1,0 1 0,0 0 0,1 0 0,-1 0 0,0 0 0,0 0 0,0 0-1,0 0 1,0 0 0,0 0 0,0 0 0,0 0 0,0 0 0,0 0-1,1 1 1,-1-1 0,0 0 0,0 0 0,0 0 0,0 0 0,5 7-144,4 10-98,-7-12 195,1 0 0,0 0 0,0 0 1,0 0-1,1 0 0,-1-1 0,1 0 0,0 0 0,0 0 0,1 0 0,-1 0 0,1-1 0,0 0 1,-1 0-1,2 0 0,-1-1 0,0 0 0,0 0 0,1 0 0,-1 0 0,1-1 0,0 0 0,-1 0 0,1-1 1,0 1-1,-1-1 0,1 0 0,0-1 0,9-1 0,-1-1 53,0 0-1,0-1 1,-1-1-1,0 0 1,0-1-1,0 0 1,0-1-1,-1 0 1,0-1-1,21-18 1,-26 19 26,0 1-1,0-1 1,-1-1 0,0 1 0,0-1-1,-1 0 1,0 0 0,0-1-1,-1 1 1,0-1 0,0 0 0,-1 0-1,3-15 1,-5 23-28,-1-1 1,0 1-1,0-1 1,0 1-1,0 0 1,0-1-1,0 1 1,0-1-1,0 1 0,-1-1 1,1 1-1,0-1 1,-1 1-1,1 0 1,-1-1-1,0 1 1,0-1-1,0 1 0,1 1 0,-1-1 0,0 1 0,1-1 0,-1 1 0,0 0 0,1-1 0,-1 1 0,0 0 0,1 0 0,-1 0 0,0-1 0,1 1 0,-1 0 0,0 0 0,0 0 0,1 0 0,-1 0 0,0 0 0,0 0 0,1 1 0,-1-1 0,-1 0 0,-2 2 3,0-1-1,1 1 1,-1 0 0,0 0 0,1 1 0,0-1 0,-1 1 0,1-1 0,0 1-1,-3 4 1,-9 12 22,0 1 0,-13 26-1,23-38-13,0 1-1,1 0 1,0 1-1,1-1 1,0 1-1,0-1 1,1 1-1,-1 11 0,3-20-8,-1-1 0,1 1 0,0-1-1,0 1 1,0 0 0,0-1 0,0 1-1,0-1 1,1 1 0,-1 0 0,0-1-1,0 1 1,0-1 0,0 1 0,1-1-1,-1 1 1,0-1 0,1 1 0,-1-1 0,0 1-1,1-1 1,-1 1 0,0-1 0,1 0-1,-1 1 1,1-1 0,-1 1 0,1-1-1,-1 0 1,1 0 0,-1 1 0,1-1-1,0 0 1,-1 0 0,1 0 0,-1 1-1,1-1 1,-1 0 0,1 0 0,0 0-1,-1 0 1,1 0 0,-1 0 0,1 0-1,-1 0 1,1-1 0,0 1 0,-1 0-1,2 0 1,29-14 119,-29 13-114,30-18 90,-1-2 0,0-1 0,-2-1-1,38-40 1,-66 63-93,-1-1 0,1 0 0,0 1 0,-1-1-1,1 0 1,-1 0 0,1 1 0,-1-1 0,0 0 0,1 0 0,-1 0 0,0 0 0,1 0 0,-1 1-1,0-1 1,0 0 0,0 0 0,0 0 0,0 0 0,0 0 0,0 0 0,0 0 0,0 0 0,0 1-1,-1-1 1,1 0 0,0 0 0,-1 0 0,1 0 0,0 0 0,-1 1 0,1-1 0,-1 0 0,1 0-1,-1 1 1,0-1 0,1 0 0,-1 1 0,-1-2 0,3 4-11,-1-1 0,0 0 0,0 0 0,0 0-1,1 1 1,-1-1 0,-1 0 0,1 0 0,0 1 0,0-1 0,0 0 0,-1 0 0,1 0 0,0 0-1,-1 1 1,0 0 0,-10 23-21,10-22-14,-10 25-7,-25 60 106,60-115-1776,-21 21 1584,0-1 0,-1 0 0,0 0 1,2-11-1,-3 15 88,5-28-406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6.487"/>
    </inkml:context>
    <inkml:brush xml:id="br0">
      <inkml:brushProperty name="width" value="0.025" units="cm"/>
      <inkml:brushProperty name="height" value="0.025" units="cm"/>
      <inkml:brushProperty name="color" value="#FFC114"/>
    </inkml:brush>
  </inkml:definitions>
  <inkml:trace contextRef="#ctx0" brushRef="#br0">199 1 18180,'-15'27'779,"2"1"0,1 0 0,1 1 0,1 0 0,2 1 0,-8 46 0,12-47-536,2 1 0,0 0 0,2 0 0,1-1 0,2 1 0,10 51-1,13-1-1178,-28-84 457,0 0-1,0 0 1,-1 1 0,1-1-1,-1 0 1,0 1-1,-4-5 1,-6-7-423,-82-110 507,94 123 526,-1 0 0,0 0-1,1 0 1,0 0-1,-1 0 1,1 0 0,0 0-1,0 0 1,0 0 0,0-1-1,1 1 1,-1 0-1,0-1 1,1 1 0,0-1-1,-1 1 1,1 0-1,0-1 1,1-3 0,0 4-4,0 0 1,0 0 0,0 0 0,1 0 0,-1 0 0,1 0 0,-1 0-1,1 0 1,0 1 0,0-1 0,0 1 0,0-1 0,0 1-1,0 0 1,0 0 0,0 0 0,0 0 0,1 0 0,2-1 0,165-60 657,-143 49-908,-9-2-97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0:56.893"/>
    </inkml:context>
    <inkml:brush xml:id="br0">
      <inkml:brushProperty name="width" value="0.025" units="cm"/>
      <inkml:brushProperty name="height" value="0.025" units="cm"/>
      <inkml:brushProperty name="color" value="#FFC114"/>
    </inkml:brush>
  </inkml:definitions>
  <inkml:trace contextRef="#ctx0" brushRef="#br0">1 20 17692,'8'-5'1984,"11"5"-1208,-1-4-336,2 1 649,2-1-993,-6 1 344,-3 3-168,-8 3-544</inkml:trace>
  <inkml:trace contextRef="#ctx0" brushRef="#br0" timeOffset="1">148 136 21317,'7'5'2000,"-2"-7"-1392,0-9-376,1-4 608,-2-5-664,-6 2-32,-3 0-224,-1 5-304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4.342"/>
    </inkml:context>
    <inkml:brush xml:id="br0">
      <inkml:brushProperty name="width" value="0.025" units="cm"/>
      <inkml:brushProperty name="height" value="0.025" units="cm"/>
      <inkml:brushProperty name="color" value="#FFC114"/>
    </inkml:brush>
  </inkml:definitions>
  <inkml:trace contextRef="#ctx0" brushRef="#br0">0 0 13787,'31'17'4082,"-21"-11"-3364,0 0-1,1-1 1,0 0 0,17 4 0,119 25 1897,-118-29-2490,-1-2-1,1-1 1,37-2 0,-48-1-224,-10 1-203,0 0-1,1 0 1,-1-1 0,0-1-1,0 1 1,16-6 0,-24 7 289,0 0 0,0 0 0,0 0 0,0-1 1,0 1-1,1 0 0,-1 0 0,0 0 0,0 0 0,0 0 0,0 0 1,0 0-1,0-1 0,0 1 0,0 0 0,0 0 0,0 0 1,1 0-1,-1 0 0,0 0 0,0-1 0,0 1 0,0 0 0,0 0 1,0 0-1,0 0 0,0 0 0,0-1 0,0 1 0,0 0 1,0 0-1,0 0 0,0 0 0,-1-1 0,1 1 0,0 0 0,0 0 1,0 0-1,0 0 0,0 0 0,0 0 0,0-1 0,0 1 0,0 0 1,0 0-1,-1 0 0,1 0 0,0 0 0,0 0 0,0 0 1,0 0-1,0 0 0,0 0 0,-1 0 0,1-1 0,0 1 0,0 0 1,0 0-1,-1 0 0,-7 1-601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4.774"/>
    </inkml:context>
    <inkml:brush xml:id="br0">
      <inkml:brushProperty name="width" value="0.025" units="cm"/>
      <inkml:brushProperty name="height" value="0.025" units="cm"/>
      <inkml:brushProperty name="color" value="#FFC114"/>
    </inkml:brush>
  </inkml:definitions>
  <inkml:trace contextRef="#ctx0" brushRef="#br0">8 0 15139,'-7'13'1585,"10"-4"-769,9-1-184,17-3 800,4-3-192,13 0-247,4-1-129,9-2-256,0-1-184,-1-2-776,-6 0-456,-9-2 680,-6-1-184,-9 3-104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5.243"/>
    </inkml:context>
    <inkml:brush xml:id="br0">
      <inkml:brushProperty name="width" value="0.025" units="cm"/>
      <inkml:brushProperty name="height" value="0.025" units="cm"/>
      <inkml:brushProperty name="color" value="#FFC114"/>
    </inkml:brush>
  </inkml:definitions>
  <inkml:trace contextRef="#ctx0" brushRef="#br0">40 0 14027,'8'7'715,"0"-1"1,1 0-1,0-1 0,0 0 0,0 0 1,0-1-1,14 5 0,-9-4-238,1 1 0,12 9-1,-19-11-389,0 1-1,-1 1 0,0-1 1,0 1-1,0 1 1,-1-1-1,0 1 1,0 0-1,-1 0 1,0 1-1,7 12 0,-11-16-75,1 1 0,-1-1 0,1 1 0,-1-1 0,0 1 0,-1-1 0,1 1 0,-1 0-1,0-1 1,0 1 0,-1 0 0,1-1 0,-1 1 0,0-1 0,0 1 0,0-1 0,-1 1-1,0-1 1,0 0 0,0 0 0,0 0 0,-1 0 0,1 0 0,-4 4 0,-7 6 41,-1 0 1,0-1-1,-1 0 1,-18 11 0,16-11-3,-3 1-53,-24 15-1,38-26-50,0 0 0,0 0 0,0 0 0,-1-1 0,1 0 0,-1 0 0,1-1-1,-1 1 1,-7-1 0,8-2-99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5.119"/>
    </inkml:context>
    <inkml:brush xml:id="br0">
      <inkml:brushProperty name="width" value="0.025" units="cm"/>
      <inkml:brushProperty name="height" value="0.025" units="cm"/>
      <inkml:brushProperty name="color" value="#FFC114"/>
    </inkml:brush>
  </inkml:definitions>
  <inkml:trace contextRef="#ctx0" brushRef="#br0">105 43 16155,'0'-8'1060,"-2"-13"34,2 20-1023,0 1-1,0-1 1,0 0 0,0 1 0,-1-1-1,1 0 1,0 1 0,0-1-1,-1 1 1,1-1 0,0 1-1,-1-1 1,1 1 0,0-1-1,-1 1 1,1-1 0,-1 1-1,1-1 1,-1 1 0,1 0 0,-1-1-1,1 1 1,-1 0 0,-1-1-1,2 1-10,-1 0 0,0 0 0,1 0 0,-1 0-1,1 0 1,-1 1 0,0-1 0,1 0 0,-1 0 0,1 0-1,-1 1 1,1-1 0,-1 0 0,1 1 0,-1-1 0,1 1-1,-1-1 1,1 0 0,0 1 0,-1-1 0,1 1 0,-1-1 0,1 1-1,0-1 1,0 1 0,-1 0 0,-8 20 452,8-19-423,-12 37 200,2 1-1,-11 72 1,3 84 57,17-175-308,1-4 20,-1 1 1,2-1-1,0 1 0,6 33 0,-6-49-49,0 0-1,1 0 0,-1-1 1,1 1-1,-1 0 0,1-1 0,0 1 1,-1-1-1,1 1 0,0-1 1,0 1-1,0-1 0,0 1 1,0-1-1,1 0 0,-1 0 0,0 1 1,1-1-1,-1 0 0,3 1 1,-3-2 3,1 1 0,-1-1 1,1 0-1,-1 0 0,1 0 1,-1 0-1,1 0 0,-1 0 1,1-1-1,0 1 0,-1 0 1,0-1-1,1 1 0,-1-1 1,1 0-1,-1 1 0,0-1 1,2-1-1,6-4 52,-1-1 1,0 0 0,0-1-1,-1 1 1,8-12 0,5-9 87,0-1 1,-3-1 0,0 0 0,13-34-1,-8 8 169,22-87-1,-26 57-85,-15 71-172,-3 19-30,-2 25-17,-9 126-11,11-133-8,1 0 0,1 0 0,1 0 0,10 42 0,-11-60 2,-1 0 1,1 0-1,-1 0 0,1 0 0,0-1 0,0 1 0,1-1 0,-1 0 0,1 1 0,0-1 0,-1 0 1,1-1-1,6 5 0,-7-5-1,1-1 0,-1 0 1,0 0-1,1 0 1,-1 0-1,1 0 1,-1-1-1,1 1 0,-1-1 1,1 0-1,0 1 1,-1-1-1,1 0 0,-1-1 1,1 1-1,-1 0 1,1-1-1,0 1 0,-1-1 1,0 0-1,1 0 1,3-2-1,4-3 8,-1 0 1,0-1-1,0 0 1,-1 0-1,0-1 1,0 0-1,-1 0 1,0-1-1,-1 0 1,7-11-1,3-7 52,-1-1 0,14-41 0,-19 43-116,-1-2-1,-1 1 0,-1-1 1,-2 0-1,2-37 0,-8 55-837,-1 9-90,-3 15 5,6-1 313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5.816"/>
    </inkml:context>
    <inkml:brush xml:id="br0">
      <inkml:brushProperty name="width" value="0.025" units="cm"/>
      <inkml:brushProperty name="height" value="0.025" units="cm"/>
      <inkml:brushProperty name="color" value="#FFC114"/>
    </inkml:brush>
  </inkml:definitions>
  <inkml:trace contextRef="#ctx0" brushRef="#br0">52 1 19004,'-2'4'485,"0"0"-1,0 0 1,0 0 0,1 0-1,-1 1 1,1-1 0,-1 7-1,-8 53 93,4-29-278,0-2-211,1-14-29,1 1 1,1 0 0,1 0 0,1 0 0,1 23 0,0-42-55,0 0 0,0 0 1,0 0-1,1 0 0,-1-1 0,0 1 1,0 0-1,1 0 0,-1 0 1,0-1-1,1 1 0,-1 0 0,1-1 1,-1 1-1,1 0 0,0-1 1,-1 1-1,1 0 0,-1-1 0,1 1 1,0-1-1,0 1 0,-1-1 0,1 0 1,0 1-1,0-1 0,-1 0 1,1 1-1,0-1 0,0 0 0,0 0 1,0 0-1,-1 0 0,1 0 0,0 0 1,0 0-1,0 0 0,0 0 1,0 0-1,-1 0 0,1 0 0,0-1 1,0 1-1,1-1 0,5-1 22,-1-1 0,1 0 1,-1 0-1,7-5 0,-12 8-27,21-16 105,34-28 1,-34 25-31,25-17 1,-24 21-34,28-18-6,-48 31-34,1 0 0,0 0 0,0 1 0,0-1 0,0 1 0,0 0 0,0 0 1,0 0-1,1 0 0,5 1 0,-8 0-5,0 0 0,0 1 1,0 0-1,0-1 0,0 1 0,0 0 0,-1 0 0,1 0 1,0 0-1,0 0 0,-1 0 0,1 1 0,-1-1 0,1 0 1,-1 1-1,0 0 0,1-1 0,-1 1 0,0 0 1,0-1-1,0 1 0,0 0 0,0 0 0,-1 0 0,1 0 1,-1 0-1,1 0 0,0 3 0,1 8-10,-1-1 1,0 1-1,0 17 0,-2-20 21,0 5 612,2-23-408,1-1 1,-1 1-1,0-1 0,-1 1 1,-1-13-1,1-9 257,0 15-247,2-28 279,-2 42-502,0 0 0,0 0-1,1 0 1,-1 0 0,0 0 0,0 0 0,1 0 0,-1 0 0,1 0 0,-1 0 0,0 0 0,1 1-1,0-1 1,-1 0 0,1 0 0,-1 0 0,1 1 0,0-1 0,0 0 0,-1 1 0,1-1 0,0 1-1,0-1 1,0 1 0,0-1 0,0 1 0,-1 0 0,1-1 0,0 1 0,0 0 0,0 0 0,0-1-1,2 1 1,-1 1-80,1-1-1,0 0 1,-1 0 0,1 0-1,0 0 1,-1-1-1,1 1 1,-1-1-1,1 1 1,-1-1 0,1 0-1,-1 0 1,1 0-1,-1 0 1,0 0-1,1-1 1,-1 1 0,0-1-1,0 0 1,0 1-1,0-1 1,-1 0-1,1 0 1,0 0 0,-1 0-1,1-1 1,-1 1-1,0 0 1,0-1-1,0 1 1,0 0 0,0-1-1,1-3 1,5-19-405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6.235"/>
    </inkml:context>
    <inkml:brush xml:id="br0">
      <inkml:brushProperty name="width" value="0.025" units="cm"/>
      <inkml:brushProperty name="height" value="0.025" units="cm"/>
      <inkml:brushProperty name="color" value="#FFC114"/>
    </inkml:brush>
  </inkml:definitions>
  <inkml:trace contextRef="#ctx0" brushRef="#br0">42 1 16988,'-16'0'1896,"5"1"-1120,1 4-376,6 0 1169,4 2-489,10-1-824,4 0-432,2 1 1376,2-1-1168,10 0-32,3 1 40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6.651"/>
    </inkml:context>
    <inkml:brush xml:id="br0">
      <inkml:brushProperty name="width" value="0.025" units="cm"/>
      <inkml:brushProperty name="height" value="0.025" units="cm"/>
      <inkml:brushProperty name="color" value="#FFC114"/>
    </inkml:brush>
  </inkml:definitions>
  <inkml:trace contextRef="#ctx0" brushRef="#br0">146 233 17372,'-3'4'349,"-1"1"1,0-1 0,0 0-1,0-1 1,-1 1 0,1-1 0,-7 4-1,-17 14 1099,15-9-857,1 1 1,-12 14 0,21-22-537,-1 0 0,1 0 1,0 0-1,1 0 0,-1 0 0,1 1 1,0-1-1,0 1 0,0 0 1,0 6-1,2-11-50,-1 0 1,1 1-1,0-1 1,0 0-1,0 1 1,0-1-1,0 0 1,0 1 0,0-1-1,1 0 1,-1 1-1,0-1 1,1 0-1,-1 0 1,1 1-1,-1-1 1,1 0-1,0 0 1,1 2-1,-1-3 0,-1 1-1,1-1 1,0 1-1,0-1 1,0 0-1,0 1 1,0-1 0,0 0-1,0 0 1,0 0-1,0 1 1,0-1-1,0 0 1,-1 0-1,1-1 1,0 1-1,0 0 1,0 0-1,0 0 1,1-1-1,6-2 28,0 0 0,-1-1 0,1 0 0,10-8 0,-17 12-29,10-9 53,-1 0-1,0 0 1,0-1 0,-1 0-1,0 0 1,-1-1 0,0-1-1,7-14 1,46-101 598,-61 127-654,0 0 4,32-82 458,-29 71-378,1 0 1,-2 0-1,0 0 0,0-1 1,0-12-1,-2 23-78,0 1-1,0-1 1,0 1 0,0-1-1,0 0 1,0 1 0,0-1 0,0 1-1,0-1 1,0 1 0,0-1-1,0 1 1,-1-1 0,1 1-1,0-1 1,0 1 0,-1-1-1,1 1 1,0-1 0,-1 1-1,1 0 1,-1-1 0,-7 4 45,-8 17-34,7-2-83,0 1-1,1 0 1,1 0 0,1 1 0,1-1 0,0 1-1,2 1 1,0-1 0,2 0 0,0 35 0,2-47 32,-1 1 1,1 0 0,1-1 0,-1 1 0,1-1-1,1 1 1,0-1 0,0 0 0,7 13-1,-7-18 11,-1 0-1,1 0 1,0 0-1,0-1 1,0 1-1,0-1 1,5 3-1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7.323"/>
    </inkml:context>
    <inkml:brush xml:id="br0">
      <inkml:brushProperty name="width" value="0.025" units="cm"/>
      <inkml:brushProperty name="height" value="0.025" units="cm"/>
      <inkml:brushProperty name="color" value="#FFC114"/>
    </inkml:brush>
  </inkml:definitions>
  <inkml:trace contextRef="#ctx0" brushRef="#br0">177 1 20820,'1'2'155,"-1"1"-1,1-1 0,0 0 0,-1 1 0,0-1 1,0 1-1,1-1 0,-1 1 0,-1-1 1,1 1-1,0-1 0,-1 1 0,1-1 0,-1 0 1,-1 4-1,-2 9 223,-27 208 2587,14 4-3799,17-224 642,0 0 0,-1 0 0,1 0 1,-1 0-1,1 0 0,-1 0 0,-2 4 1,3-7 131,0 0 0,0 1 0,0-1 1,0 0-1,-1 0 0,1 1 0,0-1 1,0 0-1,-1 0 0,1 1 0,0-1 0,0 0 1,-1 0-1,1 0 0,0 0 0,0 1 1,-1-1-1,1 0 0,0 0 0,-1 0 1,1 0-1,0 0 0,-1 0 0,1 0 1,0 0-1,-1 0 0,1 0 0,-13-10-1679,3-4 724,2 0-1,0-1 1,0 0 0,1 0 0,1-1-1,-6-23 1,5 17 484,-1-6 69,0 0 0,-4-34 0,10 50 701,1 0 1,0-1-1,1 1 0,1-1 0,-1 1 0,2-1 0,4-19 0,-3 26 123,-1 0 0,1 1 0,0-1-1,0 0 1,1 1 0,0 0 0,0 0-1,0 0 1,0 0 0,1 1 0,0-1-1,0 1 1,0 0 0,0 1 0,0-1 0,1 1-1,0 0 1,0 1 0,12-5 0,0 2 220,0 0 0,1 1 1,0 1-1,0 1 0,25-1 1,-34 3-435,-1 0 0,1 1 1,-1 0-1,1 0 0,-1 1 0,0 0 0,12 5 1,-18-6-129,0 0 1,0 1 0,0 0 0,0-1-1,0 1 1,-1 0 0,1 0-1,0 0 1,-1 1 0,0-1 0,0 1-1,0-1 1,0 1 0,0 0 0,0-1-1,0 1 1,-1 0 0,0 0-1,1 1 1,-1-1 0,0 0 0,-1 0-1,1 0 1,0 5 0,-1 1 1,-1 0 0,1 1 0,-2-1 0,1 0 1,-1 0-1,-1-1 0,1 1 0,-1 0 0,-6 9 0,-41 74 183,39-77-169,6-8-12,0 0 0,0 1-1,-7 14 1,12-21-27,-1 1 0,1-1 0,-1 0 0,1 0 0,-1 1 0,1-1 1,0 0-1,0 0 0,0 1 0,-1-1 0,1 0 0,1 1 0,-1-1 0,0 0 0,0 1 0,0-1 0,1 0 1,-1 0-1,0 1 0,1-1 0,-1 0 0,1 0 0,0 0 0,-1 0 0,1 1 0,0-1 0,0 0 1,0 0-1,0 0 0,0-1 0,0 1 0,1 1 0,14 7-210,1 0 1,19 7-1,-17-9 24,-1 2 0,0 0 0,17 12 0,-31-19 160,0 1 1,0 0-1,-1 1 0,1-1 1,-1 1-1,0-1 0,1 1 1,-2 0-1,1 0 0,0 0 1,-1 1-1,0-1 0,0 1 1,0-1-1,0 1 0,-1 0 1,1 5-1,-2-6 57,1 1 0,-2 0 0,1-1-1,0 1 1,-1 0 0,0-1 0,0 1 0,0-1 0,-1 1 0,1-1 0,-1 0 0,0 0-1,0 1 1,-1-2 0,1 1 0,-1 0 0,0 0 0,0-1 0,0 1 0,0-1-1,-1 0 1,-3 3 0,-7 4 223,1-1 0,-2 0 0,1-1 0,-29 12 0,27-14 20,-1 0 0,0-1 0,-1 0-1,-32 2 1,43-6-268,0 0 1,-1-1-1,1 0 0,-1 0 0,1-1 0,-1 0 0,1 0 1,0-1-1,0 0 0,-1 0 0,1 0 0,1-1 1,-1 0-1,-7-5 0,12 6-62,0 1 0,0 0 0,0-1-1,0 1 1,1-1 0,-1 0 0,1 1 0,-1-1 0,1 0 0,0 0-1,-1 0 1,1 0 0,0 0 0,1 0 0,-1-1 0,0 1 0,0 0 0,1 0-1,-1-1 1,1 1 0,0-3 0,2-9-345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4.608"/>
    </inkml:context>
    <inkml:brush xml:id="br0">
      <inkml:brushProperty name="width" value="0.05" units="cm"/>
      <inkml:brushProperty name="height" value="0.05" units="cm"/>
    </inkml:brush>
  </inkml:definitions>
  <inkml:trace contextRef="#ctx0" brushRef="#br0">10 354 16011,'-3'5'895,"-3"8"815,6-13-1665,0 0 0,0 0 0,0 0-1,0 1 1,0-1 0,0 0-1,0 0 1,0 0 0,0 1 0,0-1-1,0 0 1,0 0 0,0 0-1,0 1 1,0-1 0,0 0-1,0 0 1,0 0 0,1 0 0,-1 1-1,0-1 1,0 0 0,0 0-1,0 0 1,0 0 0,1 0-1,-1 1 1,0-1 0,0 0 0,0 0-1,0 0 1,1 0 0,-1 0-1,0 0 1,0 0 0,0 0-1,1 0 1,-1 0 0,0 0 0,0 0-1,0 0 1,1 0 0,-1 0-1,0 0 1,0 0 0,0 0-1,0 0 1,1 0 0,-1 0 0,0 0-1,0 0 1,0 0 0,1 0-1,-1 0 1,0 0 0,0-1 0,4 0 190,-1 0 1,0 0-1,1-1 1,-1 1-1,0-1 1,0 0 0,0 0-1,0 0 1,4-5-1,26-27 861,-21 20-692,17-18 116,0-2 1,-2-1-1,-2-1 1,37-69-1,-59 98-482,0 0 1,0 0 0,2-14-1,-4 21-36,-1-1-1,0 0 0,0 1 1,1-1-1,-1 0 0,0 1 1,0-1-1,0 0 1,0 1-1,0-1 0,0 0 1,0 1-1,0-1 1,0 0-1,0 1 0,0-1 1,-1 0-1,1 1 1,0-1-1,0 0 0,-1 1 1,1-1-1,0 1 0,-1-1 1,1 1-1,-1-1 1,1 1-1,-1-1 0,1 1 1,-1-1-1,1 1 1,-1-1-1,1 1 0,-1 0 1,1-1-1,-1 1 1,0 0-1,1-1 0,-1 1 1,0 0-1,1 0 0,-1 0 1,0 0-1,1 0 1,-1 0-1,0 0 0,1 0 1,-1 0-1,0 0 1,1 0-1,-1 0 0,0 0 1,1 0-1,-1 1 1,0-1-1,0 1 0,-6 1 0,0 1-1,1 0 0,-1 0 0,1 1 0,0 0 1,0 0-1,0 1 0,0 0 0,1-1 1,0 2-1,-6 6 0,-8 12-38,-21 32-1,38-52 36,-9 12-10,1 1 0,0 1 0,1 0 0,1 0 0,1 0 0,1 1-1,0 0 1,1 0 0,-2 25 0,7-42 11,-1-1-1,1 1 1,0 0-1,0-1 1,0 1-1,0-1 1,0 1-1,1-1 1,-1 1-1,0 0 1,1-1 0,-1 1-1,1-1 1,-1 1-1,1-1 1,0 0-1,0 1 1,0-1-1,0 0 1,0 1-1,0-1 1,0 0-1,0 0 1,0 0-1,0 0 1,1 0-1,-1 0 1,0 0-1,1 0 1,-1-1 0,1 1-1,-1 0 1,1-1-1,-1 1 1,1-1-1,-1 0 1,1 1-1,-1-1 1,1 0-1,3 0 1,1-1-2,1 1 0,0-1 0,0-1 0,-1 1 0,1-1 0,-1 0 0,0 0 0,9-5 0,2-2 5,0-1 0,-1-1-1,-1 0 1,0-1 0,0-1 0,-1 0 0,-1-1 0,0-1 0,-1 0-1,11-17 1,-15 14-75,-7 13-16,-7 12 13,-2 4 21,1 1 1,0 0-1,1 1 0,-7 20 1,10-25 14,1 0-1,0 0 1,0 1 0,1-1-1,0 1 1,0-1 0,1 0 0,1 16-1,0-22 30,-1 1-1,1-1 0,0 0 1,0 0-1,0 0 1,0 0-1,0 0 0,0 0 1,0 0-1,1 0 1,-1 0-1,1 0 0,-1-1 1,1 1-1,0 0 0,-1-1 1,1 0-1,0 1 1,0-1-1,0 0 0,0 0 1,0 0-1,0 0 0,1-1 1,-1 1-1,0 0 1,0-1-1,1 0 0,-1 1 1,0-1-1,4 0 0,2 0-9,0 0 0,1-1 0,-1 0 0,0 0 0,0-1 0,0 0 0,13-5 0,-8 1 40,0 0 0,-1 0 0,0-1 0,0-1 0,-1 0 0,0-1 0,0 0 0,-1 0 0,0-1 0,0-1 0,-1 1 0,-1-2 0,0 1 0,-1-1 0,0 0 0,0-1 0,-1 0 0,6-19 0,-13 15 113,0 15-74,0 11-75,1-9 37,-1 1-31,0-26-2862,5 6 2330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7.881"/>
    </inkml:context>
    <inkml:brush xml:id="br0">
      <inkml:brushProperty name="width" value="0.025" units="cm"/>
      <inkml:brushProperty name="height" value="0.025" units="cm"/>
      <inkml:brushProperty name="color" value="#FFC114"/>
    </inkml:brush>
  </inkml:definitions>
  <inkml:trace contextRef="#ctx0" brushRef="#br0">0 1 20836,'3'6'215,"-1"0"0,1 0 0,-1 0 0,-1 0 0,1 1 0,-1-1 0,0 1 0,-1-1 0,0 1 0,0-1 0,0 1 0,-2 10 0,2 36 675,1-46-804,0 0 0,0 0 0,1 0 0,0-1 0,1 1-1,4 8 1,-7-13-80,1 0 0,0-1-1,0 1 1,0-1 0,0 1-1,0-1 1,0 1 0,1-1 0,-1 0-1,0 1 1,1-1 0,-1 0-1,1 0 1,-1 0 0,1 0-1,0 0 1,-1-1 0,1 1-1,0 0 1,0-1 0,0 1 0,-1-1-1,1 0 1,0 1 0,0-1-1,0 0 1,0 0 0,-1 0-1,1-1 1,2 1 0,6-3-24,0-1 1,-1 0 0,1 0-1,-1-1 1,0 0 0,-1 0-1,1-1 1,-1-1 0,0 1-1,11-13 1,7-9-62,32-46 0,-52 65 66,2-1-3,-4 3 5,1 1 0,0 0 0,0 0 1,6-5-1,-11 11 11,1-1 0,-1 1 1,0 0-1,0 0 0,0 0 0,0 0 1,0 0-1,1 0 0,-1-1 1,0 1-1,0 0 0,0 0 1,0 0-1,1 0 0,-1 0 1,0 0-1,0 0 0,0 0 0,1 0 1,-1 0-1,0 0 0,0 0 1,0 0-1,0 0 0,1 0 1,-1 0-1,0 0 0,0 0 1,0 0-1,1 0 0,-1 0 0,0 0 1,0 0-1,0 1 0,0-1 1,1 0-1,-1 0 0,0 0 1,0 0-1,0 1 0,3 9 20,-4 15 14,1-23-32,-12 84 79,6-48 262,-2 54 1,11-72-135,-4-20-205,1 1 0,0-1-1,1 0 1,-1 1 0,0-1-1,0 0 1,0 1 0,0-1-1,0 1 1,0-1 0,0 0-1,0 1 1,1-1 0,-1 0-1,0 1 1,0-1 0,1 0-1,-1 0 1,0 1 0,0-1 0,1 0-1,-1 0 1,0 1 0,0-1-1,1 0 1,-1 0 0,0 0-1,1 1 1,-1-1 0,1 0-1,-1 0 1,0 0 0,1 0-1,-1 0 1,0 0 0,1 0-1,-1 0 1,1 0 0,-1 0 0,0 0-1,1 0 1,14-13 183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8.850"/>
    </inkml:context>
    <inkml:brush xml:id="br0">
      <inkml:brushProperty name="width" value="0.025" units="cm"/>
      <inkml:brushProperty name="height" value="0.025" units="cm"/>
      <inkml:brushProperty name="color" value="#FFC114"/>
    </inkml:brush>
  </inkml:definitions>
  <inkml:trace contextRef="#ctx0" brushRef="#br0">5 0 19628,'-5'8'1641,"8"0"-1089,4 2-216,15-4 680,12 0-144,14-5-264,6 1-136,9-1-136,2 2-88,-1-2-224,-7-1-168,-12 5-736,-8-1-376,-15 3 976,-12 5-168,-10-7-232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9.284"/>
    </inkml:context>
    <inkml:brush xml:id="br0">
      <inkml:brushProperty name="width" value="0.025" units="cm"/>
      <inkml:brushProperty name="height" value="0.025" units="cm"/>
      <inkml:brushProperty name="color" value="#FFC114"/>
    </inkml:brush>
  </inkml:definitions>
  <inkml:trace contextRef="#ctx0" brushRef="#br0">1 1 18436,'4'16'1744,"10"-6"-1008,6-5-279,15-3 695,6-1-152,11-1-240,2-4-224,5 0-496,0 1-448,-7-3-736,-7 0-536,-10 5 1264,-6-2-289,-12-1-343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3:49.672"/>
    </inkml:context>
    <inkml:brush xml:id="br0">
      <inkml:brushProperty name="width" value="0.025" units="cm"/>
      <inkml:brushProperty name="height" value="0.025" units="cm"/>
      <inkml:brushProperty name="color" value="#FFC114"/>
    </inkml:brush>
  </inkml:definitions>
  <inkml:trace contextRef="#ctx0" brushRef="#br0">1 36 14019,'1'-2'168,"0"0"0,0 0 0,1 0-1,-1 0 1,1 0 0,-1 0 0,1 0 0,0 1 0,0-1 0,0 1-1,0-1 1,0 1 0,0 0 0,0-1 0,0 1 0,1 0-1,-1 1 1,0-1 0,1 0 0,-1 1 0,3-1 0,5-1 414,0 0 0,0 1 0,19 1 0,-16 1-489,0 1-1,0 0 0,-1 1 0,0 0 1,1 1-1,-1 0 0,0 1 0,-1 0 1,1 1-1,-1 0 0,-1 1 1,21 16-1,-26-18-50,1-1-1,-1 1 1,0 0 0,-1 1-1,1-1 1,-1 1 0,0 0-1,-1 0 1,1 0 0,-1 1-1,-1-1 1,1 1 0,-1 0 0,0-1-1,0 1 1,-1 0 0,0 0-1,0 0 1,-1 0 0,0 0-1,0 0 1,-1 0 0,0 0-1,-3 14 1,-1-5 174,-2-1 0,1 0 0,-2 0 0,0 0 0,-1-1-1,-15 18 1,-4 2 427,-38 36 0,43-50-734,-1 0 0,-29 18 0,2-2-818,37-26 545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0.487"/>
    </inkml:context>
    <inkml:brush xml:id="br0">
      <inkml:brushProperty name="width" value="0.025" units="cm"/>
      <inkml:brushProperty name="height" value="0.025" units="cm"/>
      <inkml:brushProperty name="color" value="#FFC114"/>
    </inkml:brush>
  </inkml:definitions>
  <inkml:trace contextRef="#ctx0" brushRef="#br0">116 31 16516,'-2'1'149,"0"0"0,0 0 1,-1 0-1,1 0 1,0 1-1,0-1 1,0 1-1,1 0 1,-1-1-1,0 1 1,1 0-1,-1 0 0,1 0 1,-1 0-1,0 3 1,-17 38 284,14-30 27,-9 24-150,2 2 1,2-1 0,1 1 0,2 1 0,2 0 0,2-1 0,1 1 0,2 1 0,8 58 0,-7-90-258,1 0 0,0 1 1,0-2-1,1 1 0,0 0 0,1 0 1,7 11-1,-10-17-41,0-1-1,1 0 1,0 1 0,-1-1-1,1 0 1,0 0 0,0 0 0,1-1-1,-1 1 1,0 0 0,0-1-1,1 0 1,-1 1 0,1-1-1,-1 0 1,1 0 0,0 0-1,-1-1 1,1 1 0,0-1 0,-1 1-1,1-1 1,0 0 0,0 0-1,0 0 1,-1 0 0,1-1-1,0 1 1,4-2 0,2-1 13,-1-1 0,1 0 1,-1 0-1,0 0 0,0-1 1,-1-1-1,1 1 0,11-12 1,50-59 177,-39 36-64,-2 0 1,-2-2-1,-2-1 0,-1-1 0,19-55 1,-38 90-102,-1 1 1,1-1-1,-1 0 1,-1 0 0,0 0-1,0 0 1,0 0-1,-1 0 1,-1-1-1,0 1 1,-1-14-1,1 22-34,0 0 0,0 0 0,0 0 0,-1 0 0,1 0 0,0 0 0,-1 0 0,1 0 0,-1 0 0,1 0 0,-1 0 0,1 0 0,-1 0 0,1 0 0,-1 0 0,0 0 0,0 1 0,1-1 0,-1 0 0,0 1 0,-1-2 0,1 2-3,0 0 0,0 0-1,0 0 1,0 0 0,1 0 0,-1 0 0,0 1 0,0-1-1,0 0 1,1 0 0,-1 1 0,0-1 0,1 0-1,-1 1 1,0-1 0,0 1 0,1-1 0,-1 1-1,1-1 1,-1 1 0,0 0 0,-4 4-5,1 0 0,0 1 1,0-1-1,1 1 0,-4 7 1,4-7-2,1 1 0,0 0 0,0 0 0,0 0 0,1 0 0,0 1 0,1-1 0,-1 0 0,1 0 1,1 1-1,-1-1 0,1 0 0,0 0 0,1 0 0,0 0 0,0 0 0,4 8 0,-4-11 3,-1 0 1,1-1-1,1 1 0,-1 0 0,0-1 1,1 1-1,0-1 0,0 0 1,0 0-1,0 0 0,0 0 1,1 0-1,-1-1 0,1 1 0,-1-1 1,1 0-1,0 0 0,0-1 1,0 1-1,0-1 0,0 0 0,1 0 1,-1 0-1,0-1 0,1 1 1,-1-1-1,0 0 0,0 0 0,8-2 1,-1 0 3,0-2 1,0 1-1,-1-1 1,1-1-1,-1 0 1,0-1-1,0 0 1,-1 0-1,0-1 1,0 0-1,9-10 0,-1 1-56,-2-1 0,0 0-1,-1-2 1,19-30-1,-28 40-97,0-1 0,0 0-1,-1 0 1,4-14-1,-7 20-34,0-1-1,0 0 0,0 1 1,-1-1-1,0 0 0,0 1 1,0-1-1,0 0 1,-1 1-1,0-1 0,0 1 1,-2-8-1,2 11 131,1 0-1,-1-1 1,1 1 0,-1 0-1,0-1 1,0 1-1,1 0 1,-1 0 0,0 0-1,0 0 1,0 0 0,0 0-1,-1 0 1,1 0-1,0 0 1,0 0 0,-1 1-1,1-1 1,0 0 0,-1 1-1,-1-1 1,-10 0-762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1.237"/>
    </inkml:context>
    <inkml:brush xml:id="br0">
      <inkml:brushProperty name="width" value="0.025" units="cm"/>
      <inkml:brushProperty name="height" value="0.025" units="cm"/>
      <inkml:brushProperty name="color" value="#FFC114"/>
    </inkml:brush>
  </inkml:definitions>
  <inkml:trace contextRef="#ctx0" brushRef="#br0">19 0 20076,'0'0'34,"0"0"-1,0 0 0,0 1 1,0-1-1,0 0 1,0 0-1,1 0 0,-1 0 1,0 0-1,0 0 1,0 0-1,0 0 0,0 0 1,0 0-1,0 0 1,0 0-1,0 0 0,0 0 1,0 0-1,0 0 1,0 0-1,0 0 0,0 0 1,0 0-1,0 0 0,0 0 1,0 0-1,0 0 1,1 0-1,-1 0 0,0 0 1,0 0-1,0 0 1,0 0-1,0 0 0,0 0 1,0 0-1,0 0 1,0 0-1,0 0 0,0 0 1,0 0-1,0 0 1,0 0-1,0 0 0,0 0 1,0 0-1,0 0 0,1 0 1,-1 0-1,0 0 1,0 0-1,0 0 0,0 0 1,0 0-1,0-1 1,0 1-1,1 10 578,-2 13-10,-9 72 566,5-71-1096,2 1-1,1-1 0,1 1 1,4 46-1,-3-69-65,1 0 0,-1-1-1,0 1 1,1 0 0,-1-1 0,1 1 0,0 0-1,-1-1 1,1 1 0,0-1 0,0 1-1,0-1 1,0 0 0,0 1 0,1-1 0,-1 0-1,0 0 1,1 0 0,-1 0 0,1 0 0,-1 0-1,1 0 1,-1 0 0,1 0 0,-1-1 0,1 1-1,0-1 1,-1 1 0,1-1 0,0 0 0,0 1-1,-1-1 1,1 0 0,0 0 0,0-1-1,-1 1 1,1 0 0,0 0 0,-1-1 0,4 0-1,5-2 11,0 0 0,0 0 0,-1-1 0,1-1 0,11-7-1,18-14 33,11-7-18,-33 23-25,-13 7-5,1 0 0,0 0 0,1 1 0,9-4 0,-15 5 7,1 1-1,-1 0 1,0 0 0,1 0-1,-1 0 1,1 0 0,-1 0-1,1 0 1,-1 0 0,1 0 0,-1 0-1,0 0 1,1 1 0,-1-1-1,1 0 1,-1 0 0,1 0-1,-1 0 1,0 1 0,1-1-1,-1 0 1,0 0 0,1 1-1,-1-1 1,0 0 0,1 1-1,-1-1 1,0 0 0,1 1-1,-1-1 1,0 1 0,0-1 0,0 0-1,1 1 1,-1-1 0,0 1-1,0-1 1,0 1 0,0-1-1,0 0 1,0 1 0,0-1-1,0 1 1,0-1 0,0 1-1,0 0 1,-3 26 497,2-19-303,3-10 17,1 1 1,-1-1 0,0 0-1,0 0 1,0 0 0,0 0 0,3-4-1,16-18 296,-9 9-413,0 1-1,1 1 0,1 0 1,15-12-1,-23 21-435,0 0 1,-1 0-1,1-1 0,-1 0 1,0 0-1,5-7 1,-8 8-38,0 1 0,0 0 0,-1 0 1,1-1-1,-1 1 0,0-1 1,0 1-1,0-1 0,0 1 1,-1-1-1,1 0 0,-1 1 1,-1-8-1,-1-13-1001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1.656"/>
    </inkml:context>
    <inkml:brush xml:id="br0">
      <inkml:brushProperty name="width" value="0.025" units="cm"/>
      <inkml:brushProperty name="height" value="0.025" units="cm"/>
      <inkml:brushProperty name="color" value="#FFC114"/>
    </inkml:brush>
  </inkml:definitions>
  <inkml:trace contextRef="#ctx0" brushRef="#br0">7 2 17308,'-7'-1'1616,"10"8"-1088,6 3-240,11 4 912,0-1-687,8-1-121,4-1-192,9 0-168,2 1-24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2.033"/>
    </inkml:context>
    <inkml:brush xml:id="br0">
      <inkml:brushProperty name="width" value="0.025" units="cm"/>
      <inkml:brushProperty name="height" value="0.025" units="cm"/>
      <inkml:brushProperty name="color" value="#FFC114"/>
    </inkml:brush>
  </inkml:definitions>
  <inkml:trace contextRef="#ctx0" brushRef="#br0">163 261 19276,'-15'9'1400,"7"-4"-1058,-1 0 1,1 0-1,-1 1 1,1 0-1,1 0 0,0 1 1,0 0-1,0 1 1,0-1-1,-9 16 1,6-5-210,2-5-73,1 0 1,0 0-1,1 0 1,1 0-1,-5 17 1,10-29-53,0 1 0,-1-1 0,1 0 1,0 0-1,-1 0 0,1 0 0,0 1 1,0-1-1,0 0 0,0 0 0,0 0 1,1 1-1,-1-1 0,0 0 0,0 0 1,1 0-1,-1 0 0,1 0 0,-1 0 1,1 1-1,-1-1 0,1 0 0,0 0 1,-1-1-1,1 1 0,0 0 0,2 2 1,-2-3-3,0 1 0,1-1 1,-1 0-1,1 0 0,-1 0 1,1 1-1,-1-1 0,1 0 0,-1-1 1,1 1-1,-1 0 0,1 0 1,-1-1-1,1 1 0,-1-1 1,0 1-1,1-1 0,-1 1 1,0-1-1,1 0 0,-1 0 0,1-1 1,16-11-33,-1 0 0,-1-1-1,0-1 1,14-19 0,49-71-177,-60 75 145,-1-1 0,-1-1 0,-2 0-1,-2-1 1,19-68 0,-31 98 61,-1 1 0,1 0 1,-1-1-1,1 1 0,-1-1 0,0 1 0,0 0 1,0-1-1,-1 1 0,1-1 0,0 1 0,-2-5 1,2 7-3,-1 0 0,1-1 0,0 1 0,0 0 0,0 0 0,-1-1 0,1 1 0,0 0 1,0 0-1,-1-1 0,1 1 0,0 0 0,-1 0 0,1 0 0,0 0 0,0-1 0,-1 1 0,1 0 0,0 0 1,-1 0-1,1 0 0,0 0 0,-1 0 0,1 0 0,-1 0 0,1 0 0,0 0 0,-1 0 0,1 0 1,-1 0-1,-16 13 26,10-5-9,1 1 1,-1-1-1,2 1 1,-1 1-1,1-1 1,1 1-1,0 0 1,0 0-1,-3 16 1,2-2 33,0 0 1,2 0-1,0 27 0,3-34-107,0 0 0,2 0 0,0 0 0,0 0 0,7 18 0,-7-28 2,0-1 0,0 1 0,1-1 0,0 1 0,0-1 0,0 0 0,1 0 1,0 0-1,0-1 0,1 1 0,0-1 0,-1 0 0,2-1 0,9 9 0,12-3-203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2.500"/>
    </inkml:context>
    <inkml:brush xml:id="br0">
      <inkml:brushProperty name="width" value="0.025" units="cm"/>
      <inkml:brushProperty name="height" value="0.025" units="cm"/>
      <inkml:brushProperty name="color" value="#FFC114"/>
    </inkml:brush>
  </inkml:definitions>
  <inkml:trace contextRef="#ctx0" brushRef="#br0">454 5 17772,'-21'-2'615,"0"0"-1,1 2 1,-1 0 0,1 2 0,-1 0 0,1 1-1,-1 1 1,1 1 0,1 1 0,-1 0 0,-37 19-1,45-19-542,1 1 0,-1 0-1,1 1 1,0 0-1,1 0 1,0 1 0,0 1-1,1 0 1,0 0 0,0 1-1,2 0 1,-1 0-1,1 0 1,1 1 0,0 1-1,1-1 1,0 1-1,1-1 1,-3 16 0,5-22-49,2 1 0,-1-1 0,1 0 0,0 1 0,0-1 0,0 0 0,1 0 1,0 1-1,0-1 0,1 0 0,0 0 0,0 0 0,0 0 0,1-1 0,5 10 0,-4-9-16,1 0 0,0-1-1,0 1 1,0-1 0,1 0-1,0 0 1,0-1 0,0 0-1,0 0 1,1 0 0,-1-1-1,1 0 1,8 3-1,0-2-99,1-1-1,0 0 0,0-1 1,0 0-1,0-2 0,1 0 0,-1-1 1,0 0-1,0-1 0,0-1 0,0-1 1,-1 0-1,29-11 0,21-15-177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3.230"/>
    </inkml:context>
    <inkml:brush xml:id="br0">
      <inkml:brushProperty name="width" value="0.025" units="cm"/>
      <inkml:brushProperty name="height" value="0.025" units="cm"/>
      <inkml:brushProperty name="color" value="#FFC114"/>
    </inkml:brush>
  </inkml:definitions>
  <inkml:trace contextRef="#ctx0" brushRef="#br0">1 0 18132,'2'6'301,"0"0"0,0 0 1,0 0-1,-1 0 0,0 0 1,0 1-1,-1-1 0,0 0 0,0 1 1,0-1-1,-1 0 0,-1 8 1,0 13 771,2-24-984,-2 23 353,1 0 0,2 0 0,0 0 1,8 38-1,-7-58-414,0 1 1,0-1-1,0-1 1,0 1-1,1 0 0,0-1 1,0 1-1,1-1 1,0 0-1,6 7 1,-7-9-48,1 0 1,-1 0-1,1-1 1,0 1-1,-1-1 1,1 0-1,0 0 1,1-1-1,-1 1 1,0-1-1,0 0 1,1 0-1,-1 0 1,0-1-1,1 1 1,7-1-1,0-2-106,0 1 0,0-1 0,0-1 1,-1 0-1,1-1 0,-1 0 0,1-1 0,-1 0 0,-1-1 0,1 0 0,-1 0 0,0-1 1,10-10-1,-1 1-215,-1-1 1,0-1-1,-2-1 1,0 0 0,18-31-1,-13 14-228,-25 62 235,2-19 332,-17 78-110,17-74 103,1 1-1,0 0 1,0-1-1,1 1 1,2 14-1,5-4 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6.580"/>
    </inkml:context>
    <inkml:brush xml:id="br0">
      <inkml:brushProperty name="width" value="0.05" units="cm"/>
      <inkml:brushProperty name="height" value="0.05" units="cm"/>
    </inkml:brush>
  </inkml:definitions>
  <inkml:trace contextRef="#ctx0" brushRef="#br0">92 366 13691,'0'0'120,"-1"0"0,1 0 0,0 0 0,-1 1 0,1-1 0,-1 0-1,1 0 1,-1 0 0,1 0 0,0 0 0,-1 0 0,1 0 0,-1 0 0,1 0 0,-1 0 0,1 0 0,0-1 0,-1 1 0,1 0 0,-1 0 0,1 0 0,0 0-1,-1-1 1,1 1 0,0 0 0,-1 0 0,1-1 0,0 1 0,-1 0 0,1-1 0,0 1 0,-1 0 0,1-1 0,0 0 0,10-10 2354,1 1-2165,15-18 366,-2-1-1,-2-1 1,0-1-1,-2-1 0,24-51 1,-41 75-621,0 1 0,0-1 1,-1 0-1,0 1 0,0-1 1,1-16-1,-3 22-47,0 1 0,0-1 0,-1 0 0,1 1 1,0-1-1,0 1 0,-1-1 0,1 0 0,-1 1 0,0-1 0,1 1 0,-1-1 0,0 1 0,0 0 0,0-1 0,-2-1 0,2 2-5,-1 0-1,1 0 1,-1 0 0,1 0-1,-1 1 1,0-1-1,0 0 1,1 1-1,-1 0 1,0-1 0,0 1-1,1 0 1,-1 0-1,0 0 1,0 0-1,0 0 1,1 0 0,-1 1-1,-2 0 1,-3 1-11,0 0 0,1 0 0,-1 1 0,0 0 1,1 0-1,0 1 0,0 0 0,0 0 0,0 0 0,1 1 1,-9 9-1,-1 3-47,0 0 1,-17 27 0,19-22 22,0 0 1,1 0 0,2 1 0,-10 27 0,17-40 20,0 0 0,0 1 0,1-1 0,0 1 0,1-1-1,0 1 1,1-1 0,0 1 0,1 0 0,0-1 0,0 1 0,5 14 0,-5-21 6,1 0 0,0 0 0,0 0 0,0-1 0,1 1 0,-1 0 0,1-1 0,0 0 0,0 0 0,0 0 0,0 0 0,0 0-1,1-1 1,-1 1 0,1-1 0,0 0 0,0 0 0,0 0 0,0-1 0,0 1 0,0-1 0,0 0 0,0 0 0,1-1 0,6 1 0,2 0 2,1-1 1,-1-1 0,1 0-1,-1 0 1,0-2 0,0 1 0,15-7-1,-7 2 9,0-2 0,-1-1 0,0 0 1,0-1-1,-1-1 0,-1-1 0,0-1 0,-1-1 0,20-20 0,-17 13 24,-2 0 1,0-2 0,-1 0-1,-1 0 1,-2-2-1,19-43 1,-23 46 35,-27 66-42,2 0-1,1 1 1,3 0 0,-8 65-1,18-103-25,0-1-1,1 0 0,0 1 1,0-1-1,1 0 0,1 11 1,-1-15 5,-1 0 1,0 0 0,1 0-1,-1 0 1,0-1 0,1 1-1,-1 0 1,1 0 0,0 0-1,-1 0 1,1-1-1,0 1 1,-1 0 0,1-1-1,0 1 1,0 0 0,0-1-1,-1 1 1,1-1 0,0 0-1,0 1 1,0-1 0,0 1-1,0-1 1,0 0-1,0 0 1,0 0 0,0 0-1,0 1 1,0-1 0,0 0-1,0-1 1,0 1 0,0 0-1,0 0 1,0 0-1,0-1 1,0 1 0,0 0-1,-1-1 1,3 0 0,6-3 35,-1 0 0,1-1 1,-1 0-1,0 0 0,0-1 1,-1 0-1,13-13 0,43-55 268,-53 62-253,46-65-981,-120 190-3432,47-77 3356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4.337"/>
    </inkml:context>
    <inkml:brush xml:id="br0">
      <inkml:brushProperty name="width" value="0.025" units="cm"/>
      <inkml:brushProperty name="height" value="0.025" units="cm"/>
      <inkml:brushProperty name="color" value="#FFC114"/>
    </inkml:brush>
  </inkml:definitions>
  <inkml:trace contextRef="#ctx0" brushRef="#br0">1 0 16828,'1'12'1664,"5"-2"-912,10 1-256,18-2 921,13-3-337,15-2-224,7 0-128,8-2-256,3-1-112,1 2-336,-5 1-248,-18 4-632,-9 2-304,-20-2 864,-9 1-168,-19-5-249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14.758"/>
    </inkml:context>
    <inkml:brush xml:id="br0">
      <inkml:brushProperty name="width" value="0.025" units="cm"/>
      <inkml:brushProperty name="height" value="0.025" units="cm"/>
      <inkml:brushProperty name="color" value="#FFC114"/>
    </inkml:brush>
  </inkml:definitions>
  <inkml:trace contextRef="#ctx0" brushRef="#br0">0 36 16700,'6'33'1768,"16"-13"-904,8-7-336,17-10 1129,7 0-601,11-9-296,2-1-200,2-6-608,1 1-440,-8-2 640,-8-2-232,-13-1-152,-7-6-64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6.573"/>
    </inkml:context>
    <inkml:brush xml:id="br0">
      <inkml:brushProperty name="width" value="0.025" units="cm"/>
      <inkml:brushProperty name="height" value="0.025" units="cm"/>
      <inkml:brushProperty name="color" value="#FFC114"/>
    </inkml:brush>
  </inkml:definitions>
  <inkml:trace contextRef="#ctx0" brushRef="#br0">61 8 15979,'-9'-8'7361,"28"16"-5286,108 11-1134,-96-16-914,1 1 1,-1 2 0,0 1-1,39 14 1,-65-19-25,-1 0 0,0 0 0,-1 0-1,1 0 1,0 1 0,-1-1 0,1 1 0,-1 0 0,0 0 0,0 1 0,0-1 0,0 0 0,0 1 0,3 7 0,-3-5 1,-1 0-1,0 0 1,0-1-1,-1 1 1,0 1-1,0-1 1,0 0-1,-1 0 1,0 11-1,-2 0 17,-1 1-1,-1-1 1,0 0-1,-1 0 1,-1-1-1,-13 28 1,8-23 34,-1 0-1,0-2 1,-2 1 0,0-2 0,-1 0 0,-1 0 0,-1-2 0,0 0 0,-39 27-1,-99 67 24,146-102-87,-4 1 15,0 1-1,1 0 1,-19 22 0,31-32-21,0 0 1,0 0 0,0 0-1,0 0 1,0 0-1,0 0 1,0 0 0,0 0-1,0 0 1,0 0-1,0 0 1,-1 0 0,1 0-1,0 0 1,0 1-1,0-1 1,0 0 0,0 0-1,0 0 1,0 0-1,0 0 1,0 0 0,0 0-1,0 0 1,0 0-1,0 1 1,0-1-1,0 0 1,0 0 0,0 0-1,0 0 1,0 0-1,0 0 1,0 0 0,0 0-1,0 0 1,0 1-1,0-1 1,0 0 0,0 0-1,0 0 1,1 0-1,-1 0 1,0 0 0,0 0-1,0 0 1,0 0-1,0 0 1,0 0 0,0 0-1,0 0 1,0 0-1,0 1 1,0-1 0,1 0-1,-1 0 1,0 0-1,0 0 1,0 0-1,9-1-1196,12-6-431,-12 2 950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4.755"/>
    </inkml:context>
    <inkml:brush xml:id="br0">
      <inkml:brushProperty name="width" value="0.025" units="cm"/>
      <inkml:brushProperty name="height" value="0.025" units="cm"/>
      <inkml:brushProperty name="color" value="#FFC114"/>
    </inkml:brush>
  </inkml:definitions>
  <inkml:trace contextRef="#ctx0" brushRef="#br0">103 1 16732,'-1'0'107,"-1"0"1,1 0 0,-1 0-1,1 0 1,0 0 0,-1 0-1,1 1 1,0-1 0,-1 0-1,1 1 1,0-1 0,-1 1-1,1-1 1,0 1 0,0 0-1,0 0 1,-1-1 0,1 1-1,0 0 1,0 0 0,0 0-1,0 0 1,1 0 0,-1 1-1,0-1 1,0 0 0,0 2-1,-3 5 81,0-1 0,0 1 0,-2 12 1,5-16-54,-13 43 56,3 0 1,1 1 0,3 1 0,2-1-1,2 1 1,2 0 0,8 67-1,-7-111-179,11 65 132,-9-63-135,0 0 1,0 0 0,1-1 0,0 1-1,0-1 1,0 1 0,8 9 0,-9-14-10,-1 0 0,0-1 0,0 1 0,1-1 0,-1 0 0,1 1 0,-1-1 0,1 0 0,0 0 0,-1 0 0,1 0 0,0 0 0,0-1 0,0 1 0,0 0 1,-1-1-1,1 1 0,0-1 0,0 0 0,4 0 0,-3 0-1,0-1 1,1 1 0,-1-1-1,0 0 1,0 0 0,0-1-1,0 1 1,0 0 0,0-1-1,-1 0 1,5-3 0,4-4 15,-1-1 1,0-1 0,-1 0 0,14-20 0,-3 1 171,-1-2 1,-2 0-1,-1-2 0,-1 1 1,-2-2-1,-2 0 0,-1 0 1,-1-1-1,4-50 1,-14 112-165,2 1 0,0-1 1,2 0-1,1 1 1,0-1-1,2-1 0,2 1 1,13 33-1,-18-53-32,-1-1 1,1 0-1,0 0 0,0 0 0,1 0 1,0-1-1,0 1 0,0-1 0,6 5 1,-8-7 5,1 0 0,0-1 0,-1 1 0,1-1 0,0 1 0,0-1 0,-1 0 1,1-1-1,0 1 0,0 0 0,0-1 0,0 1 0,0-1 0,0 0 0,0 0 0,0 0 1,0-1-1,0 1 0,6-2 0,-1-1 24,0 0 0,-1-1 1,1 0-1,-1 0 0,0-1 1,0 0-1,0 0 0,0-1 1,-1 0-1,0 0 0,0 0 1,5-9-1,9-13 274,27-50 1,-44 71-252,8-10 94,-2-1 0,-1-1 0,0 1-1,-1-1 1,-1-1 0,-1 1 0,-1-1 0,0 0 0,-1 0 0,-1-25-1,-2 41-134,-1-1-1,0 1 0,1-1 0,-2 1 0,1 0 0,0-1 0,-1 1 0,0 0 0,-4-7 1,5 10-87,1 0 0,-1 0 1,0 0-1,0 0 0,0 0 1,1 0-1,-1 0 1,0 0-1,0 0 0,-1 0 1,1 1-1,0-1 0,0 0 1,0 1-1,0-1 1,0 1-1,-1-1 0,1 1 1,0 0-1,-1-1 0,1 1 1,0 0-1,-1 0 1,1 0-1,0 0 0,0 0 1,-1 0-1,1 0 0,0 0 1,-1 1-1,1-1 1,0 1-1,0-1 0,-1 1 1,1-1-1,0 1 0,-1 0 1,1 0 21,0 0 0,0-1 0,0 1 0,0 0 0,0-1 0,0 1 1,0 0-1,1 0 0,-1 0 0,0 0 0,1 0 0,-1 0 0,1 0 0,-1 0 1,1 0-1,-1 0 0,1 0 0,0 0 0,-1 2 0,2 10-759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5.740"/>
    </inkml:context>
    <inkml:brush xml:id="br0">
      <inkml:brushProperty name="width" value="0.025" units="cm"/>
      <inkml:brushProperty name="height" value="0.025" units="cm"/>
      <inkml:brushProperty name="color" value="#FFC114"/>
    </inkml:brush>
  </inkml:definitions>
  <inkml:trace contextRef="#ctx0" brushRef="#br0">39 181 15931,'0'-12'1717,"-2"0"0,-3-20 0,2 21 115,3 10-976,-7 7 998,-13 91-1530,21-107-236,0 1-64,1 0 0,-1 1 1,1-1-1,1 1 0,3-11 1,9-8-13,12-29 62,-26 51 356,-5 14-256,-6 20-63,-3 32-29,-9 48-83,18-82 0,-3 34 4,6-55-2,1 0-1,0-1 0,1 1 1,-1 0-1,1-1 1,0 1-1,1 0 0,1 5 1,-2-11-1,-1 1 0,0 0 0,1 0 0,-1-1 0,0 1 0,1 0 0,-1-1 0,1 1 0,-1 0 0,1-1 0,0 1 0,-1-1 0,1 1 0,-1-1 0,1 1 0,0-1 0,0 1 1,-1-1-1,1 0 0,0 1 0,0-1 0,-1 0 0,1 0 0,0 0 0,1 1 0,0-1 0,0-1 0,0 1 1,0 0-1,0-1 0,0 1 0,0-1 0,-1 1 1,1-1-1,0 0 0,2-2 0,5-3 1,0 0 1,0-1-1,8-8 0,-13 11-1,48-49-2,13-13-6,-56 58 5,0 1 0,0 0 0,1 0 0,0 1 0,16-7 0,-23 11-4,0 1 0,0 0 1,0 0-1,0 0 0,1 0 0,-1 1 1,0-1-1,0 1 0,0 0 0,0 0 1,1 0-1,-1 0 0,0 1 1,0-1-1,0 1 0,0 0 0,0 0 1,1 0-1,-2 0 0,1 0 0,0 1 1,0-1-1,0 1 0,-1 0 0,1 0 1,-1 0-1,1 0 0,-1 0 0,0 1 1,0-1-1,0 1 0,0-1 1,0 1-1,1 3 0,2 3 3,-1 0 0,0 1 0,0-1-1,-1 1 1,0 0 0,-1 0 0,0 0 0,-1 0 0,1 18-1,-5-53 161,0-1-1,-11-39 1,5 27-76,3 11-53,1 8 7,-3-37 0,8 55-41,0 1 0,0-1 0,0 0 0,0 0 0,0 1 0,1-1 0,-1 0 1,0 1-1,0-1 0,1 0 0,-1 1 0,1-1 0,-1 1 0,1-1 0,-1 0 0,0 1 0,1-1 0,0 1 0,-1-1 1,1 1-1,-1 0 0,1-1 0,0 1 0,-1-1 0,1 1 0,0 0 0,-1 0 0,1-1 0,1 1 0,26-5-618,-16 4 108,-7 0 468,0-1 0,0 1-1,0-1 1,0 0 0,0 0-1,-1 0 1,1-1-1,-1 1 1,1-1 0,-1 0-1,0 0 1,0-1 0,-1 1-1,1-1 1,-1 0 0,1 0-1,3-6 1,5-14-330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6.143"/>
    </inkml:context>
    <inkml:brush xml:id="br0">
      <inkml:brushProperty name="width" value="0.025" units="cm"/>
      <inkml:brushProperty name="height" value="0.025" units="cm"/>
      <inkml:brushProperty name="color" value="#FFC114"/>
    </inkml:brush>
  </inkml:definitions>
  <inkml:trace contextRef="#ctx0" brushRef="#br0">0 0 16756,'0'16'1152,"4"0"-1048,4 1-280,6-4 448,0-2-72,11-6-160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6.532"/>
    </inkml:context>
    <inkml:brush xml:id="br0">
      <inkml:brushProperty name="width" value="0.025" units="cm"/>
      <inkml:brushProperty name="height" value="0.025" units="cm"/>
      <inkml:brushProperty name="color" value="#FFC114"/>
    </inkml:brush>
  </inkml:definitions>
  <inkml:trace contextRef="#ctx0" brushRef="#br0">210 231 16948,'-24'23'1540,"-29"21"1,39-34-1097,-1 1 0,2 1 1,0 0-1,0 1 1,1 1-1,1 0 0,-19 29 1,28-39-417,0 0 1,1 0 0,-1 1 0,1-1-1,0 1 1,0-1 0,0 1 0,1-1-1,0 1 1,0 5 0,0-9-29,0 0 0,0 0 1,0 1-1,1-1 0,-1 0 1,0 0-1,1 0 0,-1 0 0,1 0 1,-1 0-1,1 0 0,-1 0 1,1 0-1,0 0 0,0 0 1,0 0-1,-1 0 0,1 0 1,0-1-1,0 1 0,0 0 1,0-1-1,0 1 0,0-1 0,0 1 1,0-1-1,1 1 0,-1-1 1,0 0-1,0 1 0,0-1 1,0 0-1,1 0 0,-1 0 1,0 0-1,0 0 0,0 0 1,1 0-1,-1-1 0,0 1 0,0 0 1,2-1-1,4-1-6,0-1 0,0 1-1,-1-2 1,1 1 0,-1-1 0,1 1 0,-1-2-1,0 1 1,0-1 0,-1 0 0,0 0 0,0 0-1,0-1 1,4-6 0,8-11-10,-2-1 1,16-32-1,-15 25 59,-1-1 1,-1-1-1,-2 0 0,-2-1 1,-1 0-1,-1-1 0,4-51 1,-13 72 27,1 14-69,0 0-1,0 0 1,0 0-1,0 0 1,0-1 0,0 1-1,0 0 1,0 0 0,0 0-1,0 0 1,0 0-1,0 0 1,0 0 0,0 0-1,-1 0 1,1 0 0,0 0-1,0-1 1,0 1-1,0 0 1,0 0 0,0 0-1,0 0 1,0 0 0,0 0-1,-1 0 1,1 0-1,0 0 1,0 0 0,0 0-1,0 0 1,0 0-1,0 0 1,0 0 0,-1 0-1,1 0 1,0 0 0,0 0-1,0 0 1,0 0-1,0 0 1,0 0 0,0 0-1,0 0 1,0 0 0,-1 0-1,1 1 1,0-1-1,0 0 1,-10 18 109,3 7-98,1 1 1,1 0-1,2 0 1,0 0 0,2 0-1,1 1 1,1-1 0,5 29-1,-4-41-171,0 0 1,1 0-1,1 0 0,0 0 0,1 0 1,1-1-1,0 0 0,1 0 0,11 16 1,-15-26 129,-1 0 0,1 0 0,-1 0 1,1 0-1,0 0 0,0-1 1,0 1-1,4 1 0,-4-3-15,1 1-1,-1-1 1,0-1-1,1 1 1,-1 0-1,0-1 1,7 0-1,-9 0 39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6.950"/>
    </inkml:context>
    <inkml:brush xml:id="br0">
      <inkml:brushProperty name="width" value="0.025" units="cm"/>
      <inkml:brushProperty name="height" value="0.025" units="cm"/>
      <inkml:brushProperty name="color" value="#FFC114"/>
    </inkml:brush>
  </inkml:definitions>
  <inkml:trace contextRef="#ctx0" brushRef="#br0">97 0 18884,'-7'23'1992,"-8"9"-1375,0 15-249,0 5 1056,4 11-664,1 1-160,3 1-224,4-1-104,3-6-272,3-7-208,-2-15-584,1-9-304,-2-17 856,-5-8-176,-9-8-192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7.359"/>
    </inkml:context>
    <inkml:brush xml:id="br0">
      <inkml:brushProperty name="width" value="0.025" units="cm"/>
      <inkml:brushProperty name="height" value="0.025" units="cm"/>
      <inkml:brushProperty name="color" value="#FFC114"/>
    </inkml:brush>
  </inkml:definitions>
  <inkml:trace contextRef="#ctx0" brushRef="#br0">1 98 19340,'6'-7'280,"0"0"0,1 1 0,0 0-1,0 0 1,1 1 0,-1 0 0,1 0 0,0 1 0,1 0-1,-1 1 1,1-1 0,9-1 0,14-3 391,64-9 0,-64 14-528,0 1 1,1 1-1,-1 2 1,49 7-1,-58-4-149,0 1 0,0 1 0,-1 1 0,0 1 0,0 1 0,-1 1 0,21 13 0,-35-18 0,1 0-1,-1 1 0,0 0 0,0 0 0,0 1 1,-1 0-1,0 0 0,-1 0 0,1 1 1,-1-1-1,-1 1 0,5 9 0,-5-5 37,0 0 0,0 0 0,-1 1 0,-1-1 0,0 1 0,0-1 0,-1 26 0,-3-11 122,-2-1 0,0 0 0,-1 0 0,-2-1 0,0 1 0,-2-1-1,-22 44 1,22-52-67,0-1 1,-1 1-1,-1-2 0,0 0 0,-1 0 0,-1-1 1,0 0-1,-1-1 0,-1-1 0,0 0 0,0-1 0,-1-1 1,-1 0-1,1-1 0,-2-1 0,1 0 0,-1-2 0,0 0 1,0-1-1,-1 0 0,0-2 0,-29 2 0,33-4-139,-1-1-1,0-1 1,1 0-1,-1-1 0,-21-6 1,30 6-273,0 0 1,0-1 0,1 1-1,-1-2 1,1 1-1,0-1 1,0 1 0,0-2-1,0 1 1,1-1-1,0 1 1,0-2 0,-8-9-1,11 13 214,1 1 1,0-1-1,0 0 0,1 1 0,-1-1 0,0 0 0,0 1 0,1-1 0,-1 0 0,1 0 0,0 0 0,0 0 0,-1 1 1,1-1-1,0 0 0,0 0 0,1-3 0,4-12-1093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7.950"/>
    </inkml:context>
    <inkml:brush xml:id="br0">
      <inkml:brushProperty name="width" value="0.025" units="cm"/>
      <inkml:brushProperty name="height" value="0.025" units="cm"/>
      <inkml:brushProperty name="color" value="#FFC114"/>
    </inkml:brush>
  </inkml:definitions>
  <inkml:trace contextRef="#ctx0" brushRef="#br0">1 3 19604,'1'1'88,"-1"-1"-1,1 0 0,-1 1 0,1-1 1,-1 0-1,1 1 0,-1-1 1,1 0-1,-1 1 0,1-1 1,-1 1-1,1-1 0,-1 1 1,0-1-1,1 1 0,-1-1 1,0 1-1,1 0 0,-1-1 1,0 1-1,0-1 0,0 1 0,0 0 1,1 0-1,3 20 107,-4-19-22,3 17 541,0 6-40,12 40 0,-14-59-664,1 0 1,0-1 0,0 1 0,1-1-1,-1 0 1,1 0 0,0 0 0,1 0 0,-1 0-1,1-1 1,0 0 0,9 8 0,-11-11-21,0 0 0,0 0 0,0 0 0,0 0 0,0 0 0,0-1 0,1 1 1,-1-1-1,0 0 0,1 1 0,-1-1 0,0 0 0,0 0 0,1-1 1,-1 1-1,0 0 0,0-1 0,1 0 0,-1 1 0,0-1 0,0 0 1,0 0-1,0 0 0,0 0 0,0 0 0,3-3 0,4-2-63,0-1 0,-1-1 0,16-16 0,2-10-172,-1-1 1,35-66-1,-59 101 244,-1 0 2,0 0-1,0 0 0,0 0 1,0 0-1,0 0 1,0 0-1,0 0 0,0 0 1,0 0-1,0 0 1,0 0-1,0 0 0,0 1 1,0-1-1,0 0 1,0 0-1,0 0 0,0 0 1,0 0-1,0 0 1,0 0-1,0 0 0,0 0 1,0 0-1,0 0 1,0 0-1,1 0 0,-1 0 1,0 0-1,0 0 1,0 0-1,0 0 0,0 0 1,0 0-1,0 0 1,0 0-1,0 0 0,0 0 1,0 0-1,0 0 1,1 0-1,-1 0 0,0 0 1,-2 16 17,-6 29 51,7-39-63,-27 185-1454,26-181 1203,-1-16-89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6.984"/>
    </inkml:context>
    <inkml:brush xml:id="br0">
      <inkml:brushProperty name="width" value="0.05" units="cm"/>
      <inkml:brushProperty name="height" value="0.05" units="cm"/>
    </inkml:brush>
  </inkml:definitions>
  <inkml:trace contextRef="#ctx0" brushRef="#br0">6 2 16556,'-3'-2'1976,"2"2"-1320,-1 0-376,2 3 1441,2 0-1625,2-2 1008,3 4-1064,3 0-96,2 10-40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03.787"/>
    </inkml:context>
    <inkml:brush xml:id="br0">
      <inkml:brushProperty name="width" value="0.025" units="cm"/>
      <inkml:brushProperty name="height" value="0.025" units="cm"/>
      <inkml:brushProperty name="color" value="#FFC114"/>
    </inkml:brush>
  </inkml:definitions>
  <inkml:trace contextRef="#ctx0" brushRef="#br0">1 1 16404,'-1'1'2264,"5"3"-1302,7 1 386,18-1-174,0-1 0,1-1 0,32-2 1,12 0-251,110 14 173,-61 9-3337,-86-16-198,-35-7 1601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04.203"/>
    </inkml:context>
    <inkml:brush xml:id="br0">
      <inkml:brushProperty name="width" value="0.025" units="cm"/>
      <inkml:brushProperty name="height" value="0.025" units="cm"/>
      <inkml:brushProperty name="color" value="#FFC114"/>
    </inkml:brush>
  </inkml:definitions>
  <inkml:trace contextRef="#ctx0" brushRef="#br0">29 1 15403,'-17'11'1985,"6"1"-1201,13-1-216,6 1 1392,15-2-823,4 0-161,10 1-264,6 2-136,6-1-160,0-2-112,1-6-392,-2-1-280,4 1-536,0 0 240,-9-6 416,-2-4-176,-9-17-216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04.609"/>
    </inkml:context>
    <inkml:brush xml:id="br0">
      <inkml:brushProperty name="width" value="0.025" units="cm"/>
      <inkml:brushProperty name="height" value="0.025" units="cm"/>
      <inkml:brushProperty name="color" value="#FFC114"/>
    </inkml:brush>
  </inkml:definitions>
  <inkml:trace contextRef="#ctx0" brushRef="#br0">0 66 17100,'10'-5'490,"0"0"1,0 1 0,1 0-1,-1 0 1,19-3-1,2-1 512,-5 0-625,0 2 1,0 0 0,33-1 0,-48 6-339,1 1-1,-1 0 0,0 0 0,0 1 1,0 1-1,0 0 0,0 1 0,0 0 0,-1 0 1,16 7-1,-21-7-11,-1 0-1,1 1 1,0-1 0,-1 1 0,0 0-1,0 0 1,0 1 0,0-1-1,-1 1 1,1 0 0,-1 0 0,0 0-1,-1 0 1,1 0 0,-1 1 0,0-1-1,-1 1 1,1 0 0,-1-1-1,0 1 1,-1 0 0,1 11 0,-1 2 192,-1 0 0,-1 0 1,-1 0-1,0-1 1,-11 34-1,1-13 291,-2-1 0,-1 0-1,-32 53 1,38-74-605,-1 0 0,-1-1 0,0-1 0,-1 0 0,-1-1 0,0 0 0,-1-1 1,0 0-1,-24 13 0,33-23-1,0 0 1,0 0 0,0 0 0,-1-1 0,0 0 0,-10 1 0,-10 0-368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5.713"/>
    </inkml:context>
    <inkml:brush xml:id="br0">
      <inkml:brushProperty name="width" value="0.025" units="cm"/>
      <inkml:brushProperty name="height" value="0.025" units="cm"/>
      <inkml:brushProperty name="color" value="#FFC114"/>
    </inkml:brush>
  </inkml:definitions>
  <inkml:trace contextRef="#ctx0" brushRef="#br0">22 0 16363,'15'26'1641,"-12"13"-921,1 4-296,-3 10 760,-2 1-319,0 1-129,-2-1-144,3-8-296,-2-3-216,2-12-472,0-5-304,-3-10 1536,2-3-896,-13-9-56,-5-2-24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6.163"/>
    </inkml:context>
    <inkml:brush xml:id="br0">
      <inkml:brushProperty name="width" value="0.025" units="cm"/>
      <inkml:brushProperty name="height" value="0.025" units="cm"/>
      <inkml:brushProperty name="color" value="#FFC114"/>
    </inkml:brush>
  </inkml:definitions>
  <inkml:trace contextRef="#ctx0" brushRef="#br0">0 103 16235,'1'-3'141,"-1"0"0,1 0 0,-1 0 0,1 0 0,0 0 0,0 1 0,0-1 0,1 0 0,-1 0 0,1 1 0,-1-1 0,1 1 0,0-1 0,0 1 0,0 0 0,3-3 0,0 1 84,0 0 0,1 0 0,-1 1-1,1-1 1,0 1 0,13-4 0,3 1 203,1 0 0,-1 2 0,27-3 0,-23 5-287,-1 2 0,0 0 0,0 1 0,0 2 1,0 0-1,0 2 0,40 12 0,-49-11-133,0 0 1,0 0-1,-1 2 1,0 0-1,0 0 1,-1 2-1,0-1 1,-1 2-1,0 0 1,0 1-1,-1 0 0,13 17 1,-20-22-4,0 1-1,-1-1 1,0 1 0,0-1 0,0 1-1,-1 1 1,-1-1 0,1 0 0,-1 1-1,0-1 1,-1 1 0,0-1 0,-1 1-1,0 0 1,0 0 0,0-1 0,-1 1-1,-1-1 1,1 1 0,-1-1 0,-1 1-1,0-1 1,0 0 0,0 0 0,-1 0-1,-1 0 1,1-1 0,-1 0 0,0 0-1,-1 0 1,1-1 0,-1 1 0,-12 8-1,-3 2 116,-1-2 1,-1-1-1,-1 0 0,-49 20 0,58-28-153,-1-1 0,1-1 0,-1 0 0,0-1 0,-1 0 0,1-2 0,0 0 0,-1 0 0,-23-4 0,36 3-23,0 0 1,1-1-1,-1 0 0,1 1 0,-1-1 0,1-1 1,-1 1-1,1 0 0,0-1 0,-1 0 1,1 0-1,0 0 0,0 0 0,0 0 1,0 0-1,1-1 0,-1 0 0,1 1 1,0-1-1,-4-5 0,1-8-301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6.569"/>
    </inkml:context>
    <inkml:brush xml:id="br0">
      <inkml:brushProperty name="width" value="0.025" units="cm"/>
      <inkml:brushProperty name="height" value="0.025" units="cm"/>
      <inkml:brushProperty name="color" value="#FFC114"/>
    </inkml:brush>
  </inkml:definitions>
  <inkml:trace contextRef="#ctx0" brushRef="#br0">73 261 16660,'-3'1'1936,"-2"9"-1288,-5 8-256,-2 10 1633,-2 2-1281,1 1-208,4 6-296,4-1-32,3-11-296,2-5-248,4-12-536,4-5 32,2-12 567,-3-5-151,0-12-192</inkml:trace>
  <inkml:trace contextRef="#ctx0" brushRef="#br0" timeOffset="1">13 0 17828,'0'9'1824,"0"1"-1376,1 0-176,2-2 921,6 2-1145,4 0-400,3-7 384,2-3-104,4-3-209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7.019"/>
    </inkml:context>
    <inkml:brush xml:id="br0">
      <inkml:brushProperty name="width" value="0.025" units="cm"/>
      <inkml:brushProperty name="height" value="0.025" units="cm"/>
      <inkml:brushProperty name="color" value="#FFC114"/>
    </inkml:brush>
  </inkml:definitions>
  <inkml:trace contextRef="#ctx0" brushRef="#br0">122 0 15307,'0'2'223,"0"0"0,0-1 0,-1 1 1,1 0-1,0 0 0,-1-1 0,1 1 0,-1 0 0,1-1 0,-1 1 0,0-1 0,0 1 0,0-1 0,0 1 0,0-1 0,0 1 0,0-1 1,-2 2-1,-2 1 299,1-1 1,-1-1 0,0 1 0,-8 3-1,7-4-416,1 1-1,0 0 0,-1 0 1,-5 5-1,8-6-98,0 0 0,0 1 0,1 0 0,-1 0-1,1 0 1,0 0 0,0 0 0,0 0 0,0 0 0,0 1 0,1-1 0,-1 1-1,0 6 1,1-9-10,1 1-1,0 0 1,0 0-1,0 0 1,0 0 0,1-1-1,-1 1 1,1 0-1,-1 0 1,1 0-1,-1-1 1,1 1-1,0 0 1,0-1 0,0 1-1,0-1 1,0 1-1,0-1 1,0 1-1,0-1 1,0 0-1,1 1 1,-1-1 0,1 0-1,-1 0 1,1 0-1,-1 0 1,1 0-1,0 0 1,1 0 0,13 5-56,1-1 0,-1 0 0,1-1 0,-1-1 1,22 1-1,-21-2-1,1 0 0,-1 2-1,1 0 1,27 10 0,-43-13 57,-1-1 0,1 1 0,0 0 0,-1 0 0,1 0 0,-1 0-1,0 0 1,1 0 0,-1 0 0,0 0 0,1 1 0,-1-1 0,0 0 0,0 1 0,0-1 0,0 1 0,1 2 0,-2-3 6,0 1 1,0-1-1,0 1 1,0-1-1,0 1 1,0-1-1,0 1 1,0-1-1,-1 0 1,1 1-1,0-1 1,-1 1-1,1-1 0,-1 0 1,0 0-1,1 1 1,-1-1-1,0 0 1,0 0-1,0 0 1,-2 2-1,-4 4 72,0 0-1,-1 0 1,0-1-1,0-1 1,-1 1-1,0-1 0,0-1 1,-13 5-1,5-2 157,-1-1 0,0-1 0,-30 4 0,41-8-240,0-1-1,0 0 1,0 0 0,0-1-1,0 1 1,1-2 0,-1 1-1,-13-5 1,19 6-42,-1-1 0,1 1 1,0-1-1,-1 0 0,1 0 0,-1 0 0,1 1 1,0-1-1,0 0 0,-1-1 0,1 1 0,0 0 1,0 0-1,0 0 0,0-1 0,1 1 1,-1 0-1,0-1 0,0 1 0,1-1 0,-1 1 1,1-1-1,-1 1 0,1-1 0,0 0 0,0 1 1,-1-1-1,1 1 0,0-1 0,0 1 0,1-1 1,-1 0-1,0 1 0,0-1 0,1 1 0,-1-1 1,1 1-1,0-1 0,-1 1 0,1-1 0,0 1 1,0 0-1,0-1 0,1-1 0,11-14-604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7.408"/>
    </inkml:context>
    <inkml:brush xml:id="br0">
      <inkml:brushProperty name="width" value="0.025" units="cm"/>
      <inkml:brushProperty name="height" value="0.025" units="cm"/>
      <inkml:brushProperty name="color" value="#FFC114"/>
    </inkml:brush>
  </inkml:definitions>
  <inkml:trace contextRef="#ctx0" brushRef="#br0">191 38 17540,'24'-37'2707,"-24"37"-2685,0 1 0,0-1 0,-1 0-1,1 0 1,0 0 0,0 0 0,0 0 0,0 0 0,0 0 0,0 0 0,0 0-1,0 0 1,0 0 0,0 0 0,0 0 0,0 0 0,0 0 0,0 0 0,0 0-1,-1 0 1,1 0 0,0 0 0,0 0 0,0 0 0,0 0 0,0 0-1,0 0 1,0 0 0,0 0 0,0 0 0,0 0 0,0-1 0,0 1 0,0 0-1,0 0 1,0 0 0,0 0 0,0 0 0,0 0 0,0 0 0,-1 0 0,1 0-1,0 0 1,0 0 0,0 0 0,0 0 0,0 0 0,0 0 0,0 0 0,0 0-1,0-1 1,0 1 0,0 0 0,0 0 0,0 0 0,0 0 0,0 0 0,-6 6 839,-1 6-511,1 1 0,0 0 0,1 0 0,-8 28 1,-7 59-158,18-84-214,0 0 0,0-1-1,1 1 1,1 0 0,1 0-1,0 0 1,1 0 0,1-1-1,0 1 1,1-1-1,1 0 1,0 0 0,1 0-1,1-1 1,0 0 0,13 19-1,-16-27-3486,-15-19 1260,-12-14-188,-67-59-437,25 25 5079,62 59-1817,1-1 0,0 1 0,0-1 0,-1 1 0,2-1 0,-1 0 0,-3-6 0,5 9-312,0-1-1,0 1 0,0-1 1,-1 0-1,1 1 0,0-1 0,0 0 1,0 1-1,0-1 0,0 0 1,0 1-1,1-1 0,-1 0 0,0 1 1,0-1-1,0 1 0,1-1 1,-1 0-1,0 1 0,0-1 0,1 1 1,-1-1-1,1 1 0,-1-1 1,0 1-1,1-1 0,-1 1 0,1-1 1,-1 1-1,1 0 0,0-1 1,-1 1-1,1 0 0,-1-1 1,1 1-1,-1 0 0,1 0 0,0-1 1,-1 1-1,1 0 0,0 0 1,-1 0-1,1 0 0,0 0 0,0 0 1,28-5 1100,-4 2-1223,-1-2 1,1 0-1,-1-2 1,-1-1-1,27-12 1,5-11-158,4-3-126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7.971"/>
    </inkml:context>
    <inkml:brush xml:id="br0">
      <inkml:brushProperty name="width" value="0.025" units="cm"/>
      <inkml:brushProperty name="height" value="0.025" units="cm"/>
      <inkml:brushProperty name="color" value="#FFC114"/>
    </inkml:brush>
  </inkml:definitions>
  <inkml:trace contextRef="#ctx0" brushRef="#br0">116 0 19708,'-7'35'977,"-44"281"2583,50-305-3488,-1 41 178,3-48-229,-1-1-1,0 0 1,1 0 0,0 1 0,-1-1 0,1 0 0,1 0 0,-1 0 0,0 0 0,1 0 0,-1 0 0,5 4 0,-5-5-15,1-1 1,-1 0 0,1 0-1,-1 0 1,1 0-1,0 0 1,-1 0 0,1 0-1,0-1 1,0 1-1,0-1 1,-1 1 0,1-1-1,0 0 1,0 0 0,0 1-1,0-1 1,0 0-1,0-1 1,0 1 0,0 0-1,-1-1 1,1 1 0,4-2-1,5-2 6,-1 0 0,1-1-1,10-7 1,1 0 1,-15 9-11,0 0 0,0 1 0,1-1 0,-1 2 1,1-1-1,14-1 0,-21 3-3,1 0 0,-1 0 0,1 0 0,0 0 1,-1 0-1,1 0 0,-1 1 0,1-1 0,-1 1 0,1-1 1,-1 1-1,0-1 0,1 1 0,-1 0 0,1-1 0,-1 1 1,0 0-1,0 0 0,0 0 0,1 0 0,-1 0 0,0 1 1,0-1-1,0 0 0,-1 0 0,1 1 0,0-1 0,0 0 1,-1 1-1,1-1 0,-1 1 0,1-1 0,-1 1 0,1-1 1,-1 1-1,0-1 0,0 1 0,0-1 0,0 4 0,-1 1 8,0 0 0,0-1 0,0 1-1,-1 0 1,1-1 0,-1 1 0,-1-1-1,1 0 1,-1 0 0,0 1 0,0-2-1,-1 1 1,1 0 0,-1-1 0,0 0 0,0 1-1,0-2 1,-1 1 0,0 0 0,1-1-1,-8 4 1,0 0 70,0-1 0,-1 1-1,0-2 1,0 0 0,-1 0 0,1-2-1,-24 5 1,26-7-5,1 0-1,0-1 1,0 0-1,-11-2 1,20 2-97,-1 0 1,0 0 0,0 0-1,1 0 1,-1-1-1,0 1 1,1-1 0,-1 1-1,1-1 1,-1 0-1,1 1 1,-1-1 0,1 0-1,-1 0 1,1 0 0,0 0-1,-1-1 1,1 1-1,0 0 1,0 0 0,0-1-1,0 1 1,0-1-1,0 1 1,0-1 0,0 1-1,1-1 1,-1 1 0,1-1-1,-1 0 1,0-2-1,2 2-96,-1 0-1,0 1 1,1-1 0,-1 0-1,1 0 1,0 0-1,-1 1 1,1-1-1,0 0 1,0 1-1,0-1 1,0 1-1,1-1 1,-1 1-1,0 0 1,0-1-1,1 1 1,-1 0-1,1 0 1,-1 0-1,1 0 1,0 0-1,-1 0 1,1 0 0,3 0-1,4-3-306,0 1 1,1 0-1,16-2 0,7 1-492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8.484"/>
    </inkml:context>
    <inkml:brush xml:id="br0">
      <inkml:brushProperty name="width" value="0.025" units="cm"/>
      <inkml:brushProperty name="height" value="0.025" units="cm"/>
      <inkml:brushProperty name="color" value="#FFC114"/>
    </inkml:brush>
  </inkml:definitions>
  <inkml:trace contextRef="#ctx0" brushRef="#br0">190 151 16219,'5'-1'368,"0"0"0,0-1 0,0 0-1,0 0 1,0 0 0,-1 0-1,1-1 1,-1 1 0,1-1-1,-1-1 1,0 1 0,5-5-1,-7 5-157,0 1-1,0-1 0,0 0 0,0 0 1,-1 0-1,1 0 0,-1 0 0,0 0 1,0 0-1,0 0 0,0 0 0,-1-1 1,1 1-1,-1 0 0,0 0 0,1-1 0,-2 1 1,1 0-1,0-1 0,-2-5 0,1 7-166,0-1-1,0 1 0,0 0 0,0-1 0,0 1 0,-1 0 0,1 0 1,-1 0-1,1 0 0,-1 0 0,0 0 0,0 0 0,0 1 1,0-1-1,0 1 0,0-1 0,0 1 0,-1 0 0,1 0 0,0 0 1,-1 0-1,1 0 0,-1 0 0,-3 0 0,0 0-26,1 0 1,-1 0-1,1 1 0,-1 0 0,1 0 1,-1 0-1,0 1 0,1 0 0,-1 0 0,-6 2 1,1 2-21,-1 0 1,1 0-1,0 1 1,1 0 0,0 1-1,0 0 1,0 1-1,-16 16 1,22-19-5,-1 0 0,1 1 0,0-1 1,0 1-1,1 0 0,0 0 0,0 0 0,0 0 0,1 1 0,0-1 1,0 1-1,0-1 0,1 1 0,0 0 0,0 0 0,1-1 1,0 10-1,1-12-45,-1-1 0,1 0 0,0 0 0,0 0 1,0 0-1,0 0 0,0 0 0,1-1 1,-1 1-1,1 0 0,0 0 0,0-1 0,0 0 1,0 1-1,0-1 0,0 0 0,1 0 0,-1 0 1,1 0-1,0 0 0,-1-1 0,1 1 0,0-1 1,0 0-1,0 1 0,0-2 0,6 3 0,2-1-140,0 0-1,0-1 0,0 0 0,0-1 0,0 0 0,18-3 0,26-8-274,2-5-157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7.437"/>
    </inkml:context>
    <inkml:brush xml:id="br0">
      <inkml:brushProperty name="width" value="0.05" units="cm"/>
      <inkml:brushProperty name="height" value="0.05" units="cm"/>
    </inkml:brush>
  </inkml:definitions>
  <inkml:trace contextRef="#ctx0" brushRef="#br0">127 136 17700,'3'-17'843,"-1"10"-601,0-1 1,-1 0 0,0 0 0,-1 0-1,1 0 1,-2 0 0,1 0-1,-3-12 1,3 20-213,0-1 1,0 1-1,0-1 1,0 1-1,0-1 0,0 1 1,0-1-1,0 1 0,0 0 1,-1-1-1,1 1 0,0-1 1,0 1-1,0 0 1,-1-1-1,1 1 0,0 0 1,0-1-1,-1 1 0,1 0 1,0-1-1,-1 1 1,1 0-1,-1 0 0,1-1 1,0 1-1,-1 0 0,1 0 1,-1 0-1,1 0 0,0-1 1,-1 1-1,1 0 1,-1 0-1,1 0 0,-1 0 1,1 0-1,-1 0 0,1 0 1,0 0-1,-1 0 0,1 0 1,-1 1-1,1-1 1,-1 0-1,1 0 0,0 0 1,-1 0-1,1 1 0,-1-1 1,1 0-1,0 0 1,-1 1-1,-2 1 70,1 1 0,-1-1 0,1 1 0,0-1 0,0 1 0,-3 5 1,-7 13-7,2 0 1,0 1 0,2 0 0,-6 24 0,-17 97-96,21-63-4,9-72 10,1 0 0,0 0 0,1 0 0,-1-1 0,2 1 0,-1 0 0,5 13 0,-5-20 3,-1 1 0,1-1 0,0 1 0,0-1 1,0 1-1,-1-1 0,1 0 0,0 0 0,1 1 0,-1-1 0,0 0 1,0 0-1,0 0 0,1 0 0,-1 0 0,0-1 0,1 1 1,-1 0-1,1 0 0,-1-1 0,1 1 0,-1-1 0,1 0 1,0 1-1,-1-1 0,1 0 0,-1 0 0,1 0 0,0 0 1,1 0-1,4-2 36,0 1 0,-1-1 0,1 0 0,-1 0 0,12-7 0,0-1 80,0-1 0,0-1-1,-1 0 1,25-25 0,57-67 456,-86 89-500,7-7 44,12-13 74,-1 0 0,42-66 0,-65 88-234,-13 23-57,-3 7 43,-7 16 20,-39 94-169,49-113 180,1 0 1,0 1-1,1 0 1,1-1-1,0 1 1,1 29-1,1-40 23,0-1 0,0 0 0,1 0 0,-1-1 0,1 1 1,0 0-1,0 0 0,0 0 0,0 0 0,0-1 0,1 1 0,-1 0 0,1-1 0,0 1 0,2 2 0,-2-4 6,0 1 0,0-1-1,0 0 1,0 0 0,0 1-1,0-1 1,0-1 0,0 1-1,0 0 1,0 0 0,1-1-1,-1 0 1,0 1 0,1-1-1,3 0 1,2-1 24,0 0 0,0-1 0,0 1 0,0-2 0,-1 1 0,1-1 0,-1 0 0,1-1 0,11-8 0,4-4 89,0-2 0,-1 0 0,-1-2 0,-1 0 0,-1-1 0,-1-1 0,-1-1-1,0 0 1,-2-2 0,-1 1 0,-1-2 0,11-29 0,-20 44-108,0 0-1,-1 0 1,0-1-1,2-14 1,-5 23-59,0 1 0,0 0 0,0-1 0,0 1 0,0 0 0,-1-1 0,1 1 0,-1 0 0,1-1 0,-1 1 0,0 0 0,-1-4 0,1 5-32,0 0 0,0 0 0,0 0 1,0 0-1,0 0 0,0 1 0,0-1 0,-1 0 0,1 0 1,0 1-1,0-1 0,0 1 0,-1-1 0,1 1 0,0 0 0,-1-1 1,1 1-1,0 0 0,-1 0 0,1 0 0,-1 0 0,1 0 1,-3 0-1,1 1-27,-1 0 0,0 0 1,1 0-1,-1 0 0,1 0 1,0 1-1,-1-1 0,1 1 1,-3 2-1,-11 9-568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8.906"/>
    </inkml:context>
    <inkml:brush xml:id="br0">
      <inkml:brushProperty name="width" value="0.025" units="cm"/>
      <inkml:brushProperty name="height" value="0.025" units="cm"/>
      <inkml:brushProperty name="color" value="#FFC114"/>
    </inkml:brush>
  </inkml:definitions>
  <inkml:trace contextRef="#ctx0" brushRef="#br0">234 0 17588,'-79'55'2547,"45"-33"-1545,1 2 1,-41 38-1,61-45-726,13-17-276,0 1 0,0-1 1,0 0-1,0 1 0,0-1 0,-1 0 0,1 0 0,0 1 0,0-1 0,0 0 0,0 1 0,0-1 0,0 0 0,1 1 0,-1-1 0,0 0 0,0 1 0,0-1 0,0 0 1,0 0-1,0 1 0,0-1 0,1 0 0,-1 1 0,0-1 0,0 0 0,0 0 0,1 0 0,-1 1 0,0-1 0,3 1-34,0 0-1,0 0 1,-1 0-1,1-1 1,0 1 0,0-1-1,0 0 1,4 0-1,2 1-13,23 0-181,97 10-490,-115-9 638,0 1 0,0 1 0,0 0 0,0 0 0,0 2 0,20 10 0,-32-15 85,-1 0-1,0 0 0,1-1 1,-1 1-1,0 0 1,0 0-1,0 1 0,0-1 1,0 0-1,0 0 1,0 0-1,0 1 0,1 1 1,-2-2 14,0-1 1,0 1-1,0 0 1,1-1 0,-1 1-1,0 0 1,0-1-1,0 1 1,-1 0 0,1-1-1,0 1 1,0 0-1,0 0 1,0-1 0,-1 1-1,1-1 1,0 1-1,0 0 1,-1-1-1,1 1 1,-1 0 0,-2 2 96,-1 0 0,1 0 0,-1 0 0,0 0 0,1 0 0,-1-1 0,-5 2 0,-7 3 4,0 0 1,0-2-1,-1 0 1,1-1-1,-1-1 1,0 0-1,0-1 1,0-1-1,-28-2 0,45 1-125,-26-4-925,25 4 899,0-1 0,0 1 0,0 0 1,0-1-1,0 1 0,0 0 1,0-1-1,1 0 0,-1 1 1,0-1-1,0 1 0,0-1 0,1 0 1,-1 1-1,0-1 0,1 0 1,-1 0-1,1 0 0,-1 0 1,1 1-1,-1-1 0,0-2 0,3-5-518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9.344"/>
    </inkml:context>
    <inkml:brush xml:id="br0">
      <inkml:brushProperty name="width" value="0.025" units="cm"/>
      <inkml:brushProperty name="height" value="0.025" units="cm"/>
      <inkml:brushProperty name="color" value="#FFC114"/>
    </inkml:brush>
  </inkml:definitions>
  <inkml:trace contextRef="#ctx0" brushRef="#br0">285 3 19188,'-2'-1'91,"1"1"1,0-1-1,-1 1 0,1 0 1,0 0-1,-1 0 0,1 0 1,0 0-1,-1 0 0,1 0 0,-1 1 1,1-1-1,0 0 0,0 1 1,-1-1-1,1 1 0,0-1 1,-2 2-1,-5 1 89,-13 4 188,0 1-1,0 0 0,1 2 1,-31 20-1,37-21-243,1 1-1,0 0 0,1 1 0,0 0 1,1 1-1,0 1 0,-10 14 0,20-26-119,0 0-1,0 1 1,0-1-1,1 0 1,-1 0-1,0 1 1,1-1-1,-1 0 1,1 1-1,0-1 1,-1 0-1,1 1 1,0-1-1,0 1 1,0-1-1,0 1 1,0-1-1,0 3 1,1-4-8,-1 1 1,1 0 0,-1 0 0,1 0-1,-1-1 1,1 1 0,0 0 0,-1 0-1,1-1 1,0 1 0,0-1 0,-1 1-1,1-1 1,0 1 0,0-1 0,0 1-1,0-1 1,0 0 0,0 1 0,1-1-1,6 1-42,0 0-1,0 0 0,0-1 0,16-1 0,-22 1 41,59-9-149,-37 5 90,36-2-1,-54 6 54,1 0 0,0 0 0,-1 1 0,1 0 0,-1 0 0,1 1 0,-1-1 0,1 1 0,11 6 0,-17-7 14,0-1 0,0 1-1,0-1 1,-1 1-1,1-1 1,0 1 0,0 0-1,0-1 1,-1 1-1,1 0 1,-1 0 0,1 0-1,0 0 1,-1-1-1,1 1 1,-1 0 0,0 0-1,1 0 1,-1 0-1,0 0 1,0 0 0,1 0-1,-1 1 1,0 1 17,-1-1 0,1 0-1,0 0 1,-1 0 0,1 0 0,-1 0 0,0 0 0,0 0 0,1 0 0,-3 3 0,-1 1 82,-1 0 0,1 0 0,-1 0 0,0-1 1,-10 9-1,0-3 241,-1 0 1,0-1 0,-29 13-1,38-20-318,0 0-1,0 0 0,0-1 1,0 0-1,0 0 1,-1-1-1,1 0 1,-1 0-1,1-1 1,-1 0-1,1 0 0,-10-2 1,15 2-90,-1-1 0,0 1 0,1-1 0,-1 0 0,1 0 0,0 0 0,-1-1 0,1 1 0,0 0-1,0-1 1,0 0 0,0 1 0,0-1 0,0 0 0,0 0 0,0 0 0,1 0 0,-1 0 0,1-1 0,0 1 0,-1 0 0,1-1 0,0 1 0,0-1 0,1 1 0,-1-1 0,0 1 0,1-1 0,0 1 0,-1-5 0,6-5-465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1:09.748"/>
    </inkml:context>
    <inkml:brush xml:id="br0">
      <inkml:brushProperty name="width" value="0.025" units="cm"/>
      <inkml:brushProperty name="height" value="0.025" units="cm"/>
      <inkml:brushProperty name="color" value="#FFC114"/>
    </inkml:brush>
  </inkml:definitions>
  <inkml:trace contextRef="#ctx0" brushRef="#br0">161 303 14283,'10'-9'5446,"4"-19"-2149,-12 23-2825,1 0-212,2-5-45,0 0 0,-1 1-1,0-1 1,0-1 0,-1 1 0,0-1-1,-1 1 1,0-1 0,0-11 0,-2 21-202,0 0 0,0 0 0,0 0 0,-1 0 0,1 0 0,0 0 1,0 0-1,0 0 0,-1 0 0,1 1 0,-1-1 0,1 0 0,-1 0 1,1 0-1,-1 0 0,1 0 0,-1 1 0,0-1 0,1 0 1,-1 0-1,0 1 0,0-1 0,1 1 0,-3-2 0,1 2 6,1-1 0,-1 1 0,0-1-1,0 1 1,0 0 0,0 0 0,0 0 0,0 0-1,0 0 1,0 0 0,0 0 0,-1 1-1,-6 1 42,1 1 0,0 0 0,1 0 0,-14 7 0,-59 42 157,74-48-205,0 0-1,1 0 1,0 0-1,-7 6 1,11-8-9,-1 0 1,0 0 0,0 0-1,1 0 1,0 0-1,-1 1 1,1-1 0,0 0-1,0 1 1,0-1-1,0 1 1,0-1 0,0 5-1,1-6-2,1 0 0,-1 0 0,0 0 0,1 0 0,-1 0 0,1 0 0,-1 0 0,1 0 0,0 0 0,-1-1 0,1 1 0,0 0 0,0 0 0,-1-1 0,1 1 1,0 0-1,0-1 0,0 1 0,0-1 0,0 1 0,0-1 0,0 0 0,0 1 0,0-1 0,0 0 0,0 0 0,0 1 0,1-1 0,39 6 9,-32-5-10,129 8 22,-8-1-13,-112-6-7,30 5-14,-44-6 13,-1 0 0,1 0-1,-1 0 1,0 0-1,1 1 1,-1-1 0,0 1-1,0 0 1,0 0 0,4 3-1,-7-5 2,0 0 1,0 0-1,0 0 0,-1 0 1,1 0-1,0 0 0,0 0 1,0 0-1,0 0 0,0 0 0,0 0 1,0 0-1,0 0 0,0 0 1,0 0-1,0 0 0,0 0 1,-1 0-1,1 0 0,0 0 1,0 0-1,0 0 0,0 0 0,0 0 1,0 0-1,0 0 0,0 0 1,0 0-1,0 0 0,0 1 1,0-1-1,0 0 0,0 0 0,0 0 1,0 0-1,0 0 0,-1 0 1,1 0-1,0 0 0,0 0 1,0 0-1,0 0 0,0 0 1,0 0-1,0 0 0,0 1 0,0-1 1,0 0-1,0 0 0,0 0 1,0 0-1,0 0 0,0 0 1,0 0-1,0 0 0,0 0 0,0 0 1,0 0-1,1 1 0,-10-7 104,6 0-56,0-1-1,1 1 1,-1-1-1,1 1 1,1-1-1,-1 0 1,1 0-1,-1-8 1,1-61 137,1 51-137,0 20-42,0-3-6,0 0 1,1 0-1,2-15 1,-2 21-5,-1 0 0,1 0 1,-1 1-1,1-1 1,0 0-1,-1 1 0,1-1 1,0 1-1,0-1 0,0 1 1,0-1-1,0 1 1,1 0-1,-1 0 0,0-1 1,1 1-1,-1 0 1,1 0-1,-1 0 0,1 0 1,-1 1-1,1-1 1,-1 0-1,4 0 0,5 0-98,0 0 1,0 0-1,0 1 0,15 1 0,-13 0-187,0 0-1,0-1 1,17-3 0,-13-1 155,-1 0 1,0-1 0,0-1-1,22-13 1,16-7-282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4.990"/>
    </inkml:context>
    <inkml:brush xml:id="br0">
      <inkml:brushProperty name="width" value="0.025" units="cm"/>
      <inkml:brushProperty name="height" value="0.025" units="cm"/>
      <inkml:brushProperty name="color" value="#FFC114"/>
    </inkml:brush>
  </inkml:definitions>
  <inkml:trace contextRef="#ctx0" brushRef="#br0">361 61 15283,'6'-3'785,"1"-1"0,-1 0 0,0-1 0,0 0 0,-1 0 0,1 0 0,-1 0 0,0-1 0,5-8 0,-8 9 1998,-6 8-1781,-11 9-399,-20 30 16,-33 51 1,9-11-486,-80 113 35,34-47-895,141-208-4085,-1-2 3823,5-5 3,6-7-108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5.437"/>
    </inkml:context>
    <inkml:brush xml:id="br0">
      <inkml:brushProperty name="width" value="0.025" units="cm"/>
      <inkml:brushProperty name="height" value="0.025" units="cm"/>
      <inkml:brushProperty name="color" value="#FFC114"/>
    </inkml:brush>
  </inkml:definitions>
  <inkml:trace contextRef="#ctx0" brushRef="#br0">300 16 14019,'0'0'81,"14"-13"1248,-8 11-387,-5 10 267,-36 101 3202,-14 107-1373,43-182-2804,2 0-1,2 0 0,1 1 1,4 46-1,-3-80-238,6 31-128,-6-31 71,0 1 1,1 0-1,-1-1 0,1 1 0,0-1 0,-1 0 1,1 1-1,0-1 0,0 1 0,0-1 0,0 0 1,0 0-1,0 0 0,0 0 0,3 2 0,-4-3 14,0 1-1,1-1 1,-1 0-1,0 0 1,0 0-1,1 0 1,-1 0-1,0 1 0,0-1 1,1 0-1,-1 0 1,0 0-1,1 0 1,-1 0-1,0 0 1,0 0-1,1 0 1,-1 0-1,0 0 0,1 0 1,-1 0-1,0 0 1,1-1-1,-1 1 1,0 0-1,0 0 1,1 0-1,-1 0 1,0 0-1,0-1 1,1 1-1,-1 0 0,0 0 1,0 0-1,0-1 1,1 1-1,-1 0 1,0 0-1,0-1 1,0 1-1,0 0 1,1 0-1,-1-1 0,0 1 1,0 0-1,0 0 1,0-1-1,0 1 1,0 0-1,0-1 1,0 1-1,0 0 1,0-1-1,0 1 0,0 0 1,0 0-1,0-1 1,0 1-1,0 0 1,0-1-1,-1 1 1,1 0-1,0 0 1,0-1-1,0 1 1,-7-22-1111,-6 1 308,-8-4-97</inkml:trace>
  <inkml:trace contextRef="#ctx0" brushRef="#br0" timeOffset="1">16 359 16404,'-12'-6'2256,"8"9"-1304,10 3-264,8-1 1625,18 5-937,6-4-272,11-3-311,4-3-241,9-3-608,2-4-520,1-2 568,-2-2-137,-14-11-191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5.826"/>
    </inkml:context>
    <inkml:brush xml:id="br0">
      <inkml:brushProperty name="width" value="0.025" units="cm"/>
      <inkml:brushProperty name="height" value="0.025" units="cm"/>
      <inkml:brushProperty name="color" value="#FFC114"/>
    </inkml:brush>
  </inkml:definitions>
  <inkml:trace contextRef="#ctx0" brushRef="#br0">23 201 19828,'-3'24'2177,"1"4"-1505,-3 0-296,1 4 1256,1 2-944,0-1-111,2-4-313,-1-5-208,2-5-480,0-2-393,2-10 1586,-1-5-866,4-12-55,-3-9-56</inkml:trace>
  <inkml:trace contextRef="#ctx0" brushRef="#br0" timeOffset="1">59 5 23037,'2'-5'1944,"-2"8"-1416,0 0-255,0 3 999,0-2-608,2 2-872,4 0-640,0-5 728,1 3-128,2 1-152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6.231"/>
    </inkml:context>
    <inkml:brush xml:id="br0">
      <inkml:brushProperty name="width" value="0.025" units="cm"/>
      <inkml:brushProperty name="height" value="0.025" units="cm"/>
      <inkml:brushProperty name="color" value="#FFC114"/>
    </inkml:brush>
  </inkml:definitions>
  <inkml:trace contextRef="#ctx0" brushRef="#br0">202 0 21893,'-7'3'369,"0"-1"0,0 0 0,0-1 0,0 1 0,0-1-1,-11 0 1,12-1-271,0 0 0,-1 1-1,1-1 1,0 2-1,0-1 1,0 1-1,0 0 1,0 0-1,-10 5 1,13-5-126,0 0-1,1 0 1,-1 0 0,1 0 0,0 0 0,-1 0 0,1 1-1,0-1 1,0 1 0,1 0 0,-1 0 0,0-1 0,1 1-1,0 0 1,0 0 0,0 0 0,0 1 0,0-1 0,0 0 0,1 0-1,-1 0 1,1 1 0,0-1 0,0 0 0,1 0 0,-1 1-1,0-1 1,1 0 0,0 0 0,0 0 0,0 0 0,0 0-1,0 0 1,1 0 0,0 0 0,-1 0 0,1-1 0,0 1-1,0 0 1,0-1 0,0 0 0,1 1 0,-1-1 0,1 0-1,-1 0 1,1-1 0,0 1 0,0 0 0,0-1 0,6 2-1,8 3-358,0-2 0,1 0-1,30 2 1,-31-4 121,0 0-1,-1 1 1,1 1 0,20 7 0,-34-10 277,-1-1 1,0 1 0,1 0-1,-1 0 1,0 0 0,0 1-1,0-1 1,0 0-1,0 1 1,0-1 0,-1 1-1,1 0 1,0-1 0,-1 1-1,1 0 1,-1 0-1,0 0 1,1 0 0,-1 1-1,0-1 1,0 0 0,-1 0-1,1 1 1,0-1-1,-1 0 1,1 1 0,-1-1-1,0 1 1,0-1-1,0 0 1,0 1 0,0-1-1,-1 1 1,1-1 0,-1 0-1,1 1 1,-1-1-1,-1 3 1,-1 2 177,-1 1 1,0-1-1,-1 0 0,1 0 0,-1 0 1,-1 0-1,1-1 0,-1 0 0,-10 8 1,6-7 51,0 0 1,0-1-1,0-1 0,0 0 1,-1 0-1,0-1 1,0 0-1,0-1 0,-1 0 1,-13 1-1,18-4-186,0 1 0,0-1 0,-1 0-1,1-1 1,0 1 0,1-1 0,-1-1-1,-8-2 1,11 3-128,0-1 0,0 0 0,0 0 0,0 0 0,1 0 0,-1-1 0,1 0 0,-1 1 0,1-1 0,0 0 0,0-1 0,0 1 0,-4-7-1,5 5-50,0 1-1,0 0 0,0-1 0,0 1 0,1-1 0,0 1 0,0-1 0,0 0 0,1 0 1,-1 1-1,1-1 0,0 0 0,0 0 0,1 1 0,0-1 0,1-6 0,15-23-632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6.684"/>
    </inkml:context>
    <inkml:brush xml:id="br0">
      <inkml:brushProperty name="width" value="0.025" units="cm"/>
      <inkml:brushProperty name="height" value="0.025" units="cm"/>
      <inkml:brushProperty name="color" value="#FFC114"/>
    </inkml:brush>
  </inkml:definitions>
  <inkml:trace contextRef="#ctx0" brushRef="#br0">198 1 21093,'0'0'55,"0"0"0,1 0 1,-1 0-1,0 0 0,1 0 1,-1 0-1,0 0 0,1 0 1,-1 0-1,0 0 1,1 0-1,-1 0 0,0 1 1,0-1-1,1 0 0,-1 0 1,0 0-1,1 0 0,-1 1 1,0-1-1,0 0 1,1 0-1,-1 1 0,0-1 1,0 0-1,0 0 0,1 1 1,-1-1-1,0 0 1,0 1-1,0-1 0,0 1 1,1 15 908,-12 29-232,5-25-167,0 8-405,1-1 0,2 0 0,0 1 0,2 0-1,3 30 1,2-8-1074,2-1-1,16 60 1,-18-81-1083,-7-19-49,2-8 1979,1-1 0,-1 0 0,1 0 0,-1 0 0,1-1 0,-1 1-1,0 0 1,1 0 0,-1 0 0,1 0 0,-1 0 0,1-1 0,-1 1 0,1 0-1,-1-1 1,1 1 0,-1 0 0,1-1 0,-1 1 0,1 0 0,-1-1 0,0 0-1,-15-16-865,1-1 0,0-1-1,1 0 1,-16-28-1,8 11 1162,9 17 233,-3-4 1028,1-1-1,-19-42 0,34 65-1382,-1 1 0,1-1 0,0 0 1,-1 0-1,1 1 0,0-1 0,-1 0 0,1 0 0,0 1 0,0-1 0,0 0 0,0 0 0,0 0 0,0 0 1,0 1-1,0-1 0,0 0 0,0 0 0,0 0 0,0 0 0,1 1 0,-1-1 0,0 0 0,1 0 0,-1 1 0,1-1 1,-1 0-1,0 1 0,1-1 0,0 0 0,-1 1 0,1-1 0,-1 0 0,1 1 0,0-1 0,-1 1 0,1 0 0,0-1 1,-1 1-1,1-1 0,0 1 0,0 0 0,0 0 0,1-1 0,4 0 165,1 0 0,-1 1 0,1 0-1,-1 0 1,7 1 0,3 0-194,140-9-231,-94-1-28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7.266"/>
    </inkml:context>
    <inkml:brush xml:id="br0">
      <inkml:brushProperty name="width" value="0.025" units="cm"/>
      <inkml:brushProperty name="height" value="0.025" units="cm"/>
      <inkml:brushProperty name="color" value="#FFC114"/>
    </inkml:brush>
  </inkml:definitions>
  <inkml:trace contextRef="#ctx0" brushRef="#br0">177 1 19804,'-3'23'4558,"-7"18"-2971,-1 1-1185,7-22-259,-3 7 9,2-1 1,2 1-1,0 0 0,1 43 0,3-67-146,-1-1-1,0 0 1,1 1-1,-1-1 1,1 0-1,-1 1 1,1-1-1,0 0 1,0 0-1,0 0 1,3 3-1,-4-4-4,1 0-1,0-1 1,0 1-1,0 0 1,-1-1-1,1 1 1,0 0-1,0-1 1,0 1-1,0-1 1,0 0-1,0 1 1,0-1-1,0 0 1,0 0-1,0 1 1,0-1-1,2 0 1,3-1-13,-1 0-1,1 0 1,-1-1 0,1 0-1,-1 0 1,1 0 0,6-4 0,25-9-118,-34 15 110,0-1 1,0 1-1,0-1 0,0 1 0,0 0 0,0 0 1,0 1-1,0-1 0,0 1 0,0-1 0,0 1 0,0 0 1,5 2-1,-7-2 10,1 1 0,-1-1 0,0 0 0,1 1 0,-1-1 0,0 1 0,0 0 0,0-1 1,0 1-1,0 0 0,0-1 0,0 1 0,-1 0 0,1 0 0,-1 0 0,1 0 0,-1 0 0,0 0 0,0 0 0,0 0 1,0 0-1,0 3 0,-1 4 42,-1 0 0,1 0 0,-2 0 0,1-1 0,-1 1 1,0-1-1,-1 0 0,0 0 0,0 0 0,-1 0 0,0-1 1,0 1-1,-1-1 0,0-1 0,-11 11 0,10-10 82,0-1 0,-1 0 0,1 0 0,-1-1 0,-1 0 0,1-1 0,-1 1-1,1-2 1,-1 1 0,0-1 0,-1 0 0,1-1 0,0 0 0,-17 0 0,21-2-133,1-1 1,-1 0-1,0 0 0,0-1 1,1 1-1,-1-1 0,1 0 1,-1 0-1,1-1 0,0 1 1,0-1-1,0 0 1,0 0-1,0 0 0,1-1 1,-1 1-1,-4-8 0,6 9-46,1 0 0,-1 0 0,1 0 1,-1 0-1,1 0 0,0 0 0,0 0 0,0-1 0,0 1 0,1 0 0,-1-1 0,0 1 0,1-1 0,0 1 0,-1 0 0,1-1 0,0 1 0,1-1 0,-1 1 0,0-1 1,1 1-1,-1-1 0,1 1 0,0 0 0,-1-1 0,1 1 0,0 0 0,1 0 0,-1 0 0,0 0 0,1 0 0,-1 0 0,1 0 0,-1 0 0,1 0 0,0 1 0,2-2 1,19-11-495,7 3-39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7.704"/>
    </inkml:context>
    <inkml:brush xml:id="br0">
      <inkml:brushProperty name="width" value="0.025" units="cm"/>
      <inkml:brushProperty name="height" value="0.025" units="cm"/>
      <inkml:brushProperty name="color" value="#FFC114"/>
    </inkml:brush>
  </inkml:definitions>
  <inkml:trace contextRef="#ctx0" brushRef="#br0">167 204 21701,'0'-2'2794,"0"-10"-2245,3 6-254,0 0 0,1 1 0,0-1 0,0 1 0,0 0 0,1 0-1,0 0 1,8-6 0,1-2-144,-4 4-109,29-31 97,-37 38-114,1-1 1,-1-1-1,0 1 1,0 0-1,0 0 1,0-1-1,-1 1 0,1-1 1,-1 1-1,0-1 1,1-4-1,-2 7-10,0 0-1,0-1 0,0 1 0,0 0 0,0 0 0,0 0 0,-1 0 1,1 0-1,0-1 0,-1 1 0,1 0 0,-1 0 0,1 0 0,-1 0 1,1 0-1,-1 0 0,0 0 0,1 0 0,-1 1 0,0-1 0,0 0 0,0 0 1,0 1-1,0-1 0,0 0 0,0 1 0,0-1 0,0 1 0,0-1 1,0 1-1,0 0 0,0-1 0,0 1 0,0 0 0,-1 0 0,1 0 1,0 0-1,0 0 0,0 0 0,0 0 0,-2 0 0,-3 0 21,0 1 0,0 0-1,0 0 1,0 0-1,0 0 1,1 1 0,-7 3-1,-4 3-17,1 2-1,0 0 1,0 0-1,1 1 1,0 1-1,1 1 1,0 0 0,1 0-1,1 1 1,0 1-1,1 0 1,1 0-1,0 1 1,-10 26-1,16-34-23,0 1-1,0 0 0,1-1 1,0 1-1,1 1 0,0-1 0,0 0 1,2 9-1,-1-15-50,0 0-1,0 0 0,1 0 1,-1 0-1,1-1 1,0 1-1,0 0 1,0 0-1,0-1 1,0 1-1,1-1 1,-1 1-1,1-1 0,0 0 1,0 1-1,-1-1 1,2 0-1,-1 0 1,0 0-1,0 0 1,0-1-1,1 1 1,-1-1-1,1 1 0,0-1 1,-1 0-1,1 0 1,4 1-1,0-1-85,1 0 0,-1 0 0,1-1 0,0 0 0,-1-1 0,1 0 0,-1 0 0,1-1 0,-1 1 0,0-2 0,1 1 0,-1-1 0,0 0 0,0 0 0,9-7 0,35-24-602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7.983"/>
    </inkml:context>
    <inkml:brush xml:id="br0">
      <inkml:brushProperty name="width" value="0.05" units="cm"/>
      <inkml:brushProperty name="height" value="0.05" units="cm"/>
    </inkml:brush>
  </inkml:definitions>
  <inkml:trace contextRef="#ctx0" brushRef="#br0">216 71 17532,'-2'-1'137,"0"0"1,0 0 0,0 0 0,-1 0-1,1 0 1,0 1 0,-1-1-1,1 1 1,0 0 0,-1 0-1,1 0 1,0 0 0,-1 0-1,1 0 1,0 0 0,-1 1-1,-2 0 1,1 1 39,-1 0 0,1 0 0,-1 1 0,1-1 0,0 1 0,0 0 0,-7 6 0,-1 4 127,-1 1 0,2 0 0,-14 22 0,23-33-256,0-1-32,-13 21 98,-18 35 0,30-53-109,1 0 1,-1 1 0,1 0-1,0-1 1,1 1-1,-1 0 1,1 0-1,0 0 1,1 0 0,-1 0-1,1 0 1,2 12-1,-2-16 8,0-1 0,1 1 0,-1 0 0,1-1 0,0 1 0,0 0 0,-1-1 0,1 1 0,0-1 0,0 1 0,1-1-1,-1 0 1,0 1 0,0-1 0,1 0 0,-1 0 0,0 0 0,1 0 0,2 1 0,-2-1 14,1 0 1,0 0-1,0 0 0,0-1 1,0 1-1,0-1 1,0 0-1,0 0 0,0 0 1,5-1-1,2 0 51,0-2 0,-1 1 0,1-2 0,-1 1 0,1-1 0,8-5 0,10-9 121,0-1 0,-1-1-1,-1-1 1,-2-2 0,0 0 0,-1-2 0,-1 0 0,28-44 0,-40 53-147,0-1 0,-2 0 0,0 0 0,7-22 0,-34 76-275,12-22 161,-5 15-604,0 0 1,2 1 0,1 0-1,-9 62 1,18-89 578,0-1 0,0 0 0,0 1 0,0-1 0,1 1 0,-1-1 0,1 0 0,0 1 0,1 3 0,-1-6 60,-1-1 0,1 1 0,-1 0 1,1 0-1,-1-1 0,1 1 0,0 0 0,-1-1 1,1 1-1,0-1 0,0 1 0,0-1 0,-1 1 1,1-1-1,0 1 0,0-1 0,0 0 0,0 1 1,0-1-1,0 0 0,0 0 0,-1 0 0,1 0 1,0 0-1,0 0 0,0 0 0,0 0 0,0 0 1,0 0-1,0-1 0,0 1 0,0 0 0,0-1 1,1 0-1,27-12-767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8.167"/>
    </inkml:context>
    <inkml:brush xml:id="br0">
      <inkml:brushProperty name="width" value="0.025" units="cm"/>
      <inkml:brushProperty name="height" value="0.025" units="cm"/>
      <inkml:brushProperty name="color" value="#FFC114"/>
    </inkml:brush>
  </inkml:definitions>
  <inkml:trace contextRef="#ctx0" brushRef="#br0">268 1 18628,'-36'12'1731,"1"2"0,0 1 0,1 2 0,-49 32 0,79-47-1661,1 1-1,-1-1 1,0 1 0,1-1-1,-1 1 1,1 0 0,0 0-1,0 1 1,0-1 0,0 1-1,1-1 1,-4 7 0,6-10-73,0 1 1,1-1-1,-1 1 1,0-1-1,0 0 1,0 1 0,1-1-1,-1 0 1,0 1-1,1-1 1,-1 0-1,0 1 1,0-1-1,1 0 1,-1 0-1,1 1 1,-1-1 0,0 0-1,1 0 1,-1 1-1,0-1 1,1 0-1,-1 0 1,1 0-1,-1 0 1,1 0-1,-1 0 1,0 0-1,1 0 1,-1 0 0,1 0-1,-1 0 1,1 0-1,0 0 1,19-1-94,-19 1 87,104-15-750,-84 10 490,0 2 0,0 0 0,0 1-1,1 0 1,0 2 0,32 4 0,-51-4 241,0 1 1,-1-1 0,1 1-1,0 0 1,-1 0 0,1 0 0,0 0-1,-1 0 1,1 0 0,-1 1-1,0-1 1,0 1 0,1-1-1,-1 1 1,0 0 0,0 0-1,0 0 1,-1 0 0,1 1-1,0-1 1,0 3 0,-1-2 50,0-1-1,-1 1 1,1 0 0,-1 0 0,0-1 0,0 1 0,0 0-1,0 0 1,0 0 0,-1-1 0,1 1 0,-1 0 0,0-1 0,0 1-1,0 0 1,0-1 0,0 1 0,0-1 0,-1 1 0,-2 3-1,-8 10 237,0-1 0,-1-1 0,0 1 0,-1-2 0,0 0 0,-1-1 0,-1 0 0,0-1 0,-1-1 0,0-1 0,0 0 0,-1-1 0,0-1 0,-21 6 0,35-12-297,1 0 0,0-1-1,0 1 1,0-1 0,0 0 0,-1 0 0,1 0-1,0 0 1,0 0 0,0-1 0,-1 1-1,1-1 1,0 0 0,0 0 0,0 0-1,-4-2 1,6 2 11,-1-1-1,0 0 1,0 1-1,1-1 1,-1 0 0,1 0-1,0 0 1,-1 0-1,1 0 1,0 0-1,0 0 1,0 0 0,0 0-1,1-1 1,-1 1-1,1 0 1,-1 0-1,1-1 1,0 1 0,0 0-1,0-1 1,0 1-1,0-3 1,6-26-314,4-5-98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8.591"/>
    </inkml:context>
    <inkml:brush xml:id="br0">
      <inkml:brushProperty name="width" value="0.025" units="cm"/>
      <inkml:brushProperty name="height" value="0.025" units="cm"/>
      <inkml:brushProperty name="color" value="#FFC114"/>
    </inkml:brush>
  </inkml:definitions>
  <inkml:trace contextRef="#ctx0" brushRef="#br0">260 20 17388,'-4'-3'447,"0"1"0,-1 0 0,1 0 0,-1 1 1,0-1-1,1 1 0,-1 0 0,0 0 0,0 1 0,-8-1 1,-1 0 1375,7 0-1648,0 0-1,0 1 1,0 0-1,0 0 1,-1 1-1,1 0 0,0 0 1,0 1-1,0-1 1,1 2-1,-1-1 0,0 1 1,-10 6-1,13-7-173,0 1 1,1-1-1,-1 1 1,1 0-1,0 1 0,0-1 1,0 0-1,0 1 0,1 0 1,-1-1-1,1 1 0,0 0 1,0 0-1,0 0 0,1 1 1,0-1-1,-1 0 0,1 1 1,1-1-1,-1 0 0,1 1 1,0-1-1,0 6 0,0-7-7,1 1-1,-1-1 0,1 0 1,0 1-1,0-1 0,1 0 1,-1 1-1,1-1 0,-1 0 1,1 0-1,0 0 0,0 0 0,0-1 1,1 1-1,-1 0 0,1-1 1,-1 0-1,1 1 0,0-1 1,0 0-1,5 2 0,7 4-100,0-1 0,1-1 0,21 7 0,-12-5-20,-23-7 116,12 3-101,0 2 0,-1-1 0,22 14-1,-33-17 107,1 0-1,-1 0 0,1 0 1,-1 0-1,1 0 0,-1 1 1,0-1-1,0 1 0,-1 0 1,3 2-1,-3-3 19,-1 0 0,1-1-1,-1 1 1,0-1 0,1 1 0,-1 0-1,0-1 1,0 1 0,0-1 0,0 1-1,0 0 1,0-1 0,0 1 0,-1 0 0,1-1-1,-1 1 1,1-1 0,-1 1 0,0-1-1,-1 3 1,-1 0 46,0 0-1,0 0 0,-1-1 1,1 1-1,-1-1 1,0 0-1,0-1 1,0 1-1,0 0 0,-1-1 1,-5 2-1,-4 2 187,0-1 0,-22 6-1,24-8-62,-1-1 0,-1 0-1,1-1 1,-23-1 0,32 0-244,0 0 0,0-1 0,0 1 0,0-1 1,0 0-1,0 0 0,0 0 0,0-1 0,0 1 0,1-1 1,-1 0-1,1 0 0,-1-1 0,1 1 0,0-1 0,0 1 1,0-1-1,0 0 0,-4-5 0,7 7-7,-1-1 1,0 1-1,1 0 0,-1-1 0,1 0 1,-1 1-1,1-1 0,0 1 1,0-1-1,-1 1 0,1-1 0,0 0 1,1 1-1,-1-1 0,0 1 0,0-1 1,1 1-1,-1-1 0,1 1 1,0-3-1,1 0-30,0 0 1,0 0-1,0 1 1,1-1 0,-1 1-1,4-5 1,12-8-531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08.981"/>
    </inkml:context>
    <inkml:brush xml:id="br0">
      <inkml:brushProperty name="width" value="0.025" units="cm"/>
      <inkml:brushProperty name="height" value="0.025" units="cm"/>
      <inkml:brushProperty name="color" value="#FFC114"/>
    </inkml:brush>
  </inkml:definitions>
  <inkml:trace contextRef="#ctx0" brushRef="#br0">162 217 21725,'1'-1'140,"-1"1"1,1-1 0,-1 1-1,1-1 1,-1 0 0,0 1-1,1-1 1,-1 0 0,0 0-1,0 1 1,1-1 0,-1 0-1,0 0 1,0 1 0,0-1-1,0 0 1,0 0 0,0 1 0,0-1-1,0-1 1,-1-21 788,1 22-595,0-2-203,0 0 1,0 0 0,-1-1-1,1 1 1,-1 0 0,0 0-1,0 0 1,0 0 0,0 0 0,-1 0-1,1 0 1,-3-3 0,3 5-130,0 0 0,0 0 0,0 0 1,0 1-1,0-1 0,0 0 0,0 1 1,-1-1-1,1 1 0,0-1 0,0 1 0,0 0 1,-1-1-1,1 1 0,0 0 0,0 0 1,-1 0-1,1 0 0,0 0 0,-1 0 1,1 0-1,0 0 0,0 1 0,-1-1 0,1 0 1,0 1-1,0-1 0,0 1 0,0-1 1,-1 1-1,1 0 0,-1 1 0,-12 7-19,2 0 0,-1 1 0,1 0 0,1 1 0,0 1-1,-18 23 1,28-34 17,0 0 0,0 0 0,0 0-1,1 0 1,-1 0 0,0 1 0,1-1-1,-1 0 1,0 0 0,1 0 0,-1 1-1,1-1 1,0 0 0,-1 1 0,1-1-1,0 0 1,0 0 0,0 1 0,0-1 0,0 0-1,0 1 1,0-1 0,0 0 0,1 1-1,-1-1 1,0 0 0,1 1 0,-1-1-1,1 0 1,-1 0 0,2 2 0,0-2-1,0 1 0,0-1 0,0 0-1,0 0 1,0 0 0,0 0 0,0 0 0,1 0 0,-1-1 0,0 1 0,1-1 0,-1 0 0,0 1 0,1-1 0,-1 0 0,0 0 0,5-1 0,23-4-12,-1-1 0,1-1 0,28-12 1,51-12 30,-95 29-18,-1-1 0,1 2-1,0 0 1,0 0 0,0 2-1,14 1 1,-26-2 4,0 0 0,0 1 0,0-1 0,0 0 1,0 1-1,-1-1 0,1 1 0,0 0 0,0 0 0,0 0 0,0 0 1,-1 0-1,1 0 0,0 0 0,-1 1 0,1-1 0,-1 0 0,0 1 0,1-1 1,-1 1-1,0 0 0,0-1 0,0 1 0,0 0 0,0 0 0,0 0 1,-1 0-1,1 0 0,-1-1 0,1 1 0,-1 0 0,0 0 0,1 0 1,-1 0-1,0 1 0,0-1 0,-1 0 0,1 0 0,0 0 0,-1 0 0,-1 3 1,-1 8 103,-1-1 1,-1 0-1,0 0 1,-13 21-1,12-27 302,3-14-209,4-13-26,17-267 830,-18 286-1004,1-1-1,-1 1 1,0-1 0,1 1-1,-1-1 1,1 1-1,0-1 1,0 1 0,0-1-1,2-2 1,-2 4-16,0 0 0,0 0-1,-1 1 1,1-1 0,0 0 0,1 0 0,-1 1 0,0-1 0,0 0-1,0 1 1,0-1 0,0 1 0,1 0 0,-1-1 0,0 1 0,0 0 0,1 0-1,-1 0 1,0 0 0,0 0 0,1 0 0,1 0 0,181 13-5229,-133-12 4229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8.103"/>
    </inkml:context>
    <inkml:brush xml:id="br0">
      <inkml:brushProperty name="width" value="0.025" units="cm"/>
      <inkml:brushProperty name="height" value="0.025" units="cm"/>
      <inkml:brushProperty name="color" value="#FFC114"/>
    </inkml:brush>
  </inkml:definitions>
  <inkml:trace contextRef="#ctx0" brushRef="#br0">71 4 18092,'0'-1'94,"1"1"0,-1 0 1,1-1-1,-1 1 0,1 0 0,-1 0 0,1 0 1,-1-1-1,1 1 0,-1 0 0,1 0 0,-1 0 1,1 0-1,-1 0 0,1 0 0,-1 0 1,1 0-1,-1 0 0,1 0 0,0 0 0,-1 0 1,1 0-1,-1 0 0,1 0 0,-1 1 1,1-1-1,-3 17 1034,1-13-1001,-5 32 322,1 1 0,0 61 0,1-16-23,-3 183 658,4-249-1470,3-16 381,0 0-1,0 0 1,0 0-1,0 0 0,0 0 1,0 0-1,0 0 1,0 0-1,0 0 0,0 1 1,0-1-1,0 0 1,0 0-1,0 0 1,0 0-1,0 0 0,0 0 1,0 0-1,0 0 1,0 0-1,0 0 0,-1 0 1,1 0-1,0 1 1,0-1-1,0 0 0,0 0 1,0 0-1,0 0 1,0 0-1,0 0 0,0 0 1,0 0-1,0 0 1,-1 0-1,1 0 0,0 0 1,0 0-1,0 0 1,0 0-1,0 0 1,0 0-1,0 0 0,0 0 1,0 0-1,-1 0 1,1 0-1,0 0 0,0 0 1,0 0-1,0 0 1,0-1-1,0 1 0,0 0 1,0 0-1,0 0 1,-9-21-218,5 11 362,-10-23-299,-7-13-91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8.555"/>
    </inkml:context>
    <inkml:brush xml:id="br0">
      <inkml:brushProperty name="width" value="0.025" units="cm"/>
      <inkml:brushProperty name="height" value="0.025" units="cm"/>
      <inkml:brushProperty name="color" value="#FFC114"/>
    </inkml:brush>
  </inkml:definitions>
  <inkml:trace contextRef="#ctx0" brushRef="#br0">0 151 18268,'0'-3'160,"1"1"1,-1-1 0,1 0-1,0 1 1,-1-1-1,1 0 1,0 1-1,0-1 1,1 1 0,-1 0-1,1-1 1,-1 1-1,1 0 1,0 0-1,-1 0 1,1 0-1,0 0 1,1 0 0,-1 0-1,3-1 1,7-4 267,-1 0-1,25-9 1,-28 13-137,29-13 327,1 3 1,61-15-1,-82 25-543,1 0 1,-1 1 0,1 0-1,-1 2 1,1 0 0,-1 1-1,0 1 1,25 5-1,-37-6-68,0 0 0,0 1-1,0-1 1,-1 1-1,1 0 1,-1 0 0,1 1-1,-1 0 1,0-1-1,0 1 1,0 0 0,0 1-1,-1-1 1,1 1-1,-1 0 1,0 0 0,0 0-1,0 0 1,0 0-1,-1 1 1,0-1 0,0 1-1,0-1 1,-1 1-1,1 0 1,-1 0 0,0 0-1,0 0 1,-1 0-1,1 0 1,-1 0 0,0 0-1,-1 0 1,1 0-1,-1-1 1,-3 11 0,0-1 39,0 0 1,-1-1 0,-1 1 0,0-1 0,-1 0 0,-1-1 0,-8 12 0,-6 4 255,-43 45-1,60-69-249,1 1 0,-1-1 0,-1 0 0,-7 4 0,14-8-50,-1 0-1,0 0 0,0 0 0,0 0 0,0 0 1,0 0-1,0 0 0,1 0 0,-1 0 0,0 0 1,0 0-1,0 0 0,0 0 0,0 1 0,1-1 1,-1 0-1,0 0 0,0 0 0,0 0 0,0 0 1,0 0-1,0 0 0,0 0 0,1 0 0,-1 0 1,0 0-1,0 1 0,0-1 0,0 0 0,0 0 0,0 0 1,0 0-1,0 0 0,0 0 0,0 1 0,0-1 1,0 0-1,0 0 0,0 0 0,0 0 0,0 0 1,0 1-1,0-1 0,0 0 0,0 0 0,0 0 1,0 0-1,0 0 0,0 0 0,0 1 0,0-1 1,0 0-1,0 0 0,0 0 0,0 0 0,0 0 1,0 0-1,0 1 0,0-1 0,-1 0 0,1 0 0,0 0 1,0 0-1,0 0 0,0 0 0,0 0 0,-1 0 1,13 3-45,-3-1-20,1 0 0,-1 1-1,0 0 1,1 0 0,-1 1 0,-1 1-1,1-1 1,-1 1 0,1 1 0,-1 0-1,-1 0 1,1 0 0,-1 1 0,-1 0 0,1 1-1,10 14 1,-14-16 53,1-1 0,-1 1 0,0 0 0,0 0 0,0 0 0,-1 0 0,0 0-1,0 1 1,-1-1 0,0 0 0,0 1 0,0 0 0,-1-1 0,0 1 0,0-1 0,-1 1 0,1-1 0,-2 1 0,1-1 0,-1 1 0,0-1 0,0 0-1,0 0 1,-1 0 0,0 0 0,-4 6 0,-1-2 102,-1 0-1,0 0 1,0-1-1,-1 0 1,0-1-1,0 0 0,-1-1 1,-23 13-1,10-9 99,0 0 0,0-2 0,-39 10 0,48-16-162,0 0 0,0-1-1,0 0 1,-20-1 0,31-1-211,0 0 0,0 0 0,-1-1-1,1 1 1,0-1 0,0 0 0,0 0 0,1 0 0,-1-1 0,0 0 0,0 1 0,1-1 0,-1 0 0,1-1 0,-1 1-1,1-1 1,0 1 0,0-1 0,0 0 0,-4-6 0,2-4-481,3-1-236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9.129"/>
    </inkml:context>
    <inkml:brush xml:id="br0">
      <inkml:brushProperty name="width" value="0.025" units="cm"/>
      <inkml:brushProperty name="height" value="0.025" units="cm"/>
      <inkml:brushProperty name="color" value="#FFC114"/>
    </inkml:brush>
  </inkml:definitions>
  <inkml:trace contextRef="#ctx0" brushRef="#br0">22 28 17244,'2'-2'279,"-1"1"1,1-1 0,-1 1-1,0-1 1,0 0 0,0 1-1,0-1 1,0 0 0,0 0-1,0 0 1,0 0 0,-1 0 0,2-3-1,-2 7 2297,2 35-324,-8 29-1535,-23 164-203,27-207-678,0-11-331,2-11-110,0-5-345,1-20 566,1-18-159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9.550"/>
    </inkml:context>
    <inkml:brush xml:id="br0">
      <inkml:brushProperty name="width" value="0.025" units="cm"/>
      <inkml:brushProperty name="height" value="0.025" units="cm"/>
      <inkml:brushProperty name="color" value="#FFC114"/>
    </inkml:brush>
  </inkml:definitions>
  <inkml:trace contextRef="#ctx0" brushRef="#br0">1 23 18396,'1'-16'2104,"-1"11"-1255,0 3-393,0 4 1504,0 6-792,3 2-528,-2 2-295,7-4-698,4 1-399,7-2 1584,1-4-888,9 0-56,5-2-56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49.988"/>
    </inkml:context>
    <inkml:brush xml:id="br0">
      <inkml:brushProperty name="width" value="0.025" units="cm"/>
      <inkml:brushProperty name="height" value="0.025" units="cm"/>
      <inkml:brushProperty name="color" value="#FFC114"/>
    </inkml:brush>
  </inkml:definitions>
  <inkml:trace contextRef="#ctx0" brushRef="#br0">200 0 17220,'0'3'251,"-1"-1"0,1 0 0,-1 1 0,0-1 0,0 1 1,0-1-1,0 0 0,-1 0 0,1 0 0,0 1 0,-1-1 0,0-1 1,1 1-1,-1 0 0,0 0 0,0-1 0,0 1 0,-3 1 0,-6 4 716,0-1-1,-20 7 1,22-9-719,0 0 1,0 0 0,-10 7 0,18-10-251,0 0 1,0-1 0,0 1 0,0 0-1,0 0 1,1 0 0,-1 0 0,0 0-1,0 0 1,1 0 0,-1 0 0,0 0 0,1 0-1,-1 0 1,1 0 0,-1 0 0,1 1-1,0-1 1,0 0 0,-1 0 0,1 0 0,0 1-1,0-1 1,0 0 0,0 2 0,1-1-28,0 1 1,0-1 0,0 0 0,0 0-1,0 1 1,1-1 0,-1 0-1,0 0 1,1 0 0,0 0 0,3 3-1,5 3-166,1 1-1,0-1 0,19 9 0,-27-15 165,44 21-402,-29-15 282,0 1 0,0 1 1,23 16-1,-38-23 149,1-1 1,0 1-1,-1 1 0,0-1 1,0 0-1,0 1 0,0-1 1,-1 1-1,1 0 0,-1 0 1,0 0-1,0 0 0,-1 1 1,1-1-1,-1 0 0,0 1 1,0-1-1,0 1 0,0-1 1,-1 6-1,0-5 49,-1 0 0,1-1 0,-1 1 1,0 0-1,0-1 0,-1 1 0,0-1 0,1 1 0,-1-1 0,-1 0 0,1 0 0,-1 0 1,-2 4-1,-1-2 66,1 0 0,-1-1 1,0 1-1,0-1 0,-1 0 1,1-1-1,-10 5 1,2-2 88,-1-1 0,0 0 0,0-1 0,0-1 0,0 0 0,-1-1 0,-21 1 0,29-3-262,1-1 0,-1 0 0,1-1 0,-1 0 0,1 0 0,0 0 0,-1-1 0,-7-3 0,13 4-26,0 1 0,0-1 0,1 0 0,-1 0 0,0 0 0,1 0 0,-1-1 0,0 1 1,1 0-1,0-1 0,-1 1 0,1-1 0,0 1 0,0-1 0,0 0 0,0 1 0,0-1 0,0 0 0,0 0 0,1 0 0,-1 0 0,1 1 0,-1-1 1,1 0-1,0 0 0,-1 0 0,1 0 0,0 0 0,0 0 0,1 0 0,-1 0 0,0 0 0,1 0 0,-1 0 0,2-3 0,9-21-629,8-9-167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0.425"/>
    </inkml:context>
    <inkml:brush xml:id="br0">
      <inkml:brushProperty name="width" value="0.025" units="cm"/>
      <inkml:brushProperty name="height" value="0.025" units="cm"/>
      <inkml:brushProperty name="color" value="#FFC114"/>
    </inkml:brush>
  </inkml:definitions>
  <inkml:trace contextRef="#ctx0" brushRef="#br0">200 5 17300,'0'-1'40,"0"1"0,0 0 1,0 0-1,0 0 1,0 0-1,0-1 0,0 1 1,0 0-1,0 0 0,0 0 1,0-1-1,1 1 0,-1 0 1,0 0-1,0 0 1,0 0-1,0-1 0,0 1 1,0 0-1,1 0 0,-1 0 1,0 0-1,0 0 1,0 0-1,0 0 0,1-1 1,-1 1-1,0 0 0,0 0 1,0 0-1,0 0 0,1 0 1,-1 0-1,0 0 1,0 0-1,0 0 0,1 0 1,-1 0-1,0 0 0,0 0 1,0 0-1,1 0 1,-1 0-1,0 0 0,0 1 1,1 11 1265,-10 37 229,4-21-836,-4 39-546,4 1 0,2 0 0,4 0 1,2 0-1,3 0 0,27 114 0,-19-140-1705,-14-42 1516,0 0 0,0 0 0,0 0 0,0 0 0,0 0 0,0 0 0,0 0 0,0 0 0,0 0 0,0 0 0,0 0 0,0 0 0,0 0 0,0-1 1,0 1-1,0 0 0,0 0 0,0 0 0,0 0 0,1 0 0,-1 0 0,0 0 0,0 0 0,0 0 0,0 0 0,0 0 0,0 0 0,0 0 0,0 0 0,0 0 0,0 0 0,0 0 0,0 0 1,0 0-1,0 0 0,0 0 0,0 0 0,0 0 0,0 0 0,0 0 0,1 0 0,-1 0 0,0 0 0,0 0 0,0 0 0,0 0 0,0 0 0,0 0 0,0 0 0,0 0 0,0-9-577,-7-20-412,-1 0 0,-2 1 1,0 0-1,-17-31 1,-64-103-882,89 158 1996,-52-75 2866,29 45-811,25 34-2092,0 0 0,0 0 0,0 0 1,0 0-1,1 0 0,-1 0 0,0 1 1,0-1-1,0 0 0,0 0 0,0 0 0,1 0 1,-1 0-1,0 0 0,0 0 0,0 0 0,0 0 1,0 0-1,1 0 0,-1 0 0,0 0 1,0 0-1,0 0 0,0 0 0,0 0 0,1 0 1,-1 0-1,0 0 0,0-1 0,0 1 0,0 0 1,0 0-1,1 0 0,-1 0 0,0 0 1,0 0-1,0 0 0,0 0 0,0-1 0,0 1 1,0 0-1,0 0 0,0 0 0,0 0 1,1 0-1,-1 0 0,0-1 0,0 1 0,0 0 1,0 0-1,0 0 0,0 0 0,0 0 0,0-1 1,0 1-1,0 0 0,0 0 0,0 0 1,0 0-1,0 0 0,0-1 0,0 1 0,-1 0 1,1 0-1,16 4 986,-14-3-852,15 4-118,0-1 1,1-1 0,0 0-1,0-1 1,-1-1 0,1-1-1,0-1 1,0 0-1,33-7 1,-15 0-210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0.970"/>
    </inkml:context>
    <inkml:brush xml:id="br0">
      <inkml:brushProperty name="width" value="0.025" units="cm"/>
      <inkml:brushProperty name="height" value="0.025" units="cm"/>
      <inkml:brushProperty name="color" value="#FFC114"/>
    </inkml:brush>
  </inkml:definitions>
  <inkml:trace contextRef="#ctx0" brushRef="#br0">75 39 16644,'-1'-33'2522,"-1"28"-1181,1 23 53,-6 76 339,-3 169-252,10-262-1474,0 10 45,1 0 1,0-1-1,0 1 0,4 10 0,-5-19-46,0-1-1,1 1 1,-1-1 0,1 1 0,-1-1-1,1 1 1,0-1 0,-1 1 0,1-1-1,0 1 1,0-1 0,0 0 0,0 0-1,0 0 1,1 1 0,-1-1 0,0 0-1,0 0 1,1 0 0,-1-1 0,1 1-1,-1 0 1,1 0 0,-1-1 0,1 1-1,-1-1 1,1 0 0,-1 1 0,1-1-1,0 0 1,-1 0 0,1 0 0,-1 0-1,4 0 1,6-4-3,1 0 0,0 0 0,-1-1 0,0-1 0,0 0 0,-1 0 0,18-14 0,15-9-79,-31 22 37,0 0 0,0 1 0,1 1 0,-1 0 0,1 0 0,20-3 0,-30 8 26,-1-1 0,1 1 1,0-1-1,0 1 1,0 0-1,0 0 1,0 1-1,0-1 1,0 0-1,0 1 1,0 0-1,-1 0 1,1 0-1,0 0 0,-1 0 1,1 0-1,0 1 1,-1-1-1,1 1 1,-1 0-1,0-1 1,0 1-1,0 0 1,0 1-1,0-1 1,0 0-1,0 1 0,0-1 1,-1 1-1,0-1 1,1 1-1,-1 0 1,0-1-1,0 1 1,0 0-1,0 3 1,0 1 14,1 0 0,-1 0 0,-1 0 0,1 0 1,-1 1-1,-1-1 0,1 0 0,-1 0 0,-1 0 1,1 0-1,-4 10 0,1-7 71,-1 0-1,0 0 0,0 0 1,-1 0-1,0-1 1,-14 16-1,6-11 132,0 0 0,-2-1 0,1 0 0,-1-1 0,-1-1 0,0 0 0,-35 15 0,39-21-72,-1-1 0,1 0 0,-1-1 0,1 0 0,-1-1 0,-17 0 0,26-1-140,-1-1 0,1 0 0,-1 0 0,1-1 0,-1 0 0,1 0 0,-1 0 0,1 0 0,0-1 0,0 0 0,0 0 0,0-1 0,0 1-1,0-1 1,0 0 0,1 0 0,0-1 0,-6-5 0,8 8-54,1 0 0,0 0 0,0 0 0,0-1 0,0 1 0,1 0 0,-1-1 0,0 1 0,0-1 0,1 1 0,-1-1 0,1 1 0,-1-1 0,1 1 0,0-1 0,0 1 0,0-1 0,-1 0 0,1 1 0,1-1 0,-1 1 0,0-1 0,0 0 0,1 1 0,-1-1 0,1 1 0,-1-1 0,1 1 0,-1-1 0,2-1 0,2-2-75,1 1-1,-1-1 1,0 1 0,1 0 0,0 0 0,8-4 0,1-2 55,15-12-424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8.493"/>
    </inkml:context>
    <inkml:brush xml:id="br0">
      <inkml:brushProperty name="width" value="0.05" units="cm"/>
      <inkml:brushProperty name="height" value="0.05" units="cm"/>
    </inkml:brush>
  </inkml:definitions>
  <inkml:trace contextRef="#ctx0" brushRef="#br0">302 1 15251,'-5'2'217,"0"1"0,0 0-1,0 0 1,0 1 0,0-1 0,1 1-1,-1 0 1,1 0 0,0 1-1,-5 7 1,-2 1 157,-20 22 190,2 0 0,1 2 0,2 2-1,2 0 1,1 1 0,3 1 0,-22 59-1,40-92-511,-1 0 1,1 0-1,1 0 0,-1 0 0,2 0 0,-1 0 0,1 0 0,1 14 0,-1-21-44,0 0 1,0 1 0,1-1-1,-1 0 1,0 0-1,1 0 1,-1 0 0,1 1-1,-1-1 1,1 0 0,0 0-1,-1 0 1,1 0 0,0 0-1,0-1 1,0 1-1,0 0 1,0 0 0,0 0-1,0-1 1,0 1 0,2 1-1,-1-2 0,0 0 0,-1 1 0,1-1 0,0 0 0,0 0 0,0 0 0,0 0 0,0-1 0,-1 1 0,1 0 0,0-1 0,0 1-1,2-2 1,5-2 16,-1 0 0,0-1 0,0 0 0,13-11 0,22-22 126,-2-2 0,52-63-1,-80 89-160,-24 32-40,-18 22-7,-36 52-54,57-78 102,0 0-1,1 0 1,0 1 0,-7 25-1,13-39 11,1 0 0,-1 0 0,1-1 0,0 1 0,0 0 0,-1 0 0,1-1 0,0 1-1,0 0 1,0 0 0,0 0 0,0-1 0,0 1 0,0 0 0,0 0 0,0 0 0,1-1 0,-1 1 0,0 0-1,0 0 1,1-1 0,-1 1 0,0 0 0,1 0 0,-1-1 0,1 1 0,-1-1 0,1 1 0,-1 0-1,1-1 1,-1 1 0,1-1 0,0 1 0,-1-1 0,1 1 0,0-1 0,-1 0 0,1 1 0,0-1-1,0 0 1,-1 1 0,1-1 0,0 0 0,0 0 0,-1 0 0,1 0 0,0 0 0,0 0 0,0 0-1,-1 0 1,1 0 0,0 0 0,0 0 0,0 0 0,-1-1 0,1 1 0,1-1 0,6-1-1,-1 0 0,1 0 1,-1-1-1,10-5 0,11-8-17,33-25 0,-42 27-166,2 0-1,-1 1 0,35-15 0,-54 28 178,-1 0-1,0 0 1,0 0 0,1 0-1,-1 0 1,0 0 0,0 0-1,1 0 1,-1 0-1,0 0 1,0 0 0,1 0-1,-1 0 1,0 0 0,0 0-1,1 0 1,-1 0-1,0 0 1,0 0 0,1 0-1,-1 0 1,0 0 0,0 0-1,0 1 1,1-1-1,-1 0 1,0 0 0,0 0-1,0 0 1,1 1 0,-1-1-1,0 0 1,0 0-1,0 0 1,0 1 0,0-1-1,0 0 1,1 0 0,-1 1-1,0-1 1,0 0-1,0 0 1,0 1 0,0-1-1,0 0 1,0 0-1,0 1 1,0-1 0,0 0-1,0 0 1,0 1 0,0-1-1,0 0 1,-1 0-1,1 1 1,0-1 0,0 0-1,0 0 1,0 0 0,0 1-1,0-1 1,-1 0-1,-6 20-171,7-18 143,-26 47-265,20-40 265,1 1-1,-1 0 1,2 0 0,0 0 0,-5 16-1,9-25 32,0-1-1,0 0 0,0 0 1,0 1-1,0-1 1,0 0-1,-1 0 0,1 1 1,0-1-1,0 0 0,0 1 1,0-1-1,1 0 1,-1 0-1,0 1 0,0-1 1,0 0-1,0 0 0,0 1 1,0-1-1,0 0 1,0 0-1,0 1 0,1-1 1,-1 0-1,0 0 1,0 0-1,0 1 0,1-1 1,-1 0-1,0 0 0,0 0 1,0 0-1,1 0 1,-1 1-1,0-1 0,0 0 1,1 0-1,-1 0 0,0 0 1,0 0-1,1 0 1,-1 0-1,0 0 0,0 0 1,1 0-1,-1 0 0,0 0 1,1 0-1,-1 0 1,0 0-1,0 0 0,1 0 1,-1 0-1,0 0 1,0 0-1,1-1 0,-1 1 1,0 0-1,0 0 0,0 0 1,1 0-1,-1-1 1,0 1-1,16-10-452,6-14-119,-1 0-1,-1-1 0,33-54 0,-17 20 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1.420"/>
    </inkml:context>
    <inkml:brush xml:id="br0">
      <inkml:brushProperty name="width" value="0.025" units="cm"/>
      <inkml:brushProperty name="height" value="0.025" units="cm"/>
      <inkml:brushProperty name="color" value="#FFC114"/>
    </inkml:brush>
  </inkml:definitions>
  <inkml:trace contextRef="#ctx0" brushRef="#br0">50 186 19364,'-1'1'117,"1"0"0,-1 0 0,1 0 1,0 0-1,-1 1 0,1-1 0,0 0 0,0 0 0,-1 0 0,1 0 0,0 0 0,0 0 0,0 1 0,0-1 1,1 0-1,-1 0 0,0 0 0,0 0 0,1 0 0,-1 0 0,1 0 0,-1 0 0,1 0 0,-1 0 0,1 0 1,1 2-1,0-2-16,0-1 0,0 1 1,0 0-1,0-1 1,0 0-1,0 1 0,0-1 1,0 0-1,0 0 1,0 0-1,0 0 0,0-1 1,1 1-1,2-1 0,16-5 10,1 0 0,-1-1 0,0-1 0,-1-1 0,0-1-1,0-1 1,-1 0 0,-1-2 0,0 0 0,17-16-1,-30 25-78,-1 0 0,0-1 0,-1 1 0,1-1 0,-1 0 0,0 0 0,5-9-1,-8 13-21,0 0-1,1 0 0,-1 0 1,1-1-1,-1 1 0,0 0 1,0 0-1,0-1 0,0 1 0,0 0 1,0 0-1,0-1 0,0 1 1,0 0-1,0 0 0,-1-1 0,1 1 1,-1 0-1,1 0 0,-1 0 1,1 0-1,-1 0 0,0 0 1,1 0-1,-1 0 0,0 0 0,0 0 1,0 0-1,0 0 0,1 0 1,-1 0-1,-1 1 0,1-1 0,0 0 1,0 1-1,0-1 0,0 1 1,0-1-1,0 1 0,-2 0 1,-4-3 27,1 1 0,-1 1 0,0 0 1,0 0-1,1 0 0,-1 1 0,0-1 1,0 2-1,0-1 0,0 1 0,-13 3 1,10-1-5,0 1 0,0 0 1,0 0-1,0 1 0,1 0 0,0 1 1,-10 8-1,5-3-9,2 0-1,-1 1 1,2 1-1,-1 0 1,2 0 0,0 1-1,0 1 1,2 0-1,-12 24 1,13-19 7,0 0-1,-7 34 1,12-44-47,1 1 1,0 0 0,0-1-1,1 1 1,1-1 0,0 1 0,2 13-1,-2-21-46,0 0-1,0 0 0,0 0 0,0 0 0,0 0 0,1 0 0,-1 0 0,1 0 0,0-1 0,0 1 1,0-1-1,0 1 0,0-1 0,0 0 0,1 0 0,-1 0 0,1 0 0,0 0 0,-1-1 0,1 1 0,0-1 1,0 1-1,0-1 0,0 0 0,0 0 0,0-1 0,0 1 0,1-1 0,2 1 0,4-1-67,0 0-1,1-1 1,-1 0-1,-1 0 1,1-1-1,0-1 1,0 0-1,12-5 0,42-21-494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1.823"/>
    </inkml:context>
    <inkml:brush xml:id="br0">
      <inkml:brushProperty name="width" value="0.025" units="cm"/>
      <inkml:brushProperty name="height" value="0.025" units="cm"/>
      <inkml:brushProperty name="color" value="#FFC114"/>
    </inkml:brush>
  </inkml:definitions>
  <inkml:trace contextRef="#ctx0" brushRef="#br0">259 4 20820,'-5'-1'156,"0"0"0,0 0 0,1 1-1,-1-1 1,0 1 0,0 1-1,0-1 1,0 1 0,0 0-1,1 0 1,-1 0 0,0 0-1,1 1 1,-1 0 0,1 0-1,-1 0 1,-4 4 0,-9 5 206,1 2-1,-24 20 1,41-33-359,-17 14 210,-23 28 1,36-38-199,0 1 1,1-1-1,-1 1 0,1 0 0,0 0 0,1 0 0,-1 1 0,1-1 1,0 0-1,0 1 0,-1 8 0,3-13-18,0 1-1,0-1 1,0 0-1,0 1 1,1-1-1,-1 0 1,0 1-1,1-1 1,-1 0 0,1 1-1,-1-1 1,1 0-1,0 0 1,0 0-1,-1 1 1,1-1-1,0 0 1,0 0 0,0 0-1,0 0 1,0-1-1,0 1 1,0 0-1,1 0 1,-1-1-1,0 1 1,0 0 0,1-1-1,-1 1 1,0-1-1,1 0 1,-1 1-1,0-1 1,1 0-1,1 0 1,7 1-54,0 0 0,0-1 0,17-1 1,-19 1 16,45-5-243,43-1-348,-87 6 526,1 0-1,-1 1 1,0 0-1,1 1 1,-1 0-1,0 1 1,16 6 0,-23-8 94,1 1 0,-1-1 1,0 0-1,0 1 1,1-1-1,-1 1 0,0-1 1,0 1-1,-1 0 1,1 0-1,0 0 0,-1 0 1,1 0-1,-1 1 0,0-1 1,1 0-1,-1 0 1,0 1-1,1 4 0,-2-3 49,1 0 0,-1 0-1,0 0 1,0 0-1,-1 0 1,1 0 0,-1 0-1,0 0 1,0 0-1,0 0 1,-3 6-1,-3 3 192,1 0 0,-2-1 0,0 0 0,0 0 0,-1-1 0,-14 13 0,4-5 352,-2 0 0,-35 23 0,48-36-516,-2 0 0,1-1-1,-1 0 1,0 0 0,0-1-1,0-1 1,0 1 0,-1-2-1,-14 3 1,23-5-138,0 0 1,0 1-1,0-1 0,0 0 0,0-1 0,0 1 0,0 0 1,0 0-1,0-1 0,0 1 0,0-1 0,0 0 0,1 0 1,-1 1-1,0-1 0,0 0 0,1 0 0,-3-2 1,3 1 20,0 1 0,0-1 0,0 1 1,1-1-1,-1 0 0,0 1 1,1-1-1,-1 0 0,1 1 1,0-1-1,-1 0 0,1 0 1,0 1-1,0-1 0,0 0 1,0 0-1,0 1 0,1-1 1,-1 0-1,1 1 0,0-4 1,10-29-547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2.325"/>
    </inkml:context>
    <inkml:brush xml:id="br0">
      <inkml:brushProperty name="width" value="0.025" units="cm"/>
      <inkml:brushProperty name="height" value="0.025" units="cm"/>
      <inkml:brushProperty name="color" value="#FFC114"/>
    </inkml:brush>
  </inkml:definitions>
  <inkml:trace contextRef="#ctx0" brushRef="#br0">315 15 18324,'-1'-1'211,"-1"-1"0,1 1 0,-1 0-1,1-1 1,-1 1 0,0 0 0,0 0 0,1 0 0,-1 1 0,0-1 0,0 0-1,0 1 1,0-1 0,0 1 0,0 0 0,0-1 0,0 1 0,0 0-1,0 0 1,0 1 0,0-1 0,0 0 0,0 1 0,0-1 0,0 1 0,-4 1-1,-7 2 486,1 1-1,-21 10 0,31-14-675,-19 11 138,1 0 0,0 0 0,-27 25 0,35-27-155,2 1-1,-1 0 1,2 0 0,-1 0-1,1 2 1,-12 21 0,20-31-11,-1-1 1,1 1 0,0 0-1,-1 0 1,1 0-1,1 0 1,-1 0 0,0 0-1,1 1 1,0-1 0,-1 0-1,1 0 1,0 0-1,1 0 1,-1 1 0,1-1-1,1 5 1,-1-6-6,0 0 0,1 0 0,-1 0 0,1 0 0,-1 0 1,1 0-1,0 0 0,0-1 0,0 1 0,0-1 0,0 0 0,0 1 0,0-1 0,1 0 0,-1 0 1,0 0-1,1 0 0,-1-1 0,1 1 0,-1-1 0,0 1 0,6-1 0,19 1-153,45-2 0,12 0-118,-74 1 231,1 1-1,-1 1 1,0-1 0,0 2-1,18 6 1,-24-8 47,-1 1 0,0-1-1,0 1 1,0-1 0,0 1-1,0 0 1,0 0 0,-1 0 0,1 1-1,-1-1 1,1 1 0,-1-1-1,0 1 1,0 0 0,0 0 0,0 0-1,0 0 1,-1 0 0,0 0-1,1 0 1,-1 1 0,0-1 0,-1 0-1,1 1 1,0 4 0,-1-3 41,-1 1 1,1-1-1,-1 0 1,-1 0 0,1 0-1,0 0 1,-1 0-1,0 0 1,-1 0-1,1 0 1,-1-1 0,0 1-1,0-1 1,0 0-1,0 0 1,-5 5 0,-5 2 73,0 0 1,0 0 0,-1-2 0,0 1-1,-1-2 1,0 0 0,0-1 0,-1 0 0,0-2-1,-28 8 1,31-11-629,0 0-1,0 0 1,0-1-1,-24-2 1,37 1 496,-1 1 1,1-1-1,0 0 0,0 0 1,-1 0-1,1 0 1,0 0-1,0 0 0,0 0 1,-1 0-1,1 0 0,0-1 1,0 1-1,0 0 1,-1 0-1,1 0 0,0 0 1,0 0-1,0 0 1,-1 0-1,1 0 0,0-1 1,0 1-1,0 0 0,0 0 1,-1 0-1,1 0 1,0 0-1,0-1 0,0 1 1,0 0-1,0 0 1,0 0-1,0-1 0,0 1 1,-1 0-1,1 0 0,0 0 1,0-1-1,0 1 1,0 0-1,0 0 0,0-1 1,0 1-1,0 0 1,0 0-1,1-1 0,0-7-714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4:52.961"/>
    </inkml:context>
    <inkml:brush xml:id="br0">
      <inkml:brushProperty name="width" value="0.025" units="cm"/>
      <inkml:brushProperty name="height" value="0.025" units="cm"/>
      <inkml:brushProperty name="color" value="#FFC114"/>
    </inkml:brush>
  </inkml:definitions>
  <inkml:trace contextRef="#ctx0" brushRef="#br0">0 222 19716,'2'2'174,"1"0"-1,-1-1 0,1 1 1,-1-1-1,1 0 0,0 1 1,-1-1-1,1-1 0,0 1 1,0 0-1,0-1 1,0 1-1,0-1 0,-1 0 1,1 0-1,0 0 0,0 0 1,0-1-1,0 1 0,0-1 1,0 1-1,-1-1 1,1 0-1,3-2 0,9-3 85,0-1 0,-1-1 0,14-9 1,-24 15-205,11-7 69,-1-1-1,0 0 0,-1-1 1,0-1-1,-1 0 0,0-1 1,-1 0-1,0 0 0,-1-1 1,8-17-1,-17 30-107,0 0 0,-1 0 0,1 0 0,-1 0 0,1 0-1,-1 0 1,1 0 0,-1-1 0,0 1 0,0 0 0,1 0 0,-1 0 0,0-1 0,0 1 0,0 0-1,0 0 1,-1 0 0,1-1 0,0 1 0,0 0 0,-1 0 0,1 0 0,-1 0 0,1-1 0,-1 1 0,1 0-1,-1 0 1,-1-1 0,1 1 1,-1 0 0,1 0-1,-1 0 1,1 1 0,-1-1-1,1 1 1,-1-1 0,1 1-1,-1 0 1,0-1 0,1 1 0,-1 0-1,0 0 1,1 0 0,-1 0-1,1 0 1,-1 1 0,0-1-1,1 0 1,-1 1 0,-2 0-1,-5 3 7,1 0 0,0 0 0,0 1 0,1 0 0,-1 0 0,1 1 0,0 0 0,0 0 0,1 0 0,-10 13-1,6-5-13,0-1 0,1 1 0,1 1 0,1 0 0,-7 16 0,12-26-8,0-1 1,1 1 0,0 0-1,0 0 1,0-1-1,0 1 1,1 0 0,0 0-1,0 6 1,1-9-2,-1 0 0,1 0 0,-1-1 0,1 1 0,-1 0 0,1 0 0,0-1 0,0 1 0,0 0 0,0-1 0,0 1 0,0-1 0,0 1 0,1-1 0,-1 0 0,0 1 0,1-1-1,-1 0 1,1 0 0,0 0 0,-1 0 0,1 0 0,0 0 0,-1-1 0,1 1 0,4 0 0,14 2-12,0 0 0,0-2 0,1-1 0,-1 0 0,0-1-1,27-6 1,15 1-88,-37 4-69,48 3 1,-66 0 123,1 0 0,-1 0 0,0 1 1,0 0-1,0 0 0,0 0 0,0 1 1,0 0-1,-1 1 0,1-1 0,7 7 1,-12-8 23,1 0 0,-1 0 0,0 1 0,0 0 0,0-1 0,0 1 0,0 0 0,-1 0 0,1 0 0,-1 0 0,1 0 0,-1 0 0,1 4 0,-3-5 318,-2-8-122,-4-14 94,-9-48 210,-2 1 0,-35-83 0,53 150-478,1 0-1,-1 0 1,0 1-1,0-1 1,0 0 0,0 0-1,0 0 1,0 0-1,0 0 1,0 0 0,1 0-1,-1 0 1,0 0-1,0 0 1,0 0-1,0 0 1,0 0 0,0 0-1,1 0 1,-1 0-1,0 0 1,0 0 0,0 0-1,0 0 1,0 0-1,0 0 1,1 0 0,-1 0-1,0 0 1,0 0-1,0 0 1,0 0-1,0 0 1,0 0 0,0 0-1,1 0 1,-1-1-1,0 1 1,0 0 0,0 0-1,0 0 1,0 0-1,0 0 1,0 0 0,0 0-1,0 0 1,0-1-1,0 1 1,0 0-1,0 0 1,0 0 0,1 0-1,-1 0 1,0 0-1,0-1 1,0 1 0,0 0-1,0 0 1,0 0-1,-1 0 1,1 0 0,0 0-1,0-1 1,0 1-1,0 0 1,10 5-98,1 1-126,-1-1 1,1-1 0,0 0 0,0 0 0,0-1 0,1 0-1,-1-1 1,1-1 0,-1 0 0,1 0 0,0-1-1,0 0 1,22-4 0,3-5-344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1.974"/>
    </inkml:context>
    <inkml:brush xml:id="br0">
      <inkml:brushProperty name="width" value="0.025" units="cm"/>
      <inkml:brushProperty name="height" value="0.025" units="cm"/>
      <inkml:brushProperty name="color" value="#FFC114"/>
    </inkml:brush>
  </inkml:definitions>
  <inkml:trace contextRef="#ctx0" brushRef="#br0">426 103 12947,'11'-7'980,"0"1"0,0-2 0,12-10 0,-19 15-460,-1-1 0,1 1 0,-1-1 0,0 1 0,0-1 0,0 0 0,0 0 0,-1 0 0,0 0-1,1-1 1,2-8 0,-5 13-477,0-1-1,0 1 1,0 0-1,0-1 1,0 1 0,0 0-1,0-1 1,-1 1-1,1 0 1,0 0-1,0-1 1,0 1-1,0 0 1,0-1 0,0 1-1,0 0 1,-1 0-1,1-1 1,0 1-1,0 0 1,0 0-1,-1-1 1,1 1 0,0 0-1,0 0 1,-1 0-1,1-1 1,0 1-1,-1 0 1,1 0-1,0 0 1,0 0 0,-1 0-1,1 0 1,0 0-1,-1-1 1,1 1-1,0 0 1,-1 0-1,1 0 1,-1 0-1,-13 1 584,-9 5-355,0 1 0,1 1 1,0 1-1,0 1 0,1 0 1,-24 18-1,15-10-191,2 2-1,0 1 1,1 2 0,1 0-1,-37 43 1,49-49-44,1 0-1,1 1 1,0 1 0,1 0 0,2 0-1,-1 1 1,2 0 0,1 1-1,1 0 1,-5 24 0,10-37-27,-1 1 0,2 0 0,-1 0 0,2 0 0,-1 0 0,1 0 0,0 0 0,1 0-1,0-1 1,0 1 0,1 0 0,4 8 0,-4-12-8,0 0 0,0 0 0,0 0 0,1 0 0,0 0 0,0-1 0,0 1-1,0-1 1,1-1 0,-1 1 0,1 0 0,0-1 0,1 0 0,-1 0 0,0-1-1,1 1 1,-1-1 0,11 2 0,7 1-61,0-2 0,1 0 0,-1-1 1,1-2-1,34-3 0,-6-3-1132,69-18 1,-82 12 752,-1-6-149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2.597"/>
    </inkml:context>
    <inkml:brush xml:id="br0">
      <inkml:brushProperty name="width" value="0.025" units="cm"/>
      <inkml:brushProperty name="height" value="0.025" units="cm"/>
      <inkml:brushProperty name="color" value="#FFC114"/>
    </inkml:brush>
  </inkml:definitions>
  <inkml:trace contextRef="#ctx0" brushRef="#br0">48 8 19820,'-6'-8'1929,"5"11"-1217,-5 7-328,1 16 1056,-4 7-400,2 13-479,1 4-145,3 10-240,2 2-40,-1-6-72,1-6-64,4-10-344,1-10-176,3-18-513,2-11-287,-3-24 976,-1-11-256,4-19-272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3.051"/>
    </inkml:context>
    <inkml:brush xml:id="br0">
      <inkml:brushProperty name="width" value="0.025" units="cm"/>
      <inkml:brushProperty name="height" value="0.025" units="cm"/>
      <inkml:brushProperty name="color" value="#FFC114"/>
    </inkml:brush>
  </inkml:definitions>
  <inkml:trace contextRef="#ctx0" brushRef="#br0">34 2 18804,'-6'-2'2497,"3"8"-1553,-3 7-392,1 3 2104,-1-1-1559,2 1-337,2 1-600,1-2-320,6-2-704,5-5-321,3-4 897,5-2-208,3 2-264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3.469"/>
    </inkml:context>
    <inkml:brush xml:id="br0">
      <inkml:brushProperty name="width" value="0.025" units="cm"/>
      <inkml:brushProperty name="height" value="0.025" units="cm"/>
      <inkml:brushProperty name="color" value="#FFC114"/>
    </inkml:brush>
  </inkml:definitions>
  <inkml:trace contextRef="#ctx0" brushRef="#br0">243 0 18164,'0'0'53,"0"0"1,1 0-1,-1 0 1,0 1-1,0-1 1,0 0-1,0 0 1,1 0-1,-1 0 1,0 0-1,0 0 1,0 1-1,0-1 1,0 0-1,0 0 1,1 0-1,-1 0 1,0 1-1,0-1 1,0 0-1,0 0 1,0 0-1,0 1 1,0-1-1,0 0 1,0 0-1,0 0 1,0 1-1,0-1 1,0 0-1,0 0 1,0 0-1,0 1 1,0-1-1,0 0 1,0 0-1,0 0 1,0 0-1,0 1 1,-1-1-1,-8 6 1006,-23 4 57,24-8-344,-17 4 389,6-2-755,0 2 0,1 0-1,-24 11 1,39-15-409,-1-1 0,1 1 0,-1 0 1,1 0-1,0 1 0,-1-1 0,1 1 0,1 0 0,-1-1 0,0 1 0,1 0 0,-1 1 1,1-1-1,0 0 0,0 1 0,0-1 0,1 1 0,-1 0 0,1-1 0,0 1 0,0 0 0,-1 5 1,3-6-28,-1 0 1,0 0 0,1 0 0,0 1 0,0-1 0,0 0 0,0 0-1,0 0 1,0 0 0,1 0 0,0-1 0,-1 1 0,1 0-1,0-1 1,0 1 0,0-1 0,1 1 0,-1-1 0,1 0 0,-1 0-1,1 0 1,0-1 0,0 1 0,4 2 0,9 3-120,1 1 0,0-2-1,18 5 1,-30-9 120,24 6-129,-7-2 25,0 0 0,26 13 0,-43-17 130,0 0 0,-1 1 0,1 0 0,-1-1 0,0 2 0,0-1 0,0 0 0,0 1 0,0 0-1,-1 0 1,1 0 0,-1 0 0,0 0 0,0 1 0,2 6 0,-4-8 38,0 1-1,0-1 0,0 1 1,-1 0-1,0 0 0,1-1 1,-1 1-1,-1 0 0,1-1 1,0 1-1,-1 0 1,0-1-1,0 1 0,0 0 1,0-1-1,-1 0 0,1 1 1,-1-1-1,0 0 1,0 0-1,0 0 0,0 0 1,-1 0-1,1 0 0,-7 4 1,0 2 145,-1-1 1,0-1-1,0 0 0,-1 0 1,0-1-1,-18 8 1,16-10-24,1 0 1,-1 0 0,0-1 0,-1-1 0,1 0-1,-20 0 1,28-1-204,0-1 0,0 0-1,0-1 1,0 1 0,-1-1 0,1 0 0,1 0-1,-1 0 1,0-1 0,0 0 0,0 0-1,1 0 1,-1-1 0,1 1 0,0-1 0,-1 0-1,1 0 1,1-1 0,-7-5 0,9 5-138,-1 1 1,1 0 0,-1-1 0,1 1-1,0-1 1,1 1 0,-1-1-1,0 1 1,1-1 0,0 1 0,0-1-1,0 0 1,0 1 0,1-1 0,-1 1-1,1-1 1,0 1 0,0-1 0,0 1-1,1-1 1,-1 1 0,1 0-1,0 0 1,0 0 0,3-5 0,14-17-902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3.919"/>
    </inkml:context>
    <inkml:brush xml:id="br0">
      <inkml:brushProperty name="width" value="0.025" units="cm"/>
      <inkml:brushProperty name="height" value="0.025" units="cm"/>
      <inkml:brushProperty name="color" value="#FFC114"/>
    </inkml:brush>
  </inkml:definitions>
  <inkml:trace contextRef="#ctx0" brushRef="#br0">147 1 17524,'-6'20'5350,"-3"25"-3451,1 32-1645,4 1 0,4 1 0,3-1 1,3 0-1,27 129 0,-31-194-793,-5-15-655,-8-21-221,-44-98-1853,-37-99 3309,90 203 717,2 16-701,0 1 0,0 0 0,0-1 0,0 1 0,0 0 0,0-1 0,0 1 0,1-1 0,-1 1 0,0 0 0,0-1 0,0 1 0,1 0 0,-1-1 0,0 1 1,0 0-1,1 0 0,-1-1 0,0 1 0,1 0 0,-1 0 0,0 0 0,1-1 0,2 1 157,0-1 0,0 1 0,0 0 0,-1 0 0,1 0 0,0 0 0,0 1 0,5 0 0,37 7-75,1-2 1,79-1 0,-63-8-346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4.356"/>
    </inkml:context>
    <inkml:brush xml:id="br0">
      <inkml:brushProperty name="width" value="0.025" units="cm"/>
      <inkml:brushProperty name="height" value="0.025" units="cm"/>
      <inkml:brushProperty name="color" value="#FFC114"/>
    </inkml:brush>
  </inkml:definitions>
  <inkml:trace contextRef="#ctx0" brushRef="#br0">72 0 20564,'2'10'356,"0"-1"-1,0 1 0,0-1 1,-2 1-1,1-1 0,-1 1 1,-2 13-1,2 0 280,-5 68 575,1-57-928,3 0-1,0 0 0,7 49 1,-6-81-275,0-1 1,0 1 0,1 0 0,-1 0-1,1-1 1,-1 1 0,1 0 0,0-1-1,-1 1 1,1 0 0,0-1 0,0 1-1,0-1 1,0 0 0,0 1 0,1-1-1,-1 0 1,0 1 0,1-1 0,-1 0-1,3 1 1,-1-1-1,0 0-1,-1-1 1,1 1-1,0-1 1,0 0 0,0 0-1,0 0 1,0 0-1,-1 0 1,1-1 0,0 1-1,5-3 1,29-8 15,-22 6-53,0 1 0,0 0 0,0 1 0,28-2 0,-39 5 15,0 0-1,0 1 0,0-1 1,0 1-1,0 0 0,0 0 1,0 0-1,0 0 1,0 1-1,0-1 0,0 1 1,-1 0-1,1 0 1,-1 1-1,1-1 0,-1 1 1,0 0-1,0 0 0,0 0 1,0 0-1,-1 0 1,4 6-1,-2-2 20,-1 0 1,1 1-1,-2-1 0,1 0 1,-1 1-1,0 0 1,0-1-1,-1 1 0,0 0 1,-1 0-1,0 0 1,0 0-1,-1 0 0,1 0 1,-2-1-1,1 1 0,-1 0 1,0-1-1,-1 1 1,0-1-1,-6 13 0,4-12 93,1 0 0,-1 0-1,0 0 1,0-1 0,-1 0-1,0 0 1,-1 0 0,1-1-1,-1 0 1,0 0 0,-1-1 0,0 0-1,1 0 1,-2-1 0,1 0-1,0 0 1,-1-1 0,-12 4-1,11-6-29,0 0 0,1 0 0,-1-1 0,0 0 0,0 0 0,0-1 0,0-1 0,0 0 0,0 0 0,1-1 0,-17-6 0,20 6-209,0 0 1,1 0-1,-1 0 1,1-1-1,0 1 1,0-1-1,0-1 1,0 1-1,1-1 1,-1 1-1,1-1 0,1-1 1,-1 1-1,1 0 1,0-1-1,0 0 1,0 0-1,-3-12 1,6 17-42,-1-1 0,1 0 0,0 1 0,0-1 0,0 0 0,0 1 0,0-1 0,0 1 0,0-1 0,0 0 0,1 1 0,-1-1 0,1 1-1,-1-1 1,1 1 0,-1-1 0,1 1 0,0-1 0,0 1 0,0 0 0,0-1 0,0 1 0,0 0 0,0 0 0,2-2 0,2-1-175,1 1 1,-1 0-1,0 0 0,1 0 0,9-3 0,24-6-1050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8.901"/>
    </inkml:context>
    <inkml:brush xml:id="br0">
      <inkml:brushProperty name="width" value="0.05" units="cm"/>
      <inkml:brushProperty name="height" value="0.05" units="cm"/>
    </inkml:brush>
  </inkml:definitions>
  <inkml:trace contextRef="#ctx0" brushRef="#br0">287 0 16980,'-26'29'1624,"-11"10"-888,-3 11-208,-2 13 729,4 1-161,3 4-264,5-1-120,9-5-224,6-3-176,12-15-400,6-10-304,7-19-600,3-11-248,4-14 912,5-13-257,4-17-167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4.795"/>
    </inkml:context>
    <inkml:brush xml:id="br0">
      <inkml:brushProperty name="width" value="0.025" units="cm"/>
      <inkml:brushProperty name="height" value="0.025" units="cm"/>
      <inkml:brushProperty name="color" value="#FFC114"/>
    </inkml:brush>
  </inkml:definitions>
  <inkml:trace contextRef="#ctx0" brushRef="#br0">69 148 18060,'-5'3'2726,"12"1"-1612,11 0 172,5-3-989,0-1-1,0-1 1,-1-1-1,1-1 1,0 0-1,-1-2 0,0-1 1,0-1-1,0-1 1,-1 0-1,0-2 1,-1 0-1,25-18 1,-43 27-282,-1 0 1,1 1 0,-1-1-1,0 0 1,1-1 0,-1 1-1,0 0 1,0 0 0,0 0-1,0-1 1,0 1 0,0-1-1,0 1 1,0-1 0,0 1-1,-1-1 1,1 1 0,-1-1-1,1 0 1,-1 1 0,1-1-1,-1 0 1,0 1 0,0-1-1,0-1 1,-1 1 3,0 0 0,0 1 0,1-1 0,-2 1 1,1-1-1,0 1 0,0-1 0,0 1 0,-1 0 0,1 0 0,-1-1 0,1 1 0,-1 0 0,1 0 1,-1 1-1,1-1 0,-1 0 0,0 0 0,0 1 0,1-1 0,-1 1 0,-3-1 0,-9-1 34,0 0 0,0 1-1,0 1 1,0 0-1,0 0 1,1 2 0,-1-1-1,0 2 1,-17 5 0,14-3-44,0 1 1,1 0 0,0 1 0,0 1 0,1 1-1,-28 21 1,30-20-8,1 1 1,0 1-1,1 0 0,0 0 1,-10 17-1,17-22-53,0-1 0,0 1 0,1 0-1,0 0 1,0 0 0,0 1 0,1-1 0,1 1-1,-1-1 1,1 1 0,0 0 0,1-1 0,0 9-1,0-13-31,0-1 1,0 0-1,0 1 0,1-1 0,-1 0 0,1 1 0,0-1 0,0 0 1,0 1-1,0-1 0,0 0 0,0 0 0,0 0 0,1 0 1,-1 0-1,1 0 0,-1-1 0,1 1 0,0 0 0,0-1 0,0 1 1,0-1-1,0 0 0,0 0 0,0 1 0,0-1 0,0-1 0,0 1 1,1 0-1,-1 0 0,0-1 0,1 0 0,-1 1 0,3-1 0,5 0-125,-1 0-1,0-1 1,1 0 0,-1-1-1,0 0 1,0 0-1,13-5 1,31-15-767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5.232"/>
    </inkml:context>
    <inkml:brush xml:id="br0">
      <inkml:brushProperty name="width" value="0.025" units="cm"/>
      <inkml:brushProperty name="height" value="0.025" units="cm"/>
      <inkml:brushProperty name="color" value="#FFC114"/>
    </inkml:brush>
  </inkml:definitions>
  <inkml:trace contextRef="#ctx0" brushRef="#br0">201 0 20244,'-8'3'361,"0"0"-1,1 1 1,-1 0-1,1 0 0,0 1 1,0 0-1,0 0 1,1 0-1,0 1 0,0 0 1,0 0-1,1 1 1,0-1-1,0 1 0,-4 9 1,9-15-363,0 0-1,-1 0 1,1 0 0,0 1 0,0-1 0,0 0 0,0 1-1,0-1 1,0 0 0,0 0 0,0 1 0,0-1-1,1 0 1,-1 0 0,0 0 0,1 1 0,-1-1-1,1 0 1,0 0 0,-1 0 0,1 0 0,0 0-1,0 0 1,-1 0 0,1 0 0,0 0 0,0 0-1,0 0 1,0-1 0,0 1 0,0 0 0,0-1-1,1 1 1,-1-1 0,1 1 0,7 3-60,0 0 1,0-1-1,15 3 1,-15-4-13,17 5-128,48 14-485,-68-20 626,-1 2 0,1-1-1,-1 1 1,0-1 0,0 2 0,0-1-1,0 0 1,-1 1 0,1 0-1,4 5 1,-8-8 68,0 1-1,0 0 1,0-1 0,0 1-1,0 0 1,0-1-1,-1 1 1,1 0-1,-1 0 1,1 0 0,-1-1-1,1 1 1,-1 0-1,0 0 1,0 0 0,0 0-1,0 0 1,0 0-1,-1 0 1,0 2 0,0 0 49,-1 0 1,1-1 0,-1 1 0,0 0 0,0-1 0,-1 1 0,1-1-1,-1 0 1,-2 3 0,-6 5 245,-1-1-1,1-1 0,-1 0 1,-15 8-1,10-7 144,-1 0-1,0-2 1,-32 11-1,44-17-446,-2 0 0,1 0 0,0-1 0,0 0 0,0 0 0,-1-1 0,1 0 0,0 0 0,0 0 0,-1-1 0,1-1 0,0 1 0,-10-4 0,15 5-47,1-1-1,-1 0 1,0 1 0,1-1 0,-1 0 0,1 0 0,-1 0 0,1 0-1,-1 0 1,1 0 0,-1 0 0,1 0 0,0-1 0,0 1 0,0 0 0,0-1-1,0 1 1,0-1 0,0 1 0,0-1 0,0 0 0,1 1 0,-1-1 0,1 0-1,-1 0 1,1 1 0,0-1 0,-1 0 0,1 0 0,0-2 0,6-21-515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5.700"/>
    </inkml:context>
    <inkml:brush xml:id="br0">
      <inkml:brushProperty name="width" value="0.025" units="cm"/>
      <inkml:brushProperty name="height" value="0.025" units="cm"/>
      <inkml:brushProperty name="color" value="#FFC114"/>
    </inkml:brush>
  </inkml:definitions>
  <inkml:trace contextRef="#ctx0" brushRef="#br0">230 1 22445,'-19'0'817,"0"0"0,0 1 0,0 1 0,-29 7 0,41-7-737,1-1-1,-1 1 1,1 1-1,0-1 1,-1 1-1,1 0 1,0 0-1,1 1 1,-1 0-1,1 0 1,-1 0-1,1 1 1,0-1-1,1 1 0,-9 11 1,13-15-90,-1-1 0,1 1 0,-1 0 0,1 0 0,-1-1 0,1 1 0,-1 0 0,1 0 0,0 0 0,-1 0 0,1 0 0,0 0 0,0 0 0,0-1 0,0 1 0,0 0 0,0 0 0,0 0 0,0 0 0,0 0 0,0 0 0,0 0 0,1 0 0,-1 0 0,0-1 0,1 1 0,-1 0 0,1 0 0,-1 0 0,1 0 0,-1-1 0,1 1 0,-1 0 0,1-1 0,0 1 0,-1 0 0,1-1 0,0 1 0,0-1 0,-1 1 0,1-1 0,0 1 0,0-1 0,0 0 0,0 1 0,-1-1 0,1 0 0,0 0 0,0 0 0,0 1 0,0-1 0,1 0 0,9 1-156,0 0 1,0-1-1,18-1 0,-16 0 27,42-2-544,-40 1 441,-1 0 1,0 1-1,0 1 0,1 0 0,-1 1 0,0 1 0,0 0 0,19 6 0,-30-7 236,-1 0 0,1 1 0,-1-1 0,1 1 0,-1-1 0,1 1 0,-1 0-1,0 0 1,0 0 0,0 0 0,0 0 0,0 0 0,0 1 0,-1-1 0,1 0 0,-1 1-1,3 4 1,-3-2 93,0-1-1,0 1 1,0 0-1,0-1 0,-1 1 1,0 0-1,0 0 1,0-1-1,-1 1 0,0 5 1,-2 1 233,0 0 0,0-1 0,-1 1 0,0-1 0,-1 0 0,0-1 0,-1 1 0,-11 15 0,7-14 39,1-1 1,-1 0-1,-1-1 0,0 0 0,0 0 1,-22 11-1,29-17-369,0-1-1,-1 0 1,1 0-1,-1 0 1,1 0-1,-1-1 1,0 0-1,1 0 1,-1 0-1,0-1 1,0 1-1,0-1 1,0 0-1,0-1 1,1 1-1,-1-1 1,0 0-1,0 0 1,1-1-1,-1 1 1,0-1-1,-7-4 1,10 5-69,1-1-1,-1 1 1,1 0 0,-1-1-1,1 1 1,-1-1 0,1 0-1,0 0 1,0 1 0,0-1-1,0 0 1,0 0 0,0 0-1,0 0 1,1 0 0,-1 0-1,1 0 1,-1 0 0,1 0-1,0-3 1,0 0-6,0 1 1,0-1-1,1 1 0,-1-1 0,1 0 1,0 1-1,1-1 0,2-5 0,13-21-669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6.146"/>
    </inkml:context>
    <inkml:brush xml:id="br0">
      <inkml:brushProperty name="width" value="0.025" units="cm"/>
      <inkml:brushProperty name="height" value="0.025" units="cm"/>
      <inkml:brushProperty name="color" value="#FFC114"/>
    </inkml:brush>
  </inkml:definitions>
  <inkml:trace contextRef="#ctx0" brushRef="#br0">1 307 21421,'0'0'46,"0"0"1,0 1 0,0-1 0,0 0-1,-1 0 1,1 0 0,0 1 0,0-1-1,0 0 1,0 0 0,0 0 0,0 1-1,0-1 1,0 0 0,0 0 0,0 0-1,0 1 1,0-1 0,0 0 0,0 0-1,0 1 1,1-1 0,-1 0 0,0 0-1,0 0 1,0 1 0,0-1 0,0 0-1,0 0 1,1 0 0,-1 0 0,0 1-1,0-1 1,0 0 0,0 0 0,1 0-1,-1 0 1,0 0 0,0 0 0,0 0-1,1 1 1,-1-1 0,0 0 0,0 0-1,12-7 876,15-18-280,-25 23-502,49-51 255,79-78 250,-127 127-242,-13 11-253,-15 16-43,19-16-86,0 0-1,1 0 0,0 0 0,-5 12 0,9-18-18,1 0-1,-1 0 0,1 0 1,-1 0-1,1 0 1,-1 0-1,1 0 1,0 0-1,-1 0 0,1 0 1,0 1-1,0-1 1,0 0-1,0 0 1,0 0-1,0 0 1,0 0-1,0 0 0,1 1 1,-1-1-1,0 0 1,1 0-1,-1 0 1,1 0-1,-1 0 0,1 0 1,-1 0-1,1 0 1,0 0-1,-1 0 1,1-1-1,0 1 1,0 0-1,0 0 0,0-1 1,0 1-1,-1 0 1,1-1-1,0 1 1,1-1-1,-1 1 0,0-1 1,0 0-1,2 1 1,9 1-20,-1 0 0,1-1 0,0 0 1,14-2-1,19 2-100,-25 1-152,1 0 0,-1 1-1,-1 2 1,31 9 0,-45-12 180,0-1 0,0 2 0,0-1 0,0 0 0,-1 1 0,1 0 1,-1 0-1,1 0 0,-1 0 0,0 1 0,0 0 0,-1 0 0,1 0 0,-1 0 0,0 0 0,0 1 0,0 0 0,-1-1 0,1 1 0,-1 0 1,0 0-1,1 6 0,-3-10 117,1 1 0,-1-1 1,0 1-1,1 0 0,-1-1 1,0 1-1,0-1 0,0 1 1,0 0-1,-1-1 1,1 1-1,0-1 0,-1 1 1,1-1-1,-1 1 0,1-1 1,-1 1-1,0-1 0,0 1 1,0-1-1,0 0 0,0 1 1,0-1-1,0 0 0,0 0 1,0 0-1,0 0 0,-1 0 1,1 0-1,-3 1 1,2-1 35,0-1 0,0 1 0,0-1 1,1 0-1,-1 0 0,0 0 1,0 0-1,0 0 0,0 0 1,0 0-1,0-1 0,0 1 1,0-1-1,0 1 0,1-1 0,-1 0 1,0 0-1,0 0 0,1 0 1,-1 0-1,1 0 0,-1 0 1,1 0-1,-1-1 0,0-1 1,-9-9 53,2 0 0,-1-1 0,2 0 0,0 0 0,0-1 0,1 0 0,1-1 0,1 1 0,0-1 0,1 0 1,0-1-1,1 1 0,1-1 0,-1-26 0,3 39-140,0 0 1,1 0-1,-1 1 0,1-1 1,0 0-1,0 1 0,0-1 1,0 0-1,0 1 0,0-1 1,1 1-1,-1 0 0,1-1 1,-1 1-1,1 0 1,0 0-1,0 0 0,0 0 1,0 0-1,1 1 0,-1-1 1,0 1-1,5-3 0,4-1-310,1 1 0,0 0 0,0 0 0,16-1 0,-15 2 154,0 0 1,-1 0 0,14-6 0,16-17-325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7.674"/>
    </inkml:context>
    <inkml:brush xml:id="br0">
      <inkml:brushProperty name="width" value="0.025" units="cm"/>
      <inkml:brushProperty name="height" value="0.025" units="cm"/>
      <inkml:brushProperty name="color" value="#FFC114"/>
    </inkml:brush>
  </inkml:definitions>
  <inkml:trace contextRef="#ctx0" brushRef="#br0">1 254 15531,'9'-19'449,"2"0"0,0 1 0,1 1 0,1 0 0,0 0 0,1 1 0,1 1-1,1 0 1,28-20 0,-32 26-321,-1 2 1,2-1-1,-1 2 0,1 0 1,0 0-1,0 1 0,0 1 0,1 0 1,-1 1-1,1 0 0,0 1 1,0 1-1,0 0 0,0 1 0,22 2 1,-31-1-124,0 0-1,-1 0 1,1 1 0,0-1 0,-1 1 0,0 0 0,1 0 0,-1 1 0,0-1-1,0 1 1,0 0 0,0 0 0,-1 0 0,1 0 0,2 5 0,-1-1-2,0 0 1,0 0 0,-1 1-1,0-1 1,-1 1 0,1 0 0,3 15-1,-1 7 45,-2 1-1,0-1 0,-2 50 1,-2-77-40,-39 493 1685,0-51-228,38-383-1431,3 0 0,3 1 0,2-2 0,3 1 0,20 67 0,-22-104-110,1 0 0,1-1-1,1 0 1,1-1 0,18 28 0,-19-36-61,1 0 1,0-1 0,0-1-1,2 0 1,0 0 0,0-1-1,1-1 1,18 11 0,-32-22 121,-1 0 0,1 0 0,0 1 1,-1-1-1,1 0 0,-1 1 0,1-1 1,-1 0-1,1 1 0,-1-1 0,1 1 0,-1-1 1,1 1-1,-1-1 0,0 1 0,1-1 1,-1 1-1,0-1 0,1 1 0,-1 1 0,-7 7-148,-3 2 175,4-3-11,1 1 0,1 0 0,-1 0-1,2 1 1,-1-1 0,1 1-1,1 0 1,0 0 0,0 0 0,1 0-1,0 0 1,0 10 0,2 3-9,0-1 1,1 0-1,2 0 1,8 32-1,-5-33-43,0 0 0,2-1 0,0-1 0,1 1 0,1-1 0,22 27 0,91 94-1440,-46-58 152,-61-60 1116,0 0-1,-1 1 1,-2 0 0,0 2-1,-1-1 1,-2 2-1,0-1 1,-2 1 0,-1 1-1,6 34 1,-7-15 502,-2 0-1,-1 1 1,-3 0-1,-2-1 1,-8 61 0,4-77 177,0 1 1,-2-2-1,-1 1 1,-2-1 0,-1 0-1,-1-1 1,-26 46-1,23-52-222,0 0 0,-2 0 0,0-2-1,-1 0 1,-1-1 0,-1-1 0,-1 0 0,0-2-1,-25 15 1,34-25-432,0 1 1,0-1-1,-1-1 0,-13 4 0,20-7 70,0-1-1,1 0 0,-1 0 1,0 0-1,0-1 0,0 1 1,0-1-1,0-1 0,1 1 1,-1-1-1,-11-3 1,2-4-455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8.966"/>
    </inkml:context>
    <inkml:brush xml:id="br0">
      <inkml:brushProperty name="width" value="0.025" units="cm"/>
      <inkml:brushProperty name="height" value="0.025" units="cm"/>
      <inkml:brushProperty name="color" value="#FFC114"/>
    </inkml:brush>
  </inkml:definitions>
  <inkml:trace contextRef="#ctx0" brushRef="#br0">225 605 16668,'0'-11'478,"-1"0"1,0 0-1,0 0 1,-1 1 0,-1-1-1,-6-18 1,9 27-400,-1 0-1,0 0 1,0 0 0,0 0 0,0 0 0,0 0 0,-1 0 0,1 0-1,0 0 1,-1 1 0,0-1 0,1 1 0,-1-1 0,0 1-1,0 0 1,0-1 0,0 1 0,0 0 0,0 0 0,0 0 0,0 1-1,0-1 1,0 0 0,-1 1 0,1-1 0,0 1 0,0 0-1,-1 0 1,1 0 0,0 0 0,0 0 0,-1 0 0,1 1 0,0-1-1,0 1 1,0 0 0,-1-1 0,1 1 0,-3 2 0,-3 1-12,1 1 1,-1 0 0,1 0 0,-1 0-1,1 1 1,1 0 0,-1 1 0,1-1 0,1 1-1,-1 1 1,1-1 0,0 1 0,1 0-1,-7 14 1,5-8-44,1 1-1,0 0 1,1 0 0,0 0-1,1 1 1,1-1 0,-1 28-1,3-37-22,0 0-1,1 0 0,0 0 0,0 0 1,0 0-1,0-1 0,1 1 1,0 0-1,0-1 0,4 7 0,-5-10 1,1 0 0,-1 0 0,1 0 0,0 0 0,0-1 0,-1 1 0,1-1 0,0 1 0,0-1 0,0 1 0,0-1 0,1 0 0,-1 0 0,0 0-1,0-1 1,1 1 0,-1 0 0,1-1 0,-1 1 0,0-1 0,1 0 0,-1 0 0,1 0 0,-1 0 0,1 0 0,-1-1 0,4 0 0,3-2 11,0 0 0,0 0 1,0-1-1,-1 0 1,1-1-1,-1 0 1,0 0-1,0 0 1,-1-1-1,0-1 1,0 1-1,0-1 1,9-13-1,3-5 113,-1-1 0,27-51 0,-31 50 32,-1 0 0,0-1 0,-3 0-1,14-54 1,-23 70-29,-3 14-32,-6 20-33,2 2-59,1 0 0,1 0-1,1 1 1,1 0 0,1-1 0,5 48 0,-4-69-4,0 0 0,1-1 0,-1 1 0,1 0 1,-1-1-1,1 1 0,0-1 0,0 1 0,0-1 0,1 0 1,-1 1-1,1-1 0,-1 0 0,1 0 0,0 0 1,-1 0-1,1 0 0,0-1 0,0 1 0,1 0 1,-1-1-1,0 1 0,0-1 0,1 0 0,-1 0 1,1 0-1,-1 0 0,1 0 0,-1-1 0,1 1 0,-1-1 1,1 0-1,0 1 0,4-1 0,3-2 2,-1 1 0,1-2 0,-1 1 0,0-1 0,1 0 0,-1-1 0,-1 0 0,1-1 0,-1 0 0,1 0 0,10-9-1,2-4 23,0-1 0,34-39 0,-21 16 40,-2-2 1,-1 0-1,27-54 0,-43 68-17,-1 0 0,-2-1 0,-1-1 0,-1 0 0,-1 0 0,4-41-1,-9 30 1,-4 40-45,0 0 0,0 0 0,0 0 0,-1 0 1,1 0-1,-1 0 0,1 0 0,-1 0 0,-2-5 0,2 7-2,1 1-1,0 0 1,-1-1-1,1 1 1,-1-1-1,1 1 1,-1 0-1,1-1 1,0 1 0,-1 0-1,1 0 1,-1-1-1,1 1 1,-1 0-1,0 0 1,1 0-1,-1 0 1,1-1-1,-1 1 1,1 0-1,-1 0 1,1 0-1,-1 0 1,1 0-1,-1 0 1,0 1-1,1-1 1,-1 0-1,1 0 1,-2 1-1,1-1-2,-1 1 0,0 0 0,1 0 0,-1 0 0,0 0 0,1 0 0,-1 0 0,1 1 0,-3 2 0,-5 8-10,1 0-1,0 1 1,1 0-1,0 0 1,-9 26-1,-19 80 36,29-100-11,-5 25 33,1 0 0,-3 48 0,11-72-19,1 0 0,1 0 0,1 0 0,1 0 0,0 0 0,2-1 0,6 23 0,-8-35-10,1 0-1,1 0 1,-1 0-1,1-1 1,0 1 0,1-1-1,0 0 1,0 0-1,0-1 1,0 1 0,1-1-1,10 7 1,-12-9-113,1 0 0,0 0 0,-1-1 1,1 1-1,0-1 0,1 0 0,-1-1 0,0 1 1,0-1-1,1 0 0,-1 0 0,1-1 1,-1 1-1,0-1 0,1-1 0,-1 1 0,1-1 1,6-1-1,-9 1 33,-1 0 1,0 0-1,0 0 1,0 0-1,0-1 1,0 1-1,0-1 1,0 1-1,0-1 1,3-3-1,2-6-383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19.389"/>
    </inkml:context>
    <inkml:brush xml:id="br0">
      <inkml:brushProperty name="width" value="0.025" units="cm"/>
      <inkml:brushProperty name="height" value="0.025" units="cm"/>
      <inkml:brushProperty name="color" value="#FFC114"/>
    </inkml:brush>
  </inkml:definitions>
  <inkml:trace contextRef="#ctx0" brushRef="#br0">293 1 22949,'-53'11'2005,"43"-10"-1877,-1 1 0,1 0 1,0 1-1,0 0 0,0 1 1,0 0-1,-14 8 0,15-6-94,-1 0 1,1 1-1,0 1 0,0 0 0,1 0 1,0 1-1,0-1 0,-8 14 0,15-21-35,1 0 0,-1 0 0,0 0 0,1 0 0,-1 0 0,1 0 0,-1 0 0,1 0 0,0 1 0,-1-1 0,1 0 1,0 0-1,0 0 0,0 0 0,0 1 0,0-1 0,0 0 0,0 0 0,0 0 0,0 1 0,1-1 0,-1 0 0,0 0 0,1 0 0,0 2 0,0-2 0,1 1-1,-1 0 1,1-1 0,0 0 0,-1 1-1,1-1 1,0 0 0,0 0 0,0 0-1,0 0 1,0 0 0,3 1 0,7 1-11,0 0 1,0-1 0,21 1 0,-20-2-55,0 0 0,0 1 0,-1 1 0,1 0 1,0 0-1,-1 1 0,24 12 0,-33-15 41,0 1 1,0 0-1,0 0 0,0 0 1,0 1-1,0-1 0,0 1 1,-1 0-1,1-1 0,-1 1 1,0 0-1,0 1 1,0-1-1,0 0 0,-1 0 1,1 1-1,-1-1 0,0 1 1,0-1-1,0 1 0,0 0 1,0-1-1,-1 1 0,0 0 1,0 0-1,0-1 0,0 1 1,-1 0-1,1-1 0,-1 1 1,0 0-1,-2 4 0,0-1 31,0 0 0,-1-1 0,1 1 0,-1-1 1,-1 0-1,1 0 0,-1 0 0,0-1 0,-1 0 0,1 0 0,-1 0 0,0 0 0,0-1 0,-1 0 0,-6 3 0,1-1 0,0 0 0,-1-1 1,0 0-1,0-1 0,0 0 0,0-1 1,-21 2-1,23-5-14,-1 1-1,1-2 1,-1 0 0,-18-4 0,-3-5-50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21.028"/>
    </inkml:context>
    <inkml:brush xml:id="br0">
      <inkml:brushProperty name="width" value="0.025" units="cm"/>
      <inkml:brushProperty name="height" value="0.025" units="cm"/>
      <inkml:brushProperty name="color" value="#FFC114"/>
    </inkml:brush>
  </inkml:definitions>
  <inkml:trace contextRef="#ctx0" brushRef="#br0">42 0 19420,'-29'2'2041,"16"4"-1473,16 1-424,7 0 1560,22 3-2040,2 3 64,13 3 64,3 1-216,5-1-64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29.921"/>
    </inkml:context>
    <inkml:brush xml:id="br0">
      <inkml:brushProperty name="width" value="0.025" units="cm"/>
      <inkml:brushProperty name="height" value="0.025" units="cm"/>
      <inkml:brushProperty name="color" value="#FFC114"/>
    </inkml:brush>
  </inkml:definitions>
  <inkml:trace contextRef="#ctx0" brushRef="#br0">175 71 16107,'1'-1'183,"0"0"-1,0 0 0,0-1 0,0 1 0,0-1 0,0 1 0,0-1 0,0 1 0,-1-1 1,1 0-1,-1 1 0,1-1 0,-1 0 0,1 0 0,-1 1 0,0-1 0,0 0 0,0 1 0,0-1 1,0 0-1,0 0 0,-1-2 0,0 3-75,0 0 0,1 0-1,-1 0 1,0 0 0,1 0 0,-1 0-1,0 1 1,0-1 0,0 0 0,0 0 0,0 1-1,0-1 1,0 0 0,0 1 0,0-1-1,0 1 1,-1 0 0,1-1 0,0 1 0,0 0-1,0 0 1,0-1 0,-1 1 0,1 0-1,0 0 1,0 0 0,-1 0 0,1 1 0,0-1-1,0 0 1,0 1 0,0-1 0,-3 1-1,-2 1 55,0 1 0,0 0 0,1 0 0,-1 0 0,0 0 0,1 1 0,0 0 0,0 0 0,0 0 0,0 1 0,-5 6-1,-3 6 2,0 0-1,-11 22 1,20-32-152,0 1 0,0 0 0,1 0 0,0 0 1,1 0-1,0 0 0,0 1 0,-1 9 0,3-15-7,0-1 0,0 1 0,0 0 0,0-1-1,0 1 1,0 0 0,0-1 0,1 1 0,0 0-1,-1-1 1,1 1 0,0-1 0,0 1 0,1-1-1,-1 0 1,0 1 0,1-1 0,-1 0 0,1 0-1,0 0 1,0 0 0,0 0 0,0 0 0,0-1-1,0 1 1,0-1 0,0 1 0,1-1 0,-1 0 0,3 1-1,2 0 41,1 0 0,-1-1 0,0-1-1,1 1 1,-1-1 0,1 0-1,-1-1 1,0 1 0,1-2 0,-1 1-1,0-1 1,0 0 0,0 0 0,0-1-1,0 0 1,0 0 0,9-7 0,0 0 129,-1 0 0,0-1 0,-1-1 0,0 0 0,-1-1 0,12-15 0,-20 20-53,1 1-1,-1-1 1,-1 0 0,1-1-1,-1 1 1,-1-1-1,0 0 1,0 0 0,2-13-1,-4 20-92,-1-1-1,1 1 1,-1-1-1,0 1 1,0-1-1,0 0 1,0 1-1,0-1 1,-1 0 0,1 1-1,-1-1 1,1 1-1,-1-1 1,0 1-1,0 0 1,0-1-1,-1 1 1,1 0-1,0-1 1,-1 1-1,0 0 1,1 0-1,-1 0 1,0 1 0,0-1-1,0 0 1,0 1-1,0-1 1,-1 1-1,1 0 1,0-1-1,-1 1 1,1 0-1,-1 1 1,1-1-1,-1 0 1,-2 0 0,-1 1-77,1-1 0,0 1 1,-1 0-1,1 1 0,0-1 1,-1 1-1,1 0 1,0 0-1,0 1 0,0 0 1,0 0-1,-7 3 1,-3 3-301,2 0 0,-25 18 1,38-26 348,-12 12-111,11-12 101,1 0 0,0 0 0,-1 1 0,1-1 1,0 0-1,0 1 0,0-1 0,-1 0 0,1 1 0,0-1 0,0 1 0,0-1 0,0 0 1,0 1-1,0-1 0,0 1 0,0-1 0,0 0 0,0 1 0,0-1 0,0 1 1,0-1-1,0 0 0,0 1 0,0-1 0,0 0 0,0 1 0,0-1 0,0 1 1,1-1-1,-1 0 0,0 1 0,0-1 0,1 1 0,11 4-448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1.076"/>
    </inkml:context>
    <inkml:brush xml:id="br0">
      <inkml:brushProperty name="width" value="0.025" units="cm"/>
      <inkml:brushProperty name="height" value="0.025" units="cm"/>
      <inkml:brushProperty name="color" value="#FFC114"/>
    </inkml:brush>
  </inkml:definitions>
  <inkml:trace contextRef="#ctx0" brushRef="#br0">20 23 16155,'3'-21'1919,"-2"20"-971,0 4-66,3 37 1107,-18 667 2493,5-559-3919,7-107-426,-1-3 203,4 70 0,-1-108-334,0 0-1,0 0 0,0 0 1,0 1-1,0-1 1,0 0-1,-1 0 0,1 0 1,0 0-1,0 0 0,0 0 1,0 0-1,0 0 1,0 0-1,0 1 0,0-1 1,0 0-1,0 0 1,0 0-1,0 0 0,0 0 1,0 0-1,0 0 0,0 0 1,0 0-1,0 1 1,0-1-1,0 0 0,1 0 1,-1 0-1,0 0 1,0 0-1,0 0 0,0 0 1,0 0-1,0 0 0,0 0 1,0 0-1,0 1 1,0-1-1,0 0 0,0 0 1,0 0-1,1 0 1,-1 0-1,0 0 0,0 0 1,0 0-1,0 0 0,0 0 1,0 0-1,0 0 1,0 0-1,0 0 0,1 0 1,-1 0-1,0 0 1,0 0-1,0 0 0,0 0 1,0 0-1,0 0 0,0 0 1,0 0-1,0 0 1,1 0-1,-1 0 0,0-1 1,5-8 212,3-19 46,1-46 112,-3 0 0,-6-106 0,0 146-363,-2-45-131,3 71-22,3 14 36,3 14-28,-6-16 111,4 14-92,0-1 0,1 1 0,1-1 0,1 0 0,11 19 0,-17-33 94,0 0 1,0 0-1,1 0 0,-1 0 1,1-1-1,0 1 0,-1-1 1,1 0-1,0 0 1,0 0-1,1 0 0,-1 0 1,0-1-1,4 2 1,-3-3 7,-1 1 1,1-1 0,-1 0-1,1 0 1,-1 0 0,1 0 0,-1-1-1,1 1 1,-1-1 0,1 0 0,-1 0-1,0 0 1,1-1 0,-1 1-1,0-1 1,0 0 0,4-2 0,5-5 5,0 0-1,-1-1 1,0-1 0,-1 0 0,0 0 0,0-1 0,-1 0 0,9-17 0,-1-1 26,-1 0 1,17-52-1,-30 75-11,0-1-1,-1 0 1,0 0 0,0 0-1,0-9 1,-23 117-17,20-92 1,-2 13-9,-1 30 0,4-46 14,0-1 1,0 1 0,1 0-1,-1-1 1,1 1-1,0-1 1,1 1 0,-1-1-1,1 1 1,-1-1-1,1 0 1,4 6 0,-5-9 2,0 0 0,0 0-1,0 0 1,0 0 0,0 0 0,0 0 0,1 0 0,-1-1 0,0 1 0,0 0 0,1-1 0,-1 1 0,0-1 0,1 1 0,-1-1 0,0 0 0,1 0 0,-1 1 0,1-1-1,-1 0 1,1 0 0,-1-1 0,0 1 0,1 0 0,-1 0 0,1-1 0,-1 1 0,0-1 0,1 1 0,-1-1 0,0 1 0,0-1 0,2-1 0,6-3 15,-1-1 0,0 0 1,13-12-1,-11 9-2,50-47 70,31-25 22,-89 80-109,0-1 0,0 0 0,1 1 0,-1-1 0,0 1 0,1 0 0,-1-1-1,1 1 1,-1 0 0,1 1 0,-1-1 0,1 0 0,0 1 0,-1-1 0,1 1-1,0 0 1,-1 0 0,6 1 0,-6 0-2,0-1-1,0 2 0,0-1 1,0 0-1,0 0 1,-1 1-1,1-1 1,0 0-1,-1 1 0,1 0 1,-1-1-1,0 1 1,1 0-1,-1 0 1,0 0-1,0 0 0,0 0 1,0 0-1,0 0 1,-1 0-1,1 0 1,0 5-1,2 9-21,-1 0 0,-1 0-1,-1 31 1,0-29 14,0 0 1,5 31-1,-5-49 13,0 1 0,0-1 1,-1 1-1,1-1 0,1 1 0,-1-1 0,0 1 0,0-1 1,0 0-1,0 1 0,0-1 0,0 1 0,0-1 0,1 1 1,-1-1-1,0 0 0,0 1 0,1-1 0,-1 1 0,0-1 1,1 0-1,-1 1 0,0-1 0,1 0 0,-1 1 0,0-1 0,1 0 1,-1 0-1,1 1 0,-1-1 0,0 0 0,1 0 0,-1 0 1,1 0-1,-1 0 0,1 0 0,-1 1 0,1-1 0,-1 0 1,1 0-1,-1 0 0,1-1 0,-1 1 0,1 0 0,-1 0 1,0 0-1,1 0 0,-1 0 0,1 0 0,-1-1 0,1 1 1,-1 0-1,0 0 0,1-1 0,-1 1 0,0 0 0,1-1 1,-1 1-1,0 0 0,1-1 0,-1 1 0,0 0 0,1-1 1,-1 0-1,25-31 63,-22 27-51,25-37 45,-18 25-35,1 0 0,1 0 0,0 1-1,1 1 1,24-22 0,-35 35-22,-1 1 0,0 0 0,1 0 0,-1 0 0,0 1 0,1-1 0,-1 0 0,1 1 0,-1-1 0,1 0 0,-1 1 0,1 0 0,0-1 0,-1 1 0,1 0 0,0 0 0,1 0-1,-2 0 0,0 0 0,0 1-1,0-1 1,0 1 0,0-1-1,0 1 1,-1-1 0,1 1-1,0 0 1,0-1 0,0 1-1,-1 0 1,1 0 0,0-1-1,-1 1 1,1 0 0,-1 0-1,1 0 1,0 2 0,1 3-3,0 0 1,0 0-1,-1 0 1,0 0-1,0 1 1,-1 9-1,1 0-97,-1-1 0,-1 1 0,0-1 0,-1 0 0,0 0 0,-9 25 0,0-23-741,4-17 530,0-11 95,0-21-157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9.321"/>
    </inkml:context>
    <inkml:brush xml:id="br0">
      <inkml:brushProperty name="width" value="0.05" units="cm"/>
      <inkml:brushProperty name="height" value="0.05" units="cm"/>
    </inkml:brush>
  </inkml:definitions>
  <inkml:trace contextRef="#ctx0" brushRef="#br0">32 108 16524,'-11'27'1516,"7"-19"-1163,1-1 0,0 1 1,0-1-1,1 1 0,0 0 0,0 0 1,0 9-1,2-17-312,0 1 0,0-1 1,1 0-1,-1 1 0,0-1 1,0 0-1,0 1 0,0-1 0,1 0 1,-1 0-1,0 1 0,0-1 1,1 0-1,-1 0 0,0 1 1,0-1-1,1 0 0,-1 0 0,0 0 1,1 0-1,-1 1 0,0-1 1,0 0-1,1 0 0,-1 0 0,0 0 1,1 0-1,-1 0 0,1 0 1,-1 0-1,0 0 0,1 0 1,-1 0-1,0 0 0,1 0 0,-1 0 1,0 0-1,1 0 0,-1 0 1,0 0-1,1-1 0,-1 1 1,0 0-1,0 0 0,1 0 0,-1-1 1,0 1-1,1 0 0,15-10 539,-8 1-397,0 1 1,0-2-1,-1 1 0,0-1 1,0 0-1,-1-1 0,-1 1 0,7-18 1,-10 16-183,-9 13-41,-12 17-67,10-5 61,0 1 0,0 0-1,2 1 1,0 0 0,0 0-1,1 1 1,-5 21 0,11-36 43,0 0 1,-1 0 0,1 1 0,0-1 0,-1 0 0,1 0 0,0 0-1,0 0 1,0 0 0,0 0 0,0 0 0,0 1 0,0-1 0,1 0 0,-1 0-1,0 0 1,0 0 0,1 0 0,-1 0 0,1 0 0,-1 0 0,1 0-1,0 0 1,-1 0 0,1 0 0,0 0 0,-1 0 0,1-1 0,0 1-1,0 0 1,0 0 0,0-1 0,0 1 0,0-1 0,0 1 0,0-1-1,0 1 1,0-1 0,0 0 0,0 1 0,0-1 0,0 0 0,0 0-1,0 0 1,1 0 0,-1 0 0,0 0 0,0 0 0,0 0 0,0 0 0,0 0-1,0-1 1,2 0 0,8-1 3,1-1 0,-1-1 0,0 0 1,11-6-1,-16 8 5,37-20 1,-28 14-25,0 1 0,0 0-1,1 1 1,30-8 0,-46 13 16,1 1 1,-1 0-1,0 0 1,0 0 0,0 0-1,1 0 1,-1 0-1,0 0 1,0 0 0,0 0-1,1 0 1,-1 0-1,0 0 1,0 0 0,0 0-1,1 0 1,-1 0-1,0 0 1,0 0 0,0 0-1,1 0 1,-1 0 0,0 0-1,0 0 1,0 0-1,0 0 1,1 1 0,-1-1-1,0 0 1,0 0-1,0 0 1,0 0 0,1 0-1,-1 1 1,0-1-1,0 0 1,0 0 0,0 0-1,0 0 1,0 1-1,0-1 1,0 0 0,1 0-1,-7 10-33,-12 9 5,18-19 29,-11 9 22,11-12 50,17-21 97,-9 13-131,115-151 572,-121 160-604,-1-1 0,1 1 0,0 0-1,0 1 1,0-1 0,0 0-1,0 1 1,1-1 0,-1 1-1,0-1 1,1 1 0,-1 0 0,1 0-1,-1 0 1,1 0 0,0 1-1,-1-1 1,1 1 0,0 0 0,-1-1-1,1 1 1,5 1 0,-1 1-93,1 0 1,-1 0-1,0 1 1,0 0-1,0 1 1,9 5-1,-11-5-22,1-1 0,-1 1 0,1-1 1,-1-1-1,1 1 0,0-1 0,0 0 0,0-1 0,1 1 0,9 0 0,-3-5-181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1.510"/>
    </inkml:context>
    <inkml:brush xml:id="br0">
      <inkml:brushProperty name="width" value="0.025" units="cm"/>
      <inkml:brushProperty name="height" value="0.025" units="cm"/>
      <inkml:brushProperty name="color" value="#FFC114"/>
    </inkml:brush>
  </inkml:definitions>
  <inkml:trace contextRef="#ctx0" brushRef="#br0">21 1 20516,'-7'17'2121,"1"2"-1609,0-6-992,5-2 2184,2-5-1472,2-3-104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1.915"/>
    </inkml:context>
    <inkml:brush xml:id="br0">
      <inkml:brushProperty name="width" value="0.025" units="cm"/>
      <inkml:brushProperty name="height" value="0.025" units="cm"/>
      <inkml:brushProperty name="color" value="#FFC114"/>
    </inkml:brush>
  </inkml:definitions>
  <inkml:trace contextRef="#ctx0" brushRef="#br0">170 417 17612,'-1'-3'254,"0"0"1,0 0 0,0 1 0,-1-1-1,1 1 1,-1-1 0,0 1-1,1 0 1,-1 0 0,-3-3-1,4 4-194,1 1 0,-1-1 0,0 1 0,0-1 0,0 1 0,0-1 0,0 1 0,0-1 0,0 1 0,0 0 0,0-1 0,0 1 0,0 0 0,0 0 0,0 0-1,0 0 1,0 0 0,-1 0 0,1 0 0,0 0 0,0 1 0,0-1 0,0 0 0,0 1 0,0-1 0,0 0 0,0 1 0,0-1 0,0 1 0,1 0-1,-2 0 1,-2 3 119,0-1 0,0 1 0,1 0-1,0 0 1,-1 0 0,2 0 0,-1 1 0,-3 6-1,-16 43 475,18-41-542,-41 119 379,41-116-477,1-1 1,0 1-1,1 0 0,1 0 0,0 0 1,2 24-1,-1-39-13,0 1 1,0-1 0,0 1-1,1-1 1,-1 0 0,0 1-1,1-1 1,-1 1 0,1-1-1,-1 0 1,1 1 0,0-1-1,-1 0 1,1 0-1,0 0 1,0 1 0,0-1-1,0 0 1,2 2 0,-2-3 1,0 0 0,0 0 0,0 1 0,0-1 0,1 0 0,-1 0 0,0 0 0,0 0-1,0 0 1,0 0 0,0-1 0,0 1 0,0 0 0,0 0 0,0-1 0,0 1 0,0-1 0,0 1 0,0-1 0,1 0 0,5-4 18,-1 0-1,1-1 1,-1 0 0,0 0-1,7-10 1,12-18 144,-1-2 1,-2 0 0,-2-2-1,-1 0 1,16-49 0,-9 8 362,27-140 1,-52 215-513,4-18 92,-1-1 1,-1 0-1,-1 0 1,-1 0-1,-2-25 1,1 48-107,0-1 0,0 1 0,0 0 0,0-1 1,0 1-1,0 0 0,0-1 0,0 1 0,0-1 0,0 1 0,0 0 0,0-1 0,0 1 1,0 0-1,0-1 0,0 1 0,-1 0 0,1 0 0,0-1 0,0 1 0,0 0 0,-1-1 0,1 1 1,0 0-1,0 0 0,-1-1 0,1 1 0,0 0 0,0 0 0,-1 0 0,1-1 0,0 1 1,-1 0-1,1 0 0,0 0 0,-1 0 0,1 0 0,0 0 0,-1 0 0,1 0 0,-1 0 1,-9 11 10,-4 22 9,1 1 1,2 1-1,1 0 1,-6 38-1,12-52-4,-11 50 94,2 2 0,4 0 0,1 108 0,8-163-188,2 0 0,0-1 0,1 1 0,9 30 0,-11-43-113,1 0 1,0 1 0,1-1-1,-1 0 1,1 0 0,0-1-1,0 1 1,0 0 0,1-1-1,-1 0 1,1 0 0,0 0-1,0 0 1,1-1 0,-1 1 0,1-1-1,0 0 1,0-1 0,7 4-1,-3-4-566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2.679"/>
    </inkml:context>
    <inkml:brush xml:id="br0">
      <inkml:brushProperty name="width" value="0.025" units="cm"/>
      <inkml:brushProperty name="height" value="0.025" units="cm"/>
      <inkml:brushProperty name="color" value="#FFC114"/>
    </inkml:brush>
  </inkml:definitions>
  <inkml:trace contextRef="#ctx0" brushRef="#br0">0 629 20580,'5'2'353,"0"0"-1,0 0 0,1-1 1,-1 1-1,0-1 0,0-1 0,1 1 1,-1-1-1,0 0 0,1 0 1,-1 0-1,0-1 0,1 0 1,-1 0-1,8-3 0,-6 2-311,-1-2-1,1 1 0,-1-1 1,0 0-1,0 0 1,0 0-1,0-1 0,-1 0 1,1 0-1,7-11 1,-8 9 25,0 0-1,0-1 1,5-11 0,-9 17-42,0 0 0,0 1 0,0-1 0,0 0 0,-1 0 0,1 0-1,-1-1 1,1 1 0,-1 0 0,0 0 0,0 0 0,0 0 0,0 0 0,0 0 0,0 0 0,-1 0-1,1 0 1,-1 0 0,-1-4 0,2 5-14,-1 0-1,1 1 0,-1-1 1,0 1-1,1-1 0,-1 1 1,0-1-1,1 1 0,-1 0 1,0-1-1,0 1 0,1 0 1,-1 0-1,0-1 0,0 1 1,0 0-1,1 0 0,-1 0 1,0 0-1,0 0 0,0 0 1,1 0-1,-1 0 0,0 0 1,0 1-1,0-1 0,1 0 1,-1 0-1,0 1 0,0-1 1,1 1-1,-1-1 0,0 0 1,0 2-1,-3 0 17,0 1 0,1-1 0,-1 1 0,1 0 0,-5 5 0,-2 5-4,0 0-1,1 1 1,1 0 0,0 0 0,1 1-1,-6 17 1,2-2-56,2 0 0,-7 40 1,14-55 12,0 0 1,1 1 0,1 25-1,0-36 15,1 0 0,0-1-1,0 1 1,0 0 0,0-1-1,5 10 1,-5-12 3,0 0 0,0-1-1,0 1 1,1 0 0,-1-1 0,0 1 0,1-1-1,-1 1 1,1-1 0,0 0 0,-1 1 0,1-1-1,0 0 1,0 0 0,0 0 0,3 1 0,-2-2 0,0 1 1,0-1 0,0 0-1,0 0 1,0 0 0,0 0-1,0 0 1,0-1 0,0 0 0,0 1-1,0-1 1,0 0 0,0 0-1,0 0 1,-1-1 0,1 1-1,0-1 1,3-2 0,6-5-1,-1-1 1,17-17-1,-21 21 4,31-35 79,-1-2-1,-3-1 1,-1-2 0,41-76 0,-23 21 131,47-133 0,-90 212-186,24-67 62,-29 76-93,1 0 0,-2 0 1,1 0-1,-1-21 0,-1 34 4,-1-1-1,0 1 1,0-1-1,0 0 1,0 1-1,0-1 1,0 0-1,0 1 1,0-1-1,-1 1 1,1-1-1,0 0 1,0 1-1,0-1 1,-1 1-1,1-1 0,0 1 1,0-1-1,-1 0 1,1 1-1,-1-1 1,1 1-1,0 0 1,-1-1-1,1 1 1,-1-1-1,0 0 1,0 1-2,0 1 1,0-1-1,1 0 1,-1 0-1,0 1 1,0-1-1,1 0 1,-1 1-1,0-1 1,0 0-1,1 1 1,-1-1-1,1 1 1,-1-1-1,0 1 1,1 0-1,-1-1 1,1 1-1,-1 0 1,1-1-1,-1 1 1,1 1-1,-14 20-28,2 1-1,0 1 0,-8 26 0,-26 84 55,41-118-17,-47 182 127,48-173-100,1 0-1,0 0 1,2 0-1,1 1 1,1-1-1,5 27 0,-3-37-14,0-1 0,2 1 0,-1-1 0,11 20 0,-13-29-26,1 0 0,0 1-1,0-2 1,1 1 0,-1 0 0,1 0 0,0-1 0,0 0-1,1 0 1,-1 0 0,1 0 0,0-1 0,10 6-1,-15-9 6,0 0-1,1 1 1,-1-1-1,1 0 1,-1 0-1,1 1 0,-1-1 1,1 0-1,-1 0 1,0 0-1,1 0 0,-1 0 1,1 0-1,-1 1 1,1-1-1,-1 0 0,1 0 1,-1-1-1,1 1 1,-1 0-1,1 0 1,-1 0-1,1 0 0,-1 0 1,1 0-1,-1-1 1,1 1-1,-1 0 0,0 0 1,1-1-1,-1 1 1,1 0-1,-1-1 1,0 1-1,1 0 0,-1-1 1,0 1-1,1-1 1,-1 1-1,0 0 0,0-1 1,1 1-1,-1-1 1,0 1-1,0-1 1,0 1-1,0-1 0,0 1 1,0-1-1,0 1 1,0-1-1,0 1 0,0-1 1,0-2-34,0-1-1,0 1 1,-1 0 0,0 0 0,1 0-1,-1-1 1,-2-4 0,-10-18-222,-2 0 0,-30-43 1,-46-46-14,27 38 648,62 73-354,-1 1 54,0-1 1,0 0-1,1 1 1,-1-1-1,1 0 0,-3-8 1,5 12-54,0-1 0,0 0 0,0 0 1,0 0-1,0 0 0,0 0 0,0 0 1,0 0-1,0 0 0,1 0 0,-1 0 0,0 0 1,0 1-1,1-1 0,-1 0 0,1 0 1,-1 0-1,1 0 0,-1 1 0,1-1 0,0 0 1,-1 0-1,1 1 0,0-1 0,-1 1 1,1-1-1,0 1 0,0-1 0,0 1 0,-1-1 1,1 1-1,0-1 0,0 1 0,0 0 1,0 0-1,0 0 0,1-1 0,24-6 165,-1 2 0,42-4 0,-10 1-338,-4 0 158,83-16-58,-80 8-47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3.917"/>
    </inkml:context>
    <inkml:brush xml:id="br0">
      <inkml:brushProperty name="width" value="0.025" units="cm"/>
      <inkml:brushProperty name="height" value="0.025" units="cm"/>
      <inkml:brushProperty name="color" value="#FFC114"/>
    </inkml:brush>
  </inkml:definitions>
  <inkml:trace contextRef="#ctx0" brushRef="#br0">1 1 15859,'1'2'204,"1"-1"0,-1 1 0,0 0 0,0 0 0,0 0 0,0 0 0,0 0 0,0 1-1,-1-1 1,1 0 0,-1 0 0,1 0 0,-1 1 0,0-1 0,0 0 0,0 3 0,1 3 342,10 86 2622,-1-1-2060,26 110 0,-35-201-1094,0 5 63,1-1 0,0 1 0,1-1-1,3 7 1,-6-12-61,0-1-1,0 1 1,1 0 0,-1-1-1,0 1 1,1-1-1,-1 1 1,1-1-1,-1 1 1,1-1-1,-1 1 1,1-1-1,-1 1 1,1-1-1,-1 0 1,1 1 0,0-1-1,-1 0 1,1 1-1,0-1 1,-1 0-1,1 0 1,0 0-1,-1 1 1,1-1-1,0 0 1,-1 0-1,1 0 1,0 0 0,-1 0-1,1 0 1,0-1-1,-1 1 1,1 0-1,0 0 1,-1 0-1,1-1 1,0 1-1,-1 0 1,1-1 0,0 1-1,-1 0 1,1-1-1,-1 1 1,1-1-1,-1 1 1,1-1-1,7-8 113,-1 1-1,-1-1 0,1 0 1,-2 0-1,1-1 0,-1 1 1,-1-1-1,5-12 0,1-3 86,30-74 446,10-21-195,-33 95-430,-17 24-34,0 1 0,1 0 0,-1 0 0,0-1-1,1 1 1,-1 0 0,0 0 0,0-1 0,1 1 0,-1 0-1,1 0 1,-1 0 0,0 0 0,1 0 0,-1 0-1,0-1 1,1 1 0,-1 0 0,0 0 0,1 0 0,-1 0-1,1 0 1,-1 0 0,1 1 0,-1-1-1,1 0 1,-1 1 0,1-1-1,-1 1 1,1-1-1,-1 1 1,0 0-1,1-1 1,-1 1-1,0-1 1,1 1 0,-1 0-1,0-1 1,0 1-1,0 0 1,0-1-1,1 1 1,-1 1 0,4 35-10,-2 1 0,-2 42 0,2 33 24,3-82 20,-4-31-31,-1 1 0,0-1 1,0 1-1,1 0 0,-1-1 0,0 1 1,1-1-1,-1 1 0,0-1 1,1 1-1,-1-1 0,1 1 1,-1-1-1,1 1 0,-1-1 1,1 0-1,-1 1 0,1-1 0,-1 0 1,1 1-1,0-1 0,-1 0 1,1 0-1,-1 1 0,1-1 1,0 0-1,-1 0 0,1 0 0,0 0 1,-1 0-1,1 0 0,0 0 1,-1 0-1,1 0 0,-1 0 1,1-1-1,0 1 0,-1 0 0,1 0 1,0 0-1,-1-1 0,1 1 1,-1 0-1,1-1 0,-1 1 1,1-1-1,6-5 25,0 0 0,-1-1 1,0 1-1,0-1 0,-1-1 0,0 1 1,0-1-1,7-15 0,4-6 46,13-22 64,-18 29-63,2 1 1,0 0-1,31-37 1,-43 56-74,1 0-1,0 1 1,0-1-1,0 0 1,1 1-1,-1-1 1,0 1 0,0-1-1,4 0 1,-5 2-2,-1 0 0,1 0 0,0-1 0,0 1 0,0 0 0,0 0 0,-1 1 0,1-1 0,0 0 0,0 0 0,0 0 0,0 0 0,-1 1 0,1-1 0,0 0 0,0 1 1,-1-1-1,1 1 0,0-1 0,-1 1 0,1-1 0,0 1 0,-1-1 0,1 1 0,-1 0 0,1-1 0,-1 1 0,1 0 0,-1 0 0,0-1 0,1 1 0,-1 0 0,1 1 0,4 12-7,-1 0-1,-1 0 1,0 0 0,-1 0-1,1 20 1,1 0-3,-4-31 9,2 11 10,0-1 0,6 18 0,-8-30-7,0 0 0,0-1-1,0 1 1,0-1 0,0 1-1,1 0 1,-1-1 0,0 1-1,1-1 1,-1 1-1,0 0 1,1-1 0,-1 1-1,0-1 1,1 1 0,-1-1-1,1 0 1,-1 1 0,1-1-1,-1 1 1,1-1-1,-1 0 1,1 1 0,0-1-1,-1 0 1,1 0 0,-1 1-1,1-1 1,0 0 0,-1 0-1,1 0 1,0 0 0,-1 0-1,1 0 1,0 0-1,-1 0 1,1 0 0,-1 0-1,1 0 1,0-1 0,-1 1-1,1 0 1,0 0 0,-1 0-1,1-1 1,-1 1-1,1 0 1,-1-1 0,1 1-1,-1-1 1,1 1 0,-1-1-1,1 0 1,4-3 9,0-1-1,-1 0 1,0 0 0,4-7 0,-6 9 0,17-25 23,-12 15-35,1 1 0,0 1 0,1-1 0,0 2 0,20-19 0,-28 28-5,0 0 0,1 0 0,-1 0 0,0 0 0,0 1 0,0-1 0,0 1 0,1-1 0,-1 0 0,0 1 0,0 0 0,1-1 0,-1 1 0,0 0 0,1 0 0,-1 0 0,0 0 0,1 0 0,-1 0 0,1 0 0,-1 0 0,0 0 0,2 1 0,-1 0-4,-1 0 0,1 0 0,-1 0 1,0 1-1,1-1 0,-1 0 0,0 1 1,0-1-1,0 1 0,0-1 0,0 1 0,0-1 1,0 1-1,1 3 0,1 5-73,0 1 0,-1 0-1,0 0 1,1 13 0,-3-23 74,2 94-1749,-3-63-448,2-28 1510,0-8-139,3-15-117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4.542"/>
    </inkml:context>
    <inkml:brush xml:id="br0">
      <inkml:brushProperty name="width" value="0.025" units="cm"/>
      <inkml:brushProperty name="height" value="0.025" units="cm"/>
      <inkml:brushProperty name="color" value="#FFC114"/>
    </inkml:brush>
  </inkml:definitions>
  <inkml:trace contextRef="#ctx0" brushRef="#br0">255 27 19436,'-3'-2'324,"0"0"0,-1 0 0,1 0-1,-1 1 1,1-1 0,-1 1 0,1 0 0,-1 0 0,0 0-1,1 1 1,-1-1 0,0 1 0,0 0 0,0 0-1,1 0 1,-1 0 0,0 1 0,0 0 0,1 0 0,-1 0-1,1 0 1,-8 3 0,2 1-184,0 0 0,0 0 0,0 1 0,1 0 0,-1 0-1,1 1 1,-7 8 0,2-1-66,0 1-1,1 0 0,-13 23 1,22-33-65,-1 1 0,1 0 0,1 0 0,-1 0 0,1 0 0,0 0 0,0 1 0,1-1 0,0 1 0,0-1 0,0 1 0,1-1 0,1 11 0,-1-16-6,0 1 0,0-1 0,0 1 0,1-1 0,-1 1 0,0-1 0,1 1 0,0-1-1,-1 0 1,1 1 0,0-1 0,0 0 0,-1 0 0,1 1 0,0-1 0,0 0-1,0 0 1,1 0 0,-1 0 0,0 0 0,0 0 0,1 0 0,1 1 0,-1-2-1,1 0 0,-1 1 0,0-1-1,0 0 1,1 0 0,-1 0 0,0 0 0,1-1 0,-1 1 0,0-1 0,0 1 0,0-1 0,1 0 0,1-1 0,7-3 0,0-1 1,-1 0-1,1-1 1,15-15-1,-7 6-2,-2-1-1,-1 0 0,0-2 1,-1 0-1,-1 0 1,0-2-1,-2 1 1,-1-2-1,17-41 1,-42 103-41,3 1 1,1 0-1,1 1 1,-2 48-1,11-89 42,2 26 90,-2-26-86,0-1 0,0 1-1,0-1 1,0 1 0,0-1 0,0 1 0,0-1-1,0 1 1,1-1 0,-1 1 0,0-1-1,0 0 1,1 1 0,-1-1 0,0 1 0,1-1-1,-1 0 1,0 1 0,1-1 0,-1 0-1,0 1 1,1-1 0,-1 0 0,1 0 0,-1 1-1,1-1 1,-1 0 0,0 0 0,1 0 0,-1 0-1,1 0 1,-1 1 0,1-1 0,-1 0-1,1 0 1,-1 0 0,1 0 0,-1 0 0,1-1-1,-1 1 1,1 0 0,-1 0 0,1 0-1,-1 0 1,1 0 0,-1-1 0,1 1 0,-1 0-1,0 0 1,1-1 0,-1 1 0,1-1-1,6-4 38,-1 0-1,1 0 0,-1-1 1,0 0-1,-1 0 0,6-8 0,29-47 138,-25 38-114,-4 6-25,6-10 12,32-38 0,-48 64-57,0-1 1,0 1 0,0 0 0,0 0 0,0 0 0,1 0 0,-1 0-1,0 0 1,0 0 0,1 0 0,-1 0 0,1 0 0,-1 1-1,1-1 1,-1 1 0,1-1 0,-1 1 0,1 0 0,2-1-1,-3 2 1,0-1 0,0 1 0,0-1 0,0 1 0,0 0 0,-1-1 0,1 1 0,0 0 0,0 0 0,0-1 0,-1 1 0,1 0 0,0 0 0,-1 0 0,1 0 0,-1 0 0,1 0 0,-1 0 0,1 0 0,-1 1 0,0-1 0,0 0 0,1 0 0,-1 0 0,0 0 0,0 3 0,2 16-55,-2 35 1,1 5 87,-1-60-29,1 0 1,-1 0 0,0-1 0,0 1 0,0 0 0,0 0 0,1-1-1,-1 1 1,0 0 0,0 0 0,0 0 0,1-1 0,-1 1-1,0 0 1,0 0 0,1 0 0,-1 0 0,0-1 0,0 1 0,1 0-1,-1 0 1,0 0 0,1 0 0,-1 0 0,0 0 0,0 0 0,1 0-1,-1 0 1,0 0 0,1 0 0,-1 0 0,0 0 0,0 0-1,1 0 1,-1 0 0,0 0 0,1 1 0,-1-1 0,0 0 0,0 0-1,1 0 1,-1 0 0,0 1 0,0-1 0,0 0 0,1 0 0,-1 0-1,0 1 1,0-1 0,0 0 0,0 0 0,1 1 0,-1-1 0,0 0-1,0 0 1,0 1 0,0-1 0,0 0 0,0 0 0,0 1-1,0-1 1,0 0 0,0 1 0,0-1 0,0 0 0,0 1 0,0-1-1,0 0 1,16-21 43,-15 19-36,7-10 5,12-17 43,-19 27-56,0 1 0,1-1 0,-1 1 0,1-1 0,-1 1 0,1-1 0,-1 1 0,1 0 0,0 0 1,0 0-1,0 0 0,3-1 0,-4 2-7,-1 0 1,1 0 0,-1 0 0,1 0-1,0 0 1,-1 0 0,1 1 0,-1-1 0,1 0-1,-1 0 1,1 1 0,-1-1 0,1 0-1,-1 1 1,1-1 0,-1 0 0,0 1 0,1-1-1,-1 1 1,1-1 0,-1 1 0,0-1-1,1 1 1,-1-1 0,0 1 0,0-1-1,0 1 1,1-1 0,-1 1 0,0 0 0,0-1-1,0 1 1,0 0 0,3 23-290,-2-22 237,0 12-459,-1 0 0,1 0 0,-4 18 1,-1-23 90,-1-12-95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5.370"/>
    </inkml:context>
    <inkml:brush xml:id="br0">
      <inkml:brushProperty name="width" value="0.025" units="cm"/>
      <inkml:brushProperty name="height" value="0.025" units="cm"/>
      <inkml:brushProperty name="color" value="#FFC114"/>
    </inkml:brush>
  </inkml:definitions>
  <inkml:trace contextRef="#ctx0" brushRef="#br0">1 60 20388,'3'-3'477,"-1"0"-1,1 0 1,0 0-1,1 0 1,-1 1-1,0-1 1,1 1-1,0 0 1,-1 0-1,1 0 1,4-1-1,-7 3-392,0-1 0,0 1-1,0 0 1,0 0 0,0 0 0,0 0 0,0 0 0,0 0-1,0 0 1,0 0 0,0 0 0,-1 0 0,1 1 0,0-1-1,0 0 1,0 1 0,0-1 0,0 1 0,0-1 0,0 1-1,1 1-46,-1-1-1,0 0 0,0 1 1,0-1-1,-1 1 0,1-1 1,0 1-1,0-1 0,-1 1 1,1 0-1,-1-1 0,0 1 0,1 0 1,-1-1-1,0 4 0,0 11 37,0 0 0,-1 0 0,-1 0 0,-1 0-1,-6 22 1,4-20-52,1 1-1,1-1 1,-1 26-1,4-41-21,0-1 0,0 1 0,0-1 0,1 1 0,-1 0 0,1-1 0,-1 1 0,1-1 0,0 1 0,0-1 0,0 0 0,2 4 0,-1-5 0,-1 1 1,0-1-1,0 0 1,1 0-1,-1 0 1,0 0 0,1 0-1,-1 0 1,1 0-1,-1-1 1,1 1-1,0 0 1,-1-1 0,1 0-1,0 1 1,-1-1-1,1 0 1,0 0-1,0 1 1,2-2 0,4 0 1,0 0 1,0-1 0,0 0 0,0 0 0,-1-1 0,1 0-1,-1-1 1,0 1 0,0-1 0,12-9 0,9-9-1,27-26 0,-52 46-1,31-31 26,-2-1-1,0-1 0,36-55 1,-94 198-120,25-106 94,-12 78-49,12-72 49,0 1-1,1 0 1,0-1 0,0 1-1,1 0 1,0-1 0,3 9-1,-4-16 5,0 0 0,0 0-1,1 0 1,-1-1 0,0 1-1,0 0 1,1 0 0,-1-1-1,1 1 1,-1 0 0,1-1-1,-1 1 1,1 0 0,-1-1-1,1 1 1,-1-1 0,1 1-1,0-1 1,-1 1 0,1-1-1,0 1 1,-1-1 0,1 0-1,0 1 1,0-1 0,-1 0-1,2 1 1,0-2 3,-1 1 0,1 0 0,-1 0 0,0-1 0,1 1 1,-1-1-1,0 1 0,1-1 0,-1 0 0,0 1 0,1-1 0,-1 0 0,0 0 0,1-1 0,5-4 39,-1-1-1,0 1 0,9-15 1,6-13 142,-2-1 1,23-59-1,-1 1-5,-38 91-207,-1 7-1,-1 9-18,-12 63-78,6-54 109,2 1 1,0-1 0,1 1 0,3 43 0,-1-66-39,0 0 0,0 0 0,0 0 1,0 0-1,1 0 0,-1 0 0,0 0 0,0 0 1,1 0-1,-1 0 0,0 0 0,1-1 0,-1 1 1,1 0-1,-1 0 0,1 0 0,0-1 1,-1 1-1,1 0 0,0-1 0,-1 1 0,1 0 1,1 0-1,-1-1 4,0 0 1,-1-1-1,1 1 1,0 0-1,-1 0 1,1-1-1,0 1 1,-1 0-1,1-1 1,0 1-1,-1 0 1,1-1-1,-1 1 1,1-1-1,-1 1 1,1-1-1,-1 1 1,1-1-1,-1 0 0,0 1 1,1-1-1,-1 0 1,0 1-1,1-1 1,-1 0-1,0 1 1,0-1-1,0 0 1,1 1-1,-1-2 1,6-21-407,-1-3-188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6.291"/>
    </inkml:context>
    <inkml:brush xml:id="br0">
      <inkml:brushProperty name="width" value="0.025" units="cm"/>
      <inkml:brushProperty name="height" value="0.025" units="cm"/>
      <inkml:brushProperty name="color" value="#FFC114"/>
    </inkml:brush>
  </inkml:definitions>
  <inkml:trace contextRef="#ctx0" brushRef="#br0">1 357 18172,'0'2'264,"0"0"-1,-1 0 1,1 0 0,0 0-1,1 0 1,-1 0 0,0 0 0,0-1-1,1 1 1,1 3 0,-2-4-188,0-1 0,1 1 0,0-1 0,-1 1 0,1-1 1,-1 1-1,1-1 0,0 1 0,-1-1 0,1 0 0,0 1 0,-1-1 0,1 0 1,0 0-1,0 1 0,-1-1 0,1 0 0,0 0 0,0 0 0,-1 0 0,1 0 1,0 0-1,0 0 0,-1 0 0,1 0 0,0-1 0,0 1 0,-1 0 0,1 0 1,0-1-1,0 1 0,-1 0 0,2-2 0,14-5 392,0-1 0,-1-1-1,0 0 1,0-1 0,16-15 0,66-65 342,-82 75-647,158-173 677,-155 167-772,-17 21-66,-1 0 0,0 0 0,0 0-1,0 0 1,0-1 0,1 1 0,-1 0 0,0 0 0,0 0 0,0 0 0,1 0 0,-1-1 0,0 1 0,0 0 0,0 0 0,1 0 0,-1 0 0,0 0-1,0 0 1,1 0 0,-1 0 0,0 0 0,0 0 0,1 0 0,-1 0 0,0 0 0,0 0 0,1 0 0,-1 0 0,0 0 0,0 0 0,0 1 0,1-1 0,-1 0-1,0 0 1,0 0 0,1 0 0,2 11 32,-5 16-18,2-26-14,-51 586 299,47-524-236,-31 337 413,35-396-465,-1-1 0,0 1 1,0-1-1,0 1 0,0-1 0,0 1 0,-1-1 0,1 0 0,-5 6 0,6-8-10,0-1 0,0 0 0,-1 0 0,1 0 0,0 1 0,0-1 0,0 0 0,-1 0 0,1 0 0,0 0 0,-1 0 0,1 1 0,0-1 0,0 0 0,-1 0 0,1 0 0,0 0 0,-1 0 0,1 0 0,0 0 0,-1 0-1,1 0 1,0 0 0,0 0 0,-1 0 0,1 0 0,0 0 0,-1 0 0,1-1 0,0 1 0,0 0 0,-1 0 0,1 0 0,0 0 0,-1 0 0,1-1 0,0 1 0,0 0 0,-2-2 5,1 0 1,-1 0-1,1 0 0,0 0 0,0 0 1,0-1-1,0 1 0,0 0 0,0-3 1,-4-17 11,0 0 1,2-1 0,1 0-1,0 1 1,3-34 0,2 10-18,17-79 0,-10 82-26,3 1 0,1 0 0,2 1 0,2 1 0,23-40 0,11-5-31,70-87 1,-109 156 47,21-29-5,-32 42 13,-1 1 0,1-1-1,-1 0 1,1 0 0,-1 0 0,0 0 0,0 0-1,0-1 1,-1 1 0,1 0 0,-1 0-1,0-1 1,0-3 0,0 6-2,0 1 0,0 0 0,0-1 1,0 1-1,0 0 0,0-1 0,0 1 0,0-1 1,0 1-1,0 0 0,0-1 0,-1 1 0,1 0 0,0-1 1,0 1-1,0 0 0,-1 0 0,1-1 0,0 1 0,0 0 1,-1 0-1,1-1 0,0 1 0,0 0 0,-1 0 1,1-1-1,0 1 0,-1 0 0,1 0 0,0 0 0,-1 0 1,1 0-1,0 0 0,-1 0 0,1-1 0,0 1 0,-1 0 1,1 0-1,-1 0 0,1 0 0,0 1 0,-1-1 1,1 0-1,0 0 0,-1 0 0,1 0 0,0 0 0,-1 0 1,1 0-1,0 1 0,-1-1 0,1 0 0,0 0 0,0 0 1,-1 1-1,1-1 0,0 0 0,0 0 0,-1 1 1,1-1-1,0 0 0,0 1 0,-17 19-30,12-8 21,0 1 0,0 0 0,1 0 0,1 0 0,0 0 0,1 1 0,-1 14 0,2 0 0,1-1-1,6 42 1,-5-62 5,7 37-5,-8-42 8,1 0-1,0 1 1,0-1 0,0 0-1,0 0 1,0 0-1,0 0 1,0 0-1,0 0 1,1-1 0,-1 1-1,1 0 1,0-1-1,-1 1 1,1-1-1,2 2 1,-3-3-21,0 1-1,0-1 1,0 0-1,0 0 1,1 0 0,-1 0-1,0 0 1,0 0-1,0 0 1,0 0 0,0 0-1,0-1 1,0 1-1,0 0 1,0-1 0,0 1-1,0 0 1,0-1-1,0 1 1,0-1 0,-1 0-1,1 1 1,0-1-1,0 0 1,0 1 0,-1-1-1,1 0 1,0 0-1,-1 0 1,1 0 0,0-1-1,17-32-964,-11 15 751,-1 0 0,5-37 1,-4-2-213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6.741"/>
    </inkml:context>
    <inkml:brush xml:id="br0">
      <inkml:brushProperty name="width" value="0.025" units="cm"/>
      <inkml:brushProperty name="height" value="0.025" units="cm"/>
      <inkml:brushProperty name="color" value="#FFC114"/>
    </inkml:brush>
  </inkml:definitions>
  <inkml:trace contextRef="#ctx0" brushRef="#br0">8 0 22805,'-4'27'1912,"1"-10"-1448,3 1-208,5-4 681,5-3-569,6 1-1104,1-3-1561,5 5 1905,-1-1-328,8 3-272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7.146"/>
    </inkml:context>
    <inkml:brush xml:id="br0">
      <inkml:brushProperty name="width" value="0.025" units="cm"/>
      <inkml:brushProperty name="height" value="0.025" units="cm"/>
      <inkml:brushProperty name="color" value="#FFC114"/>
    </inkml:brush>
  </inkml:definitions>
  <inkml:trace contextRef="#ctx0" brushRef="#br0">178 308 21557,'-13'3'403,"1"1"0,0 1 0,0 0 1,0 0-1,0 1 0,1 1 0,-15 11 0,20-13-246,0-1 0,1 1-1,0 0 1,0 1 0,0-1-1,0 1 1,1 0 0,0 0-1,0 1 1,1-1 0,0 1-1,0 0 1,0 0 0,-2 10-1,5-15-130,-1 0 1,1 0-1,0 0 0,-1 0 0,1 0 0,0 0 0,0 0 0,0-1 0,1 1 0,-1 0 0,0 0 0,1 0 0,-1 0 0,1 0 0,0 0 0,-1-1 0,1 1 0,0 0 0,0-1 0,0 1 0,0 0 0,1-1 0,-1 0 0,2 3 0,-1-4-11,0 1-1,0 0 1,0 0-1,0 0 1,0-1 0,0 1-1,0-1 1,0 0 0,0 0-1,0 1 1,0-1-1,0-1 1,0 1 0,0 0-1,0 0 1,0-1 0,0 1-1,0-1 1,0 0-1,0 1 1,0-1 0,3-2-1,11-6 51,0-1 0,0-1 0,-1 0 0,-1-1-1,0-1 1,0 0 0,-2-1 0,1 0 0,-2-1 0,12-19-1,10-20 259,41-95 0,-60 117-197,0-1 0,8-35 0,-19 55-64,-5 15-15,-8 24-15,-13 45-28,-30 105 144,42-132-85,-10 93 1,20-130-91,-1 43-52,2-48 22,0 0-1,0 1 1,1-1 0,-1 0 0,1 1-1,-1-1 1,1 0 0,0 0 0,-1 1-1,1-1 1,0 0 0,1 0 0,-1 0 0,0 0-1,0 0 1,1-1 0,2 4 0,-3-5-18,0 0 0,0 1 0,0-1 0,0 1 0,0-1 0,0 0 0,0 0 0,0 0 0,0 0 0,0 0 0,0 0 0,0 0 0,0 0 0,0 0 0,0 0 0,0 0 0,0 0 0,0-1 0,0 1 0,0 0 0,-1-1 0,1 1 0,0-1 0,0 1 0,0-1 0,0 0 0,0 1 0,-1-1 0,1 0 1,0 1-1,-1-1 0,1 0 0,0-1 0,20-30-777,-20 31 832,17-34-764,-1-5-210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7.601"/>
    </inkml:context>
    <inkml:brush xml:id="br0">
      <inkml:brushProperty name="width" value="0.025" units="cm"/>
      <inkml:brushProperty name="height" value="0.025" units="cm"/>
      <inkml:brushProperty name="color" value="#FFC114"/>
    </inkml:brush>
  </inkml:definitions>
  <inkml:trace contextRef="#ctx0" brushRef="#br0">58 91 17268,'13'24'2484,"-11"-20"-1936,0 0 0,0-1 0,0 1 1,0 0-1,0-1 0,1 0 0,4 6 0,-5-9-446,-1 1-1,0 0 0,0-1 1,1 1-1,-1 0 0,0-1 1,1 0-1,-1 1 0,0-1 1,1 0-1,-1 0 0,1 0 1,-1 0-1,0 0 1,1 0-1,-1 0 0,1 0 1,-1 0-1,0-1 0,1 1 1,-1-1-1,0 1 0,1-1 1,-1 1-1,0-1 0,0 0 1,3-1-1,0-1-17,1 0 0,-1-1-1,0 1 1,0-1 0,0 0 0,-1 0 0,1 0-1,-1-1 1,0 1 0,0-1 0,4-8 0,-5 9-64,-1 0 0,1 0 0,-1-1 0,0 1 1,0 0-1,0 0 0,0-1 0,-1 1 0,0 0 0,0-1 1,0 1-1,0 0 0,-1 0 0,1-1 0,-3-5 0,3 9-21,-1 0 0,0 0 0,1 0 0,-1 0 0,0 0 0,0 0 0,0 0 0,1 0 0,-1 0 0,0 1 0,0-1 0,0 0 0,0 0 0,-1 1 0,1-1 0,0 1 0,0-1 0,0 1 0,0 0 0,-1-1 0,1 1 0,0 0 0,0 0 0,0 0-1,-1 0 1,1 0 0,0 0 0,0 0 0,-1 0 0,1 0 0,0 0 0,0 1 0,-1-1 0,1 1 0,-1 0 0,-4 1-6,1 0 1,0 0-1,-1 0 0,1 1 1,0 0-1,-7 5 0,4-1-5,1 1-1,0-1 1,0 1-1,1 1 1,0-1-1,-8 16 1,0 3 16,-9 28-1,20-49 4,1 0 1,0 0-1,1 0 0,0 0 0,0 0 0,0 1 0,0-1 1,1 0-1,0 0 0,1 1 0,1 7 0,-2-12-3,1 0 1,0 0-1,-1 1 0,1-1 1,0 0-1,0 0 0,1-1 0,-1 1 1,0 0-1,1 0 0,-1-1 1,1 1-1,0 0 0,-1-1 0,1 0 1,0 1-1,0-1 0,0 0 1,0 0-1,0 0 0,0 0 0,0 0 1,0 0-1,0-1 0,1 1 1,-1-1-1,0 0 0,0 1 0,0-1 1,1 0-1,-1 0 0,0-1 1,0 1-1,1 0 0,1-1 0,8-1 8,-1-1-1,1 0 0,-1-1 1,0 0-1,0 0 0,11-7 0,64-40 21,-67 38-19,16-10 6,-24 14-21,1 1-1,0 0 1,0 1-1,1 0 1,0 1-1,0 1 1,17-6-1,-29 11 2,0 0 0,1 0 0,-1 0 0,0 0 0,0 0-1,0 0 1,1 0 0,-1 1 0,0-1 0,0 0 0,0 1 0,0-1 0,0 1 0,1-1 0,-1 1-1,0-1 1,0 1 0,0 0 0,-1 0 0,1-1 0,0 1 0,0 0 0,0 0 0,0 0-1,-1 0 1,1 0 0,-1 0 0,1 0 0,0 0 0,-1 0 0,0 0 0,1 1 0,-1-1 0,0 0-1,1 0 1,-1 0 0,0 2 0,1 7 5,0-1-1,0 1 1,-2 16 0,0-17 3,0 14 17,0-17-2,0 1 0,1 0 0,0 0 0,2 12-1,-2-18-17,0-1 0,0 1 0,0-1 0,0 0 0,0 1 0,0-1 0,1 0 0,-1 1 0,0-1 0,0 0 0,0 1 0,1-1 0,-1 0 0,0 0 0,0 1 0,1-1 0,-1 0 0,0 0 0,1 0 0,-1 1 0,0-1 0,1 0 0,-1 0 0,0 0 0,1 0 0,-1 0 0,0 1 0,1-1 0,-1 0 0,1 0 0,-1 0 0,0 0 0,1 0 0,-1 0 0,0 0 0,1 0 0,-1-1 0,1 1 0,-1 0 0,0 0 0,1 0 0,-1 0 0,0 0 0,1-1 0,-1 1 0,0 0 0,0 0 0,1-1 0,15-11 77,-15 11-75,29-29 79,32-27 53,-57 52-133,1 1 0,0 0 0,1 0 0,-1 0 0,1 1-1,-1 0 1,1 0 0,11-3 0,-16 6-6,0-1 1,-1 1 0,1 0-1,-1-1 1,1 1-1,0 0 1,-1 0 0,1 0-1,-1 0 1,1 0-1,0 0 1,-1 1 0,1-1-1,-1 1 1,1-1-1,-1 1 1,1-1-1,-1 1 1,1 0 0,-1 0-1,1-1 1,-1 1-1,0 0 1,0 0 0,1 1-1,-1-1 1,0 0-1,0 0 1,0 1 0,0-1-1,0 0 1,1 3-1,0 3 3,0-1 0,-1 1 0,1 0-1,-1 0 1,-1 0 0,1 10 0,3 20 59,-4-36-58,0 0 0,1-1 0,-1 1 0,1 0 0,-1 0 0,0-1 0,1 1 0,-1 0 1,1-1-1,0 1 0,-1-1 0,1 1 0,-1-1 0,1 1 0,0-1 0,-1 1 0,1-1 0,0 1 0,0-1 0,-1 0 0,1 0 0,0 1 0,0-1 1,0 0-1,-1 0 0,1 0 0,0 0 0,0 0 0,0 0 0,0 0 0,-1 0 0,1 0 0,0 0 0,0 0 0,0 0 0,-1-1 0,1 1 1,0 0-1,0-1 0,-1 1 0,1-1 0,0 1 0,1-1 0,34-23 59,-34 22-55,32-24 13,3-4-3,69-42 1,-104 71-24,0 0 0,1-1 1,-1 1-1,0 0 0,1 0 0,-1 1 1,1-1-1,-1 0 0,1 1 1,-1-1-1,1 1 0,-1 0 0,1 0 1,0 0-1,-1 0 0,5 1 1,-5 0 2,-1 0 0,1 0 0,-1 0 0,0 0 0,0 0 0,0 0 0,0 0 0,0 0 0,0 1 0,0-1 1,0 0-1,0 1 0,0-1 0,-1 0 0,1 1 0,0-1 0,-1 1 0,0-1 0,1 1 0,-1 0 0,0-1 0,0 1 1,1-1-1,-1 1 0,-1 0 0,1-1 0,0 3 0,-2 11-146,0-1 0,0 0 0,-2 0 0,0 0 0,0-1 0,-8 17 0,11-27 6,-1-3-66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39.743"/>
    </inkml:context>
    <inkml:brush xml:id="br0">
      <inkml:brushProperty name="width" value="0.05" units="cm"/>
      <inkml:brushProperty name="height" value="0.05" units="cm"/>
    </inkml:brush>
  </inkml:definitions>
  <inkml:trace contextRef="#ctx0" brushRef="#br0">9 15 15627,'-9'-3'2105,"9"1"-1305,10-2-408,8 1 2217,12 5-2153,10 2-512,16-4 128,4-3-152,16-3-120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8.584"/>
    </inkml:context>
    <inkml:brush xml:id="br0">
      <inkml:brushProperty name="width" value="0.025" units="cm"/>
      <inkml:brushProperty name="height" value="0.025" units="cm"/>
      <inkml:brushProperty name="color" value="#FFC114"/>
    </inkml:brush>
  </inkml:definitions>
  <inkml:trace contextRef="#ctx0" brushRef="#br0">94 141 18484,'-1'-5'326,"0"1"-1,0 0 1,0-1-1,-1 1 1,1 0 0,-5-8-1,5 12-279,1-1-1,-1 1 0,1-1 0,0 1 0,-1-1 0,1 1 1,-1-1-1,1 1 0,-1 0 0,1-1 0,-1 1 0,1 0 1,-1-1-1,1 1 0,-1 0 0,0 0 0,1-1 0,-1 1 1,1 0-1,-1 0 0,0 0 0,0 0 0,0 0 24,0 1 0,-1-1 0,1 0 0,0 1-1,0 0 1,0-1 0,0 1 0,0 0 0,0-1-1,1 1 1,-1 0 0,0 0 0,0 0 0,0 0-1,1 0 1,-1 0 0,0 1 0,-4 7 210,0 0 0,0 0-1,1 1 1,1 0 0,-1 0 0,2 0 0,-3 11 0,-6 77 268,10-88-491,-4 180 330,7-156-329,1 0 1,2-1-1,13 52 1,-16-77-45,1-1-1,-1 1 1,1-1-1,1 0 1,-1-1 0,7 10-1,-9-14-5,1-1 0,-1 1-1,1 0 1,-1-1 0,1 0-1,-1 1 1,1-1 0,0 0 0,0 0-1,0 0 1,-1 0 0,1 0-1,0 0 1,0-1 0,0 1 0,0 0-1,0-1 1,1 0 0,-1 0-1,0 1 1,0-1 0,0 0 0,0-1-1,0 1 1,0 0 0,3-1-1,1-1 12,0 0 0,0-1-1,0 1 1,0-1 0,-1-1 0,1 1-1,-1-1 1,0 0 0,0 0-1,-1 0 1,6-5 0,6-10 73,21-32 1,-28 39-54,26-44 183,-1-1 0,-3-2 0,-3-1 0,-3-1-1,30-104 1,-49 136-100,-4 18-47,-3 20-43,1-2-34,-13 196-89,13-180 82,1 0 1,1-1-1,1 1 0,1-1 1,1 1-1,14 38 0,-17-57 15,0 0-1,-1 0 1,2 1-1,-1-1 1,0-1 0,1 1-1,0 0 1,0-1-1,0 1 1,0-1 0,0 0-1,1 0 1,-1 0-1,7 3 1,-8-5 8,1-1 0,-1 1 0,1 0 0,-1-1 0,1 0 0,-1 1 0,1-1 0,0 0 0,-1-1 0,1 1 0,-1 0 0,1-1 0,0 1 0,-1-1 0,1 0 0,-1 0 0,0 0 0,1 0 0,-1 0 0,0 0 0,0-1 0,1 1 0,-1-1 0,0 0 0,-1 0 0,3-2 0,10-10 103,-1 0-1,0-1 1,-2-1 0,0 0-1,0 0 1,-2-1-1,0-1 1,-1 1 0,9-27-1,-3-2 232,-2-1 0,10-77 0,-21 111-315,2-2-38,-1-1 0,0 1 0,-1-1 1,-1 1-1,-1-1 0,0 1 0,-5-21 0,6 33-48,-1 1 0,0 0 0,0 0 1,0-1-1,0 1 0,0 0 0,0 0 0,-1 0 0,1 0 1,-3-2-1,4 4 20,-1 0-1,1-1 1,-1 1 0,1 0 0,-1-1 0,1 1-1,-1 0 1,1 0 0,-1-1 0,0 1 0,1 0 0,-1 0-1,1 0 1,-1 0 0,0 0 0,1 0 0,-1 0 0,0 0-1,1 0 1,-1 0 0,1 0 0,-1 1 0,1-1-1,-1 0 1,0 0 0,1 0 0,-1 1 0,1-1 0,-1 0-1,1 1 1,-1-1 0,1 1 0,-1-1 0,1 0 0,0 1-1,-1-1 1,1 1 0,-1-1 0,1 1 0,0-1-1,0 1 1,-1-1 0,1 1 0,0 0 0,0 0 0,-5 10-145,0 0 1,1 0-1,1 0 0,0 1 1,1-1-1,-2 17 1,-2 13-346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9.480"/>
    </inkml:context>
    <inkml:brush xml:id="br0">
      <inkml:brushProperty name="width" value="0.025" units="cm"/>
      <inkml:brushProperty name="height" value="0.025" units="cm"/>
      <inkml:brushProperty name="color" value="#FFC114"/>
    </inkml:brush>
  </inkml:definitions>
  <inkml:trace contextRef="#ctx0" brushRef="#br0">75 3 17004,'-3'1'217,"1"0"1,0 0 0,0 0 0,0 0 0,0 0-1,0 0 1,0 1 0,0-1 0,1 1 0,-1-1-1,0 1 1,1 0 0,-1 0 0,1 0 0,0 0 0,-1 0-1,1 0 1,-1 2 0,-16 45 1350,15-40-1158,-2 9 54,1 2 1,0-1 0,-2 37-1,6-44-346,-1 0 0,2 0 0,0-1 0,0 1 0,1-1 0,1 1 0,6 18 0,-8-28-96,-1 0 0,1-1 0,0 1 1,0 0-1,0 0 0,0-1 0,0 1 1,0 0-1,0-1 0,0 1 0,1-1 1,-1 0-1,1 1 0,-1-1 1,1 0-1,-1 0 0,1 0 0,0 0 1,0 0-1,-1 0 0,4 1 0,-3-2 1,0 0 0,1 0-1,-1-1 1,0 1-1,0 0 1,0-1 0,0 1-1,0-1 1,0 0 0,0 1-1,0-1 1,0 0-1,0 0 1,0-1 0,0 1-1,1-2 1,6-5 60,0 0 0,-1 0 0,0-1 0,0 0 0,8-16 0,2-5 97,-1-2 0,-2 0 0,-2 0 0,0-1 0,-3-1 0,8-35 0,-36 186-141,15-92-38,2 0 1,1 0-1,4 36 0,-4-59 0,0 0-1,1 1 0,-1-1 1,1 0-1,-1 0 1,1 0-1,0 0 1,0 0-1,-1-1 0,2 1 1,-1 0-1,0 0 1,0 0-1,0-1 1,3 3-1,-3-4 1,0 1 0,0-1-1,0 1 1,0-1 0,0 1 0,0-1 0,1 1-1,-1-1 1,0 0 0,0 0 0,0 0 0,1 0-1,-1 0 1,0 0 0,0 0 0,1 0 0,-1 0 0,0 0-1,2-1 1,5-3 5,0 1 0,0-1-1,0-1 1,-1 0 0,13-10 0,-1 1-1,-12 9-5,1 1 1,-1-1-1,1 1 0,0 1 1,0 0-1,0 0 0,0 0 1,14-1-1,-17 3 0,-1 1 0,1 0-1,0 0 1,0 0 0,-1 1 0,1-1-1,0 1 1,-1 1 0,1-1-1,-1 0 1,1 1 0,-1 0 0,0 0-1,1 0 1,-1 1 0,7 5-1,-1 2 13,0 0-1,-1 1 0,0 0 1,0 0-1,-1 1 0,-1 0 0,0 1 1,8 20-1,-27-88 1350,-62-202 473,73 254-1828,-6-28-188,7 31 164,0-1 0,0 1 0,1-1 0,-1 1 0,0-1 0,0 1 0,0-1 0,0 0 0,0 1 0,1-1 0,-1 1 0,0-1 0,1 1 0,-1-1 0,0 1 0,1 0 0,-1-1 0,0 1 0,1-1 0,-1 1 0,1 0 0,-1-1 0,1 1-1,-1 0 1,1-1 0,-1 1 0,1 0 0,-1 0 0,1 0 0,-1-1 0,1 1 0,-1 0 0,1 0 0,-1 0 0,1 0 0,0 0 0,-1 0 0,1 0 0,-1 0 0,1 0 0,-1 0 0,1 0 0,-1 1 0,1-1 0,0 0 0,61 14-2107,-46-10 1393,1 0 1,-1-1-1,1 0 1,33-1-1,-20-4-103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39.993"/>
    </inkml:context>
    <inkml:brush xml:id="br0">
      <inkml:brushProperty name="width" value="0.025" units="cm"/>
      <inkml:brushProperty name="height" value="0.025" units="cm"/>
      <inkml:brushProperty name="color" value="#FFC114"/>
    </inkml:brush>
  </inkml:definitions>
  <inkml:trace contextRef="#ctx0" brushRef="#br0">6 30 19412,'-5'0'2329,"5"-8"-1353,0 0-432,2 1 1440,4 1-567,3 6-793,1 0-472,7 3-1184,0 1 1632,2 2-736,-1-5-80,0-4-80</inkml:trace>
  <inkml:trace contextRef="#ctx0" brushRef="#br0" timeOffset="1">152 18 23597,'0'9'1728,"0"-8"-1352,3-1-279,6 0 343,0-1-736,1-2 272,-2-3-161,-2-4-135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0.579"/>
    </inkml:context>
    <inkml:brush xml:id="br0">
      <inkml:brushProperty name="width" value="0.025" units="cm"/>
      <inkml:brushProperty name="height" value="0.025" units="cm"/>
      <inkml:brushProperty name="color" value="#FFC114"/>
    </inkml:brush>
  </inkml:definitions>
  <inkml:trace contextRef="#ctx0" brushRef="#br0">1 671 15491,'0'1'127,"-1"0"0,1 1-1,0-1 1,0 0 0,0 1-1,1-1 1,-1 0 0,0 1-1,1-1 1,-1 0 0,0 0 0,1 1-1,-1-1 1,1 0 0,0 0-1,-1 0 1,1 0 0,0 1-1,2 0 1,-3-1-21,1-1 1,0 1-1,0-1 1,0 0-1,0 0 0,0 1 1,0-1-1,0 0 1,0 0-1,0 0 1,0 0-1,0 0 0,0 0 1,0 0-1,0-1 1,0 1-1,0 0 0,0-1 1,0 1-1,1-1 1,5-2 331,-1-1 1,0 0 0,1 0 0,-1-1 0,9-8 0,13-16 553,-1-1 0,-2-1 0,40-63 0,-31 34-37,39-90 0,-63 129-813,-2-2-1,0 1 1,-1-1-1,-1 0 0,-2 0 1,0-1-1,0-23 0,-3 42-116,-2 0 0,1 0-1,0 0 1,-1 1 0,0-1-1,0 0 1,-4-9 0,5 13-23,-1 0 0,1 0-1,-1 0 1,0 0 0,1 0 0,-1 1 0,0-1 0,1 0 0,-1 0-1,0 1 1,0-1 0,0 0 0,0 1 0,0-1 0,1 1 0,-1-1-1,0 1 1,0-1 0,0 1 0,-1 0 0,1-1 0,0 1 0,0 0-1,0 0 1,0 0 0,0 0 0,0 0 0,0 0 0,0 0 0,0 0-1,0 0 1,0 1 0,0-1 0,0 0 0,0 1 0,0-1 0,-2 1-1,-1 2-3,-1-1 0,1 1 0,0 0 0,0 0-1,1 0 1,-1 0 0,1 1 0,-1 0 0,1-1-1,0 1 1,0 0 0,-3 8 0,-4 7-23,-12 32 0,22-50 25,-19 54-32,3 1 1,2 1-1,-7 62 0,-5 177 93,23-100-8,5-162-83,1 0 0,2 0 1,15 55-1,-19-85-7,12 33-196,-12-35 147,0 0 0,0 0 0,0 0 0,0 0 0,1-1 0,-1 1 0,1 0 0,-1-1 0,1 1 0,-1-1 1,1 1-1,0-1 0,0 0 0,3 2 0,-4-2 59,-1-1 1,1 0 0,-1 0-1,1 0 1,-1 0-1,1 0 1,-1 1 0,1-1-1,-1 0 1,1 0-1,-1 0 1,1 0 0,-1-1-1,1 1 1,-1 0-1,1 0 1,-1 0 0,1 0-1,-1 0 1,1-1-1,-1 1 1,1 0 0,-1 0-1,0-1 1,1 1 0,-1 0-1,1-1 1,-1 1-1,0 0 1,1-1 0,-1 1-1,0-1 1,1 1-1,-1-1 1,0 1 0,0 0-1,0-1 1,1 1-1,-1-1 1,0 1 0,0-1-1,0 1 1,0-1-1,0 1 1,0-1 0,0 1-1,0-1 1,0 1-1,0-1 1,-2-30-350,2 29 230,-4-25-375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1.085"/>
    </inkml:context>
    <inkml:brush xml:id="br0">
      <inkml:brushProperty name="width" value="0.025" units="cm"/>
      <inkml:brushProperty name="height" value="0.025" units="cm"/>
      <inkml:brushProperty name="color" value="#FFC114"/>
    </inkml:brush>
  </inkml:definitions>
  <inkml:trace contextRef="#ctx0" brushRef="#br0">0 692 17196,'10'9'1189,"0"-1"-1,1 0 1,0 0 0,18 8 0,-25-14-1093,0 0 0,0-1 0,0 0 0,0 1 0,1-2 0,-1 1 0,0 0 0,0-1 0,1 0 0,-1 0 0,0 0 0,0-1 0,1 1 0,-1-1 0,0 0 0,0 0 0,0-1 0,5-1 0,0-2 16,-1 0 0,0 0 0,0-1 0,0 0 0,-1 0 0,0-1 0,0 0 0,0 0 0,-1 0 0,0-1 0,-1 0 0,1-1 0,-2 1 0,1-1 0,-1 0-1,-1 0 1,1 0 0,-2 0 0,1-1 0,-1 1 0,-1-1 0,1 1 0,-1-16 0,-1 22-79,-1 1 0,1 0 0,-1-1-1,1 1 1,-1 0 0,0-1 0,0 1-1,0 0 1,0 0 0,0 0 0,0 0-1,-3-3 1,4 4-26,-1 0 0,0 1-1,1-1 1,-1 1 0,0-1-1,0 1 1,1-1 0,-1 1 0,0 0-1,0-1 1,0 1 0,0 0 0,1 0-1,-1-1 1,0 1 0,0 0 0,0 0-1,0 0 1,0 0 0,0 0-1,0 0 1,0 0 0,1 1 0,-1-1-1,0 0 1,0 0 0,0 1 0,0-1-1,0 1 1,1-1 0,-1 0-1,0 1 1,0-1 0,1 1 0,-2 0-1,-2 4-12,-1-1-1,1 1 1,0 0-1,0 0 1,0 0-1,1 1 1,0-1-1,0 1 1,0 0-1,1 0 0,0 0 1,-3 11-1,-1 9-58,-4 44-1,10-68 64,-2 18-30,0 34 0,2-51 28,0 1 1,1 0-1,-1-1 1,0 1-1,1 0 0,0-1 1,0 1-1,0-1 0,0 1 1,1-1-1,0 0 0,-1 1 1,1-1-1,0 0 0,0 0 1,1 0-1,2 2 0,-4-4 4,0 0 0,1-1 0,-1 1 0,0-1 0,1 1 0,-1-1 0,1 0 0,-1 0 0,1 1 0,-1-1 0,0 0 0,1 0 0,-1 0 0,1-1 0,-1 1 0,1 0 0,-1 0 0,1-1 0,-1 1 0,0-1 0,1 1 0,-1-1 0,0 0 0,1 0 0,-1 1 0,0-1 0,2-2 0,4-2 1,0-1 1,-1 0 0,8-8 0,-11 11-2,25-30 57,-2-1 0,-1-1 0,-1 0 0,19-43 0,-6 1 139,29-86-1,-51 121-90,12-58-1,-24 85-85,0 0 0,-1-1-1,-1 1 1,-1-1 0,0 1 0,-1-1-1,-4-21 1,5 35-21,-1-1 1,1 1 0,-1-1-1,0 1 1,0-1 0,0 1-1,0 0 1,0-1-1,-1 1 1,1 0 0,-1 0-1,0 0 1,1 0 0,-4-3-1,3 4 0,1 1-1,-1-1 0,1 0 1,0 1-1,-1 0 1,1-1-1,-1 1 1,1 0-1,-1 0 1,1 0-1,-1-1 1,1 2-1,-1-1 0,1 0 1,-1 0-1,1 0 1,-1 1-1,1-1 1,-1 1-1,1-1 1,0 1-1,-1 0 1,1-1-1,0 1 0,-1 0 1,1 0-1,0 0 1,-1 1-1,-7 6-12,1-1 0,1 1 0,0 0 0,0 1 0,0 0 0,1 0 0,0 0 0,-8 21 0,-29 87-23,42-115 38,-12 41 9,-15 88 0,25-106 2,1-1 0,1 1 1,1-1-1,1 1 0,5 30 0,-4-47-34,0 1 0,1-1 0,-1 0 1,2 0-1,-1 0 0,1 0 0,0-1 0,1 1 0,0-1 0,0 0 0,0 0 1,1-1-1,11 11 0,-11-13-54,-1 0 0,0-1 1,1 1-1,0-1 1,-1 0-1,1 0 0,0-1 1,1 0-1,-1 0 0,0 0 1,1-1-1,-1 0 1,1 0-1,-1 0 0,1-1 1,0 0-1,-1-1 0,13-1 1,12-8-268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2.317"/>
    </inkml:context>
    <inkml:brush xml:id="br0">
      <inkml:brushProperty name="width" value="0.025" units="cm"/>
      <inkml:brushProperty name="height" value="0.025" units="cm"/>
      <inkml:brushProperty name="color" value="#FFC114"/>
    </inkml:brush>
  </inkml:definitions>
  <inkml:trace contextRef="#ctx0" brushRef="#br0">0 415 17188,'3'3'232,"1"0"0,-1 0 0,1 0 0,0 0 0,-1 0 0,1-1 0,0 0 0,1 0 0,-1 0 0,0 0 0,1-1 0,-1 1 0,0-1 0,1 0 0,0 0 0,-1-1 0,1 0 0,-1 1 0,1-2 0,9 0 0,-6-1 26,0 0 0,0-1 1,0 0-1,0-1 0,-1 1 1,1-1-1,-1-1 0,0 0 1,0 0-1,11-10 0,-3 0-9,-1 0 1,0-1-1,-1 0 0,0-1 0,-2-1 0,0 0 0,-1 0 0,-1-1 0,0 0 1,-2-1-1,0 0 0,-1 0 0,-1 0 0,4-39 0,-9 53-210,0 0-1,-1 0 1,1 1-1,-1-1 1,0 0 0,0 0-1,-1 1 1,0-1-1,-2-5 1,3 10-33,1-1 0,-1 1 0,0-1 0,0 1-1,0 0 1,0-1 0,0 1 0,0 0 0,0 0 0,0 0 0,0 0 0,-1 0 0,1 0 0,0 0-1,-1 0 1,1 1 0,-1-1 0,1 0 0,-1 1 0,1-1 0,-1 1 0,1 0 0,-1-1 0,1 1-1,-1 0 1,0 0 0,1 0 0,-1 0 0,1 0 0,-1 0 0,1 1 0,-1-1 0,0 0 0,1 1-1,-1-1 1,-1 2 0,-5 2-5,1 1 0,-1-1 1,1 1-1,1 1 0,-1-1 0,1 1 0,0 0 0,0 0 0,1 1 1,-1 0-1,2 0 0,-1 0 0,-6 14 0,1 1-24,0 1 1,1 0-1,-8 36 1,11-31-1,1-1 0,-2 37 1,6-55 16,1 1 1,0-1-1,1 1 0,0 0 1,0-1-1,1 1 1,0-1-1,1 0 0,0 0 1,5 11-1,-6-17 5,-1 0 0,1-1 1,0 1-1,-1 0 0,1-1 0,1 0 0,-1 0 0,0 1 0,0-1 1,1 0-1,-1-1 0,1 1 0,0 0 0,-1-1 0,1 1 0,0-1 1,0 0-1,0 0 0,0 0 0,0-1 0,0 1 0,0-1 0,0 1 0,0-1 1,0 0-1,0 0 0,1 0 0,-1-1 0,0 1 0,0-1 0,0 0 1,0 0-1,3-1 0,5-2-1,0-1 1,0 0-1,-1-1 0,1 0 1,-1-1-1,-1 0 0,13-12 1,3-6-26,-1-2 0,-2 0 1,33-51-1,10-14-52,-65 92 72,0-1 0,0 1 0,1-1 0,-1 1 0,0-1 1,1 1-1,-1-1 0,1 1 0,-1-1 0,0 1 0,1 0 0,-1-1 0,1 1 0,-1-1 0,1 1 0,-1 0 0,1 0 0,-1-1 0,1 1 0,0 0 0,-1 0 1,1 0-1,-1 0 0,1-1 0,-1 1 0,1 0 0,0 0 0,0 0 0,0 1 0,-1 0 0,1-1 0,-1 1-1,1 0 1,-1 0 0,1-1 0,-1 1 0,0 0 0,1 0 0,-1 0-1,0-1 1,0 1 0,0 0 0,1 0 0,-1 0 0,0 1 0,-2 48-98,2-42 88,-3 29-23,1-23 60,1 1 1,0-1-1,1 1 0,1 0 1,0-1-1,5 24 1,-5-36-11,-1 0 1,1 0-1,0-1 1,-1 1-1,1 0 1,0 0-1,0 0 0,0-1 1,0 1-1,0 0 1,1-1-1,-1 1 1,1-1-1,-1 0 1,1 1-1,-1-1 1,1 0-1,-1 0 1,1 0-1,0 0 0,2 1 1,-1-2 6,-1 1 1,1-1-1,0 0 1,0 1-1,-1-2 1,1 1-1,0 0 1,0 0-1,-1-1 1,1 0-1,0 1 1,-1-1-1,5-2 0,7-4 52,0-1-1,0-1 0,-1 0 0,16-14 0,-22 16-52,18-14 35,21-18 38,-42 36-84,0 1-1,0-1 0,0 1 1,1 0-1,-1 0 0,0 0 1,1 0-1,-1 1 0,7-2 1,-9 3-6,-1 1 0,1-1 0,-1 0 0,1 0 1,0 1-1,-1-1 0,1 1 0,-1-1 0,1 1 1,-1 0-1,0-1 0,1 1 0,-1 0 1,0 0-1,1 0 0,-1 0 0,0 0 0,0 0 1,0 1-1,0-1 0,0 0 0,0 0 0,0 1 1,0-1-1,-1 1 0,1-1 0,0 1 0,0 1 1,3 8-10,-1 0 1,0-1 0,2 13 0,-2-10 2,-2-7 3,0-1 3,0 0 0,0 0 0,1-1 0,0 1 0,3 6-1,-5-11 2,1 1 0,-1 0 0,0 0 0,1-1 0,0 1 0,-1 0 0,1-1 0,0 1 0,-1 0 0,1-1 0,0 1 0,-1-1 0,1 0 0,0 1 0,0-1 0,0 1 0,-1-1 0,1 0 0,0 0 0,0 1 0,0-1 0,0 0-1,0 0 1,-1 0 0,1 0 0,0 0 0,0 0 0,0 0 0,0 0 0,0-1 0,0 1 0,-1 0 0,1 0 0,0-1 0,0 1 0,0-1 0,1 0 0,8-6-1,-1 0 1,1-1-1,-1 0 1,-1 0-1,1-1 1,10-15-1,13-14 13,-14 20-13,25-19 0,-38 32-10,1 1 0,0 0 0,0 0 0,1 1 0,-1 0 0,1 0 0,-1 0 0,1 1 0,8-2 0,-13 4 4,0-1 0,0 1 1,0 0-1,1 0 0,-1 0 1,0 0-1,0 0 0,0 0 0,0 1 1,0-1-1,0 1 0,0-1 1,0 1-1,0 0 0,0 0 0,0 0 1,0 0-1,-1 0 0,1 0 0,0 1 1,-1-1-1,1 0 0,0 1 1,-1-1-1,0 1 0,1 0 0,-1-1 1,0 1-1,0 0 0,0 0 0,0 0 1,0 0-1,1 4 0,0 5-14,1 0 0,-1 0 0,-1 0 0,0 0 0,0 12 0,-1-9 15,0-13 8,0-1 1,-1 1-1,1 0 1,0-1-1,0 1 1,0 0-1,0-1 1,0 1-1,0 0 1,0-1-1,0 1 1,1 0-1,-1-1 1,0 1-1,0-1 1,1 1-1,-1 0 1,0-1-1,0 1 1,1-1 0,-1 1-1,1-1 1,-1 1-1,1-1 1,-1 1-1,1-1 1,-1 1-1,1-1 1,-1 0-1,1 1 1,-1-1-1,2 1 1,-1-2-7,0 1 0,0 0 0,1-1 0,-1 1 0,0-1 1,0 0-1,0 1 0,0-1 0,0 0 0,0 0 0,0 1 0,0-1 1,0 0-1,0 0 0,0-2 0,3-1-237,-1 0 0,0 0 0,0-1 0,-1 1-1,1-1 1,-1 0 0,0 0 0,2-6 0,-4 11 220,0-1-1,0 0 1,0 1-1,0-1 1,0 1-1,0-1 1,0 1-1,-1-1 1,1 0-1,0 1 1,0-1-1,0 1 1,-1-1-1,1 1 1,0-1-1,-1 1 1,1 0-1,0-1 1,-1 1-1,1-1 1,-1 1-1,1 0 1,-1-1-1,1 1 1,-1 0-1,1-1 1,-1 1-1,1 0 1,-1 0-1,1-1 1,-1 1-1,1 0 1,-1 0-1,1 0 1,-1 0-1,0 0 1,1 0-1,-1 0 1,1 0-1,-1 0 1,0 0-1,-18-2-581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2.749"/>
    </inkml:context>
    <inkml:brush xml:id="br0">
      <inkml:brushProperty name="width" value="0.025" units="cm"/>
      <inkml:brushProperty name="height" value="0.025" units="cm"/>
      <inkml:brushProperty name="color" value="#FFC114"/>
    </inkml:brush>
  </inkml:definitions>
  <inkml:trace contextRef="#ctx0" brushRef="#br0">0 1 21885,'0'8'1400,"10"7"-1392,3-1-288,4 6 1376,5 0-928,2-4-168,4 1 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3.184"/>
    </inkml:context>
    <inkml:brush xml:id="br0">
      <inkml:brushProperty name="width" value="0.025" units="cm"/>
      <inkml:brushProperty name="height" value="0.025" units="cm"/>
      <inkml:brushProperty name="color" value="#FFC114"/>
    </inkml:brush>
  </inkml:definitions>
  <inkml:trace contextRef="#ctx0" brushRef="#br0">20 296 17820,'-15'20'2417,"11"-10"-992,4-10-1343,0 1 0,1-1 0,-1 0 0,0 0 0,0 0 0,0 0 1,1 1-1,-1-1 0,0 0 0,0 0 0,1 0 0,-1 0 0,0 0 0,0 0 1,1 0-1,-1 0 0,0 0 0,1 0 0,-1 0 0,0 0 0,0 0 1,1 0-1,-1 0 0,0 0 0,0 0 0,1 0 0,-1 0 0,0 0 1,1 0-1,-1 0 0,0-1 0,0 1 0,0 0 0,1 0 0,-1-1 1,7-2 248,-1 0 1,0-1-1,0 0 1,0 0 0,-1 0-1,1-1 1,5-6-1,34-42 218,-42 50-480,10-14 132,0-1 1,-1 0 0,11-24 0,-19 33-134,0 0 0,0 1 0,-1-1 0,-1-1 0,0 1 0,0 0 0,0 0 0,-1-1 0,-1-16 0,0 25-60,0-1 1,0 1 0,0-1 0,0 0 0,-1 1 0,1-1 0,0 1 0,-1-1-1,0 1 1,1-1 0,-1 1 0,0 0 0,1-1 0,-1 1 0,-2-2 0,3 2-6,-1 1 0,0 0 0,0-1 0,1 1 0,-1-1 0,0 1 0,0 0 0,1 0 0,-1 0 0,0-1 0,0 1 0,1 0 0,-1 0 0,0 0 0,0 0 0,0 0 0,0 0 0,1 0 0,-1 0 0,0 1 0,-1-1 0,-2 2-4,0 0 0,0 0 0,0 0 0,1 0 0,-1 1 0,1 0 0,-1 0 0,1 0 0,-4 4 0,-5 8-8,1 0 0,0 0 0,1 1 0,1 1-1,1 0 1,-11 30 0,10-19-4,1 0 0,1 0 0,-5 47 0,11-68 13,1-1 0,0 1 0,0-1-1,0 1 1,1-1 0,2 12 0,-3-17 0,0 0 0,1 0 1,-1 1-1,1-1 0,0 0 1,-1 0-1,1 0 0,0 1 1,0-1-1,0 0 0,0 0 1,0 0-1,0-1 0,0 1 1,0 0-1,0 0 0,0 0 1,0-1-1,0 1 0,1-1 1,-1 1-1,0-1 0,0 1 0,1-1 1,-1 0-1,0 1 0,1-1 1,-1 0-1,0 0 0,1 0 1,-1 0-1,1 0 0,-1-1 1,0 1-1,1 0 0,-1 0 1,2-2-1,14-4 7,0-1 0,0-1-1,-1 0 1,0-2 0,-1 1 0,29-25 0,-6 5 12,-17 15-16,60-41-15,-71 49 2,0 1 0,0 1 1,1-1-1,-1 2 0,1-1 0,16-2 0,-25 5 8,0 1-1,0 0 1,-1-1-1,1 1 1,0 0-1,0 0 1,0 0-1,0 0 1,-1 1-1,1-1 1,0 0-1,0 1 1,0-1-1,-1 1 1,1-1 0,0 1-1,-1 0 1,1 0-1,0 0 1,-1 0-1,1 0 1,-1 0-1,0 0 1,1 1-1,-1-1 1,0 0-1,0 1 1,0-1-1,0 1 1,0 0-1,0-1 1,0 1-1,0-1 1,-1 1-1,1 0 1,0 3-1,1 5 3,-1 0-1,-1 0 0,1 0 1,-2 0-1,-1 16 0,0-4 49,1-13-28,1-5 1,-1 0 0,1 0 0,0 0 1,0 0-1,1-1 0,0 6 0,-1-9-15,0 1 0,1 0-1,-1-1 1,0 1 0,1-1 0,-1 1-1,0-1 1,1 1 0,-1-1-1,1 1 1,-1-1 0,1 1 0,-1-1-1,1 0 1,-1 1 0,1-1 0,-1 0-1,1 1 1,0-1 0,-1 0-1,1 0 1,-1 0 0,1 0 0,0 1-1,-1-1 1,1 0 0,0 0-1,-1 0 1,1 0 0,-1 0 0,1 0-1,0-1 1,-1 1 0,1 0-1,0 0 1,-1 0 0,1-1 0,-1 1-1,1 0 1,-1 0 0,1-1 0,-1 1-1,1-1 1,0 0 0,14-8 54,-2-1 0,1 0 1,-1-1-1,-1 0 0,0-1 1,15-20-1,9-7 19,-30 32-68,-1 2-12,-1 0 0,1 0-1,0 0 1,0 1-1,1 0 1,-1 0 0,1 0-1,0 0 1,12-4-1,-18 8 1,1 0-1,0 0 1,0 0-1,0-1 1,-1 1-1,1 0 1,0 0-1,0 0 1,0 1-1,0-1 1,-1 0-1,1 0 1,0 0-1,0 1 1,0-1-1,-1 0 1,1 1-1,0-1 1,0 0-1,-1 1 1,1-1-1,0 1 1,-1-1-1,1 1 1,-1 0-1,1-1 1,0 1-1,-1 0 1,1-1-1,-1 1 1,0 0-1,1-1 1,-1 1-1,0 0 1,1 0-1,-1 0 1,0-1-1,0 1 1,0 0-1,1 1 1,0 5-9,-1-1 0,1 1 0,-1-1 1,-1 8-1,1-11 4,-5 53-591,-17 75 0,20-126 239,0-6 211,2-9-182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4.322"/>
    </inkml:context>
    <inkml:brush xml:id="br0">
      <inkml:brushProperty name="width" value="0.025" units="cm"/>
      <inkml:brushProperty name="height" value="0.025" units="cm"/>
      <inkml:brushProperty name="color" value="#FFC114"/>
    </inkml:brush>
  </inkml:definitions>
  <inkml:trace contextRef="#ctx0" brushRef="#br0">27 1 17476,'-8'32'2092,"1"1"0,-4 59 0,10 67 402,2-145-2316,0 1 1,1-1 0,0 0-1,7 20 1,-9-33-162,0 0 1,1 1-1,-1-1 0,1 0 0,-1 1 0,1-1 1,0 0-1,0 0 0,-1 0 0,1 1 1,0-1-1,0 0 0,0 0 0,0 0 0,0 0 1,0-1-1,0 1 0,1 0 0,-1 0 1,0-1-1,0 1 0,1 0 0,-1-1 0,0 0 1,1 1-1,-1-1 0,0 0 0,1 1 1,-1-1-1,1 0 0,-1 0 0,0 0 0,1 0 1,-1-1-1,1 1 0,-1 0 0,0 0 1,1-1-1,-1 1 0,0-1 0,3-1 0,3-2 32,1 0-1,-1 0 0,0-1 0,0-1 0,9-8 0,42-44 112,18-16-34,-66 66-120,0 0 0,0 1 0,0 0-1,1 1 1,0 0 0,12-5 0,-19 10-7,-1 0 0,1 0 0,-1 0 0,1 0 0,-1 0 0,1 1 0,0-1 0,-1 1 0,1 0 0,0 0 0,-1 1 0,1-1 0,0 1 0,-1-1 0,1 1 0,-1 0 0,1 1 0,-1-1 0,0 1 0,1-1 0,-1 1 0,0 0 0,0 0 0,0 0 0,0 1 0,-1-1 0,1 1 0,0-1 0,-1 1 0,0 0-1,3 4 1,1 4-4,0-1 0,-1 1-1,-1 0 1,0 0-1,0 0 1,-1 1 0,0-1-1,1 19 1,-2-14 83,-1-1 1,-1 1-1,0-1 1,-1 1-1,-1-1 1,-5 26-1,5-34-8,0-1-1,0 1 0,-1-1 1,0 0-1,0 0 0,0 0 1,-1 0-1,0 0 0,0-1 1,0 1-1,-1-1 0,0 0 1,0 0-1,0-1 0,0 0 1,-1 0-1,-9 5 0,4-4 31,0-1 0,0 0 0,-1 0 0,0-1 0,0-1 0,1 0 0,-1-1 0,-1 0 0,1-1 0,0 0 0,0-1 0,-14-2 0,8 0-228,1-1 1,-1-1-1,1-1 0,0 0 1,1-1-1,-1 0 1,-22-16-1,29 15-757,14 4-749,19 6-1112,-19-1 2655,65 9-1860,-21-8 862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4.715"/>
    </inkml:context>
    <inkml:brush xml:id="br0">
      <inkml:brushProperty name="width" value="0.025" units="cm"/>
      <inkml:brushProperty name="height" value="0.025" units="cm"/>
      <inkml:brushProperty name="color" value="#FFC114"/>
    </inkml:brush>
  </inkml:definitions>
  <inkml:trace contextRef="#ctx0" brushRef="#br0">1 219 19700,'6'2'309,"0"-1"0,-1 0 0,1 0-1,1-1 1,-1 1 0,0-1 0,0 0 0,0-1 0,0 0-1,0 0 1,0 0 0,0-1 0,-1 1 0,1-1-1,0-1 1,-1 1 0,0-1 0,1 0 0,5-4 0,0-1-170,-1 0 1,1 0 0,-1-1 0,-1-1 0,0 1-1,0-1 1,12-20 0,-17 24-78,-1 0 0,0-1-1,0 1 1,-1 0 0,0-1 0,0 0-1,-1 1 1,2-8 0,-3 13-44,0-1-1,0 1 1,0-1 0,0 1 0,0-1 0,0 1-1,0-1 1,0 1 0,0 0 0,-1-1 0,1 1 0,0-1-1,-1 1 1,0 0 0,1-1 0,-1 1 0,0 0 0,1 0-1,-1-1 1,0 1 0,0 0 0,0 0 0,0 0-1,0 0 1,0 0 0,0 0 0,-1 0 0,1 1 0,0-1-1,0 0 1,-1 1 0,1-1 0,-1 1 0,1-1-1,0 1 1,-1 0 0,1-1 0,-1 1 0,1 0 0,-1 0-1,1 0 1,0 0 0,-1 0 0,-1 1 0,-2 0 22,-1 0 1,1 0-1,0 1 0,-1-1 1,1 1-1,0 1 0,0-1 1,0 1-1,1-1 1,-1 2-1,1-1 0,-1 0 1,1 1-1,0 0 1,1 0-1,-1 0 0,-6 9 1,1 1-6,0 0 1,0 1-1,2 0 0,-10 26 1,10-20-21,0 1 1,2-1-1,-5 44 1,9-55-43,0-1 0,1 1 1,0-1-1,1 1 0,0-1 0,0 1 1,1-1-1,0 1 0,1-1 1,0 0-1,7 14 0,-9-20-58,1 0-1,0-1 0,-1 1 1,1-1-1,0 1 0,0-1 1,1 1-1,-1-1 0,0 0 1,1 0-1,0-1 0,-1 1 1,1 0-1,0-1 0,0 1 1,0-1-1,0 0 0,0 0 1,4 1-1,-3-2-103,1 0 0,-1 0 1,0 0-1,1-1 0,-1 0 0,1 1 0,-1-1 0,0-1 1,0 1-1,0-1 0,0 1 0,5-4 0,8-6-439,0 0 0,-1-1-1,-1-1 1,26-27 0,6-11-713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37.322"/>
    </inkml:context>
    <inkml:brush xml:id="br0">
      <inkml:brushProperty name="width" value="0.05" units="cm"/>
      <inkml:brushProperty name="height" value="0.05" units="cm"/>
    </inkml:brush>
  </inkml:definitions>
  <inkml:trace contextRef="#ctx0" brushRef="#br0">14 58 15699,'-9'1'1793,"5"-1"-1169,12-3-144,12-1 768,18-3-160,6 1-151,18-1-281,9 1-144,17 1-120,5-1-56,3 3-248,-4 0-240,-11 3-672,-6-1 728,-15-2-96,-11-2-120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0.271"/>
    </inkml:context>
    <inkml:brush xml:id="br0">
      <inkml:brushProperty name="width" value="0.05" units="cm"/>
      <inkml:brushProperty name="height" value="0.05" units="cm"/>
    </inkml:brush>
  </inkml:definitions>
  <inkml:trace contextRef="#ctx0" brushRef="#br0">54 44 18540,'-4'6'265,"0"0"-1,1 0 1,0 1-1,0-1 1,0 1-1,1-1 1,0 1-1,0 0 1,1 0-1,-1 11 1,-9 52 295,3 0 1,2 109 0,6-172-524,1 0 0,0 0 0,0 0 0,0 0-1,1-1 1,3 11 0,-4-16-21,-1 0 0,1 0 0,-1 0 0,1 0 0,0 0 0,-1 0 0,1 0 0,0 0-1,0-1 1,-1 1 0,1 0 0,0 0 0,0-1 0,0 1 0,0 0 0,0-1-1,0 1 1,0-1 0,0 1 0,0-1 0,0 0 0,1 1 0,-1-1 0,0 0 0,0 0-1,0 0 1,0 0 0,0 0 0,1 0 0,-1 0 0,0 0 0,0 0 0,0-1 0,0 1-1,0 0 1,0-1 0,0 1 0,0-1 0,0 1 0,0-1 0,0 0 0,0 1-1,0-1 1,0 0 0,1-1 0,11-8 145,-1-1 1,0-1-1,0 0 0,-2 0 1,1-1-1,11-21 0,-4 8 61,189-314 1924,-191 312-2046,-11 14-767,-13 19 452,-16 19 64,23-23 97,-11 12-211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5.163"/>
    </inkml:context>
    <inkml:brush xml:id="br0">
      <inkml:brushProperty name="width" value="0.025" units="cm"/>
      <inkml:brushProperty name="height" value="0.025" units="cm"/>
      <inkml:brushProperty name="color" value="#FFC114"/>
    </inkml:brush>
  </inkml:definitions>
  <inkml:trace contextRef="#ctx0" brushRef="#br0">85 1 19044,'-5'16'1653,"-1"1"-1,-10 17 1,10-23-1044,0 1 0,2 0 0,-1 0 0,1 1 0,-2 12 1,6-24-593,0 0 0,0 0 1,0-1-1,0 1 0,-1 0 1,2 0-1,-1-1 0,0 1 1,0 0-1,0 0 0,0-1 1,0 1-1,1 0 0,-1 0 1,0-1-1,1 1 0,-1 0 1,0-1-1,1 1 0,-1-1 1,1 1-1,-1 0 0,1-1 1,-1 1-1,1-1 0,-1 1 1,1-1-1,0 1 0,-1-1 1,1 0-1,0 1 0,-1-1 1,1 0-1,0 0 0,0 1 1,0-1-1,34 1-84,-17-1 31,-8 1-8,0 1-1,0 1 1,0-1-1,-1 2 1,1-1-1,-1 1 1,0 1-1,0 0 1,0 0-1,-1 0 1,0 1-1,0 1 1,11 10-1,-15-13 50,0 0 0,-1 0 0,1 0 0,-1 0-1,0 1 1,0 0 0,0 0 0,0 0-1,-1 0 1,0 0 0,0 0 0,0 0 0,-1 1-1,0-1 1,0 1 0,0-1 0,-1 1-1,1-1 1,-2 1 0,1 0 0,0-1 0,-1 1-1,0-1 1,0 1 0,-4 8 0,-1-3 138,0-1 1,0 0 0,-1 0-1,0 0 1,-1-1 0,0-1 0,-1 1-1,0-1 1,0 0 0,-1-1-1,1 0 1,-2-1 0,1 0 0,-1-1-1,1 0 1,-2 0 0,1-1-1,0-1 1,-1 0 0,-13 2 0,23-5-206,-1 1 0,1-1 0,0 0 1,0 0-1,0 0 0,-1 0 0,1 0 1,0-1-1,0 1 0,0 0 0,-1-1 1,1 0-1,0 0 0,0 0 0,0 0 1,0 0-1,0 0 0,1 0 1,-1 0-1,0-1 0,0 1 0,1-1 1,-1 1-1,1-1 0,-1 0 0,-1-2 1,2 1-128,1 0 1,-1 0-1,0 1 1,1-1-1,0 0 1,0 0-1,0 0 1,0 0-1,0 0 1,0 0-1,1 1 0,-1-1 1,1 0-1,0 0 1,0 0-1,0 1 1,0-1-1,0 0 1,4-4-1,11-18-723,4 0-216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5.566"/>
    </inkml:context>
    <inkml:brush xml:id="br0">
      <inkml:brushProperty name="width" value="0.025" units="cm"/>
      <inkml:brushProperty name="height" value="0.025" units="cm"/>
      <inkml:brushProperty name="color" value="#FFC114"/>
    </inkml:brush>
  </inkml:definitions>
  <inkml:trace contextRef="#ctx0" brushRef="#br0">178 21 19124,'0'-1'111,"1"1"1,-1-1-1,0 0 0,0 1 0,0-1 1,1 0-1,-1 1 0,0-1 0,0 0 1,0 0-1,0 1 0,0-1 1,0 0-1,-1 1 0,1-1 0,0 0 1,0 1-1,0-1 0,-1 0 0,1 1 1,0-1-1,0 1 0,-1-1 0,1 0 1,-1 1-1,1-1 0,-1 1 1,0-1-1,0 0 1,0 1 1,-1 0-1,1-1 0,0 1 1,0 0-1,0 0 0,0 0 1,-1 0-1,1 0 1,0 0-1,0 1 0,0-1 1,0 0-1,-1 1 1,0 0-1,-5 1 351,1 1 0,-1 1-1,1-1 1,-11 8 0,8-3-219,0 0 1,1 1-1,0 0 0,0 0 1,1 0-1,-9 15 0,14-19-223,0-1 0,-1 1 1,2 0-1,-1 0 0,0-1 0,1 1 0,-1 10 0,1-12-17,1-1 0,0 0 1,1 1-1,-1-1 1,0 0-1,1 1 0,-1-1 1,1 0-1,0 1 1,0-1-1,0 0 0,0 0 1,0 0-1,0 0 1,0 0-1,1 0 0,2 3 1,-1-3-2,0 1 1,0-1 0,0 0-1,0 0 1,1 0-1,-1 0 1,1 0 0,-1-1-1,1 0 1,0 0 0,4 1-1,49 5-12,-25-3-12,-24-3 3,0 1 0,0 0 0,0 0 0,0 1 0,0 0 0,-1 0 0,1 1 0,-1 0 0,0 0 0,0 1 1,0 0-1,-1 0 0,1 0 0,7 10 0,-10-10 28,-1 0 0,1 0 0,-2 0 0,1 0 0,0 0 0,-1 1 1,0-1-1,0 1 0,-1 0 0,0-1 0,0 1 0,0 0 0,0 0 0,-1 0 1,0 0-1,0-1 0,-1 1 0,1 0 0,-1 0 0,-1 0 0,-2 8 0,0-5 41,0 0 0,-1 1-1,0-2 1,0 1-1,-1 0 1,0-1 0,-1 0-1,0-1 1,0 1-1,-1-1 1,0-1 0,0 1-1,0-1 1,-1-1-1,-17 9 1,19-11-101,0 0 0,0 0 1,-1-1-1,1 0 0,-1 0 0,1-1 1,-1 0-1,0 0 0,-14-1 0,17-1-20,0 0 0,-1 0 0,1 0 0,0 0 0,0-1 0,0 0 0,0 0 0,0-1 0,0 1 0,0-1 0,1 0 0,-1 0 0,1 0 0,-8-9 0,-15-24-357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6.068"/>
    </inkml:context>
    <inkml:brush xml:id="br0">
      <inkml:brushProperty name="width" value="0.025" units="cm"/>
      <inkml:brushProperty name="height" value="0.025" units="cm"/>
      <inkml:brushProperty name="color" value="#FFC114"/>
    </inkml:brush>
  </inkml:definitions>
  <inkml:trace contextRef="#ctx0" brushRef="#br0">72 251 16163,'2'2'246,"-1"1"-1,1-1 0,0 1 1,-1-1-1,1 1 0,1-1 0,-1 0 1,0 0-1,0 0 0,1-1 1,-1 1-1,1 0 0,-1-1 0,1 0 1,0 1-1,0-1 0,0 0 1,-1 0-1,1-1 0,0 1 0,0-1 1,0 1-1,0-1 0,0 0 1,0 0-1,0 0 0,0-1 0,0 1 1,0-1-1,0 1 0,0-1 1,0 0-1,0 0 0,0 0 0,-1-1 1,1 1-1,0-1 0,3-2 0,4-3-69,0-1-1,-1 0 1,0 0-1,0-1 1,-1 0-1,0-1 1,0 1-1,-1-1 0,0-1 1,-1 0-1,0 0 1,-1 0-1,0 0 1,-1-1-1,0 0 1,-1 0-1,2-16 1,-4 25-161,-1 0 1,1-1 0,-1 1 0,0 0 0,0 0-1,-1-1 1,1 1 0,-1 0 0,1 0 0,-1-1-1,0 1 1,0 0 0,-1 0 0,1 0 0,-3-4-1,2 5-11,1 0-1,-1 1 1,0-1-1,1 1 0,-1-1 1,0 1-1,0 0 0,0-1 1,0 1-1,0 0 1,0 0-1,-1 1 0,1-1 1,0 0-1,0 1 1,-1-1-1,1 1 0,0 0 1,-1 0-1,1 0 0,0 0 1,-4 0-1,-3 2-8,0 0-1,0 0 1,0 1-1,1 0 1,-1 0-1,1 1 1,0 0 0,0 0-1,0 1 1,0 0-1,1 1 1,-7 6-1,-1 1-26,1 1 0,1 1 0,0 0-1,-16 26 1,23-32 10,0 1 0,1 1 1,0-1-1,1 1 0,0 0 0,1 0 0,-3 13 0,6-20 14,-1 0-1,1-1 0,0 1 0,0 0 1,0-1-1,0 1 0,1-1 0,0 1 1,0-1-1,0 1 0,2 5 1,-2-7 1,1 0 1,-1 0-1,1 1 1,-1-2-1,1 1 1,0 0-1,0 0 1,0 0-1,0-1 1,0 1-1,0-1 1,0 0-1,0 0 1,1 0-1,-1 0 1,0 0-1,1 0 1,3 1-1,1-1-7,0 0 0,0-1 0,1 1 0,-1-1-1,0 0 1,0-1 0,0 0 0,1 0-1,-1-1 1,8-2 0,10-5-30,34-17 0,-35 15 34,2-1 3,88-35-133,-103 44 108,0 0 0,1 0-1,-1 1 1,0 1 0,1 0-1,-1 0 1,1 1 0,15 2-1,-21-1 6,0 0-1,-1 1 1,1 0-1,0 0 1,-1 0-1,0 1 1,1 0-1,-1 0 1,8 6-1,-10-7 27,-1 1 0,1-1 0,0 1 0,0 0 0,-1 0 0,0 0 0,0 0 0,0 0 0,0 0 0,0 1 0,0-1-1,-1 0 1,0 1 0,1 0 0,0 7 0,-3-1 247,-5-11 205,-7-17 233,-7-23-114,1-1 0,3-1 0,-12-51 0,27 93-589,1 0 0,-1 1-1,1-1 1,0 0 0,-1 0 0,1 0 0,0 1-1,0-1 1,0 0 0,0 0 0,0 0 0,0 0-1,0 0 1,0 0 0,0 1 0,0-1 0,0 0-1,0 0 1,1 0 0,-1 0 0,0 1 0,1-1-1,-1 0 1,0 0 0,1 1 0,-1-1 0,1 0-1,-1 0 1,1 1 0,0-1 0,-1 1 0,2-2-1,1 2-197,-1-1 0,1 1 0,-1 0 0,1 0 0,0 0 0,-1 0-1,1 0 1,0 1 0,2 0 0,5 0-555,23 3-1991,55-2 0,-29-5 1218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7.166"/>
    </inkml:context>
    <inkml:brush xml:id="br0">
      <inkml:brushProperty name="width" value="0.025" units="cm"/>
      <inkml:brushProperty name="height" value="0.025" units="cm"/>
      <inkml:brushProperty name="color" value="#FFC114"/>
    </inkml:brush>
  </inkml:definitions>
  <inkml:trace contextRef="#ctx0" brushRef="#br0">85 231 17396,'4'-1'5500,"3"-11"-4149,9-16-1143,-9 15-23,0 0 0,-2 0 0,1-1 0,-2 0 1,0 0-1,-1-1 0,0 1 0,1-29 1,-4 41-157,0 0 1,0 1 0,0-1 0,0 0 0,0 0 0,-1 1 0,1-1 0,-1 0 0,1 1 0,-1-1 0,0 0 0,1 1 0,-1-1-1,0 1 1,0-1 0,-2-1 0,2 2-10,0 0 1,0 1-1,0-1 0,0 0 0,0 1 0,-1-1 1,1 1-1,0 0 0,0-1 0,0 1 0,0 0 1,-1 0-1,1 0 0,0 0 0,0 0 0,0 0 1,0 0-1,-3 0 0,0 1 6,0 1 0,0-1 0,0 1 0,0 0-1,0 0 1,0 0 0,0 0 0,1 1 0,-1-1 0,1 1 0,-5 4 0,0 2-48,1 1 1,0 0-1,0 0 1,1 0 0,0 1-1,1 0 1,0 0 0,-5 19-1,8-22-33,0 0 0,0 0 0,1 0 0,0 0 0,0 0 0,1 1 1,0-1-1,0 0 0,1 1 0,0-1 0,0 0 0,1 0 0,4 10 0,-5-14 22,1-1-1,-1 0 1,1 1-1,0-1 1,0 0-1,0 0 1,0 0 0,1-1-1,-1 1 1,1-1-1,0 1 1,0-1-1,-1 0 1,2 0 0,-1 0-1,0 0 1,0 0-1,0-1 1,1 0-1,-1 1 1,1-1 0,3 0-1,0 0-9,-1-1-1,1 0 1,-1 0-1,1-1 1,0 1-1,-1-1 1,1-1-1,-1 1 1,0-1-1,0-1 1,10-3-1,5-5-57,25-18 0,-29 18 79,1 0 0,22-10 0,-37 20 21,-1 0 0,0 0 0,1 0-1,-1 0 1,1 1 0,-1-1 0,1 1 0,0-1 0,-1 1 0,1 0 0,-1 0-1,1 0 1,0 1 0,-1-1 0,1 1 0,-1-1 0,1 1 0,-1 0 0,1 0-1,-1 0 1,0 0 0,1 0 0,-1 1 0,0-1 0,0 0 0,0 1-1,2 2 1,3 3-4,-1 1-1,0 1 1,-1-1-1,1 1 0,6 15 1,8 13-7,-20-35 17,1-1 1,0 0 0,0 1 0,0-1 0,0 0 0,0 0 0,0 0-1,0 0 1,0 0 0,0 0 0,1 0 0,-1 0 0,0 0-1,1-1 1,-1 1 0,1 0 0,-1-1 0,1 1 0,-1-1 0,1 0-1,-1 1 1,1-1 0,-1 0 0,1 0 0,-1 0 0,1 0-1,-1 0 1,1 0 0,-1-1 0,1 1 0,-1 0 0,1-1 0,-1 1-1,1-1 1,-1 1 0,3-3 0,4-2 45,0 0 0,-1-1 0,0 0 0,0 0 0,7-8 0,-5 4-19,27-29 149,27-27 125,-56 61-276,-1-1-1,1 1 0,0 0 1,0 0-1,1 1 0,0 0 1,14-6-1,-20 10-27,-1-1 0,1 1 1,0 0-1,-1-1 0,1 1 0,-1 0 1,1 0-1,-1 0 0,1 0 0,0 0 1,-1 0-1,1 1 0,-1-1 0,1 1 1,-1-1-1,1 1 0,-1-1 0,1 1 1,-1 0-1,3 1 0,-2 0 1,0 0 0,0 0-1,-1 0 1,1 0 0,-1 0 0,1 0-1,-1 1 1,1-1 0,-1 1 0,0-1-1,1 4 1,1 7 7,0-1-1,-1 1 1,1 27 0,-3-35-8,-2 128-150,3-128 338,3-10-33,2-16-158,0-8 13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8.060"/>
    </inkml:context>
    <inkml:brush xml:id="br0">
      <inkml:brushProperty name="width" value="0.025" units="cm"/>
      <inkml:brushProperty name="height" value="0.025" units="cm"/>
      <inkml:brushProperty name="color" value="#FFC114"/>
    </inkml:brush>
  </inkml:definitions>
  <inkml:trace contextRef="#ctx0" brushRef="#br0">65 113 19204,'-1'-1'81,"0"0"-1,-1 1 0,1 0 1,0-1-1,-1 1 1,1 0-1,0 0 1,-1-1-1,1 1 0,-1 0 1,1 0-1,0 1 1,-1-1-1,1 0 1,0 0-1,-1 1 0,1-1 1,0 1-1,-1-1 1,1 1-1,0-1 1,0 1-1,0 0 0,-1 0 1,1-1-1,0 1 1,0 0-1,0 0 0,0 0 1,0 0-1,1 0 1,-1 1-1,0-1 1,0 0-1,1 0 0,-1 0 1,1 1-1,-1-1 1,1 0-1,-1 2 1,-2 8 188,-1 0 1,2 0 0,-3 20-1,5-28-169,-4 29-23,3-1 0,1 1-1,1 0 1,1-1 0,2 0 0,1 1 0,2-2 0,20 58 0,-25-81-51,1 1 1,0-2-1,1 1 1,0 0-1,4 6 1,-7-12-3,1 1 0,-1 0 0,1-1 0,-1 1 0,1-1 0,-1 0 0,1 1 0,0-1 0,0 0 0,0 0 0,0 0 0,0 0 0,0-1 0,0 1 1,0 0-1,0-1 0,0 1 0,0-1 0,0 0 0,0 0 0,0 0 0,0 0 0,3 0 0,1-2 35,-1 1 0,0-1 0,0 0-1,1 0 1,-2 0 0,1-1 0,0 0 0,0 0 0,-1 0-1,0 0 1,7-7 0,5-6 205,19-27 0,-27 33-178,60-86 950,85-156 0,-131 212-903,-21 39-122,0-1 1,-1 1-1,1-1 0,0 1 1,0-1-1,0 1 1,0-1-1,0 1 1,0 0-1,0 0 0,1-1 1,1 0-1,-3 4-4,1 0 0,-1 0 0,1-1 0,-1 1 0,0 0 0,0 0 0,0 0 0,0 0 0,0 0 0,-1 0 0,0 4 0,-9 78 1,3-33-11,1 1-1,3 0 0,6 77 0,-2-119 2,0-1 1,1 0-1,1 0 0,-1 0 0,7 13 0,-9-20 9,1 0 1,0-1-1,-1 1 0,1 0 0,0-1 0,0 1 0,0-1 1,1 1-1,-1-1 0,0 0 0,0 0 0,1 1 0,-1-1 1,1 0-1,-1 0 0,1 0 0,-1 0 0,1-1 0,-1 1 1,1 0-1,0-1 0,0 1 0,-1-1 0,1 0 0,0 1 1,0-1-1,-1 0 0,1 0 0,0 0 0,0 0 1,0 0-1,-1-1 0,1 1 0,3-1 0,2-3 44,0 1 1,-1-1-1,0 0 0,0 0 0,0-1 1,0 0-1,-1 0 0,1 0 0,-1-1 1,0 1-1,6-12 0,5-7 237,21-46 0,-17 27 47,-2-2-1,14-55 1,-25 72-508,-1 0 1,-1 0-1,-2 0 0,0 0 1,-3-31-1,0 55-47,0 1-1,-1-1 1,1 1-1,-1-1 1,0 1-1,0 0 1,0 0-1,-3-6 1,2 7-391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9.080"/>
    </inkml:context>
    <inkml:brush xml:id="br0">
      <inkml:brushProperty name="width" value="0.025" units="cm"/>
      <inkml:brushProperty name="height" value="0.025" units="cm"/>
      <inkml:brushProperty name="color" value="#FFC114"/>
    </inkml:brush>
  </inkml:definitions>
  <inkml:trace contextRef="#ctx0" brushRef="#br0">61 120 19396,'1'-8'647,"0"3"-322,-1 0 0,1-1 0,-1 1 0,0 0 0,0-1-1,-1 1 1,-1-9 0,2 14-291,0 0 1,0 0-1,0-1 0,0 1 0,0 0 0,0 0 0,0-1 1,0 1-1,0 0 0,-1 0 0,1 0 0,0-1 1,0 1-1,0 0 0,0 0 0,-1 0 0,1-1 0,0 1 1,0 0-1,0 0 0,-1 0 0,1 0 0,0 0 1,0-1-1,-1 1 0,1 0 0,0 0 0,0 0 1,-1 0-1,1 0 0,0 0 0,0 0 0,-1 0 0,1 0 1,0 0-1,0 0 0,-1 0 0,1 0 0,0 0 1,-1 0-1,1 0 0,0 0 0,0 1 0,0-1 0,-1 0 1,1 0-1,0 0 0,0 0 0,-1 0 0,1 1 1,0-1-1,0 0 0,0 0 0,0 0 0,-1 1 1,1-1-1,0 0 0,0 0 0,0 1 0,0-1 0,0 0 1,0 0-1,0 1 0,-1-1 0,-8 17 630,0 8-545,2 0-1,0 0 1,2 1-1,0 0 1,2 0-1,1 0 1,1 0-1,3 32 1,-2-51-123,1-1 1,0 1-1,0 0 1,1 0-1,0-1 1,0 1-1,5 9 1,-6-14 5,0 0 1,0-1-1,0 1 1,1 0-1,-1-1 1,0 1-1,1-1 1,-1 1 0,1-1-1,-1 0 1,1 0-1,0 0 1,-1 0-1,1 0 1,0 0-1,0 0 1,0 0-1,0-1 1,0 1 0,0-1-1,-1 0 1,1 1-1,0-1 1,0 0-1,0 0 1,0 0-1,0 0 1,0 0-1,3-1 1,3-2 23,-1 1 0,1-1 0,-1 0 1,0-1-1,0 0 0,0 0 0,-1 0 0,1-1 0,-1 0 0,5-6 1,11-11 141,21-27 0,-42 48-160,66-94 512,-18 22-25,-49 73-493,0 0 0,0 0 0,0 0 0,0 0 0,0 1 0,0-1 0,0 0 0,0 0 0,0 0 0,0 0 0,0 0 0,0 0 0,0 0 0,0 0 0,0 0 0,0 0 0,1 0 0,-1 0 0,0 0 0,0 0 0,0 0 0,0 0 0,0 0 0,0 0 0,0 0 0,0 0 0,0 0 0,0 0 0,0 0 0,0 0 0,0 0 0,0 0 0,0 0 0,0 0 0,0 0 0,0 0 0,1 0 0,-1 0 0,0 0 0,0 0 0,0 0 0,0 0 0,0 0 0,0 0 0,0 0 0,0 0 0,0 0 1,0 0-1,0 0 0,0 0 0,0 0 0,0 0 0,0 0 0,0 0 0,0 0 0,0 0 0,0 0 0,0 0 0,0 0 0,0 0 0,0 0 0,0 0 0,1-1 0,-2 9 36,-1 9-24,-2 0-20,1-1-1,1 1 0,1-1 1,0 1-1,1 0 0,1 0 1,4 24-1,-5-40 10,0 1 0,1-1 0,-1 1 0,1-1 0,-1 1 0,1-1 0,0 0 0,-1 1 0,1-1 0,0 0 0,0 0 0,0 1 0,0-1 0,0 0 0,0 0 0,0 0 0,1 0 0,-1 0 0,0-1 0,0 1 0,1 0 0,-1 0 0,1-1 0,-1 1 0,0-1 0,1 1 0,-1-1 0,1 0 0,-1 0 0,1 1 0,-1-1 0,1 0 0,-1 0 0,1-1 0,-1 1 0,1 0 0,-1 0 0,1-1 0,-1 1 0,1-1 0,1 0 0,7-3 36,0-1 0,0 0 0,0 0 0,14-11 1,-12 7-5,-3 4-7,0 0-1,-1 0 0,1 0 0,1 1 0,-1 1 0,1 0 0,13-3 0,-20 5-26,0 1 0,-1 0 0,1 0-1,0 0 1,0 0 0,0 0 0,0 1 0,0-1-1,-1 1 1,1 0 0,0-1 0,0 1 0,-1 1-1,1-1 1,-1 0 0,1 1 0,-1-1 0,0 1-1,1 0 1,-1 0 0,0 0 0,0 0 0,0 0-1,0 0 1,-1 0 0,1 1 0,-1-1-1,1 1 1,-1-1 0,2 4 0,6 23 27,-4-13 354,-6-32 120,-8-47 351,-38-215 879,49 283-1984,0 0 1,1 0-1,-1 0 1,1-1-1,0 1 1,1-1-1,-1 0 1,1 0-1,0 0 1,0 0-1,0-1 1,0 0 0,9 5-1,-5-3-179,0 0 0,0-1 0,0 0 0,1 0 0,-1-1 0,1 0 1,0 0-1,11 1 0,-8-3 109,-1-1 1,0 0-1,1 0 1,-1-1 0,18-4-1,15-11-707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49.599"/>
    </inkml:context>
    <inkml:brush xml:id="br0">
      <inkml:brushProperty name="width" value="0.025" units="cm"/>
      <inkml:brushProperty name="height" value="0.025" units="cm"/>
      <inkml:brushProperty name="color" value="#FFC114"/>
    </inkml:brush>
  </inkml:definitions>
  <inkml:trace contextRef="#ctx0" brushRef="#br0">60 1 18772,'0'0'69,"0"0"-1,-1 0 1,1 0-1,-1 0 1,1 0-1,-1 0 1,1 0 0,0 0-1,-1 0 1,1 0-1,-1 0 1,1 0-1,-1 1 1,1-1 0,0 0-1,-1 0 1,1 0-1,0 1 1,-1-1-1,1 0 1,0 0 0,-1 1-1,1-1 1,0 0-1,-1 1 1,1-1 0,0 0-1,0 1 1,-1-1-1,1 0 1,0 1-1,0-1 1,0 1 0,0-1-1,-1 0 1,1 1-1,0-1 1,0 1-1,0-1 1,0 1 0,0-1-1,0 1 1,0-1-1,0 0 1,0 1-1,1-1 1,-1 1 0,0 0-1,1 30 971,0-25-522,24 247 2428,3 40-1885,-27-269-968,3 37 187,2-1 1,21 96-1,-29-193-133,-8-3-120,-2 2 0,-1-1 0,-3 2 0,-20-39 0,10 22-63,17 38 12,7 13 11,0 0 1,0-1 0,0 0 0,0 1 0,0-1-1,1 0 1,0 0 0,0 0 0,0 0 0,-1-6-1,3 10 11,-1-1-1,0 1 1,0 0-1,1-1 1,-1 1-1,0-1 1,1 1-1,-1 0 0,1-1 1,-1 1-1,1 0 1,-1 0-1,0-1 1,1 1-1,-1 0 1,1 0-1,-1 0 1,1-1-1,-1 1 0,1 0 1,-1 0-1,1 0 1,-1 0-1,1 0 1,0 0-1,-1 0 1,1 0-1,-1 0 0,1 0 1,-1 0-1,1 1 1,-1-1-1,1 0 1,-1 0-1,1 0 1,0 1-1,24 9-123,-19-7 31,3 0-195,-1-1-1,1 1 1,0-1 0,0-1 0,0 0 0,0 0 0,0-1 0,0 0-1,0 0 1,0-1 0,0-1 0,0 1 0,0-1 0,0-1 0,14-5-1,2-5-613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0.600"/>
    </inkml:context>
    <inkml:brush xml:id="br0">
      <inkml:brushProperty name="width" value="0.025" units="cm"/>
      <inkml:brushProperty name="height" value="0.025" units="cm"/>
      <inkml:brushProperty name="color" value="#FFC114"/>
    </inkml:brush>
  </inkml:definitions>
  <inkml:trace contextRef="#ctx0" brushRef="#br0">8 501 17612,'-1'6'829,"-5"39"2120,6-43-2812,0 0 1,-1-1-1,1 1 0,1 0 1,-1 0-1,0-1 0,0 1 1,1 0-1,-1 0 0,1-1 1,-1 1-1,1 0 1,0-1-1,0 1 0,-1-1 1,1 1-1,0-1 0,0 1 1,1-1-1,1 3 1,-2-4-97,1 0 1,-1 1 0,0-1 0,0 0-1,1 0 1,-1 0 0,0 0 0,0 0-1,1 0 1,-1 0 0,0 0 0,0 0 0,1-1-1,-1 1 1,0 0 0,0-1 0,0 1-1,0-1 1,1 0 0,-1 1 0,0-1 0,0 0-1,0 1 1,1-2 0,27-25 222,-22 20-151,45-45 326,-26 25-98,30-24-1,-75 81-202,9-15-117,-7 9 203,0 1-1,1 1 1,1 0-1,-13 35 1,28-61-217,0 1 0,0-1 0,0 1 1,0-1-1,0 0 0,0 1 0,0-1 0,0 1 1,0-1-1,0 0 0,0 1 0,0-1 1,0 1-1,0-1 0,0 0 0,1 1 0,-1-1 1,0 1-1,0-1 0,0 0 0,1 1 1,-1-1-1,0 0 0,0 1 0,1-1 0,-1 0 1,0 0-1,1 1 0,-1-1 0,0 0 1,1 0-1,-1 0 0,1 1 0,-1-1 0,0 0 1,1 0-1,-1 0 0,0 0 0,1 0 1,-1 0-1,1 0 0,-1 0 0,1 0 0,-1 0 1,1 0-1,25-1 4,-19 1 51,-6 0-41,1-4-14,-1 1-1,0-1 0,0 1 0,-1-1 0,1 0 0,-1 1 0,1-1 1,-2-7-1,3-8-211,-1 8 102,3-14-1359,2-38 0,-6 55 1417,0 1 0,-1 0-1,1 0 1,-2-1-1,1 1 1,-1 0 0,0 0-1,0 0 1,-1 0-1,-3-6 1,5 12 83,1 0-1,-1 0 1,1 0 0,-1 0 0,1 0-1,-1 0 1,0 0 0,0 0-1,1 0 1,-1 0 0,0 1 0,0-1-1,0 0 1,0 0 0,0 1-1,0-1 1,0 1 0,0-1 0,0 1-1,0 0 1,0-1 0,0 1-1,0 0 1,0-1 0,-1 1 0,1 0-1,0 0 1,0 0 0,0 0-1,0 0 1,0 1 0,-1-1 0,1 0-1,0 0 1,0 1 0,0-1 0,0 1-1,0-1 1,0 1 0,0-1-1,0 1 1,0 0 0,0-1 0,0 1-1,1 0 1,-1 0 0,0-1-1,0 1 1,0 2 0,-5 3 49,0 1 0,1 0 0,0 1 0,0-1 0,-3 9 0,-2 4 54,2 1-1,0-1 0,1 1 0,-4 28 1,8-37-62,2 0 0,-1 0 0,2 0 1,-1 0-1,2 0 0,-1 0 0,2 0 1,0 0-1,4 17 0,-5-26-69,0 0 0,0 1 0,1-1 0,-1 0 0,1 0 0,0 0 0,0 0 0,0 0 0,0 0 0,0-1 0,1 1 0,-1-1 0,1 1 0,0-1 0,0 0 0,0 0 0,0 0 0,0 0 0,0-1 0,0 1 0,0-1 0,1 0 0,-1 0 0,6 1 0,-2-2-6,0 1 1,0-2-1,0 1 1,0-1-1,0 0 1,0 0 0,0-1-1,0 0 1,0 0-1,-1 0 1,11-7-1,10-6 5,0-1-1,-1-1 1,-1-2-1,-1-1 0,-1 0 1,-1-2-1,22-26 1,0-8 3,74-120 0,-42 30 30,-68 130 9,-2-1 0,0 0 0,-1 0 0,-1 0 1,0-1-1,-2 0 0,1-19 0,-2 36-39,-1 0 1,0-1-1,0 1 0,0-1 0,0 1 1,0-1-1,-1 1 0,1 0 0,0-1 1,-1 1-1,1 0 0,-1-1 1,1 1-1,-1 0 0,0-1 0,0 1 1,1 0-1,-1 0 0,0 0 1,0 0-1,0 0 0,-2-2 0,2 3 2,-1-1-1,1 1 1,-1-1-1,1 1 1,-1 0-1,1 0 0,-1 0 1,1 0-1,-1 0 1,0 0-1,1 0 1,-1 0-1,1 0 1,-1 1-1,1-1 0,-4 2 1,-2 1 25,-1 1-1,1 0 1,-1 0-1,1 1 1,1 0 0,-8 6-1,-2 5-23,0 1-1,2 0 0,0 1 1,1 0-1,0 2 0,2-1 0,-15 36 1,18-36-15,1 1 0,0 0 0,2 0 0,0 1 0,2-1 0,0 1 0,1 0 0,1 32 0,2-41 0,1-1 1,0 1-1,1-1 0,0 1 1,0-1-1,1 0 0,1 0 1,0 0-1,0-1 0,1 0 1,0 0-1,15 17 0,-15-20-168,1 0-1,-1-1 0,2 0 0,-1 0 0,1-1 0,0 0 1,0 0-1,0 0 0,1-1 0,-1-1 0,1 1 0,0-1 1,0-1-1,0 0 0,1 0 0,13 0 0,3-1-280,-3-1-159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1.044"/>
    </inkml:context>
    <inkml:brush xml:id="br0">
      <inkml:brushProperty name="width" value="0.025" units="cm"/>
      <inkml:brushProperty name="height" value="0.025" units="cm"/>
      <inkml:brushProperty name="color" value="#FFC114"/>
    </inkml:brush>
  </inkml:definitions>
  <inkml:trace contextRef="#ctx0" brushRef="#br0">1 85 25854,'7'8'1872,"0"4"-1616,-6-12-208,14-3 360,8-1-560,5-9-1032,5-2-441,6-6 1177,2-3-336,5-1-208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1.450"/>
    </inkml:context>
    <inkml:brush xml:id="br0">
      <inkml:brushProperty name="width" value="0.025" units="cm"/>
      <inkml:brushProperty name="height" value="0.025" units="cm"/>
      <inkml:brushProperty name="color" value="#FFC114"/>
    </inkml:brush>
  </inkml:definitions>
  <inkml:trace contextRef="#ctx0" brushRef="#br0">12 1 17068,'-6'33'2240,"3"0"-1272,1-4-384,1-9 1705,2-9-1665,8-14-176,4-11-120,3-12-352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0.691"/>
    </inkml:context>
    <inkml:brush xml:id="br0">
      <inkml:brushProperty name="width" value="0.05" units="cm"/>
      <inkml:brushProperty name="height" value="0.05" units="cm"/>
    </inkml:brush>
  </inkml:definitions>
  <inkml:trace contextRef="#ctx0" brushRef="#br0">0 556 20164,'3'-1'215,"-1"0"-1,1 1 0,-1-1 1,1 0-1,-1 0 0,1-1 1,-1 1-1,0 0 0,0-1 1,0 1-1,1-1 0,-1 0 1,-1 0-1,3-2 0,0 1 84,144-143 3202,53-98-2523,-163 186-892,-24 35-94,28-36 0,-57 105-229,-47 141-335,50-142-902,2 0 0,-5 59 0,15-100 1323,-1 2-27,0 0 1,1 0 0,0-1 0,0 1-1,1 0 1,-1 0 0,1-1 0,2 7 0,5-1-903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2.258"/>
    </inkml:context>
    <inkml:brush xml:id="br0">
      <inkml:brushProperty name="width" value="0.025" units="cm"/>
      <inkml:brushProperty name="height" value="0.025" units="cm"/>
      <inkml:brushProperty name="color" value="#FFC114"/>
    </inkml:brush>
  </inkml:definitions>
  <inkml:trace contextRef="#ctx0" brushRef="#br0">11 0 14707,'-9'9'1745,"8"1"-841,2-3-296,12-3 1488,6 1-711,14 1-337,7-4-176,10 3-240,3-1-80,5-1-168,3 0-168,2-2-424,3 2-240,-11-3-472,-5 0-208,-16 0 816,-12 0-240,-21 0-217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2.727"/>
    </inkml:context>
    <inkml:brush xml:id="br0">
      <inkml:brushProperty name="width" value="0.025" units="cm"/>
      <inkml:brushProperty name="height" value="0.025" units="cm"/>
      <inkml:brushProperty name="color" value="#FFC114"/>
    </inkml:brush>
  </inkml:definitions>
  <inkml:trace contextRef="#ctx0" brushRef="#br0">5 336 16980,'-4'25'1544,"16"-14"-944,6-7-152,13-6 968,8-8-487,12-2-217,11-1-96,10 0-248,2 3-256,2 9-600,-3 2 1672,-4 14-1184,-4 2-24,-12 3-40</inkml:trace>
  <inkml:trace contextRef="#ctx0" brushRef="#br0" timeOffset="1">525 1 18764,'13'0'1720,"3"1"-1368,2 7-160,8 2 1073,9 7-913,-1 4-120,5 12-104,-6 7-32,-5 18 0,-2 3-16,-12 11-432,-4 1-264,-8 2 536,1-5-104,-3-11-72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5.875"/>
    </inkml:context>
    <inkml:brush xml:id="br0">
      <inkml:brushProperty name="width" value="0.025" units="cm"/>
      <inkml:brushProperty name="height" value="0.025" units="cm"/>
      <inkml:brushProperty name="color" value="#FFC114"/>
    </inkml:brush>
  </inkml:definitions>
  <inkml:trace contextRef="#ctx0" brushRef="#br0">173 269 20100,'0'-2'190,"0"-1"-1,-1 1 1,1 0-1,-1 0 1,1 0-1,-1 0 1,0 0-1,0 0 1,0 0-1,0 0 1,0 0-1,0 0 1,-1 1-1,1-1 1,-1 0-1,1 1 1,-1-1-1,0 1 1,1-1-1,-1 1 1,0 0-1,0 0 1,0 0-1,0 0 1,0 0-1,0 1 0,0-1 1,-3 0-1,2 0-91,0 0 0,0 0 0,-1 1 0,1-1 0,0 1 0,0 0 0,-1 0 0,1 0 0,0 0 0,0 1 0,0-1 0,-1 1 0,1 0 0,0 0 0,0 0 0,0 0 0,0 1 0,-5 2 0,3 2-93,-1 0 0,1 0 1,0 0-1,0 0 1,1 1-1,0 0 0,0 0 1,0 0-1,1 1 0,0-1 1,1 1-1,-3 10 1,1 0-36,1 0 0,1 1 0,0-1 0,1 24 0,2-33 10,-1 1 1,1-1 0,1 0 0,3 14 0,-4-22 12,-1 1 0,1 0 0,0-1 0,-1 1 0,1-1 0,0 1 0,0-1 0,0 1 1,0-1-1,1 0 0,-1 1 0,0-1 0,2 1 0,-2-1 2,0-1-1,0 1 1,0-1 0,0 0-1,1 1 1,-1-1 0,0 0-1,0 0 1,0 0 0,0 0-1,0 0 1,0 0 0,0 0 0,1 0-1,-1 0 1,0-1 0,0 1-1,0 0 1,0-1 0,0 1-1,0-1 1,0 1 0,1-1-1,5-4-11,0 0-1,0-1 0,-1 0 1,1 0-1,-1 0 1,0-1-1,-1 1 0,0-1 1,6-11-1,36-73-12,-45 87 31,15-33 85,-2-1-1,12-48 1,-22 68-1,-1 1 1,-1-1 0,-1 0-1,0-1 1,-2 1-1,0 0 1,-3-25 0,3 42-76,0-1 0,0 1 0,-1 0 0,1-1-1,0 1 1,0 0 0,-1-1 0,1 1 0,-1 0 0,1 0 0,-1-1 0,0 1 0,1 0 0,-1 0 0,0 0 0,0 0 0,1 0 0,-1 0 0,0 0 0,0 0 0,0 0 0,-3-1 0,4 2-7,0 0 0,-1 0 0,1 0 0,-1 0 0,1 0 0,-1 0 0,1 1 0,0-1-1,-1 0 1,1 0 0,-1 0 0,1 0 0,0 1 0,-1-1 0,1 0 0,0 0 0,-1 1 0,1-1 0,0 0 0,-1 1 0,1-1 0,0 0 0,0 1 0,-1 0 0,-6 19-9,3-1-28,2 1-1,0 0 1,2 0 0,0 0-1,3 22 1,2-4-70,17 63-1,-18-87 76,1 0 1,0 0-1,0 0 0,2-1 0,0 0 0,0 0 1,15 19-1,-20-29 31,1 0 0,0 0 0,0 0 0,0 0 0,0 0 0,0-1 0,1 1 0,-1-1 0,1 0 1,-1 0-1,1 0 0,0-1 0,0 1 0,0-1 0,0 0 0,0 0 0,0 0 0,0-1 0,0 1 0,0-1 0,0 0 0,0 0 1,0-1-1,0 1 0,0-1 0,0 0 0,0 0 0,0 0 0,0 0 0,0-1 0,5-3 0,2-1 39,0-1 0,-1 0 0,0-1 0,0 0 0,-1-1 0,0 0 0,-1 0 0,15-21 0,-7 6 115,-2 0 0,23-50-1,-23 35-133,-14 39-23,0 1 0,0-1 0,0 0 0,0 0 0,0 0 0,0 0 0,0 0 1,0 0-1,0 0 0,0 0 0,0 0 0,0 0 0,0 1 0,0-1 0,0 0 0,0 0 0,0 0 1,0 0-1,0 0 0,0 0 0,0 0 0,0 0 0,1 0 0,-1 0 0,0 0 0,0 0 0,0 0 1,0 0-1,0 0 0,0 1 0,0-1 0,0 0 0,0 0 0,0 0 0,1 0 0,-1 0 0,0 0 1,0 0-1,0 0 0,0 0 0,0 0 0,0 0 0,0 0 0,0 0 0,0-1 0,0 1 0,1 0 1,-1 0-1,0 0 0,0 0 0,0 0 0,0 0 0,0 0 0,0 0 0,0 0 0,0 0 0,0 0 1,0 0-1,0 0 0,0 0 0,0 0 0,1 0 0,-1-1 0,0 1 0,0 0 0,0 0 0,0 0 1,0 0-1,0 0 0,2 8-44,2 56-127,-3-34 95,6 39 1,-5-61 68,-1 0 0,1 0 0,1 0 0,0-1 0,0 1 0,0-1 0,1 1 0,0-1 1,8 11-1,-10-16 9,-1-1 0,1 1 1,-1-1-1,1 1 0,0-1 1,-1 0-1,1 0 0,0 0 1,0 0-1,0 0 0,0 0 1,0 0-1,0-1 1,0 1-1,0-1 0,0 1 1,0-1-1,0 0 0,1 0 1,-1 0-1,0 0 0,0 0 1,0 0-1,0-1 0,0 1 1,0-1-1,0 1 0,0-1 1,0 0-1,0 0 1,0 0-1,0 0 0,0 0 1,-1 0-1,3-3 0,5-2 21,0-2 0,0 0-1,-1 0 1,0 0 0,9-13-1,4-6 105,25-47 0,-39 61-72,0 1-1,-1-2 0,-1 1 1,0-1-1,-1 1 0,3-20 1,-8 21-31,-6 19-24,-6 20-16,8-8-1,1-1 0,0 1-1,2 0 1,-1 21 0,2-30 17,1-1-1,1 0 1,0 1 0,0-1 0,0 0 0,1 0 0,1 0 0,0 0-1,0 0 1,6 12 0,-8-19-18,0 0 0,1 1 0,-1-1 0,1 0 1,-1 0-1,1-1 0,0 1 0,0 0 0,0 0 0,0-1 0,0 1 0,0-1 0,0 0 0,0 1 0,1-1 1,-1 0-1,0 0 0,1-1 0,-1 1 0,1 0 0,-1-1 0,1 0 0,-1 1 0,1-1 0,-1 0 0,1 0 0,-1 0 1,1-1-1,-1 1 0,1-1 0,-1 1 0,1-1 0,-1 0 0,0 0 0,1 0 0,3-2 0,2-2-185,0 0 0,-1-1 0,1 1 0,-1-2 0,0 1 0,-1-1 0,0 1 0,11-16 0,8-22-195,-4-4-135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6.327"/>
    </inkml:context>
    <inkml:brush xml:id="br0">
      <inkml:brushProperty name="width" value="0.025" units="cm"/>
      <inkml:brushProperty name="height" value="0.025" units="cm"/>
      <inkml:brushProperty name="color" value="#FFC114"/>
    </inkml:brush>
  </inkml:definitions>
  <inkml:trace contextRef="#ctx0" brushRef="#br0">26 1 18700,'-9'27'2048,"4"-1"-1431,-1-2-809,3-2 1920,2-3-1272,-1-4-168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6.763"/>
    </inkml:context>
    <inkml:brush xml:id="br0">
      <inkml:brushProperty name="width" value="0.025" units="cm"/>
      <inkml:brushProperty name="height" value="0.025" units="cm"/>
      <inkml:brushProperty name="color" value="#FFC114"/>
    </inkml:brush>
  </inkml:definitions>
  <inkml:trace contextRef="#ctx0" brushRef="#br0">0 1 19284,'6'6'2185,"0"17"-1233,1 17-384,3 13 1440,1 8-759,-1 12-553,2 3-40,-3-4-480,1-3-208,-2-10-496,-1-8-296,-2-13-569,-5-13-183,-5-20 1064,-6-10-392,-8-25-153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7.230"/>
    </inkml:context>
    <inkml:brush xml:id="br0">
      <inkml:brushProperty name="width" value="0.025" units="cm"/>
      <inkml:brushProperty name="height" value="0.025" units="cm"/>
      <inkml:brushProperty name="color" value="#FFC114"/>
    </inkml:brush>
  </inkml:definitions>
  <inkml:trace contextRef="#ctx0" brushRef="#br0">1 130 15883,'1'-7'210,"0"1"0,1-1-1,0 1 1,0 0 0,1-1-1,0 1 1,0 0-1,0 1 1,1-1 0,0 1-1,0-1 1,0 1 0,1 0-1,-1 1 1,1-1-1,0 1 1,1 0 0,-1 0-1,1 1 1,0-1 0,0 1-1,0 0 1,0 1-1,0 0 1,0 0 0,1 0-1,-1 1 1,1-1 0,0 2-1,-1-1 1,10 1-1,-2 1-25,0 0-1,1 1 1,-1 1-1,-1 0 1,1 1-1,0 1 0,-1 0 1,0 0-1,0 1 1,-1 1-1,1 1 0,-1-1 1,-1 2-1,0 0 1,0 0-1,-1 1 0,0 0 1,11 14-1,-12-12-144,-1-1 0,0 1 0,-1 1-1,0-1 1,-1 1 0,0 0 0,-1 1-1,4 15 1,-7-18 4,0-1 0,-1 0-1,0 1 1,0-1 0,-1 1-1,-1 0 1,0-1 0,0 0 0,-1 1-1,0-1 1,-6 16 0,-3-1 127,0-1 0,-21 30-1,20-35-83,0 1 0,2 0-1,0 0 1,-7 23-1,16-39-89,0 0 1,0-1-1,0 1 0,1 0 0,0 0 0,-1 0 0,1 0 0,0 0 1,1 0-1,-1 0 0,1 0 0,1 5 0,-1-7-7,0 0-1,0 0 1,0-1-1,0 1 1,0 0 0,0-1-1,1 1 1,-1-1-1,0 1 1,1-1 0,0 1-1,-1-1 1,1 0-1,0 0 1,-1 0 0,1 0-1,0 0 1,0 0-1,0-1 1,0 1 0,0 0-1,0-1 1,0 0-1,0 1 1,4-1 0,4 0-104,0-1 1,0 1 0,1-2 0,-1 1-1,0-2 1,-1 1 0,1-1 0,11-5-1,75-39-1238,-84 40 1327,41-22-343,2-3-82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7.650"/>
    </inkml:context>
    <inkml:brush xml:id="br0">
      <inkml:brushProperty name="width" value="0.025" units="cm"/>
      <inkml:brushProperty name="height" value="0.025" units="cm"/>
      <inkml:brushProperty name="color" value="#FFC114"/>
    </inkml:brush>
  </inkml:definitions>
  <inkml:trace contextRef="#ctx0" brushRef="#br0">2 157 20204,'0'4'177,"-1"-1"0,1 0-1,0 1 1,0-1 0,0 0-1,0 1 1,1-1 0,0 0-1,-1 1 1,1-1 0,0 0-1,1 0 1,2 5 0,-3-6-110,0 0 1,1 0 0,-1 0-1,1-1 1,0 1-1,-1-1 1,1 1 0,0-1-1,0 0 1,0 1 0,0-1-1,0 0 1,0 0-1,0-1 1,0 1 0,1 0-1,-1-1 1,0 1-1,0-1 1,1 0 0,3 1-1,1-2 15,1 0 0,-1 0 0,1 0 0,-1-1 0,0 0 1,1-1-1,-1 1 0,0-2 0,-1 1 0,1-1 0,0 1 0,-1-2 0,0 1 0,0-1 0,9-9 0,-6 5 28,-1 1 0,0-2-1,-1 1 1,0-1 0,0-1-1,-1 1 1,0-1 0,-1 0-1,5-13 1,-9 21-84,-1 1-1,1 0 1,-1 0 0,1-1 0,-1 1-1,0 0 1,0 0 0,0-1-1,0 1 1,0 0 0,-1-1 0,1 1-1,-1 0 1,1 0 0,-1-1 0,0 1-1,0 0 1,0 0 0,0 0-1,0 0 1,0 0 0,-3-3 0,3 4-21,-1 0 0,1 0 0,-1 0 1,1 0-1,-1 0 0,0 0 0,1 1 1,-1-1-1,0 0 0,0 1 0,0-1 1,0 1-1,1 0 0,-1 0 1,0-1-1,0 1 0,0 0 0,0 1 1,0-1-1,0 0 0,1 1 0,-1-1 1,0 1-1,0-1 0,0 1 0,1 0 1,-1 0-1,-2 1 0,-3 2-14,1 1-1,0 0 1,0 0-1,0 0 1,1 0-1,-1 1 1,2 0-1,-1 0 1,0 1-1,1-1 1,1 1-1,-6 11 1,2-1-20,0 0-1,2 1 1,0 0 0,-3 20 0,4-14-13,-1 41 1,5-59 31,0-1 0,0 1 0,1 0 0,0 0-1,0 0 1,0 0 0,1 0 0,0-1 0,0 1 0,0-1-1,0 1 1,6 7 0,-7-12 5,1 1 0,-1-1 0,1 1 0,-1-1 0,1 0 0,0 0 0,0 0 0,-1 0-1,1 0 1,0 0 0,0 0 0,0-1 0,0 1 0,0-1 0,0 1 0,0-1 0,0 0 0,0 0 0,0 0 0,0 0 0,0 0 0,0 0 0,0 0 0,0-1-1,0 1 1,0-1 0,0 0 0,0 1 0,0-1 0,0 0 0,2-2 0,6-2-15,0-1 1,-1 0-1,0-1 1,12-10-1,152-165-60,-128 130 75,-40 46 2,-2 3-8,-1-1-1,1 1 1,0 0-1,0 0 1,0 1-1,0-1 1,0 0-1,1 1 1,-1 0 0,1 0-1,5-2 1,-9 4 8,1 0 0,-1 0 1,1 0-1,-1 1 0,0-1 0,1 0 1,-1 0-1,1 1 0,-1-1 1,0 0-1,1 1 0,-1-1 0,0 1 1,0-1-1,1 0 0,-1 1 1,0-1-1,0 1 0,0-1 0,1 0 1,-1 1-1,0-1 0,0 1 1,0-1-1,0 1 0,0-1 1,0 1-1,0-1 0,0 1 0,0-1 1,0 0-1,0 2 0,-1 18 10,1-19-4,-2 21 53,1-7 52,-1 0 1,2 0 0,0 0 0,1 1-1,0-1 1,1 0 0,1-1 0,4 16-1,-6-28-81,0 0-1,0 0 0,0 0 0,0 0 0,0-1 0,0 1 0,1 0 0,-1 0 0,1-1 0,-1 1 0,1-1 0,0 0 0,-1 1 0,1-1 0,0 0 0,0 0 0,0 0 0,0 0 0,0 0 0,0-1 0,3 1 0,-1 0-32,0 0 1,1-1 0,-1 0 0,1 0 0,-1 0-1,1-1 1,-1 1 0,1-1 0,-1 0-1,5-2 1,-3 1-144,0 0 0,-1 0 0,1-1 0,-1 0 0,1 0 0,-1 0 0,0 0 0,0-1 0,-1 0 0,1 0 0,-1 0 0,0-1 0,0 1 0,0-1 0,6-10 0,-5-2-353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8.074"/>
    </inkml:context>
    <inkml:brush xml:id="br0">
      <inkml:brushProperty name="width" value="0.025" units="cm"/>
      <inkml:brushProperty name="height" value="0.025" units="cm"/>
      <inkml:brushProperty name="color" value="#FFC114"/>
    </inkml:brush>
  </inkml:definitions>
  <inkml:trace contextRef="#ctx0" brushRef="#br0">0 0 21157,'5'10'598,"0"0"1,-1 0-1,-1 0 1,1 1 0,-2-1-1,1 1 1,0 18-1,2 0 192,16 104 420,9 47-931,-24-154-305,1-1 0,2 0 0,1 0 0,24 45 0,-1-14 13,-32-56 13,-1 0 1,0 0 0,0 0 0,1 0 0,-1 0-1,0 0 1,0 0 0,0 0 0,1 0-1,-1 0 1,0 0 0,0 0 0,1 0-1,-1 0 1,0 0 0,0 0 0,0 0 0,1 0-1,-1 0 1,0 0 0,0 0 0,0 0-1,1 0 1,-1-1 0,0 1 0,0 0 0,0 0-1,1 0 1,-1 0 0,0 0 0,0-1-1,0 1 1,0 0 0,0 0 0,1 0 0,-1-1-1,0 1 1,0 0 0,0 0 0,0 0-1,0-1 1,0 1 0,0 0 0,0 0-1,0-1 1,0 1 0,5-12 2,-5 12-2,8-26 16,20-42 0,-25 61-16,1-1-1,0 1 0,1 1 0,0-1 1,0 0-1,0 1 0,1 0 0,0 0 1,0 1-1,7-5 0,-11 8 0,-1 1 1,1 0-1,-1 0 1,1 0-1,0 0 1,-1 0-1,1 1 0,0-1 1,0 0-1,-1 1 1,1-1-1,0 1 0,0 0 1,0 0-1,0-1 1,0 1-1,0 1 1,0-1-1,-1 0 0,1 0 1,0 1-1,0-1 1,0 1-1,0-1 1,-1 1-1,1 0 0,0 0 1,0 0-1,-1 0 1,1 0-1,-1 0 0,1 0 1,-1 0-1,1 1 1,-1-1-1,0 0 1,0 1-1,0 0 0,0-1 1,2 3-1,1 4 13,-1 0 0,1 0 0,-1 0 0,-1 1-1,1-1 1,-2 1 0,3 14 0,-2 28 206,-4 60 0,0-25 179,2-85-389,0 1-1,0-1 1,0 0 0,0 1-1,0-1 1,0 0-1,0 0 1,0 1 0,1-1-1,-1 0 1,0 1-1,1-1 1,0 2 0,0-3-26,-1 0 0,0-1 0,1 1 0,-1 0 0,0 0 0,1 0 0,-1 0 0,0 0 0,1-1 0,-1 1 1,0 0-1,1 0 0,-1-1 0,0 1 0,0 0 0,1 0 0,-1-1 0,0 1 0,0 0 0,1-1 0,-1 1 1,0 0-1,0-1 0,0 1 0,0 0 0,0-1 0,1 0 0,12-35-1865,5-63-1020,-13 67 1906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8.478"/>
    </inkml:context>
    <inkml:brush xml:id="br0">
      <inkml:brushProperty name="width" value="0.025" units="cm"/>
      <inkml:brushProperty name="height" value="0.025" units="cm"/>
      <inkml:brushProperty name="color" value="#FFC114"/>
    </inkml:brush>
  </inkml:definitions>
  <inkml:trace contextRef="#ctx0" brushRef="#br0">1 94 19108,'2'3'392,"0"-1"0,1 1 0,0 0 0,-1-1 0,1 0 0,0 0 0,0 0 0,0 0 0,0 0 0,1 0 0,5 1 0,-6-2-184,0-1 1,0 0-1,0 0 1,0 0-1,0 0 1,0 0-1,0 0 1,0-1-1,-1 0 1,1 1-1,0-1 1,0 0-1,0-1 1,4-2-1,-1 1-85,-1 0-1,1 0 1,-1-1 0,0 0 0,0 0-1,0 0 1,-1 0 0,0-1-1,0 0 1,0 0 0,0 0-1,-1 0 1,0-1 0,0 1-1,0-1 1,3-12 0,-5 18-111,-1-1 0,0 0 0,1 0 0,-1 0 0,0 0 0,0 0-1,0 0 1,0 0 0,0 0 0,0 1 0,0-1 0,0 0 0,0 0 0,-1 0 0,1 0 0,0 0 0,0 0 0,-1 0 0,1 1 0,-1-1 0,1 0 0,-1 0 0,0-1 0,0 2-3,0-1 0,0 1 0,0 0 1,0 0-1,0-1 0,1 1 0,-1 0 1,0 0-1,0 0 0,0 0 0,0 0 0,0 0 1,0 0-1,0 0 0,0 1 0,0-1 1,1 0-1,-3 1 0,-2 1 12,0 1 0,0-1 0,1 1 0,-1 0 0,1 0 0,-7 6 0,2 1-19,1 1 0,0-1 0,0 1-1,1 0 1,1 1 0,0 0 0,1 0-1,0 0 1,1 1 0,0-1 0,1 1-1,0 0 1,1 0 0,1 0 0,0 14-1,1-25 1,0 0-1,0 0 1,0 0-1,0 0 1,1 0-1,-1 0 1,1-1-1,-1 1 1,1 0 0,0 0-1,0 0 1,0-1-1,0 1 1,0-1-1,0 1 1,0-1-1,1 1 1,-1-1-1,2 2 1,-1-2-1,-1 0 1,1-1 0,-1 1-1,1-1 1,-1 1 0,1-1-1,0 0 1,-1 1 0,1-1-1,0 0 1,-1 0 0,1 0 0,-1 0-1,1-1 1,0 1 0,-1 0-1,1-1 1,-1 1 0,1-1-1,-1 1 1,1-1 0,-1 0-1,3-1 1,13-8 17,-1-1 1,20-17-1,-26 19-46,0 0-1,1 1 1,0 1-1,1 0 1,-1 0-1,1 1 1,19-7 0,-29 12 13,1 1 0,0-1 0,-1 1 0,1-1 1,-1 1-1,1 0 0,0 0 0,-1 0 0,1 0 0,0 1 1,-1-1-1,1 1 0,0-1 0,-1 1 0,1 0 0,-1 0 1,0 0-1,1 0 0,-1 1 0,0-1 0,1 1 0,-1-1 1,0 1-1,0 0 0,0 0 0,2 2 0,1 5-27,1-1 0,-1 1-1,-1 0 1,0 0-1,5 16 1,-1-5 39,-8-19 9,0 0 1,1 0-1,-1 0 1,1 0-1,-1 0 1,1 0 0,-1 0-1,1 0 1,0 0-1,-1-1 1,1 1-1,0 0 1,0 0 0,0-1-1,-1 1 1,3 1-1,-3-2-1,1 0 0,-1 0 0,1 0 0,-1 0 0,1 0-1,0 0 1,-1 0 0,1 0 0,-1 0 0,1 0 0,-1-1 0,1 1-1,-1 0 1,1 0 0,-1 0 0,1-1 0,-1 1 0,1 0-1,-1 0 1,0-1 0,1 1 0,-1-1 0,1 1 0,3-5 37,-1 1 1,1-1-1,-1 0 1,5-10 0,-4 7-18,6-9 40,21-37 124,-28 51-185,-1-1-1,1 0 1,0 1-1,0-1 1,1 1-1,-1 0 1,1 0-1,-1 0 1,9-4-1,-12 7-6,1 0 1,-1-1-1,1 1 0,0 0 0,-1 0 0,1 0 0,-1 0 0,1 0 0,0 0 0,-1 0 0,1 0 0,-1 0 0,1 1 0,-1-1 1,1 0-1,0 0 0,-1 0 0,1 1 0,-1-1 0,1 0 0,-1 1 0,1-1 0,-1 0 0,0 1 0,1-1 0,-1 1 0,1-1 1,-1 1-1,0-1 0,1 0 0,-1 1 0,0 0 0,1-1 0,-1 1 0,0-1 0,0 1 0,0-1 0,0 1 0,1-1 0,-1 1 1,0 0-1,0-1 0,0 1 0,0-1 0,0 2 0,1 32-146,-1-30 92,-2 42-693,1-42 698,1-1 0,-1 0 0,0 0 0,1 0 0,-2 0 0,1 0 1,0 0-1,-1 0 0,1 0 0,-1 0 0,-4 5 0,-1-4-221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5:59.711"/>
    </inkml:context>
    <inkml:brush xml:id="br0">
      <inkml:brushProperty name="width" value="0.025" units="cm"/>
      <inkml:brushProperty name="height" value="0.025" units="cm"/>
      <inkml:brushProperty name="color" value="#FFC114"/>
    </inkml:brush>
  </inkml:definitions>
  <inkml:trace contextRef="#ctx0" brushRef="#br0">127 152 17428,'-4'-4'617,"0"-1"121,-1 0 0,0 0 0,0 0 0,-10-7 0,14 12-651,0-1 0,0 0 0,0 1-1,0-1 1,0 1 0,0-1 0,0 1-1,0-1 1,-1 1 0,1 0-1,0 0 1,0-1 0,0 1 0,-1 0-1,1 0 1,0 0 0,0 0-1,-1 1 1,1-1 0,0 0 0,0 0-1,0 1 1,0-1 0,0 1-1,-1-1 1,1 1 0,0-1 0,0 1-1,0 0 1,0-1 0,0 1-1,0 0 1,1 0 0,-2 1 0,-2 3 4,1 1 0,-1-1 0,1 1 1,1-1-1,-1 1 0,1 0 0,0 0 1,0 0-1,0 8 0,-7 62 425,8-63-396,-4 74 373,3-1 0,4 0 0,4 1 0,4-1 0,4-1 0,42 145 0,-52-217-472,0 1 6,0-1 0,1 1 0,1-1 0,13 22 0,-13-29 65,-3-11-33,-5-13-6,2 18-51,-8-50 116,-30-95 1,-30-44-95,60 169-41,6 14 16,1 1-16,-1 1 1,1 0 0,-1 0-1,0-1 1,0 1 0,-1 0-1,-2-3 1,30 41-347,-22-31 297,0 0 0,1 0 0,0 0 0,0 0 0,0-1 1,0 1-1,0-1 0,0 0 0,0 0 0,1-1 0,-1 1 0,1-1 0,-1 0 0,1 0 0,0 0 0,-1-1 1,9 0-1,-6-1-27,0 0 0,-1 0 0,1-1 0,-1 0 0,1-1 1,-1 1-1,0-1 0,0 0 0,0-1 0,0 1 0,9-9 1,4-6-51,0 0 0,0-2 0,-2 0 0,16-24 0,-9 12 193,-24 32-47,0 0 0,0 0 0,0 0 0,0 0 0,0 0-1,0 0 1,0 0 0,0 0 0,0-1 0,0 1 0,0 0-1,0 0 1,1 0 0,-1 0 0,0 0 0,0 0 0,0 0-1,0 0 1,0 0 0,0 0 0,0 0 0,0 0 0,1 0-1,-1-1 1,0 1 0,0 0 0,0 0 0,0 0 0,0 0-1,0 0 1,1 0 0,-1 0 0,0 0 0,0 0 0,0 1-1,0-1 1,0 0 0,0 0 0,0 0 0,1 0 0,-1 0-1,0 0 1,0 0 0,0 0 0,0 0 0,0 0 0,0 0-1,0 0 1,0 0 0,1 1 0,-1-1 0,0 0 0,0 0-1,0 0 1,0 0 0,0 0 0,0 0 0,0 0-1,0 0 1,0 1 0,0-1 0,0 0 0,0 0 0,0 0-1,0 0 1,2 17 94,-2 25-5,0-37-67,-1 5-12,1 0 1,1 1 0,0-1 0,0 1 0,1-1-1,3 11 1,-5-19-5,1-1-1,-1 1 0,1 0 1,0 0-1,0-1 0,0 1 1,0 0-1,0-1 0,0 1 1,0-1-1,1 0 0,-1 1 1,1-1-1,-1 0 0,1 0 1,-1 0-1,1 0 0,-1 0 1,1 0-1,0 0 0,0 0 1,-1-1-1,1 1 0,0-1 1,0 1-1,0-1 0,0 0 1,0 0-1,0 0 0,-1 0 1,1 0-1,0 0 0,0 0 1,0-1-1,0 1 0,0-1 1,-1 1-1,1-1 0,0 0 1,0 1-1,1-2 0,7-3 40,0 0-1,0-1 0,0 0 0,-1-1 1,0 0-1,0 0 0,8-10 0,4-5 95,27-39 0,-22 25-66,-3-2 1,-1-1 0,-1-1-1,-3 0 1,-1-2-1,-2 0 1,-2 0 0,14-81-1,-27 122-75,2-14 19,0 0 1,-2-20-1,0 32-17,0 0-1,0 0 1,0 0 0,-1 0 0,1 0 0,-1 0-1,0 0 1,0 1 0,0-1 0,0 0 0,-1 0-1,1 1 1,-1-1 0,1 1 0,-1-1 0,0 1-1,0 0 1,-3-3 0,4 4-4,-1 0 0,1 1 0,-1-1 1,1 0-1,-1 1 0,0-1 0,1 1 0,-1 0 0,1-1 1,-1 1-1,0 0 0,1 0 0,-1 0 0,0 0 0,1 0 1,-1 1-1,0-1 0,1 0 0,-1 1 0,1-1 0,-1 1 1,0-1-1,1 1 0,0 0 0,-1 0 0,-1 1 0,-4 3-6,1 0-1,0 0 0,0 0 0,-8 10 1,-5 9 26,0 0 1,1 2 0,2 0-1,1 1 1,1 0-1,1 1 1,1 1 0,2 0-1,1 1 1,1-1 0,2 2-1,1-1 1,1 1 0,0 31-1,4-52-5,1 1 0,0 0 0,1 0-1,0-1 1,0 1 0,1-1 0,1 0-1,0 0 1,5 11 0,-6-15-43,1 0 0,0 0 0,0 0 1,1-1-1,0 1 0,0-1 0,0 0 0,0 0 0,1-1 1,0 0-1,0 0 0,0 0 0,0-1 0,13 5 1,-9-5-254,2 0-1,-1 0 1,0-2 0,0 1 0,1-2 0,-1 1 0,1-1 0,-1-1 0,0 0 0,1-1 0,-1 0 0,0-1 0,0 0 0,0 0 0,19-10 0,6-4-608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1.236"/>
    </inkml:context>
    <inkml:brush xml:id="br0">
      <inkml:brushProperty name="width" value="0.05" units="cm"/>
      <inkml:brushProperty name="height" value="0.05" units="cm"/>
    </inkml:brush>
  </inkml:definitions>
  <inkml:trace contextRef="#ctx0" brushRef="#br0">19 76 15507,'1'1'122,"0"-1"1,0 1-1,-1 0 0,1 0 0,0-1 0,-1 1 0,1 0 1,0 0-1,-1 0 0,1 0 0,-1 0 0,0 0 0,1 0 0,-1 0 1,1 0-1,-1 0 0,0 0 0,0 0 0,0 0 0,0 0 0,0 2 1,-3 26 906,0-17-11,-19 249 606,21-256-1558,1 1 0,1-1-1,-1 0 1,1 0 0,0 0-1,0 1 1,3 8 0,-3-13-37,-1 0 0,1 0 0,-1 0 1,1 0-1,0 0 0,0 0 0,-1-1 0,1 1 0,0 0 0,0 0 0,0 0 1,0-1-1,0 1 0,0-1 0,0 1 0,0-1 0,0 1 0,1-1 1,-1 1-1,0-1 0,0 0 0,0 0 0,0 1 0,1-1 0,-1 0 0,0 0 1,0 0-1,0 0 0,1-1 0,-1 1 0,0 0 0,0 0 0,0-1 0,0 1 1,0-1-1,1 1 0,-1-1 0,0 1 0,0-1 0,1-1 0,12-7 206,0-1 0,0 0 0,-1-1-1,-1-1 1,0 0 0,17-21-1,-17 18-55,29-30 176,-3-1 1,-2-2-1,-2-2 0,37-70 0,-71 118-424,9-20-165,-9 22 159,1-1 0,-1 1 0,0 0 0,0-1 0,0 1 0,1 0 0,-1-1 0,0 1 0,0-1 0,0 1 0,0 0 0,0-1 0,0 1 0,0-1 0,0 1 0,0 0 0,0-1 0,0 1 0,0-1 0,0 1 0,0 0 0,0-1 0,-1 1 0,1 0 0,0-1 0,0 1 0,0-1 0,0 1 0,-1 0 0,1-1 0,0 1 0,0 0 0,-1 0 0,1-1 0,0 1 0,-1 0 0,1 0 0,0-1 0,-1 1-1,1 0 1,0 0 0,-1 0 0,1-1 0,-1 1 0,1 0 0,-1 0-10,0 1-1,0-1 1,0 0-1,0 1 1,1-1-1,-1 1 1,0-1-1,0 1 1,1-1-1,-1 1 1,0-1 0,1 1-1,-1 0 1,1 0-1,-1-1 1,0 1-1,1 0 1,0 0-1,-1 0 1,-4 12-1000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0.190"/>
    </inkml:context>
    <inkml:brush xml:id="br0">
      <inkml:brushProperty name="width" value="0.025" units="cm"/>
      <inkml:brushProperty name="height" value="0.025" units="cm"/>
      <inkml:brushProperty name="color" value="#FFC114"/>
    </inkml:brush>
  </inkml:definitions>
  <inkml:trace contextRef="#ctx0" brushRef="#br0">96 14 18924,'-29'18'2022,"25"-16"-1668,0 0-1,0 0 1,0 1-1,1-1 1,-1 1-1,1 0 1,-1 0-1,-4 6 1,66-46 686,-50 29-990,10-7-7,-14 15 28,-5 9 77,-2 0 61,3-8-81,0 1 0,0-1-1,-1 1 1,1-1 0,0 1-1,-1-1 1,1 0 0,-1 1-1,0-1 1,0 0-1,1 0 1,-1 1 0,0-1-1,0 0 1,0 0 0,-1 1-1,-3-28 819,7 25-950,0 0 46,-4-2-50,0 2-159,0 0-1,0 0 0,0 0 0,0 0 0,0 0 0,0 0 0,0 1 0,0-1 0,0 1 0,0-1 0,0 1 0,0 0 0,0 0 0,-1 0 0,-3 0 0,-34 8-1637,19-2 939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0.722"/>
    </inkml:context>
    <inkml:brush xml:id="br0">
      <inkml:brushProperty name="width" value="0.025" units="cm"/>
      <inkml:brushProperty name="height" value="0.025" units="cm"/>
      <inkml:brushProperty name="color" value="#FFC114"/>
    </inkml:brush>
  </inkml:definitions>
  <inkml:trace contextRef="#ctx0" brushRef="#br0">44 53 18452,'1'-1'307,"0"0"-49,-1 0 0,1 0 0,-1-1-1,1 1 1,-1 0 0,1-1 0,-1 1-1,0 0 1,1-1 0,-1 1 0,0-1 0,0 1-1,0 0 1,0-1 0,0 1 0,0-1-1,-1 1 1,0-2 0,1 3-192,0 0 0,0 0 0,-1 0 0,1 0 0,0 0-1,0 0 1,-1 0 0,1 0 0,0 0 0,-1 0 0,1 0 0,0 0 0,0 0 0,-1 1-1,1-1 1,0 0 0,0 0 0,-1 0 0,1 0 0,0 0 0,0 1 0,-1-1 0,1 0-1,0 0 1,0 0 0,0 1 0,0-1 0,-1 0 0,1 0 0,0 1 0,0-1 0,0 0 0,0 0-1,0 1 1,0-1 0,0 0 0,0 0 0,0 1 0,-7 13 650,0 2-545,1 1 1,1 0-1,0 0 1,2 0-1,0 1 0,0 0 1,2-1-1,0 1 0,3 29 1,-2-45-163,0-1 0,0 0 0,0 0 0,0 1 0,1-1 0,-1 0 0,0 0 0,1 1 0,-1-1 0,1 0 0,-1 0 0,1 0 0,-1 1 1,1-1-1,0 0 0,0 0 0,-1 0 0,1 0 0,0 0 0,0-1 0,0 1 0,0 0 0,0 0 0,0-1 0,2 2 0,-2-2 4,1 0 0,-1 0 0,1 0 0,-1-1-1,1 1 1,-1 0 0,1 0 0,-1-1 0,1 1-1,-1-1 1,0 1 0,1-1 0,-1 0 0,0 0 0,1 0-1,-1 1 1,2-3 0,5-4 46,0 0 0,-1-1 0,0 0 0,10-15 0,-9 10 12,0 0-1,-1 0 0,0-1 1,4-16-1,-8 23-44,-1 0 1,-1 0-1,1 0 1,-1 0-1,0 0 1,-1 0-1,1-1 1,-2 1-1,1 0 1,-3-13-1,3 18-24,-1 0 0,1 0 0,-1 0 0,0 0 0,0 0-1,0 1 1,0-1 0,0 0 0,0 0 0,0 1 0,0-1 0,-1 0 0,1 1-1,-1 0 1,1-1 0,-1 1 0,0 0 0,1-1 0,-1 1 0,0 0 0,0 1 0,0-1-1,0 0 1,0 0 0,0 1 0,0-1 0,0 1 0,0 0 0,0-1 0,0 1-1,-3 0 1,1 1-34,1-1 1,-1 1-1,1-1 0,0 1 0,-1 0 0,1 0 0,0 1 0,0-1 0,0 1 1,0 0-1,0-1 0,0 1 0,0 0 0,0 1 0,1-1 0,-1 0 0,1 1 1,-3 3-1,2 0-233,-1 0 1,1 0 0,0 0 0,1 0 0,-1 1 0,1-1-1,1 1 1,-2 10 0,2-14 136,1-1 0,-1 1-1,1-1 1,0 1 0,0-1 0,0 1-1,1-1 1,-1 1 0,0-1 0,1 1-1,0-1 1,-1 1 0,1-1 0,0 1 0,0-1-1,1 0 1,-1 0 0,0 0 0,1 1-1,-1-1 1,1-1 0,0 1 0,-1 0-1,1 0 1,0-1 0,3 3 0,15 2-823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1.396"/>
    </inkml:context>
    <inkml:brush xml:id="br0">
      <inkml:brushProperty name="width" value="0.025" units="cm"/>
      <inkml:brushProperty name="height" value="0.025" units="cm"/>
      <inkml:brushProperty name="color" value="#FFC114"/>
    </inkml:brush>
  </inkml:definitions>
  <inkml:trace contextRef="#ctx0" brushRef="#br0">140 97 20452,'-3'-4'442,"0"0"1,0 1-1,0-1 0,0 1 0,-1 0 0,0 0 0,0 0 0,0 0 0,0 1 1,0-1-1,-6-1 0,8 3-357,0 1 0,0 0 0,1-1 0,-1 1 0,0 0 0,0 0 0,0 0 0,0 1 0,0-1-1,1 0 1,-1 1 0,0-1 0,0 1 0,1-1 0,-1 1 0,0 0 0,1 0 0,-1 0 0,0 0 0,1 0 0,-1 0 0,1 0 0,0 1 0,-1-1 0,1 1 0,0-1 0,0 0 0,0 1 0,0 0 0,0-1 0,-1 4 0,-5 8-45,1 0 0,1 1-1,0 0 1,1 0 0,0 0 0,1 0 0,1 1 0,0-1 0,1 1 0,0 0 0,3 17 0,-2-29-44,0-1 1,0 0 0,1 0 0,-1 0 0,1 1 0,-1-1 0,1 0-1,0 0 1,0 0 0,0 0 0,0 0 0,0 0 0,1 0 0,-1-1-1,0 1 1,1 0 0,0-1 0,-1 1 0,1-1 0,0 1 0,0-1-1,-1 0 1,5 2 0,1-1-41,0 0 0,0 0-1,0-1 1,0 0 0,0 0 0,8-1-1,-7 1-49,1-1 1,-1 1-1,1 0 0,13 5 0,-17-4 40,0 0-1,0 0 1,0 1 0,0 0 0,-1 0 0,1 1 0,-1-1 0,0 1 0,0 0 0,0 0-1,0 0 1,4 7 0,-3-2-14,0-1 1,-1 0-1,0 1 0,0 0 0,-1 0 0,4 17 0,-4-6 75,-1 0 0,0 0 0,-2 0 0,0 0 0,-1 0 0,-5 28 0,-11 22 410,15-64-336,0 0-1,0-1 1,-1 1 0,1-1 0,-1 1-1,-1-1 1,1 0 0,-1-1 0,-7 9-1,10-12-57,0 0 1,0 0-1,0-1 0,0 1 0,0 0 0,0 0 0,0-1 0,0 1 0,0-1 1,0 1-1,-1-1 0,1 1 0,0-1 0,0 0 0,-1 0 0,1 0 0,0 1 1,-1-1-1,1 0 0,0-1 0,0 1 0,-1 0 0,0 0 0,0-1-5,0 0 0,0 0 0,0 0 0,1-1 0,-1 1 0,0 0 0,1-1 0,-1 1 0,1-1 0,-1 1 0,1-1 0,-2-3 0,-2-4-29,0 1 0,1-1 1,1-1-1,-1 1 0,-1-10 1,1 2-35,1 0 1,0 0 0,2 0-1,0 0 1,0-1 0,2 1 0,0 0-1,1 0 1,1 0 0,0 0-1,1 1 1,1-1 0,1 1-1,0 0 1,1 0 0,1 1 0,0 0-1,1 0 1,1 1 0,0 0-1,1 1 1,0 0 0,19-16 0,36-28 77,-36 34 103,-1-2 1,-2-1-1,0-2 0,29-39 0,-53 63-74,0-1 0,0 0-1,-1 1 1,0-1 0,0 0-1,0 0 1,0-1 0,1-5-1,-3 11-52,0-1 0,0 1 0,0 0 0,0-1 0,0 1 0,0 0 0,0-1 0,0 1 0,0-1 0,0 1 0,0 0 0,0-1 0,0 1 0,0 0 0,0-1 0,0 1 0,0 0 0,-1-1 0,1 1 0,0 0 0,0-1 0,0 1 0,0 0 0,-1-1 0,1 1 0,0 0 0,-1 0 0,1-1 0,0 1 0,0 0 0,-1 0 0,1-1 0,0 1 0,-1 0 0,1 0 0,0 0 0,-1 0 0,1 0 0,0 0 0,-1-1 0,1 1 0,-1 0 0,1 0 0,0 0 0,-1 0 0,1 0 0,0 0 0,-1 0 0,1 1 0,0-1 0,-1 0 0,1 0 0,-1 0 0,1 0 0,0 0 0,-1 1 0,-18 10 217,9-3-171,0 2 0,1-1 0,0 1 0,1 1 0,0 0 0,1 0 0,0 0 0,-5 13 0,7-15-84,1 1 1,1-1-1,0 1 0,0 0 1,1 0-1,0 0 1,0 0-1,1 1 1,1-1-1,0 0 1,1 11-1,-1-19-41,1 1 0,-1-1-1,1 0 1,-1 1 0,1-1-1,0 1 1,0-1 0,0 0 0,0 0-1,0 0 1,1 1 0,-1-1 0,1 0-1,-1-1 1,1 1 0,0 0 0,-1 0-1,4 2 1,-2-3 13,0 1 0,1-1 0,-1 0 0,0 0 0,0 0 0,0 0 0,1-1 0,-1 1 0,0-1 0,1 0 1,-1 0-1,1 0 0,3-1 0,24-5-422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2.281"/>
    </inkml:context>
    <inkml:brush xml:id="br0">
      <inkml:brushProperty name="width" value="0.025" units="cm"/>
      <inkml:brushProperty name="height" value="0.025" units="cm"/>
      <inkml:brushProperty name="color" value="#FFC114"/>
    </inkml:brush>
  </inkml:definitions>
  <inkml:trace contextRef="#ctx0" brushRef="#br0">7 57 16612,'0'0'89,"0"0"1,0 0 0,1 0-1,-1 0 1,0-1 0,0 1-1,0 0 1,1 0 0,-1 0-1,0 0 1,0 0 0,0 0-1,0 0 1,1 0 0,-1 0-1,0 0 1,0 0 0,0 1-1,1-1 1,-1 0 0,0 0-1,0 0 1,0 0 0,1 0-1,-1 0 1,0 0 0,0 0-1,0 1 1,0-1 0,0 0-1,1 0 1,-1 0 0,0 0 0,0 0-1,0 1 1,0-1 0,0 0-1,0 0 1,0 0 0,0 0-1,0 1 1,1-1 0,-1 0-1,0 0 1,0 0 0,0 1-1,0-1 1,0 0 0,2 20 2279,-5 28-494,2-40-1478,-3 37 521,-4 58 209,8-88-1034,0-1 1,1 0-1,1 0 0,0 0 0,5 14 0,-7-27-85,0 1-1,1-1 1,-1 0-1,0 0 1,1 1-1,-1-1 0,1 0 1,-1 0-1,1 0 1,0 0-1,-1 0 1,1 0-1,0 0 0,0 0 1,0 0-1,0 0 1,0 0-1,0-1 1,0 1-1,0 0 0,0-1 1,0 1-1,0-1 1,2 1-1,-1 0 3,-1-2-1,1 1 1,0 0 0,-1 0-1,1-1 1,-1 1-1,1 0 1,0-1 0,-1 0-1,1 1 1,-1-1-1,0 0 1,1 0 0,-1 0-1,0 0 1,2-1 0,5-5 30,0-1 0,0 0 1,-1-1-1,7-10 0,55-97 197,-18 27-168,-50 87-78,0 0 0,0 1 0,1-1 0,-1 0 0,1 0 0,-1 1 0,1-1 0,-1 0 0,1 1 0,0 0 0,0-1 1,3-1-1,-5 3 5,0 0 0,1 0 0,-1 0 0,1 0 0,-1 0 1,1 0-1,-1 0 0,0 0 0,1 0 0,-1 0 0,1 0 1,-1 0-1,0 1 0,1-1 0,-1 0 0,1 0 0,-1 0 0,0 0 1,1 1-1,-1-1 0,0 0 0,1 0 0,-1 1 0,1-1 1,7 17-63,7 52-88,-10-41 105,2 0 0,10 29 0,-15-54 51,-1 1 1,1-1-1,-1 0 1,1 0-1,0 0 1,0 0-1,0 0 0,1 0 1,-1 0-1,1-1 1,-1 1-1,1-1 1,0 0-1,5 3 1,-6-3 5,1-2 1,-1 1-1,1 0 1,0 0-1,-1-1 1,1 1-1,0-1 0,-1 0 1,1 0-1,0 0 1,0 0-1,-1 0 1,1-1-1,0 1 1,-1-1-1,1 0 1,-1 0-1,1 0 1,-1 0-1,3-1 0,7-5 46,0-1 0,-1 0 0,0 0-1,-1-1 1,0 0 0,0-1 0,15-21-1,50-82 355,6-41-149,-75 147-291,-4 13-2,-2 13-8,0-18 42,-3 24-41,-6 88-60,9-97 101,1 0 1,0 0-1,1 0 0,8 31 1,-9-44 1,-1 0 1,2 0-1,-1 0 1,0 0-1,1-1 1,-1 1-1,1 0 1,0-1-1,0 1 1,0-1-1,3 3 1,-4-4-14,-1-1 0,1 1 0,0-1 0,0 1 0,0-1 1,0 1-1,0-1 0,0 0 0,0 1 0,0-1 0,0 0 0,0 0 1,0 0-1,0 0 0,0 0 0,0 0 0,0 0 0,0 0 0,0-1 0,0 1 1,0 0-1,0 0 0,0-1 0,0 1 0,0-1 0,0 1 0,0-1 0,0 1 1,0-1-1,-1 0 0,1 1 0,0-1 0,0 0 0,-1 0 0,1 1 0,0-3 1,4-2-237,-1-2 0,0 1 1,0 0-1,0-1 1,-1 1-1,0-1 1,0 0-1,-1 0 0,0-1 1,0 1-1,0-10 1,2-13-496,-2-45 1,-2 45 504,1-44-723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2.737"/>
    </inkml:context>
    <inkml:brush xml:id="br0">
      <inkml:brushProperty name="width" value="0.025" units="cm"/>
      <inkml:brushProperty name="height" value="0.025" units="cm"/>
      <inkml:brushProperty name="color" value="#FFC114"/>
    </inkml:brush>
  </inkml:definitions>
  <inkml:trace contextRef="#ctx0" brushRef="#br0">6 1 15635,'-4'33'1649,"3"1"-1161,4-1-448,4-1 1256,6-7-1048,2-2-80,10-7-200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3.190"/>
    </inkml:context>
    <inkml:brush xml:id="br0">
      <inkml:brushProperty name="width" value="0.025" units="cm"/>
      <inkml:brushProperty name="height" value="0.025" units="cm"/>
      <inkml:brushProperty name="color" value="#FFC114"/>
    </inkml:brush>
  </inkml:definitions>
  <inkml:trace contextRef="#ctx0" brushRef="#br0">199 434 17924,'-22'12'1247,"0"2"1,0 1 0,1 0-1,-22 23 1,36-32-1032,1 1 0,0 0 0,0 0 0,1 0 0,0 0 0,0 1 0,1 0 0,0 0 0,0 0 0,1 0 0,0 1 0,0-1 0,1 1 0,0 0 0,-1 15 0,3-21-198,0 0 0,0 0 0,0-1 0,0 1 0,0 0 0,1 0 0,-1 0 0,1 0 0,0-1 0,0 1 0,0 0 0,0-1 0,0 1 0,1 0 0,-1-1 0,1 0 0,-1 1 0,1-1 0,0 0 0,0 0 0,0 0 0,0 0 0,1 0 0,-1 0 0,0-1 0,1 1 0,-1-1 0,1 0 0,0 0 0,-1 0 0,1 0 0,0 0-1,0 0 1,-1-1 0,1 1 0,0-1 0,0 0 0,0 0 0,0 0 0,3 0 0,5-2-11,0 0-1,0-1 1,-1 0-1,1 0 1,-1-2-1,0 1 1,0-1 0,0 0-1,0-1 1,-1 0-1,10-9 1,3-4 11,-1-1 1,0 0 0,19-27 0,-16 16-27,-1-2 1,-2 0 0,-1-1-1,-1-2 1,-2 0 0,-2 0-1,-1-2 1,-2 1 0,12-70-1,-23 101-5,0 0-1,0 0 1,0 1-1,-1-1 1,0 0-1,-1 0 0,1 0 1,-1 0-1,0 0 1,-2-6-1,2 11 12,1 1-1,0 0 1,0-1 0,-1 1 0,1 0-1,0-1 1,-1 1 0,1 0 0,-1 0-1,1-1 1,0 1 0,-1 0-1,1 0 1,0 0 0,-1 0 0,1-1-1,-1 1 1,1 0 0,-1 0-1,1 0 1,0 0 0,-1 0 0,1 0-1,-1 0 1,1 0 0,-1 0 0,1 0-1,0 1 1,-1-1 0,1 0-1,-1 0 1,1 0 0,0 0 0,-1 1-1,1-1 1,-1 0 0,1 0-1,0 1 1,-1-1 0,1 0 0,0 1-1,-1-1 1,-15 19-45,3 1 30,2 2 0,0 0 0,0 0 1,-10 37-1,11-23 49,1 1 0,-6 51 0,13-69-3,1 0-1,0 0 1,1-1 0,5 34 0,-4-46-19,1 0 0,0 0 0,-1 0 0,2-1 0,-1 1 0,1 0 0,0-1-1,4 6 1,-5-8-5,1 0 1,0 0-1,-1 0 0,1-1 0,0 1 0,0-1 0,0 0 0,1 0 1,-1 0-1,0 0 0,1 0 0,-1-1 0,1 0 0,5 2 0,-1-2-5,1 0 0,-1 0 0,1-1 0,0 0 0,-1-1 0,1 0 0,-1 0 0,1-1-1,-1 0 1,0 0 0,0-1 0,0 0 0,0 0 0,9-6 0,2-1-5,-2-2 0,0 1 1,0-2-1,27-27 0,-16 11 44,-2-3-1,-1 0 1,-1-1 0,-2-1-1,-1-1 1,-1-2 0,-3 1-1,-1-2 1,19-65 0,-32 91 6,0 1 0,-1-1 0,0 0 0,0 0 0,-1-19 1,-6 16 61,5 15-103,0-1-1,0 1 0,-1 0 1,1 0-1,0 0 0,0 0 1,-1-1-1,1 1 0,0 0 1,0 0-1,-1 0 1,1 0-1,0 0 0,0 0 1,-1 0-1,1 0 0,0 0 1,-1 0-1,1 0 0,0 0 1,0 0-1,-1 0 0,1 0 1,0 0-1,0 0 0,-1 0 1,1 0-1,0 0 1,-1 1-1,-1 0 8,0 1 1,0-1 0,0 1-1,0 0 1,1 0 0,-1-1-1,1 1 1,-1 1-1,1-1 1,-2 3 0,-7 14 8,2 1 1,0 0 0,1 0 0,1 1-1,-4 24 1,3-5-13,-2 76 1,9-90-18,0 0 0,2 1 0,1-1 0,1 0 0,2 0-1,0-1 1,2 0 0,0 0 0,2 0 0,25 44 0,23 28-1975,-101-155 919,-4 1 1,-80-75 0,64 68 1775,61 62-652,-18-22 453,20 24-487,-1 0 0,1-1 1,-1 1-1,1-1 1,0 1-1,-1-1 1,1 1-1,0-1 0,0 0 1,-1 1-1,1-1 1,0 1-1,0-1 1,0 1-1,-1-1 0,1 0 1,0 1-1,0-1 1,0 0-1,0 1 1,0-1-1,1 1 0,-1-1 1,0 0-1,0 1 1,0-1-1,0 1 1,1-1-1,-1 0 0,0 1 1,0-1-1,1 1 1,-1-1-1,0 1 1,1-1-1,-1 1 0,1-1 1,-1 1-1,1 0 1,-1-1-1,1 1 1,0-1-1,6-1 108,1 1 0,-1 0 0,1 0 0,0 1 0,-1-1 0,1 2 0,0-1 0,-1 1 0,10 2 0,4 0 35,53 4-1171,111-5 0,-150-5 607,-7-6-158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3.644"/>
    </inkml:context>
    <inkml:brush xml:id="br0">
      <inkml:brushProperty name="width" value="0.025" units="cm"/>
      <inkml:brushProperty name="height" value="0.025" units="cm"/>
      <inkml:brushProperty name="color" value="#FFC114"/>
    </inkml:brush>
  </inkml:definitions>
  <inkml:trace contextRef="#ctx0" brushRef="#br0">0 23 15619,'3'3'1737,"21"-3"-649,9-4-208,15-1 977,9-2-33,23 3-200,6 1-39,13 1-345,3 1-160,13 1-504,5 1-280,10-1-552,-1 6-384,-7-4-736,-3 0-233,-3-2 1113,-1 0-360,-3-8-128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4.547"/>
    </inkml:context>
    <inkml:brush xml:id="br0">
      <inkml:brushProperty name="width" value="0.025" units="cm"/>
      <inkml:brushProperty name="height" value="0.025" units="cm"/>
      <inkml:brushProperty name="color" value="#FFC114"/>
    </inkml:brush>
  </inkml:definitions>
  <inkml:trace contextRef="#ctx0" brushRef="#br0">5 1 16011,'-1'13'2994,"0"117"1189,-1 10-2550,20 174 1,-18-307-1556,1 0 0,1 0 0,0 0-1,0 0 1,0 0 0,6 12 0,-7-17-62,0-1 1,-1 0-1,1 1 1,0-1-1,0 0 0,0 0 1,0 0-1,1 0 1,-1 0-1,0 0 0,0 0 1,0-1-1,1 1 1,-1 0-1,1 0 0,-1-1 1,0 1-1,1-1 1,-1 0-1,1 1 0,-1-1 1,1 0-1,-1 0 1,1 0-1,-1 0 0,1 0 1,-1 0-1,1 0 1,-1-1-1,1 1 0,-1 0 1,1-1-1,-1 1 1,1-1-1,-1 0 0,0 1 1,3-3-1,11-6 52,0-1 0,0-1-1,-1 0 1,24-26-1,-28 26-45,0 1-1,0 0 0,1 0 1,0 2-1,1-1 0,0 1 0,0 1 1,1 0-1,15-5 0,-25 11-18,0 0 1,1 0-1,-1 0 1,1 0-1,-1 1 0,1 0 1,-1 0-1,0 0 0,1 0 1,-1 0-1,1 1 0,-1-1 1,1 1-1,-1 0 1,0 0-1,0 0 0,1 1 1,2 1-1,-2 0 0,0 0 1,0 0-1,-1 1 0,1-1 1,-1 1-1,0-1 1,0 1-1,0 0 0,0 1 1,-1-1-1,3 7 0,2 7 3,-1 1-1,-1 0 0,0 0 0,-1 0 1,0 24-1,3 47 298,-2-179 1054,-6-124-466,1 210-884,0-1 0,0 1 0,1 0 0,-1 0-1,1 0 1,0 0 0,0 0 0,1-5 0,-1 8-11,-1-1 1,1 0-1,-1 1 0,1-1 1,0 0-1,-1 1 1,1-1-1,0 0 1,-1 1-1,1-1 0,0 1 1,0 0-1,-1-1 1,1 1-1,0-1 1,0 1-1,0 0 0,0 0 1,-1 0-1,1-1 1,0 1-1,0 0 1,0 0-1,0 0 0,0 0 1,0 0-1,-1 0 1,1 1-1,0-1 1,0 0-1,0 0 0,0 1 1,1-1-1,28 11-285,-13-5-220,1 0 1,0-1-1,0-1 1,0-1-1,19 1 1,-17-5-986,-19 1 1444,0 0 0,-1 0 0,1-1 0,0 1 0,-1 0 0,1 0 0,-1-1 0,1 1 0,0 0 1,-1-1-1,1 1 0,-1 0 0,1-1 0,-1 1 0,0-1 0,1 1 0,-1-1 0,1 1 0,-1-1 0,0 1 0,1-1 0,-1 1 0,0-1 0,1 0 0,-1 1 0,0-1 0,0 1 0,0-1 0,0 0 0,0 0 1,-2-8-813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4.969"/>
    </inkml:context>
    <inkml:brush xml:id="br0">
      <inkml:brushProperty name="width" value="0.025" units="cm"/>
      <inkml:brushProperty name="height" value="0.025" units="cm"/>
      <inkml:brushProperty name="color" value="#FFC114"/>
    </inkml:brush>
  </inkml:definitions>
  <inkml:trace contextRef="#ctx0" brushRef="#br0">0 111 15803,'2'6'2265,"15"-7"-1217,12-7-440,4-3 1961,11-6-1673,6 1-352,9-1-808,3 1 584,5 0-328,2 2-216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5.456"/>
    </inkml:context>
    <inkml:brush xml:id="br0">
      <inkml:brushProperty name="width" value="0.025" units="cm"/>
      <inkml:brushProperty name="height" value="0.025" units="cm"/>
      <inkml:brushProperty name="color" value="#FFC114"/>
    </inkml:brush>
  </inkml:definitions>
  <inkml:trace contextRef="#ctx0" brushRef="#br0">208 17 13563,'-1'-2'176,"-1"1"0,1 0 0,-1-1 0,1 1 0,-1 0 0,0 0 0,0 0 0,0 0 0,1 0 0,-1 0 0,0 0 0,0 1 0,0-1 0,0 1 0,-1-1 0,1 1 0,0 0 0,0 0 1,0 0-1,0 0 0,-3 1 0,1 0 116,0 0 1,0 0-1,0 1 1,1 0-1,-1 0 1,0 0 0,1 0-1,0 0 1,-1 1-1,-3 3 1,-4 6 314,0 0 1,1 1 0,0 0-1,-13 22 1,-13 36 337,33-63-870,-1 0 0,2 1-1,-1-1 1,1 1 0,1-1-1,-2 17 1,3-23-70,0-1 1,0 0-1,0 1 0,0-1 1,0 0-1,0 0 0,0 1 1,0-1-1,1 0 0,-1 1 1,0-1-1,1 0 0,-1 0 0,1 0 1,-1 0-1,1 1 0,0-1 1,0 0-1,-1 0 0,1 0 1,0 0-1,0 0 0,0-1 1,1 2-1,0-1-2,0-1 0,-1 0 1,1 1-1,-1-1 0,1 0 0,0 0 0,-1 0 1,1 0-1,-1 0 0,1 0 0,0-1 1,-1 1-1,1 0 0,-1-1 0,1 1 0,1-2 1,6-2 5,0-1 0,-1 1 0,0-2 0,0 1 1,7-8-1,11-13 42,-2 0 1,37-53-1,-31 39-17,-28 37-36,-1 1-1,1 0 1,0-1 0,0 1-1,0 0 1,1 0 0,-1 0-1,0 0 1,4-1 0,-5 3 0,-1 0 1,0-1-1,1 1 0,-1 0 1,1 0-1,-1 0 0,0 0 1,1 0-1,-1 0 0,1 0 1,-1 0-1,1 0 0,-1 0 1,0 0-1,1 0 0,-1 1 1,1-1-1,-1 0 0,0 0 1,1 0-1,-1 0 0,0 1 1,1-1-1,0 1 0,6 15-40,-3 10-18,3 47 1,-7-51 80,2-1 1,1 1-1,7 30 1,-10-50-10,1 0 0,-1-1 1,1 1-1,-1-1 0,1 1 0,0-1 1,-1 0-1,1 1 0,0-1 0,0 0 1,0 1-1,0-1 0,0 0 0,0 0 1,1 0-1,-1 0 0,3 2 0,-3-3 2,0 1-1,0-1 1,0 0 0,1 0-1,-1 0 1,0 0-1,0 0 1,0 0-1,1 0 1,-1 0 0,0 0-1,0 0 1,0-1-1,0 1 1,1 0-1,-1-1 1,0 1-1,1-2 1,5-2 46,-1-1 0,1 0 0,-1 0 0,-1-1 1,8-8-1,-12 14-59,26-32 175,24-26 42,-46 52-231,1 1-1,1 0 1,-1 0 0,1 0 0,-1 1 0,14-7-1,-19 11 6,0-1-1,1 0 0,-1 1 0,0 0 0,1-1 0,-1 1 0,1 0 1,-1 0-1,0-1 0,1 1 0,-1 0 0,1 0 0,-1 1 0,0-1 1,1 0-1,-1 0 0,1 1 0,-1-1 0,0 1 0,1-1 0,1 2 1,-1 0-5,0-1 1,-1 1 0,1-1 0,-1 1 0,1 0 0,-1 0 0,0 0 0,0 0 0,0 0-1,0 0 1,0 0 0,1 3 0,1 6-27,-1 0 1,0 0-1,0 0 1,0 13-1,-2-22 36,0 9 7,-1-7 11,1-1-1,0 0 1,0 0-1,1 0 1,-1 0-1,0 0 1,1 0-1,0 1 1,0-1-1,0 0 1,0-1-1,0 1 1,0 0-1,3 4 1,-3-7-3,0 0 0,-1 1 0,1-1 1,0 0-1,0 0 0,-1 1 1,1-1-1,0 0 0,0 0 0,0 0 1,-1 0-1,1 0 0,0 0 1,0 0-1,0 0 0,-1 0 1,1-1-1,0 1 0,0 0 0,0 0 1,-1-1-1,1 1 0,0 0 1,-1-1-1,1 1 0,0-1 0,-1 1 1,1-1-1,0 1 0,-1-1 1,1 1-1,-1-1 0,1-1 0,24-26 232,-20 22-176,9-11 55,28-32 105,-39 47-228,0-1 0,-1 1 0,1-1 0,0 1 0,0 0 0,0 0 0,1 0 0,-1 1 0,0-1 0,1 1 0,-1 0 0,1 0 0,5-1 0,-8 2-14,0 0 0,1 0 0,-1 0 0,0 1 0,0-1 0,0 1 0,1-1 0,-1 1 0,0-1 0,0 1 0,0-1 0,0 1 0,0 0 0,0 0 0,0-1 1,-1 1-1,1 0 0,0 0 0,0 0 0,0 0 0,-1 0 0,1 0 0,-1 0 0,1 0 0,-1 0 0,1 1 0,-1-1 0,1 0 0,-1 2 0,6 37-1006,-6-12 138,-1-20 666,1 0 1,0-1-1,2 15 0,2-9-309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2.232"/>
    </inkml:context>
    <inkml:brush xml:id="br0">
      <inkml:brushProperty name="width" value="0.05" units="cm"/>
      <inkml:brushProperty name="height" value="0.05" units="cm"/>
    </inkml:brush>
  </inkml:definitions>
  <inkml:trace contextRef="#ctx0" brushRef="#br0">10 91 15075,'-1'0'100,"1"0"-1,-1 0 0,1-1 1,-1 1-1,1 0 0,-1-1 1,1 1-1,-1 0 0,1-1 1,-1 1-1,1-1 0,0 1 1,-1-1-1,1 1 0,0-1 1,-1 1-1,1-1 0,0 1 1,0-1-1,-1 0 0,1 1 1,0-1-1,0 1 0,0-1 1,0 0-1,0 1 0,0-1 1,0 1-1,0-2 0,0 1 63,1-1-1,0 1 1,-1-1-1,1 1 0,0 0 1,0-1-1,0 1 1,0 0-1,0-1 0,0 1 1,1-1-1,4-3 502,1 0 1,-1 0-1,14-6 0,-11 6-382,2 0-1,-1 0 1,0 2 0,1-1-1,0 1 1,0 1 0,-1 0-1,2 0 1,-1 1 0,0 1-1,0 0 1,18 2 0,-27-2-270,0 1 0,0-1 1,0 1-1,0-1 1,0 1-1,0 0 1,0 0-1,0 0 0,-1 0 1,1 0-1,0 1 1,-1-1-1,1 0 1,-1 1-1,1-1 0,-1 1 1,1 0-1,-1-1 1,0 1-1,0 0 1,0 0-1,0 0 0,0 0 1,0 0-1,-1 0 1,1 0-1,-1 0 1,1 0-1,-1 0 0,0 0 1,0 0-1,0 0 1,0 0-1,0 0 1,0 0-1,0 0 0,-1 0 1,-1 4-1,0 4-15,-1 0 0,-1 0 0,0 0 0,0 0 0,-1-1 0,-9 13 0,-4 1 4,0 0 0,-2-2 1,-26 22-1,23-21-8,1 0-1,-24 31 1,45-52 7,0 0-1,1-1 1,-1 1-1,0 0 1,1 0-1,-1 0 1,1 0-1,-1 0 1,1 0-1,0 0 1,-1 0-1,1 0 1,0 0-1,-1 0 1,1 0-1,0 0 1,0 0-1,0 0 1,0 0 0,0 0-1,0 0 1,0 0-1,1 2 1,0-2-2,-1-1 0,1 1 0,0 0 0,0 0 0,0 0 0,0-1 0,0 1 0,-1-1 0,1 1 0,0-1 0,0 1 0,0-1 0,1 1 0,-1-1 0,0 0 0,0 1 0,0-1 0,1 0 0,10 1-83,-1-1-1,0 0 1,18-2-1,-18 1-98,8-1 38,-1 0-1,0-1 0,-1 0 1,1-2-1,0 0 0,21-10 1,10-11-119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5.874"/>
    </inkml:context>
    <inkml:brush xml:id="br0">
      <inkml:brushProperty name="width" value="0.025" units="cm"/>
      <inkml:brushProperty name="height" value="0.025" units="cm"/>
      <inkml:brushProperty name="color" value="#FFC114"/>
    </inkml:brush>
  </inkml:definitions>
  <inkml:trace contextRef="#ctx0" brushRef="#br0">103 0 20252,'-40'50'2767,"0"0"-1204,37-45-1458,0 0 0,0 0 0,0 0 1,1 1-1,0-1 0,0 0 1,0 1-1,-1 9 0,3-15-100,1 1-1,-1 0 0,0 0 0,0-1 0,1 1 0,-1 0 0,0-1 0,1 1 0,-1 0 0,1-1 0,-1 1 1,1-1-1,-1 1 0,1 0 0,-1-1 0,1 1 0,0-1 0,-1 0 0,1 1 0,0-1 0,-1 1 0,1-1 1,0 0-1,-1 0 0,1 1 0,0-1 0,0 0 0,-1 0 0,1 0 0,0 0 0,0 0 0,1 0 0,35 2-115,-27-2 63,11 2-182,1 0 0,36 8 0,-52-9 188,0 1 0,0 0-1,0 0 1,0 1 0,-1-1 0,1 1-1,-1 0 1,0 1 0,0-1 0,0 1-1,0 0 1,-1 0 0,0 1-1,7 7 1,-10-10 69,0 0 0,0 0-1,-1 0 1,1 0 0,0 0 0,-1 0-1,1 0 1,-1 0 0,1 0 0,-1 0-1,0 0 1,0 1 0,0-1 0,0 0-1,-1 0 1,1 0 0,0 0 0,-1 0 0,1 0-1,-1 0 1,0 0 0,0 0 0,0 0-1,0 0 1,0 0 0,0 0 0,-1 0-1,1-1 1,0 1 0,-1-1 0,0 1-1,-3 2 1,-1 2 146,-1-1 1,0 0-1,-1 0 1,1 0-1,-1-1 0,-15 6 1,13-7-180,1-1 1,-1 0-1,1 0 1,-1-1 0,0 0-1,0-1 1,0 0-1,-11-1 1,17 0-175,0 0 1,-1 0-1,1 0 1,0 0-1,0-1 0,0 1 1,0-1-1,0 0 1,-4-3-1,6 3 57,0 1-1,0-1 1,0 0 0,0 1-1,1-1 1,-1 0 0,1 0 0,-1-1-1,1 1 1,0 0 0,0 0-1,0-1 1,0 1 0,0 0-1,0-1 1,0-4 0,1-12-913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6.326"/>
    </inkml:context>
    <inkml:brush xml:id="br0">
      <inkml:brushProperty name="width" value="0.025" units="cm"/>
      <inkml:brushProperty name="height" value="0.025" units="cm"/>
      <inkml:brushProperty name="color" value="#FFC114"/>
    </inkml:brush>
  </inkml:definitions>
  <inkml:trace contextRef="#ctx0" brushRef="#br0">0 1 17292,'4'4'2368,"1"5"-1368,-5 9-391,0 5 1975,1 10-1320,-1 5-303,4 7-449,-1 1-112,-1-1-168,1-5-128,4-10-304,0-10-136,7-17-376,2-7-321,0-22 825,2-7-96,2-16-208,2-4-104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7.247"/>
    </inkml:context>
    <inkml:brush xml:id="br0">
      <inkml:brushProperty name="width" value="0.025" units="cm"/>
      <inkml:brushProperty name="height" value="0.025" units="cm"/>
      <inkml:brushProperty name="color" value="#FFC114"/>
    </inkml:brush>
  </inkml:definitions>
  <inkml:trace contextRef="#ctx0" brushRef="#br0">58 0 18780,'-21'103'3735,"-9"116"1,25-161-3376,4 0 0,2 1 0,13 88 0,-13-139-334,0 2-6,0-1 1,1 0 0,0 1 0,0-1 0,1 0-1,0 0 1,1-1 0,0 1 0,7 9 0,-11-17-19,0 0 0,0-1 0,1 1 1,-1-1-1,1 1 0,-1-1 0,1 1 1,-1-1-1,1 1 0,-1-1 0,1 1 0,-1-1 1,1 1-1,0-1 0,-1 0 0,1 0 1,-1 1-1,1-1 0,0 0 0,-1 0 1,1 0-1,0 1 0,-1-1 0,1 0 1,0 0-1,0 0 0,-1 0 0,2-1 1,-1 1-1,0-1 1,0 1-1,0-1 1,0 0 0,0 0-1,0 0 1,0 0 0,0 1-1,-1-1 1,1 0 0,0-1-1,-1 1 1,1 0-1,0-1 1,3-6 1,-1 0 1,-1 0-1,4-15 0,-1-11-15,-1 1 0,-2 0 0,-1-1 0,-1 1 1,-9-58-1,8 86 7,-8-34-25,9 38 26,-1-1 0,1 0 0,-1 0 0,0 1 0,1-1 0,-1 0-1,0 1 1,0-1 0,0 1 0,-1-1 0,1 1 0,0 0 0,0-1 0,-1 1 0,1 0-1,-3-2 1,3 3 2,1 0 0,-1 0 0,1 0 0,-1 0 0,1 0-1,-1 0 1,1 0 0,-1 0 0,1 0 0,-1 0 0,1 0-1,-1 0 1,1 0 0,-1 1 0,1-1 0,0 0 0,-1 0 0,1 1-1,-1-1 1,1 0 0,0 0 0,-1 1 0,1-1 0,0 0-1,-1 1 1,1-1 0,0 1 0,-1-1 0,1 0 0,0 1 0,0-1-1,-1 1 1,1-1 0,0 1 0,0-1 0,0 1 0,0-1-1,0 0 1,0 1 0,0-1 0,0 2 0,-4 23-16,4-25 17,0 10-5,0-1 0,0 1 0,1-1 0,0 1 0,1-1 1,0 1-1,5 15 0,-6-22 4,1 0 1,-1 1-1,1-1 1,0 0 0,0 0-1,0 0 1,0 0-1,0 0 1,1-1-1,0 1 1,-1-1 0,1 1-1,0-1 1,0 0-1,0 0 1,0 0 0,0-1-1,1 1 1,-1-1-1,1 1 1,-1-1-1,1 0 1,4 0 0,0-1 0,-1 1 1,1-2 0,-1 1 0,1-1 0,-1-1-1,0 1 1,0-1 0,1 0 0,-1-1 0,-1 0-1,1 0 1,0 0 0,7-6 0,2-1 3,0-2 0,-1 0-1,26-26 1,-20 16 12,-2-1 0,0-1-1,18-33 1,-31 48-9,-8 17-2,-2 2-1,-43 138 132,39-115 31,1 0 0,-4 56 0,10-83-124,1 0-1,0 0 1,1 0-1,-1 0 0,3 9 1,-3-14-36,1 0 1,-1 0-1,0 0 0,0-1 1,1 1-1,-1 0 1,0 0-1,1 0 0,-1-1 1,1 1-1,-1 0 1,1-1-1,-1 1 0,1 0 1,0-1-1,-1 1 1,1-1-1,0 1 1,0-1-1,-1 1 0,1-1 1,0 1-1,0-1 1,-1 0-1,1 1 0,0-1 1,0 0-1,0 0 1,0 0-1,0 0 1,0 1-1,-1-1 0,1 0 1,0-1-1,0 1 1,0 0-1,0 0 0,0 0 1,-1 0-1,1-1 1,0 1-1,0 0 1,0-1-1,-1 1 0,1-1 1,1 0-1,3-2 4,1-1-1,-1 0 1,0 0 0,-1 0-1,1 0 1,-1-1 0,0 1-1,4-7 1,29-46-31,-26 38 6,13-25-32,-15 26-55,2 0-1,22-31 1,-33 49 93,0-1-1,1 1 1,-1-1 0,0 1-1,1-1 1,-1 1 0,0 0-1,1-1 1,-1 1 0,1-1-1,-1 1 1,0 0 0,1-1-1,-1 1 1,1 0-1,-1 0 1,1-1 0,-1 1-1,1 0 1,-1 0 0,1 0-1,0 0 1,-1 0 0,1 0-1,-1 0 1,1 0-1,-1 0 1,1 0 0,0 0-1,0 1 1,-1-1 0,1 1 0,0 0-1,-1-1 1,1 1 0,-1 0 0,0 0 0,1 0-1,-1-1 1,0 1 0,1 0 0,-1 0-1,0 0 1,0 0 0,0 0 0,1 1 0,-1 47-111,0-40 88,-3 32-14,1 30 88,2-63-28,1 0 1,0 0-1,0 0 1,0 0 0,1 0-1,4 10 1,-5-16-12,0 0 0,0-1 1,0 1-1,0-1 1,0 1-1,0-1 0,0 0 1,1 1-1,-1-1 0,0 0 1,1 0-1,-1 0 0,1 0 1,0 0-1,-1 0 0,1 0 1,0 0-1,-1-1 0,1 1 1,0-1-1,0 1 1,0-1-1,-1 0 0,1 1 1,0-1-1,0 0 0,0 0 1,0 0-1,-1-1 0,1 1 1,0 0-1,2-2 0,8-1-12,-1 0 0,1-2 0,21-10 0,-15 6-49,-7 4 1,0 0-1,1 1 0,0 0 0,0 1 1,13-2-1,-22 4 37,0 1-1,0 0 1,0 0-1,0 0 1,1 0 0,-1 0-1,0 1 1,0-1-1,0 1 1,0 0 0,0 0-1,0 0 1,0 0-1,-1 1 1,1-1 0,0 1-1,-1-1 1,1 1-1,-1 0 1,1 0 0,-1 0-1,0 1 1,0-1-1,0 0 1,2 4 0,-1 0-3,0 0 0,-1 0 1,0 0-1,0 0 1,0 0-1,-1 0 1,0 0-1,0 0 0,-1 10 1,1-9 54,-1 1 1,1-1-1,1 1 0,4 13 1,-6-20-24,0-1 1,0 1 0,0-1 0,0 1 0,0-1 0,0 1-1,0-1 1,0 0 0,0 1 0,1-1 0,-1 1 0,0-1-1,0 0 1,1 1 0,-1-1 0,0 1 0,0-1 0,1 0-1,-1 1 1,0-1 0,1 0 0,-1 0 0,1 1 0,-1-1-1,0 0 1,1 0 0,-1 0 0,1 1 0,-1-1 0,1 0-1,-1 0 1,0 0 0,1 0 0,-1 0 0,1 0 0,-1 0-1,1 0 1,-1 0 0,1 0 0,-1 0 0,1 0 0,-1 0-1,0 0 1,1 0 0,-1-1 0,1 1 0,-1 0 0,1 0-1,-1 0 1,0-1 0,1 1 0,-1 0 0,0-1 0,1 1 0,-1 0-1,1-1 1,17-26 433,-15 22-361,12-22 114,-2-1 1,0 0-1,-2-1 0,-1 0 1,-1 0-1,-2-1 0,0 0 1,2-43-1,-8 67-183,-1 0 1,0 1-1,0-1 0,0 0 0,0 0 1,-1 0-1,0 1 0,0-1 0,-1 0 1,1 1-1,-1 0 0,0-1 0,-1 1 1,1 0-1,-6-7 0,0 7-38,5 10-232,3-4 198,0 0 1,0 0-1,0 0 1,0 0-1,0 0 1,0 0-1,1 0 1,-1 0-1,0 0 1,1 0 0,-1 0-1,1 0 1,-1 0-1,1-1 1,-1 1-1,1 0 1,-1 0-1,2 0 1,-1 0-52,0 0-1,0-1 1,0 1 0,0-1 0,0 0 0,0 1 0,0-1 0,0 0 0,0 0 0,0 1 0,0-1 0,0 0 0,0 0 0,0 0 0,0 0 0,0 0 0,0-1 0,0 1-1,0 0 1,0 0 0,0-1 0,0 1 0,0 0 0,0-1 0,0 1 0,0-1 0,0 0 0,-1 1 0,1-1 0,0 0 0,0 1 0,0-1 0,-1 0 0,1 0 0,0 1 0,-1-1-1,1 0 1,-1 0 0,1-2 0,6-15-854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7.662"/>
    </inkml:context>
    <inkml:brush xml:id="br0">
      <inkml:brushProperty name="width" value="0.025" units="cm"/>
      <inkml:brushProperty name="height" value="0.025" units="cm"/>
      <inkml:brushProperty name="color" value="#FFC114"/>
    </inkml:brush>
  </inkml:definitions>
  <inkml:trace contextRef="#ctx0" brushRef="#br0">8 0 22661,'-6'4'2056,"5"-1"-1608,6-1-360,5 1 929,5 0 47,1-1-792,-6-2-184,-2 0-8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6:08.069"/>
    </inkml:context>
    <inkml:brush xml:id="br0">
      <inkml:brushProperty name="width" value="0.025" units="cm"/>
      <inkml:brushProperty name="height" value="0.025" units="cm"/>
      <inkml:brushProperty name="color" value="#FFC114"/>
    </inkml:brush>
  </inkml:definitions>
  <inkml:trace contextRef="#ctx0" brushRef="#br0">55 0 16051,'-2'3'487,"-31"29"2439,31-30-2675,0-1 0,0 1 0,1 1 0,-1-1 1,1 0-1,-1 0 0,1 1 0,0-1 0,0 0 0,0 1 0,0-1 0,0 1 0,0 3 1,1-5-211,0 0 0,0 0 1,1 0-1,-1 0 1,1 0-1,-1 0 1,1 0-1,-1 0 1,1-1-1,-1 1 0,1 0 1,0 0-1,-1-1 1,1 1-1,0 0 1,0-1-1,0 1 1,-1-1-1,1 1 0,0-1 1,0 1-1,0-1 1,0 0-1,0 1 1,0-1-1,1 0 1,32 6 424,-30-5-376,82 4 598,110-7 1,-86-1-349,210 1 333,567-23-652,-692 6-201,261-14-24,-430 32 198,-13 0-13,0 0 0,0 1 0,0 1-1,-1 0 1,1 0 0,0 2 0,-1-1-1,23 9 1,-33-11-23,-1 1 1,0-1-1,0 0 0,0 1 0,0-1 1,0 1-1,0 0 0,0-1 0,0 1 1,0 0-1,0 0 0,-1-1 0,1 1 1,0 0-1,0 0 0,-1 0 0,1 0 1,0 0-1,-1 0 0,1 0 1,-1 0-1,1 2 0,-1-3 13,-1 1 0,1 0 0,-1-1 0,1 1 0,-1-1 0,0 1 0,1 0 0,-1-1 0,0 1 0,1-1 0,-1 0 0,0 1 0,1-1 0,-1 1-1,0-1 1,0 0 0,1 0 0,-1 1 0,0-1 0,0 0 0,0 0 0,1 0 0,-1 0 0,0 0 0,0 0 0,0 0 0,0 0 0,1 0 0,-2-1 0,-21 0-414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06.047"/>
    </inkml:context>
    <inkml:brush xml:id="br0">
      <inkml:brushProperty name="width" value="0.025" units="cm"/>
      <inkml:brushProperty name="height" value="0.025" units="cm"/>
    </inkml:brush>
  </inkml:definitions>
  <inkml:trace contextRef="#ctx0" brushRef="#br0">1 64 13947,'37'-10'2325,"-13"5"-1813,28-10 683,92-14 0,-124 26-1112,1 2 1,-1 0-1,1 1 1,-1 2-1,0 0 1,1 1-1,36 10 1,15 6-67,0-2 1,1-4-1,1-3 1,96 1 0,463 59 72,-598-66-87,0-1 0,-1-2 0,56-5-1,103-24 18,-23 3-11,145 1 25,-289 24-53,-1 2 1,0 1 0,27 6-1,-72-9-77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18.431"/>
    </inkml:context>
    <inkml:brush xml:id="br0">
      <inkml:brushProperty name="width" value="0.025" units="cm"/>
      <inkml:brushProperty name="height" value="0.025" units="cm"/>
    </inkml:brush>
  </inkml:definitions>
  <inkml:trace contextRef="#ctx0" brushRef="#br0">499 7 16428,'26'2'323,"-33"-4"-22,-50-3 313,41 4-428,0 1-1,-1 0 0,1 1 0,-1 1 0,1 1 0,0 1 0,0 0 0,0 0 1,1 2-1,-1 0 0,1 1 0,1 0 0,-1 2 0,1-1 0,1 2 0,0 0 0,0 0 1,1 1-1,0 1 0,-16 20 0,10-7-84,2 1 1,1 0-1,1 1 0,1 1 0,1 0 1,2 1-1,1 0 0,1 1 1,1-1-1,2 2 0,1-1 0,2 0 1,1 37-1,2-39-89,1-1 1,2 0-1,1 1 1,1-2-1,1 1 0,15 36 1,-13-43-49,1 0-1,0 0 1,2-1-1,0-1 1,1 0 0,1 0-1,1-2 1,23 22 0,-25-27-12,-1-1 1,2 0 0,0-1-1,0 0 1,0-2 0,1 1 0,0-2-1,1 0 1,0-1 0,-1 0 0,1-2-1,1 1 1,22 0 0,-21-3 11,0-2 0,0 0 0,0-1 1,0-1-1,-1 0 0,1-2 0,-1 0 0,0 0 1,0-2-1,-1 0 0,0-1 0,20-13 1,-10 3 84,-1-1-1,-1-1 1,-1-1 0,-1-1 0,36-46 0,-24 21 149,-2-1 0,32-66-1,-47 82-79,-2-1-1,-1 0 0,-2-1 0,-2 0 1,12-64-1,-20 83-81,-1-1 1,0 0-1,-2 1 1,1-1 0,-2 0-1,-6-25 1,5 30-28,0 0 0,-2 0 0,1 0 0,-1 0 1,-1 1-1,0 0 0,0 0 0,-1 1 0,-15-17 0,11 15-34,-1 0 0,0 2 0,-1-1 0,0 1 0,0 1 0,0 1 0,-1-1-1,-26-8 1,30 13-127,-1 0 1,1 0-1,-1 1 0,0 0 0,0 1 1,0 0-1,0 1 0,0 0 0,0 1 1,0 0-1,0 1 0,-20 5 0,8 2-251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22.923"/>
    </inkml:context>
    <inkml:brush xml:id="br0">
      <inkml:brushProperty name="width" value="0.025" units="cm"/>
      <inkml:brushProperty name="height" value="0.025" units="cm"/>
    </inkml:brush>
  </inkml:definitions>
  <inkml:trace contextRef="#ctx0" brushRef="#br0">34 124 12971,'-24'-8'1841,"24"8"-1765,-1-1 0,0 1 0,1 0 0,-1-1 0,1 1 0,-1-1-1,1 1 1,-1-1 0,1 1 0,-1-1 0,1 1 0,-1-1-1,1 1 1,0-1 0,-1 0 0,1 1 0,0-1 0,-1 0 0,1 1-1,0-1 1,0 0 0,0 1 0,0-1 0,-1 0 0,1 1 0,0-1-1,0 0 1,1 1 0,-1-1 0,0 0 0,0-1 0,1 2-16,0-1 0,0 0 1,0 0-1,0 1 1,0-1-1,0 1 0,0-1 1,0 1-1,0-1 0,0 1 1,0 0-1,0-1 0,0 1 1,0 0-1,1 0 0,-1 0 1,0 0-1,0 0 1,0 0-1,2 1 0,28 1 205,-29-1-246,50 6 171,98 9 42,228-39 150,-31-1-113,-189 23-226,210-28 0,-310 20-37,-1-1 4,0 3-1,109 1 0,-162 6-11,0 0 0,0 1 0,-1-1 0,1 1 0,0 0 0,-1 0 0,1 1 0,-1-1 0,1 1 0,-1-1 0,6 5 0,-13-15-909,-2-5 714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40.182"/>
    </inkml:context>
    <inkml:brush xml:id="br0">
      <inkml:brushProperty name="width" value="0.025" units="cm"/>
      <inkml:brushProperty name="height" value="0.025" units="cm"/>
    </inkml:brush>
  </inkml:definitions>
  <inkml:trace contextRef="#ctx0" brushRef="#br0">1 367 11362,'-1'0'52,"1"-1"-1,1 0 0,-1 0 0,0 0 1,0 0-1,0 0 0,0 1 0,1-1 1,-1 0-1,0 0 0,1 0 0,-1 1 1,1-1-1,-1 0 0,1 0 0,-1 1 1,1-1-1,-1 0 0,1 1 0,-1-1 1,1 1-1,0-1 0,0 1 0,-1-1 1,1 1-1,1-1 0,22-14 430,-8 8-271,-1 0 0,1 2 0,1-1 0,-1 2 0,1 0 0,32-2 0,106 4 68,-53 4-200,74-14 145,183-37 1,-93 10-18,-78 17-120,506-76 15,-506 67-80,0 9 0,275 2 1,87 47 19,-198-5-20,185-13 19,-344-9-32,42 3-4,376-6 10,-404-7-9,796-12 20,-617 35-30,821 21-23,-467-1 42,177 2 13,-390-45-44,-8 0 8,-2 28-3,-325-3 0,235 24-14,-411-36 29,-1 0-1,17 5 1,-28-6-24,0-1-1,0 1 1,0-1 0,0 1 0,0 1 0,0-1-1,0 0 1,-1 1 0,1 0 0,-1 0 0,0 0 0,4 4-1,-6-2-524,-7-11 403,0-4-16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29:40.574"/>
    </inkml:context>
    <inkml:brush xml:id="br0">
      <inkml:brushProperty name="width" value="0.025" units="cm"/>
      <inkml:brushProperty name="height" value="0.025" units="cm"/>
    </inkml:brush>
  </inkml:definitions>
  <inkml:trace contextRef="#ctx0" brushRef="#br0">5 20 10930,'0'0'48,"0"0"0,0 0 0,0 0 0,-1 0 1,1 0-1,0 0 0,0 0 0,-1 0 0,1 0 0,0-1 0,0 1 0,0 0 0,0 0 0,-1 0 0,1 0 0,0 0 0,0-1 0,0 1 0,0 0 0,-1 0 0,1 0 0,0-1 0,0 1 0,0 0 0,0 0 0,0 0 0,0-1 0,0 1 0,0 0 0,0 0 1,0-1-1,0 1 0,0 0 0,0 0 0,0 0 0,0-1 0,8-4 1049,15 0-211,14 3-709,1 1-1,-1 1 1,0 2-1,0 2 1,0 1-1,51 15 1,-11 2-121,142 62 0,-168-61-39,-1 1 0,65 45 0,-112-68-2,0 1 1,-1 0-1,1 0 0,-1 0 0,1 0 0,-1 0 1,0 1-1,0-1 0,0 1 0,0 0 0,-1-1 1,1 1-1,-1 0 0,1 0 0,-1 0 0,1 5 1,-2-6 6,0 0 0,0 1 0,-1-1 0,1 0 1,-1 1-1,1-1 0,-1 0 0,0 1 1,0-1-1,0 0 0,0 0 0,0 0 0,-1 0 1,1 0-1,0 0 0,-1 0 0,0-1 1,1 1-1,-1 0 0,0-1 0,0 1 0,-4 1 1,-12 9 145,0-1 1,0-1 0,-30 12-1,-68 19 430,81-29-427,-440 126-2359,423-126 1644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2.812"/>
    </inkml:context>
    <inkml:brush xml:id="br0">
      <inkml:brushProperty name="width" value="0.05" units="cm"/>
      <inkml:brushProperty name="height" value="0.05" units="cm"/>
    </inkml:brush>
  </inkml:definitions>
  <inkml:trace contextRef="#ctx0" brushRef="#br0">50 64 18036,'-1'15'754,"-1"-1"0,0 1 0,-8 24 1,-1 8-67,2 6-329,2 0 1,-1 95 0,8-142-302,1 1 1,-1-1 0,1 0 0,4 13 0,-5-18-36,0 0 1,1 0-1,-1 1 0,1-1 0,-1 0 1,1 0-1,0 0 0,0 0 0,-1 0 0,1 0 1,0 0-1,0 0 0,0 0 0,0 0 0,0 0 1,0-1-1,0 1 0,0 0 0,1-1 1,-1 1-1,0-1 0,0 1 0,0-1 0,1 1 1,-1-1-1,0 0 0,1 0 0,-1 0 0,0 0 1,0 0-1,3 0 0,2-1 67,0 0 0,0-1 1,0 0-1,0 0 0,0-1 0,0 1 0,0-1 0,9-7 1,43-36 461,-41 32-400,75-67 470,-4-3 0,118-147 0,-203 229-800,-1-1 0,0 1 0,0-1-1,0 0 1,-1 0 0,1 0 0,-1 0 0,1 0 0,0-3-1,-4 7 107,0 1 0,1-1 0,-1 1-1,1 0 1,-1-1 0,1 1 0,0 0-1,-1 0 1,1 0 0,-1 3 0,-7 16-442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0:24.424"/>
    </inkml:context>
    <inkml:brush xml:id="br0">
      <inkml:brushProperty name="width" value="0.025" units="cm"/>
      <inkml:brushProperty name="height" value="0.025" units="cm"/>
    </inkml:brush>
  </inkml:definitions>
  <inkml:trace contextRef="#ctx0" brushRef="#br0">2492 392 6753,'-1'-5'125,"-1"0"-1,1 1 0,-1-1 0,0 1 0,-1-1 1,1 1-1,-1 0 0,1 0 0,-1 0 0,-1 1 1,1-1-1,0 1 0,-1-1 0,0 1 0,0 0 0,0 0 1,0 1-1,0-1 0,-7-2 0,-10-4 641,-1 0 0,-39-10 1,47 15-478,-175-61 2420,79 24-2008,22 14-315,-162-28 1,-98 9-213,282 38-137,-259-21 20,238 26-25,-151 14 0,202-6 8,0 2-1,0 0 0,1 3 0,0 1 0,0 2 0,1 1 0,1 1 0,1 2 0,0 2 1,1 0-1,1 2 0,1 2 0,-47 46 0,65-58 2,1 1 0,1 0 0,-1 1 0,2 0 0,0 0 0,1 1 0,0 0 0,1 0 0,-6 23 0,9-26-15,1 0 1,0 0 0,1 0 0,1 0-1,0 1 1,0-1 0,1 0 0,0 0-1,1 0 1,0 0 0,1 0 0,1 0-1,7 18 1,5 2 4,1 0 0,1 0 0,35 41 0,76 78-17,-124-144-11,26 27 5,1-2 0,49 38 1,-58-52-9,0-2 0,2 0 0,0-1 0,50 18 0,-29-17-2,1-2 1,0-2-1,1-2 0,72 3 0,197-10 10,-280-3-1,390-30 30,-345 18-34,-1-2-1,0-5 0,91-34 0,-113 29 40,-1-3 0,-2-2 0,0-3-1,52-41 1,-24 7 286,-4-3-1,-3-4 0,116-143 1,-184 205-287,11-11 93,18-31 0,-34 48-107,0 0 0,-1 0 0,0 0-1,0-1 1,-1 1 0,0 0 0,0-1 0,0 0-1,-1 0 1,0 1 0,0-10 0,-1 13-17,0 0-1,-1 1 1,0-1 0,1 0 0,-1 0 0,0 0-1,-1 1 1,1-1 0,0 1 0,-1-1-1,1 1 1,-1-1 0,0 1 0,0 0-1,0 0 1,0 0 0,0 0 0,-1 0-1,1 0 1,0 1 0,-5-3 0,-5-2 15,0 0 1,-1 1-1,-18-5 1,23 8-16,-46-12 19,0 4 0,-99-8 1,-49-8-590,96 0 1121,-40-7-477,54 19-101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0:39.638"/>
    </inkml:context>
    <inkml:brush xml:id="br0">
      <inkml:brushProperty name="width" value="0.025" units="cm"/>
      <inkml:brushProperty name="height" value="0.025" units="cm"/>
    </inkml:brush>
  </inkml:definitions>
  <inkml:trace contextRef="#ctx0" brushRef="#br0">222 126 10418,'-3'-8'276,"1"1"1,-1-1-1,0 1 0,-5-7 0,8 13-238,-1 0 0,1 0 1,-1 1-1,1-1 0,-1 0 0,1 1 0,-1-1 0,0 0 0,1 1 1,-1-1-1,0 1 0,0-1 0,1 1 0,-1-1 0,0 1 0,0 0 1,0-1-1,1 1 0,-3-1 0,2 2 17,0-1 0,0 0 0,0 1 0,0-1 1,0 1-1,0-1 0,0 1 0,1-1 0,-1 1 0,0-1 0,0 1 0,0 0 0,1 0 1,-1-1-1,0 1 0,1 0 0,-1 0 0,0 0 0,1 0 0,-1 0 0,1 0 1,-1 1-1,-5 11 278,0 1 0,1 0 1,1 0-1,-5 28 0,-4 63 440,11-93-688,-5 101 480,10 162-1,31 113-466,-12-165-55,-15-141-37,35 467 97,-41 2 349,-7-442-284,-26 532 574,40 0-31,0-557-696,3-1 0,27 103 0,-32-163-12,1 0 0,1 0 0,2 0 0,0-1 0,14 21 0,-14-27-8,1-1 0,1 0 0,0-1 0,1 0 0,0-1 0,1-1 0,18 13 1,48 26-16,-49-33 16,-2 1-1,36 30 0,10 22 4,-42-39 6,1-1 0,1-2 0,68 45 0,-38-40 39,94 36 1,74 11 33,-186-67-77,1-2 0,0-2 0,1-3 0,80 3 0,-67-10 5,-1-3-1,1-3 1,77-17 0,-88 13-6,30-6 24,142-48 0,-215 60-28,1 0 0,-1 0 0,-1-1 0,1-1 0,-1 1 0,0-1 0,0 0 1,0-1-1,-1 0 0,0 0 0,0 0 0,-1-1 0,0 1 0,0-1 0,5-14 1,4-11-32,-2 1 1,13-61 0,-24 89 27,152-792-408,-116 512 429,24-145 16,106-284-37,-109 493-4,34-266-1,-55 27-19,-24 0 5,-12 386 16,-9-88 1,5 138 5,0 1 1,-2-1-1,-1 1 1,0 0-1,-2 0 1,0 1-1,-1 0 1,-14-22-1,16 33-4,1 1 0,-2 0 0,1 0-1,-1 0 1,-1 1 0,0 0 0,0 1-1,0 0 1,-1 0 0,-18-9-1,14 10-3,-1 0 0,-1 0 0,1 2 0,-1 0 0,1 1 0,-1 0 0,-20 0-1,-292-5-93,-158-13 123,350-2-13,-214-65 1,93 20 11,173 49-9,-93-8 0,-231 12-80,206 12-288,-89-10-344,183 10 517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2:38.205"/>
    </inkml:context>
    <inkml:brush xml:id="br0">
      <inkml:brushProperty name="width" value="0.025" units="cm"/>
      <inkml:brushProperty name="height" value="0.025" units="cm"/>
    </inkml:brush>
  </inkml:definitions>
  <inkml:trace contextRef="#ctx0" brushRef="#br0">0 209 5033,'8'-2'167,"-1"0"1,0-1-1,0 1 0,0-2 1,0 1-1,9-7 1,0 0 1035,-11 8-615,-1 0 0,1 1 0,0-1 0,0 1 0,0 0 0,0 1 0,0-1 0,9 1 0,47 4-1391,-38-2 1209,104 4-419,0-6 1,227-28-1,-249 17 43,121 4 0,108 19-3,-66-1 10,8-7 38,347 13-23,-200-10 35,0-22-78,8 0-4,-361 13-4,818-37 24,-743 25-23,856-65 33,-862 72-48,106-2 5,135 15-12,-93 0 13,395 35 24,-483-24-30,395 61-4,-261-29 9,877 60-3,-426-78-37,8-14-23,-706-16 66,772-5 26,-613 5-22,511 10-12,329 14 61,-804-21-20,733-13 1,-948 5-30,710-49 9,53 3 8,-788 48-16,672-11-10,-452 31-132,-135-7-30,-40-8 122,-3-6-24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29:21.428"/>
    </inkml:context>
    <inkml:brush xml:id="br0">
      <inkml:brushProperty name="width" value="0.025" units="cm"/>
      <inkml:brushProperty name="height" value="0.025" units="cm"/>
    </inkml:brush>
  </inkml:definitions>
  <inkml:trace contextRef="#ctx0" brushRef="#br0">439 1 11042,'-19'24'1341,"-2"2"-791,-25 39 0,15-5-380,2 1-1,4 2 1,2 1 0,-23 104-1,-29 272-196,69-396 62,-47 651 176,32-316-95,-22 1025 228,44-1327-336,18 583 43,-4-463-44,53 261 0,-66-450-8,17 88 8,55 158 1,-63-226-16,0-1 1,2 0-1,1-1 1,2 0-1,0-1 1,1-1-1,2-1 0,0 0 1,2-1-1,24 20 1,-31-31-39,1 0 1,0 0-1,1-1 1,0-1-1,1-1 0,-1 0 1,2-2-1,28 9 1,-36-13-1,0-1 1,-1 1-1,1-2 1,0 1 0,0-1-1,-1-1 1,1 0 0,0 0-1,0-1 1,-1 0 0,1-1-1,-1 0 1,0 0-1,0-1 1,0 0 0,0-1-1,15-11 1,-2-1 6,-2-1 0,0-1-1,30-36 1,45-74 56,-49 65 2,-15 22-15,-1-1 0,-3-1 0,-1-2 0,25-63 0,-25 33-57,29-141 0,-7-85-91,-42 257 120,145-1286-3115,-43 496 4350,-57 482-640,-10-37-247,-35 265-30,-11-146 0,-2 192-62,-4 1-1,-39-149 0,32 171-103,-2 0 0,-3 1 0,-2 2 1,-53-84-1,66 118-82,-1 1 1,0 0 0,-2 1 0,0 1-1,-1 0 1,0 1 0,-2 1 0,1 1 0,-2 0-1,0 1 1,0 1 0,-1 1 0,0 0-1,-1 2 1,0 0 0,-28-5 0,-18 0 87,-104-6 1,17 3-448,153 16 310,-4 0-15,0-1 1,0 0 0,-1 0-1,1 0 1,0-1 0,1 0-1,-10-4 1,0-5-83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1:15.164"/>
    </inkml:context>
    <inkml:brush xml:id="br0">
      <inkml:brushProperty name="width" value="0.025" units="cm"/>
      <inkml:brushProperty name="height" value="0.025" units="cm"/>
    </inkml:brush>
  </inkml:definitions>
  <inkml:trace contextRef="#ctx0" brushRef="#br0">2 195 7754,'-1'0'63,"1"0"0,0 0 0,0 0 0,0 0 0,0 0 0,0 0 0,0 0 0,0 0 0,0-1 0,0 1 0,-1 0 0,1 0 0,0 0-1,0 0 1,0 0 0,0 0 0,0-1 0,0 1 0,0 0 0,0 0 0,0 0 0,0 0 0,0 0 0,0 0 0,0-1 0,0 1 0,0 0 0,0 0 0,0 0 0,0 0 0,0 0 0,0-1 0,0 1 0,1 0 0,-1 0 0,0 0 0,0 0 0,0 0 0,0 0 0,0 0 0,0-1 0,0 1 0,0 0 0,1 0 0,8-3 944,17-1-1010,-20 3 331,87-15-30,118-36 0,-94 20-333,119-22-106,-172 43 97,113-6 1,344 26 518,-116 1-258,792 52-7,-255-15-131,5-40-420,571-36 399,-999 9 643,-1 33 1037,-393-3-1385,-1 6 0,-1 5 0,156 47 0,-265-63-374,74 19-39,-50-20-9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2:10.673"/>
    </inkml:context>
    <inkml:brush xml:id="br0">
      <inkml:brushProperty name="width" value="0.025" units="cm"/>
      <inkml:brushProperty name="height" value="0.025" units="cm"/>
    </inkml:brush>
  </inkml:definitions>
  <inkml:trace contextRef="#ctx0" brushRef="#br0">38 127 10978,'-2'1'151,"0"-1"-1,-1 0 1,1 1-1,0-1 1,-1 1 0,1 0-1,0 0 1,0 0-1,-1 0 1,1 0-1,0 0 1,0 1-1,0-1 1,1 1-1,-3 2 1,4-4-135,-1 0 1,1 0 0,0 0-1,0 0 1,0 1 0,0-1-1,0 0 1,0 0 0,-1 0-1,1 1 1,0-1-1,0 0 1,0 0 0,0 0-1,0 1 1,0-1 0,0 0-1,0 0 1,0 1-1,0-1 1,0 0 0,0 0-1,0 1 1,0-1 0,0 0-1,0 0 1,0 0-1,1 1 1,-1-1 0,0 0-1,0 0 1,0 0 0,0 1-1,0-1 1,0 0-1,1 0 1,-1 0 0,0 0-1,0 1 1,14 7 211,16 2-226,-29-9 10,30 6-124,1 0 1,51 4 0,68-5-98,-23-2 113,464 68 37,-394-45 187,272 3-1,200-47 17,-481 7-107,1271-96 139,-941 47-74,264-26 235,-394 60 133,-381 24-455,191-23 394,-154 17-1532,-45 7 1110,0-1 1,0 1 0,0 0 0,0 0-1,0 0 1,1 0 0,-1 0 0,0 0-1,0 0 1,0 0 0,0 0 0,0 0-1,1 0 1,-1 0 0,0 0-1,0 0 1,0 0 0,0 0 0,1 0-1,-1 0 1,0 0 0,0 0 0,0 0-1,0 0 1,0 0 0,1 0-1,-1 0 1,0 0 0,0 1 0,0-1-1,0 0 1,0 0 0,0 0 0,0 0-1,1 0 1,-1 0 0,0 0 0,0 1-1,0-1 1,0 0 0,0 0-1,0 0 1,0 0 0,0 1 0,-1-1-291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2:15.887"/>
    </inkml:context>
    <inkml:brush xml:id="br0">
      <inkml:brushProperty name="width" value="0.025" units="cm"/>
      <inkml:brushProperty name="height" value="0.025" units="cm"/>
    </inkml:brush>
  </inkml:definitions>
  <inkml:trace contextRef="#ctx0" brushRef="#br0">1 198 13179,'27'-2'212,"0"-1"1,0-1-1,0-2 1,32-11-1,-21 7-118,-20 5-85,173-40 101,-44 18-100,195-9 1,73 19-17,300-8-11,0 36 8,1087 113 52,-1022-21 434,-708-89-337,57 9 59,-126-23-186,1 1 0,0-1 0,0 0 0,0 0 0,0 0 0,0-1 0,0 1 0,4-2 0,-6 1-5,0 0 0,0 0 0,-1 0 0,1-1 0,0 1 0,-1-1 0,1 1 0,-1-1 0,1 1 0,-1-1 0,2-3 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07.169"/>
    </inkml:context>
    <inkml:brush xml:id="br0">
      <inkml:brushProperty name="width" value="0.025" units="cm"/>
      <inkml:brushProperty name="height" value="0.025" units="cm"/>
    </inkml:brush>
  </inkml:definitions>
  <inkml:trace contextRef="#ctx0" brushRef="#br0">1 175 10338,'553'-37'1769,"-299"12"-1499,115 22-58,1 31 150,124 4 121,294-49-170,-145-1-176,-302 17-25,1498-14 255,703 1-72,-308 5-377,-2227 9 82,2576-66 375,-222 36 195,1987 60-1033,-2756 27 1126,-5 70 1820,-1516-119-2382,595 64 700,2-35-756,-473-41-222,0-9 1,249-47-1,-183 8 32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18.672"/>
    </inkml:context>
    <inkml:brush xml:id="br0">
      <inkml:brushProperty name="width" value="0.025" units="cm"/>
      <inkml:brushProperty name="height" value="0.025" units="cm"/>
    </inkml:brush>
  </inkml:definitions>
  <inkml:trace contextRef="#ctx0" brushRef="#br0">0 297 13243,'20'9'104,"1"-1"-1,0-1 1,0-1 0,1-1-1,0 0 1,38 1 0,-5-3-162,83-8 1,280-51 63,-260 30 4,554-37 244,1 54 129,-509 8-303,948-60 410,-788 19-220,215-22 196,-403 51-281,2 8 0,-1 7 0,218 32 0,2 20 636,-285-40-786,-111-14-38,-1 0-1,1 0 1,0 0-1,-1 0 1,1 0 0,0 0-1,-1 0 1,1 0-1,-1 1 1,1-1-1,0 0 1,-1 0 0,1 0-1,-1 1 1,1-1-1,0 0 1,-1 1 0,1-1-1,-1 0 1,1 1-1,-1-1 1,1 1-1,-1-1 1,0 1 0,1-1-1,-1 1 1,1-1-1,-1 1 1,0-1-1,0 1 1,1 0 0,-1-1-1,0 1 1,0 1-1,-1-1 1,0 0-1,0 0 1,0 0 0,0 0-1,-1-1 1,1 1-1,0 0 1,-1 0-1,1-1 1,-1 1-1,1-1 1,-1 1 0,1-1-1,-1 0 1,1 1-1,-1-1 1,1 0-1,-1 0 1,1 0-1,-4-1 1,-65-1-98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38.931"/>
    </inkml:context>
    <inkml:brush xml:id="br0">
      <inkml:brushProperty name="width" value="0.025" units="cm"/>
      <inkml:brushProperty name="height" value="0.025" units="cm"/>
    </inkml:brush>
  </inkml:definitions>
  <inkml:trace contextRef="#ctx0" brushRef="#br0">1 231 10538,'376'8'2229,"432"-21"-1735,-2-57-230,-625 52-249,107-6 195,1 13-1,301 27 0,-264 13 80,603 28 152,-115-79 46,-759 20-437,405-27 328,-4-35-824,-370 47 42,209-37-212,-176 37 320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3.260"/>
    </inkml:context>
    <inkml:brush xml:id="br0">
      <inkml:brushProperty name="width" value="0.05" units="cm"/>
      <inkml:brushProperty name="height" value="0.05" units="cm"/>
    </inkml:brush>
  </inkml:definitions>
  <inkml:trace contextRef="#ctx0" brushRef="#br0">114 1 14899,'-2'8'2121,"2"7"-1249,-4 6-320,-3 4 1976,-5 9-1599,-2 5-225,-2 4-168,-1 0-224,4-2-464,0-3-352,5-10-904,0-8 1224,10-20-265,5-8-103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3:51.197"/>
    </inkml:context>
    <inkml:brush xml:id="br0">
      <inkml:brushProperty name="width" value="0.025" units="cm"/>
      <inkml:brushProperty name="height" value="0.025" units="cm"/>
    </inkml:brush>
  </inkml:definitions>
  <inkml:trace contextRef="#ctx0" brushRef="#br0">1 76 12139,'153'-12'2145,"-46"1"-2305,559 16-126,-234 7 284,771-48 0,-300 2 18,1203 38 32,-1353 4-44,2575 30 357,-2435-27-346,1681-2 322,773-44 285,684 72-442,-1068 60 761,-2911-95-863,341 8 435,-359-11-632,56-8 0,-82 8 97,1-1 1,-1 0-1,0 0 0,0-1 0,-1 0 1,1 0-1,-1-1 0,1 0 1,-1 0-1,0 0 0,0-1 1,8-9-1,2-10-92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43.403"/>
    </inkml:context>
    <inkml:brush xml:id="br0">
      <inkml:brushProperty name="width" value="0.025" units="cm"/>
      <inkml:brushProperty name="height" value="0.025" units="cm"/>
    </inkml:brush>
  </inkml:definitions>
  <inkml:trace contextRef="#ctx0" brushRef="#br0">103 352 12915,'10'57'195,"-2"0"1,-2 1-1,-3 0 0,-3 0 1,-2 0-1,-2 0 0,-18 81 1,-16 27-139,17-85 22,4 0 0,-8 96 0,25-165-22,0-1-1,0 0 0,1 1 0,0-1 0,1 0 0,1 0 0,-1 0 0,2 0 0,0 0 0,0-1 0,10 18 0,-12-23 11,1-1 0,0 0 0,1 0 0,-1 0 0,1 0 0,0 0 0,0 0 0,0-1 0,0 0 0,0 0 0,1 0 1,0-1-1,-1 1 0,1-1 0,0 0 0,0 0 0,0-1 0,0 0 0,1 0 0,-1 0 0,0 0 0,0-1 0,1 0 0,-1 0 1,0 0-1,7-2 0,-4 1 128,0-1-1,-1 0 1,0-1 0,1 0 0,-1 0 0,0-1-1,13-8 1,-15 9-104,-3 2-61,1-1-1,0 1 0,0 0 0,0 0 1,-1 1-1,1-1 0,0 1 1,0-1-1,0 1 0,0 0 0,4 0 1,36 6 56,-27-3-73,81 7-290,-1-3 0,140-9 0,193-38-502,20-26 598,15-1 159,3 35 33,-388 31-9,310-15 243,-129-3-72,-43 5-225,311-84 3,-299 48 257,-201 44-156,-6 3 89,-1-2 1,38-13-1,-53 16-112,0-1 0,0 0 0,0-1 1,-1 1-1,1-1 0,-1 0 0,0 0 0,0-1 0,0 1 1,-1-1-1,1 0 0,-1-1 0,5-8 0,0-3-2,-1-2-1,0 1 0,-1-1 1,-2 0-1,0-1 1,4-26-1,-5 14-6,-2 1 0,-1-1 0,-4-41-1,-4 15 68,-20-71 0,14 76 157,-10-93-1,20 91-118,1 19-106,0 0 0,-3 0 0,-13-57 0,17 91-46,0 1 0,-1-1 0,1 1-1,0-1 1,0 1 0,-1 0 0,1-1 0,-1 1 0,1 0 0,-1 0-1,1 0 1,-1 0 0,0 0 0,1 0 0,-5-1 0,-31-9-103,33 9 149,-17-2-30,0 1 1,0 1-1,-1 1 1,-28 1-1,7 1 4,-279-1-20,-141-3 24,-178-33 14,-157-4-6,74 55-209,5 66-511,675-74 653,1 3 1,-54 20-1,82-25 15,1 1 0,-1 0 0,2 1 0,-1 1 0,1 0 0,0 1 0,1 0 0,0 1 0,0 1 0,-10 12-1,2 10-46,19-32 90,0 1 0,1-1 0,-1 0-1,1 0 1,-1 1 0,1-1-1,0 0 1,-1 1 0,1-1-1,0 0 1,0 1 0,0-1-1,0 1 1,0-1 0,0 0 0,0 1-1,1-1 1,-1 0 0,0 1-1,1-1 1,-1 0 0,1 1-1,0 0 1,2 0-8,-1 0 0,1-1 0,0 0 0,-1 1-1,1-1 1,0 0 0,0-1 0,0 1 0,5 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11.662"/>
    </inkml:context>
    <inkml:brush xml:id="br0">
      <inkml:brushProperty name="width" value="0.025" units="cm"/>
      <inkml:brushProperty name="height" value="0.025" units="cm"/>
    </inkml:brush>
  </inkml:definitions>
  <inkml:trace contextRef="#ctx0" brushRef="#br0">58 123 9770,'21'-19'959,"-18"15"-814,0 0 0,1 1-1,-1 0 1,1 0 0,0 0-1,0 0 1,0 0 0,0 1-1,0 0 1,1 0 0,-1 0-1,1 0 1,0 1 0,-1-1-1,1 1 1,0 1 0,7-2 0,288-14 512,-277 14-614,425-10 635,0 30-382,143 0-214,563-34-3,-161 19 243,21-1 126,-94 4-569,-482-1-59,-116-21 70,-3-24 415,-303 38-275,63-7 118,-71 9-141,-1 0 0,0 0 0,0 1 0,1-1 1,-1 2-1,0-1 0,0 1 0,9 3 0,-15-5-14,-1 1-1,1-1 0,0 0 0,0 1 0,-1-1 0,1 0 0,0 1 0,-1-1 0,1 1 1,-1-1-1,1 1 0,0-1 0,-1 1 0,1-1 0,-1 1 0,0-1 0,1 1 0,-1 0 1,1-1-1,-1 1 0,1 1 0,-1-2 2,-1 1-1,1-1 1,0 1 0,0 0 0,0-1 0,-1 1 0,1-1-1,0 1 1,-1-1 0,1 0 0,0 1 0,-1-1-1,1 1 1,-1-1 0,1 0 0,0 1 0,-1-1 0,1 0-1,-1 1 1,1-1 0,-2 1 0,-40 13-125,30-11 142,-13 7-154,-1-2-1,0-1 1,0 0-1,-53 4 1,-484 24 233,393-23-102,-596 13-95,-1-31 66,-58 0 1,-224 28-1088,-335 1 569,-16-72 1250,1354 48-553,33 1-30,-1 0 1,1-1-1,-1 0 0,1-1 0,-18-5 0,31 7-105,1 0 1,-1 0-1,0 0 0,0 0 1,0 0-1,0 0 0,0 0 1,0 0-1,0 0 0,0 0 1,0 0-1,0 0 0,0 0 1,0 0-1,0 0 0,1 0 1,-1 0-1,0 0 1,0 0-1,0-1 0,0 1 1,0 0-1,0 0 0,0 0 1,0 0-1,0 0 0,0 0 1,0 0-1,0 0 0,0 0 1,0 0-1,0 0 0,0 0 1,0-1-1,0 1 1,0 0-1,0 0 0,0 0 1,0 0-1,0 0 0,0 0 1,0 0-1,0 0 0,0 0 1,0 0-1,0 0 0,0-1 1,0 1-1,-1 0 0,1 0 1,0 0-1,0 0 1,0 0-1,0 0 0,0 0 1,0 0-1,0 0 0,0 0 1,0 0-1,0 0 0,0 0 1,0 0-1,0 0 0,-1 0 1,1 0-1,0 0 0,0 0 1,12-4 110,16-1-1,2240-103-1126,-751 106 1124,250-2-3126,-1548 1 2581,-5-1-126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12.066"/>
    </inkml:context>
    <inkml:brush xml:id="br0">
      <inkml:brushProperty name="width" value="0.025" units="cm"/>
      <inkml:brushProperty name="height" value="0.025" units="cm"/>
    </inkml:brush>
  </inkml:definitions>
  <inkml:trace contextRef="#ctx0" brushRef="#br0">0 32 8930,'73'-7'992,"-21"3"-600,-15-2-200,-21 2 1041,-8-1-897,-16 2-825,-5 2 513,-14 0-112,-6 1-64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27.585"/>
    </inkml:context>
    <inkml:brush xml:id="br0">
      <inkml:brushProperty name="width" value="0.025" units="cm"/>
      <inkml:brushProperty name="height" value="0.025" units="cm"/>
    </inkml:brush>
  </inkml:definitions>
  <inkml:trace contextRef="#ctx0" brushRef="#br0">19 179 12723,'-13'6'1448,"8"-3"994,17 1-1318,17 3-903,0-1 0,0-1 0,1-2 0,57-1 0,119-20 416,-32 1-314,90 5-179,427-28 36,-42-10-125,3 31 3,-215 30 17,106-18 47,-504 7-85,-1-2-1,69-14 1,-105 16-12,0-1 0,-1 1 1,0 0 0,0-1 0,1 1-1,-1 0 1,0 0 0,1 0 0,-1 0-1,0 0 1,1 0 0,-1 0 0,0 0-1,3 1 1,-4 0 93,-2 0 368,7-24-1514,-2 15 960,1-7-156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25.608"/>
    </inkml:context>
    <inkml:brush xml:id="br0">
      <inkml:brushProperty name="width" value="0.025" units="cm"/>
      <inkml:brushProperty name="height" value="0.025" units="cm"/>
    </inkml:brush>
  </inkml:definitions>
  <inkml:trace contextRef="#ctx0" brushRef="#br0">8050 261 8794,'-65'-19'1846,"-89"-15"-1,-72 1-708,129 20-1128,-307-31-170,210 26-68,-516-31-86,484 36 541,-1042-24 736,165 90-639,1 72-21,504-19-284,449-69-3,-280 112 0,46 34 22,305-138-25,2 3-1,-118 97 1,108-69-5,-124 143 1,166-166 14,3 2 1,2 2 0,2 2-1,-29 65 1,52-94 9,1 1 0,2 0 0,1 1-1,-6 35 1,13-53-18,2 1 1,-1 0-1,2-1 1,0 1-1,0-1 1,2 1-1,0-1 1,0 1-1,2-1 0,-1 0 1,10 22-1,-4-19-10,0 0-1,1-1 0,1 0 1,0 0-1,2-2 0,-1 1 0,2-2 1,0 0-1,0 0 0,1-1 1,1-1-1,0-1 0,33 17 1,-2-6-30,1-2 0,0-3 0,1-1 0,55 8 1,78 8-73,237 10 0,188-27 24,574-35 31,-247 2-80,185 19-214,211-3 58,-1-46 404,-756-7 63,-8-49 116,-493 87-220,-1-4 0,125-55 0,-165 62-30,-1-1 0,0-2 0,-1-1 0,-1-2 0,-1 0 0,0-2 0,-2-1 1,29-35-1,-43 44 6,0-1 0,0-1 1,-2 1-1,0-2 0,-1 1 1,0-1-1,-2 0 0,0-1 1,-1 0-1,3-26 1,-6 23 9,0 0 1,-2-1 0,-1 1-1,0 0 1,-2 0 0,0 0 0,-2 0-1,-13-40 1,3 25 2,-2 1-1,-1 0 1,-2 1-1,-1 1 1,-2 1 0,-53-60-1,29 44-96,-3 2 1,-1 2-1,-75-50 0,48 47-139,-1 2-1,-3 4 0,-1 4 1,-150-47-1,46 32-100,-229-33-1,88 39 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0.558"/>
    </inkml:context>
    <inkml:brush xml:id="br0">
      <inkml:brushProperty name="width" value="0.025" units="cm"/>
      <inkml:brushProperty name="height" value="0.025" units="cm"/>
    </inkml:brush>
  </inkml:definitions>
  <inkml:trace contextRef="#ctx0" brushRef="#br0">1 261 18380,'10'-2'1440,"9"-11"-1104,3 0-152,13-7 376,9 1-95,16-4-153,9-1-88,13-2-128,0-7-56,2 9-48,-3-2-120,-8 9-384,-7 4-225,-21 6-911,-10 7 1360,-22 4-272,-9 4-208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0.947"/>
    </inkml:context>
    <inkml:brush xml:id="br0">
      <inkml:brushProperty name="width" value="0.025" units="cm"/>
      <inkml:brushProperty name="height" value="0.025" units="cm"/>
    </inkml:brush>
  </inkml:definitions>
  <inkml:trace contextRef="#ctx0" brushRef="#br0">48 42 14923,'-26'30'1408,"13"-6"-919,4-5-185,17-6 608,7-3-32,17-10-176,12-3-96,14-8-208,8-2-280,7-6-608,-2-4-432,4 2 800,-5 1-208,-8-8-192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1.353"/>
    </inkml:context>
    <inkml:brush xml:id="br0">
      <inkml:brushProperty name="width" value="0.025" units="cm"/>
      <inkml:brushProperty name="height" value="0.025" units="cm"/>
    </inkml:brush>
  </inkml:definitions>
  <inkml:trace contextRef="#ctx0" brushRef="#br0">0 111 17148,'12'-11'237,"1"1"0,-1 1 1,2 0-1,-1 0 1,2 1-1,-1 1 0,1 0 1,0 1-1,29-7 1,-14 6-160,0 1 0,0 2 0,1 1 0,36 1 0,-57 2-81,0 0-1,0 1 1,0 1-1,-1-1 1,1 2-1,0-1 1,0 1-1,11 6 0,-18-8 3,1 1-1,-2 0 0,1 0 1,0 0-1,0 0 0,0 0 1,-1 1-1,0-1 0,1 1 1,-1 0-1,0 0 0,0 0 1,0 0-1,-1 0 0,1 0 1,-1 0-1,1 0 0,-1 0 1,0 1-1,-1-1 0,1 1 1,0-1-1,-1 1 0,0-1 1,0 1-1,0-1 0,-1 7 1,-1 5 41,-1 0 0,-1 0 0,-1 0 0,0-1 0,-9 19 0,-43 73 400,28-55-184,10-17-59,-27 49 238,-60 150 1,94-194-356,9-13-129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3.054"/>
    </inkml:context>
    <inkml:brush xml:id="br0">
      <inkml:brushProperty name="width" value="0.025" units="cm"/>
      <inkml:brushProperty name="height" value="0.025" units="cm"/>
    </inkml:brush>
  </inkml:definitions>
  <inkml:trace contextRef="#ctx0" brushRef="#br0">333 50 16516,'1'-2'73,"-1"1"1,0 0-1,1 0 1,-1 0 0,1 0-1,-1 0 1,0-1-1,0 1 1,0 0 0,0 0-1,0-1 1,0 1-1,0 0 1,0 0 0,0 0-1,-1-1 1,1 1 0,0 0-1,-1 0 1,1 0-1,-1 0 1,1 0 0,-1 0-1,0-1 1,-1 0-1,0 0 30,0 1-1,0-1 1,0 1-1,0-1 1,-1 1-1,1 0 1,0 0-1,-1 0 1,1 0-1,-1 1 1,-4-2-1,-5 1 218,-1 0 0,0 0 0,1 1 0,-16 2 0,13 0-188,0 0-1,0 1 1,0 1-1,0 1 1,-21 9-1,28-11-116,1 1-1,0 0 1,0 0-1,1 1 1,-1-1-1,1 2 1,0-1-1,0 1 1,1-1-1,0 2 1,0-1-1,-6 9 1,10-13-17,0-1 0,0 1 1,0 0-1,0 0 0,1-1 1,-1 1-1,1 0 0,-1 0 0,1 0 1,-1 0-1,1 0 0,0 0 1,0 0-1,0-1 0,0 1 1,0 0-1,1 0 0,-1 0 1,0 0-1,1 0 0,0 2 0,0-2-2,1 0 0,-1 0-1,1 0 1,0-1-1,-1 1 1,1 0-1,0-1 1,0 1-1,0-1 1,0 1-1,0-1 1,0 0 0,1 0-1,2 1 1,8 2-17,0 0 1,1-1-1,0-1 1,20 2 0,-31-4 19,59 3-45,-34-2 39,0 1 0,0 1 0,35 9-1,-60-12 7,0 1 0,0 0 0,0 0 0,0 1 0,0-1 0,-1 0 0,1 1 0,0 0 0,-1 0 0,0 0 0,5 4 0,-6-5 6,0 1 0,0-1 0,-1 0 1,1 1-1,0-1 0,-1 1 1,1-1-1,-1 1 0,0-1 0,1 1 1,-1-1-1,0 1 0,0-1 0,0 1 1,0-1-1,0 1 0,-1-1 0,1 1 1,0-1-1,-1 1 0,1-1 0,0 1 1,-1-1-1,0 1 0,-1 1 0,-3 6 95,-1-1-1,0 1 0,0-2 0,-1 1 0,0-1 0,0 0 0,-1 0 0,0-1 0,0 0 1,-18 9-1,-5 1 489,-58 22 1,67-30-642,0 0 0,0-1 1,-1-1-1,0-1 0,-36 3 0,68-22-2934,2 1 2223,6-3-143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3.840"/>
    </inkml:context>
    <inkml:brush xml:id="br0">
      <inkml:brushProperty name="width" value="0.05" units="cm"/>
      <inkml:brushProperty name="height" value="0.05" units="cm"/>
    </inkml:brush>
  </inkml:definitions>
  <inkml:trace contextRef="#ctx0" brushRef="#br0">19 120 15939,'17'-14'1312,"0"0"-1,0 0 1,1 2-1,1 0 1,35-15-1,-43 22-1042,1 1 1,0 0-1,0 0 0,0 1 0,1 1 0,-1 0 0,1 1 0,-1 0 0,1 1 1,-1 0-1,17 3 0,-25-3-257,-1 1 1,0 0-1,1 0 1,-1 0-1,0 0 1,0 0-1,0 0 0,0 1 1,0 0-1,0-1 1,0 1-1,0 0 1,-1 0-1,1 1 1,-1-1-1,0 0 1,0 1-1,1 0 0,-1-1 1,-1 1-1,3 5 1,-3-5-12,0 0 0,0 0 1,-1 0-1,1 0 0,-1 0 0,0 0 1,0 0-1,0 1 0,-1-1 0,1 0 1,-1 0-1,1 0 0,-1 0 0,0 0 1,0 0-1,-1 0 0,1 0 0,0-1 1,-1 1-1,0 0 0,0-1 0,-3 5 1,-13 12 18,0-2 0,0 0 0,-36 24 0,-6 6-114,59-47 85,1 0 0,-1 1 0,1-1 0,-1 1 0,1-1 0,-1 0 0,1 1 0,0-1 0,-1 1 0,1-1 0,-1 1 0,1 0 0,0-1 0,0 1 0,-1-1 0,1 1 0,0 0 0,0 0 0,7 4-121,25-5-77,-22-1 115,-6 1 59,0 0 0,1 0 1,-1 0-1,0 0 0,0 1 0,0 0 1,1 0-1,-1 0 0,0 1 0,0-1 0,0 1 1,-1 0-1,1 0 0,0 0 0,-1 0 0,1 1 1,-1 0-1,0-1 0,0 1 0,0 0 1,0 1-1,0-1 0,-1 0 0,1 1 0,-1 0 1,0-1-1,0 1 0,0 0 0,-1 0 1,1 0-1,-1 0 0,0 0 0,0 1 0,-1-1 1,1 5-1,0 0 27,-1-1 0,1 0 1,-2 1-1,1-1 0,-1 1 1,-1-1-1,1 0 0,-1 1 1,-1-1-1,0 0 0,0 0 1,0-1-1,-1 1 0,0-1 0,-1 0 1,-7 11-1,4-10 92,0 0-1,0 0 0,0-1 1,-1 0-1,0-1 1,0 0-1,0 0 0,-1-1 1,0 0-1,0-1 1,0 0-1,-16 4 0,15-6 31,0 0 0,0 0 0,0-1 0,-1 0 0,-20-2 0,27 1-151,1-1 0,-1 1 0,1-1 0,0 0 0,-1 0 0,1-1 0,0 1 0,0-1 0,-1 0 0,1 0 1,1-1-1,-1 1 0,0-1 0,1 0 0,-1 0 0,1 0 0,-4-4 0,6 4-67,-1 0-1,1-1 1,0 1 0,0-1-1,0 1 1,0-1 0,1 1-1,-1-1 1,1 0 0,0 1 0,0-1-1,0 1 1,0-1 0,1 0-1,0 1 1,-1-1 0,4-5-1,2-20-453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3.630"/>
    </inkml:context>
    <inkml:brush xml:id="br0">
      <inkml:brushProperty name="width" value="0.025" units="cm"/>
      <inkml:brushProperty name="height" value="0.025" units="cm"/>
    </inkml:brush>
  </inkml:definitions>
  <inkml:trace contextRef="#ctx0" brushRef="#br0">292 36 17636,'-2'-2'182,"0"-1"-1,0 1 1,1 1 0,-1-1 0,0 0 0,-1 0-1,1 1 1,0-1 0,0 1 0,-1 0 0,1-1-1,-1 1 1,1 0 0,-4 0 0,-39-9 942,37 9-1074,0 1 1,0-1-1,0 1 0,0 1 0,0 0 0,0 0 1,1 0-1,-1 1 0,0 0 0,0 0 0,1 1 1,0 0-1,-1 1 0,1-1 0,0 1 0,1 1 0,-1-1 1,1 1-1,0 0 0,0 1 0,0 0 0,1-1 1,0 2-1,0-1 0,0 1 0,1-1 0,0 1 1,0 0-1,1 1 0,0-1 0,0 1 0,1-1 1,0 1-1,0 0 0,1 0 0,0 0 0,0 0 0,1-1 1,0 1-1,1 9 0,-1-15-48,0 0-1,0 0 1,0 0-1,1 0 1,-1 0-1,1 0 1,-1 0-1,1 0 1,0 0-1,-1 0 1,1 0-1,0-1 1,0 1-1,1 0 1,-1-1-1,0 1 1,0 0-1,1-1 1,-1 1-1,1-1 1,-1 0-1,1 0 1,0 1-1,0-1 1,-1 0-1,1 0 1,0-1-1,0 1 1,0 0-1,0-1 1,0 1-1,0-1 1,0 1-1,0-1 1,0 0-1,0 0 1,0 0-1,0 0 1,3-1-1,5 0 0,0-1 1,0-1-1,0 1 0,-1-2 0,1 1 0,13-8 0,14-11 6,0-1-1,-2-2 1,36-32 0,-23 18 7,-43 35-15,0 0-1,1 0 1,-1 0-1,1 1 1,10-5-1,-15 8 3,-1 0-1,0 0 1,1 0-1,-1 1 1,1-1-1,-1 0 1,0 0-1,1 0 1,-1 1-1,0-1 1,0 0-1,1 0 1,-1 1-1,0-1 1,1 0-1,-1 1 1,0-1-1,0 0 1,0 1-1,1-1 1,-1 0 0,0 1-1,0-1 1,0 1-1,0-1 1,0 0-1,0 1 1,0-1-1,0 1 1,0-1-1,0 0 1,0 1-1,0-1 1,0 1-1,0-1 1,0 1-1,-1 21 30,0-19-16,1 0-10,-1 11 47,0-1-1,1 1 1,1-1 0,0 1 0,5 18 0,-6-29-38,1-1-1,0 0 1,-1 0 0,1 0 0,0 0-1,0 0 1,1 0 0,-1 0 0,0 0 0,1-1-1,-1 1 1,1 0 0,-1-1 0,1 1 0,0-1-1,3 3 1,-2-3-2,-1-1 1,1 1-1,0 0 1,-1-1-1,1 0 0,0 0 1,-1 1-1,1-1 0,0-1 1,0 1-1,-1 0 0,1-1 1,0 0-1,-1 1 0,1-1 1,-1 0-1,5-3 1,7-3-38,0-1 0,0 0 1,-1-1-1,16-15 1,28-19-1937,-56 42 1861,0 1 1,0-1-1,0 1 1,0-1 0,0 1-1,0-1 1,0 1-1,0 0 1,0-1-1,0 1 1,0 0 0,0 0-1,0 0 1,0 0-1,0 0 1,0 0-1,0 0 1,0 0 0,0 0-1,0 1 1,0-1-1,2 1 1,3 1-484,0-2-195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4.423"/>
    </inkml:context>
    <inkml:brush xml:id="br0">
      <inkml:brushProperty name="width" value="0.025" units="cm"/>
      <inkml:brushProperty name="height" value="0.025" units="cm"/>
    </inkml:brush>
  </inkml:definitions>
  <inkml:trace contextRef="#ctx0" brushRef="#br0">93 209 13451,'-10'9'648,"-4"5"343,-27 30-1,38-39-817,0-1 1,0 1-1,0-1 0,0 1 0,1 0 0,0 0 1,0 0-1,0 1 0,1-1 0,0 0 1,0 1-1,-1 5 0,2-10-146,0 0 1,0 0-1,0 0 1,0 0-1,1 0 1,-1 0-1,0 0 1,0 0-1,1 0 0,-1 0 1,1 0-1,-1 0 1,1 0-1,-1 0 1,1 0-1,-1 0 1,1 0-1,0 0 0,-1-1 1,1 1-1,0 0 1,0-1-1,0 1 1,0 0-1,0-1 1,-1 1-1,1-1 0,0 0 1,0 1-1,0-1 1,0 0-1,0 1 1,1-1-1,-1 0 1,0 0-1,0 0 1,0 0-1,0 0 0,0 0 1,2 0-1,4-1 1,0 0 0,0 0 0,-1-1 0,1 1 0,8-4 1,-1-1-33,-1-1 1,1 0 0,-1-1 0,-1 0 0,0-1 0,0-1 0,-1 0-1,0 0 1,-1-1 0,0 0 0,0-1 0,9-15 0,-6 6 78,-1-1 1,0 0-1,-2-1 1,-1 0-1,0 0 1,7-38 0,-15 59-33,0-1 1,-1 0 0,1 0 0,-1 1-1,0-1 1,0 0 0,0 0 0,0-4 0,0 7-33,-1 0 1,1 0-1,0 0 0,0 0 1,0-1-1,0 1 1,-1 0-1,1 0 1,0 0-1,0 0 1,0 0-1,-1 0 1,1 0-1,0-1 1,0 1-1,-1 0 0,1 0 1,0 0-1,0 0 1,0 0-1,-1 0 1,1 0-1,0 0 1,0 0-1,-1 0 1,1 1-1,0-1 1,0 0-1,0 0 0,-1 0 1,1 0-1,0 0 1,0 0-1,0 0 1,-1 0-1,1 1 1,0-1-1,0 0 1,0 0-1,0 0 1,-1 0-1,1 1 0,0-1 1,0 0-1,0 0 1,0 0-1,0 1 1,0-1-1,-1 0 1,-4 7 192,0 0 1,1 0 0,-8 14-1,0 3 121,1 1-1,1 0 0,1 0 0,1 1 0,-5 32 0,12-50-338,0 0 0,0-1-1,1 1 1,0 0 0,1 0-1,0 0 1,0 0 0,0-1-1,1 1 1,0-1 0,1 1-1,0-1 1,0 0 0,0 1-1,1-2 1,0 1-1,1 0 1,-1-1 0,1 0-1,0 0 1,1 0 0,7 6-1,-8-9-61,-1 0 0,1 0 0,0 0 0,-1 0-1,1-1 1,0 0 0,0 0 0,1 0 0,-1-1 0,0 0-1,0 0 1,1 0 0,-1-1 0,1 0 0,-1 0-1,0 0 1,1 0 0,-1-1 0,1 0 0,-1 0 0,0 0-1,0-1 1,0 0 0,6-3 0,11-5-77,0-2 0,0-1 1,38-30-1,-42 30 169,-1 0-20,9-6 296,31-29 0,-57 48-283,0 0-1,1 0 0,-1 0 1,0 0-1,0 0 0,0 0 1,0 0-1,0 0 0,0 0 1,1-1-1,-1 1 0,0 0 1,0 0-1,0 0 0,0 0 1,0 0-1,0 0 0,0 0 1,0 0-1,0 0 0,1-1 1,-1 1-1,0 0 0,0 0 1,0 0-1,0 0 0,0 0 1,0 0-1,0-1 0,0 1 1,0 0-1,0 0 0,0 0 1,0 0-1,0 0 1,0 0-1,0-1 0,0 1 1,0 0-1,0 0 0,0 0 1,0 0-1,0 0 0,0 0 1,0-1-1,0 1 0,-1 0 1,1 0-1,0 0 0,0 0 1,0 0-1,0 0 0,0 0 1,0 0-1,0-1 0,0 1 1,0 0-1,-1 0 0,1 0 1,0 0-1,0 0 0,0 0 1,-13 1 309,-16 7 87,13-1-197,1 1 0,-16 10 0,27-16-185,1 0 0,0 0 1,0 0-1,0 1 0,0 0 0,0-1 1,1 1-1,-1 0 0,1 0 0,0 0 1,0 1-1,0-1 0,0 0 0,0 1 1,-1 6-1,3-10-23,0 1 0,0 0 0,0 0 0,0 0 1,0-1-1,0 1 0,0 0 0,1 0 0,-1 0 0,0-1 1,0 1-1,1 0 0,-1 0 0,1-1 0,-1 1 1,1 0-1,-1-1 0,1 1 0,-1 0 0,1-1 0,-1 1 1,1-1-1,0 1 0,-1-1 0,1 1 0,0-1 0,-1 1 1,1-1-1,0 0 0,0 1 0,0-1 0,-1 0 0,1 0 1,0 0-1,0 0 0,1 1 0,34 1-35,-35-2 36,63-6-75,0-2 0,118-31 0,-138 28 108,-42 11 6,-1 0 0,0-1 0,0 1 0,0 0 0,0 0 0,1-1 0,-1 1 0,0-1 0,0 1 0,0-1 0,0 0 0,0 1 0,0-1 0,0 0 0,0 0 0,0 1 0,-1-1 0,1 0 0,0 0 0,0-1 0,0 0 104,-1 1-1,0-1 0,0 1 0,0-1 1,0 1-1,0-1 0,0 1 0,0-1 0,-1 1 1,1-1-1,-2-2 0,1 1-112,1 0-1,-1 0 0,0 0 1,1-1-1,0 1 1,0-5-1,0 6-114,0 0-1,1 1 1,-1-1-1,1 1 1,0-1-1,-1 1 1,1-1-1,0 1 1,0-1-1,0 1 1,0 0-1,0 0 1,0-1-1,0 1 1,1 0-1,-1 0 1,0 0-1,1 0 1,-1 0-1,1 1 1,-1-1-1,3 0 1,37-12-1101,-36 12 1173,25-4-607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4.861"/>
    </inkml:context>
    <inkml:brush xml:id="br0">
      <inkml:brushProperty name="width" value="0.025" units="cm"/>
      <inkml:brushProperty name="height" value="0.025" units="cm"/>
    </inkml:brush>
  </inkml:definitions>
  <inkml:trace contextRef="#ctx0" brushRef="#br0">137 1 15371,'-28'10'1680,"16"-6"-1022,-1 1 0,1 1 0,0-1-1,-12 9 1,23-13-599,0-1 1,0 1-1,0-1 0,0 1 0,0 0 0,0-1 0,1 1 0,-1 0 0,0 0 0,0 0 0,1 0 1,-1 0-1,1-1 0,-1 1 0,1 0 0,-1 0 0,1 0 0,-1 0 0,1 1 0,0-1 0,-1 1 1,2-1-45,-1 0 1,0 0 0,1-1 0,-1 1 0,1 0 0,-1-1 0,1 1 0,-1 0 0,1-1 0,-1 1 0,1-1 0,0 1 0,-1-1 0,1 1-1,0-1 1,-1 1 0,1-1 0,0 0 0,0 1 0,-1-1 0,2 0 0,7 3-111,0-1 0,0 0 0,16 0 0,-21-1 81,26 1-248,-15-2 152,0 1 0,0 1 0,-1 0 0,1 1 0,-1 1-1,23 8 1,-35-12 114,-1 1 1,1-1-1,-1 1 0,0 0 0,0-1 0,1 1 0,-1 0 0,0 0 0,0 0 0,0 0 0,0 0 0,0 0 0,0 0 0,0 0 0,0 0 0,-1 0 1,1 1-1,0-1 0,-1 0 0,1 1 0,0 1 0,-1-2 21,0 1 1,0-1 0,-1 1-1,1-1 1,0 0-1,-1 1 1,1-1-1,-1 0 1,1 0 0,-1 1-1,0-1 1,1 0-1,-1 0 1,0 0-1,0 0 1,0 0-1,-2 2 1,-4 3 141,0 0 0,0-1 0,-1 0 0,0-1 1,-11 6-1,6-4-81,0-1 0,0 0 0,0-1 0,-1 0 0,0-1-1,1-1 1,-1 0 0,0-1 0,0 0 0,-23-2 0,9-6-103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7.079"/>
    </inkml:context>
    <inkml:brush xml:id="br0">
      <inkml:brushProperty name="width" value="0.025" units="cm"/>
      <inkml:brushProperty name="height" value="0.025" units="cm"/>
    </inkml:brush>
  </inkml:definitions>
  <inkml:trace contextRef="#ctx0" brushRef="#br0">317 189 16484,'-2'-5'222,"0"-1"0,-1 1 0,1 0 1,-1 1-1,-1-1 0,1 0 1,-1 1-1,1 0 0,-1 0 1,0 0-1,-1 0 0,1 1 1,-1 0-1,1-1 0,-1 2 1,-9-5-1,7 4-33,0 1 0,0 0 1,-1 1-1,1-1 0,0 1 0,-1 1 0,1-1 1,0 1-1,-1 1 0,1-1 0,-14 4 0,12-2-100,1 0-1,-1 1 0,1 0 0,0 1 0,0 0 1,0 0-1,1 0 0,-1 1 0,1 1 1,-7 5-1,10-7-97,-1 1 1,0 0-1,1 0 0,0 0 1,0 1-1,1-1 1,0 1-1,0 0 1,0 0-1,0 0 0,1 1 1,0-1-1,-2 13 1,4-18 5,-1 0 0,1 1 0,0-1-1,0 0 1,0 1 0,0-1 0,0 0 0,0 1 0,0-1 0,1 0 0,-1 1 0,0-1 0,1 0 0,-1 0 0,1 1 0,-1-1 0,1 0 0,0 0 0,-1 0 0,1 0 0,0 0 0,0 0 0,0 0 0,1 2 0,0-2 0,0 0 0,0-1 1,1 1-1,-1 0 1,0 0-1,0-1 0,0 1 1,1-1-1,-1 0 1,0 0-1,0 0 1,1 0-1,1 0 0,7-2 1,-1 0 0,0 0-1,0-1 1,0 0-1,11-6 1,9-6-17,29-13-35,-54 26 42,-1 0-1,1 1 1,0 0-1,-1 0 1,1 0-1,0 1 0,0-1 1,0 1-1,0 0 1,6 1-1,-7 0 0,0 1-1,-1 0 0,1-1 0,-1 1 1,0 0-1,1 0 0,-1 1 1,0-1-1,0 1 0,0 0 0,0-1 1,-1 1-1,1 1 0,-1-1 0,0 0 1,0 0-1,0 1 0,2 6 1,4 6-19,-2 0 1,8 31 0,-2 4 78,-2 0 1,-3 0-1,1 55 1,-7-74 81,-1-1 1,-2 1-1,-2-1 1,0 1-1,-3-1 0,-12 39 1,17-65-88,0 1 0,0-1 1,-1 0-1,1 0 0,-1 0 1,-1-1-1,1 1 0,-1-1 1,-4 5-1,7-8-30,-1 0-1,1 0 1,0 0-1,-1 0 1,1 0-1,-1 0 0,1 0 1,-1-1-1,1 1 1,-1-1-1,0 1 1,1-1-1,-1 0 1,1 1-1,-1-1 1,0 0-1,1 0 1,-1 0-1,0 0 0,1 0 1,-1-1-1,0 1 1,1 0-1,-1-1 1,0 0-1,1 1 1,-1-1-1,1 0 1,-1 1-1,1-1 1,0 0-1,-1 0 1,1 0-1,0 0 0,-3-3 1,-2-3-20,0 0 0,0-1 0,1 1 0,0-1 0,0 0 0,1-1 0,0 1 0,0-1 0,1 0 0,0 0 1,-1-10-1,-1-1-40,2-1 0,1 1 1,0-1-1,2-22 1,1 29 5,0 0 0,1 0 0,0 0 0,1 1 0,1-1 0,0 1 0,1 0 0,1 0 0,0 0 0,15-23 0,-9 19-76,1 1 1,1 0-1,0 1 1,2 1-1,-1 0 1,32-21-1,22-10-420,84-62-793,-132 91 1159,-1-2 0,-1 0-1,-1-1 1,-1-1-1,15-22 1,-27 35 169,-1 0-1,0-1 1,0 1-1,-1-1 1,3-9-1,-6 14 18,1 1-1,-1 0 1,1 0-1,-1-1 0,0 1 1,0 0-1,0 0 1,0-1-1,0 1 1,-1-3-1,0 4-1,1 0 0,-1 0 0,1 0 0,-1 0 0,1 0 0,-1 0 0,1 0 0,-1 1 0,0-1 1,1 0-1,-1 0 0,0 1 0,0-1 0,0 0 0,1 1 0,-1-1 0,0 1 0,0-1 0,0 1 0,0 0 0,0-1 0,0 1 0,-2 0 0,1-1 16,0 1-1,-1 0 1,1 0-1,0 1 1,-1-1 0,1 0-1,0 1 1,-1 0-1,1-1 1,0 1-1,0 0 1,-1 0 0,1 0-1,0 0 1,0 1-1,0-1 1,-3 3 0,-29 31 411,23-21-265,0 0-1,2 0 1,0 1-1,0 0 1,-11 28-1,17-35-116,1-1 0,-1 1 0,1 0 1,0 0-1,1 0 0,0 0 0,1 0 0,-1 0 0,1 1 0,1-1 0,0 0 1,0 0-1,0 0 0,4 11 0,-3-16-38,-1 0 1,1 1-1,0-1 0,0 0 0,0 0 1,0 0-1,0 0 0,1 0 0,-1 0 1,1-1-1,0 1 0,0-1 0,0 0 1,0 0-1,4 2 0,-1-1-3,1 0 0,-1-1 0,0 0 0,1 0 0,0-1 0,-1 0 0,14 1 0,-4-3-7,-1 1 0,1-2 0,0 0 1,-1-1-1,0 0 0,24-10 0,-23 7 0,0-1 0,-1 0 1,0-1-1,-1-1 0,0 0 0,0-1 0,-1-1 0,0 0 0,-1-1 0,-1 0 1,1-1-1,-2 0 0,0-1 0,0 0 0,-2 0 0,0-1 0,0 0 1,-1-1-1,7-25 0,-13 40-9,-1-1 0,1 1 1,-1 0-1,1-1 0,-1 1 1,0-1-1,0 1 0,0-1 1,0 1-1,0-1 0,0 1 1,0 0-1,0-1 0,0 1 1,-1-1-1,1 1 0,0-1 0,-2 0 1,-4 5-3,-2 14-10,-1 8 50,2 0-1,-5 26 1,10-41-16,1 1 1,0-1-1,0 0 1,1 1-1,0-1 0,1 1 1,0-1-1,4 12 1,-5-19-16,1-1 1,0 1 0,0-1-1,0 1 1,1-1 0,-1 0-1,0 1 1,1-1 0,0 0-1,-1 0 1,1 0 0,0 0-1,0 0 1,0-1 0,0 1-1,0-1 1,1 1 0,2 1-1,-1-2 2,1 1-1,-1-1 0,0 0 1,0 0-1,1-1 1,-1 1-1,0-1 0,1 0 1,-1 0-1,7-1 1,1-2-2,0 1 0,0-2 1,0 1-1,0-2 1,-1 0-1,0 0 1,12-8-1,-5 2-8,-1-1 0,0-1 0,-1 0 0,0-2 0,-1 0 0,-1 0 0,0-1 0,-1-1 1,21-36-1,-30 42-34,-8 15-7,-10 21 5,9-15 35,1 0 0,1 0 0,0 1-1,0 0 1,1-1 0,1 1 0,-1 0 0,2 0 0,0 16-1,0-23 9,1 0 0,-1 1 0,1-1 0,0 0-1,0 0 1,0 1 0,1-1 0,0 0 0,-1 0-1,1-1 1,1 1 0,-1 0 0,0-1 0,1 1-1,0-1 1,0 0 0,0 0 0,0 0 0,0 0-1,1 0 1,-1-1 0,1 0 0,0 1 0,-1-1-1,1-1 1,7 4 0,-4-4 1,-1 1 0,0-1 1,1 1-1,-1-2 0,1 1 0,0-1 1,-1 0-1,1 0 0,-1-1 0,1 0 0,-1 0 1,1-1-1,-1 1 0,11-5 0,-9 2 3,0-1 0,0 1 0,-1-2 1,0 1-1,1-1 0,-2 0 0,1 0 0,-1 0 0,10-14 0,-7 7-8,-1 0 1,0 0 0,-1 0 0,-1-1-1,0 0 1,-1 0 0,-1 0-1,0-1 1,0 1 0,-2-1 0,0 0-1,0-26 1,-2 35-7,-1 1 0,0 0 0,0 0 0,-1 0 0,-2-8 0,4 12 2,0 1 0,0-1 1,0 0-1,-1 1 0,1-1 0,0 1 1,0-1-1,-1 0 0,1 1 0,0-1 0,-1 1 1,1-1-1,0 1 0,-1-1 0,1 1 0,-1 0 1,1-1-1,-1 1 0,1-1 0,-1 1 1,1 0-1,-1-1 0,1 1 0,-1 0 0,0 0 1,1 0-1,-1-1 0,1 1 0,-1 0 0,0 0 1,1 0-1,-1 0 0,0 0 0,1 0 1,-1 0-1,1 0 0,-1 0 0,0 0 0,1 0 1,-1 1-1,1-1 0,-1 0 0,0 0 0,1 1 1,-1-1-1,1 0 0,-1 1 0,1-1 1,-1 0-1,1 1 0,-1-1 0,1 1 0,0-1 1,-1 1-1,1-1 0,-1 1 0,1-1 0,-1 2 1,-1 2-2,-1 0 0,1 1 0,-1 0 0,1 0 0,0-1 0,1 1 0,-1 0 0,1 0 0,0 1 1,0-1-1,1 0 0,0 0 0,0 9 0,0-9 6,0-1 1,1 1-1,-1-1 0,1 1 0,0-1 1,0 1-1,0-1 0,1 0 1,0 0-1,0 0 0,0 0 0,0 0 1,0 0-1,1 0 0,5 6 1,-5-8-2,0 0 1,-1 0-1,1 0 1,0 0-1,1-1 0,-1 1 1,0-1-1,0 0 1,1 0-1,-1 0 1,0 0-1,1-1 1,-1 1-1,1-1 1,4 0-1,-2 0-1,0-1 0,0 0 0,0-1 0,0 1 0,0-1 0,-1 0-1,1 0 1,7-5 0,-4 2-1,0-1-1,-1 1 1,0-2-1,0 1 0,-1-1 1,1 0-1,-1-1 1,-1 0-1,0 0 1,6-9-1,-8 10-1,-2 4-2,-1 1 0,1 0 0,-1-1 0,0 1 0,1-1 0,-1 1 0,0-1 0,-1 1 0,1-1 0,0 0 0,-1 0 0,1 1 1,-1-1-1,0-3 0,0 6 2,-1-1 1,1 1 0,0 0 0,0 0 0,-1 0 0,1-1-1,0 1 1,-1 0 0,1 0 0,0 0 0,0 0 0,-1 0 0,1 0-1,0 0 1,-1 0 0,1 0 0,0 0 0,-1 0 0,1 0-1,0 0 1,0 0 0,-1 0 0,1 0 0,0 0 0,-1 0-1,1 0 1,0 0 0,-1 1 0,1-1 0,0 0 0,0 0-1,-1 0 1,1 0 0,0 1 0,0-1 0,0 0 0,-1 0-1,1 1 1,0-1 0,0 0 0,0 0 0,-1 1 0,1-1-1,0 0 1,0 0 0,0 1 0,0-1 0,0 1 0,-10 12-25,5-4 27,0 0 1,1 0-1,1 0 1,0 0-1,0 0 1,0 1-1,1-1 0,1 1 1,0 0-1,0 0 1,1 14-1,0-23 4,0 1-1,1 0 1,-1 0-1,1 0 1,-1-1-1,1 1 1,0 0-1,0-1 0,0 1 1,-1 0-1,1-1 1,1 1-1,-1-1 1,0 1-1,0-1 1,1 0-1,-1 0 1,0 1-1,1-1 0,1 1 1,1 0 0,-1-1 1,1 1-1,0-1 1,-1 0-1,1 0 1,0-1 0,0 1-1,-1-1 1,7 1-1,4-2-42,0 0 1,0-1-1,0-1 0,17-5 1,-6 0-120,-2-1 0,24-13 0,-26 11-82,0 2-1,35-11 1,-55 19 224,0 1-1,1-1 1,-1 1 0,0-1 0,1 1 0,-1 0 0,1-1-1,-1 1 1,0 0 0,1 0 0,-1 0 0,1 0 0,-1 1 0,1-1-1,-1 0 1,0 0 0,1 1 0,-1-1 0,0 1 0,1 0-1,-1-1 1,0 1 0,0 0 0,1-1 0,-1 1 0,1 2 0,0 0 21,-1 0-1,1 0 1,-1 0 0,0 0 0,0 0 0,-1 1 0,1-1 0,-1 0 0,1 5 0,-1-3 18,1 4 47,1 1 1,-1-1 0,1 1-1,5 12 1,-6-20-55,0 1-1,1-1 0,-1 1 1,1-1-1,-1 0 0,1 1 1,-1-1-1,1 0 0,0 0 1,0 0-1,0-1 1,1 1-1,-1 0 0,0-1 1,0 1-1,1-1 0,-1 0 1,1 0-1,5 2 0,-1-2-4,0 0-1,1 0 0,-1-1 0,1 0 0,-1 0 0,1 0 0,-1-1 1,0-1-1,1 1 0,-1-1 0,9-3 0,12-6-152,39-21 0,-40 18 18,-1 0 11,-12 7-8,0 0 0,0 1-1,22-7 1,-35 13 118,-1 0-1,0-1 0,1 1 1,-1 0-1,1 0 0,-1 0 1,0 0-1,1 0 0,-1 0 1,1 0-1,-1 0 0,0 0 1,1 0-1,-1 0 0,1 0 1,-1 1-1,0-1 0,1 0 1,-1 0-1,0 0 0,1 0 1,-1 1-1,0-1 0,1 0 1,-1 0-1,0 1 0,0-1 1,1 0-1,-1 0 0,0 1 1,0-1-1,1 0 0,-1 1 1,0-1-1,0 0 0,0 1 1,0-1-1,1 1 0,-1-1 1,0 0-1,0 1 0,0-1 1,0 1-1,0-1 0,0 0 1,0 1-1,0-1 0,0 0 1,0 1-1,0-1 0,0 1 1,-1-1-1,1 0 0,0 1 1,0 0-1,-10 28-549,6-21-336,2 3 318,-1-9 211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7.870"/>
    </inkml:context>
    <inkml:brush xml:id="br0">
      <inkml:brushProperty name="width" value="0.025" units="cm"/>
      <inkml:brushProperty name="height" value="0.025" units="cm"/>
    </inkml:brush>
  </inkml:definitions>
  <inkml:trace contextRef="#ctx0" brushRef="#br0">41 385 16956,'-6'8'386,"1"0"1,1 1-1,-1-1 1,2 1 0,-1 0-1,1 0 1,0 1-1,1-1 1,0 1-1,1-1 1,0 1 0,0 11-1,1-17-362,0-1-1,0 1 0,0 0 1,1-1-1,0 0 1,0 1-1,0-1 0,0 1 1,0-1-1,1 0 1,-1 0-1,1 0 0,0 0 1,0 0-1,0 0 1,0 0-1,0 0 0,1-1 1,-1 1-1,1-1 1,0 0-1,0 0 0,0 0 1,0 0-1,0 0 1,0-1-1,0 1 0,1-1 1,-1 0-1,0 0 1,1 0-1,-1 0 0,1-1 1,-1 0-1,7 1 1,-1-1-191,-1-1 1,0 1-1,0-2 1,1 1 0,-1-1-1,0 0 1,0 0 0,0-1-1,-1 0 1,1-1 0,-1 0-1,0 0 1,12-9 0,5-6-439,-1-1 1,29-33 0,-8 7 146,-36 42 982,-7 12-35,-9 25 386,4-15-347,3-14-413,0 0 0,1 0-1,-1 0 1,1 0-1,0 0 1,0 0 0,1 0-1,-1-1 1,1 1 0,0 0-1,0 0 1,0 0-1,2 3 1,-2-5-83,0 0 1,1-1-1,-1 1 0,1-1 1,-1 0-1,1 1 0,-1-1 1,1 0-1,0 0 0,0 0 1,0 0-1,0 0 0,-1 0 1,1-1-1,0 1 0,0 0 1,0-1-1,1 0 0,-1 1 1,0-1-1,0 0 0,0 0 1,0 0-1,0-1 0,0 1 1,0 0-1,2-1 0,9-2-45,0-1 0,-1 1 0,0-2 0,1 0 0,-2 0 0,1-1 0,-1-1 0,0 0 0,18-14 0,3-7-315,48-51-1,-45 40-191,-1-2 0,-3-1 0,-1-1 0,-2-2 0,42-95 0,-62 118 525,-8 22-1,0-1 0,0 1 0,0 0-1,0 0 1,1 0 0,-1 0 0,0 0 0,0-1-1,0 1 1,0 0 0,0 0 0,0 0-1,0 0 1,0-1 0,0 1 0,0 0 0,0 0-1,0 0 1,0 0 0,0-1 0,0 1 0,0 0-1,0 0 1,0 0 0,0 0 0,0-1 0,-1 1-1,1 0 1,0 0 0,0 0 0,0 0 0,0 0-1,0 0 1,0-1 0,0 1 0,-1 0 0,1 0-1,0 0 1,0 0 0,0 0 0,0 0 0,0 0-1,-1 0 1,1 0 0,0 0 0,0 0 0,0-1-1,0 1 1,0 0 0,-1 0 0,1 0 0,0 0-1,0 0 1,-1 0 0,-6 7 331,0 4-36,1 0 0,1 0 0,-1 1 0,2 0 0,0 0-1,0 0 1,1 0 0,1 1 0,0-1 0,1 1 0,0 0 0,1-1 0,2 23-1,1-5-55,2-1 0,1 1-1,1-1 1,21 52-1,29 41-127,-3-7-80,-54-115-41,0 0-1,0 0 1,0 1 0,0-1 0,0 0-1,0 0 1,0 0 0,1 0 0,-1 0 0,0 0-1,0 1 1,0-1 0,0 0 0,0 0-1,0 0 1,0 0 0,0 0 0,0 1 0,0-1-1,0 0 1,0 0 0,0 0 0,0 0-1,0 1 1,0-1 0,0 0 0,0 0 0,0 0-1,0 0 1,0 0 0,0 1 0,0-1-1,0 0 1,0 0 0,-1 0 0,1 0 0,0 0-1,0 0 1,0 1 0,0-1 0,0 0-1,0 0 1,0 0 0,-1 0 0,1 0 0,0 0-1,0 0 1,0 0 0,0 0 0,0 0-1,-1 1 1,1-1 0,0 0 0,0 0 0,0 0-1,0 0 1,0 0 0,-1 0 0,1 0-1,-14-6-346,-19-14-351,32 19 680,-38-25-563,2-2 0,0-2 0,2-1 1,1-2-1,2-1 0,-41-55 0,71 85 652,-1 0-1,1 1 1,0-1-1,0 0 0,0-1 1,0 1-1,1 0 1,0 0-1,0-1 1,-1-7-1,2 10-17,0 1 0,0-1 0,1 0 0,-1 1 0,0-1 0,1 1 0,-1-1 0,1 0 0,0 1 0,-1-1 0,1 1 0,0-1 0,0 1 0,0 0 0,0-1 0,0 1 0,0 0 0,0 0 0,1 0 0,-1 0 0,0 0 0,1 0 0,-1 0 0,1 0 0,-1 0 0,1 1 0,-1-1 0,1 1 0,-1-1 0,4 0 0,21-4 371,1 1 0,0 1-1,0 1 1,53 4 0,-20-1-267,-47-1-131,2 1-283,0-1 0,0-1 0,-1 0 0,1-1 1,28-7-1,-42 9 238,0-1 1,1 1-1,-1-1 0,0 1 1,0-1-1,0 1 1,0-1-1,0 0 1,0 0-1,0 1 0,0-1 1,0 0-1,0 0 1,0 0-1,-1 0 0,1 0 1,0 0-1,-1 0 1,1 0-1,0 0 1,-1 0-1,1-1 0,-1 1 1,0 0-1,1 0 1,-1 0-1,0-1 0,0 1 1,0-2-1,-7-17-473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8.289"/>
    </inkml:context>
    <inkml:brush xml:id="br0">
      <inkml:brushProperty name="width" value="0.025" units="cm"/>
      <inkml:brushProperty name="height" value="0.025" units="cm"/>
    </inkml:brush>
  </inkml:definitions>
  <inkml:trace contextRef="#ctx0" brushRef="#br0">1 12 20324,'1'14'2009,"11"-3"-1497,9-12-296,9 1 560,9 0-384,-7-16-16,-5-4-232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9.239"/>
    </inkml:context>
    <inkml:brush xml:id="br0">
      <inkml:brushProperty name="width" value="0.025" units="cm"/>
      <inkml:brushProperty name="height" value="0.025" units="cm"/>
    </inkml:brush>
  </inkml:definitions>
  <inkml:trace contextRef="#ctx0" brushRef="#br0">0 5 19172,'18'-4'1432,"-4"11"-1168,0 9-96,-17 6 521,-2 17-249,5 11-272,0 5-296,5 4-592,3-2 2024,6-7-1256,0-7 0,3-7 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39.633"/>
    </inkml:context>
    <inkml:brush xml:id="br0">
      <inkml:brushProperty name="width" value="0.025" units="cm"/>
      <inkml:brushProperty name="height" value="0.025" units="cm"/>
    </inkml:brush>
  </inkml:definitions>
  <inkml:trace contextRef="#ctx0" brushRef="#br0">13 0 15219,'-7'59'1209,"4"-22"-953,1-7-112,2-8 304,5-6-48,1-12-376,0-4-168,1-10 128,2-3-72,-1-19-24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40.166"/>
    </inkml:context>
    <inkml:brush xml:id="br0">
      <inkml:brushProperty name="width" value="0.025" units="cm"/>
      <inkml:brushProperty name="height" value="0.025" units="cm"/>
    </inkml:brush>
  </inkml:definitions>
  <inkml:trace contextRef="#ctx0" brushRef="#br0">0 239 12299,'3'4'273,"0"1"0,1-1 1,0 0-1,-1 0 0,1 0 1,0 0-1,1-1 0,-1 0 1,1 0-1,-1 0 1,1 0-1,0-1 0,0 0 1,0 0-1,1 0 0,-1-1 1,0 1-1,1-1 0,8 0 1,9 1 86,1-2 1,-1-1 0,32-4-1,-31 2-255,414-53 876,-140 16-807,1386-113-17,-1417 133-151,-248 19-8,242-15 53,-177 14-109,89 10-1,-156-7 12,0 1 1,-1 0-1,1 2 0,-1 0 1,30 11-1,-43-14 42,-1 0-1,0 0 1,1 1 0,-1-1-1,0 0 1,1 1 0,-1 0-1,0-1 1,0 1 0,2 3-1,-3-3 1,-1-1 0,1 0 0,-1 0 1,0 1-1,0-1 0,0 0 0,1 0 0,-1 1 0,-1-1 0,1 0 0,0 1 0,0-1 0,0 0 0,-1 0 0,1 1 0,-1 1 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49.451"/>
    </inkml:context>
    <inkml:brush xml:id="br0">
      <inkml:brushProperty name="width" value="0.025" units="cm"/>
      <inkml:brushProperty name="height" value="0.025" units="cm"/>
    </inkml:brush>
  </inkml:definitions>
  <inkml:trace contextRef="#ctx0" brushRef="#br0">914 114 9762,'-15'-11'619,"0"0"-1,0 0 0,-1 1 1,0 1-1,-1 1 1,0 0-1,-1 2 0,1-1 1,-25-4-1,5 4 68,0 1-1,0 1 1,-64 2-1,80 3-629,-1 1 0,0 2 0,0 0 0,1 1-1,0 2 1,0 0 0,0 1 0,0 1 0,1 0 0,1 2 0,0 1 0,0 0 0,1 1 0,0 1-1,1 1 1,1 0 0,0 1 0,1 1 0,0 1 0,1 0 0,1 0 0,-19 37 0,20-33-22,2 1 0,0 1 1,2-1-1,0 1 1,2 1-1,1-1 0,0 1 1,-2 40-1,7-52-20,1 0-1,0-1 0,0 1 0,1 0 1,0-1-1,1 0 0,1 0 0,7 18 1,-7-20-8,1-1 0,0-1 0,0 1 0,1-1 0,0 0 0,0 0 0,0-1-1,1 0 1,0 0 0,0 0 0,1-1 0,9 6 0,-1-4 4,0 0 1,0-1-1,1-1 0,0 0 0,0-1 0,0-1 0,0-1 0,0 0 0,1-1 0,-1-1 0,31-3 0,0-4 19,0-2 0,0-2 0,45-17-1,-32 7 13,114-57 1,-139 58 4,-1-1 0,-2-1 0,0-2-1,38-36 1,-58 47 6,-1 0-1,0-1 0,0 0 1,-1-1-1,-1 0 0,15-31 0,-23 41-29,1-1-1,-1 1 0,0-1 0,-1 1 1,1-1-1,-1 0 0,0 1 1,-1-1-1,1 0 0,-1 0 0,0 0 1,-1 1-1,1-1 0,-1 0 1,0 0-1,-1 1 0,1-1 0,-1 1 1,0-1-1,-1 1 0,1 0 1,-1 0-1,0 0 0,-7-9 0,2 6-18,0 0 0,0 0 0,-1 1 0,0 0 0,0 1 0,-1 0 0,0 1-1,0 0 1,0 0 0,-1 1 0,1 0 0,-1 1 0,-17-3 0,-9 1-428,-1 1-1,-61 2 1,80 2 284,-1 0-198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5.336"/>
    </inkml:context>
    <inkml:brush xml:id="br0">
      <inkml:brushProperty name="width" value="0.05" units="cm"/>
      <inkml:brushProperty name="height" value="0.05" units="cm"/>
    </inkml:brush>
  </inkml:definitions>
  <inkml:trace contextRef="#ctx0" brushRef="#br0">154 98 11386,'-1'1'256,"-1"-1"0,1 0 0,0 0 0,-1 0 0,1 0 0,0-1 0,-1 1-1,1 0 1,0-1 0,0 1 0,-1-1 0,1 1 0,0-1 0,0 1 0,0-1-1,-1 0 1,1 0 0,0 1 0,-2-3 0,3 2-103,0 0-1,0 1 1,0-1 0,0 0 0,0 0 0,0 0 0,0 1-1,0-1 1,0 0 0,0 0 0,1 1 0,-1-1-1,0 0 1,0 0 0,1 1 0,-1-1 0,0 0-1,1 1 1,-1-1 0,1 0 0,-1 1 0,1-1-1,-1 0 1,1 1 0,-1-1 0,1 1 0,0-1-1,-1 1 1,1 0 0,0-1 0,-1 1 0,1 0 0,1-1-1,14-8 670,-1 1-1,1 0 0,1 1 1,18-5-1,-14 6-541,1 1 0,-1 1 0,1 0 0,0 2 0,30 1 0,-46 1-247,0 0 1,0 1-1,0 0 1,-1 0 0,1 0-1,0 1 1,8 3-1,-12-4-30,0 0 1,0 0-1,-1 0 0,1 0 1,0 1-1,-1-1 0,1 0 0,-1 1 1,0-1-1,1 1 0,-1 0 0,0-1 1,0 1-1,0 0 0,0 0 1,0 0-1,0-1 0,-1 1 0,1 0 1,-1 0-1,1 0 0,-1 0 0,0 0 1,0 0-1,0 3 0,0 1-4,-1 0-1,0 0 1,-1 0-1,0 0 0,0 0 1,0-1-1,0 1 1,-1-1-1,0 1 1,0-1-1,0 0 0,-9 9 1,-3 4-14,-35 30 0,8-14-13,-10 8-48,51-41 69,0 0 0,1-1 0,-1 1 0,0-1 0,1 1 0,-1 0 0,1 0 0,-1-1 0,1 1 0,0 0 0,-1 0 0,1-1 0,0 1 0,-1 0 0,1 0 0,0 0 0,0 0 0,0-1 1,0 1-1,0 0 0,0 0 0,0 0 0,0 0 0,0 0 0,0 0 0,0-1 0,1 1 0,-1 0 0,0 0 0,1 0 0,-1-1 0,0 1 0,1 0 0,-1 0 0,2 0 0,1 3-19,1 0-1,0 0 0,0-1 1,0 0-1,5 3 1,7 5-25,-4 1 14,0-1 0,-1 2 0,0-1 0,-1 2 0,17 27 0,-23-34 25,0 1 1,-1-1-1,1 1 1,-2 0-1,1 0 1,-1 0-1,0 0 1,-1 0-1,0 0 1,0 1-1,0-1 0,-1 0 1,-2 17-1,1-21 15,0 0 0,-1 0-1,1 0 1,-1 0 0,1-1-1,-1 1 1,0 0 0,-1-1-1,1 1 1,-1-1 0,1 0 0,-1 0-1,0 0 1,-5 5 0,2-5 34,0 1 0,1 0 0,-1-1 0,-1 0 0,1-1 0,0 1 0,-1-1 0,-8 1 0,-2 0 95,1-1 1,-1-1 0,1-1-1,-1 0 1,0-1-1,-26-5 1,21 1 0,0 0 0,0-2 1,0-1-1,1 0 0,0-1 0,-34-22 0,48 26-923,9 8-158,14 7-334,34 5 252,-38-12 810,35 7-611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0.354"/>
    </inkml:context>
    <inkml:brush xml:id="br0">
      <inkml:brushProperty name="width" value="0.025" units="cm"/>
      <inkml:brushProperty name="height" value="0.025" units="cm"/>
    </inkml:brush>
  </inkml:definitions>
  <inkml:trace contextRef="#ctx0" brushRef="#br0">911 215 12963,'1'-3'150,"0"0"-1,0 0 1,0 0 0,0-1 0,-1 1-1,1 0 1,-1 0 0,0-1 0,0 1 0,0 0-1,0 0 1,-1-1 0,1 1 0,-1 0 0,0 0-1,0 0 1,0-1 0,0 1 0,-1 0-1,-3-5 1,0 2 163,0 0 0,0 0 0,0 1-1,-1 0 1,0 0 0,-1 0 0,-12-7 0,-6-2-40,-1 1 1,-1 1 0,0 1 0,-1 1 0,0 2-1,0 1 1,-1 1 0,-55-4 0,60 9-272,-1 0 0,0 2-1,0 1 1,0 1 0,1 1 0,-1 1 0,1 1 0,0 1-1,1 1 1,-40 20 0,46-18 4,1 1-1,0 0 1,1 1 0,1 1-1,-1 1 1,2 0 0,0 0-1,1 1 1,1 1 0,0 0-1,-10 19 1,11-14-3,0 0 1,2 0 0,0 0-1,1 1 1,2 0 0,0 0-1,1 1 1,1 0 0,1 25-1,2-32-1,1-1-1,1 0 0,1 0 0,0 1 1,1-1-1,0-1 0,1 1 1,1-1-1,0 0 0,1 0 1,1-1-1,0 0 0,1 0 1,0 0-1,1-2 0,0 1 1,1-1-1,0-1 0,1 0 1,17 12-1,-9-9 2,1 0 0,1-1 0,0-1 0,1-1 0,0-1 0,1-1 0,-1-1 0,1-1 0,1-1 0,-1-2 0,48 2 0,-40-6 18,1-1 0,-1-2-1,0-1 1,0-2 0,0-1 0,-1-1-1,35-16 1,-40 13 16,-1 0 0,0-2 0,-1-1 1,0-1-1,-1 0 0,-1-2 0,0-1 0,26-31 0,-43 45-24,0-1-1,0 0 1,-1 0-1,1 0 1,-2 0-1,1-1 1,-1 1-1,0-1 1,0 0-1,-1 0 0,1 0 1,-2 0-1,1-1 1,-1 1-1,0 0 1,-1-1-1,0 1 1,0-1-1,-2-11 1,-1 4-60,-1 1 0,-1-1 0,-1 1 0,0 0 0,-1 0 0,0 0 0,-1 1 0,0 0 0,-2 1 0,-11-14 0,-6-4-616,-2 2 0,-54-42 0,59 51 181,-47-25 1,25 23-83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5.356"/>
    </inkml:context>
    <inkml:brush xml:id="br0">
      <inkml:brushProperty name="width" value="0.025" units="cm"/>
      <inkml:brushProperty name="height" value="0.025" units="cm"/>
    </inkml:brush>
  </inkml:definitions>
  <inkml:trace contextRef="#ctx0" brushRef="#br0">1 118 16876,'5'1'1720,"10"5"-1200,16-9-144,14-9 568,21-2-287,8-3-113,18-2-184,4 1-152,4 3-360,-4 2-232,-14 6-377,-9 3-191,-27 1 648,-16 3-192,-34 1-136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5.761"/>
    </inkml:context>
    <inkml:brush xml:id="br0">
      <inkml:brushProperty name="width" value="0.025" units="cm"/>
      <inkml:brushProperty name="height" value="0.025" units="cm"/>
    </inkml:brush>
  </inkml:definitions>
  <inkml:trace contextRef="#ctx0" brushRef="#br0">12 69 14387,'-11'28'1456,"19"-11"-695,17-6-241,13-9 584,8-2-64,14-9-240,5-1-136,12 1-512,1-2-368,-2-5-536,-6-4 640,-1-3-224,-6-5-128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6.165"/>
    </inkml:context>
    <inkml:brush xml:id="br0">
      <inkml:brushProperty name="width" value="0.025" units="cm"/>
      <inkml:brushProperty name="height" value="0.025" units="cm"/>
    </inkml:brush>
  </inkml:definitions>
  <inkml:trace contextRef="#ctx0" brushRef="#br0">1 36 15427,'7'-4'239,"1"0"-1,-1 0 0,1 1 1,0 0-1,0 0 1,0 1-1,1 0 0,-1 1 1,0-1-1,10 1 0,-7 0 82,14-2 330,51 1-1,-67 2-584,0 1 0,0 0 1,0 0-1,0 1 0,0 0 0,0 1 1,-1 0-1,16 8 0,-21-10-65,0 1 0,-1 1-1,1-1 1,-1 0 0,0 1 0,1-1 0,-1 1-1,0-1 1,-1 1 0,1 0 0,0 0 0,-1 0-1,0 0 1,1 0 0,-1 0 0,-1 1 0,1-1-1,0 0 1,-1 0 0,1 1 0,-1-1-1,0 0 1,0 1 0,-1-1 0,1 0 0,-1 1-1,0 3 1,-3 9 33,-1 0-1,0 0 1,-14 29-1,-83 141 478,14-31-336,75-122-92,10-8-78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7.287"/>
    </inkml:context>
    <inkml:brush xml:id="br0">
      <inkml:brushProperty name="width" value="0.025" units="cm"/>
      <inkml:brushProperty name="height" value="0.025" units="cm"/>
    </inkml:brush>
  </inkml:definitions>
  <inkml:trace contextRef="#ctx0" brushRef="#br0">459 114 17620,'0'-4'117,"-1"-1"0,1 1 0,-1-1 0,0 0 1,0 1-1,0 0 0,0-1 0,-1 1 0,0 0 0,0 0 1,0-1-1,0 1 0,-1 1 0,1-1 0,-1 0 0,0 1 0,-1-1 1,1 1-1,0 0 0,-1 0 0,0 0 0,1 1 0,-1-1 1,0 1-1,0 0 0,-1 0 0,1 1 0,-6-3 0,1 2-23,-1-1 0,0 1 0,1 1 0,-1-1 0,0 2 0,0-1 0,0 2 0,0-1 0,0 1 0,1 1 0,-1 0 0,-13 4 0,4 1-56,1 2 0,-1 0 0,1 2 0,1 0 0,0 0-1,0 2 1,2 0 0,-1 1 0,2 0 0,-21 27 0,30-36-36,1 1 1,0-1 0,1 1 0,-1 0 0,1 1 0,0-1 0,-2 9 0,4-13-6,1 0 1,-1 0-1,1 1 0,0-1 1,-1 0-1,1 1 0,0-1 0,1 0 1,-1 1-1,0-1 0,1 0 1,-1 1-1,1-1 0,0 0 1,-1 0-1,1 0 0,0 0 0,1 1 1,-1-1-1,0-1 0,0 1 1,1 0-1,-1 0 0,4 2 1,10 7-97,0-1 0,0-1 1,1 0-1,0-1 1,32 10-1,-8-2-102,-20-7 92,7 2-138,39 22 0,-59-29 202,-1 0 0,0 1 0,0-1 0,0 1 0,0 0 0,-1 1 0,1-1 1,-2 1-1,1 0 0,7 14 0,-10-17 46,-1 0 1,1 1-1,-1-1 1,0 1-1,0-1 1,0 1-1,-1-1 1,1 1-1,-1 0 1,0-1-1,0 1 1,0 0-1,0-1 1,-1 1-1,0 0 1,1-1-1,-3 5 1,1-3 40,-1 1 0,0-1 0,0 0 0,0 0 0,-1 0 0,1-1 0,-1 1 0,0-1-1,-9 7 1,-4 2 213,-2 0 0,0-2 0,0 0 0,-33 12 0,38-16-175,0-1-1,-1-1 1,0 0-1,1-1 1,-1-1-1,0 0 0,-1-1 1,1-1-1,0 0 1,-29-3-1,33-2-660,11-1 204,17-7-57,8-1-46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7.814"/>
    </inkml:context>
    <inkml:brush xml:id="br0">
      <inkml:brushProperty name="width" value="0.025" units="cm"/>
      <inkml:brushProperty name="height" value="0.025" units="cm"/>
    </inkml:brush>
  </inkml:definitions>
  <inkml:trace contextRef="#ctx0" brushRef="#br0">198 2 16051,'-5'-1'141,"1"1"-1,-1 0 0,0 0 1,0 0-1,1 0 0,-1 1 0,0 0 1,0 0-1,1 0 0,-1 0 0,1 1 1,-1 0-1,1 0 0,-7 4 1,0 1 117,-1 0 1,1 1-1,-18 17 0,22-18-130,0 0-1,1 0 1,0 1-1,0 0 0,-6 12 1,10-16-82,-1 0 0,1 1 1,1-1-1,-1 1 0,1 0 1,0-1-1,0 1 1,0 0-1,0 0 0,1 0 1,0 0-1,1 6 0,-1-9-34,0-1 0,0 1 0,1-1 0,-1 1 0,0-1 0,1 0 0,0 1 0,-1-1 1,1 1-1,0-1 0,-1 0 0,1 1 0,0-1 0,0 0 0,0 0 0,0 0 0,0 0 0,1 0 0,-1 0 0,0 0 0,0 0 0,1 0 0,1 0 0,0 0-6,0 0 0,0 0 0,0-1 0,0 1 1,0-1-1,0 0 0,1 0 0,-1 0 0,0 0 1,6-2-1,3-1-37,0-1 0,0 0 0,-1 0 0,18-10 0,2-5-162,52-43 0,-5 4-185,-77 57 371,0 1 0,0-1 0,0 0 0,0 1 0,0-1 0,0 1 0,0-1 0,0 1 0,1-1 0,-1 1 0,0 0 0,0-1 0,0 1 0,1 0 0,-1 0 0,3 0 0,-4 0 10,1 1-1,-1-1 1,1 0-1,-1 1 1,1-1-1,-1 0 1,0 1-1,1-1 1,-1 1-1,1-1 1,-1 1-1,0-1 1,1 1-1,-1-1 1,0 1-1,0-1 1,1 1-1,-1-1 1,0 1-1,0-1 1,0 1-1,0 0 1,0-1-1,0 2 1,0 5 63,0 1 0,-1-1 0,0 1 0,-2 10 0,0-4 22,1 0 22,-4 49 381,5-58-423,1-1 0,1 1 0,-1 0 0,1 0 0,-1-1 0,1 1 0,1-1 0,-1 1 0,0-1 0,5 8 0,-5-10-40,1-1 1,-1 1 0,1-1 0,-1 1 0,1-1 0,0 1 0,0-1-1,0 0 1,0 0 0,0 0 0,0 0 0,0 0 0,0 0-1,0-1 1,0 1 0,0-1 0,0 1 0,1-1 0,-1 0 0,0 0-1,0 0 1,1 0 0,-1 0 0,0 0 0,0-1 0,0 1-1,4-2 1,3-1 29,0 0 0,0 0 0,0-1 0,0 0 0,9-6 0,153-104 35,-54 35-645,-112 76 486,0-1 1,0 1-1,1 0 1,-1 1-1,10-4 0,-14 6 60,-1 0 0,1 0 0,-1-1-1,1 1 1,-1 0 0,1 0 0,-1 0-1,1 0 1,-1 0 0,1 0 0,-1 1-1,1-1 1,-1 0 0,1 0 0,-1 0-1,1 0 1,-1 0 0,0 1 0,1-1-1,-1 0 1,1 0 0,-1 1 0,1-1-1,-1 0 1,0 1 0,1-1 0,-1 1-1,1-1 1,-1 2 9,0-1-1,1 1 0,-1-1 1,0 1-1,0 0 0,1-1 1,-1 1-1,0-1 1,-1 1-1,1-1 0,0 1 1,0 0-1,-2 2 0,-8 23 283,8-23-200,0 1-1,0 0 0,1 0 0,0-1 0,-1 1 0,0 9 0,2-14-93,0 1 0,0-1 1,0 1-1,0-1 0,0 1 0,0-1 0,0 1 1,0-1-1,1 1 0,-1-1 0,0 0 1,0 1-1,0-1 0,0 1 0,1-1 1,-1 1-1,0-1 0,1 0 0,-1 1 1,0-1-1,0 0 0,1 1 0,-1-1 0,1 0 1,-1 0-1,0 1 0,1-1 0,-1 0 1,1 0-1,-1 1 0,0-1 0,1 0 1,-1 0-1,1 0 0,-1 0 0,1 0 0,-1 0 1,1 0-1,-1 0 0,1 0 0,-1 0 1,0 0-1,1 0 0,-1 0 0,1 0 1,-1 0-1,1 0 0,-1-1 0,1 1 0,-1 0 1,0 0-1,1-1 0,26-13-528,-27 13 553,29-17-241,7-4-76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8.498"/>
    </inkml:context>
    <inkml:brush xml:id="br0">
      <inkml:brushProperty name="width" value="0.025" units="cm"/>
      <inkml:brushProperty name="height" value="0.025" units="cm"/>
    </inkml:brush>
  </inkml:definitions>
  <inkml:trace contextRef="#ctx0" brushRef="#br0">193 117 13651,'-18'7'921,"1"1"1,0 1-1,0 0 0,1 1 1,0 1-1,1 0 0,-21 20 1,7 0 62,28-29-930,-1 0 0,1-1-1,0 1 1,0 0 0,0 0 0,0 0 0,0 0-1,1 0 1,-1 1 0,0-1 0,1 0 0,0 0 0,-1 0-1,1 0 1,0 1 0,1 1 0,-1-3-42,0 0-1,0 0 1,1 0 0,-1 0-1,1 0 1,-1 0 0,0-1-1,1 1 1,0 0 0,-1 0-1,1-1 1,-1 1 0,1 0-1,0-1 1,0 1 0,-1-1-1,1 1 1,0-1 0,0 1 0,0-1-1,0 1 1,-1-1 0,1 0-1,0 1 1,0-1 0,0 0-1,0 0 1,0 0 0,0 0-1,0 0 1,0 0 0,0 0-1,1 0 1,36-8-53,-7-1-153,-1-3 1,-1 0-1,0-2 1,-1-1-1,41-29 1,-31 16-63,-2-1 0,0-2-1,36-43 1,-59 57 238,-12 12 49,-7 9 18,-9 14 147,1 0 1,0 0 0,2 2-1,0-1 1,-14 31 0,24-44-136,0-1 0,0 1-1,0-1 1,1 1 0,0-1 0,0 1 0,0 0 0,1 0 0,-1 0 0,1-1-1,2 10 1,-2-12-37,1 1-1,0-1 0,0 0 1,1 0-1,-1 0 1,1 0-1,-1 0 1,1 0-1,0 0 0,0 0 1,0-1-1,0 1 1,1-1-1,-1 0 0,1 1 1,-1-1-1,1 0 1,0 0-1,0-1 1,0 1-1,4 1 0,6 1-96,-1 0 0,1-1-1,-1-1 1,1 0 0,0-1-1,0 0 1,0-1 0,0 0-1,0-1 1,-1-1 0,1 0-1,0-1 1,-1 0-1,1-1 1,-1 0 0,0-1-1,0 0 1,-1-1 0,0 0-1,0-1 1,0 0 0,-1-1-1,16-14 1,-25 21 72,0-1-1,0 1 1,0 0-1,0-1 1,0 1 0,0-1-1,0 1 1,0-1-1,-1 0 1,1 1-1,0-3 1,-1 4 10,0 0 0,0-1 0,0 1 0,0 0 0,0-1 0,0 1-1,0 0 1,0-1 0,0 1 0,0 0 0,0-1 0,0 1 0,-1 0 0,1 0 0,0-1 0,0 1 0,0 0 0,0-1 0,-1 1-1,1 0 1,0 0 0,0 0 0,-1-1 0,1 1 0,0 0 0,0 0 0,-1 0 0,1-1 0,0 1 0,-1 0 0,1 0-1,0 0 1,-1 0 0,-1 0 42,-1 0-1,1 0 0,0 0 1,0 0-1,0 0 0,-1 1 1,1-1-1,0 1 0,0-1 1,0 1-1,0 0 0,0 0 1,0 0-1,-3 2 1,-7 5 238,1 1 0,-19 17 0,26-22-231,1 0 0,-1 0 0,1 1-1,-1-1 1,1 1 0,1 0 0,-1 0 0,1 0-1,-4 10 1,6-14-57,-1 0-1,1 0 1,0 0-1,0 0 1,0 0 0,0 0-1,0 0 1,0 0-1,0 0 1,0 0-1,1 0 1,-1 0-1,0 0 1,0 0 0,1 0-1,-1 0 1,1 0-1,-1 0 1,1 0-1,-1 0 1,1-1-1,0 1 1,-1 0 0,1 0-1,0-1 1,-1 1-1,1 0 1,0-1-1,0 1 1,0-1-1,0 1 1,0-1-1,0 1 1,-1-1 0,1 0-1,0 0 1,0 1-1,0-1 1,0 0-1,0 0 1,0 0-1,0 0 1,2 0 0,6 1-188,1-1 0,-1-1 0,17-2 0,-18 2 55,120-19-1582,-63 9 1633,120-6 0,-186 12 810,-1 0-1,1 0 1,-1 1-1,0-1 1,-5-7 0,-1 2-524,4 5-348,0 0 0,0 0 0,0 0 0,1-1 0,0 1-1,0-1 1,0 1 0,1-1 0,-3-7 0,5 12 77,0 1 0,0-1 0,1 1-1,-1-1 1,0 1 0,0-1 0,0 1 0,0 0 0,1-1 0,-1 1 0,0-1 0,0 1-1,1 0 1,-1-1 0,0 1 0,1 0 0,-1-1 0,0 1 0,1 0 0,-1 0 0,1-1-1,-1 1 1,0 0 0,1 0 0,-1 0 0,1-1 0,-1 1 0,1 0 0,-1 0-1,0 0 1,1 0 0,0 0 0,21-2-1132,-16 2 876,62-5-1319,-22 3 668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8.917"/>
    </inkml:context>
    <inkml:brush xml:id="br0">
      <inkml:brushProperty name="width" value="0.025" units="cm"/>
      <inkml:brushProperty name="height" value="0.025" units="cm"/>
    </inkml:brush>
  </inkml:definitions>
  <inkml:trace contextRef="#ctx0" brushRef="#br0">191 1 18988,'-9'0'683,"-14"2"694,-35 6 0,54-7-1218,-1 0-1,1 0 0,0 0 0,0 0 0,0 1 0,0 0 0,0 0 0,0 0 0,1 0 0,-1 0 0,1 1 0,-1 0 0,1-1 1,0 1-1,-4 5 0,7-7-149,-1-1 1,1 1 0,0-1 0,0 0-1,0 1 1,0-1 0,-1 1 0,1-1-1,0 1 1,0-1 0,0 1 0,0-1-1,0 1 1,0-1 0,0 1 0,0-1-1,1 1 1,-1-1 0,0 1-1,0-1 1,0 1 0,0-1 0,1 1-1,-1-1 1,0 1 0,0-1 0,1 0-1,-1 1 1,0-1 0,1 0 0,-1 1-1,1-1 1,-1 0 0,0 1 0,1-1-1,-1 0 1,1 0 0,-1 1 0,1-1-1,-1 0 1,0 0 0,1 0-1,-1 0 1,2 1 0,25 5-312,-24-6 254,58 4-1268,-48-4 803,1 1 0,-1 0 0,1 0 1,-1 2-1,14 3 0,-26-6 485,-1 0 1,1 0-1,0 0 1,0 1 0,-1-1-1,1 0 1,0 0-1,-1 1 1,1-1-1,0 0 1,-1 1-1,1-1 1,-1 0 0,1 1-1,0-1 1,-1 1-1,1-1 1,-1 1-1,1-1 1,-1 1-1,1 0 1,-1-1 0,0 1-1,1-1 1,-1 1-1,0 0 1,1-1-1,-1 1 1,0 0-1,0 0 1,0-1 0,0 1-1,0 0 1,0-1-1,0 1 1,0 0-1,0 0 1,0-1-1,0 1 1,0 0 0,0 0-1,0-1 1,-1 1-1,1 0 1,0-1-1,-1 1 1,1 0-1,0-1 1,-1 1 0,1-1-1,-1 1 1,0 0-1,-2 3 86,-1-1 0,1 1 0,-1-1 0,0 0 0,0 0 1,-6 2-1,-15 9 430,-32 12 0,48-22-716,-1-1 0,1 0 0,-1-1 0,0 0 0,0 0 1,-19 0-1,6-6 57,6-5-149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4:59.680"/>
    </inkml:context>
    <inkml:brush xml:id="br0">
      <inkml:brushProperty name="width" value="0.025" units="cm"/>
      <inkml:brushProperty name="height" value="0.025" units="cm"/>
    </inkml:brush>
  </inkml:definitions>
  <inkml:trace contextRef="#ctx0" brushRef="#br0">47 5 16163,'-1'-1'105,"0"0"-1,0 1 0,-1 0 0,1-1 0,0 1 0,0 0 1,0-1-1,0 1 0,-1 0 0,1 0 0,0 0 0,0 0 1,-1 0-1,1 0 0,0 0 0,0 1 0,0-1 0,-1 0 1,1 1-1,0-1 0,0 1 0,0-1 0,0 1 0,0-1 1,0 1-1,0 0 0,0 0 0,0-1 0,0 1 0,0 0 1,1 0-1,-1 0 0,0 0 0,0 0 0,1 0 0,-1 0 0,1 0 1,-1 0-1,1 0 0,-1 1 0,1-1 0,0 0 0,-1 2 1,0 0-36,0 0 0,0 1 0,1-1 0,-1 1 0,1-1 0,0 1 0,0-1 0,0 1 0,0-1 0,1 1 0,-1-1 0,1 1 0,0-1 0,2 5 0,-2-5-46,1-1 1,-1 1-1,1-1 0,0 0 0,0 1 1,0-1-1,0 0 0,1 0 1,-1 0-1,1-1 0,-1 1 1,1-1-1,-1 1 0,1-1 0,0 0 1,3 1-1,0 0 1,0-1-1,0 0 1,1 0-1,-1-1 1,1 1-1,-1-1 1,8-1-1,3-2 8,-1 0 0,1-1-1,-1-1 1,30-13-1,8-10 19,-34 17-21,26-12 0,-45 23-28,-1 0 1,1-1 0,-1 1-1,1 0 1,-1 0 0,1 0-1,0 0 1,-1-1 0,1 1 0,0 0-1,-1 0 1,1 0 0,-1 0-1,1 0 1,0 0 0,-1 1 0,1-1-1,-1 0 1,1 0 0,0 0-1,-1 0 1,1 1 0,-1-1 0,1 0-1,-1 1 1,1-1 0,-1 0-1,1 1 1,-1-1 0,1 1 0,-1-1-1,1 1 1,-1-1 0,0 1-1,1-1 1,-1 1 0,0-1 0,1 1-1,-1-1 1,0 1 0,0 0-1,0-1 1,1 1 0,-1-1 0,0 1-1,0 0 1,0-1 0,0 2-1,-2 39 20,1-28 6,1-8-20,-1 6 26,0 0 0,1 0 1,1 0-1,0 0 1,4 17-1,-5-25-20,1-1 0,0 0 0,0 0 0,0 0 0,0 0 0,0 0 0,0 0 0,0 0 0,0-1-1,1 1 1,-1 0 0,1-1 0,-1 1 0,1-1 0,0 1 0,0-1 0,-1 0 0,1 0 0,0 0 0,0 0 0,0 0 0,0 0 0,1 0 0,-1-1 0,0 1 0,0-1 0,0 0 0,0 1 0,1-1 0,-1 0-1,0 0 1,0 0 0,1-1 0,3 0 0,3-1 25,-1 0 1,1 0-1,-1-1 0,1 0 0,-1 0 0,0-1 0,12-8 0,4-4 45,22-21 1,20-13-187,-65 49 92,0 0 0,0 1 0,0-1 0,0 0 0,1 1 0,-1-1 0,0 1 0,0-1 0,0 1 0,1-1 0,-1 1 0,0 0 0,0 0 0,1-1 0,-1 1 0,0 0 1,1 0-1,-1 1 0,3-1 0,-3 1-19,1 0 0,-1 1 0,1-1 0,-1 0 0,1 1 0,-1-1 0,0 1 0,0-1 0,1 1 0,0 2 0,3 3-76,-3-4 33,-1-1 0,1 0 0,0 0 0,0 0 1,0 0-1,1-1 0,-1 1 0,0 0 0,1-1 0,-1 0 0,1 1 0,-1-1 0,1 0 1,0-1-1,-1 1 0,1 0 0,0-1 0,0 1 0,0-1 0,-1 0 0,4 0 1,4-1-67,-1 1 0,1-2 0,-1 0 0,18-5 0,16-6-260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0.149"/>
    </inkml:context>
    <inkml:brush xml:id="br0">
      <inkml:brushProperty name="width" value="0.025" units="cm"/>
      <inkml:brushProperty name="height" value="0.025" units="cm"/>
    </inkml:brush>
  </inkml:definitions>
  <inkml:trace contextRef="#ctx0" brushRef="#br0">216 123 16748,'-35'16'1214,"0"2"1,0 1-1,-35 28 1,64-42-844,0 0-1,0 0 1,-10 12 0,16-16-319,-1 0 0,0 0 0,1 0 0,-1 0 0,0 0 0,1 0 0,-1 0 0,1 1-1,0-1 1,-1 0 0,1 0 0,0 0 0,0 0 0,-1 3 0,2-4-33,-1 1 0,0-1-1,0 1 1,1 0-1,-1-1 1,0 1 0,1-1-1,-1 1 1,1-1-1,-1 1 1,1-1 0,-1 1-1,1-1 1,-1 0-1,1 1 1,-1-1 0,1 0-1,0 1 1,-1-1 0,1 0-1,-1 0 1,1 1-1,0-1 1,-1 0 0,1 0-1,0 0 1,-1 0-1,1 0 1,0 0 0,10 0-16,-1 0 0,0 0 1,1-1-1,-1 0 1,0-1-1,0 0 1,0-1-1,12-4 1,78-37-318,-63 23 106,0-1 0,50-39 0,-65 43 22,0-1-1,-1 0 1,36-45-1,-65 75 255,1 0 1,0 1-1,1 0 0,0 0 1,1 1-1,0-1 0,-3 17 1,7-24-80,0-1 0,0 0 0,0 1 1,1-1-1,-1 1 0,1-1 1,1 0-1,-1 1 0,0-1 1,1 1-1,0-1 0,0 0 0,0 0 1,1 1-1,0-1 0,-1 0 1,1 0-1,1-1 0,-1 1 1,0 0-1,1-1 0,0 1 0,0-1 1,0 0-1,0 0 0,4 3 1,-1-2-20,1 0 1,-1-1 0,1 0-1,0 0 1,-1-1 0,1 1-1,12 1 1,22 0-155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5.998"/>
    </inkml:context>
    <inkml:brush xml:id="br0">
      <inkml:brushProperty name="width" value="0.05" units="cm"/>
      <inkml:brushProperty name="height" value="0.05" units="cm"/>
    </inkml:brush>
  </inkml:definitions>
  <inkml:trace contextRef="#ctx0" brushRef="#br0">92 64 14355,'8'-32'5040,"-8"31"-4963,0 1 0,0 0 0,1 0 0,-1 0 0,0-1-1,0 1 1,0 0 0,0 0 0,0-1 0,0 1 0,0 0 0,0 0 0,0 0 0,0-1 0,0 1 0,-1 0 0,1 0 0,0 0 0,0-1 0,0 1 0,0 0 0,0 0 0,0 0 0,0-1 0,-1 1-1,1 0 1,0 0 0,0 0 0,0 0 0,0 0 0,0-1 0,-1 1 0,1 0 0,0 0 0,0 0 0,0 0 0,-1 0 0,1 0 0,0 0 0,0 0 0,-16 12 2401,7 0-2209,-1 2-1,1-1 1,1 1-1,1 0 1,0 1-1,1 0 1,0 0-1,1 0 1,1 0-1,-4 28 1,7-41-267,1 0 1,0 0-1,0 0 1,-1 0-1,1 0 1,0 0-1,1 0 1,-1-1-1,0 1 1,0 0-1,1 0 1,-1 0-1,1 0 1,0 0-1,0-1 0,-1 1 1,1 0-1,0-1 1,2 4-1,-1-5 0,-1 1 0,0 0 0,1 0 0,-1-1 0,1 1 0,-1-1 0,0 1 0,1-1-1,-1 1 1,1-1 0,0 0 0,-1 0 0,1 0 0,-1 0 0,1 0 0,-1 0 0,1 0 0,2-1-1,6-2 9,-1 0 0,1-1-1,-1 1 1,0-2-1,16-9 1,145-115 113,-33 23-42,-175 161-155,38-54 73,-68 97-149,59-82-21,0 0-1,0 1 1,2 0 0,-8 25-1,14-38 51,0 0 0,0 0-1,1 1 1,-1-1 0,1 7 0,0-11 77,0 1 0,0 0-1,0-1 1,0 1 0,0 0 0,0-1 0,0 1 0,1 0 0,-1-1-1,0 1 1,0 0 0,1-1 0,-1 1 0,0-1 0,1 1 0,-1-1-1,1 1 1,-1-1 0,1 1 0,-1-1 0,1 1 0,-1-1 0,1 1-1,-1-1 1,1 0 0,0 1 0,-1-1 0,1 0 0,0 0 0,-1 1-1,1-1 1,0 0 0,-1 0 0,1 0 0,0 0 0,-1 0 0,1 0-1,0 0 1,-1 0 0,1 0 0,0 0 0,-1 0 0,1 0 0,0-1-1,0 1 1,7-4-138,0 1 1,0-1-1,-1 0 0,1 0 0,-1-1 1,12-11-1,24-20-590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0.572"/>
    </inkml:context>
    <inkml:brush xml:id="br0">
      <inkml:brushProperty name="width" value="0.025" units="cm"/>
      <inkml:brushProperty name="height" value="0.025" units="cm"/>
    </inkml:brush>
  </inkml:definitions>
  <inkml:trace contextRef="#ctx0" brushRef="#br0">2 1 16812,'1'2'1392,"2"17"-912,-2 1-200,-1 6 776,0 3-488,0 4-192,0 1-191,0-2-490,0-5-279,0-6 488,-4-6-104,1-8-136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0.979"/>
    </inkml:context>
    <inkml:brush xml:id="br0">
      <inkml:brushProperty name="width" value="0.025" units="cm"/>
      <inkml:brushProperty name="height" value="0.025" units="cm"/>
    </inkml:brush>
  </inkml:definitions>
  <inkml:trace contextRef="#ctx0" brushRef="#br0">0 180 17988,'16'-16'538,"0"1"1,2 0 0,0 1-1,0 1 1,1 1-1,0 0 1,1 2 0,41-16-1,-28 15-241,0 1 0,1 2 0,0 2-1,0 0 1,38 0 0,-59 6-277,0 0 1,0 1-1,0 0 1,-1 1-1,1 1 1,-1 0 0,17 6-1,-25-7-28,1 0 0,-1 0 0,1 1 0,-1-1 0,0 1 1,0 0-1,0 0 0,0 1 0,5 5 0,-7-6-1,0 0 1,-1 0-1,1-1 1,-1 1-1,1 0 1,-1 0-1,0 1 1,0-1-1,0 0 1,0 0-1,-1 0 1,0 1-1,1-1 1,-1 0-1,0 1 0,-1 2 1,0 1-5,-1 0 1,0-1-1,0 1 0,0-1 1,-1 1-1,0-1 1,0 0-1,-1 0 0,0-1 1,-7 10-1,-8 7-11,-25 22-1,37-37 28,-79 68 147,85-74-147,0-1 0,0 1 0,0 0-1,0 0 1,0 0 0,0 0 0,0 0 0,1 0-1,-1 0 1,0 0 0,1 0 0,-1 0 0,1 0-1,-1 1 1,1-1 0,-1 2 0,1-2-3,0 0 1,0-1-1,1 1 1,-1 0-1,0-1 0,0 1 1,1 0-1,-1-1 1,0 1-1,1-1 1,-1 1-1,0-1 0,1 1 1,-1-1-1,1 1 1,-1-1-1,1 1 1,-1-1-1,1 1 0,-1-1 1,1 0-1,1 1 1,4 2-12,0-1 1,0 0-1,1 0 1,-1-1-1,8 1 1,-6-1-11,10 2-49,14 3-194,43 12 1,-68-16 203,0 0 1,0 1-1,0-1 0,-1 2 1,1-1-1,-1 1 0,0 0 1,0 0-1,0 1 0,0 0 1,-1 0-1,5 6 0,-8-9 45,-1 0-1,1 1 1,-1-1 0,0 1-1,0 0 1,0-1-1,0 1 1,0 0-1,-1 0 1,1-1 0,-1 1-1,0 0 1,0 0-1,0 0 1,0 0-1,0 0 1,0-1 0,-1 1-1,0 0 1,1 0-1,-1-1 1,0 1-1,0 0 1,-1-1 0,1 1-1,0-1 1,-1 1-1,0-1 1,-2 3-1,-3 3 93,0 1 0,-1-1-1,-1 0 1,1-1 0,-18 12 0,5-6 193,0-1 1,0-1 0,-1 0 0,-27 8-1,40-16-185,1 0-1,0-1 0,-1 0 1,1-1-1,-1 0 0,0 0 1,1-1-1,-1 0 0,0 0 1,1-1-1,-1 0 0,0 0 1,1-1-1,0-1 0,-10-3 1,16 5-148,-1 0 1,1 0-1,0 0 1,0 0 0,-1-1-1,1 1 1,0-1-1,0 1 1,1-1-1,-1 0 1,0 0-1,0 0 1,1 0-1,-1 0 1,1 0 0,0-1-1,0 1 1,0 0-1,0-1 1,0 1-1,0 0 1,0-1-1,1 1 1,0-1 0,-1 1-1,1-1 1,0 0-1,0 1 1,0-1-1,0 1 1,1-1-1,-1 1 1,1-1-1,0 1 1,-1-1 0,2-2-1,1-1-143,1-1-1,-1 0 1,1 1-1,0 0 0,0 0 1,1 0-1,0 0 1,0 1-1,0 0 1,1 0-1,8-6 1,25-12-824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1.365"/>
    </inkml:context>
    <inkml:brush xml:id="br0">
      <inkml:brushProperty name="width" value="0.025" units="cm"/>
      <inkml:brushProperty name="height" value="0.025" units="cm"/>
    </inkml:brush>
  </inkml:definitions>
  <inkml:trace contextRef="#ctx0" brushRef="#br0">69 230 18876,'-3'7'1976,"-6"9"-1391,-5 3-209,-2 2 1056,5 4-864,1 0-64,6-2-248,2-3-240,5-5-568,4-8-376,3-10 720,-1-8-136,-2-8-168</inkml:trace>
  <inkml:trace contextRef="#ctx0" brushRef="#br0" timeOffset="1">43 1 16299,'6'13'977,"5"0"-1049,7 7-224,10-2 320,8 2-64,11 0-88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1.801"/>
    </inkml:context>
    <inkml:brush xml:id="br0">
      <inkml:brushProperty name="width" value="0.025" units="cm"/>
      <inkml:brushProperty name="height" value="0.025" units="cm"/>
    </inkml:brush>
  </inkml:definitions>
  <inkml:trace contextRef="#ctx0" brushRef="#br0">209 207 14875,'-25'8'1467,"1"1"-1,-37 19 0,52-24-1107,0 1-1,1 0 1,0 1-1,0 0 0,0 1 1,1-1-1,0 1 0,0 1 1,-10 14-1,16-20-299,-1 0 0,1 0 0,0 0 0,0 0 0,0 0 0,0 0 0,1 1-1,-1-1 1,0 0 0,1 1 0,0-1 0,0 0 0,-1 1 0,1-1 0,1 1 0,-1-1 0,0 0-1,0 1 1,2 3 0,-1-5-38,0 1 0,0 0 0,0-1 0,0 1 0,1-1 0,-1 1 0,1-1 0,-1 1 0,1-1 0,-1 0 0,1 0 0,-1 0 0,1 0 0,0 0 0,0 0 0,0 0 0,0-1 0,-1 1 0,1-1 0,0 1 0,0-1 0,0 0 0,4 1 0,5-1-22,0-1 1,0 0-1,0 0 0,0-1 1,0 0-1,-1-1 1,1 0-1,-1 0 0,0-2 1,1 1-1,-2-1 1,16-10-1,0-2-23,0-2 1,0-1-1,25-27 0,-24 20 1,-1-2-1,-1-1 1,-2-2-1,20-33 1,-38 57 25,0-1 0,0 1 0,0-1 0,3-16 1,-7 14 33,-6 11 16,-8 16 56,6-2-13,0 1 1,1-1 0,0 2 0,1-1-1,1 1 1,0 0 0,1 0 0,1 0 0,-2 26-1,5-35-164,0 0 0,0 0-1,0 0 1,1-1 0,0 1-1,1 0 1,-1 0 0,1-1-1,1 1 1,-1-1-1,1 1 1,0-1 0,1 0-1,-1 0 1,1 0 0,0-1-1,1 1 1,-1-1 0,1 0-1,0 0 1,0-1 0,1 0-1,-1 1 1,1-2-1,8 5 1,24 6-288,9-7-130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2.220"/>
    </inkml:context>
    <inkml:brush xml:id="br0">
      <inkml:brushProperty name="width" value="0.025" units="cm"/>
      <inkml:brushProperty name="height" value="0.025" units="cm"/>
    </inkml:brush>
  </inkml:definitions>
  <inkml:trace contextRef="#ctx0" brushRef="#br0">7 65 17868,'0'0'38,"0"0"-1,0 0 1,-1 0 0,1 0-1,0 0 1,0 0 0,-1 1 0,1-1-1,0 0 1,0 0 0,-1 0 0,1 0-1,0 0 1,0 0 0,0 0 0,-1 0-1,1 1 1,0-1 0,0 0-1,0 0 1,-1 0 0,1 1 0,0-1-1,0 0 1,0 0 0,0 0 0,0 1-1,-1-1 1,1 0 0,0 0-1,0 1 1,0-1 0,0 0 0,0 0-1,0 1 1,0-1 0,0 0 0,0 0-1,0 1 1,0-1 0,0 0 0,0 0-1,0 1 1,13 5 615,22-1 300,6-4-414,50-4-1,-74 1-498,-1 0-1,1-1 0,-1-1 1,1 0-1,28-13 0,-40 14-28,0 1-1,-1-1 1,1 0-1,-1-1 0,5-3 1,-9 7-10,1-1 0,-1 1 0,1 0 0,-1-1 0,1 1 0,-1-1 0,0 1 0,1 0 0,-1-1 0,0 1 0,1-1 0,-1 1 0,0-1 0,0 1 0,1-1 0,-1 1 0,0-1 0,0 1 0,0-1 0,0 0 0,0 1 0,0-1 0,0 1 0,0-1 0,0 1 0,0-1 0,0 1 0,0-1 0,0 0 0,0 1 0,0-1 0,0 1 0,-1-1 0,1 1 0,0-1 0,-1 1 0,1-1 0,0 1 0,0 0 0,-1-1 0,1 1 0,-1-1 0,1 1 1,0 0-1,-1-1 0,1 1 0,-1 0 0,1-1 0,-1 1 0,1 0 0,-1 0 0,1-1 0,-1 1 0,1 0 0,-1 0 0,0 0 0,1 0 0,-1 0 0,1 0 0,-1 0 0,0 0 0,-6-1 1,0 0 1,1 0 0,-1 1-1,0 0 1,0 0-1,0 1 1,1 0 0,-1 0-1,0 0 1,1 1 0,-1 0-1,1 0 1,-10 5-1,3 0 8,0 0 0,0 1 0,1 0 0,0 1 0,-13 11 0,21-16 3,0 0 0,1 0 0,-1 0 0,1 0 0,0 1 0,0-1 0,0 1 0,1 0 1,-4 9-1,5-13-9,1 0 1,0 0 0,-1 0 0,1 1 0,0-1-1,0 0 1,0 0 0,0 1 0,0-1 0,1 0-1,-1 0 1,0 0 0,0 1 0,1-1 0,-1 0-1,1 0 1,-1 0 0,1 0 0,0 1 0,1 0-1,-1-1 1,1 0 0,-1 1 0,1-1 0,-1 0 0,1 0 0,0 0 0,0 0 0,-1-1 0,1 1 0,0 0 0,0-1 0,0 1-1,0-1 1,4 1 0,7 0-49,1-1 1,0 0-1,0-1 0,25-4 0,58-18-458,-63 14 330,50-14-250,-41 9 112,1 3 0,1 1 1,47-4-1,-88 14 340,-1 0-1,0 0 0,1 0 1,-1 0-1,0 0 0,1 1 1,-1 0-1,0-1 1,0 1-1,6 3 0,-8-4 15,0 1-1,0 0 0,0 0 1,1 0-1,-1 0 0,0 1 1,0-1-1,-1 0 1,1 0-1,0 0 0,0 1 1,0-1-1,-1 1 0,1-1 1,-1 0-1,1 1 0,-1-1 1,0 1-1,1-1 1,-1 1-1,0-1 0,0 1 1,0-1-1,-1 3 0,0 13 379,0-12-247,1 0 0,-1 0 1,1 0-1,0 0 0,0 0 0,2 5 1,-2-9-164,0 0 1,1 0 0,-1 0-1,0 0 1,1 0 0,-1 0-1,1 0 1,0 0-1,-1-1 1,1 1 0,-1 0-1,1 0 1,0-1 0,0 1-1,0 0 1,-1-1-1,1 1 1,0-1 0,0 1-1,0-1 1,0 0 0,0 1-1,0-1 1,0 0-1,0 1 1,0-1 0,0 0-1,0 0 1,0 0 0,0 0-1,0 0 1,0 0 0,0 0-1,0 0 1,1-1-1,9-1-384,-1-1 0,0 0 0,0 0 0,19-10 0,11-4-2761,-40 17 2320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3.311"/>
    </inkml:context>
    <inkml:brush xml:id="br0">
      <inkml:brushProperty name="width" value="0.025" units="cm"/>
      <inkml:brushProperty name="height" value="0.025" units="cm"/>
    </inkml:brush>
  </inkml:definitions>
  <inkml:trace contextRef="#ctx0" brushRef="#br0">258 57 14691,'-9'4'1291,"1"0"0,-1-1 1,-15 4-1,23-7-1180,-1 1 1,1-1-1,-1 1 1,1-1-1,-1 0 0,0 1 1,1-1-1,-1 0 1,1 0-1,-1 0 0,0 0 1,1-1-1,-1 1 1,1 0-1,-1-1 0,0 1 1,1-1-1,-1 1 1,1-1-1,0 0 1,-1 0-1,1 1 0,-1-1 1,1 0-1,0 0 1,0-1-1,0 1 0,0 0 1,-2-2-1,3 3-116,0-1-1,-1 0 1,1 1-1,0-1 1,0 0-1,0 1 1,-1-1-1,1 0 1,0 0-1,0 1 1,0-1-1,0 0 1,0 0-1,0 1 1,0-1-1,1 0 1,-1 0-1,0 1 1,0-1-1,1 0 1,-1 1-1,0-1 1,1 0-1,-1 1 1,0-1-1,1 0 1,-1 1-1,1-1 1,-1 1-1,1-1 1,-1 1-1,1-1 1,0 1-1,-1-1 1,1 1-1,-1 0 1,1-1-1,0 1 1,0 0-1,-1 0 1,1-1-1,1 1 1,-1 0-20,0-1 0,0 1 0,1 0 0,-1 0 0,0 0 0,1 0 0,-1 0 1,0 0-1,1 0 0,-1 1 0,0-1 0,0 0 0,1 1 0,-1-1 0,0 1 0,0-1 0,1 1 0,-1-1 1,0 1-1,0 0 0,0 0 0,0 0 0,0-1 0,0 1 0,1 2 0,2 4-27,0-1 1,-1 1-1,0 1 0,0-1 0,0 0 0,-1 1 1,0-1-1,1 12 0,2 63-20,-5-74 69,-5 237 58,1-214 6,0 0 1,-2 0 0,-1-1 0,-2 0-1,-23 54 1,28-76-28,0-1 0,0 1-1,-1-1 1,-1 1 0,1-2 0,-1 1 0,-13 11-1,16-16-6,1 0-1,-1 1 1,0-1-1,0-1 1,0 1-1,-1 0 1,1-1 0,0 1-1,-1-1 1,1 0-1,-1 0 1,1-1-1,-1 1 1,1-1-1,-1 0 1,1 1-1,-1-2 1,0 1-1,1 0 1,-1-1-1,1 1 1,-5-2-1,6 0-9,-1 1 0,1 0 0,-1-1 0,1 1 0,0-1 0,0 0 0,0 0 0,0 1-1,0-2 1,0 1 0,0 0 0,1 0 0,-1 0 0,1-1 0,0 1 0,-1-1 0,1 1 0,0-1 0,1 0-1,-1 1 1,0-1 0,1 0 0,-1 1 0,1-1 0,0 0 0,0 0 0,0 0 0,1-2 0,-1-5 6,1-1 0,1 1 1,0 0-1,0 0 0,1 0 0,6-14 1,5-4-28,1 1-1,0 0 1,3 1 0,0 1 0,1 1-1,25-25 1,147-122-118,-32 32-125,-158 138 243,10-10-48,18-23 1,-27 33 44,-1-1 0,1 0 0,-1 0-1,0 0 1,0 0 0,0 0 0,0-1 0,0 1 0,0 0-1,0-1 1,-1 1 0,1 0 0,-1-1 0,1 1 0,-1 0-1,0-1 1,0 1 0,0-1 0,0 1 0,-1-4 0,0 5 5,1 0 0,-1 0 0,0 0 0,1 0 0,-1 0 0,0 0 0,1 0 0,-1 0 0,0 0 1,0 1-1,0-1 0,0 0 0,0 1 0,0-1 0,0 0 0,0 1 0,0-1 0,0 1 0,0-1 1,0 1-1,-2 0 0,1-1 1,-1 1 1,0 0-1,0 0 1,0 0 0,0 0-1,0 0 1,0 1-1,-4 1 1,0 0 5,0 0 0,0 1 0,0 0 1,0 1-1,-11 7 0,11-5 4,0 0 1,1 0 0,0 1-1,0 0 1,1 0-1,0 0 1,0 1-1,1-1 1,0 1-1,0 0 1,1 0-1,-4 14 1,6-19-6,0 0-1,0 0 1,0 1 0,1-1-1,0 0 1,-1 1 0,1-1 0,0 1-1,1-1 1,-1 0 0,0 1-1,1-1 1,0 0 0,0 1-1,0-1 1,0 0 0,1 0-1,-1 0 1,1 0 0,0 0 0,0 0-1,0 0 1,0-1 0,0 1-1,0-1 1,1 1 0,-1-1-1,1 0 1,0 0 0,0 0 0,-1 0-1,1-1 1,1 1 0,4 1-1,-2-1-71,1-1-1,-1 1 1,0-1-1,0-1 1,1 1-1,-1-1 1,0-1-1,0 1 1,1-1-1,-1 0 1,0 0-1,0-1 1,0 0-1,9-3 1,-2-1 74,-1 0 0,1 0 0,-2-1 0,1-1 0,17-15 0,-16 12-18,-1 0-1,-1-1 0,0-1 1,-1 0-1,10-16 0,11-35-229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3.730"/>
    </inkml:context>
    <inkml:brush xml:id="br0">
      <inkml:brushProperty name="width" value="0.025" units="cm"/>
      <inkml:brushProperty name="height" value="0.025" units="cm"/>
    </inkml:brush>
  </inkml:definitions>
  <inkml:trace contextRef="#ctx0" brushRef="#br0">110 0 13515,'-22'54'1527,"4"-15"-549,2 1 0,2 1 0,2 0 0,-10 53 0,20-77-716,0 0-1,1 1 1,0-1-1,2 0 1,3 28-1,-3-42-245,-1 1 0,1-1 0,0 0 0,0 1 0,0-1-1,0 0 1,1 0 0,-1 0 0,1 0 0,0 0 0,0 0 0,0-1 0,0 1-1,0 0 1,0-1 0,1 0 0,0 0 0,-1 1 0,1-2 0,0 1 0,0 0-1,0 0 1,0-1 0,0 0 0,0 1 0,0-1 0,1 0 0,-1-1 0,0 1-1,1-1 1,-1 1 0,0-1 0,1 0 0,-1 0 0,4-1 0,5-1-66,0-1 0,-1 0 0,1-1 0,-1 0 0,0-1 0,0 0 0,-1-1 1,18-12-1,-18 12-11,-9 5 49,-1 0-1,1 1 1,0-1-1,0 0 1,0 1-1,0-1 1,0 1-1,0-1 1,0 1-1,0-1 1,0 1-1,1 0 1,-1 0-1,0-1 1,0 1 0,0 0-1,0 0 1,0 0-1,1 0 1,-1 0-1,0 1 1,0-1-1,0 0 1,0 0-1,2 2 1,-2-1 7,0 0 1,0 0-1,-1 0 1,1 0 0,0 1-1,-1-1 1,1 0-1,-1 1 1,1-1-1,-1 0 1,0 1 0,1-1-1,-1 0 1,0 1-1,0-1 1,0 1-1,0 1 1,-2 10 61,1-1 0,-2 1 0,-4 16 0,0-7 58,3-10-2,0 1 1,1-1-1,1 1 0,-2 16 1,4-29-126,0 1 1,0-1-1,0 0 0,0 1 1,0-1-1,0 1 1,0-1-1,0 0 0,0 1 1,0-1-1,0 1 1,0-1-1,1 0 0,-1 1 1,0-1-1,0 0 1,1 1-1,-1-1 0,0 0 1,0 1-1,1-1 1,-1 0-1,0 0 0,1 1 1,-1-1-1,0 0 1,1 0-1,-1 0 0,0 1 1,1-1-1,-1 0 1,0 0-1,1 0 0,-1 0 1,1 0-1,-1 0 1,0 0-1,1 0 0,-1 0 1,1 0-1,-1 0 1,0 0-1,1 0 0,-1 0 1,1 0-1,-1 0 1,0 0-1,1-1 0,-1 1 1,0 0-1,1 0 1,-1 0-1,0-1 0,1 1 1,-1 0-1,0 0 1,1-1-1,-1 1 0,27-19-127,-21 14 65,24-17-165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4.184"/>
    </inkml:context>
    <inkml:brush xml:id="br0">
      <inkml:brushProperty name="width" value="0.025" units="cm"/>
      <inkml:brushProperty name="height" value="0.025" units="cm"/>
    </inkml:brush>
  </inkml:definitions>
  <inkml:trace contextRef="#ctx0" brushRef="#br0">46 166 15971,'0'1'86,"0"0"0,0-1-1,0 1 1,0 0 0,1 0 0,-1-1-1,0 1 1,1 0 0,-1-1-1,0 1 1,1 0 0,-1-1-1,1 1 1,-1-1 0,1 1-1,0-1 1,-1 1 0,1-1 0,-1 1-1,1-1 1,0 0 0,-1 1-1,1-1 1,0 0 0,0 1-1,-1-1 1,1 0 0,1 0-1,0 0 53,0 0 0,1 0 0,-1 0-1,0-1 1,0 1 0,1-1-1,-1 0 1,0 1 0,4-3-1,4-3 318,0 0-1,17-14 0,-27 20-424,5-4 38,0-1 0,0 1 0,-1-1 0,1 0 0,-1 0 0,0 0 0,-1-1 0,1 1 0,-1-1 0,0 0 0,-1 0 0,1 0 0,-1-1 0,0 1 0,-1 0 0,0-1 0,1-10 0,-1 16-64,-1 0 1,0 0-1,0 0 0,0 0 0,0 0 0,0-1 0,0 1 1,0 0-1,0 0 0,-1 0 0,1 0 0,0 0 1,-1 0-1,1 0 0,-1 0 0,1 0 0,-1 0 1,1 0-1,-1 0 0,0 0 0,0 0 0,1 0 1,-1 0-1,0 1 0,0-1 0,0 0 0,0 1 0,0-1 1,0 1-1,0-1 0,0 1 0,0-1 0,0 1 1,0-1-1,0 1 0,0 0 0,0 0 0,0 0 1,0 0-1,-1-1 0,1 1 0,0 1 0,0-1 1,0 0-1,0 0 0,0 0 0,-2 1 0,-2 0-1,0 1 0,0 0 1,0 0-1,0 0 0,0 0 0,0 1 0,0 0 0,1 0 0,-6 4 0,-1 3-2,1 2 0,0-1-1,1 1 1,0 0 0,1 1-1,0 0 1,1 0 0,0 1-1,1 0 1,1 0 0,-7 28-1,12-41 3,-1 1-1,1 0 0,0 0 1,0 0-1,0 0 1,0 0-1,0 0 1,0 0-1,0 0 1,0-1-1,1 1 0,-1 0 1,1 0-1,0 0 1,-1 0-1,1-1 1,0 1-1,0 0 0,0-1 1,0 1-1,0-1 1,3 4-1,-1-4 3,0 1-1,-1 0 1,1-1-1,0 1 1,0-1-1,0 0 1,0 0 0,0 0-1,0-1 1,0 1-1,1-1 1,4 1-1,9-2 12,0 0-1,0-1 0,33-8 0,-49 10-15,140-46 44,-96 29-32,57-13 0,-101 29-12,0 1 0,0 0 0,-1-1-1,1 1 1,0 0 0,0 0 0,0-1-1,0 1 1,-1 0 0,1 0 0,0 0 0,0 0-1,0 0 1,0 0 0,0 0 0,-1 1-1,1-1 1,0 0 0,0 0 0,0 1-1,0-1 1,-1 0 0,1 1 0,0-1 0,-1 1-1,1-1 1,0 1 0,0-1 0,-1 1-1,1 0 1,0 1 0,0 0 3,-1 0 0,0 0 0,0 1-1,0-1 1,0 1 0,0-1 0,0 0 0,-1 0 0,0 4 0,-2 21 103,4-25-91,-1-1 0,0 1-1,0 0 1,1-1 0,-1 1-1,1 0 1,0-1 0,-1 1-1,1-1 1,0 1 0,0-1-1,0 1 1,0-1 0,0 0-1,0 1 1,0-1 0,0 0-1,1 0 1,-1 0 0,0 0-1,3 1 1,-1 0 9,0-1 0,0 0 0,0 0 1,0-1-1,0 1 0,0-1 0,1 1 0,-1-1 0,0 0 0,5-1 0,7-1 57,0-1-1,0 0 0,25-10 0,-35 12-69,26-12 17,-20 9-83,0-1-1,0 2 1,0-1-1,17-2 1,-27 6 41,0 0-1,-1 0 1,1 0-1,0 0 1,-1 0-1,1 0 1,0 0-1,-1 0 1,1 0-1,0 0 1,-1 0-1,1 0 1,-1 0-1,1 0 1,0 1-1,-1-1 1,1 0-1,0 1 1,-1-1-1,1 0 1,-1 1-1,1-1 1,-1 1-1,1-1 1,-1 1-1,1-1 1,-1 1-1,0-1 1,1 2-1,0-1-46,-1 1 0,0-1 0,0 0 0,0 1 0,0-1 0,0 1 0,0-1 0,0 1 1,0-1-1,0 0 0,-1 1 0,0 2 0,-2 3-194,0 0 1,0 0 0,-8 12 0,3-9-54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5.085"/>
    </inkml:context>
    <inkml:brush xml:id="br0">
      <inkml:brushProperty name="width" value="0.025" units="cm"/>
      <inkml:brushProperty name="height" value="0.025" units="cm"/>
    </inkml:brush>
  </inkml:definitions>
  <inkml:trace contextRef="#ctx0" brushRef="#br0">106 0 18892,'-3'1'122,"-1"-1"0,1 1 0,0 0 0,-1 0 0,1 1 0,0-1 0,0 0 1,0 1-1,0 0 0,0 0 0,0 0 0,1 0 0,-1 0 0,1 0 0,-1 1 0,1-1 0,0 1 0,0 0 0,0 0 0,-2 4 0,-3 5 87,1-1 0,0 1 0,-7 25 0,9-27-143,2 0-1,-1 1 0,1-1 1,0 20-1,2-28-51,-1 0 1,1 0-1,0 0 1,1 0-1,-1 0 1,0 0-1,1 1 1,-1-1-1,1 0 1,-1 0 0,1 0-1,0 0 1,0-1-1,0 1 1,0 0-1,0 0 1,1 0-1,-1-1 1,0 1-1,1-1 1,-1 1-1,1-1 1,0 0-1,-1 1 1,1-1-1,0 0 1,0 0-1,0 0 1,0 0-1,0 0 1,3 0-1,3 0 21,0 0-1,0-1 0,-1 0 0,1-1 1,0 0-1,-1 0 0,1 0 0,-1-1 0,1 0 1,-1-1-1,13-6 0,11-6 96,36-24 0,-61 35-113,134-91 219,-139 95-235,0-1 0,0 0 0,0 0-1,0 0 1,0 1 0,0-1 0,0 1-1,0-1 1,0 1 0,0-1 0,0 1-1,0 0 1,1-1 0,-1 1 0,0 0-1,0 0 1,1 0 0,-1 0 0,2 0-1,-3 1 1,1 0 0,-1 0 0,1 0 0,-1 0 0,0 0 0,1 0 0,-1 0 0,0 0 0,0 0 0,0 1 0,1-1 0,-1 0 0,0 0 0,-1 0 0,1 0 0,0 0 0,0 0 0,0 0 0,-1 0 0,0 2 0,0 1 1,0 0-1,1 0 0,-1 0 0,1-1 0,0 1 1,0 0-1,0 0 0,2 6 0,-2-8 0,1-1 0,-1 0 0,1 0-1,0 0 1,0 0 0,-1 0 0,1 0 0,0 0-1,0 0 1,0 0 0,0 0 0,0-1 0,0 1 0,0 0-1,0-1 1,0 1 0,1 0 0,-1-1 0,0 0-1,0 1 1,1-1 0,-1 0 0,0 1 0,0-1 0,1 0-1,-1 0 1,0 0 0,1 0 0,-1 0 0,2-1-1,8 0-4,-1-1-1,1 0 0,-1-1 1,14-5-1,-14 5-41,-1 0 1,1 0-1,0 1 0,-1 0 1,14 0-1,-23 2 35,1-1 0,0 1 0,0 1 0,0-1 0,0 0 0,0 0 0,0 0 0,-1 0 0,1 1 0,0-1 0,0 0 0,0 1 0,0-1 1,-1 0-1,1 1 0,0-1 0,-1 1 0,1-1 0,0 1 0,-1 0 0,1-1 0,0 1 0,-1 0 0,1-1 0,-1 1 0,1 0 0,-1 0 0,1 1 0,-1 1-2,1-1 0,-1 1 0,1-1 0,-1 1 1,0-1-1,0 1 0,-1-1 0,1 1 0,0-1 0,-2 4 0,1 0-54,-1 0-1,0 0 0,0 0 0,-1 0 1,0 0-1,0-1 0,-7 10 1,10-14 62,-1-1 0,1 0 1,0 0-1,-1 1 0,1-1 1,0 0-1,-1 0 0,1 1 1,-1-1-1,1 0 1,0 0-1,-1 0 0,1 0 1,-1 1-1,1-1 0,-1 0 1,1 0-1,-1 0 1,1 0-1,0 0 0,-1 0 1,1 0-1,-1 0 0,1 0 1,-1-1-1,1 1 0,0 0 1,-1 0-1,1 0 1,-1 0-1,1-1 0,0 1 1,-1 0-1,1 0 0,-1-1 1,1 1-1,-1-1 0,-5-9-89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5.507"/>
    </inkml:context>
    <inkml:brush xml:id="br0">
      <inkml:brushProperty name="width" value="0.025" units="cm"/>
      <inkml:brushProperty name="height" value="0.025" units="cm"/>
    </inkml:brush>
  </inkml:definitions>
  <inkml:trace contextRef="#ctx0" brushRef="#br0">5 0 17500,'-3'12'1344,"1"-1"-1416,2-5 16,6-3 704,3-3-640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6.430"/>
    </inkml:context>
    <inkml:brush xml:id="br0">
      <inkml:brushProperty name="width" value="0.05" units="cm"/>
      <inkml:brushProperty name="height" value="0.05" units="cm"/>
    </inkml:brush>
  </inkml:definitions>
  <inkml:trace contextRef="#ctx0" brushRef="#br0">113 0 17836,'-15'8'1405,"-1"0"-1,1 1 1,1 1 0,0 0 0,-20 18-1,30-21-1081,7-6-200,-3-1-122,1 0 1,0 0 0,0-1 0,-1 1 0,1 0 0,0-1 0,-1 1-1,1-1 1,0 1 0,-1-1 0,1 1 0,-1-1 0,1 1 0,-1-1-1,1 0 1,-1 1 0,1-2 0,15-26-239,-14 21-4704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6.097"/>
    </inkml:context>
    <inkml:brush xml:id="br0">
      <inkml:brushProperty name="width" value="0.025" units="cm"/>
      <inkml:brushProperty name="height" value="0.025" units="cm"/>
    </inkml:brush>
  </inkml:definitions>
  <inkml:trace contextRef="#ctx0" brushRef="#br0">159 311 10858,'0'-3'428,"-4"-31"1752,4 33-2091,0 1 1,0-1 0,0 0 0,-1 0-1,1 1 1,0-1 0,-1 0 0,1 1-1,-1-1 1,1 0 0,0 1-1,-1-1 1,1 0 0,-1 1 0,0-1-1,1 1 1,-1-1 0,1 1 0,-1-1-1,0 1 1,1 0 0,-1-1 0,0 1-1,0 0 1,1 0 0,-1-1 0,0 1-1,0 0 1,1 0 0,-1 0 0,0 0-1,0 0 1,1 0 0,-1 0 0,0 0-1,0 0 1,0 0 0,1 0 0,-1 1-1,-1-1 1,-2 2 183,0 0 0,-1 1 0,1-1 0,0 1 0,0 0-1,0 0 1,1 0 0,-1 1 0,1-1 0,0 1 0,-4 5 0,-4 7 327,-14 26-1,15-23-302,1-1 0,-6 23 0,12-33-236,1-1 0,0 0 0,1 1-1,0 0 1,0-1 0,0 1-1,1 0 1,2 13 0,-2-19-49,0 0-1,1 0 1,-1 0 0,1-1-1,0 1 1,-1 0 0,1-1 0,0 1-1,0 0 1,0-1 0,0 1-1,1-1 1,-1 1 0,0-1-1,1 0 1,-1 0 0,1 1 0,-1-1-1,1 0 1,-1 0 0,1 0-1,0-1 1,-1 1 0,1 0-1,0-1 1,0 1 0,0-1 0,-1 1-1,1-1 1,0 0 0,0 0-1,0 0 1,0 0 0,0 0 0,0 0-1,2-1 1,6-1 29,1 0 1,-1 0-1,0-1 1,0-1-1,12-5 0,14-9 28,-2-1-1,0-1 1,-1-2 0,-2-2-1,0-1 1,-1-1-1,-2-1 1,-1-2-1,-1-1 1,-1 0-1,-2-2 1,32-59-1,-24 27 3,-28 56-54,0 0 0,-1 1-1,0-1 1,0 0 0,-1 0 0,1-11-1,-2 19-15,0 0 0,0-1 0,0 1 0,0 0 0,0-1 0,0 1 0,0 0 0,0-1 0,0 1 0,0 0 1,0 0-1,0-1 0,0 1 0,0 0 0,0-1 0,0 1 0,0 0 0,-1-1 0,1 1 0,0 0 0,0 0 0,0-1 0,0 1 0,-1 0 0,1 0 0,0-1 0,0 1 0,0 0 0,-1 0 0,1 0 0,0 0 0,0-1 0,-1 1 0,1 0 0,0 0 0,0 0 0,-1 0 0,-9 8 4,-4 19-6,2 0-1,1 1 0,1 0 0,2 1 1,0 0-1,-3 37 0,10-61 3,-1 6 7,0 1-1,1 0 1,0-1-1,1 1 0,2 11 1,-2-20-3,0-1-1,1 1 1,0-1 0,-1 1 0,1-1 0,0 1-1,0-1 1,0 0 0,0 1 0,1-1-1,-1 0 1,1 0 0,-1 0 0,1 0 0,0 0-1,0 0 1,0-1 0,0 1 0,0-1-1,0 1 1,0-1 0,0 0 0,1 1-1,-1-1 1,0 0 0,1-1 0,-1 1 0,6 1-1,-1-2 0,1 1-1,-1-1 1,1 0-1,-1-1 1,0 0-1,1 0 1,-1-1-1,0 1 1,0-1-1,0-1 1,0 0-1,0 0 1,-1 0-1,13-8 1,-4 0-20,0 0 0,0-1 0,-2 0 0,23-26 1,-32 33 3,-3 4 6,1 0 1,-1-1-1,0 1 0,0 0 1,0 0-1,0-1 0,-1 1 1,1-1-1,0 1 0,0-1 1,-1 1-1,1-3 0,-3 5-5,-1 1-1,1 0 0,-1-1 1,1 1-1,0 1 0,-1-1 1,-2 4-1,-1 4 13,0 0-1,0 1 1,1 0 0,1 0-1,-7 23 1,10-30 4,0 0 0,1 0 0,-1 0 0,1 0 1,0 0-1,0 0 0,0 0 0,1 0 0,1 7 0,-1-9 1,0 0-1,0 0 1,0 0 0,0 0-1,0 0 1,0 0 0,1 0-1,-1-1 1,0 1-1,1 0 1,0-1 0,-1 0-1,1 1 1,0-1 0,0 0-1,-1 0 1,1 0 0,0 0-1,3 1 1,3 0 6,0 0 0,0 0-1,0-1 1,1 0 0,-1-1 0,0 1-1,1-2 1,-1 1 0,0-1 0,0-1-1,13-3 1,0-1-2,0 0 0,0-2-1,23-12 1,-30 12-32,0 1-1,-1-2 0,0 1 1,0-2-1,-1 0 1,0 0-1,-1-1 1,19-24-1,-29 34 18,0 0 0,0 0 0,-1-1 0,1 1 0,0 0 0,-1-1 0,1 1 0,-1-1 0,1 1 0,-1-1 0,0 1 0,0-1 0,0 1 0,1-3 0,-2 4 2,1 0 0,0-1 1,0 1-1,0-1 0,-1 1 1,1 0-1,0-1 0,0 1 1,-1-1-1,1 1 1,0 0-1,-1-1 0,1 1 1,0 0-1,-1 0 0,1-1 1,0 1-1,-1 0 0,1 0 1,-1 0-1,1-1 0,0 1 1,-1 0-1,1 0 1,-1 0-1,1 0 0,-1 0 1,1 0-1,-1 0 0,-2 0 3,0 0 0,1 1 0,-1-1-1,0 1 1,1-1 0,-1 1-1,0 0 1,1 0 0,-1 1 0,1-1-1,0 0 1,-5 4 0,1 0 34,1 0 1,-1 1 0,1-1-1,0 1 1,1 0 0,-1 1-1,1-1 1,0 1 0,1 0-1,0 0 1,0 0 0,-2 8-1,4-12-27,1-1 0,-1 1-1,1 0 1,0 0 0,-1 0 0,1 0-1,1 0 1,-1 0 0,0-1-1,1 1 1,-1 0 0,1 0 0,0 0-1,0-1 1,0 1 0,0 0-1,1-1 1,-1 1 0,1-1 0,-1 0-1,1 1 1,0-1 0,0 0-1,0 0 1,0 0 0,0 0-1,0 0 1,1-1 0,-1 1 0,1-1-1,-1 1 1,1-1 0,0 0-1,4 1 1,-2 0-103,0-1 0,0 0 0,0 0 0,1 0 0,-1-1 0,0 0 0,0 0-1,1 0 1,-1-1 0,0 1 0,0-1 0,0-1 0,0 1 0,0-1 0,0 1 0,0-2 0,-1 1 0,1 0 0,0-1-1,-1 0 1,5-4 0,17-13-333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6.516"/>
    </inkml:context>
    <inkml:brush xml:id="br0">
      <inkml:brushProperty name="width" value="0.025" units="cm"/>
      <inkml:brushProperty name="height" value="0.025" units="cm"/>
    </inkml:brush>
  </inkml:definitions>
  <inkml:trace contextRef="#ctx0" brushRef="#br0">53 0 16075,'-23'18'1481,"7"2"-1289,6-3 1608,6-10-167,6-3-873,19-1-312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6.938"/>
    </inkml:context>
    <inkml:brush xml:id="br0">
      <inkml:brushProperty name="width" value="0.025" units="cm"/>
      <inkml:brushProperty name="height" value="0.025" units="cm"/>
    </inkml:brush>
  </inkml:definitions>
  <inkml:trace contextRef="#ctx0" brushRef="#br0">274 5 17308,'-1'0'76,"1"0"0,0-1 0,0 1 0,0 0-1,0 0 1,0-1 0,0 1 0,-1 0 0,1 0 0,0 0 0,0-1 0,0 1 0,-1 0 0,1 0 0,0 0 0,0-1 0,-1 1 0,1 0 0,0 0 0,0 0 0,-1 0 0,1 0 0,0 0 0,0-1 0,-1 1-1,1 0 1,0 0 0,-1 0 0,1 0 0,0 0 0,0 0 0,-1 0 0,1 0 0,0 0 0,-1 1 0,1-1 0,-18 0 106,14 0 113,-12 3 60,-1 0 0,1 1-1,-1 1 1,1 1 0,0 0 0,1 1-1,0 0 1,0 1 0,0 1-1,1 0 1,-16 15 0,25-20-332,1 0 0,0 0 0,0 0 1,1 1-1,-1 0 0,1-1 0,0 1 0,-4 10 0,6-13-28,1-1-1,-1 0 0,1 0 0,0 0 0,-1 1 0,1-1 0,0 0 0,0 0 1,0 1-1,0-1 0,0 0 0,0 0 0,0 1 0,1-1 0,-1 0 1,0 0-1,1 0 0,-1 1 0,1-1 0,-1 0 0,1 0 0,-1 0 0,1 0 1,0 0-1,0 0 0,-1 0 0,1 0 0,0 0 0,0 0 0,0-1 1,0 1-1,0 0 0,0 0 0,0-1 0,1 1 0,-1-1 0,0 1 1,0-1-1,0 1 0,0-1 0,1 0 0,-1 0 0,0 0 0,0 0 0,2 0 1,89 12-390,13 1 13,-94-11 302,0 1 1,0 0 0,0 1-1,0 0 1,-1 1 0,20 11-1,-29-15 70,1 0 0,-1 0 0,1 0 1,-1 0-1,1 0 0,-1 0 0,0 0 0,0 1 0,1-1 0,-1 1 0,0-1 0,0 1 0,0-1 0,-1 1 0,1-1 0,0 1 0,-1 0 0,1-1 0,-1 1 0,1 0 0,-1 0 0,0-1 0,1 1 0,-1 0 0,0 2 0,-1-1 11,0 0-1,0 0 0,-1 0 1,1 0-1,-1 0 0,1-1 0,-1 1 1,0 0-1,0-1 0,0 0 1,0 1-1,0-1 0,-1 0 0,-3 3 1,-10 6 97,0 1 1,-1-2 0,0 0-1,-1-1 1,0-1 0,-1-1-1,1 0 1,-2-1 0,1-1 0,-21 2-1,36-6-101,-1-1 0,1 0 0,0 0 0,-1 0 0,1 0 0,0-1 0,-1 0 0,1 0 0,0 0 0,-8-3 0,10 3-39,1 0 0,-1 0 0,1 0 0,0 0 0,-1 0 0,1 0 0,0 0 0,0-1 0,-1 1-1,1-1 1,0 1 0,1 0 0,-1-1 0,0 0 0,0 1 0,1-1 0,-1 1 0,0-1 0,1 0-1,0 0 1,-1 1 0,1-1 0,0 0 0,0 1 0,0-1 0,0 0 0,0 0 0,1-3 0,1-3-38,1-1 1,0 0 0,0 1-1,0 0 1,1-1-1,1 1 1,5-8 0,22-30-341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7.314"/>
    </inkml:context>
    <inkml:brush xml:id="br0">
      <inkml:brushProperty name="width" value="0.025" units="cm"/>
      <inkml:brushProperty name="height" value="0.025" units="cm"/>
    </inkml:brush>
  </inkml:definitions>
  <inkml:trace contextRef="#ctx0" brushRef="#br0">102 1 16371,'-11'49'1748,"-26"73"-1,21-72-375,-15 71 1,28-104-1200,1 0 0,1-1 0,0 1 0,1 0 1,1 0-1,1 0 0,0 0 0,6 23 0,-6-35-161,0-1 0,-1 0-1,2 1 1,-1-1 0,0 0-1,1 0 1,5 6 0,-8-9-11,1-1 0,-1 1 0,1-1 0,-1 1 0,1-1 0,-1 0 0,1 1 0,-1-1 0,1 0 0,-1 1 0,1-1 0,0 0 0,-1 0 0,1 1 0,-1-1 0,1 0 0,0 0 0,-1 0 0,1 0 0,0 0 0,-1 0 0,1 0 0,1 0 0,-1-1-1,-1 1 0,1-1 1,0 0-1,0 1 0,0-1 1,0 0-1,-1 0 0,1 0 1,0 0-1,-1 0 0,1 0 1,-1 0-1,1 0 0,-1 0 1,0 0-1,1 0 0,-1 0 1,0 0-1,1-2 0,0-6-8,1 0 0,-1 0 0,0 0 1,-1-1-1,0 1 0,-1 0 0,0 0 0,0 0 0,-1 0 0,0 0 0,-1 0 0,0 0 0,-7-14 1,5 18-42,3 7 7,5 12-26,0-10 58,0-1 0,0 1 0,0-1 0,1 1-1,0-1 1,-1 0 0,1 0 0,0-1 0,0 1 0,1-1 0,-1 0 0,0 0 0,1 0 0,-1-1 0,1 1 0,0-1 0,-1 0 0,1-1-1,9 1 1,2 0 3,1-1 1,0 0-1,0-1 0,23-5 0,-18 1 30,-1-1 1,0 0 0,0-2 0,-1 0-1,0-2 1,-1 0 0,0-1 0,0-1-1,29-24 1,-59 45 23,2 1 0,-1 0 1,1 1-1,1 0 0,0 0 0,-12 23 0,15-26-9,1 1-1,0 0 0,1 0 0,0 0 0,0 1 0,1-1 0,0 1 1,1-1-1,0 1 0,1 17 0,0-24-46,0 0 0,0-1 0,1 1 0,0 0 0,-1-1 0,1 1 0,0-1 0,0 1 0,0-1 0,1 1 0,-1-1 0,1 0 0,1 3 0,-1-4-50,-1 1-1,0-1 1,0 0-1,1 0 1,-1-1-1,1 1 1,-1 0-1,1 0 1,-1-1-1,1 1 1,-1 0-1,1-1 0,0 0 1,-1 1-1,1-1 1,3 0-1,-2 0-18,1-1 0,0 0 0,-1 1 0,1-1 0,-1-1-1,0 1 1,1 0 0,-1-1 0,0 0 0,0 0 0,0 0 0,0 0-1,0 0 1,0 0 0,0-1 0,-1 0 0,0 1 0,1-1 0,1-3-1,15-28-475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7.733"/>
    </inkml:context>
    <inkml:brush xml:id="br0">
      <inkml:brushProperty name="width" value="0.025" units="cm"/>
      <inkml:brushProperty name="height" value="0.025" units="cm"/>
    </inkml:brush>
  </inkml:definitions>
  <inkml:trace contextRef="#ctx0" brushRef="#br0">14 0 15595,'-10'16'1057,"6"5"-977,5 2-208,4 2 1640,6 1-1328,8-5 24,4 1 40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8.204"/>
    </inkml:context>
    <inkml:brush xml:id="br0">
      <inkml:brushProperty name="width" value="0.025" units="cm"/>
      <inkml:brushProperty name="height" value="0.025" units="cm"/>
    </inkml:brush>
  </inkml:definitions>
  <inkml:trace contextRef="#ctx0" brushRef="#br0">119 408 14251,'-21'18'2392,"-30"36"-1,45-47-2098,0 0 0,1 0 0,1 1 0,-1 0 0,1 0 1,1 0-1,-1 0 0,1 1 0,-2 10 0,5-17-247,-1 0 0,1-1 1,0 1-1,-1-1 0,1 1 0,0 0 1,0-1-1,0 1 0,0 0 0,1-1 1,-1 1-1,0-1 0,1 1 1,-1-1-1,1 1 0,-1-1 0,1 1 1,0-1-1,0 1 0,0-1 0,1 2 1,-1-2-27,0 0 0,1-1 1,-1 1-1,1 0 0,-1-1 1,0 1-1,1-1 0,0 1 1,-1-1-1,1 0 0,-1 1 1,1-1-1,-1 0 0,1 0 1,0 0-1,-1 0 0,1-1 1,-1 1-1,1 0 0,-1-1 1,1 1-1,1-1 0,8-3 7,-1-1-1,0 1 1,0-2 0,0 1-1,16-13 1,42-41 7,-53 45-100,-1-2-1,0 0 1,-1-1 0,-1 0 0,-1 0 0,0-2 0,-1 1-1,10-30 1,-14 32-45,-1-1-1,-1 1 0,0-1 0,-1 0 1,-1 0-1,-1 0 0,0-1 0,-1 1 1,-1 0-1,-5-30 0,4 40 61,0 0 0,0 0 0,-1-1 0,1 1 0,-2 1 0,1-1 0,-1 0 0,0 1 1,0 0-1,-1 0 0,-7-8 0,10 12 54,0 0 0,-1 0 0,1 0 0,-1 0 1,1 0-1,-1 1 0,0 0 0,0-1 0,1 1 0,-1 0 1,0 0-1,0 0 0,0 1 0,0-1 0,0 1 1,-1 0-1,1-1 0,0 1 0,0 1 0,0-1 1,0 0-1,0 1 0,0 0 0,0-1 0,0 1 0,0 0 1,0 1-1,1-1 0,-6 3 0,0 1 55,1 1 0,0 0-1,0 0 1,0 1-1,1 0 1,-1 0 0,2 0-1,-1 1 1,1-1 0,0 1-1,1 1 1,0-1 0,0 1-1,-4 15 1,5-17-55,1 0 0,1 1 0,-1-1 0,1 1 0,0 0 0,1-1 0,0 1 0,0 0 0,1 0 0,-1-1 1,2 1-1,-1-1 0,1 1 0,0-1 0,1 1 0,0-1 0,0 0 0,5 8 0,4-1-280,0 1-1,1-2 1,0 1-1,24 16 1,-24-19 66,0-1 0,0 2 0,-1 0 0,-1 0 0,0 1 0,12 18-1,-17-20 82,0 1 0,-1 0 0,0 0 0,-1 0 1,4 20-1,-6-25 53,-1 1 0,0 0-1,-1 0 1,1 0 0,-2 0 0,1 0 0,-1-1 0,0 1 0,-1 0 0,-2 8 0,3-13 53,0-1-1,0 1 0,0-1 1,0 0-1,-1 0 0,1 1 1,-4 2-1,-11 5-228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8.773"/>
    </inkml:context>
    <inkml:brush xml:id="br0">
      <inkml:brushProperty name="width" value="0.025" units="cm"/>
      <inkml:brushProperty name="height" value="0.025" units="cm"/>
    </inkml:brush>
  </inkml:definitions>
  <inkml:trace contextRef="#ctx0" brushRef="#br0">91 35 16700,'-7'6'262,"0"1"0,0 0 1,1-1-1,-1 2 0,2-1 1,-1 1-1,1 0 0,0 0 1,1 1-1,-1-1 1,2 1-1,-4 11 0,3-8-113,1 0-1,0 0 1,1 0-1,0 0 1,1 0 0,0 0-1,1 0 1,3 25-1,-3-32-112,1-1 0,0 1-1,1-1 1,-1 1 0,1-1 0,0 0-1,0 0 1,0 0 0,1 0-1,-1 0 1,1 0 0,0 0 0,0-1-1,0 0 1,1 1 0,-1-1-1,1-1 1,-1 1 0,1 0-1,8 3 1,-7-4 5,1 0-1,0 0 1,0-1-1,-1 0 1,1 0 0,0 0-1,0-1 1,0 0-1,0 0 1,0 0-1,0-1 1,0 0 0,0 0-1,0 0 1,8-4-1,5-3 65,-1 0 0,0-2-1,-1 0 1,0 0 0,-1-2-1,0 0 1,16-16 0,-9 5 50,-1 0 0,-1-2 0,30-45 0,-29 29-9,-20 38-136,-1 0 0,0 1 0,0-1 0,0 0 0,0 0-1,-1 0 1,1 0 0,-1 0 0,0-1 0,0 1 0,0 0 0,-1-3 0,1 5-9,0 1 1,0 0-1,0-1 1,0 1 0,0-1-1,0 1 1,-1 0 0,1-1-1,0 1 1,0 0 0,0-1-1,-1 1 1,1 0-1,0 0 1,0-1 0,-1 1-1,1 0 1,0-1 0,-1 1-1,1 0 1,0 0-1,-1 0 1,1 0 0,0-1-1,-1 1 1,1 0 0,-1 0-1,1 0 1,0 0-1,-1 0 1,1 0 0,-1 0-1,1 0 1,0 0 0,-1 0-1,1 0 1,0 0-1,-1 0 1,1 0 0,-1 0-1,1 1 1,0-1 0,-1 0-1,1 0 1,0 0 0,-1 1-1,1-1 1,0 0-1,-1 0 1,1 1 0,0-1-1,0 0 1,-1 0 0,1 1-1,0-1 1,-1 1-1,-15 16 29,11-7-14,0 0 0,0 0-1,1 0 1,0 1 0,1 0 0,0-1-1,1 1 1,0 1 0,0-1-1,2 0 1,-1 0 0,2 17 0,0-22 4,0-1 0,0 1 0,0-1 1,0 0-1,1 0 0,0 0 1,0 0-1,1 0 0,-1 0 1,1 0-1,0-1 0,4 5 1,-4-5 6,0-2 1,1 1 0,-1 0-1,1-1 1,-1 1 0,1-1-1,0 0 1,0 0 0,0-1 0,0 1-1,0-1 1,0 0 0,0 0-1,0 0 1,1-1 0,-1 1-1,5-1 1,-1-1 27,0 0 1,0 0-1,-1-1 0,1 0 1,-1 0-1,1-1 0,-1 0 0,0-1 1,0 1-1,0-1 0,-1 0 1,1-1-1,-1 0 0,0 0 1,0 0-1,-1-1 0,0 1 0,0-1 1,8-12-1,-8 11-8,-1 0-1,0-1 1,0 1-1,0-1 1,-1 0 0,0-1-1,-1 1 1,2-10-1,-3 13-30,0-1-1,-1 1 1,0-1-1,0 1 1,0-1-1,-1 1 1,0 0-1,0-1 1,0 1-1,0 0 0,-1-1 1,0 1-1,-3-5 1,1 3-3,0 1 1,0 0-1,-1 0 0,1 0 1,-2 0-1,-7-7 0,11 12-24,1-1 1,-1 1-1,0 0 0,1-1 0,-1 1 0,0 0 0,0 0 0,0 0 0,0 0 0,0 0 0,-1 1 0,1-1 0,0 1 0,0-1 1,0 1-1,0 0 0,-1 0 0,1 0 0,0 0 0,0 0 0,-1 0 0,1 1 0,0-1 0,0 1 0,0-1 0,-4 3 0,6-3-21,-1 0 0,1 0 0,-1 1-1,0-1 1,1 1 0,-1-1-1,1 1 1,-1-1 0,1 0 0,-1 1-1,1 0 1,-1-1 0,1 1-1,0-1 1,-1 1 0,1 0 0,0-1-1,0 1 1,-1-1 0,1 1 0,0 0-1,0-1 1,0 1 0,0 0-1,0 0 1,0-1 0,0 2 0,0-1-86,0 1 1,1-1 0,0 1-1,-1 0 1,1-1 0,0 0 0,0 1-1,-1-1 1,1 1 0,0-1 0,2 2-1,1 1-8,0 0 0,1 0 0,0-1 0,-1 1 0,1-1 0,6 3-1,-1-2-32,1 0-1,-1-1 0,1-1 0,16 3 1,17-1-404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9.203"/>
    </inkml:context>
    <inkml:brush xml:id="br0">
      <inkml:brushProperty name="width" value="0.025" units="cm"/>
      <inkml:brushProperty name="height" value="0.025" units="cm"/>
    </inkml:brush>
  </inkml:definitions>
  <inkml:trace contextRef="#ctx0" brushRef="#br0">234 15 16468,'-9'-1'329,"0"0"0,0 1 0,0 0 0,0 0 0,1 1 0,-1 0 0,0 0 1,1 1-1,-1 1 0,1-1 0,-1 1 0,1 1 0,0 0 0,0 0 1,1 0-1,-1 1 0,1 0 0,-9 8 0,10-9-217,1 1 1,-1 0-1,1 0 0,0 1 0,1-1 1,0 1-1,-1 0 0,2 0 0,-1 1 1,1-1-1,0 1 0,0-1 0,1 1 1,0 0-1,0 0 0,1 0 0,-1 0 1,2 0-1,-1 1 0,1-1 0,0 0 0,2 12 1,-2-16-104,1 0 0,0 0 1,0 0-1,0 0 0,0 0 1,0-1-1,1 1 0,-1 0 1,1-1-1,0 1 0,-1-1 1,1 1-1,1-1 0,-1 0 1,0 0-1,0 0 0,1 0 1,-1 0-1,1-1 0,0 1 1,-1-1-1,1 1 0,0-1 1,0 0-1,0 0 0,0 0 1,0-1-1,0 1 0,0-1 1,0 0-1,0 0 0,0 0 1,4 0-1,3-1-4,0 0 0,0-1-1,1 0 1,-1-1 0,0 0 0,-1 0-1,1-1 1,16-9 0,-10 3 4,0-1 1,0-1 0,-1 0-1,0-1 1,15-18-1,-20 20-15,-1 0 0,-1 0 0,0-1-1,-1 1 1,0-2 0,-1 1 0,0-1-1,4-14 1,-9 25-1,-1 0-1,1 0 1,-1 0-1,1 1 0,-1-1 1,0 0-1,0 0 1,0 0-1,0 0 1,0 0-1,0 0 1,-1 0-1,1 0 1,-1 0-1,0-2 0,0 4 5,1-1 0,0 1 0,0-1 0,-1 1 0,1 0 0,0-1 0,-1 1 0,1 0 0,-1 0 0,1-1 0,0 1 0,-1 0 0,1 0 0,-1 0 0,1-1 0,0 1 0,-1 0 0,1 0 0,-1 0 0,1 0 0,-1 0 0,1 0 0,-1 0 0,0 0 0,0 0-1,-1 0 0,1 1 0,0-1-1,-1 1 1,1-1 0,-1 1 0,1 0-1,0 0 1,-1-1 0,1 1 0,-1 1-1,-6 6-37,1 0-1,0 0 0,0 0 0,0 1 1,2 0-1,-1 0 0,1 1 0,0-1 1,1 1-1,0 0 0,1 0 0,0 1 1,0-1-1,1 1 0,0 0 0,1-1 1,1 1-1,0 17 0,0-25-32,1 0 0,-1 0 0,1 0 0,0 0 0,-1-1-1,1 1 1,0 0 0,1-1 0,-1 1 0,0 0 0,1-1 0,0 1-1,-1-1 1,1 0 0,0 0 0,0 0 0,0 0 0,1 0 0,-1 0-1,0 0 1,1-1 0,-1 1 0,1-1 0,-1 1 0,1-1 0,0 0 0,0 0-1,-1-1 1,1 1 0,0 0 0,0-1 0,0 0 0,0 0 0,0 1-1,0-2 1,0 1 0,0 0 0,-1-1 0,1 1 0,5-3 0,34-13-516,3-10-195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09.619"/>
    </inkml:context>
    <inkml:brush xml:id="br0">
      <inkml:brushProperty name="width" value="0.025" units="cm"/>
      <inkml:brushProperty name="height" value="0.025" units="cm"/>
    </inkml:brush>
  </inkml:definitions>
  <inkml:trace contextRef="#ctx0" brushRef="#br0">144 0 17836,'-18'21'652,"1"1"-1,1 0 1,1 1 0,1 1 0,1 0 0,1 1-1,-17 52 1,27-69-547,0 0 1,0 0-1,1 0 0,0 0 0,0 0 0,1 0 0,0 0 0,0 0 0,1 0 1,3 15-1,-3-19-94,0-1 1,0 0-1,1 1 1,-1-1-1,1 0 0,-1 0 1,1 0-1,0 0 1,0 0-1,1 0 1,-1-1-1,1 1 1,-1-1-1,1 1 0,0-1 1,0 0-1,0 0 1,0-1-1,0 1 1,0 0-1,0-1 1,1 0-1,-1 0 1,1 0-1,-1 0 0,7 1 1,-3-2-35,0 0 0,0 0 0,0 0 1,-1-1-1,1 0 0,0 0 0,0-1 0,-1 0 0,1 0 1,10-5-1,3-4-162,36-24-1,-42 26 100,-13 8 73,1 0-1,-1 0 1,1 0 0,0 0 0,-1 0 0,1 0 0,0 1-1,0-1 1,0 1 0,-1-1 0,1 1 0,0 0 0,2-1-1,-3 2 15,0-1 0,-1 0-1,1 1 1,0-1-1,-1 0 1,1 1-1,0-1 1,-1 1 0,1-1-1,-1 1 1,1-1-1,-1 1 1,1-1 0,-1 1-1,0 0 1,1-1-1,-1 1 1,0 0 0,1-1-1,-1 1 1,0 0-1,0-1 1,1 1-1,-1 0 1,0 0 0,0-1-1,0 1 1,0 0-1,0 0 1,0-1 0,0 1-1,0 0 1,-1-1-1,1 1 1,0 0-1,-1 0 1,-2 23 269,-12 36 0,9-39-59,1-1 0,-3 32 1,8-51-225,-1 0 1,1 0-1,0 0 1,0 0-1,0 0 1,0 0-1,0 0 1,0 0-1,0 0 1,0-1-1,0 1 1,1 0-1,-1 0 1,0 0-1,1 0 1,-1 0-1,0 0 1,1 0-1,-1 0 1,1-1-1,1 2 1,-2-2-30,1 0 0,0 0-1,-1 0 1,1 0 0,0 0 0,-1 0 0,1 0 0,0 0 0,-1 0 0,1 0 0,-1 0 0,1-1 0,0 1 0,-1 0 0,1-1 0,-1 1 0,1 0-1,0-1 1,-1 1 0,1-1 0,-1 1 0,1-1 0,5-5-223,0-1 0,0 1 1,7-12-1,10-20-175,-1-2-160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10.011"/>
    </inkml:context>
    <inkml:brush xml:id="br0">
      <inkml:brushProperty name="width" value="0.025" units="cm"/>
      <inkml:brushProperty name="height" value="0.025" units="cm"/>
    </inkml:brush>
  </inkml:definitions>
  <inkml:trace contextRef="#ctx0" brushRef="#br0">113 0 18516,'-12'36'1872,"-5"7"-1055,-6 3-265,4 5 808,4 5-216,2-1-272,4 1-175,5-12-265,5 3-184,6-9-360,6-3-208,-1-4-609,1-3-303,-2-11 944,-4-5-232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4.006"/>
    </inkml:context>
    <inkml:brush xml:id="br0">
      <inkml:brushProperty name="width" value="0.05" units="cm"/>
      <inkml:brushProperty name="height" value="0.05" units="cm"/>
    </inkml:brush>
  </inkml:definitions>
  <inkml:trace contextRef="#ctx0" brushRef="#br0">69 39 17996,'1'-1'109,"-1"1"1,0-1-1,0 0 0,0 1 1,-1-1-1,1 0 0,0 0 1,0 1-1,0-1 0,0 0 1,-1 1-1,1-1 0,0 0 1,-1 1-1,1-1 0,0 1 1,-1-1-1,1 0 0,-1 1 1,1-1-1,-2 0 0,2 1-42,-1 0 1,1 0-1,-1 1 0,1-1 0,0 0 0,-1 0 1,1 0-1,-1 1 0,1-1 0,-1 0 0,1 0 1,0 1-1,-1-1 0,1 0 0,-1 1 0,1-1 1,0 1-1,-1-1 0,1 0 0,0 1 0,0-1 1,-1 1-1,-15 33 1300,-13 51-656,27-76-714,0-1 0,0 1 0,1-1-1,0 1 1,1 0 0,0 0 0,2 17 0,-2-25 7,0 0 0,1 1 0,-1-1 0,1 0-1,0 1 1,-1-1 0,1 0 0,0 0 0,-1 0 0,1 0 0,0 0 0,0 0 0,0 0 0,0 0 0,0 0 0,0 0 0,0 0 0,1 0 0,-1-1 0,0 1-1,0-1 1,1 1 0,-1-1 0,0 1 0,1-1 0,-1 0 0,0 1 0,1-1 0,-1 0 0,0 0 0,1 0 0,-1 0 0,1 0 0,-1 0 0,0-1 0,1 1-1,-1 0 1,0-1 0,2 0 0,5-1 51,0-1-1,0 0 0,-1 0 0,0-1 0,10-5 1,10-10 311,-1-1 1,41-39-1,39-56 984,-83 94-947,-23 20-399,0 1-1,0 0 0,0 0 1,0 0-1,0 0 1,1 0-1,-1 0 0,0 0 1,0 0-1,0 0 1,0 0-1,0 0 0,1 0 1,-1 0-1,0 0 1,0 0-1,0 1 1,0-1-1,0 0 0,0 0 1,1 0-1,-1 0 1,0 0-1,0 0 0,0 0 1,0 0-1,0 0 1,0 0-1,0 1 0,0-1 1,1 0-1,-1 0 1,0 0-1,0 0 0,0 0 1,0 0-1,0 1 1,0-1-1,0 0 0,0 0 1,0 0-1,0 0 1,0 0-1,0 1 0,0-1 1,0 0-1,0 0 1,-2 19 26,-1-3-19,-2 1-221,1 1 0,2-1 0,-1 1-1,2 0 1,1 31 0,0-48 157,0 1 1,1-1-1,-1 1 0,0-1 0,0 1 1,1-1-1,-1 1 0,1-1 1,-1 0-1,1 1 0,0-1 1,-1 0-1,1 1 0,0-1 0,0 0 1,0 0-1,0 0 0,0 0 1,0 0-1,0 0 0,1 0 1,-1 0-1,0 0 0,0 0 1,1-1-1,-1 1 0,0 0 0,1-1 1,-1 0-1,1 1 0,-1-1 1,1 0-1,-1 1 0,1-1 1,-1 0-1,1 0 0,-1 0 0,1 0 1,-1-1-1,1 1 0,1-1 1,3 0-14,1-1 0,-1-1 0,0 1 0,0-1 0,0 0 1,0 0-1,0-1 0,7-6 0,25-24-309,3-6 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6.977"/>
    </inkml:context>
    <inkml:brush xml:id="br0">
      <inkml:brushProperty name="width" value="0.05" units="cm"/>
      <inkml:brushProperty name="height" value="0.05" units="cm"/>
    </inkml:brush>
  </inkml:definitions>
  <inkml:trace contextRef="#ctx0" brushRef="#br0">296 63 16484,'5'-12'508,"-1"4"-40,0 0 1,-1 0 0,3-16 0,-6 21 347,-3 7-156,-8 14 270,-13 27-121,-54 114 152,-100 233 943,173-378-1828,2-7-46,0 0 1,0 1 0,1 0 0,0 0 0,0-1-1,1 1 1,-1 0 0,2 0 0,-1 0 0,2 9-1,-1-17-28,0 1 0,0 0 0,0-1 0,1 1 0,-1-1 0,0 1 0,0-1 0,1 1 0,-1-1 0,0 1 0,1-1 0,-1 1 0,0-1 0,1 1 1,-1-1-1,1 1 0,-1-1 0,1 0 0,-1 1 0,1-1 0,-1 0 0,1 1 0,-1-1 0,1 0 0,-1 0 0,1 0 0,0 1 0,-1-1 0,1 0 0,-1 0 0,1 0 0,0 0 0,-1 0 0,1 0 0,-1 0 0,1 0 0,0 0 0,-1 0 0,1-1 0,-1 1 0,1 0 0,-1 0 0,1-1 0,0 1 0,-1 0 0,1 0 0,0-1 0,28-18 37,-27 17-35,111-88 111,82-62 11,-191 150-126,1-2 1,0 0 0,1 0 1,0 1-1,0 0 0,10-4 1,-16 7-2,0 0 0,0 0 0,0 0 0,0 0 0,1 0 1,-1 0-1,0 0 0,0 0 0,0 0 0,1-1 0,-1 1 1,0 0-1,0 0 0,0 0 0,1 0 0,-1 0 1,0 1-1,0-1 0,0 0 0,0 0 0,1 0 0,-1 0 1,0 0-1,0 0 0,0 0 0,1 0 0,-1 0 1,0 0-1,0 1 0,0-1 0,0 0 0,0 0 0,1 0 1,-1 0-1,0 0 0,0 1 0,0-1 0,0 0 1,0 0-1,-2 10-1,-9 12-3,-82 109 114,-20 35 422,106-148-455,7-18-91,0 0 1,0 0-1,0 1 0,1-1 0,-1 0 1,0 0-1,0 0 0,0 0 0,1 0 1,-1 1-1,0-1 0,0 0 0,0 0 1,1 0-1,-1 0 0,0 0 0,0 0 1,1 0-1,-1 0 0,0 0 0,0 0 1,0 0-1,1 0 0,-1 0 0,0 0 1,0 0-1,1 0 0,-1 0 0,0 0 1,0 0-1,1 0 0,-1 0 0,0 0 1,0-1-1,0 1 0,1 0 0,-1 0 1,30-19-1549,-27 17 1431,46-39-811,-21 16 321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16.038"/>
    </inkml:context>
    <inkml:brush xml:id="br0">
      <inkml:brushProperty name="width" value="0.025" units="cm"/>
      <inkml:brushProperty name="height" value="0.025" units="cm"/>
    </inkml:brush>
  </inkml:definitions>
  <inkml:trace contextRef="#ctx0" brushRef="#br0">47 274 10394,'-19'10'1814,"17"-10"-1643,1 1 0,0-1 1,-1 1-1,1-1 1,0 1-1,-1 0 1,1-1-1,0 1 1,0 0-1,-1 0 0,1 0 1,0 0-1,0 0 1,0 0-1,0 0 1,0 0-1,1 0 1,-1 1-1,0-1 0,0 0 1,1 1-1,-1-1 1,1 0-1,-1 1 1,1-1-1,0 1 1,-1-1-1,1 0 1,0 1-1,0 2 0,20 600 2046,-15-532-2130,25 228-42,7 175 28,-29-147-33,-3 157 47,-9-403-37,3 0 0,16 122 1,-9-149 79,-3 94 0,-1-15 168,-2-128-182,0 0 0,-1 1 0,0-1 0,0 0 0,-4 10 0,-2 18 214,6-26-272,-1 34 52,2-39-112,0 0-1,1 0 1,-1 0 0,1 0 0,-1 0 0,1 0 0,0 0 0,0 0-1,0-1 1,3 6 0,7 3 15,-10-11-9,-1 1-1,1-1 1,0 1 0,0 0 0,0 0 0,-1-1 0,1 1 0,0 0 0,-1 0 0,1 0 0,-1 0-1,1 0 1,-1 0 0,1 0 0,-1 0 0,0 0 0,1 0 0,-1 2 0,2 6 34,-2 1 0,1 0 1,-2 17-1,1 23-49,0-47 11,1 0 0,-1 1 0,1-1 0,0 1 1,0-1-1,0 0 0,1 0 0,-1 0 0,1 0 0,0 0 1,2 4-1,-2-6 0,0 1 0,0-1 0,1 0 0,-1 0 0,0 0 1,1 0-1,-1 0 0,0 0 0,1 0 0,-1-1 0,1 0 0,3 1 1,9 2 3,9 3-3,1-1-1,45 4 1,-29-5-1,1-3 0,46-3 0,-17-2 3,-42 3 0,1-1 1,54-11-1,43-9-10,-8 1 1,-67 11-9,53-3 0,1-1 2,-90 12 2,0 0-1,29 0 0,-35 2 7,-1-1-1,0-1 1,0 1-1,17-7 1,22-3-54,-5 7-14,1 2 1,72 5-1,-76-1 72,1-2 1,44-5-1,-65 2 15,0-1 0,39-13 0,-58 16-10,0 1 0,0-1 0,0 0 0,0 1 0,0-1 0,0 0 0,0 0 0,-1 1 0,1-1 0,0 0 0,0 0 0,0 0 0,-1 0 0,1 0 0,-1 0 0,1 0 0,-1 0 0,1 0-1,-1 0 1,1-1 0,-1 0 0,4-32-59,-2 11-166,73-457-2859,-52-6 2127,-37-500 1519,-23 403-458,19 320-44,13 152 244,5 0 0,16-117 0,-13 205-186,-1 9-9,0 0 0,-1 0 0,0 0 0,-1 0-1,-1 0 1,0 0 0,-4-16 0,4 27-82,0 1 0,0 0 0,0 0 0,0 0-1,0 0 1,0 0 0,-1 1 0,1-1 0,-1 0 0,0 1-1,1-1 1,-1 1 0,0-1 0,0 1 0,0 0 0,0 0-1,0 0 1,0 0 0,0 0 0,0 0 0,0 0 0,-1 1-1,1-1 1,0 1 0,0 0 0,-1 0 0,-2 0 0,-9 0 116,1 0 1,0 1-1,-22 5 1,14-2-23,-159 10 394,9-1-227,26 9 35,49-6 165,-159 5 0,164-24-316,56 1-119,0 1 0,-1 1 0,1 3 0,-51 9 1,-39 24-60,108-32-189,-1-1 0,1-1 0,-1 0-1,1-1 1,-1-1 0,1-1 0,-1 0-1,1-2 1,-19-4 0,7 5-1246,25 2 1253,-1 0 0,0 0 0,0 0 0,1-1 0,-7-2 0,-4-3-392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26.790"/>
    </inkml:context>
    <inkml:brush xml:id="br0">
      <inkml:brushProperty name="width" value="0.025" units="cm"/>
      <inkml:brushProperty name="height" value="0.025" units="cm"/>
    </inkml:brush>
  </inkml:definitions>
  <inkml:trace contextRef="#ctx0" brushRef="#br0">49 119 13859,'-3'-2'256,"-1"0"0,0 0 0,1 0 0,-1 0 0,1 0 0,-1 0 0,1-1 0,-4-3 0,6 5-119,0 0-1,0 0 0,0 0 1,0 0-1,0 0 0,0 0 1,0-1-1,0 1 0,1 0 1,-1 0-1,0-1 0,1 1 1,-1-1-1,1 1 0,-1 0 1,1-1-1,0 1 0,-1-1 1,1 1-1,0-1 0,0 1 1,0-1-1,0 1 0,0-1 1,1 1-1,-1-2 0,1 2-80,-1 1-1,1-1 1,0 1-1,-1 0 1,1-1-1,-1 1 1,1 0-1,0-1 0,-1 1 1,1 0-1,0 0 1,-1-1-1,1 1 1,0 0-1,-1 0 1,1 0-1,0 0 1,-1 0-1,1 0 1,0 0-1,0 0 1,21 3 171,-13-2-82,59 3-13,96-6 1,66-20-85,35-16-43,-266 38-8,-309 56-230,0 4 228,163-28-27,145-33-10,7-2 27,11-5-3,8 1-25,1 0 0,0 1 0,41-3 0,75 2-540,-106 6 152,-1 2 0,0 1 0,0 2-1,0 1 1,0 1 0,-1 2 0,43 16-1,-60-15 28,-16-9 400,0 0-1,1 0 1,-1 0-1,0 0 0,0 0 1,0 0-1,0 0 1,0 0-1,0 0 0,0 0 1,0 0-1,0 0 1,0 0-1,1 1 0,-1-1 1,0 0-1,0 0 0,0 0 1,0 0-1,0 0 1,0 0-1,0 0 0,0 0 1,0 1-1,0-1 1,0 0-1,0 0 0,0 0 1,0 0-1,0 0 1,0 0-1,0 0 0,0 0 1,0 1-1,0-1 0,0 0 1,0 0-1,0 0 1,0 0-1,0 0 0,0 0 1,0 0-1,0 0 1,0 1-1,0-1 0,-1 0 1,1 0-1,0 0 1,0 0-1,0 0 0,0 0 1,0 0-1,0 0 0,0 0 1,0 0-1,-29 4-81,27-4 97,-138 4 474,-180 16 19,313-19-516,-5 1 2,0-1-1,0 0 0,-22-1 1,12-6-58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36.390"/>
    </inkml:context>
    <inkml:brush xml:id="br0">
      <inkml:brushProperty name="width" value="0.025" units="cm"/>
      <inkml:brushProperty name="height" value="0.025" units="cm"/>
    </inkml:brush>
  </inkml:definitions>
  <inkml:trace contextRef="#ctx0" brushRef="#br0">914 240 11370,'3'-3'132,"0"-1"-1,1 0 1,-1 0-1,0 0 1,-1-1-1,1 1 1,-1-1-1,0 1 1,0-1-1,0 0 0,-1 0 1,0 0-1,0 0 1,0 0-1,0 0 1,-1 0-1,0 0 1,0 0-1,0 0 1,-1 0-1,0 0 0,-2-9 1,1 8-1,-1 0 0,0 0 0,0 0 0,0 0 0,-1 0 0,0 1 0,0-1 0,0 1 0,-1 0 0,0 0 0,0 1 0,0-1 0,0 1 0,-1 0 0,0 1 0,-9-5 0,0 1-31,1 2 0,-1 0 0,0 0 0,-1 2 0,1 0 0,0 1 0,-1 0 0,0 1 0,1 1 1,-1 0-1,0 1 0,1 1 0,-1 1 0,1 0 0,-16 5 0,-7 5-68,-1 2 0,2 1 0,0 2-1,-54 36 1,47-25-15,1 1-1,-42 41 1,61-49 3,2 1 1,0 1 0,2 1 0,-29 46 0,41-58-10,2 0-1,-1 1 1,2 0 0,0 0 0,0 0 0,2 1 0,-1-1 0,-1 24 0,5-28-2,0 0-1,0 0 1,0 0 0,1 0-1,1 0 1,0 0 0,0 0-1,1-1 1,0 1 0,1-1 0,0 0-1,0 1 1,11 14 0,-6-13 16,0 1 0,0-2 1,2 1-1,-1-2 0,1 1 1,0-1-1,1-1 0,20 12 1,-13-11 17,1 0 1,0-2-1,0 0 1,1-1-1,26 5 1,-4-6 52,-1-1-1,1-2 1,0-2-1,0-2 1,56-10 0,-36 1 83,-1-2 0,0-4 0,62-24 0,-80 22-22,0-1 1,-1-2 0,-1-2-1,65-49 1,-96 65-112,0-2 1,-1 1-1,0-1 1,-1-1-1,0 0 1,-1 0-1,0-1 0,9-16 1,-14 21-27,0 0-1,0 0 1,-1 0 0,0 0 0,0-1-1,-1 1 1,0-1 0,0 1-1,-1-1 1,0 1 0,0-1 0,0 0-1,-1 1 1,0-1 0,-1 1 0,-4-14-1,0 9-10,1 1-1,-2 0 1,1 1-1,-2 0 0,1 0 1,-1 0-1,-1 1 1,0 0-1,0 0 0,-1 1 1,0 1-1,0-1 1,-16-7-1,-1 0-64,0 2 1,-1 1-1,0 1 1,-43-11-1,50 17-152,1 1 0,-1 0 0,0 2-1,0 0 1,0 1 0,0 2 0,0 0-1,0 1 1,0 1 0,0 1 0,1 0-1,-30 12 1,24-4-324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3.599"/>
    </inkml:context>
    <inkml:brush xml:id="br0">
      <inkml:brushProperty name="width" value="0.025" units="cm"/>
      <inkml:brushProperty name="height" value="0.025" units="cm"/>
    </inkml:brush>
  </inkml:definitions>
  <inkml:trace contextRef="#ctx0" brushRef="#br0">1 124 13355,'3'6'1608,"11"-5"-832,9-1-344,26-14 2017,21-9-1889,9-2-152,5 3 0,4 0-184,-2 8-104,-10 7-280,-7 4-168,-22 7-352,-17 3-224,-17 6 664,-12 1-160,-14 2-168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4.017"/>
    </inkml:context>
    <inkml:brush xml:id="br0">
      <inkml:brushProperty name="width" value="0.025" units="cm"/>
      <inkml:brushProperty name="height" value="0.025" units="cm"/>
    </inkml:brush>
  </inkml:definitions>
  <inkml:trace contextRef="#ctx0" brushRef="#br0">6 2 16283,'-5'23'1473,"10"-9"-777,13-4-240,17-6 624,7-2-128,20-2-215,4-5-137,1-3-464,3-1-256,-4 1-744,-4-1 784,-8 2-265,-5-2-87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4.440"/>
    </inkml:context>
    <inkml:brush xml:id="br0">
      <inkml:brushProperty name="width" value="0.025" units="cm"/>
      <inkml:brushProperty name="height" value="0.025" units="cm"/>
    </inkml:brush>
  </inkml:definitions>
  <inkml:trace contextRef="#ctx0" brushRef="#br0">0 0 19316,'33'3'854,"-1"2"-1,61 16 1,-80-18-808,-1 2 0,-1-1 1,1 1-1,-1 1 1,1 0-1,-2 1 1,1 0-1,-1 0 1,0 1-1,13 14 0,-20-18-41,0 0 0,0 0-1,0 0 1,0 0 0,-1 1-1,0-1 1,0 1-1,0 0 1,-1-1 0,1 1-1,-1 0 1,0 0 0,0 10-1,-1-7-1,0 0 1,-1 0-1,0 0 0,-1 0 0,0 0 0,0 0 1,-7 15-1,-1-3 2,0 0 0,-2-1 0,-1-1 0,0 0 0,-23 24-1,-64 59-648,29-32 334,44-40 154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5.040"/>
    </inkml:context>
    <inkml:brush xml:id="br0">
      <inkml:brushProperty name="width" value="0.025" units="cm"/>
      <inkml:brushProperty name="height" value="0.025" units="cm"/>
    </inkml:brush>
  </inkml:definitions>
  <inkml:trace contextRef="#ctx0" brushRef="#br0">24 8 16243,'4'-7'1965,"-5"10"-1035,-6 17 208,-1 36-285,3 0 0,1 63 0,17 114-1118,-6-176-335,-4-39-155,-1 0 0,0 0 0,-1 0 0,-2 19 0,1-37 722,0 1 0,0-1-1,0 0 1,0 1 0,0-1 0,0 0 0,0 1 0,0-1 0,-1 0 0,1 1 0,0-1 0,0 0 0,0 1 0,0-1 0,-1 0 0,1 1 0,0-1 0,0 0 0,0 1 0,-1-1 0,1 0 0,0 0 0,-1 0 0,1 1 0,0-1 0,-1 0 0,1 0 0,0 0 0,-1 1 0,1-1 0,0 0 0,-1 0 0,1 0 0,0 0 0,-1 0 0,1 0 0,0 0 0,-1 0 0,1 0 0,-1 0 0,1 0 0,0 0 0,-1 0-1,1 0 1,0 0 0,-1-1 0,1 1 0,0 0 0,-1 0 0,1 0 0,0 0 0,-1-1 0,1 1 0,-1-1 0,-13-10-1046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5.492"/>
    </inkml:context>
    <inkml:brush xml:id="br0">
      <inkml:brushProperty name="width" value="0.025" units="cm"/>
      <inkml:brushProperty name="height" value="0.025" units="cm"/>
    </inkml:brush>
  </inkml:definitions>
  <inkml:trace contextRef="#ctx0" brushRef="#br0">25 383 14395,'-7'-15'945,"-7"-30"0,13 40-818,0-1 0,0 1 0,1 0 1,-1 0-1,1-1 0,1 1 0,-1 0 0,1 0 0,-1-1 1,3-6-1,2 1 233,0 0-1,0 1 1,1-1 0,0 1 0,1 0 0,0 1 0,1-1 0,-1 1-1,12-9 1,1 0 146,1 2-1,0 0 0,28-15 1,-24 17-67,49-21 1,-64 31-385,0 1 0,1 0 1,-1 0-1,1 1 0,-1 0 0,1 1 1,0 0-1,15 1 0,-23 1-50,1-1 0,0 1 0,-1 0 0,1-1 0,-1 2 0,1-1 0,-1 0 0,0 1 0,1-1 0,-1 1 0,0 0 0,0 0 0,0 0 0,0 1 0,-1-1 0,1 1 0,0-1 0,-1 1 0,0 0 0,0 0 0,0 0 0,2 4 0,-2-2 0,0 1-1,0-1 0,0 1 0,-1-1 0,0 1 0,0-1 0,-1 1 0,0 0 1,0 0-1,0-1 0,0 1 0,-1 0 0,-2 9 0,0-4 25,-1 0 0,0-1 1,0 0-1,-1 1 0,-1-2 0,-8 14 0,-46 51 230,41-52-61,-31 46 0,49-67-202,0 1-1,0-1 0,0 1 1,1 0-1,-1-1 1,0 1-1,1-1 0,-1 1 1,1 0-1,-1 0 0,1-1 1,0 1-1,0 0 1,0 0-1,0-1 0,0 1 1,0 0-1,1 0 1,-1-1-1,0 1 0,1 0 1,-1-1-1,1 1 1,0 0-1,0-1 0,-1 1 1,1-1-1,0 1 1,0-1-1,1 0 0,0 2 1,4 3-79,1-1 0,0 0 1,0-1-1,0 1 0,11 4 0,2 2-45,19 11-282,39 32 0,-66-45 336,-1 0-1,-1 1 0,0 0 0,0 0 1,-1 1-1,0 0 0,12 23 0,-19-32 85,-1 1 1,0 0-1,1 0 0,-1-1 0,-1 1 0,1 0 0,0 0 0,-1 0 1,0 0-1,1 0 0,-1 0 0,0 0 0,0 0 0,-1 0 0,1 0 0,-1 0 1,1-1-1,-1 1 0,0 0 0,0 0 0,0 0 0,-1-1 0,1 1 0,-1-1 1,1 1-1,-1-1 0,0 1 0,0-1 0,0 0 0,0 0 0,0 0 0,-1 0 1,1 0-1,-4 2 0,-7 4 168,0-1 0,-1 0 1,0-1-1,0-1 0,-20 6 1,6-3 370,-41 6 1,59-12-463,-1-1 0,1 0-1,-1-1 1,1 0 0,-1-1 0,1 0 0,-14-3-1,23 3-120,-1 1 0,1 0 0,0-1 0,-1 1-1,1-1 1,0 0 0,-1 1 0,1-1 0,0 0 0,0 0-1,0 0 1,0 0 0,-1 0 0,1 0 0,-1-1-1,2 1-40,-1 0-1,1 0 0,0 1 1,0-1-1,0 0 0,-1 0 0,1 0 1,0 1-1,0-1 0,0 0 1,0 0-1,0 0 0,0 0 1,0 1-1,1-1 0,-1 0 0,0 0 1,0 1-1,1-1 0,-1-1 1,2-1-140,1-1-1,-1 1 1,1-1 0,-1 1 0,1 0 0,0 0 0,1 0 0,4-3 0,19-14-518,8-9-174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5.945"/>
    </inkml:context>
    <inkml:brush xml:id="br0">
      <inkml:brushProperty name="width" value="0.025" units="cm"/>
      <inkml:brushProperty name="height" value="0.025" units="cm"/>
    </inkml:brush>
  </inkml:definitions>
  <inkml:trace contextRef="#ctx0" brushRef="#br0">42 171 19084,'-1'26'1856,"-8"10"-1351,-2 5-233,1 10 528,2-4-232,6 0 8,2-12-408,5-7-288,4-12-632,1-10-320,0-16 856,0-13-232,-6-16-169</inkml:trace>
  <inkml:trace contextRef="#ctx0" brushRef="#br0" timeOffset="1">42 4 18900,'-3'-3'1424,"0"6"-1184,2 1-72,4 6 120,4-3-544,9 0 248,4 0-144,10-1-72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6.351"/>
    </inkml:context>
    <inkml:brush xml:id="br0">
      <inkml:brushProperty name="width" value="0.025" units="cm"/>
      <inkml:brushProperty name="height" value="0.025" units="cm"/>
    </inkml:brush>
  </inkml:definitions>
  <inkml:trace contextRef="#ctx0" brushRef="#br0">193 349 17084,'-21'15'740,"0"1"0,2 1 1,0 1-1,-25 32 0,35-40-521,1 1 0,1 1 0,0 0-1,0 0 1,2 0 0,-1 1 0,1-1-1,1 1 1,0 0 0,-2 17 0,6-27-190,-1 0 1,1 0 0,0 0 0,0 0-1,0-1 1,0 1 0,1 0-1,-1 0 1,1 0 0,0-1 0,-1 1-1,1 0 1,3 4 0,-3-5-20,0-1 0,0 0 0,0 0 0,0 0 0,1 0 0,-1 0 0,0 0 0,1 0 0,-1 0-1,0 0 1,1-1 0,-1 1 0,1-1 0,-1 1 0,1-1 0,-1 1 0,1-1 0,0 0 0,-1 0 0,1 0 0,-1 0 0,1 0 0,0 0 0,2-1 0,5-1 14,-1 0 0,1 0 0,-1-1 1,0 0-1,0-1 0,0 0 0,0 0 0,-1-1 0,1 0 0,-1 0 1,8-8-1,10-11 110,33-39 0,-55 59-118,29-36 160,-2 0 0,-1-2 0,-3-2 0,-1 0 0,-3-1 0,-1-2 0,26-87 0,-44 124-137,-1 3-5,0 0 1,0 0 0,0 0 0,-1 0 0,-1 0 0,1 0-1,-1-12 1,0 18-30,0 1-1,0-1 1,0 0-1,-1 0 1,1 0-1,0 0 1,0 1 0,-1-1-1,1 0 1,0 0-1,-1 1 1,1-1-1,-1 0 1,1 0-1,-1 1 1,1-1-1,-1 0 1,0 1-3,1-1 1,-1 1-1,1 0 0,-1 0 1,1 0-1,0 0 1,-1 0-1,1 0 0,-1 0 1,1 0-1,-1 0 1,1 0-1,-1 0 0,1 0 1,0 0-1,-1 0 1,1 0-1,-1 0 0,1 0 1,-1 1-1,1-1 0,0 0 1,-1 1-1,-2 1 10,0 0-1,0 0 1,1 0 0,-1 1-1,1-1 1,0 1 0,-4 6-1,-5 8 50,1 1 0,1 0 0,1 1 0,0 0 0,2 0 0,0 0 0,1 1 0,1 0 0,-3 38 0,6-44-162,1 0 1,1-1-1,0 1 1,1-1-1,0 1 0,1-1 1,0 0-1,1 0 0,1 0 1,0-1-1,1 1 1,0-1-1,1 0 0,0-1 1,16 19-1,-19-24 23,0-1-1,1 1 1,0-1-1,0 0 1,1-1-1,-1 1 0,1-1 1,0 0-1,0-1 1,0 1-1,1-1 1,-1 0-1,1-1 1,0 0-1,7 2 1,22-3-505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7.417"/>
    </inkml:context>
    <inkml:brush xml:id="br0">
      <inkml:brushProperty name="width" value="0.05" units="cm"/>
      <inkml:brushProperty name="height" value="0.05" units="cm"/>
    </inkml:brush>
  </inkml:definitions>
  <inkml:trace contextRef="#ctx0" brushRef="#br0">211 12 19172,'-5'0'252,"0"1"0,1 0 1,-1 0-1,0 0 0,1 1 0,-1-1 0,1 1 1,-1 0-1,1 1 0,0-1 0,0 1 0,-8 5 0,-1 4 209,1-1 0,-14 18 0,11-12-213,1 0 1,-19 35-1,28-44-211,1 0 0,0 0 0,0 1 0,1-1 1,0 1-1,1 0 0,0 0 0,0 0 0,0 13 0,2-21-25,-1 0-1,1 0 0,0 0 0,0 0 1,1 0-1,-1 0 0,0-1 1,0 1-1,0 0 0,1 0 0,-1 0 1,0 0-1,1 0 0,-1-1 1,0 1-1,1 0 0,-1 0 0,1 0 1,0-1-1,-1 1 0,1 0 1,-1-1-1,1 1 0,0-1 0,1 2 1,0-2 10,-1 1 0,1-1 0,-1 0-1,1 0 1,-1 0 0,1 0 0,0 0 0,-1 0 0,1 0 0,-1 0 0,1 0 0,-1-1 0,4 0 0,3-2 66,0-1 1,0 0 0,0 0 0,12-9 0,7-9 186,0-1-1,37-41 1,37-60 6,-93 115-303,-6 6 4,1 0-1,-1 0 1,0 0-1,0 0 0,0-1 1,2-4-1,-9 12-47,0 0-1,0 0 1,0 1-1,-7 8 1,-12 21-38,-32 59 1,45-73 90,1 1 0,1 1 0,1 0 0,-7 32 0,14-49 10,0-1 0,1 1 0,-1-1 0,1 1 0,0-1-1,1 6 1,-1-9-5,0 0 0,0-1 0,0 1 0,0 0 0,1-1 0,-1 1 0,0 0 0,0-1 0,1 1 0,-1-1 0,0 1 0,1 0 0,-1-1 0,1 1 0,-1-1 0,1 1 0,-1-1 0,1 1 0,-1-1 0,1 1 0,-1-1 0,1 0 0,0 1 0,-1-1 0,1 0 0,0 0 0,-1 1 0,1-1 0,0 0 0,-1 0 0,1 0 0,0 0 0,-1 0 0,1 0-1,0 0 1,-1 0 0,1 0 0,0 0 0,0 0 0,-1 0 0,1 0 0,0-1 0,0 1 0,9-4-210,-1-1 0,0 0 0,0 0 0,0-1 0,0 0 0,-1 0 0,0-1 0,0 0 0,7-10 0,0 3-104,96-103-731,-47 41 325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6.769"/>
    </inkml:context>
    <inkml:brush xml:id="br0">
      <inkml:brushProperty name="width" value="0.025" units="cm"/>
      <inkml:brushProperty name="height" value="0.025" units="cm"/>
    </inkml:brush>
  </inkml:definitions>
  <inkml:trace contextRef="#ctx0" brushRef="#br0">19 15 19308,'-2'3'171,"-1"0"-1,1 0 1,1 1-1,-1-1 1,0 1-1,1-1 1,0 1-1,0 0 1,0-1-1,0 1 1,0 0 0,1 0-1,0 0 1,0 0-1,0 6 1,1-8-121,0 1 0,-1-1 0,1 1 0,0-1 0,0 0 0,1 1 0,-1-1 0,0 0 0,1 0 0,-1 0 0,1 0 0,0 0 0,0 0 0,0 0 0,0-1 0,0 1 0,0-1 0,0 1 0,0-1 0,0 0 0,1 0 1,-1 0-1,1 0 0,2 1 0,-1-1-34,-1-1-1,1 1 1,0-1 0,-1 0 0,1 0 0,-1 0 0,1 0 0,-1 0 0,1-1 0,-1 0 0,1 1-1,-1-2 1,1 1 0,-1 0 0,0 0 0,0-1 0,0 0 0,0 0 0,0 0 0,0 0 0,0 0-1,0 0 1,4-6 0,-5 6-21,0 0 0,0-1 0,-1 1-1,1 0 1,0-1 0,-1 0 0,0 1 0,1-1-1,-1 0 1,0 1 0,-1-1 0,1 0 0,0 0-1,-1 0 1,1 0 0,-1 0 0,0 0 0,0 0-1,0 0 1,-1 0 0,1 1 0,-1-1 0,1 0-1,-1 0 1,0 0 0,0 0 0,0 1 0,-3-5-1,4 6-3,-1 0 0,1 0 0,-1 0 0,1 0 0,-1 0 0,0 1-1,1-1 1,-1 0 0,0 1 0,1-1 0,-1 0 0,0 1 0,0-1-1,0 1 1,0-1 0,1 1 0,-1-1 0,0 1 0,0 0 0,0-1-1,0 1 1,0 0 0,0 0 0,0 0 0,0 0 0,0 0 0,0 0-1,0 0 1,0 0 0,0 0 0,0 0 0,0 0 0,0 1 0,0-1-1,0 0 1,0 1 0,1-1 0,-1 1 0,0-1 0,0 1 0,0-1-1,0 1 1,1 0 0,-2 1 0,-2 1-21,0 2-1,1-1 1,-1 0-1,1 1 1,0-1 0,-3 8-1,2-5 34,1 0 0,1 1-1,-1-1 1,1 0 0,1 1-1,-1-1 1,1 1 0,1 0-1,-1 10 1,1-16 12,0 1 0,1-1-1,-1 1 1,0-1 0,1 0 0,0 1 0,-1-1-1,1 0 1,0 0 0,0 1 0,0-1 0,0 0-1,1 0 1,-1 0 0,1 0 0,-1-1-1,1 1 1,0 0 0,-1-1 0,1 1 0,0-1-1,0 1 1,0-1 0,0 0 0,0 0-1,1 0 1,-1 0 0,0 0 0,0 0 0,1-1-1,-1 1 1,0-1 0,4 1 0,4-1 41,0 0 0,0 0 0,0-1 1,0 0-1,0-1 0,19-5 0,59-26 144,-52 18-144,156-60-228,-183 72 140,43-14-155,-48 16 155,1 0 1,-1 0-1,1 0 0,0 1 0,-1 0 1,1 0-1,-1 0 0,1 1 1,6 1-1,-9-2 25,-1 1 0,0-1 0,0 1-1,0-1 1,1 1 0,-1-1 0,0 1 0,0 0 0,0 0 0,0 0 0,0 0-1,0 0 1,0 0 0,0 0 0,-1 0 0,1 0 0,0 0 0,-1 0-1,1 0 1,0 1 0,-1-1 0,0 0 0,1 0 0,0 3 0,0 3 33,-1 0 1,1 0-1,-2 14 1,1-15 40,-1 1 0,2 0 0,-1-1 1,2 13-1,-1-18-50,-1 0 1,1 1-1,-1-1 0,1 0 0,-1 0 1,1 1-1,0-1 0,-1 0 1,1 0-1,0 0 0,0 0 0,0 0 1,0 0-1,0 0 0,0 0 1,0 0-1,0 0 0,1-1 0,-1 1 1,0 0-1,0-1 0,1 1 1,-1-1-1,0 0 0,1 1 1,1-1-1,2 1 3,0-1 1,0 0-1,0 0 0,0-1 1,-1 0-1,1 1 0,0-2 1,-1 1-1,1 0 0,8-5 1,47-27-248,-17 8-198,-41 23 384,0 1 1,0 1 0,0-1 0,0 0 0,1 0-1,-1 1 1,0-1 0,0 1 0,0-1-1,0 1 1,1 0 0,-1 0 0,0 0 0,0 0-1,4 1 1,-5 0 20,-1-1-1,1 0 1,-1 1 0,1-1-1,0 0 1,-1 1 0,1-1-1,-1 1 1,1-1-1,-1 1 1,0-1 0,1 1-1,-1-1 1,0 1 0,1 0-1,-1-1 1,0 1 0,1-1-1,-1 1 1,0 0-1,0 2-17,1-1-1,-1 0 1,0 0-1,0 0 0,0 0 1,-1 1-1,1-1 0,-2 4 1,1-2-32,0 1 0,0-1 0,-1 0 0,0 0 1,0 0-1,0 0 0,0 0 0,-1 0 0,1-1 0,-6 6 1,1-4-63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8.595"/>
    </inkml:context>
    <inkml:brush xml:id="br0">
      <inkml:brushProperty name="width" value="0.025" units="cm"/>
      <inkml:brushProperty name="height" value="0.025" units="cm"/>
    </inkml:brush>
  </inkml:definitions>
  <inkml:trace contextRef="#ctx0" brushRef="#br0">335 183 16147,'1'-1'128,"0"0"-1,0 0 1,0 0-1,0 0 0,-1 0 1,1 0-1,0-1 1,-1 1-1,1 0 0,-1 0 1,1 0-1,-1-1 0,0 1 1,1 0-1,-1-1 1,0-1-1,0 2-78,-1 0 0,1 0 0,-1 0 0,1 0 0,-1 1 0,0-1 0,1 0 0,-1 0 0,0 1 0,1-1 0,-1 0 0,0 1 0,0-1 0,0 1 1,0-1-1,1 1 0,-1-1 0,0 1 0,0 0 0,0 0 0,0-1 0,0 1 0,0 0 0,-1 0 0,-8-2 248,0 1 0,0 0 0,0 1-1,0 0 1,0 0 0,0 1 0,0 0 0,0 1 0,0 1 0,0-1 0,1 1-1,-1 1 1,-8 4 0,-1 1-146,1 1 1,0 0-1,1 2 0,0 0 0,-21 20 1,5 3-21,31-33-128,0 1 0,0-1 0,1 1 0,-1-1 0,1 1 0,-1-1 0,1 1-1,0 0 1,0 0 0,0 0 0,1 0 0,-1 0 0,0 3 0,1-6-3,0 1 0,0-1 0,0 1 1,0-1-1,1 0 0,-1 1 1,0-1-1,0 1 0,0-1 0,0 0 1,1 1-1,-1-1 0,0 0 0,0 1 1,1-1-1,-1 0 0,0 0 1,1 1-1,-1-1 0,0 0 0,1 0 1,-1 1-1,0-1 0,1 0 1,-1 0-1,0 0 0,1 0 0,-1 0 1,0 1-1,1-1 0,-1 0 0,1 0 1,-1 0-1,0 0 0,1 0 1,18-3 10,7-7-16,-1-2-1,0 0 1,0-1 0,31-24-1,-33 22-91,0 0 0,1 1 0,0 2 0,48-18 0,-68 29 68,0-1 0,0 1 1,1 1-1,-1-1 0,1 1 0,-1-1 0,5 2 1,-7-1 14,-1 0 0,1 0 1,-1 1-1,1-1 0,-1 1 0,1 0 1,-1-1-1,1 1 0,-1 0 1,0 0-1,1-1 0,-1 1 1,0 0-1,0 0 0,0 1 1,1-1-1,-1 0 0,-1 0 1,1 1-1,0-1 0,0 0 0,0 1 1,1 2-1,1 5-32,-1 0 0,1 1 0,-1-1 0,-1 1 0,0 0 0,0 13 0,-5 64 12,2-61 45,-5 53 356,-21 91 0,-32 75 834,52-215-1046,0-1 1,-3 1 0,0-2-1,-2 1 1,-1-2 0,-19 30-1,31-54-138,-1 0-1,0 0 1,0 0 0,1 0-1,-2 0 1,1 0-1,0-1 1,0 0-1,-1 0 1,0 0-1,1 0 1,-1 0 0,0 0-1,-5 1 1,6-3-12,1 0 1,0 0 0,0 0-1,-1 0 1,1 0 0,0 0-1,0-1 1,0 1 0,-1-1-1,1 1 1,0-1 0,0 0-1,0 0 1,0 0 0,0 0-1,0 0 1,0 0-1,1 0 1,-1-1 0,0 1-1,1-1 1,-1 0 0,1 1-1,-1-1 1,1 0 0,0 0-1,-2-4 1,-1 0-16,1-2 0,0 1 1,1 0-1,0 0 0,0-1 0,1 0 1,0 1-1,0-1 0,0 0 0,1 1 0,0-1 1,1 0-1,0 1 0,0-1 0,3-7 0,2-9-72,1 1 0,1 0 0,17-33 0,5 0-112,1 3 1,78-99-1,99-85-331,-82 97 104,-89 99 265,-14 17-14,-1-2 0,21-33 0,-41 56 143,0 1-1,-1-1 0,0 0 1,1 0-1,-1 0 1,0 0-1,0 0 1,1-6-1,-2 9 24,0-1 0,0 0-1,-1 0 1,1 0-1,0 1 1,0-1 0,0 0-1,0 0 1,-1 0 0,1 1-1,0-1 1,-1 0 0,1 1-1,-1-1 1,1 0 0,-1 1-1,1-1 1,-1 0 0,1 1-1,-1-1 1,1 1 0,-1-1-1,0 1 1,1-1 0,-1 1-1,0 0 1,0-1 0,1 1-1,-1 0 1,0-1-1,0 1 1,0 0 0,1 0-1,-1 0 1,0 0 0,0 0-1,0 0 1,0 0 0,-5 0 19,0 0 0,0 1 0,0 0 0,0 0-1,0 1 1,1 0 0,-1 0 0,1 0 0,-1 0 0,1 1 0,-7 4 0,-6 5 107,-30 23 1,35-24-30,1 0 1,-18 21 0,26-28-69,1 0 0,0 0 0,1 0 1,-1 0-1,1 1 0,0-1 1,0 1-1,0-1 0,0 1 0,1 0 1,0 0-1,0-1 0,0 7 1,1-10-21,0 1 0,0-1 0,0 0 0,0 0 0,0 0 0,0 0 0,1 0 0,-1 0 0,0 0 1,1 0-1,-1 0 0,1 0 0,0 0 0,-1 0 0,1 0 0,0 0 0,-1 0 0,1 0 0,0-1 0,0 1 1,0 0-1,-1 0 0,2 0 0,1 0 0,0 0 0,-1 0 0,1 0 0,0 0 1,0 0-1,0-1 0,-1 1 0,1-1 0,3 0 0,6 0 3,1 0-1,-1-2 0,16-3 0,12-5 3,-1-1 0,1-3-1,-2-1 1,0-2 0,-1-1-1,-1-2 1,65-48 0,-61 33-6,-49 46-16,0 0 1,0 0-1,2 1 0,-1 0 1,2 0-1,-8 18 1,10-21 24,0 1 0,1-1 0,0 1-1,1 0 1,0 0 0,0 0 0,1 0 0,1 0 0,-1 0 0,3 16 0,-2-23-3,1-1 0,-1 1-1,1-1 1,0 1 0,-1-1 0,1 1-1,0-1 1,1 0 0,-1 0 0,0 1-1,1-1 1,-1 0 0,1 0 0,0 0-1,-1-1 1,1 1 0,0 0 0,0-1-1,4 3 1,-2-2 3,-1-1 1,1 0-1,-1 0 0,1 0 1,0 0-1,0-1 0,-1 1 1,1-1-1,0 0 0,0 0 1,-1-1-1,5 0 0,5-2 22,0 0-1,0-1 1,0 0-1,-1-2 1,0 1-1,18-11 1,-13 5-23,0-1 1,0-1 0,-2-1 0,1 0 0,-2 0-1,0-2 1,0 0 0,-2 0 0,19-32 0,-29 43-35,1-1 0,-1 0 0,0 1 1,1-12-1,-2 15 15,-1 1 0,0 0 0,0 0 0,0 0 0,0 0 0,0-1 0,0 1 0,0 0 0,-1 0 0,1 0 0,0 0 0,-1 0 0,0-2 0,1 2 3,-1 1-1,1-1 0,-1 1 1,1 0-1,-1-1 1,1 1-1,-1 0 1,1-1-1,-1 1 1,1 0-1,-1 0 1,0-1-1,1 1 1,-1 0-1,1 0 1,-1 0-1,0 0 0,1 0 1,-1 0-1,0 0 1,1 0-1,-1 0 1,1 0-1,-1 0 1,0 0-1,1 1 1,-2-1-1,-2 2-4,1 0 1,-1 0-1,0 0 1,1 0-1,-1 0 0,1 1 1,0 0-1,0 0 0,0 0 1,0 0-1,1 0 0,-1 0 1,1 1-1,-1-1 1,-1 6-1,-1 0 18,1-1 0,1 0 1,0 1-1,0 0 0,-3 18 0,5-24-1,1 1-1,-1-1 1,1 0-1,0 0 1,0 1-1,0-1 1,1 0-1,-1 0 1,1 1-1,0-1 1,0 0-1,0 0 1,0 0-1,0 0 1,1 0-1,-1 0 1,1 0-1,3 3 1,-3-3 2,1-1 0,0 1 0,0-1 0,1 0 0,-1 0 0,0 0 0,1 0 0,-1 0 1,1-1-1,0 0 0,-1 0 0,1 0 0,6 1 0,2-1 10,1 0 0,0-1 0,0-1 0,-1 0 0,1 0-1,0-2 1,-1 1 0,17-7 0,-15 4 0,0-1 0,0 0-1,-1-1 1,0-1 0,-1 0-1,1-1 1,16-15 0,-23 18-16,0 0 0,0-1 0,0 0 0,-1 0 0,0 0 0,0-1 0,-1 1 0,0-1 0,0 0 0,-1 0 0,0-1 0,0 1 0,2-17 0,-4 24-6,-1 0 0,0 1 0,0-1 0,0 0 0,0 0 1,0 0-1,0 0 0,0 0 0,0 1 0,0-1 0,0 0 0,0 0 1,0 0-1,-1 0 0,1 1 0,0-1 0,-1 0 0,1 0 0,0 0 1,-1 1-1,1-1 0,-2-1 0,2 2-1,-1 0 1,0 0-1,1 0 1,-1-1-1,0 1 0,0 0 1,1 0-1,-1 0 0,0 0 1,1 0-1,-1 0 0,0 0 1,1 1-1,-1-1 0,0 0 1,1 0-1,-1 0 1,0 1-1,1-1 0,-2 1 1,-2 1-7,0 0 0,1 1 0,-1 0 0,1-1 0,0 1 0,0 0 0,-4 5 0,4-3 4,-1 0-1,1 0 0,0 1 1,1-1-1,-1 1 0,1 0 1,0 0-1,1 0 0,-2 8 1,3-12 4,-1 0 1,1 0-1,0 1 1,0-1-1,1 0 1,-1 0-1,0 0 1,1 0-1,-1 0 1,1 0-1,0 0 1,-1-1-1,1 1 1,0 0-1,0 0 1,0 0 0,1-1-1,-1 1 1,0 0-1,0-1 1,1 1-1,-1-1 1,1 0-1,0 1 1,-1-1-1,1 0 1,0 0-1,0 0 1,0 0-1,-1-1 1,4 2-1,4 0-5,0 1 1,-1-2-1,1 0 0,0 0 0,0 0 0,0-1 0,0 0 1,0-1-1,0 0 0,0 0 0,0-1 0,14-5 1,-4 0-59,0 0 1,-1-2 0,0 0-1,25-17 1,-43 26 61,0 0-1,0 0 0,0 0 1,1 0-1,-1 0 1,0 0-1,0 0 1,0 0-1,0 0 1,0 0-1,0 0 1,1 0-1,-1 0 1,0 0-1,0 0 0,0 0 1,0 0-1,0 0 1,0 0-1,0 0 1,1 1-1,-1-1 1,0 0-1,0 0 1,0 0-1,0 0 0,0 0 1,0 0-1,0 0 1,0 0-1,0 0 1,1 0-1,-1 1 1,0-1-1,0 0 1,0 0-1,0 0 0,0 0 1,0 0-1,0 0 1,0 1-1,0-1 1,0 0-1,0 0 1,0 0-1,0 0 1,0 0-1,0 0 1,0 1-1,0-1 0,0 0 1,0 0-1,0 0 1,0 0-1,0 0 1,0 0-1,0 0 1,0 1-1,-1-1 1,1 0-1,0 0 0,0 0 1,0 0-1,0 0 1,0 0-1,0 0 1,0 0-1,-1 1 1,-2 9 12,2-7-2,-4 6 47,1 0 0,1 1 0,0 0 0,0-1 0,-2 16 0,4-24-40,1 1 0,0 0 0,0 0 0,0 0 0,0 0 0,0 0 0,1 0 0,-1 0 0,1 0 1,-1-1-1,1 1 0,-1 0 0,1 0 0,0 0 0,0-1 0,0 1 0,0 0 0,0-1 0,0 1 0,1-1 0,-1 0 1,0 1-1,1-1 0,-1 0 0,1 0 0,0 0 0,-1 0 0,1 0 0,0 0 0,-1 0 0,1 0 0,0-1 1,0 1-1,0-1 0,0 1 0,2-1 0,8 2 21,1-1 0,-1-1 0,1 0 0,-1 0 0,1-2 0,-1 1 0,19-6 0,86-30-149,-108 34 93,59-25-216,-42 16-56,0 2 0,52-13-1,-78 23 288,0 0-1,1-1 1,-1 1-1,1 0 0,-1 0 1,0 0-1,1 0 1,-1 0-1,1 0 1,-1 0-1,1 0 0,-1 0 1,0 0-1,1 0 1,-1 1-1,1-1 0,-1 0 1,0 0-1,1 0 1,-1 0-1,1 1 0,-1-1 1,0 0-1,1 0 1,-1 1-1,0-1 0,0 0 1,1 0-1,-1 1 1,0-1-1,0 0 1,1 1-1,-1-1 0,0 1 1,0-1-1,0 0 1,1 1-1,-1-1 0,0 1 1,0-1-1,0 0 1,0 1-1,0-1 0,0 1 1,0-1-1,0 0 1,0 1-1,0-1 1,0 1-1,0-1 0,0 1 1,-1-1-1,1 0 1,0 1-1,0-1 0,0 0 1,0 1-1,-1-1 1,1 1-1,-14 27 281,12-24-216,0-1 17,1 0-1,-1 1 0,1-1 1,0 1-1,0-1 1,0 1-1,0 6 1,1-10-80,0 1-1,0-1 1,0 1 0,0-1 0,0 1 0,0-1 0,0 0 0,0 1 0,0-1 0,0 1-1,0-1 1,1 0 0,-1 1 0,0-1 0,0 1 0,0-1 0,1 0 0,-1 1 0,0-1-1,1 0 1,-1 1 0,0-1 0,1 0 0,-1 0 0,0 1 0,1-1 0,1 0-77,-1 0 1,0 1-1,0-1 1,0-1 0,0 1-1,0 0 1,1 0 0,-1 0-1,0-1 1,0 1-1,0 0 1,0-1 0,0 1-1,0-1 1,2 0 0,27-14-669,-11 7 240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9.263"/>
    </inkml:context>
    <inkml:brush xml:id="br0">
      <inkml:brushProperty name="width" value="0.025" units="cm"/>
      <inkml:brushProperty name="height" value="0.025" units="cm"/>
    </inkml:brush>
  </inkml:definitions>
  <inkml:trace contextRef="#ctx0" brushRef="#br0">1 185 16123,'2'-5'315,"1"0"0,0 1-1,0-1 1,0 1-1,0 0 1,1 0 0,0 0-1,0 0 1,0 0-1,6-3 1,3-5 593,69-57 1938,-71 61-2573,1 0-1,0 1 0,0 0 0,1 0 1,20-6-1,-31 12-247,0 0 0,0 1 0,1-1 0,-1 1 0,0 0 0,0-1-1,0 1 1,0 0 0,0 0 0,1 0 0,-1 1 0,0-1 0,0 0 0,0 1 0,4 1 0,-5-1-23,0 0 1,0 0-1,1 0 1,-1 0 0,0 0-1,0 0 1,0 0-1,0 0 1,-1 1-1,1-1 1,0 0-1,0 1 1,-1-1 0,1 1-1,-1-1 1,1 1-1,-1-1 1,0 1-1,0-1 1,1 1-1,-1-1 1,0 3-1,-2 24 85,1-22-36,0-1 0,1 0 1,-1 0-1,1 1 0,1-1 1,-1 0-1,1 0 0,1 7 1,-1-11-39,0 0 0,-1 0 0,1-1 1,0 1-1,-1 0 0,1-1 0,0 1 1,0-1-1,-1 1 0,1-1 0,0 1 1,0-1-1,0 0 0,0 1 0,0-1 1,0 0-1,0 0 0,0 0 0,0 0 1,0 0-1,-1 0 0,1 0 0,2 0 1,25-4 173,4-4-127,44-19 0,17-4-660,-91 31 569,-1-1 0,1 1-1,-1 0 1,1-1 0,-1 1 0,1 0 0,-1 0 0,1 0 0,0 0-1,-1 0 1,1 1 0,-1-1 0,3 1 0,-3-1 16,-1 0 0,1 1 0,-1-1 1,0 0-1,1 1 0,-1-1 0,0 0 0,0 1 1,1-1-1,-1 1 0,0-1 0,0 1 0,1-1 1,-1 0-1,0 1 0,0-1 0,0 1 0,0-1 1,0 1-1,0-1 0,0 1 0,0-1 0,0 1 1,0-1-1,0 1 0,0-1 0,0 0 0,0 1 1,-2 5-52,0-1 1,0 1-1,-1-1 1,1 0-1,-6 7 1,4-6 117,-15 24-1792,19-30 1713,-1 0 0,1 0 1,0 0-1,-1 0 0,1 0 0,0 0 0,0 0 1,-1 0-1,1 0 0,0 0 0,-1 0 0,1 0 1,0 0-1,-1 0 0,1 0 0,0 0 0,-1 0 1,1 0-1,0 0 0,-1 0 0,1 0 0,0-1 1,-1 1-1,1 0 0,-1-1 0,-4-5-424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49.749"/>
    </inkml:context>
    <inkml:brush xml:id="br0">
      <inkml:brushProperty name="width" value="0.025" units="cm"/>
      <inkml:brushProperty name="height" value="0.025" units="cm"/>
    </inkml:brush>
  </inkml:definitions>
  <inkml:trace contextRef="#ctx0" brushRef="#br0">269 0 18252,'1'0'103,"0"1"0,0-1 0,0 1-1,0-1 1,0 0 0,0 1 0,0 0 0,0-1 0,-1 1 0,1 0 0,0-1 0,0 1-1,-1 0 1,1 0 0,-1-1 0,1 1 0,0 0 0,-1 0 0,1 0 0,-1 0 0,0 0-1,1 0 1,-1 0 0,0 1 0,1 27 360,-1-26-319,-28 241 3223,4-59-2434,13 60-115,7-122-629,4-122-189,-5 39-28,5-39 21,0 0 0,0 0 0,-1 0-1,1 0 1,-1 0 0,1 0-1,-1 0 1,1 0 0,-1 0-1,1 0 1,-1-1 0,0 1 0,-1 1-1,2-2 1,-1 1 0,1-1 0,-1 0 0,1 0 0,-1 0 0,1 0 0,-1 0 0,1 0 1,-1 0-1,1 0 0,-1 0 0,1 0 0,-1 0 0,1 0 0,-1 0 0,1-1 0,0 1 0,-1 0 0,1 0 0,-1 0 0,1-1 0,-1 1 0,1 0 0,0-1 0,-1 1 0,1 0 0,-1-1 0,1 1 0,0 0 0,-1-2 0,-9-9-139,1-2 0,0 0 0,1 0-1,-11-23 1,-5-7-108,11 22 146,-5-8 32,0 0-1,2-2 1,1 0 0,-14-45-1,28 73 103,0-1 1,0 1-1,0 0 0,1 0 0,0-1 0,-1 1 1,1 0-1,0-1 0,1 1 0,-1 0 0,1 0 0,-1-1 1,1 1-1,0 0 0,2-4 0,-1 4-1,-1 1 1,1 0-1,0 0 0,0 0 1,0 0-1,1 0 0,-1 0 1,0 0-1,1 1 0,-1-1 1,1 1-1,-1 0 0,1-1 1,0 1-1,0 0 1,-1 1-1,5-2 0,16-2-10,-1 0 0,1 1 0,0 2 1,30 0-1,91 15-925,-73-6 797,-3-1-183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5:50.417"/>
    </inkml:context>
    <inkml:brush xml:id="br0">
      <inkml:brushProperty name="width" value="0.025" units="cm"/>
      <inkml:brushProperty name="height" value="0.025" units="cm"/>
    </inkml:brush>
  </inkml:definitions>
  <inkml:trace contextRef="#ctx0" brushRef="#br0">1 474 20844,'56'-13'427,"95"-7"-1,59 9-1631,-155 9 972,568-3-3449,-112 3 2224,431-36 2368,-1-22 287,-226 13-1091,-557 38-96,2631-181 2364,-1870 122-2403,-645 60-209,-175 8 97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2.701"/>
    </inkml:context>
    <inkml:brush xml:id="br0">
      <inkml:brushProperty name="width" value="0.025" units="cm"/>
      <inkml:brushProperty name="height" value="0.025" units="cm"/>
    </inkml:brush>
  </inkml:definitions>
  <inkml:trace contextRef="#ctx0" brushRef="#br0">3 918 13435,'-1'0'66,"1"1"1,0-1-1,-1 1 0,1-1 1,0 1-1,0-1 0,0 1 1,0-1-1,-1 1 1,1 0-1,0-1 0,0 1 1,0-1-1,0 1 0,0-1 1,1 1-1,-1 0 1,0-1-1,0 1 0,0-1 1,0 1-1,0-1 0,1 1 1,-1-1-1,0 1 1,1-1-1,-1 1 0,0-1 1,1 1-1,-1-1 0,0 0 1,1 1-1,-1-1 1,1 1-1,-1-1 0,1 0 1,-1 0-1,1 1 0,-1-1 1,1 0-1,0 1 0,28-3 1302,-16 0-1023,74-6 967,307-14 348,-29 46-1433,42 0-156,-237-32 34,209-39 0,-252 30-49,1 6-1,168 6 1,-249 7 38,-1-2 1,0-2-1,1-2 1,69-15-1,-104 16-20,-1-1 0,0 0 0,0-1 0,0 0 0,0-1 0,-1 0 0,0-1 0,0 0 0,-1 0 0,0-1 0,0 0 0,-1-1 0,13-16 0,-12 12 2,-1-1 0,0 1 0,-1-1 0,0 0 0,-1-1 0,-1 0 0,-1 0 0,0 0 0,0 0 0,0-17 0,1-11 43,-2-1-1,-5-86 0,1 114-118,-2 1-1,0-1 1,-1 0-1,-11-26 1,12 33 0,-2 1 1,1 0-1,-1 0 0,0 0 1,-1 0-1,1 1 0,-2 0 1,1 0-1,-10-7 1,9 9 2,-2-1 0,1 1 1,-1 1-1,1-1 0,-1 2 1,0-1-1,-1 1 0,-11-2 1,-83-10 17,39 7-27,-39-13 4,54 9-18,-63-5-1,-381 10-219,123 7 145,59-14-211,-453-7-1069,749 21 1358,-94 4-52,94-2 39,0 0-1,0 1 1,0 1 0,-25 9-1,37-11-29,0-1 0,0 2 0,0-1 0,1 0 0,-1 1 0,-6 5 0,16 12-310,-21 112 283,3-43 107,-8 108 155,8 305 1,12-492-161,1-1 1,0 1-1,1-1 1,0 1-1,0-1 1,8 17-1,-9-24-28,0 1 1,1 0-1,-1-1 0,1 1 0,-1-1 0,1 1 1,0-1-1,0 0 0,1 0 0,-1 1 1,0-2-1,1 1 0,-1 0 0,1 0 0,-1-1 1,1 0-1,0 1 0,0-1 0,0 0 0,-1 0 1,1 0-1,0-1 0,0 1 0,0-1 0,5 0 1,-4 1-33,0-1 1,0-1 0,0 1-1,0-1 1,1 1 0,-1-1 0,0 0-1,0-1 1,0 1 0,-1-1 0,1 1-1,0-1 1,-1 0 0,1-1-1,-1 1 1,1-1 0,-1 1 0,0-1-1,5-6 1,15-30-199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4.051"/>
    </inkml:context>
    <inkml:brush xml:id="br0">
      <inkml:brushProperty name="width" value="0.025" units="cm"/>
      <inkml:brushProperty name="height" value="0.025" units="cm"/>
    </inkml:brush>
  </inkml:definitions>
  <inkml:trace contextRef="#ctx0" brushRef="#br0">328 43 15755,'4'-5'673,"-2"3"-232,1 0 0,-1-1 0,0 1 0,0-1 0,-1 0 0,3-4 0,-3 6-386,-1 1 1,0 0-1,0-1 1,0 1-1,0-1 0,0 1 1,0 0-1,0-1 1,0 1-1,0 0 1,0-1-1,0 1 1,0-1-1,0 1 1,0 0-1,0-1 1,-1 1-1,1 0 1,0-1-1,0 1 1,0 0-1,-1-1 0,1 1 1,0-1-1,-15-4 1119,8 5-996,0 0-1,0 0 1,1 1-1,-1 0 1,0 0-1,1 1 1,-1-1-1,1 1 1,-1 1-1,1-1 1,0 1-1,-10 6 1,-1 3-106,0 0 0,-27 25 0,37-30-79,1 0 0,0 0 1,0 1-1,0 0 1,1 0-1,0 0 1,1 0-1,0 1 0,-4 12 1,7-18-19,0 0 1,0 0-1,0 0 1,0 0-1,1 0 1,-1 0-1,1 0 0,0 0 1,0 0-1,0 0 1,0 0-1,1 0 1,-1 0-1,1 0 0,0 0 1,0 0-1,0 0 1,0 0-1,0 0 1,1-1-1,-1 1 1,1 0-1,0-1 0,-1 1 1,1-1-1,0 0 1,1 0-1,-1 0 1,0 0-1,1 0 1,-1 0-1,4 1 0,14 7-259,0-2 0,27 8-1,-23-9-49,27 13 0,-48-19 309,0 1 1,0-1-1,0 1 0,0-1 1,0 1-1,0 0 1,-1 0-1,1 0 1,-1 1-1,1-1 1,-1 0-1,0 1 0,0 0 1,0-1-1,0 1 1,-1 0-1,1 0 1,-1 0-1,0 0 1,0 0-1,0 1 0,1 3 1,-2-4 45,0 0 0,-1 1 0,1-1 0,-1 0 1,0 0-1,0 0 0,0 0 0,0 0 0,0-1 0,-1 1 0,1 0 1,-1 0-1,0-1 0,0 1 0,0-1 0,0 0 0,0 1 0,0-1 1,-1 0-1,1 0 0,-1 0 0,1-1 0,-6 3 0,-13 8 410,-1-2 0,0 0 0,-1-1 0,0-1 1,0-2-1,-1 0 0,0-1 0,0-2 0,-41 2 0,63-5-433,-1 0 1,0 0 0,1-1-1,-1 1 1,0-1 0,1 1-1,-1-1 1,-3-1 0,5 1-27,1 1-1,0 0 1,-1 0 0,1 0-1,0 0 1,0-1 0,-1 1 0,1 0-1,0 0 1,0-1 0,0 1 0,-1 0-1,1 0 1,0-1 0,0 1 0,0 0-1,0 0 1,0-1 0,-1 1 0,1 0-1,0-1 1,0 1 0,0 0 0,0-1-1,0 1 1,0 0 0,0-1 0,10-11-1278,1 4 718,0 0 0,1 1 1,0 1-1,16-7 0,6-1-510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4.628"/>
    </inkml:context>
    <inkml:brush xml:id="br0">
      <inkml:brushProperty name="width" value="0.025" units="cm"/>
      <inkml:brushProperty name="height" value="0.025" units="cm"/>
    </inkml:brush>
  </inkml:definitions>
  <inkml:trace contextRef="#ctx0" brushRef="#br0">142 49 16884,'0'-3'292,"0"-1"0,0 1 0,-1-1 0,1 1 0,-1 0 0,0 0 0,0-1 1,0 1-1,-3-5 0,4 7-238,-1 1 0,1-1-1,-1 0 1,1 0 0,-1 1 0,0-1 0,1 1 0,-1-1 0,0 0 0,1 1 0,-1-1 0,0 1 0,0 0 0,0-1-1,1 1 1,-1-1 0,0 1 0,0 0 0,0 0 0,0 0 0,0-1 0,0 1 0,0 0 0,1 0 0,-1 0 0,0 0 0,0 1-1,0-1 1,0 0 0,0 0 0,0 0 0,0 1 0,1-1 0,-1 0 0,0 1 0,0-1 0,0 1 0,1-1 0,-1 1-1,0 0 1,-4 2 64,1 0 0,1 1 0,-1-1 0,0 1-1,1 0 1,0 0 0,0 0 0,-3 6 0,-20 40 200,19-34-231,0-3-17,2 0 1,0 0-1,0 1 0,-4 26 0,8-37-50,1 1-1,0-1 0,-1 0 0,2 0 0,-1 0 0,0 0 0,1 0 0,-1 1 1,1-1-1,0 0 0,0 0 0,2 3 0,-2-4-5,0 0 0,0-1-1,1 1 1,-1-1 0,1 1 0,-1-1 0,1 1-1,0-1 1,-1 0 0,1 0 0,0 0 0,0 0-1,0 0 1,0 0 0,0-1 0,0 1-1,0 0 1,0-1 0,0 0 0,3 1 0,3-1 20,-1 0 1,1 0-1,0-1 1,0 0-1,-1-1 1,1 1-1,-1-1 0,1-1 1,8-4-1,66-35 211,-69 35-204,12-8 37,0 0-1,-2-2 0,36-30 1,-19 11-4,-40 36-73,0 1 0,1-1 0,-1 1 0,0-1 0,0 1-1,0 0 1,0-1 0,0 1 0,1-1 0,-1 1 0,0 0-1,0-1 1,-1 1 0,1-1 0,0 1 0,0 0 0,0-1-1,0 1 1,0-1 0,-1 1 0,1 0 0,0-1 0,-1 1-1,-29 62 14,22-50-6,1 1-1,0 0 1,2 0 0,-1 0 0,-3 20-1,8-32 6,1 0-1,-1 0 0,1 0 0,0 0 0,0 0 0,0 0 0,0 1 0,0-1 0,0 0 0,1 0 1,-1 0-1,1 0 0,-1 0 0,1 0 0,0 0 0,0 0 0,0 0 0,0 0 0,0-1 0,0 1 1,1 0-1,-1 0 0,0-1 0,1 1 0,0-1 0,-1 0 0,1 1 0,0-1 0,0 0 1,-1 0-1,1 0 0,0 0 0,0 0 0,0 0 0,0-1 0,0 1 0,0-1 0,1 1 0,-1-1 1,2 0-1,8 1 57,0 0 1,0-1-1,0-1 1,0 0-1,0-1 1,12-3-1,18-6 79,-1-1 0,-1-3-1,0-1 1,-1-2 0,-1-2-1,40-27 1,-76 45-148,-1 1 0,1 0 1,0 0-1,-1 0 0,1 0 0,0 0 0,0 0 1,0 1-1,0-1 0,0 0 0,0 1 1,4-1-1,-6 1 0,0 0 0,1 0-1,-1 1 1,0-1 0,1 0 0,-1 0 0,0 0 0,0 0 0,1 1 0,-1-1-1,0 0 1,0 0 0,1 0 0,-1 1 0,0-1 0,0 0 0,0 0 0,1 1-1,-1-1 1,0 0 0,0 1 0,0-1 0,0 0 0,0 1 0,0-1 0,0 1 0,0 15-1,-18 45-56,12-43 56,-6 30 0,12-47-2,0-1 0,0 1 0,-1 0 0,1 0 1,0 0-1,0-1 0,0 1 0,0 0 0,0 0 0,0 0 0,1 0 1,-1-1-1,0 1 0,0 0 0,1 0 0,-1 0 0,0-1 0,1 1 1,-1 0-1,1-1 0,-1 1 0,1 0 0,-1-1 0,1 1 0,-1 0 1,1-1-1,-1 1 0,1-1 0,0 1 0,0-1 0,-1 1 0,1-1 1,0 0-1,0 1 0,-1-1 0,1 0 0,0 0 0,0 0 0,0 1 1,-1-1-1,1 0 0,0 0 0,0 0 0,0 0 0,-1 0 0,1 0 1,1-1-1,4 0-144,-1 1 1,0-2-1,0 1 1,0 0-1,0-1 0,6-3 1,6-3-111,-1-2-1,0 0 1,-1 0-1,0-1 1,25-25 0,-15 9-277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5.746"/>
    </inkml:context>
    <inkml:brush xml:id="br0">
      <inkml:brushProperty name="width" value="0.025" units="cm"/>
      <inkml:brushProperty name="height" value="0.025" units="cm"/>
    </inkml:brush>
  </inkml:definitions>
  <inkml:trace contextRef="#ctx0" brushRef="#br0">43 241 9506,'-40'13'9226,"40"-14"-9033,-1 1 0,1-1 0,0 0 0,0 1-1,-1-1 1,1 0 0,0 0 0,0 1 0,0-1 0,0 0 0,0 0 0,0 1-1,0-1 1,0 0 0,0 0 0,0 1 0,0-1 0,0 0 0,1 0 0,-1 1-1,0-1 1,0 0 0,1 0 0,6-11 286,0 1 1,0 0-1,1 1 1,0 0-1,1 0 0,9-8 1,64-51 99,-77 65-521,0-1-34,55-40 121,-52 41-139,-1-1 0,1 1-1,0 0 1,0 1 0,0 0 0,13-3-1,-20 6-6,0-1 0,0 1-1,0 0 1,0 0-1,0 0 1,1 0 0,-1 0-1,0 0 1,0 0 0,0 1-1,0-1 1,0 0 0,0 1-1,0-1 1,0 0 0,0 1-1,0 0 1,0-1 0,0 1-1,0-1 1,0 1-1,0 0 1,0 0 0,-1-1-1,1 1 1,0 0 0,-1 0-1,1 0 1,0 0 0,-1 0-1,1 0 1,-1 0 0,0 0-1,1 0 1,-1 0 0,1 2-1,0 2-6,0 0 0,-1 0 1,1 0-1,-1 0 0,0 0 0,-1 9 0,-5 15-20,-1-1-1,-1 0 1,-21 47 0,15-39 25,13-34-7,0 1 1,0-1-1,1 1 1,-1-1-1,1 1 1,-1 0-1,1-1 1,0 1-1,0 0 1,0 4-1,0-7-13,1 1-1,-1-1 0,0 1 1,0-1-1,0 1 0,1 0 1,-1-1-1,0 0 0,1 1 1,-1-1-1,0 1 0,1-1 1,-1 1-1,1-1 0,-1 0 1,0 1-1,1-1 0,-1 0 1,1 1-1,-1-1 0,1 0 1,1 1-54,-1-1 1,0 0 0,1 0 0,-1 0-1,0 0 1,0 0 0,1 0 0,-1 0 0,0 0-1,1 0 1,-1-1 0,0 1 0,2-1-1,3-2-32,-1 0 0,1 0 0,-1 0 0,0-1 0,7-5 0,10-12-313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6.512"/>
    </inkml:context>
    <inkml:brush xml:id="br0">
      <inkml:brushProperty name="width" value="0.025" units="cm"/>
      <inkml:brushProperty name="height" value="0.025" units="cm"/>
    </inkml:brush>
  </inkml:definitions>
  <inkml:trace contextRef="#ctx0" brushRef="#br0">188 182 14787,'2'-4'236,"0"0"0,1-1 0,-1 1 0,-1 0 0,1-1 0,-1 1 1,0-1-1,0 0 0,0 1 0,0-1 0,-1 0 0,0-8 0,0 13-194,0-1 0,0 1 0,0-1 0,0 1 0,0 0 0,-1-1 0,1 1 0,0 0 0,0-1 1,0 1-1,-1 0 0,1-1 0,0 1 0,0 0 0,-1-1 0,1 1 0,0 0 0,-1 0 0,1-1 0,0 1 0,-1 0 0,1 0 0,0 0 0,-1-1 1,1 1-1,0 0 0,-1 0 0,1 0 0,-1 0 0,1 0 0,0 0 0,-1 0 0,1 0 0,-1 0 0,1 0 0,0 0 0,-1 0 0,1 0 1,-1 0-1,1 0 0,0 0 0,-1 1 0,1-1 0,0 0 0,-1 0 0,1 0 0,0 1 0,-1-1 0,1 0 0,-19 16 753,16-13-658,-19 16 223,2 2 0,0 0-1,2 1 1,0 0 0,1 2 0,2 0-1,-14 29 1,27-50-308,1 1 0,0-1 0,0 0 0,0 0 0,0 1 1,0-1-1,1 0 0,-1 5 0,1-8-39,1 1-1,-1 0 1,0-1 0,0 1 0,0 0-1,0 0 1,1-1 0,-1 1-1,0 0 1,1-1 0,-1 1 0,1 0-1,-1-1 1,0 1 0,1-1 0,-1 1-1,1-1 1,0 1 0,-1-1 0,1 1-1,-1-1 1,1 1 0,0-1 0,-1 0-1,1 1 1,0-1 0,-1 0 0,1 0-1,0 1 1,0-1 0,-1 0 0,1 0-1,0 0 1,0 0 0,-1 0 0,1 0-1,0 0 1,0 0 0,-1 0 0,1-1-1,0 1 1,-1 0 0,2-1 0,10-2 35,0 0 0,0-1 1,-1-1-1,1 0 0,-1 0 1,19-14-1,61-50 75,-52 38-119,-1-2 0,-2-2-1,-1-2 1,44-60 0,-64 72-67,-14 25 61,-1 0 1,0 0-1,0-1 0,0 1 1,0 0-1,1 0 0,-1-1 0,0 1 1,0 0-1,0-1 0,0 1 1,0 0-1,0-1 0,0 1 0,0 0 1,0-1-1,0 1 0,0 0 1,0-1-1,0 1 0,0 0 0,0-1 1,0 1-1,0 0 0,0 0 1,0-1-1,0 1 0,0 0 1,-1-1-1,1 1 0,0 0 0,0 0 1,0-1-1,-1 1 0,1 0 1,-11 2-62,1 4 47,1 0-1,1 0 1,-1 1 0,1 0 0,1 1-1,-1 0 1,-8 12 0,3-1 45,0 0 1,-16 35 0,23-42-3,1 1 1,0 0-1,1 1 1,1-1-1,0 1 1,-2 23-1,5-33-16,0 1-1,0-1 0,0 0 1,1 1-1,-1-1 0,1 0 1,0 1-1,1-1 0,-1 0 1,1 0-1,2 4 0,-3-5-3,1-1 1,0 0-1,0 0 0,0 1 0,0-1 0,0-1 0,0 1 0,0 0 0,1-1 1,-1 1-1,1-1 0,-1 1 0,1-1 0,0 0 0,-1 0 0,1-1 1,0 1-1,5 0 0,-1 0-15,1-1 0,0 0 0,0-1 0,0 1 0,-1-2 0,1 1 0,0-1 0,-1 0 0,1-1 0,-1 0 0,0 0 0,0 0 0,0-1 0,8-6 0,0 0-69,-1-1 0,0 0 1,0-1-1,-1-1 0,11-14 1,-22 25 49,0 0 0,0 0 0,0 0 1,-1-1-1,1 1 0,0-1 0,-1 1 1,0-1-1,0 0 0,0 1 0,0-1 1,0 0-1,0 0 0,0-3 0,-1 6 22,0 0 1,0-1-1,0 1 0,0 0 0,0 0 0,0 0 1,0 0-1,0 0 0,0-1 0,-1 1 0,1 0 1,0 0-1,0 0 0,0 0 0,0 0 0,0 0 1,0 0-1,0-1 0,0 1 0,0 0 1,-1 0-1,1 0 0,0 0 0,0 0 0,0 0 1,0 0-1,0 0 0,0 0 0,-1 0 0,1 0 1,0 0-1,0 0 0,0 0 0,0 0 0,0 0 1,-1 0-1,1 0 0,0 0 0,0 0 0,0 0 1,0 0-1,0 0 0,0 0 0,-1 0 0,1 0 1,0 0-1,0 0 0,-11 5-62,-9 10 78,18-14-6,-15 17 126,-22 26-1,36-39-94,-1 0 0,1 0-1,-1 0 1,1 1 0,1-1-1,-1 1 1,1-1 0,0 1-1,0 0 1,1 0 0,-2 9-1,3-13-23,1-1 0,-1 1 0,0-1 0,0 1-1,1-1 1,-1 1 0,1-1 0,0 1 0,-1-1-1,1 1 1,0-1 0,0 0 0,-1 1 0,1-1-1,0 0 1,0 0 0,1 0 0,-1 0-1,0 0 1,0 0 0,0 0 0,1 0 0,-1 0-1,1-1 1,-1 1 0,0 0 0,1-1 0,-1 1-1,1-1 1,-1 0 0,1 1 0,2-1 0,6 2 9,1-1 0,0-1 1,16 0-1,-23 0-24,89-7-453,102-22 0,-170 22 272,-15 1 145,-10 6 43,1 0 0,-1 0 0,0 0-1,0-1 1,0 1 0,0 0 0,0 0 0,0 0 0,0 0 0,0 0 0,1 0-1,-1 0 1,0-1 0,0 1 0,0 0 0,0 0 0,0 0 0,0 0-1,0 0 1,0-1 0,0 1 0,0 0 0,0 0 0,0 0 0,0 0-1,0 0 1,0-1 0,0 1 0,0 0 0,0 0 0,0 0 0,0 0 0,0 0-1,0-1 1,0 1 0,0 0 0,-1 0 0,1 0 0,0 0 0,0 0-1,0 0 1,0-1 0,0 1 0,0 0 0,-6-5 155,0 0-1,1 0 1,0 0 0,1-1 0,-1 0 0,1 0-1,0 0 1,0-1 0,1 1 0,0-1-1,0 0 1,0 0 0,1 0 0,0 0-1,1 0 1,-1-1 0,1 1 0,0-9 0,1 15-166,0 0 0,0 1 0,0-1 0,0 0 0,0 0 0,0 0 1,0 1-1,1-1 0,-1 0 0,0 0 0,0 0 0,1 1 0,-1-1 0,0 0 1,1 0-1,-1 1 0,1-1 0,-1 0 0,1 1 0,-1-1 0,1 0 1,-1 1-1,1-1 0,0 1 0,-1-1 0,1 1 0,0-1 0,-1 1 1,1 0-1,0-1 0,1 0 0,1 1-220,1 0 1,-1 0-1,1-1 1,-1 2-1,0-1 0,6 1 1,17 1-426,-3-9 209,4-4-140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7.885"/>
    </inkml:context>
    <inkml:brush xml:id="br0">
      <inkml:brushProperty name="width" value="0.05" units="cm"/>
      <inkml:brushProperty name="height" value="0.05" units="cm"/>
    </inkml:brush>
  </inkml:definitions>
  <inkml:trace contextRef="#ctx0" brushRef="#br0">336 0 15123,'-16'18'885,"1"1"-1,1 0 0,0 0 1,2 2-1,0-1 0,1 2 1,1-1-1,-7 26 0,-135 319 2441,145-351-3273,-3 6-46,0 0 0,1 1-1,2 0 1,0 0 0,-5 33 0,14-26-541,-2-29 502,0 1 1,0-1 0,0 1-1,0-1 1,0 1 0,0-1-1,0 1 1,1-1-1,-1 1 1,0-1 0,0 0-1,0 1 1,1-1 0,-1 1-1,0-1 1,1 1-1,-1-1 1,0 0 0,1 1-1,-1-1 1,0 0 0,1 0-1,-1 1 1,1-1 0,-1 0-1,0 0 1,1 1-1,-1-1 1,1 0 0,-1 0-1,1 0 1,-1 0 0,1 0-1,-1 0 1,1 0-1,-1 0 1,1 0 0,-1 0-1,1 0 1,-1 0 0,1 0-1,-1 0 1,1 0 0,-1 0-1,1-1 1,-1 1-1,0 0 1,1 0 0,-1-1-1,1 1 1,-1 0 0,0 0-1,1-1 1,0 0-1,4-4-122,0 0 0,-1-1 0,1 0-1,6-12 1,-4 7-47,17-27-481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7.331"/>
    </inkml:context>
    <inkml:brush xml:id="br0">
      <inkml:brushProperty name="width" value="0.025" units="cm"/>
      <inkml:brushProperty name="height" value="0.025" units="cm"/>
    </inkml:brush>
  </inkml:definitions>
  <inkml:trace contextRef="#ctx0" brushRef="#br0">316 48 16940,'0'-2'157,"0"0"0,0 1 0,0-1 0,0 0 0,-1 0 0,1 0 0,0 1 0,-1-1 0,1 0 0,-1 1 0,0-1 0,0 0 0,0 1 0,0-1 0,0 1 0,0-1 0,0 1 0,0 0 0,0-1 0,-1 1 0,1 0 0,0 0 0,-2-1 0,-1 0 66,1 1 1,-1-1-1,0 1 1,1 0-1,-1 0 1,0 0-1,0 1 1,1-1-1,-1 1 1,-6 0-1,-5 1 159,1 1-1,-1 1 1,0 0-1,-23 8 0,24-6-320,0 2-1,1-1 1,-1 2-1,1-1 1,1 2-1,-1 0 1,1 0-1,-19 21 0,29-28-63,0 0-1,0 0 0,1 1 0,-1-1 0,0 1 0,1-1 0,-1 1 0,0 2 0,2-4 3,0 0-1,0-1 1,0 1-1,-1 0 0,1 0 1,0-1-1,1 1 0,-1 0 1,0-1-1,0 1 1,0 0-1,0 0 0,0-1 1,1 1-1,-1 0 0,0-1 1,1 1-1,-1-1 1,0 1-1,1 0 0,-1-1 1,1 1-1,-1-1 0,1 1 1,-1-1-1,1 1 1,0-1-1,-1 1 0,1-1 1,-1 0-1,1 1 0,0-1 1,-1 0-1,1 0 1,0 1-1,0-1 0,-1 0 1,1 0-1,1 0 0,7 2-11,-1-1 0,1 1 0,0-2 0,0 1 0,17-3 0,49-8-94,-43 4 52,-29 6 47,102-12-207,-93 11 168,0 1-1,0 0 1,0 1 0,0 0-1,0 1 1,19 6 0,-27-7 32,-1 0 0,0 0 1,0 0-1,0 1 1,0 0-1,0-1 0,0 1 1,-1 0-1,1 0 1,-1 0-1,1 1 0,-1-1 1,0 0-1,0 1 0,0 0 1,0-1-1,0 1 1,0 0-1,-1 0 0,0 0 1,1 0-1,-1 0 1,0 1-1,-1-1 0,1 0 1,0 5-1,-1-2 34,0 0 0,-1 0 0,0 0 0,0 0-1,0 0 1,-1 0 0,0 0 0,0-1 0,0 1 0,-1-1-1,0 1 1,0-1 0,-6 7 0,1-1 127,-1 0 0,-1-1 0,1 0 0,-2-1 0,0 0 0,0-1 0,0 0 0,-14 7 0,15-10-27,-1 0 0,1 0 0,-1-1-1,0 0 1,0-1 0,0 0 0,-1-1 0,1-1 0,-1 1 0,-13-2 0,21 0-196,1 0 0,-1-1 0,1 0 1,0 0-1,-1 0 0,1 0 0,0 0 1,-1-1-1,1 1 0,-5-5 0,7 6 39,1 0 1,0 0-1,-1-1 0,1 1 0,-1 0 1,1-1-1,0 1 0,-1-1 0,1 1 1,0 0-1,0-1 0,-1 1 0,1-1 1,0 1-1,0-1 0,0 1 0,0-1 1,-1 1-1,1-1 0,0 1 0,0-1 0,0 1 1,0-1-1,0 1 0,0-1 0,0 1 1,0-1-1,1 0 0,-1 0 3,1 0 0,0 0 0,0 0 0,0 0-1,0 0 1,0 0 0,1 0 0,-1 0 0,0 0 0,0 1 0,0-1 0,1 0-1,-1 1 1,0-1 0,3 0 0,20-6-504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8.966"/>
    </inkml:context>
    <inkml:brush xml:id="br0">
      <inkml:brushProperty name="width" value="0.025" units="cm"/>
      <inkml:brushProperty name="height" value="0.025" units="cm"/>
    </inkml:brush>
  </inkml:definitions>
  <inkml:trace contextRef="#ctx0" brushRef="#br0">6 64 15195,'-6'8'1673,"20"5"-793,11-10-304,16-3 768,11 0-144,15-7-199,6-3-73,8 0-368,-4 0-184,-8-6-376,-6 5-272,-14 3-648,-14 3 568,-33 5 144,-4-7-144,-32 4-160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09.375"/>
    </inkml:context>
    <inkml:brush xml:id="br0">
      <inkml:brushProperty name="width" value="0.025" units="cm"/>
      <inkml:brushProperty name="height" value="0.025" units="cm"/>
    </inkml:brush>
  </inkml:definitions>
  <inkml:trace contextRef="#ctx0" brushRef="#br0">0 0 15891,'12'14'2081,"11"-6"-1265,18-6-224,11-2 896,15 0-351,5-2-129,4 0-304,-6-1-312,-4 3-784,-4 3-208,-12 0 496,-7 1-120,-10-7-160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4.846"/>
    </inkml:context>
    <inkml:brush xml:id="br0">
      <inkml:brushProperty name="width" value="0.025" units="cm"/>
      <inkml:brushProperty name="height" value="0.025" units="cm"/>
    </inkml:brush>
  </inkml:definitions>
  <inkml:trace contextRef="#ctx0" brushRef="#br0">1172 65 11290,'-41'-16'567,"-2"2"-1,-47-10 0,67 20-420,0 1 0,-1 1 0,1 1 1,0 0-1,-44 7 0,-54 14 1078,-184 56 0,280-68-1127,2 1 0,-1 2 0,1 0-1,1 1 1,0 1 0,1 1 0,0 1 0,1 1-1,1 1 1,1 1 0,0 0 0,1 1 0,1 1-1,-16 26 1,22-30-57,1 0 0,1 0 0,1 1 0,0 0 0,1 0 0,0 1-1,2 0 1,0 0 0,1 0 0,1 0 0,1 1 0,0-1 0,1 0 0,1 1 0,1-1-1,1 0 1,0 0 0,1 0 0,1 0 0,9 21 0,-6-23-22,1 0 0,0 0 0,1-1 0,0 0 0,2-1-1,-1 0 1,2 0 0,26 21 0,9 2 14,70 40-1,-100-66-30,35 22 18,2-4 0,1-1 0,98 33 1,-111-48-16,1-2 0,0-2 0,1-1 0,0-3 1,81 0-1,-19-11-12,183-35 0,99-50-40,-218 52-187,243-22 0,167-43 187,-330 51 179,-118 33-104,-64 11-23,-67 9 10,0-1 0,1 1 0,-1-1 0,0 1 0,0-1 0,0 0 0,0 0-1,0 0 1,0 0 0,0 0 0,0-1 0,0 1 0,0 0 0,0-1 0,-1 0 0,1 1 0,-1-1 0,1 0 0,-1 0 0,0 0 0,0 0 0,0 0 0,0 0 0,0 0 0,0 0 0,0 0 0,-1 0 0,1-1 0,-1 1 0,1 0 0,-1 0 0,0-1 0,0 1 0,0 0 0,-1-3 0,0-10 127,-1 0 1,0 1-1,-2 0 0,-6-20 0,6 21-83,-2-9-21,-1-1 0,-1 2 0,-2 0 0,0 0 0,-1 0 0,0 1 0,-2 1 0,-1 0 0,0 1 0,-1 0 1,-1 1-1,-1 1 0,0 1 0,-1 0 0,-31-19 0,18 17-27,-1 1 0,0 1 1,-1 3-1,0 0 0,-1 2 0,-44-7 0,-8 4-3,-120-3 0,-374 27 55,443-5-100,106-5 17,-140 2-483,145-5 367,1 0 0,0-2 0,0 0 1,-39-13-1,45 10-106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8.803"/>
    </inkml:context>
    <inkml:brush xml:id="br0">
      <inkml:brushProperty name="width" value="0.025" units="cm"/>
      <inkml:brushProperty name="height" value="0.025" units="cm"/>
    </inkml:brush>
  </inkml:definitions>
  <inkml:trace contextRef="#ctx0" brushRef="#br0">119 1 18252,'-2'0'84,"1"-1"0,-1 1 0,0 0 0,1 0 0,-1 0 1,0 0-1,1 0 0,-1 1 0,0-1 0,1 0 0,-1 1 0,1-1 0,-1 1 0,1-1 1,-1 1-1,1 0 0,-1 0 0,1 0 0,-1 0 0,1 0 0,0 0 0,0 0 0,-1 0 1,1 0-1,0 1 0,0-1 0,0 0 0,0 1 0,0 1 0,-4 6 115,0 1 0,1-1 0,-6 17 1,7-16 118,-9 24-208,2 0 1,2 1-1,1 0 0,2 1 0,1-1 1,2 1-1,1-1 0,2 1 1,8 50-1,-9-82-158,1 0 1,0 0-1,0 0 1,0 0-1,0 0 1,4 6-1,-5-9 47,1 0 0,-1-1 1,1 1-1,-1-1 0,1 1 0,-1-1 0,1 1 0,0-1 0,-1 1 0,1-1 0,0 1 0,-1-1 0,1 0 0,0 1 0,0-1 0,-1 0 0,1 0 0,0 0 0,0 1 0,-1-1 0,1 0 0,0 0 0,0 0 0,-1 0 0,1 0 0,0 0 0,0-1 0,0 1 0,-1 0 0,1 0 0,0-1 0,0 1 0,-1 0 0,1-1 0,0 1 0,-1 0 0,1-1 0,-1 1 0,2-1 0,17-14-151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9.394"/>
    </inkml:context>
    <inkml:brush xml:id="br0">
      <inkml:brushProperty name="width" value="0.025" units="cm"/>
      <inkml:brushProperty name="height" value="0.025" units="cm"/>
    </inkml:brush>
  </inkml:definitions>
  <inkml:trace contextRef="#ctx0" brushRef="#br0">133 18 18140,'0'0'63,"0"-1"0,0 0 1,0 1-1,0-1 0,0 1 0,0-1 0,0 0 1,0 1-1,0-1 0,0 0 0,0 1 0,0-1 1,0 0-1,-1 1 0,1-1 0,0 1 0,0-1 1,-1 1-1,1-1 0,0 0 0,-1 1 1,1-1-1,-1 1 0,1 0 0,0-1 0,-1 1 1,1-1-1,-1 1 0,0 0 0,1-1 0,-1 1 1,0-1-1,0 1 4,0 0 0,-1 0 0,1 0 0,0 0 0,0 1-1,0-1 1,-1 0 0,1 1 0,0-1 0,0 0 0,0 1 0,0-1 0,0 1 0,0 0 0,0-1 0,0 1 0,0 0 0,0 0 0,-1 1 0,-2 2 53,-1 0 0,1 1 0,0 0 0,1 0 0,-1 0 0,1 0 0,0 1 1,1-1-1,-1 1 0,1 0 0,0 0 0,0 0 0,-1 11 0,2-12-120,1-1 0,0 0 0,-1 0 1,2 1-1,-1-1 0,0 0 0,1 1 0,0-1 0,0 0 0,0 0 0,1 0 0,-1 0 0,1 0 0,0 0 0,0 0 0,0-1 0,1 1 0,-1-1 0,1 1 1,0-1-1,4 3 0,17 13 24,46 26 1,-44-30-12,0 2 1,40 33 0,-60-44-12,0-1-1,-1 1 1,1 0 0,-1 1 0,-1-1-1,1 1 1,-1 0 0,0 0-1,-1 0 1,0 1 0,0-1 0,0 1-1,-1 0 1,2 15 0,-3-17-2,-1-1 0,0 1 0,0 0 0,-1-1 0,0 1 0,0 0 0,0-1 0,0 1 0,-1-1 0,0 0 0,0 1 0,-1-1 1,1 0-1,-1 0 0,-6 7 0,4-5 9,-1-1-1,0 0 1,0 0 0,-1-1 0,1 1 0,-1-2 0,-1 1 0,1-1-1,-16 7 1,13-7 16,0 0 1,-1-1-1,0-1 0,1 1 0,-1-2 0,0 0 1,-18 0-1,22-1 3,-1 0 1,1-1-1,-1 0 1,1-1-1,0 0 0,0 0 1,-1 0-1,1-1 1,1 0-1,-1 0 0,-7-5 1,9 4-15,1 1 0,-1-1 0,1 0 0,0 0 0,0 0 0,0-1 0,1 1-1,-1-1 1,1 0 0,0 0 0,1 0 0,-1 0 0,1 0 0,0-1 0,0 1 0,0-1 0,1 0 0,0 1 0,0-1 0,1 0 0,-1 0 0,2-8 0,0 7 1,0-1-1,0 1 1,1-1 0,0 1 0,1 0-1,-1-1 1,2 1 0,-1 1 0,1-1 0,0 0-1,0 1 1,0 0 0,1 0 0,0 0-1,0 0 1,8-5 0,15-9-3,0 1 0,1 2 0,0 1 0,37-14 0,-32 15 20,0-2 0,54-35 0,-84 49-10,-1 0 1,1 0 0,0 0-1,-1 0 1,1-1-1,-1 1 1,0-1-1,-1 0 1,1 0-1,0 0 1,-1 0-1,0-1 1,0 1-1,1-6 1,-2 7-4,-1 0 0,0 1 0,0-1 0,0 0 0,0 0 1,0 0-1,0 1 0,-1-1 0,0 0 0,1 1 0,-1-1 0,0 0 1,0 1-1,-1-1 0,1 1 0,0-1 0,-1 1 0,0 0 0,1 0 0,-1 0 1,0 0-1,0 0 0,0 0 0,-4-3 0,2 3-27,1-1-1,-1 1 0,1 0 1,-1 1-1,0-1 0,1 1 1,-1-1-1,0 1 1,0 0-1,0 0 0,0 1 1,0-1-1,0 1 1,0 0-1,0 0 0,0 0 1,0 1-1,0 0 0,0-1 1,0 1-1,-7 3 1,9-3-132,-1 0-1,1 0 1,-1 1 0,1-1 0,-1 1 0,1 0 0,0-1 0,-1 1 0,1 0 0,0 0 0,0 0 0,1 1 0,-1-1 0,0 0 0,1 1 0,-1-1-1,1 1 1,0 0 0,0-1 0,0 1 0,0 0 0,0 0 0,1 0 0,-1-1 0,1 1 0,0 0 0,0 0 0,0 0 0,0 0 0,0 0 0,1 3-1,7 15-661,6-4-228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19.956"/>
    </inkml:context>
    <inkml:brush xml:id="br0">
      <inkml:brushProperty name="width" value="0.025" units="cm"/>
      <inkml:brushProperty name="height" value="0.025" units="cm"/>
    </inkml:brush>
  </inkml:definitions>
  <inkml:trace contextRef="#ctx0" brushRef="#br0">328 2 19460,'8'-2'1655,"-17"8"-743,-9 5-175,-25 27-607,1 2 1,3 1-1,1 2 1,2 2-1,2 2 1,-35 64-1,61-101-1525,9-22 105,0 7 1497,2-26-706,1-4-141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0.405"/>
    </inkml:context>
    <inkml:brush xml:id="br0">
      <inkml:brushProperty name="width" value="0.025" units="cm"/>
      <inkml:brushProperty name="height" value="0.025" units="cm"/>
    </inkml:brush>
  </inkml:definitions>
  <inkml:trace contextRef="#ctx0" brushRef="#br0">1 1 13411,'1'0'1832,"2"5"-736,0 4-399,3 4 2135,4 1-1487,7 3-393,6 5-96,5 2-216,4-1-112,2 4-200,-1-4-104,2-3-248,-4 0-184,-5-4-592,-3-3-376,-7-11 928,-2-2-168,-2-16-232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0.829"/>
    </inkml:context>
    <inkml:brush xml:id="br0">
      <inkml:brushProperty name="width" value="0.025" units="cm"/>
      <inkml:brushProperty name="height" value="0.025" units="cm"/>
    </inkml:brush>
  </inkml:definitions>
  <inkml:trace contextRef="#ctx0" brushRef="#br0">40 0 16748,'0'0'53,"0"1"0,0-1 0,0 0 0,0 1 0,0-1 0,0 0 0,0 0 0,0 1 0,1-1 0,-1 0 0,0 1 0,0-1 0,0 0 0,0 0 0,1 1 0,-1-1 0,0 0 0,0 0 0,1 0 0,-1 1 0,0-1 0,0 0 0,1 0 0,-1 0 0,0 0 0,1 0 0,-1 0 0,0 0 0,0 1 0,1-1 0,-1 0 0,0 0 0,1 0 0,-1 0 0,0 0 0,1 0 0,-1 0 0,0 0 0,1-1 0,-1 1 0,0 0 0,0 0 0,1 0 0,-1 0 0,0 0 0,1 0 0,-1-1 0,0 1 0,0 0 0,1 0 0,-1 0 0,0-1 0,0 1 0,0 0 0,1 0 0,-1-1 0,0 1 0,0 0 0,0 0 0,0-1 0,1 1 0,-1-1 1,4 32 1876,-9 4-1052,-1 1-1,-12 42 1,-8 35 19,25-108-862,1-1 0,-1 1 1,1-1-1,0 1 0,0 0 0,0-1 0,0 1 0,1-1 0,0 1 1,0-1-1,0 1 0,1-1 0,-1 0 0,3 5 0,-2-6-12,1-1-1,-1 1 1,0 0 0,1-1-1,-1 0 1,1 0-1,0 0 1,0 0-1,0 0 1,0 0 0,0-1-1,0 1 1,0-1-1,1 0 1,-1 0 0,0 0-1,1-1 1,6 1-1,8 2-194,0-2-1,0 0 0,0-1 0,0-1 1,0-1-1,0 0 0,0-1 0,-1-2 1,1 1-1,-1-2 0,0 0 0,29-15 1,-42 18-24,0 0 0,1 0 0,-1 0 0,-1 0 0,1-1 0,0 1 1,-1-1-1,0 0 0,1 0 0,-2-1 0,1 1 0,0 0 0,2-8 1,2-11-766</inkml:trace>
  <inkml:trace contextRef="#ctx0" brushRef="#br0" timeOffset="1">278 175 13027,'-12'10'1736,"2"1"-992,3 7-24,3 3 953,1 9-313,1 2-96,2 11-215,2 4-129,2 6-232,-1-1-40,3 2-656,1-4-560,1-7 488,1-5-48,7-24-112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4.257"/>
    </inkml:context>
    <inkml:brush xml:id="br0">
      <inkml:brushProperty name="width" value="0.025" units="cm"/>
      <inkml:brushProperty name="height" value="0.025" units="cm"/>
    </inkml:brush>
  </inkml:definitions>
  <inkml:trace contextRef="#ctx0" brushRef="#br0">224 293 13059,'1'-57'4294,"-32"140"-1203,8 11-2723,3 2 0,-8 123-1,20-53-314,15 212 0,2-146-35,-6 0 12,-29 271-1,-24 201 22,59-248-39,0 1 6,-60 356 127,34-625-136,16-177-8,-6 107 20,8-105-19,-1 0 0,2 0 0,-1 0 0,2-1 1,0 1-1,9 23 0,-11-34-1,0 0-1,0 0 1,1-1-1,-1 1 1,1 0 0,-1-1-1,1 1 1,-1-1-1,1 1 1,0-1 0,0 0-1,0 1 1,0-1-1,0 0 1,0-1 0,0 1-1,0 0 1,0 0-1,0-1 1,4 1 0,6 1 6,0-1 1,21-1 0,-7 0 1,764 61-6,-664-54-35,189-12-1,123-43-7,-249 26 44,1 7 0,213 12 0,-344 6-1,9 1 49,130-11-1,-197 7-25,0 0-1,0-1 0,0 0 0,-1 1 0,1-1 0,0 0 0,0 1 1,0-1-1,-1 0 0,1 0 0,0 1 0,-1-1 0,1 0 0,-1 0 1,1 0-1,-1 0 0,1 0 0,-1 0 0,0 0 0,1 0 1,-1 0-1,0 0 0,0-1 0,5-31-190,-4 25 157,19-182-589,-11-351 1,-10 510 567,-11-578-544,49-880-215,-16 478 887,-19 763-130,-12-296-42,-6 416 138,12 106 17,-2 1 1,0-1-1,-15-34 0,19 52-49,0-1 0,0 1-1,-1 0 1,1 0 0,-1 0-1,-4-4 1,6 7-24,1 1 0,-1-1 0,0 0 0,1 1 0,-1-1-1,0 1 1,0-1 0,1 1 0,-1 0 0,0-1 0,0 1 0,0 0 0,1 0 0,-1-1 0,0 1 0,0 0-1,0 0 1,0 0 0,0 0 0,0 0 0,1 0 0,-1 0 0,0 0 0,0 1 0,0-1 0,0 0 0,0 0-1,1 1 1,-1-1 0,0 0 0,0 1 0,0-1 0,1 1 0,-1-1 0,0 1 0,1 0 0,-1-1 0,-1 2-1,-7 6-1,-1 0 0,0-1 0,0 0 0,-1 0 0,0-1-1,0-1 1,-1 0 0,0 0 0,1-2 0,-1 1 0,-1-1-1,1-1 1,0 0 0,-15 0 0,-13-1 86,1-1 1,0-2-1,-47-9 1,-5-6 257,-116-39 0,183 49-292,-42-11 109,-1 3-1,-87-7 1,-138 4-65,135 10-91,-212 9 22,1 31-6,-9-12 3,222-10 13,27-1-307,128-9 230,-1 0 0,1 0 0,-1 1 0,1-1 0,-1 0 0,1 0 0,-1 0 0,1 0 0,0 0 0,-1 0 0,1 0 0,-1 0 0,1 0 0,-1 0 0,1 0 0,-1-1 0,1 1 0,-1 0 0,1 0 0,0 0 0,-1-1 0,1 1 0,-1 0 0,1 0 0,0-1 0,-1 1 0,1 0 0,0-1 0,-1 1 0,1 0 0,0-1 0,0 1 0,-1 0 0,1-1 0,0 1 0,0-1 0,0 1 0,-1-1 0,1 1 0,0 0 0,0-1 0,0 1 0,0-1 0,0 0 0,9-21-96,-4 13-67,9-17-196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8.305"/>
    </inkml:context>
    <inkml:brush xml:id="br0">
      <inkml:brushProperty name="width" value="0.05" units="cm"/>
      <inkml:brushProperty name="height" value="0.05" units="cm"/>
    </inkml:brush>
  </inkml:definitions>
  <inkml:trace contextRef="#ctx0" brushRef="#br0">1 139 17460,'0'-2'150,"0"1"1,0 0-1,0 0 0,1-1 1,-1 1-1,1 0 1,-1 0-1,1 0 0,-1 0 1,1 0-1,0-1 1,0 1-1,-1 0 1,1 0-1,0 1 0,0-1 1,2-1-1,19-13 72,-18 12 61,22-12 243,1 0-1,0 2 1,0 1-1,1 2 1,1 0-1,-1 2 1,46-7-1,-71 14-504,0 1 0,1 0 0,-1 0 1,1 0-1,-1 0 0,1 0 0,-1 1 0,1-1 0,-1 1 0,0 0 1,1 0-1,-1 0 0,5 3 0,-6-2-18,0-1 0,-1 1 1,1 0-1,-1 0 0,1 0 0,-1-1 1,0 1-1,1 0 0,-1 0 0,0 1 0,-1-1 1,1 0-1,0 0 0,-1 0 0,1 1 0,-1-1 1,1 0-1,-1 1 0,0-1 0,0 0 0,-1 5 1,0 8 24,-1 0 0,0 0 0,-2-1 0,0 1 0,0-1 0,-8 17 0,-44 80 668,55-109-682,-11 19 378,-26 34 1,35-50-313,-1-1-1,1 0 0,-1 0 0,0 0 1,-1 0-1,1 0 0,-1-1 1,1 0-1,-1 0 0,0 0 1,0-1-1,0 0 0,-11 4 1,14-6-72,0 0 1,0 1-1,0-1 0,0 0 1,0 0-1,0 0 1,0 0-1,0 0 1,0-1-1,0 1 1,0-1-1,0 1 1,1-1-1,-1 0 0,0 0 1,0 0-1,0 0 1,1 0-1,-1 0 1,-2-2-1,2 1-113,0-1 0,0 0 0,0 1 0,0-1-1,0 0 1,1 0 0,-1 0 0,1 0 0,0-1 0,0 1-1,-1-4 1,0-8-410,0 0 0,1 0-1,0 0 1,3-19 0,3-6-185,9 4-251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6.929"/>
    </inkml:context>
    <inkml:brush xml:id="br0">
      <inkml:brushProperty name="width" value="0.025" units="cm"/>
      <inkml:brushProperty name="height" value="0.025" units="cm"/>
    </inkml:brush>
  </inkml:definitions>
  <inkml:trace contextRef="#ctx0" brushRef="#br0">28 14 16580,'9'-13'2578,"-9"13"-2540,0 0 0,0 0 1,0 0-1,0 0 0,0 0 0,0 0 0,1 0 1,-1 0-1,0 0 0,0 0 0,0 0 1,0 0-1,0 0 0,0 0 0,0 0 1,0 0-1,0 0 0,1 0 0,-1 0 0,0 0 1,0 0-1,0 0 0,0 0 0,0 0 1,0 0-1,0 0 0,0 0 0,0 0 0,0 0 1,0 1-1,0-1 0,1 0 0,-1 0 1,0 0-1,0 0 0,0 0 0,0 0 0,0 0 1,0 0-1,0 0 0,0 1 0,0-1 1,0 0-1,0 0 0,0 0 0,0 0 0,0 0 1,0 0-1,0 0 0,0 0 0,0 1 1,0-1-1,0 0 0,0 0 0,-1 0 0,1 0 1,0 0-1,0 0 0,0 0 0,-5 30 2536,3-20-2699,-8 46 23,4 0 1,1 0 0,4 1-1,7 85 1,-14-160 60,0-9-242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7.319"/>
    </inkml:context>
    <inkml:brush xml:id="br0">
      <inkml:brushProperty name="width" value="0.025" units="cm"/>
      <inkml:brushProperty name="height" value="0.025" units="cm"/>
    </inkml:brush>
  </inkml:definitions>
  <inkml:trace contextRef="#ctx0" brushRef="#br0">0 36 16323,'0'6'1689,"3"3"-913,6-4-208,12 1 872,7-3-207,15-3-281,5 0-136,5-4-224,2-4-176,-5-2-728,-1-1 1400,-16 0-1024,-13-1 0,-20 3 41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7.915"/>
    </inkml:context>
    <inkml:brush xml:id="br0">
      <inkml:brushProperty name="width" value="0.025" units="cm"/>
      <inkml:brushProperty name="height" value="0.025" units="cm"/>
    </inkml:brush>
  </inkml:definitions>
  <inkml:trace contextRef="#ctx0" brushRef="#br0">0 131 18532,'13'-15'789,"0"1"1,2 1-1,-1 0 1,24-15-1,-28 21-535,0 1 1,1 0-1,-1 1 0,1 0 1,0 1-1,0 0 0,1 1 1,14-3-1,-23 5-210,0 1 1,0 0-1,0-1 1,0 2-1,0-1 0,0 0 1,0 0-1,0 1 0,0-1 1,5 3-1,-7-2-36,0-1 1,0 1-1,-1 0 0,1-1 0,0 1 0,0 0 1,-1 0-1,1-1 0,0 1 0,-1 0 0,1 0 1,-1 0-1,1 0 0,-1 0 0,0 0 0,1 0 1,-1 0-1,0 0 0,0 0 0,0 0 0,1 0 1,-1 0-1,0 0 0,0 0 0,-1 0 0,1 0 1,0 0-1,0 0 0,0 0 0,-1 0 0,1 0 1,-1 2-1,-3 7 6,-1 0 0,1-1 0,-2 1 0,1-1 0,-1 0 0,-1-1 0,0 1 1,-14 13-1,9-9-110,1 0-1,-13 18 1,23-30 75,1 0 0,-1 0 0,1 0 0,-1 0 0,1 0-1,-1 0 1,1 1 0,0-1 0,-1 0 0,1 0 0,0 0 0,0 1-1,0-1 1,0 0 0,0 0 0,0 0 0,0 0 0,0 1-1,1-1 1,-1 0 0,0 0 0,1 0 0,-1 0 0,1 0 0,-1 1-1,1-1 1,-1 0 0,1 0 0,0 0 0,0-1 0,-1 1-1,1 0 1,0 0 0,2 1 0,3 3-68,0-1 0,0-1 1,1 1-1,11 4 0,-5-2 46,11 5-45,51 28-28,-68-35 118,0 1 0,0 0 0,0 0-1,-1 1 1,0 0 0,0 0 0,8 10 0,-13-14 8,0-1 1,-1 0-1,1 1 0,0-1 1,0 0-1,-1 1 0,1-1 0,-1 1 1,1-1-1,-1 1 0,0-1 1,1 1-1,-1 0 0,0-1 0,0 1 1,0-1-1,0 1 0,0-1 1,-1 1-1,1 0 0,0-1 0,-1 1 1,0 1-1,0-1 20,-1 1 0,0-1-1,1 0 1,-1 0 0,0 0 0,0 0-1,0 0 1,-1 0 0,1 0 0,0-1-1,-6 4 1,-1-1 100,-1 0 0,0 0 0,0-1-1,-1 0 1,-19 3 0,17-5 15,0 0 0,1 0 0,-1-2 0,-15-1-1,24 1-173,0 1 0,0-1 0,1 0-1,-1 0 1,0 0 0,0-1-1,0 0 1,1 1 0,-1-1 0,1 0-1,0-1 1,-1 1 0,1-1 0,0 1-1,0-1 1,1 0 0,-4-4-1,5 4-98,0 1-1,0-1 0,0 1 0,1-1 0,-1 1 0,1-1 0,0 0 1,0 1-1,0-1 0,0 1 0,0-1 0,0 0 0,1 1 0,-1-1 0,1 1 1,0-1-1,0 1 0,0-1 0,0 1 0,0 0 0,0-1 0,1 1 1,-1 0-1,1 0 0,0 0 0,2-2 0,13-14-716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8.345"/>
    </inkml:context>
    <inkml:brush xml:id="br0">
      <inkml:brushProperty name="width" value="0.025" units="cm"/>
      <inkml:brushProperty name="height" value="0.025" units="cm"/>
    </inkml:brush>
  </inkml:definitions>
  <inkml:trace contextRef="#ctx0" brushRef="#br0">0 72 18860,'1'-2'166,"0"0"-1,0 0 1,0 1 0,0-1-1,0 1 1,0-1 0,0 1-1,1-1 1,-1 1 0,1 0-1,-1 0 1,1-1 0,-1 1-1,1 0 1,0 0 0,-1 1-1,1-1 1,0 0 0,0 1-1,0-1 1,0 1-1,-1-1 1,3 1 0,7-1 149,0 0 0,-1 1 1,14 1-1,4 0-298,-17-1 2,1-1-1,-1 0 0,0-1 1,1 0-1,-1-1 1,0 0-1,-1-1 0,1 0 1,0-1-1,-1 0 0,10-7 1,-20 12-17,0 0 1,0 0 0,0-1 0,0 1 0,0 0 0,0 0 0,0 0 0,1 0 0,-1 0 0,0 0-1,0 0 1,0 0 0,0-1 0,0 1 0,0 0 0,0 0 0,1 0 0,-1 0 0,0 0 0,0 0-1,0 0 1,0 0 0,0 0 0,1 0 0,-1 0 0,0 0 0,0 0 0,0 0 0,0 0 0,0 0 0,1 0-1,-1 0 1,0 0 0,0 0 0,0 0 0,0 0 0,0 0 0,0 0 0,1 0 0,-1 1 0,0-1-1,0 0 1,0 0 0,0 0 0,0 0 0,0 0 0,0 0 0,0 0 0,1 0 0,-1 1 0,0-1-1,0 0 1,-3 11 70,-10 18-11,11-26-41,-99 234 271,89-202-312,2 0 0,1 1 0,2 1 0,-5 70 0,14-84-442,0-16-167,-1-12-774,-1-12 956,-2-7-179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8.829"/>
    </inkml:context>
    <inkml:brush xml:id="br0">
      <inkml:brushProperty name="width" value="0.025" units="cm"/>
      <inkml:brushProperty name="height" value="0.025" units="cm"/>
    </inkml:brush>
  </inkml:definitions>
  <inkml:trace contextRef="#ctx0" brushRef="#br0">4 133 16371,'-3'-1'1457,"7"1"-873,3 1-144,12 5 784,4-2-191,10 3-329,3-1-224,11-1-712,2-1-216,-2 0 496,2-1-168,-5 0-192</inkml:trace>
  <inkml:trace contextRef="#ctx0" brushRef="#br0" timeOffset="1">769 4 17572,'0'0'82,"0"0"1,1-1 0,-1 1-1,0 0 1,1 0 0,-1-1-1,0 1 1,1 0 0,-1 0-1,0 0 1,1-1 0,-1 1-1,0 0 1,1 0 0,-1 0-1,1 0 1,-1 0 0,0 0-1,1 0 1,-1 0 0,1 0-1,-1 0 1,0 0 0,1 0-1,-1 0 1,1 0 0,-2 9 1310,-12 16-12,-158 243-281,169-265-1382,1 0-1,-1 0 0,0-1 0,-1 1 0,1-1 0,-5 4 1,7-5 188,0-1 0,-1 0 0,1 0 0,-1 1 0,1-1 1,0 0-1,-1 0 0,1 0 0,-1 0 0,1 0 0,0 1 1,-1-1-1,1 0 0,-1 0 0,1 0 0,-1 0 0,1 0 1,-1 0-1,1 0 0,0-1 0,-1 1 0,1 0 0,-1 0 1,0-1 3,1 1 0,-1-1 0,0 1 0,1-1 0,-1 0 0,1 1 0,-1-1 1,1 0-1,-1 0 0,1 1 0,0-1 0,-1 0 0,1 0 0,0 0 0,0 0 0,-1-1 1,-1-13-1026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9.230"/>
    </inkml:context>
    <inkml:brush xml:id="br0">
      <inkml:brushProperty name="width" value="0.025" units="cm"/>
      <inkml:brushProperty name="height" value="0.025" units="cm"/>
    </inkml:brush>
  </inkml:definitions>
  <inkml:trace contextRef="#ctx0" brushRef="#br0">0 1 17572,'6'7'1720,"4"1"-1056,6 2-224,5 3 689,5 3-265,6 1-296,3 0-296,3 1-720,2 0-392,-4-2 680,-5-2-216,-7-4-89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29.895"/>
    </inkml:context>
    <inkml:brush xml:id="br0">
      <inkml:brushProperty name="width" value="0.025" units="cm"/>
      <inkml:brushProperty name="height" value="0.025" units="cm"/>
    </inkml:brush>
  </inkml:definitions>
  <inkml:trace contextRef="#ctx0" brushRef="#br0">347 101 17044,'1'-5'600,"3"-5"202,-1 0 0,-1-1 0,3-18 0,-5 28-694,0-1 0,0 0 1,0 0-1,0 0 0,-1 0 0,1 0 0,0 0 0,-1 0 1,1 0-1,-1 1 0,0-1 0,-1-2 0,2 3-30,-1 0-1,0 1 1,0-1 0,1 0-1,-1 0 1,0 1-1,0-1 1,0 1-1,0-1 1,0 1-1,0-1 1,1 1-1,-1 0 1,0-1 0,0 1-1,-1 0 1,1 0-1,0-1 1,0 1-1,0 0 1,0 0-1,0 0 1,0 1 0,-1-1-1,-4 1 17,-1 0 0,1 1 0,0 0 1,0 0-1,0 1 0,0 0 0,0 0 0,0 0 0,-7 6 0,-49 42 55,49-39-108,-18 16-27,-45 55 0,64-69-22,1 0 0,1 1 1,1 0-1,0 1 0,1 0 0,-9 26 0,16-38 5,0-1-1,0 0 0,0 1 0,0-1 0,1 0 0,0 1 0,0-1 1,0 1-1,0-1 0,0 0 0,1 1 0,-1-1 0,2 4 0,-1-5 4,0 1 0,1-1-1,-1 0 1,0 0 0,1 0-1,0 0 1,-1 0 0,1 0 0,0 0-1,0 0 1,0-1 0,0 1-1,0-1 1,1 1 0,-1-1-1,0 0 1,1 0 0,2 1-1,6 1 23,0 0 0,0-1 1,1 0-1,-1-1 0,0 0 0,1-1 0,-1 0 0,1-1 0,11-2 0,11-3 138,57-17 1,-60 13-3,0-1 0,34-18 0,-52 22-86,1-1 0,-1 0 0,0-1 0,-1 0 0,0-1 0,17-19-1,-26 26-61,0 0-1,0 0 0,-1-1 1,1 1-1,-1-1 0,0 1 1,0-1-1,0 0 0,-1 0 0,1 0 1,-1 0-1,0 0 0,0 0 1,0-1-1,-1 1 0,0 0 1,1 0-1,-1-1 0,-1 1 1,1 0-1,-1 0 0,1-1 1,-1 1-1,-1 0 0,1 0 0,0 0 1,-1 0-1,0 0 0,0 0 1,0 1-1,-3-4 0,1 1-99,-1 1-1,0 0 0,0 0 0,0 0 1,0 1-1,-1 0 0,0 0 1,0 0-1,0 1 0,0 0 0,-1 0 1,1 1-1,-1-1 0,1 1 1,-1 1-1,0-1 0,0 1 0,-8 0 1,9 0-42,0 1 1,0 0 0,0 0-1,0 1 1,0-1 0,0 1-1,1 0 1,-1 1 0,0 0 0,0-1-1,1 2 1,0-1 0,-1 1-1,1 0 1,0 0 0,-8 7-1,-6 15-525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0.622"/>
    </inkml:context>
    <inkml:brush xml:id="br0">
      <inkml:brushProperty name="width" value="0.025" units="cm"/>
      <inkml:brushProperty name="height" value="0.025" units="cm"/>
    </inkml:brush>
  </inkml:definitions>
  <inkml:trace contextRef="#ctx0" brushRef="#br0">1 110 18380,'20'-7'1672,"8"-6"-1120,10-2-200,12 0 657,4 1-177,9 7-304,0-2-208,-1 8-376,-8-2-312,-9 3-528,-9 0-72,-18-6 704,-5 2-225,-13-12-207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1.027"/>
    </inkml:context>
    <inkml:brush xml:id="br0">
      <inkml:brushProperty name="width" value="0.025" units="cm"/>
      <inkml:brushProperty name="height" value="0.025" units="cm"/>
    </inkml:brush>
  </inkml:definitions>
  <inkml:trace contextRef="#ctx0" brushRef="#br0">0 53 13227,'16'13'1552,"17"-7"-672,8-3-248,17-3 809,3-2-193,10-3-144,-4-1-87,-4-3-577,-6 1-472,-12-4 184,-12-2-96,-19-5-168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2.520"/>
    </inkml:context>
    <inkml:brush xml:id="br0">
      <inkml:brushProperty name="width" value="0.025" units="cm"/>
      <inkml:brushProperty name="height" value="0.025" units="cm"/>
    </inkml:brush>
  </inkml:definitions>
  <inkml:trace contextRef="#ctx0" brushRef="#br0">1 156 15683,'2'-4'229,"0"1"0,0-1 1,0 1-1,1 0 0,-1 0 0,1 0 0,0 0 0,0 0 0,7-4 0,34-19 351,-36 22-253,27-15 79,1 2-1,1 2 1,61-18-1,-92 31-386,-1 1 0,1 0 0,-1 1 0,1-1 0,5 1 0,-10 0-15,-1 0 0,1 0 1,0 0-1,0 0 0,-1 0 0,1 0 0,0 1 0,-1-1 0,1 0 0,0 0 0,-1 1 0,1-1 0,-1 0 1,1 1-1,0-1 0,-1 1 0,1-1 0,-1 1 0,1-1 0,-1 1 0,1-1 0,-1 1 0,0-1 0,1 1 1,-1 0-1,0-1 0,1 1 0,-1-1 0,0 1 0,0 0 0,0 0 0,1-1 0,-1 1 0,0 0 0,0-1 1,0 1-1,0 0 0,0-1 0,0 1 0,-1 0 0,1 0 0,0-1 0,0 1 0,0 0 0,-1-1 0,1 1 1,0-1-1,0 1 0,-1 0 0,-83 204 593,38-60-248,42-126-311,0-1 0,1 1 1,1-1-1,1 1 0,1 0 0,2 20 0,1-30-1884,-7-19 730,-2-1 503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48.712"/>
    </inkml:context>
    <inkml:brush xml:id="br0">
      <inkml:brushProperty name="width" value="0.05" units="cm"/>
      <inkml:brushProperty name="height" value="0.05" units="cm"/>
    </inkml:brush>
  </inkml:definitions>
  <inkml:trace contextRef="#ctx0" brushRef="#br0">0 213 17996,'5'1'311,"-1"0"-1,1-1 1,0 0 0,0 0 0,-1 0-1,1 0 1,0-1 0,-1 0 0,1 0-1,0 0 1,8-4 0,51-24 1338,-52 22-1138,86-48 1051,-89 49-1488,-1 1 1,1-2-1,-2 1 1,1-1-1,-1 0 0,0-1 1,0 0-1,10-15 0,-17 22-71,1 1-1,-1-1 0,1 0 1,-1 0-1,1 1 0,-1-1 1,1 0-1,-1 0 1,0 0-1,1 0 0,-1 1 1,0-1-1,0 0 0,0 0 1,1 0-1,-1 0 0,0 0 1,0 0-1,-1 0 1,1 0-1,0 1 0,0-1 1,0 0-1,0 0 0,-1 0 1,1 0-1,0 0 1,-1 1-1,1-1 0,-1 0 1,1 0-1,-1 1 0,1-1 1,-1 0-1,0 1 0,1-1 1,-1 0-1,0 1 1,1-1-1,-1 1 0,0-1 1,0 1-1,0-1 0,1 1 1,-1 0-1,0-1 1,0 1-1,0 0 0,-1 0 1,-3-1-2,0 0 1,0 1 0,0 0-1,0 0 1,0 0 0,0 1 0,-9 1-1,0 2-11,0 1 0,0 1-1,1 0 1,-1 0 0,2 2-1,-1-1 1,1 2 0,0-1-1,1 2 1,0 0 0,0 0-1,1 1 1,0 0 0,1 0 0,1 1-1,-1 1 1,2-1 0,-8 17-1,13-23 5,0-1-1,0 0 0,1 1 1,-1-1-1,1 0 1,0 8-1,1-12 6,0 1 0,0 0 0,0-1 1,0 1-1,0-1 0,0 1 0,1-1 0,-1 1 1,1-1-1,-1 1 0,1-1 0,0 1 0,-1-1 0,1 0 1,0 1-1,0-1 0,0 0 0,0 1 0,0-1 0,0 0 1,0 0-1,0 0 0,1 0 0,-1 0 0,0 0 1,1-1-1,1 2 0,4 0 4,-1 0 0,1-1 0,-1 0 1,1 0-1,0-1 0,-1 1 0,1-2 0,0 1 1,-1-1-1,1 0 0,0 0 0,9-3 0,14-5 37,37-17 0,-64 24-37,109-52 130,-23 9-25,-66 39-63,-23 6-45,0 0 1,1 0 0,-1 0 0,0 0-1,0 0 1,0 0 0,1 0 0,-1 0-1,0 1 1,0-1 0,0 0 0,0 0-1,1 0 1,-1 0 0,0 1 0,0-1-1,0 0 1,0 0 0,0 0 0,1 0-1,-1 1 1,0-1 0,0 0 0,0 0-1,0 0 1,0 1 0,0-1 0,0 0-1,0 0 1,0 0 0,0 1 0,0-1-1,0 0 1,0 0 0,0 1 0,0-1-1,0 0 1,0 0 0,0 0 0,0 1-1,-1-1 1,1 0 0,0 0 0,0 0-1,0 1 1,-23 33 30,15-23-35,1-2 7,-24 40 12,29-46-5,0 1-1,0 0 1,1 0-1,0 0 1,-1-1-1,1 1 0,1 0 1,-1 0-1,1 0 1,-1 1-1,1 4 1,0-8-5,0 0 1,1 0-1,-1-1 1,0 1-1,0 0 1,0 0-1,1-1 1,-1 1 0,0 0-1,1-1 1,-1 1-1,0-1 1,1 1-1,-1 0 1,1-1-1,-1 1 1,1-1-1,-1 1 1,1-1-1,0 1 1,-1-1 0,1 0-1,0 1 1,-1-1-1,1 0 1,0 1-1,0-1 1,2 1 6,-1-1 1,0 0 0,1 0-1,-1 0 1,0 0 0,1 0-1,-1 0 1,0-1 0,3 0-1,6-2 48,-1-1 0,19-9 0,48-30 162,-48 25-182,57-25 0,-85 43-48,0-1 0,1 0 0,-1 1 1,0-1-1,0 1 0,1 0 1,-1-1-1,0 1 0,1 0 0,-1 0 1,1 0-1,-1 0 0,0 0 1,1 0-1,-1 0 0,0 1 1,3 0-1,-4-1 1,1 1-1,-1-1 1,1 1 0,-1-1-1,0 1 1,1-1 0,-1 1 0,0-1-1,1 1 1,-1 0 0,0-1 0,0 1-1,0-1 1,0 1 0,1 0-1,-1-1 1,0 1 0,0 0 0,0-1-1,0 1 1,0-1 0,-1 1-1,1 0 1,0-1 0,0 2 0,-2 5-86,-1 1 0,0 0 0,0-1 0,-6 9 0,8-14 57,1-1 34,-59 119-2682,55-110 2207,4-17-131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2.942"/>
    </inkml:context>
    <inkml:brush xml:id="br0">
      <inkml:brushProperty name="width" value="0.025" units="cm"/>
      <inkml:brushProperty name="height" value="0.025" units="cm"/>
    </inkml:brush>
  </inkml:definitions>
  <inkml:trace contextRef="#ctx0" brushRef="#br0">5 48 15819,'-4'3'1593,"4"7"-873,4-9-208,12 5 856,4-5-263,14-1-337,9 5-208,7-7-680,5-1-496,5-15 616,2-2-176,-2-10-152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6:33.363"/>
    </inkml:context>
    <inkml:brush xml:id="br0">
      <inkml:brushProperty name="width" value="0.025" units="cm"/>
      <inkml:brushProperty name="height" value="0.025" units="cm"/>
    </inkml:brush>
  </inkml:definitions>
  <inkml:trace contextRef="#ctx0" brushRef="#br0">129 18 18788,'5'-3'232,"0"1"0,-1-1 1,1 1-1,1 1 0,-1-1 0,0 1 0,0 0 1,0 0-1,1 0 0,-1 1 0,0 0 0,1 0 1,-1 0-1,0 1 0,1-1 0,7 3 0,3 1 9,-1 1 0,0 0-1,0 1 1,18 9-1,-28-12-210,0 0 0,0 0 0,0 0 1,0 1-1,-1 0 0,1 0 0,-1 0 0,0 0 0,0 1 0,-1-1 0,4 7 0,-5-7-19,0 0 0,0 1 0,0-1 0,-1 0 0,0 1 0,0-1 0,0 0 0,-1 1 0,1-1 0,-1 1 1,0-1-1,-1 1 0,1-1 0,-1 1 0,-1 7 0,-3 2-3,0 0-1,-1 1 1,0-2 0,-1 1 0,-1-1-1,0 0 1,-1 0 0,-13 13 0,-91 89 21,91-95-24,-139 126 10,150-132-25,10-13 9,1-1 1,0 0 0,0 0-1,0 0 1,0 1 0,0-1-1,0 0 1,0 0-1,1 0 1,-1 1 0,0-1-1,0 0 1,0 0 0,0 1-1,0-1 1,0 0-1,0 0 1,0 0 0,0 0-1,1 1 1,-1-1 0,0 0-1,0 0 1,0 0-1,0 0 1,1 0 0,-1 1-1,0-1 1,0 0 0,0 0-1,1 0 1,-1 0-1,0 0 1,0 0 0,0 0-1,1 0 1,-1 0 0,32-1-17,-28 1 18,51-6-173,126-11 441,-144 16-858,1 1 0,67 10 0,-103-10 519,-1 0 0,0 0 0,1 0 1,-1 0-1,0 0 0,1 0 0,-1 0 0,0-1 1,0 1-1,1 0 0,-1-1 0,0 1 0,0-1 1,1 1-1,-1-1 0,0 0 0,0 0 0,0 1 0,0-1 1,0 0-1,0 0 0,0 0 0,0 0 0,-1 0 1,2-2-1,12-14-564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5.780"/>
    </inkml:context>
    <inkml:brush xml:id="br0">
      <inkml:brushProperty name="width" value="0.025" units="cm"/>
      <inkml:brushProperty name="height" value="0.025" units="cm"/>
    </inkml:brush>
  </inkml:definitions>
  <inkml:trace contextRef="#ctx0" brushRef="#br0">54 0 18420,'4'2'1440,"-4"18"-992,-9 6-168,-2 14 625,-1 3-265,2 8-248,2 4-64,4 1-72,1-5-120,4-9-400,5-6-264,0-10-504,-1-5 271,-3-12 449,-2-8-200,-6 3-240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6.250"/>
    </inkml:context>
    <inkml:brush xml:id="br0">
      <inkml:brushProperty name="width" value="0.025" units="cm"/>
      <inkml:brushProperty name="height" value="0.025" units="cm"/>
    </inkml:brush>
  </inkml:definitions>
  <inkml:trace contextRef="#ctx0" brushRef="#br0">10 166 19436,'-1'-1'103,"0"-1"0,0 1 0,0-1 0,0 0 0,0 1 0,0-1 0,1 0 0,-1 0 0,1 1 0,-1-1 0,1 0 0,-1 0 0,1 0 0,0 0 0,0 0 0,0 1 0,0-1 1,0 0-1,1 0 0,-1 0 0,0 0 0,1 1 0,0-1 0,-1 0 0,1 0 0,0 1 0,0-1 0,0 0 0,0 1 0,0-1 0,0 1 0,0-1 0,0 1 0,1 0 0,1-2 0,3-2 99,1-1 0,0 1 0,1 1 0,-1 0 1,1 0-1,11-5 0,21-5 241,1 0-1,82-14 1,-92 24-390,-1 0 1,1 2-1,0 2 1,56 5-1,-78-3-53,-1-1 1,0 1-1,0 0 1,0 0-1,0 1 0,-1 0 1,12 7-1,-16-9-1,-1 1-1,0 0 0,0-1 1,0 1-1,1 0 0,-2 0 1,1 0-1,0 1 0,0-1 1,-1 0-1,1 1 0,-1-1 1,0 1-1,0-1 0,0 1 1,0 0-1,0-1 0,0 1 1,-1 0-1,1 0 0,-1-1 1,0 1-1,0 0 0,0 0 1,-1 4-1,0 4-2,-2-1 0,0 1 0,0-1 0,-1 0 0,0 0 0,-1 0 0,0 0 0,-11 16 0,-8 6 12,-30 31 1,14-17-2,31-37-56,-9 14-210,17-22 216,1 0 0,-1 0-1,1 0 1,-1 0 0,1 0-1,0 0 1,0 0-1,-1 0 1,1 0 0,0 0-1,0 0 1,0 0 0,0 0-1,0 0 1,0 0 0,0 0-1,0 0 1,1 0-1,-1 0 1,0 0 0,1 0-1,-1 0 1,1 2 0,7 7-442,0 1 0,1-1 0,0 0 1,17 13-1,-14-13 118,0 1 0,19 24 0,-26-28 311,0 1-1,0-1 1,-1 1 0,0 0 0,0 0 0,3 12-1,-6-17 85,-1 0-1,1 0 0,-1 0 1,1 0-1,-1 0 1,0-1-1,0 1 0,0 0 1,-1 0-1,1 0 0,-1 0 1,1 0-1,-1 0 1,0-1-1,0 1 0,0 0 1,-1-1-1,1 1 0,-1-1 1,1 1-1,-1-1 1,-3 4-1,-2 1 151,-1-1 0,0 0 1,0 0-1,0-1 0,-1 0 0,1-1 1,-15 6-1,-67 17 1207,63-20-833,0-2-1,-35 3 1,53-8-513,0 1 0,0-1 1,0-1-1,0 1 0,0-2 1,0 1-1,0-1 0,0 0 1,0-1-1,-12-6 0,19 8-103,1 1-1,0-1 0,0 0 0,0 0 1,-1 0-1,1 0 0,0 0 0,0 0 1,1 0-1,-1 0 0,0 0 1,0 0-1,0 0 0,1-1 0,-1 1 1,1 0-1,-1-1 0,1 1 0,-1 0 1,1-1-1,0 1 0,0 0 0,-1-1 1,1 1-1,0-1 0,0 1 1,1-3-1,-1 2-11,1-1 0,0 1 0,0-1 0,-1 1 0,2-1 0,-1 1 0,0 0 0,0-1 0,1 1 0,-1 0 0,1 0 0,0 0 0,2-2 0,14-8-663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6.698"/>
    </inkml:context>
    <inkml:brush xml:id="br0">
      <inkml:brushProperty name="width" value="0.025" units="cm"/>
      <inkml:brushProperty name="height" value="0.025" units="cm"/>
    </inkml:brush>
  </inkml:definitions>
  <inkml:trace contextRef="#ctx0" brushRef="#br0">5 6 15491,'0'-1'115,"1"1"-1,-1 0 0,0-1 1,0 1-1,1 0 0,-1-1 1,0 1-1,0 0 0,1 0 1,-1-1-1,0 1 0,1 0 1,-1 0-1,0 0 0,1 0 1,-1-1-1,1 1 0,-1 0 1,0 0-1,1 0 0,-1 0 1,1 0-1,-1 0 0,0 0 1,1 0-1,-1 0 0,1 0 1,-1 0-1,0 0 0,1 0 1,-1 0-1,0 0 0,1 1 1,5 13 1981,-7 32-508,1-37-1187,-11 166 1490,3-77-1495,5 126 0,4-215-423,-2-3-189,1-1 0,1 0-1,-1 0 1,1 0-1,0 1 1,0-1-1,0 0 1,1 0 0,0 0-1,3 6 1,-3-11-183,2-1-153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7.120"/>
    </inkml:context>
    <inkml:brush xml:id="br0">
      <inkml:brushProperty name="width" value="0.025" units="cm"/>
      <inkml:brushProperty name="height" value="0.025" units="cm"/>
    </inkml:brush>
  </inkml:definitions>
  <inkml:trace contextRef="#ctx0" brushRef="#br0">143 1 20980,'-3'3'217,"0"1"-1,0-1 1,-1 0-1,1 0 1,-1 0-1,0-1 1,0 1-1,0-1 1,-7 3-1,-24 16 385,29-14-510,-1 0-1,1 0 1,0 0-1,1 0 1,-1 1-1,2 0 0,-1 0 1,1 1-1,0-1 1,-3 11-1,6-16-89,0 0-1,1 0 1,-1 0 0,0 0-1,1 0 1,0 0 0,0 0-1,0 0 1,0 0 0,0 0-1,0 1 1,1-1-1,0-1 1,-1 1 0,1 0-1,0 0 1,0 0 0,1 0-1,-1 0 1,1-1-1,-1 1 1,1-1 0,0 1-1,0-1 1,0 0 0,0 0-1,0 1 1,1-1-1,-1-1 1,1 1 0,-1 0-1,1-1 1,5 3 0,-2-2 0,0 0 1,0 0 0,0 0 0,1-1 0,-1 0-1,0-1 1,1 1 0,-1-1 0,1-1 0,-1 1 0,0-1-1,1 0 1,-1 0 0,0-1 0,0 0 0,0 0-1,0 0 1,0-1 0,0 0 0,-1 0 0,8-6-1,-9 6 5,0 1 0,0-2-1,0 1 1,-1 0-1,0-1 1,1 1-1,-1-1 1,-1 0 0,1 0-1,0 0 1,-1-1-1,0 1 1,0 0-1,0-1 1,-1 0 0,1 1-1,-1-1 1,0 0-1,-1 0 1,1 1-1,-1-1 1,0 0 0,0 0-1,0 0 1,-1 0-1,0 1 1,0-1-1,-2-7 1,1 8 1,0 0 0,0 0 0,0 0 0,-1 1 0,1-1-1,-1 1 1,0-1 0,0 1 0,0 0 0,-1 0 0,1 0 0,-1 1 0,0-1 0,1 1 0,-1 0-1,-7-3 1,8 4-5,0-1 1,0 1-1,0 0 0,0 1 0,-1-1 0,1 0 0,0 1 0,0 0 0,-1 0 0,1 0 1,0 0-1,-1 0 0,1 1 0,0-1 0,0 1 0,0 0 0,-1 0 0,1 0 0,0 0 1,0 1-1,0-1 0,1 1 0,-4 2 0,5-4-17,0 1 1,1-1-1,-1 1 1,0 0-1,0-1 1,1 1-1,-1 0 0,0 0 1,1-1-1,-1 1 1,1 0-1,-1 0 1,1 0-1,-1 0 1,1 0-1,0 0 0,-1 0 1,1 0-1,0 1 1,0-1-34,0 0 1,0-1-1,1 1 1,-1-1-1,0 1 1,1 0-1,-1-1 1,0 1-1,1-1 1,-1 1 0,1-1-1,-1 1 1,0-1-1,1 0 1,-1 1-1,1-1 1,0 1-1,-1-1 1,1 0-1,-1 0 1,1 1-1,0-1 1,4 2-136,0-1 0,-1 0 0,1 0 0,0 0 1,0-1-1,7 1 0,23-4-237,9-6-168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7.618"/>
    </inkml:context>
    <inkml:brush xml:id="br0">
      <inkml:brushProperty name="width" value="0.025" units="cm"/>
      <inkml:brushProperty name="height" value="0.025" units="cm"/>
    </inkml:brush>
  </inkml:definitions>
  <inkml:trace contextRef="#ctx0" brushRef="#br0">177 55 15395,'-2'-5'599,"0"0"-1,-1 1 0,0 0 1,0-1-1,0 1 0,0 0 1,-1 1-1,0-1 0,-7-5 1,10 8-470,-1 0 1,0 0 0,1 0-1,-1 0 1,0 1 0,0-1-1,0 1 1,1-1 0,-1 1 0,0 0-1,0-1 1,0 1 0,0 0-1,0 0 1,0 1 0,0-1 0,0 0-1,1 1 1,-1-1 0,0 1-1,0-1 1,0 1 0,0 0-1,1 0 1,-1 0 0,0 0 0,1 0-1,-3 2 1,-4 3-42,1 1-1,0 0 1,0 1-1,1-1 1,-1 1-1,2 1 1,-1-1 0,1 1-1,1 0 1,-1 0-1,1 0 1,1 1-1,0-1 1,-3 20 0,5-28-84,1 1 0,0 0 0,0-1 0,0 1 0,0-1 0,0 1 0,0-1 0,0 1 0,0 0 0,1-1 0,-1 1 0,1-1 0,-1 1 0,1-1 0,-1 1 0,1-1 0,0 0 0,0 1 0,0-1 0,0 0 0,0 0 0,1 2 0,0-2-3,0 0 1,-1-1-1,1 1 0,0 0 1,0-1-1,-1 1 1,1-1-1,0 1 1,0-1-1,0 0 1,0 0-1,0 0 1,0 0-1,0 0 1,2-1-1,7-1 2,-1-1 0,0 0-1,0 0 1,0-1 0,11-7 0,11-8 4,0-2 1,34-30 0,5-3 26,-70 53-34,0 0 0,0 0 0,0 1-1,0-1 1,0 0 0,0 1 0,0-1 0,1 1 0,-1-1 0,0 1-1,0 0 1,0-1 0,1 1 0,1 0 0,-3 0 0,1 0 0,-1 0 0,0 1 0,1-1 0,-1 0 0,0 0 0,1 0 1,-1 1-1,0-1 0,0 0 0,1 0 0,-1 1 0,0-1 0,0 0 0,0 1 0,1-1 0,-1 0 0,0 1 1,0-1-1,0 0 0,0 1 0,0-1 0,1 1 0,-1-1 0,0 0 0,0 1 0,0-1 0,0 0 1,0 1-1,-1 0 0,1 6 2,-1 0 0,0 0-1,-1-1 1,-2 8 0,-1 3-1,4-13-1,1 0 0,-1 0 1,1-1-1,0 1 1,0 0-1,0 0 0,0 0 1,1 4-1,0-7 1,-1 1 0,1-1 0,-1 0 0,1 0 0,-1 0 0,1 1 0,0-1 0,0 0-1,0 0 1,0 0 0,-1 0 0,1 0 0,0-1 0,1 1 0,-1 0 0,0 0 0,0-1 0,0 1 0,0 0 0,1-1 0,-1 1-1,0-1 1,0 0 0,1 1 0,-1-1 0,0 0 0,3 0 0,7 1 1,0-2-1,0 1 1,0-2 0,0 1-1,0-1 1,-1-1 0,1 0 0,0-1-1,12-6 1,43-11-11,-65 20 6,1 1 1,0-1-1,0 1 0,0 0 1,0-1-1,0 1 0,0 0 1,0 0-1,0 0 0,0 1 1,0-1-1,0 0 1,0 1-1,-1-1 0,1 1 1,4 1-1,-5 0 2,0-1 0,0 0 0,0 1 1,0-1-1,0 1 0,0-1 0,0 1 0,0-1 1,-1 1-1,1 0 0,-1-1 0,1 1 0,-1 0 1,0-1-1,1 1 0,-1 0 0,0 0 0,0-1 1,-1 4-1,1 5-7,0-6 11,0 1 0,0-1 1,0 0-1,0 1 0,1-1 0,0 1 1,2 5-1,-3-9 0,1 0 0,0 0 1,-1 0-1,1 0 1,0 0-1,0 0 0,0 0 1,0 0-1,0-1 0,0 1 1,0 0-1,0-1 0,0 1 1,0-1-1,0 1 0,0-1 1,0 0-1,0 1 0,0-1 1,1 0-1,-1 0 1,0 0-1,0 1 0,0-1 1,1-1-1,-1 1 0,0 0 1,0 0-1,0 0 0,1-1 1,-1 1-1,0 0 0,2-2 1,15-4 18,-1-1 0,1 0 0,26-17 0,25-10-54,-59 30 5,0 0 1,1 1 0,-1 0 0,1 0-1,11 0 1,-20 3 18,0-1 1,-1 1-1,1 0 0,0 0 0,0 0 0,0 0 0,-1 0 1,1 0-1,0 1 0,0-1 0,-1 1 0,1-1 0,0 1 1,-1 0-1,1-1 0,0 1 0,-1 0 0,1 0 0,-1 0 1,0 0-1,1 0 0,-1 1 0,0-1 0,1 0 0,-1 1 1,0-1-1,0 1 0,0-1 0,0 1 0,-1-1 0,1 1 1,0 0-1,-1-1 0,1 1 0,-1 0 0,1 0 0,-1-1 1,0 1-1,0 2 0,0 1-6,0 1 0,0-1-1,-1 1 1,0-1 0,-1 6 0,-3 22-1425,4-32 1213,-1 0-54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8.315"/>
    </inkml:context>
    <inkml:brush xml:id="br0">
      <inkml:brushProperty name="width" value="0.025" units="cm"/>
      <inkml:brushProperty name="height" value="0.025" units="cm"/>
    </inkml:brush>
  </inkml:definitions>
  <inkml:trace contextRef="#ctx0" brushRef="#br0">108 1 20172,'-8'13'720,"2"1"-1,0 0 1,0 0-1,-6 29 1,7-28-384,-43 172 671,42-155-877,1 1 0,2-1 0,1 61 0,2-90-123,0 0-1,0 0 0,0 1 0,1-1 1,-1 0-1,1 0 0,0 0 0,0 1 1,0-1-1,1 0 0,-1 0 0,1-1 1,-1 1-1,1 0 0,0 0 0,0-1 1,0 1-1,1-1 0,-1 0 0,0 0 1,1 0-1,0 0 0,2 2 0,0-2-1,0 0 0,0-1-1,0 0 1,0 0-1,0 0 1,0 0-1,1-1 1,-1 0-1,0 0 1,0-1-1,0 1 1,0-1-1,9-2 1,43-15 2,-43 13-37,0 0 1,0 1-1,0 1 0,16-2 1,-28 5 21,-1-1 1,1 1 0,-1 0 0,1 0-1,-1 0 1,1 0 0,-1 0 0,1 0 0,-1 0-1,1 1 1,-1-1 0,1 1 0,-1-1 0,1 1-1,-1-1 1,1 1 0,-1 0 0,0-1 0,1 1-1,-1 0 1,0 0 0,0 0 0,0 0 0,0 0-1,0 1 1,0-1 0,0 0 0,0 0 0,0 1-1,0-1 1,-1 0 0,1 1 0,-1-1 0,1 1-1,-1-1 1,1 1 0,-1-1 0,0 1 0,0-1-1,0 1 1,0-1 0,0 1 0,0 2 0,-1 3-5,0-1 1,0 1-1,-1 0 1,0-1-1,0 0 1,0 0-1,-1 1 1,-6 10-1,3-9 83,0 0 0,-1-1 0,0 0 0,0 0-1,0-1 1,-1 0 0,0 0 0,0-1 0,0 0 0,-1 0-1,-10 4 1,14-7-44,0-1 0,0 1 0,0-1 0,0 0-1,0 0 1,0 0 0,-1-1 0,1 0 0,0 0 0,-6 0 0,8-1-82,0 0 1,0 0 0,-1 0 0,1 0 0,0 0 0,0 0 0,0-1-1,1 0 1,-1 1 0,0-1 0,1 0 0,-1 0 0,1-1 0,-1 1 0,1 0-1,0-1 1,-2-3 0,2 4-78,1-1 1,-1 0-1,1 0 1,0-1-1,0 1 0,0 0 1,0 0-1,1 0 1,-1-1-1,1 1 0,0 0 1,0-1-1,0 1 1,0 0-1,2-5 0,3-7-541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8.830"/>
    </inkml:context>
    <inkml:brush xml:id="br0">
      <inkml:brushProperty name="width" value="0.025" units="cm"/>
      <inkml:brushProperty name="height" value="0.025" units="cm"/>
    </inkml:brush>
  </inkml:definitions>
  <inkml:trace contextRef="#ctx0" brushRef="#br0">99 212 18676,'10'-6'601,"0"0"0,0-1 0,-1 0 0,0-1 0,0 0 0,-1-1 0,13-16 0,-17 21-461,-1 0-1,0-1 1,0 1-1,-1-1 0,1 0 1,-1 0-1,0 0 1,0 0-1,-1 0 0,1 0 1,-1 0-1,0 0 1,0-1-1,-1 1 0,0 0 1,0-1-1,0 1 1,-1 0-1,0-7 0,0 11-126,0-1 1,1 0-1,-1 1 0,0-1 0,0 0 0,0 1 0,0-1 0,0 1 0,0 0 1,0-1-1,0 1 0,-1 0 0,1-1 0,0 1 0,-1 0 0,1 0 1,-1 0-1,1 1 0,-1-1 0,0 0 0,1 0 0,-1 1 0,0-1 0,0 1 1,1 0-1,-1-1 0,0 1 0,0 0 0,0 0 0,1 0 0,-1 0 1,0 1-1,0-1 0,1 0 0,-1 1 0,-2 0 0,-4 1-2,1 0 0,-1 1 0,1 0 0,0 1 0,0 0 0,-13 8 0,12-5-9,0-1 0,0 2-1,0-1 1,1 1 0,0 0 0,0 0 0,1 1 0,0 0-1,1 0 1,0 0 0,0 1 0,1 0 0,-4 11-1,8-19-2,-1 0 0,1 0 0,0-1 0,-1 1 0,1 0 0,0 0 0,0 0 0,1 0 0,-1 0 0,0 0 0,0 0 0,1 0 0,-1 0 0,1-1-1,0 1 1,0 0 0,-1 0 0,1 0 0,0-1 0,0 1 0,1-1 0,-1 1 0,0-1 0,0 1 0,1-1 0,-1 0 0,1 1 0,-1-1 0,1 0 0,0 0-1,-1 0 1,1 0 0,0-1 0,0 1 0,0 0 0,-1-1 0,1 1 0,3-1 0,9 3-4,-1-1 0,1 0 0,-1-1 1,20-2-1,-21 1-6,126-7-102,-92 3-84,0 2 1,1 2-1,53 6 0,-79 2 1,-18-4 179,-12-3 177,4-2-59,0 0 0,0-1 0,0 1 0,0-1 1,0 0-1,0-1 0,1 1 0,-1-1 0,1 0 0,-1 0 0,1 0 1,0 0-1,1-1 0,-1 1 0,0-1 0,1 0 0,-5-8 0,1 2 27,0-1-1,1 1 0,1-1 0,-1-1 1,2 1-1,-5-17 0,7 6-307,2 22 161,0-1 0,0 1-1,0 0 1,0-1 0,0 1 0,0 0-1,0-1 1,1 1 0,-1 0-1,0 0 1,0-1 0,0 1-1,1 0 1,-1 0 0,0-1 0,0 1-1,1 0 1,-1 0 0,0 0-1,1-1 1,-1 1 0,0 0-1,0 0 1,1 0 0,-1 0 0,0 0-1,1 0 1,-1-1 0,0 1-1,1 0 1,-1 0 0,0 0-1,1 0 1,-1 0 0,0 0-1,1 1 1,-1-1 0,0 0 0,1 0-1,-1 0 1,0 0 0,1 0-1,-1 0 1,0 0 0,1 1-1,-1-1 1,0 0 0,1 1 0,14 6-580,1-1 0,0 0 0,0-1 0,1-1 0,-1 0 0,1-1 0,33 1 0,-9-4-117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9.250"/>
    </inkml:context>
    <inkml:brush xml:id="br0">
      <inkml:brushProperty name="width" value="0.025" units="cm"/>
      <inkml:brushProperty name="height" value="0.025" units="cm"/>
    </inkml:brush>
  </inkml:definitions>
  <inkml:trace contextRef="#ctx0" brushRef="#br0">264 0 14283,'-6'0'440,"0"1"0,-1 0 0,1 0 0,0 0 0,0 1 0,1 0 0,-1 0 0,0 0 1,1 1-1,-1-1 0,1 1 0,0 1 0,0-1 0,0 1 0,0 0 0,0 0 0,1 0 0,0 1 0,-7 9 0,8-10-350,1 0 1,-1 0-1,1 1 0,0-1 1,0 1-1,0-1 0,0 1 0,1 0 1,0 0-1,0-1 0,0 1 1,1 0-1,0 0 0,0 0 1,0 0-1,0 0 0,1 0 0,0 0 1,0 0-1,0 0 0,0 0 1,1-1-1,0 1 0,3 6 0,8 9-61,1-1 0,22 25 0,16 21-85,-39-45 20,0 1-1,-1 0 0,-2 0 1,0 2-1,-1-1 1,6 25-1,-13-38 36,-1-1 0,0 0 0,0 1 0,0-1 0,-1 0 0,-1 1 0,1-1 0,-1 0 0,-3 11 0,3-14 30,-1 0-1,0 0 0,-1 1 1,1-2-1,-1 1 1,0 0-1,0 0 0,0-1 1,-1 0-1,0 0 0,0 0 1,0 0-1,0 0 0,0-1 1,-7 4-1,5-3 53,1-1 0,-2 0 0,1 0-1,0-1 1,0 0 0,-1 0 0,1 0 0,-1-1-1,0 0 1,1 0 0,-1 0 0,0-1 0,1 0-1,-1-1 1,-7 0 0,6-1 19,-1 0-1,1-1 1,-1 0 0,1 0-1,0 0 1,0-1 0,1-1-1,-1 1 1,1-1 0,-12-11-1,12 11-69,1-1-1,0 0 0,0-1 1,1 1-1,0-1 0,0 0 1,0 0-1,1-1 0,0 0 0,1 1 1,-1-1-1,2 0 0,-1-1 1,1 1-1,0 0 0,1-1 1,0 1-1,0-1 0,1 1 1,0-1-1,0 1 0,1-1 0,0 1 1,4-14-1,-2 14-25,1 0 0,0 0 1,0 0-1,0 0 0,1 1 0,0 0 0,1 0 0,-1 0 0,13-10 0,-6 7-194,0 1-1,0 1 0,0 0 0,1 1 0,18-8 0,5 2-570,1 1 0,0 2-1,62-9 1,-49 11 65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0.131"/>
    </inkml:context>
    <inkml:brush xml:id="br0">
      <inkml:brushProperty name="width" value="0.05" units="cm"/>
      <inkml:brushProperty name="height" value="0.05" units="cm"/>
    </inkml:brush>
  </inkml:definitions>
  <inkml:trace contextRef="#ctx0" brushRef="#br0">19 440 16396,'-4'5'354,"3"-4"-221,-1 1 0,1-1 1,0 1-1,0 0 0,-1 0 0,1-1 0,0 1 1,1 0-1,-1 0 0,0 0 0,1 0 0,-1 0 1,1 0-1,-1 4 0,1-5-108,0-1-1,0 0 1,0 1 0,0-1-1,0 0 1,0 0 0,0 1 0,0-1-1,0 0 1,0 0 0,1 1-1,-1-1 1,0 0 0,0 0-1,0 1 1,0-1 0,0 0 0,1 0-1,-1 0 1,0 0 0,0 1-1,0-1 1,1 0 0,-1 0-1,0 0 1,0 0 0,1 1-1,-1-1 1,0 0 0,0 0 0,1 0-1,-1 0 1,0 0 0,0 0-1,1 0 1,-1 0 0,0 0-1,0 0 1,1 0 0,-1 0-1,1 0 1,15-7 761,17-15 258,-1-5-225,-2-1-1,55-63 0,-70 71-645,0 0-1,-1-1 1,0-1 0,-2 0-1,-1-1 1,10-28 0,-18 41-108,-1 0-1,1 0 1,-2 0 0,1-1 0,-1-15 0,-1 24-57,1 0 1,-1 0 0,0 0 0,-1 0 0,1 0 0,0 0-1,0 0 1,-1 0 0,0 0 0,1 1 0,-1-1-1,0 0 1,0 0 0,1 0 0,-2 1 0,1-1 0,0 0-1,0 1 1,0-1 0,-1 1 0,1-1 0,-1 1-1,1 0 1,-1-1 0,0 1 0,1 0 0,-1 0 0,0 0-1,0 1 1,0-1 0,1 0 0,-1 1 0,0-1-1,-3 0 1,0 2-10,-1-1-1,1 0 0,-1 1 0,1 0 1,0 1-1,-1-1 0,1 1 1,0 0-1,0 0 0,0 1 1,0-1-1,1 1 0,-1 0 1,1 0-1,-1 1 0,-6 7 1,-4 4-28,0 1 1,1 0-1,-12 20 1,8-8-2,0 1 0,2 0 1,-18 47-1,28-62 20,1 0 0,1 1-1,0-1 1,1 1-1,1 0 1,0 0 0,1 0-1,1 0 1,0 0 0,3 18-1,-3-29 8,1-1 0,0 1 0,0 0 0,0-1 0,0 1 0,1 0 0,-1-1 0,1 1 0,0-1 0,0 0 0,0 0 0,0 0 0,1 0 0,-1 0 0,1 0 0,0 0 0,0-1 0,0 1 0,0-1 0,0 0 0,0 0 0,1 0 0,-1-1 0,1 1 0,-1-1 0,1 0 0,0 0 0,-1 0 0,1 0 0,0 0 0,0-1 0,0 0 0,6 0 0,3-2-1,-1 0 0,0 0-1,0-1 1,0 0 0,0-1 0,-1-1 0,1 0 0,20-13 0,3-4-2,41-35 1,29-41 60,-48 43-37,-57 54-20,1 1 0,-1-1 0,0 1 0,1 0 0,-1-1 0,1 1 0,-1-1 0,0 1 0,1 0 0,-1 0 0,1-1 1,-1 1-1,1 0 0,-1 0 0,1-1 0,-1 1 0,1 0 0,0 0 0,-1 0 0,1 0 0,0 0 0,0 9-19,-9 17 4,7-26 15,-22 56-43,13-34 29,0 0 0,2 0 0,0 1 0,2 0 0,-7 40 0,13-61 19,0 1-1,0-1 1,0 0-1,0 0 1,0 0 0,0 1-1,0-1 1,1 0-1,-1 0 1,1 0 0,0 0-1,0 0 1,-1 0-1,1 0 1,0 0 0,1 0-1,-1 0 1,0 0-1,0 0 1,1-1 0,2 4-1,-1-4 4,0 1 0,-1-1 0,1 0 0,0 0 0,0 0 0,0 0 0,-1-1 0,1 1 0,0-1 0,0 0 0,0 1 1,0-1-1,0-1 0,3 1 0,9-3 24,0 0 1,0-1-1,-1 0 1,27-13-1,16-12 77,-1-3 0,60-45 0,-86 57-96,-28 19-13,0-1 1,-1 1-1,1 0 0,0 0 0,0 0 1,0 0-1,0 0 0,0 0 0,0 0 1,0 1-1,0-1 0,0 1 0,0 0 1,3-1-1,-4 1 1,0 1 0,-1-1 0,1 0 0,-1 1 0,1-1 0,-1 0 0,1 1 0,-1-1 0,0 1 0,1-1 0,-1 1 0,1-1-1,-1 1 1,0-1 0,0 1 0,1-1 0,-1 1 0,0-1 0,0 1 0,1 0 0,-1-1 0,0 1 0,0-1 0,0 1 0,0 0 0,0-1 0,0 1 0,0-1 0,0 1 0,-1 1 0,0 9-13,-1-1 0,-1 1 1,0 0-1,-5 10 0,4-10-1,-1 2 11,3-9 9,0 1-1,0 0 1,1-1-1,0 1 0,-1 0 1,2-1-1,-1 1 1,0 0-1,1 0 0,1 8 1,-1-12-1,0-1-1,0 1 1,0-1 0,1 1-1,-1-1 1,0 0 0,0 1-1,1-1 1,-1 0 0,1 1 0,-1-1-1,0 0 1,1 1 0,-1-1-1,1 0 1,-1 0 0,0 1 0,1-1-1,-1 0 1,1 0 0,-1 0-1,1 0 1,-1 0 0,1 1-1,-1-1 1,1 0 0,-1 0 0,1 0-1,-1 0 1,1-1 0,-1 1-1,1 0 1,-1 0 0,1 0 0,-1 0-1,0 0 1,1-1 0,-1 1-1,1 0 1,-1 0 0,1-1-1,-1 1 1,0 0 0,1 0 0,-1-1-1,1 0 1,24-18 107,-24 18-104,113-106 312,22-20-222,-133 125-104,4-5-20,1 2 0,-1-1-1,17-8 1,-23 13 23,0 1-1,-1-1 0,1 1 0,0-1 0,0 1 0,0-1 0,0 1 0,0 0 1,0 0-1,0-1 0,0 1 0,0 0 0,0 0 0,0 0 0,0 0 0,0 0 1,0 0-1,0 0 0,0 0 0,0 0 0,0 1 0,-1-1 0,1 0 1,0 1-1,0-1 0,0 1 0,0-1 0,0 1 0,0-1 0,-1 1 0,1-1 1,0 1-1,0 0 0,-1-1 0,1 1 0,0 0 0,-1 0 0,1 0 0,-1-1 1,1 1-1,-1 0 0,0 0 0,1 0 0,-1 0 0,0 0 0,1 0 0,-1 2 1,1 4-18,0 1 1,-1-1-1,0 1 1,0-1-1,-1 1 1,0-1-1,0 1 1,-4 9-1,-23 64-61,15-47 62,8-17-27,3-11-135,0 1 1,0-1 0,0 0 0,-1 0-1,0 0 1,-7 10 0,10-16 171,-1 0-1,1 0 1,0 1-1,-1-1 1,1 0-1,-1 0 1,1 0 0,-1 0-1,1 0 1,0 0-1,-1 0 1,1 0 0,-1 0-1,1 0 1,-1 0-1,1 0 1,-1 0 0,1 0-1,0 0 1,-1-1-1,1 1 1,-1 0 0,1 0-1,0-1 1,-1 1-1,1 0 1,0 0 0,-1-1-1,1 1 1,0 0-1,-1-1 1,1 1 0,0 0-1,-1-1 1,1 1-1,0-1 1,0 1-1,0 0 1,0-1 0,-1 1-1,1-1 1,0 1-1,0-1 1,0 1 0,0 0-1,0-1 1,-6-25-332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29.888"/>
    </inkml:context>
    <inkml:brush xml:id="br0">
      <inkml:brushProperty name="width" value="0.025" units="cm"/>
      <inkml:brushProperty name="height" value="0.025" units="cm"/>
    </inkml:brush>
  </inkml:definitions>
  <inkml:trace contextRef="#ctx0" brushRef="#br0">0 20 18940,'21'9'2032,"-4"-5"-1423,9-3-233,6-1 744,16 0-536,3 2-136,8-5-672,0-3-448,1 1 544,-4-6-160,-17 0-176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0.369"/>
    </inkml:context>
    <inkml:brush xml:id="br0">
      <inkml:brushProperty name="width" value="0.025" units="cm"/>
      <inkml:brushProperty name="height" value="0.025" units="cm"/>
    </inkml:brush>
  </inkml:definitions>
  <inkml:trace contextRef="#ctx0" brushRef="#br0">0 55 16628,'0'9'1496,"16"-8"-872,9-1-216,18-7 560,8 1-144,12-4-407,7 0-465,-2-4 216,2 4-32,-1 3-232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2.726"/>
    </inkml:context>
    <inkml:brush xml:id="br0">
      <inkml:brushProperty name="width" value="0.025" units="cm"/>
      <inkml:brushProperty name="height" value="0.025" units="cm"/>
    </inkml:brush>
  </inkml:definitions>
  <inkml:trace contextRef="#ctx0" brushRef="#br0">100 9 13827,'0'0'43,"0"-1"0,0 1 0,0 0-1,0-1 1,0 1 0,0 0 0,0 0 0,0-1 0,-1 1 0,1 0-1,0-1 1,0 1 0,0 0 0,0-1 0,0 1 0,-1 0 0,1 0 0,0-1-1,0 1 1,-1 0 0,1 0 0,0-1 0,0 1 0,-1 0 0,1 0-1,0 0 1,-1 0 0,1-1 0,0 1 0,0 0 0,-1 0 0,1 0 0,0 0-1,-1 0 1,1 0 0,0 0 0,-1 0 0,1 0 0,0 0 0,-1 0-1,1 0 1,0 0 0,-1 0 0,0 1 0,-10 15 956,-4 29-242,8 10-463,2 1 0,5 89 0,0-16-103,-47 398 410,47-524-599,0 1 7,-2 4-5,2 0 0,-1-1 0,1 1 0,0 0 0,2 11 0,-2-17 8,1-1 0,-1 1-1,0-1 1,1 1 0,-1-1 0,1 0 0,0 1 0,0-1 0,-1 0 0,1 1 0,0-1 0,0 0 0,0 0 0,0 0-1,0 0 1,0 0 0,0 0 0,1 0 0,-1 0 0,0 0 0,1-1 0,-1 1 0,0 0 0,1-1 0,-1 1-1,1-1 1,-1 0 0,1 1 0,-1-1 0,1 0 0,-1 0 0,1 0 0,-1 0 0,1 0 0,1-1 0,52-4 498,74-5 46,-81 10-521,319-15 46,-231-1-38,187 3 0,-290 13-31,320-5 9,134-15 7,-216 10-47,-76-1-63,-167 11 72,0 0 0,0 2 0,37 8 0,-63-10 15,-1 0 0,1 0 0,-1 0 0,1-1-1,-1 1 1,0 0 0,1-1 0,-1 1 0,0-1 0,1 0 0,-1 1 0,0-1 0,0 0 0,1 0 0,-1 0 0,0 0 0,0 0 0,0 0 0,0 0-1,0 0 1,0 0 0,0 0 0,0-2 0,22-36-84,-18 30 74,1-3 3,0-1-1,-1 1 1,0-1-1,-2 0 1,1-1-1,-1 1 1,-1-1-1,0-14 0,0-16 112,-7-52-1,2 49-17,3 37-62,-1-1 1,-1 0 0,0 1 0,0-1 0,-1 1 0,-1 0 0,1 0 0,-10-17 0,4 13-4,-1 0 0,0 0 0,-1 1 1,-22-21-1,8 9-3,5 4-2,-1 2-1,-32-24 1,43 37-25,-1 1 1,1 0 0,-1 0-1,0 1 1,0 0-1,-20-4 1,-73-6-6,35 7 10,-98-28 75,100 20-57,-116-13-1,-368 34-33,191 5-492,346-11 443,-145-4-1014,133 2 904,0-2 0,0-1 0,0 0 0,-25-10 0,-8-13-163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5.304"/>
    </inkml:context>
    <inkml:brush xml:id="br0">
      <inkml:brushProperty name="width" value="0.025" units="cm"/>
      <inkml:brushProperty name="height" value="0.025" units="cm"/>
    </inkml:brush>
  </inkml:definitions>
  <inkml:trace contextRef="#ctx0" brushRef="#br0">87 1 19692,'3'0'1761,"0"0"-1441,-10 15-136,-11 10 600,1 9-392,3 8-104,-2 5-200,6 8-40,3 0-8,4 1-88,3-4-288,3-6-168,1-9-512,0-8 840,2-8-168,-3-9-129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5.879"/>
    </inkml:context>
    <inkml:brush xml:id="br0">
      <inkml:brushProperty name="width" value="0.025" units="cm"/>
      <inkml:brushProperty name="height" value="0.025" units="cm"/>
    </inkml:brush>
  </inkml:definitions>
  <inkml:trace contextRef="#ctx0" brushRef="#br0">162 1 17116,'-6'2'76,"-1"1"0,1 0 0,-1 0 1,1 1-1,0-1 0,0 1 0,0 1 1,1-1-1,0 1 0,-1 0 1,2 0-1,-1 1 0,1-1 0,-1 1 1,1 0-1,1 0 0,-1 0 0,1 1 1,1 0-1,-1-1 0,1 1 0,0 0 1,0 0-1,1 0 0,0 0 0,0 0 1,1 0-1,0 0 0,0 0 0,1 1 1,0-1-1,0 0 0,0 0 1,1 0-1,0-1 0,1 1 0,3 8 1,5 7-83,1-1 0,2 0 0,0-1 1,23 26-1,-19-24 12,0 1 0,23 39 0,-40-59-4,1 0 1,0 0-1,-1 1 0,0-1 1,0 0-1,0 0 1,0 1-1,0-1 0,-1 1 1,1-1-1,-1 1 0,0-1 1,0 1-1,0-1 0,-2 7 1,1-7 2,0-1 0,0 0 0,0 1 0,-1-1 0,1 0 0,-1 0 0,1 0 0,-1 0 0,0 0 1,0 0-1,0-1 0,0 1 0,0 0 0,0-1 0,-1 0 0,1 1 0,0-1 0,-1 0 0,1 0 0,-1-1 0,-2 2 0,-5 0 54,1 0 0,0 0 1,-1-1-1,0 0 0,1-1 0,-1 0 0,0-1 0,1 1 0,-11-4 0,15 3-12,0 0 0,0 0 0,0-1 0,0 1 0,0-1 0,0-1 0,0 1 0,1-1 0,-1 1 0,1-1 0,0 0 0,0-1 1,0 1-1,0-1 0,1 0 0,-1 0 0,1 0 0,-3-6 0,4 7-30,1 1 0,0-1 0,1 0 0,-1 0 0,1-1 1,-1 1-1,1 0 0,0 0 0,0 0 0,0 0 1,0 0-1,1 0 0,-1 0 0,1 0 0,0 0 0,0 0 1,0 0-1,0 0 0,0 0 0,1 0 0,-1 1 0,1-1 1,0 1-1,2-4 0,6-6-8,0 1-1,0 0 1,19-15 0,-25 23-4,74-56 135,-57 45 36,0-1 1,-1-1-1,-1-1 0,32-37 1,-48 50-117,0 0 1,0 0 0,-1 0 0,0 0 0,1 0 0,-2-1-1,1 1 1,0-1 0,-1 1 0,0-1 0,0 0-1,0 0 1,-1 1 0,0-8 0,0 8-37,-1 1 1,1 0-1,-1 0 1,0 0-1,0 0 1,0 0-1,-1 0 1,1 0-1,-1 0 1,1 0-1,-1 1 0,0-1 1,0 1-1,0-1 1,-1 1-1,1 0 1,0 0-1,-1 0 1,0 0-1,1 0 1,-1 0-1,-5-1 1,5 1-78,-1 1 0,0-1 0,0 1 0,0 0 0,1 1-1,-1-1 1,0 1 0,0-1 0,0 1 0,0 1 0,0-1 0,0 0 0,0 1 0,0 0 0,0 0 0,0 0 0,1 0 0,-7 3 0,7-2-49,0-1 0,1 1 0,-1-1 0,1 1 0,0 0 0,-1 0 0,1 0-1,0 0 1,0 0 0,0 0 0,1 0 0,-1 1 0,0-1 0,1 1 0,-1 0 0,1-1-1,0 1 1,0 0 0,0 0 0,1-1 0,-1 1 0,0 0 0,1 0 0,0 0 0,0 6-1,5 9-569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6.364"/>
    </inkml:context>
    <inkml:brush xml:id="br0">
      <inkml:brushProperty name="width" value="0.025" units="cm"/>
      <inkml:brushProperty name="height" value="0.025" units="cm"/>
    </inkml:brush>
  </inkml:definitions>
  <inkml:trace contextRef="#ctx0" brushRef="#br0">261 1 16099,'-3'5'1545,"-7"1"-897,-4 3-264,-6 8 936,1 1-408,-5 4-343,-2 2-153,0 5-160,0-3-40,5-3-112,4-2-64,4-5-320,0-6-208,7-6-353,-2-4 697,2-11-184,-3-4-64</inkml:trace>
  <inkml:trace contextRef="#ctx0" brushRef="#br0" timeOffset="1">2 23 17036,'7'12'1592,"7"2"-936,3 2-272,12 3 640,4-1-159,4-2-425,2 0-312,4-2-728,0-2 640,-4-4-248,-5 1-88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6.907"/>
    </inkml:context>
    <inkml:brush xml:id="br0">
      <inkml:brushProperty name="width" value="0.025" units="cm"/>
      <inkml:brushProperty name="height" value="0.025" units="cm"/>
    </inkml:brush>
  </inkml:definitions>
  <inkml:trace contextRef="#ctx0" brushRef="#br0">0 33 17980,'4'-3'326,"-1"0"1,1 0 0,0 0-1,0 0 1,0 1-1,0-1 1,1 1 0,-1 0-1,1 0 1,-1 1-1,1-1 1,0 1 0,0 0-1,-1 0 1,1 1-1,8-1 1,10 1 234,-1 1-1,26 3 1,-48-4-556,10 2 83,1-1 0,0 2 0,-1-1 0,0 1 0,1 1 0,-1 0 0,16 9 0,-24-12-85,0 0 0,1 1 1,-1 0-1,0-1 0,0 1 1,1 0-1,-1 0 0,-1 0 1,1 0-1,0 1 0,-1-1 1,1 0-1,-1 1 0,1-1 1,-1 1-1,0-1 0,0 1 1,0 0-1,-1 0 0,1-1 1,-1 1-1,1 0 0,-1 0 1,0 0-1,0-1 0,0 1 1,0 0-1,-1 0 1,1 0-1,-1-1 0,0 1 1,0 0-1,-1 3 0,-3 4-7,0-1 0,0 0 0,-1 0-1,0 0 1,0-1 0,-1 0 0,-14 13 0,-62 45-7,62-50 22,19-15-11,-1 1 0,1 0 0,0-1 0,0 1 0,1 0 0,-1 0 0,0 0 0,1 0 0,-1 1 0,-1 1 1,3-3-2,0-1 1,0 0 0,0 1 0,0-1 0,0 1 0,0-1 0,0 1 0,0-1 0,0 0 0,0 1 0,0-1-1,0 1 1,0-1 0,0 1 0,0-1 0,0 1 0,0-1 0,1 0 0,-1 1 0,0-1 0,0 1-1,1-1 1,14 9-1,23 0-11,-16-4-14,-1 1 1,0 1-1,26 12 0,-42-17 21,0 1 0,-1-1 1,1 1-1,0 0 0,-1 1 0,0-1 1,0 1-1,0 0 0,0 0 0,-1 0 1,1 1-1,-1-1 0,0 1 1,0 0-1,-1 0 0,1 0 0,-1 0 1,2 7-1,-3-10 0,-1 1 0,1 0 1,-1 0-1,0 0 0,0 0 0,1-1 1,-2 1-1,1 0 0,0 0 0,-1 0 0,1 0 1,-1 0-1,0-1 0,0 1 0,0 0 1,0-1-1,0 1 0,-4 4 0,2-3 6,0 0 0,-1-1 0,0 1 0,0-1 0,0 0 0,0 0 0,0 0 0,-1-1 0,1 0 0,-5 3 0,-10 1 57,0 0 0,0-1 0,0-1 1,-29 2-1,43-5-57,-7 1-44,0-1 1,0 0-1,-1 0 0,1-1 1,0-1-1,0 0 0,-24-6 0,35 7-30,0 0 0,0-1 0,0 0-1,0 1 1,0-1 0,0 1-1,0-1 1,0 0 0,0 0 0,0 0-1,0 1 1,1-1 0,-1 0 0,0 0-1,0 0 1,1 0 0,-1 0-1,1 0 1,-1-2 0,0 0-346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7.919"/>
    </inkml:context>
    <inkml:brush xml:id="br0">
      <inkml:brushProperty name="width" value="0.025" units="cm"/>
      <inkml:brushProperty name="height" value="0.025" units="cm"/>
    </inkml:brush>
  </inkml:definitions>
  <inkml:trace contextRef="#ctx0" brushRef="#br0">41 0 18036,'-5'6'2211,"1"0"-1961,0 0 0,0 1 1,0-1-1,1 1 0,0 0 0,0 0 1,1 0-1,0 0 0,0 0 0,1 0 1,-1 1-1,2-1 0,-1 10 0,1 2-143,0 0-1,2 0 1,0 0-1,5 19 1,-2-17-261,1 0 0,1 0 1,1-1-1,1 0 0,1 0 1,1-1-1,0 0 0,22 26 1,-28-38 668,-13-13-641,-7-8-118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38.352"/>
    </inkml:context>
    <inkml:brush xml:id="br0">
      <inkml:brushProperty name="width" value="0.025" units="cm"/>
      <inkml:brushProperty name="height" value="0.025" units="cm"/>
    </inkml:brush>
  </inkml:definitions>
  <inkml:trace contextRef="#ctx0" brushRef="#br0">1 83 16299,'0'-11'1881,"4"2"-1225,13 1-168,6 2 912,10 0-503,3 2-105,10-2-616,3 0-400,-1-4 304,3 2-64,-7-1-200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1.625"/>
    </inkml:context>
    <inkml:brush xml:id="br0">
      <inkml:brushProperty name="width" value="0.025" units="cm"/>
      <inkml:brushProperty name="height" value="0.025" units="cm"/>
    </inkml:brush>
  </inkml:definitions>
  <inkml:trace contextRef="#ctx0" brushRef="#br0">68 30 12427,'0'11'475,"-1"1"0,0-1 1,-1 0-1,0 0 1,0 0-1,-1 0 0,-8 18 1,-6 25 299,8-10-588,1 0-1,2 0 1,2 0-1,2 1 1,2-1-1,2 1 1,14 77-1,-15-114-158,1 0 0,1 0 0,-1-1 0,1 1 0,1 0 0,-1-1 0,1 0 0,1 0 0,-1 0 0,8 8 1,-9-11-19,1-1 1,-1 0 0,1 0-1,0-1 1,0 1 0,0-1 0,0 0-1,0 0 1,0 0 0,0-1 0,1 1-1,-1-1 1,1 0 0,-1 0-1,1-1 1,-1 1 0,1-1 0,-1 0-1,10-1 1,35-5 65,91-5 108,280-17 395,-399 26-551,28-1 50,-1 1 0,94 11 0,94 30-97,-154-27-6,1-2 0,0-5 1,107-6-1,-67 0 38,220 25 1,-233-15-17,1-6 0,111-9 0,-145 3 2,398-17 96,-441 21-98,-1 1 0,66 14 0,-26-4-17,-49-8 32,0-1 0,0-1 1,0-2-1,1 0 0,-1-1 1,0-2-1,45-10 0,-62 10 16,-1 0-1,1 0 1,-1-1 0,0 1-1,0-1 1,0-1-1,0 1 1,-1-1-1,1 0 1,-2 0-1,1-1 1,0 0-1,-1 0 1,0 0 0,5-11-1,-2 5 1,-1-1 0,-1 0 0,0-1 0,0 1 1,-2-1-1,1 0 0,0-17 0,-1-22 298,-6-55 1,1 56 91,4-64-1,-1 109-410,0-1-1,-1 1 1,0-1 0,0 0 0,-1 1-1,0-1 1,-4-13 0,4 18-6,0 0 1,-1 0 0,1 0 0,-1 0 0,0 0 0,0 0 0,0 0-1,0 1 1,-1-1 0,1 1 0,-1-1 0,0 1 0,1 0 0,-1 0 0,0 1-1,0-1 1,0 0 0,0 1 0,-6-2 0,-21-6-23,-1 1-1,0 1 1,0 2 0,-34-2 0,-130 4-391,75 3 207,-277-35-618,250 16-24,-173 2-1,-84 36-473,-64 0 380,-134-47 310,526 19 627,-145-14 20,170 21 6,-1 1-1,-64 8 0,81-2-5,-1 1-1,-65 21 0,101-27-16,-1 0 1,1 0 0,0 0-1,-1 0 1,1 0 0,0 0-1,-1 0 1,1 0-1,-1 0 1,1 0 0,0 0-1,-1 0 1,1 0-1,0 0 1,-1 0 0,1 0-1,0 0 1,-1-1 0,1 1-1,0 0 1,0 0-1,-1 0 1,1-1 0,0 1-1,0 0 1,-1 0-1,1-1 1,0 1 0,0 0-1,-1 0 1,1-1 0,0 1-1,0 0 1,0-1-1,0 1 1,0 0 0,-1-1-1,1 1 1,0-13-23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0.535"/>
    </inkml:context>
    <inkml:brush xml:id="br0">
      <inkml:brushProperty name="width" value="0.05" units="cm"/>
      <inkml:brushProperty name="height" value="0.05" units="cm"/>
    </inkml:brush>
  </inkml:definitions>
  <inkml:trace contextRef="#ctx0" brushRef="#br0">46 1 19660,'-5'5'1200,"-10"5"-1192,2 2-24,1-1 313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3.303"/>
    </inkml:context>
    <inkml:brush xml:id="br0">
      <inkml:brushProperty name="width" value="0.025" units="cm"/>
      <inkml:brushProperty name="height" value="0.025" units="cm"/>
    </inkml:brush>
  </inkml:definitions>
  <inkml:trace contextRef="#ctx0" brushRef="#br0">48 1 20068,'-13'21'2708,"8"-13"-2603,0 1 0,1 0 0,1-1 0,-1 1 0,1 0 0,1 1 0,-1-1 0,2 1 0,-2 17 1,1 7-79,5 47 0,6 2-30,-7-72-192,0-1 1,0 0 0,1 0-1,1-1 1,9 19 0,-13-27 146,0-1 1,0 1-1,0-1 1,1 1-1,-1-1 1,0 1-1,0-1 1,1 1-1,-1-1 1,0 1-1,1-1 1,-1 1-1,1-1 1,-1 0-1,1 1 1,-1-1-1,0 0 1,1 1-1,-1-1 1,1 0-1,0 0 1,-1 1-1,1-1 1,-1 0-1,1 0 1,-1 0-1,1 0 1,-1 0-1,1 0 1,0 0-1,-1 0 1,1 0-1,-1 0 1,1 0-1,-1 0 1,2 0-1,-1-2-38,1 1-1,-1 0 1,1-1-1,-1 1 1,0 0-1,0-1 1,0 0-1,0 1 1,0-1-1,0 0 1,1-2-1,9-22-601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3.706"/>
    </inkml:context>
    <inkml:brush xml:id="br0">
      <inkml:brushProperty name="width" value="0.025" units="cm"/>
      <inkml:brushProperty name="height" value="0.025" units="cm"/>
    </inkml:brush>
  </inkml:definitions>
  <inkml:trace contextRef="#ctx0" brushRef="#br0">1 20 19420,'12'-4'901,"0"0"-1,1 1 1,-1 0-1,22-2 1,-27 5-749,-1 0 0,0 0 0,1 0 1,-1 1-1,0-1 0,0 2 0,0-1 1,0 1-1,0 0 0,0 0 0,9 5 1,-13-6-145,0 0 1,-1 1 0,1-1 0,0 1 0,0 0 0,-1 0 0,1-1-1,-1 1 1,0 0 0,1 0 0,-1 0 0,0 0 0,0 1 0,0-1 0,-1 0-1,1 0 1,0 1 0,-1-1 0,0 0 0,1 1 0,-1-1 0,0 0 0,0 1-1,0-1 1,0 0 0,-1 1 0,1-1 0,-1 0 0,1 1 0,-1-1 0,-2 4-1,-1 6-9,-2 0 0,1-1-1,-2 1 1,-9 14 0,-19 22-3,-24 38 3,52-74 3,0 0 1,1 1 0,1 0-1,0 0 1,-4 17 0,8-26-2,0-1 0,1 1 0,-1-1 0,1 1 0,0 0 0,0-1 1,0 1-1,0-1 0,1 1 0,0 0 0,-1-1 0,3 4 0,-2-5 0,0 0 0,0 0-1,0-1 1,0 1 0,0 0-1,0-1 1,1 1 0,-1-1-1,1 0 1,-1 1 0,1-1-1,0 0 1,-1 0 0,1 0-1,0 0 1,0 0 0,-1-1-1,1 1 1,0 0 0,0-1-1,0 0 1,0 1 0,2-1-1,8 1-89,0-1 0,-1 0-1,1-1 1,-1 0 0,1 0 0,-1-2-1,1 1 1,-1-2 0,0 1 0,11-6-1,-5 1-101,-1 0-1,0-2 1,-1 1-1,0-2 1,23-19-1,-2-6-180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4.110"/>
    </inkml:context>
    <inkml:brush xml:id="br0">
      <inkml:brushProperty name="width" value="0.025" units="cm"/>
      <inkml:brushProperty name="height" value="0.025" units="cm"/>
    </inkml:brush>
  </inkml:definitions>
  <inkml:trace contextRef="#ctx0" brushRef="#br0">282 1 21213,'0'-1'1656,"-1"2"-1280,-3 5-232,-8 6 672,-1 3-304,-4 8-288,-3 5-120,-3 6-160,-3 0-40,2 2-128,1-1-104,6-7-400,1 0-264,5-11-1769,-4-12 2249,7-9-360,-1-9-264</inkml:trace>
  <inkml:trace contextRef="#ctx0" brushRef="#br0" timeOffset="1">0 109 18532,'12'4'1768,"6"-1"-1120,4 1-287,6 1 703,8 0-192,1 3-448,5-1-400,1 0-352,-4-1 312,-2-5-176,0-1-48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4.514"/>
    </inkml:context>
    <inkml:brush xml:id="br0">
      <inkml:brushProperty name="width" value="0.025" units="cm"/>
      <inkml:brushProperty name="height" value="0.025" units="cm"/>
    </inkml:brush>
  </inkml:definitions>
  <inkml:trace contextRef="#ctx0" brushRef="#br0">19 14 16235,'7'-2'495,"-1"-1"0,1 1 0,-1 0 1,1 1-1,0-1 0,0 2 0,0-1 0,0 1 0,0 0 0,0 0 0,0 0 0,9 3 0,-7-1-195,0-1 1,-1 2-1,1-1 1,-1 1-1,1 0 1,-1 1-1,0 0 1,-1 1 0,10 6-1,-15-9-283,1 0 0,-1 0 0,0 0-1,0 1 1,-1-1 0,1 1 0,0-1 0,-1 1-1,1 0 1,-1 0 0,0 0 0,0 0 0,0 0-1,-1 0 1,1 0 0,-1 0 0,1 0-1,-1 0 1,0 0 0,0 0 0,0 0 0,-1 0-1,1 0 1,-1 0 0,0 0 0,1 0 0,-1 0-1,-1 0 1,-1 3 0,-2 7-19,-2-1-1,0-1 1,0 1-1,-1-1 1,-11 13 0,-35 35-7,31-35 13,1 0 0,1 2-1,-20 31 1,40-55-3,0 0-1,-1 0 1,1 0 0,0 1-1,0-1 1,0 0 0,1 0-1,-1 1 1,0-1-1,1 0 1,0 1 0,-1-1-1,1 0 1,0 1 0,0-1-1,0 0 1,1 1-1,-1-1 1,1 3 0,0-3 0,1 0-1,-1 0 1,0 0 0,1 0 0,0-1 0,-1 1 0,1-1 0,0 1 0,0-1 0,0 0 0,0 1 0,0-1 0,0 0-1,0 0 1,0-1 0,0 1 0,0 0 0,0-1 0,5 1 0,9 2-94,0-2-1,0 0 1,0 0 0,0-2 0,0 0-1,-1 0 1,1-2 0,0 0 0,-1-1-1,1 0 1,-1-1 0,22-11 0,6-8-125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9.421"/>
    </inkml:context>
    <inkml:brush xml:id="br0">
      <inkml:brushProperty name="width" value="0.025" units="cm"/>
      <inkml:brushProperty name="height" value="0.025" units="cm"/>
    </inkml:brush>
  </inkml:definitions>
  <inkml:trace contextRef="#ctx0" brushRef="#br0">56 96 11138,'-3'14'1251,"0"0"0,1 1 1,0 19-1,-1-1-336,1-10-534,-27 343 2134,23-259-2405,1-49-27,5 68 1,0-124-72,0 1 0,0-1 0,1 1 1,-1-1-1,1 0 0,-1 1 0,1-1 0,0 0 0,0 0 0,0 0 0,0 1 1,1-1-1,-1 0 0,0 0 0,1-1 0,-1 1 0,1 0 0,0 0 1,0-1-1,0 1 0,0-1 0,0 1 0,0-1 0,0 0 0,0 0 1,0 0-1,0 0 0,5 1 0,4 0 67,0 0-1,0-1 1,0 0 0,0-1 0,13-1 0,11 1 31,93 3 163,55 3-137,-145-2-120,0 1-1,65 18 1,6 5-65,1-4-1,0-5 1,2-5 0,183 0-1,-234-17 10,80-14-1,9 0 22,-122 15 15,-1 2-1,1 1 1,41 7 0,-24 0-8,127 18-73,-135-22 68,119 12-230,224-7 0,-344-11 163,0 1 0,0 1 1,0 2-1,-1 2 1,1 1-1,48 14 0,-73-16 84,0-1-1,1 0 1,-1-1 0,0 0-1,1-1 1,-1 0-1,1-1 1,12-2-1,91-23 20,-97 21-18,20-5-18,39-17 0,-59 18-61,-1 0 0,20-16 0,3-1-18,14-4 130,-32 19 6,0-2-1,-1 0 0,32-26 0,-43 28 37,-1 0 0,0 0-1,0-1 1,-1-1 0,-1 1 0,0-1 0,5-15 0,-7 16-57,-1 0 1,0-1-1,-1 1 0,0-1 1,-1 0-1,-1 0 1,0 0-1,-1-23 0,-2 17 3,-1 0 1,-1 0-1,0 1 0,-2-1 0,-9-22 0,-10-11 10,-2 1 0,-65-92 0,77 122-37,-5-8 10,-1 1 0,-1 1 0,-46-44 0,56 61-12,0 0 0,-1 1 0,0 0 0,-1 1 0,0 1-1,0 0 1,-1 1 0,0 0 0,0 1 0,-27-5 0,-35 1-230,-1 3-1,-96 6 1,76 1-169,-830 45-1381,785-36 1722,104-7 60,-934 40 23,769-57 371,135 7-146,0 3 0,-115 8 0,137 4-339,47-8 126,0 0 0,-1 0 0,1 0 0,0 0 0,0 0 0,-1 0 0,1 0-1,0 0 1,0 0 0,-1 0 0,1 0 0,0 0 0,0 0 0,-1 0 0,1 0 0,0-1 0,0 1 0,-1 0 0,1 0 0,0 0 0,0 0 0,0 0 0,-1-1 0,1 1 0,0 0 0,0 0 0,0-1 0,0 1 0,-1 0 0,1 0 0,0 0 0,0-1 0,0 1 0,0 0 0,0 0 0,0-1 0,0 1 0,0 0 0,0-1 0,0 1 0,0 0 0,0 0-1,0-1 1,0 1 0,0 0 0,0 0 0,0-1 0,0 1 0,0 0 0,0 0 0,0-1 0,0 1 0,0 0 0,1 0 0,-1-1 0,0 1 0,6-7 243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5.292"/>
    </inkml:context>
    <inkml:brush xml:id="br0">
      <inkml:brushProperty name="width" value="0.025" units="cm"/>
      <inkml:brushProperty name="height" value="0.025" units="cm"/>
    </inkml:brush>
  </inkml:definitions>
  <inkml:trace contextRef="#ctx0" brushRef="#br0">10 52 15523,'16'-19'1850,"-13"15"-1425,-1 0 1,2 0-1,-1 0 0,0 1 0,1-1 0,0 1 0,4-3 0,-8 8-93,1 1 0,-1-1 0,0 1 1,0-1-1,1 1 0,-2-1 0,1 1 0,0-1 1,0 1-1,-2 3 0,-13 54 759,-9 70 0,21-107-1271,2 1 1,0-1-1,2 1 1,0-1-1,2 0 1,7 32-1,-9-54 92,-1-1 0,0 0 0,0 1 0,1-1 0,-1 1-1,0-1 1,0 1 0,0-1 0,1 1 0,-1-1-1,0 1 1,0-1 0,0 1 0,0-1 0,0 1 0,0-1-1,0 1 1,0-1 0,0 1 0,0-1 0,0 1-1,-1-1 1,1 1 0,0-1 0,0 1 0,0-1 0,-1 1-1,-12-13-1320,-2-5 490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45.664"/>
    </inkml:context>
    <inkml:brush xml:id="br0">
      <inkml:brushProperty name="width" value="0.025" units="cm"/>
      <inkml:brushProperty name="height" value="0.025" units="cm"/>
    </inkml:brush>
  </inkml:definitions>
  <inkml:trace contextRef="#ctx0" brushRef="#br0">1 15 18084,'7'0'1760,"7"1"-1056,8-1-272,12 0 753,5 0-233,11-1-648,0-2-504,9-1 352,-3 1-144,-6-1-200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0.962"/>
    </inkml:context>
    <inkml:brush xml:id="br0">
      <inkml:brushProperty name="width" value="0.025" units="cm"/>
      <inkml:brushProperty name="height" value="0.025" units="cm"/>
    </inkml:brush>
  </inkml:definitions>
  <inkml:trace contextRef="#ctx0" brushRef="#br0">0 417 15755,'4'-1'228,"0"0"-1,-1 0 0,1-1 0,0 1 0,-1-1 1,0 0-1,1 0 0,-1 0 0,0 0 0,0-1 1,0 1-1,0-1 0,0 0 0,-1 0 0,4-4 1,9-8 623,22-23 43,-1-1 1,-1-1-1,-3-2 1,44-73 0,-69 102-735,0 1 1,-1-1 0,-1 0 0,8-26 0,-36 117 132,15-46-312,-15 75 14,20-90-90,1 0 0,1 1-1,0-1 1,3 20 0,-2-36 24,0 1 0,0 0 0,0 0 0,0-1 1,0 1-1,1 0 0,-1 0 0,1-1 0,-1 1 0,1-1 0,0 1 0,-1 0 0,1-1 0,0 1 0,0-1 1,0 0-1,0 1 0,1-1 0,-1 0 0,0 1 0,0-1 0,1 0 0,-1 0 0,1 0 0,-1 0 0,1-1 1,-1 1-1,1 0 0,-1 0 0,1-1 0,0 1 0,0-1 0,-1 0 0,1 1 0,0-1 0,-1 0 0,4 0 1,0-1-103,1 0 1,0 0-1,-1-1 1,1 0-1,-1 0 1,1 0-1,-1 0 1,0-1-1,0 0 1,6-4-1,17-17-591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1.412"/>
    </inkml:context>
    <inkml:brush xml:id="br0">
      <inkml:brushProperty name="width" value="0.025" units="cm"/>
      <inkml:brushProperty name="height" value="0.025" units="cm"/>
    </inkml:brush>
  </inkml:definitions>
  <inkml:trace contextRef="#ctx0" brushRef="#br0">115 0 16219,'-23'30'1222,"3"-3"-194,-21 35 0,37-54-879,-1 0 0,1 1-1,1-1 1,0 1 0,0 0 0,0 0-1,1 0 1,1 0 0,-1 11-1,1-18-116,1 0-1,0 1 0,0-1 0,0 0 0,0 0 0,1 1 0,-1-1 0,1 0 0,-1 0 1,1 0-1,0 0 0,0 0 0,-1 0 0,1 0 0,1 0 0,-1 0 0,0 0 0,0 0 1,1 0-1,-1-1 0,1 1 0,0-1 0,-1 1 0,1-1 0,0 0 0,0 1 0,0-1 1,0 0-1,0 0 0,0-1 0,0 1 0,0 0 0,0-1 0,0 1 0,1-1 0,-1 1 1,0-1-1,0 0 0,0 0 0,1 0 0,1-1 0,2 1 107,0-1 0,-1 0-1,1 0 1,0 0 0,-1-1-1,1 0 1,-1 0 0,0-1 0,1 1-1,-1-1 1,0 0 0,-1 0-1,1-1 1,0 0 0,3-4 0,-3 2 47,0-1 0,-1-1 0,0 1 0,0 0 1,-1-1-1,0 0 0,0 1 0,-1-1 1,0-1-1,0 1 0,0-12 0,-2 16-146,0 0-1,0 0 1,0 1-1,0-1 1,-1 0-1,0 1 1,1-1-1,-1 1 1,-1-1-1,1 1 1,0-1-1,-4-4 1,4 6-41,-1 0 0,1 0 0,-1 0 0,0 0 1,0 1-1,0-1 0,0 1 0,0-1 0,-1 1 1,1 0-1,0 0 0,-1-1 0,1 2 1,0-1-1,-1 0 0,1 0 0,-1 1 0,0 0 1,-4-1-1,4 1-96,1 0 0,-1 1 1,0-1-1,0 1 0,0 0 1,0 0-1,0-1 0,1 2 1,-1-1-1,0 0 0,1 1 1,-1-1-1,1 1 0,-1 0 1,1 0-1,0-1 0,-3 5 1,3-5 4,2 0 0,-1 0 0,0 1 1,0-1-1,0 0 0,0 0 0,1 1 0,-1-1 1,1 0-1,-1 1 0,1-1 0,-1 0 0,1 1 1,0-1-1,0 1 0,-1-1 0,1 1 0,0-1 1,0 1-1,1-1 0,-1 0 0,0 1 0,0-1 1,1 1-1,-1-1 0,1 0 0,-1 1 0,1-1 1,-1 0-1,1 1 0,0-1 0,0 0 0,0 0 1,0 0-1,0 0 0,0 0 0,0 0 0,2 2 1,14 8-781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1.838"/>
    </inkml:context>
    <inkml:brush xml:id="br0">
      <inkml:brushProperty name="width" value="0.025" units="cm"/>
      <inkml:brushProperty name="height" value="0.025" units="cm"/>
    </inkml:brush>
  </inkml:definitions>
  <inkml:trace contextRef="#ctx0" brushRef="#br0">198 0 16716,'-1'6'1536,"-1"0"-984,-2 2-224,-1 7 848,-2 2-239,-4 10-265,-3 2-152,-5 1-136,-1 3-8,-3 1-48,1 1-24,2-5-160,3-4-144,3-8-584,4-3-376,8-15 784,-3-2-128,7-9-192</inkml:trace>
  <inkml:trace contextRef="#ctx0" brushRef="#br0" timeOffset="1">0 108 16564,'4'10'1824,"5"0"-984,1-2-304,7 2 897,3-1-273,6 3-264,3-1-168,2-1-608,2 0-432,0 0 1408,-1-3-1040,-6 2-40,-2 1 32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1.081"/>
    </inkml:context>
    <inkml:brush xml:id="br0">
      <inkml:brushProperty name="width" value="0.05" units="cm"/>
      <inkml:brushProperty name="height" value="0.05" units="cm"/>
    </inkml:brush>
  </inkml:definitions>
  <inkml:trace contextRef="#ctx0" brushRef="#br0">125 0 17972,'-20'26'718,"1"1"1,-24 46-1,36-59-625,1 1 0,0 0 0,0 0 0,2 0 0,0 1 0,1-1 0,-2 21 0,4-34-69,1 1 1,0-1-1,0 1 0,0 0 0,0-1 1,1 1-1,-1-1 0,1 1 0,-1 0 1,1-1-1,0 1 0,0-1 0,0 0 1,0 1-1,0-1 0,1 0 0,-1 1 1,1-1-1,2 3 0,-2-4 6,1 0 0,-1 0 0,0 0 1,0 0-1,1 0 0,-1 0 0,1 0 0,-1-1 0,1 0 0,-1 1 0,1-1 0,-1 0 0,1 0 0,-1 0 0,1-1 1,-1 1-1,1 0 0,-1-1 0,0 0 0,1 0 0,2-1 0,19-8 140,-1-2 0,0-1 0,-1 0 0,0-2-1,27-23 1,-23 18-46,8-8 14,-23 18-113,1 1-1,1-1 1,-1 2 0,18-9-1,-29 16-24,1 0 0,-1 1 0,1-1 0,0 1-1,-1-1 1,1 1 0,0-1 0,-1 1 0,1 0-1,3 0 1,-4 0 1,-1 0-1,1 0 0,0 0 1,-1 1-1,1-1 0,-1 0 1,1 0-1,0 1 0,-1-1 1,1 0-1,-1 1 0,1-1 0,-1 1 1,1-1-1,-1 1 0,1-1 1,-1 1-1,1-1 0,0 2 1,0 1 0,0 0 0,0 0 0,-1 0 0,1 0 0,-1 0 0,1 0 0,-1 0 0,0 0 0,0 0 0,-1 4 0,0 16 5,0-14 1,0 0-1,0 0 1,3 18-1,-2-26-2,0-1-1,0 1 0,1 0 0,-1 0 1,0 0-1,1 0 0,-1-1 0,0 1 1,1 0-1,-1 0 0,1 0 1,-1-1-1,1 1 0,0 0 0,-1-1 1,1 1-1,0-1 0,-1 1 0,1-1 1,0 1-1,0-1 0,-1 1 0,1-1 1,0 0-1,0 1 0,0-1 1,0 0-1,-1 0 0,1 0 0,0 1 1,0-1-1,0 0 0,0 0 0,0 0 1,0 0-1,0-1 0,-1 1 0,1 0 1,0 0-1,0 0 0,0-1 1,1 0-1,5-1 22,0-1 0,0-1 0,13-7 0,-15 8-10,53-35 109,-40 25-69,1 0 1,-1 2-1,2 0 1,0 1-1,31-10 1,-48 19-52,-1 0 0,0 1 0,1-1 0,-1 1 0,1 0 1,-1-1-1,1 1 0,-1 0 0,1 1 0,-1-1 1,1 0-1,-1 1 0,1-1 0,-1 1 0,0 0 1,1 0-1,-1 0 0,0 0 0,0 0 0,3 2 0,-3-1-1,0 0 0,0 0 0,-1 0 0,1 1 0,-1-1-1,1 0 1,-1 1 0,0-1 0,1 1 0,-1 0-1,-1-1 1,1 1 0,0 0 0,-1 0 0,1 0 0,-1-1-1,0 5 1,0 7-80,0-1 0,-1 1 1,-1-1-1,-4 18 0,5-25-26,-1 1 1,0-1 0,0 0-1,-1 0 1,1 0-1,-1 0 1,-1-1-1,1 1 1,-1-1 0,-7 9-1,-5-6-128,2-8-87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2.287"/>
    </inkml:context>
    <inkml:brush xml:id="br0">
      <inkml:brushProperty name="width" value="0.025" units="cm"/>
      <inkml:brushProperty name="height" value="0.025" units="cm"/>
    </inkml:brush>
  </inkml:definitions>
  <inkml:trace contextRef="#ctx0" brushRef="#br0">9 271 14427,'-9'7'2165,"12"-4"-98,17-5-174,-1-6-1363,0-1 0,-1 0 0,-1-2 0,0 0-1,0 0 1,-1-2 0,23-23 0,-24 23-346,-1-1 0,-1-1 0,-1 0 0,0 0 1,-1-1-1,-1-1 0,0 0 0,8-20 0,-17 25-39,-1 12-143,-1 0 0,1 1 0,0-1 0,-1 0 1,1 0-1,-1 0 0,1 1 0,0-1 0,-1 0 0,1 0 0,0 1 1,-1-1-1,1 0 0,0 1 0,0-1 0,-1 0 0,1 1 1,0-1-1,0 1 0,-1-1 0,1 0 0,0 1 0,0-1 1,0 1-1,0-1 0,0 1 0,-11 25-113,1 0 0,1 1 0,2-1 0,0 2 0,2-1 0,1 1 0,2 0 0,0 28 0,2-52-52,0 1 0,0-1 0,0 1 0,1-1 0,0 0 0,0 1-1,0-1 1,1 0 0,2 6 0,1 0-285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3.960"/>
    </inkml:context>
    <inkml:brush xml:id="br0">
      <inkml:brushProperty name="width" value="0.025" units="cm"/>
      <inkml:brushProperty name="height" value="0.025" units="cm"/>
    </inkml:brush>
  </inkml:definitions>
  <inkml:trace contextRef="#ctx0" brushRef="#br0">35 0 16852,'0'1'104,"1"-1"0,-1 1 1,1-1-1,-1 1 1,0-1-1,1 1 0,-1-1 1,0 1-1,0-1 1,1 1-1,-1-1 0,0 1 1,0 0-1,0-1 1,0 1-1,0-1 0,0 1 1,0 0-1,0-1 1,0 1-1,0-1 0,0 1 1,0-1-1,0 1 1,-1 1-1,-6 20 594,2-7 271,-3 18-761,2-1 0,1 1 0,1 0 0,2 0 0,1 0 0,2 0 0,1 0 0,1 0 0,2 0 0,11 36 0,-11-55-113,-1 2-3636,-7-17 1681,-7-8 910,-4-4-160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4.378"/>
    </inkml:context>
    <inkml:brush xml:id="br0">
      <inkml:brushProperty name="width" value="0.025" units="cm"/>
      <inkml:brushProperty name="height" value="0.025" units="cm"/>
    </inkml:brush>
  </inkml:definitions>
  <inkml:trace contextRef="#ctx0" brushRef="#br0">8 15 16412,'-6'0'1648,"4"0"-944,4 5-200,12 2 912,5 0-199,14-1-369,7 1-80,7-4-264,5-3-16,1-2-288,-3-4-488,-7-2 304,0-5-72,-14-7-56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7:58.451"/>
    </inkml:context>
    <inkml:brush xml:id="br0">
      <inkml:brushProperty name="width" value="0.025" units="cm"/>
      <inkml:brushProperty name="height" value="0.025" units="cm"/>
    </inkml:brush>
  </inkml:definitions>
  <inkml:trace contextRef="#ctx0" brushRef="#br0">103 40 13539,'-1'0'96,"0"0"0,0 1 0,0-1 0,1 0 0,-1 1 0,0-1 0,0 1 0,0-1 0,0 1 0,1-1 0,-1 1 0,0-1 0,1 1 0,-1 0 0,0 0 0,1-1 0,-1 1 0,1 0 0,-1 0 0,0 1 1,-14 24 543,13-21-370,-7 17-65,1 0 0,1 1 0,0 1 0,2-1 1,-2 30-1,4-37-129,-8 65 290,-2 124 0,14-161-248,1 1-1,2-1 0,3 0 1,16 64-1,-19-95-51,0 0-1,1 0 1,0-1-1,13 23 1,-16-32-38,0 0 1,0 0 0,0 0-1,1-1 1,-1 1-1,1-1 1,-1 1-1,1-1 1,0 0-1,0 0 1,0-1-1,0 1 1,0 0 0,0-1-1,1 0 1,-1 0-1,0 0 1,1 0-1,-1 0 1,1-1-1,-1 1 1,1-1 0,-1 0-1,5 0 1,12-4 209,0 0 1,39-13 0,10-2 72,-41 14-253,1 2 0,0 0 0,0 2 1,0 1-1,0 2 0,33 5 0,9 7 20,88 29 1,-130-35-66,1-1 0,0-2 0,0-1 0,0-1 0,1-2 0,29-2 0,179-30 45,-38 3 34,-193 27-84,0 0-1,0 1 1,-1 0 0,1 0 0,0 1-1,-1 0 1,1 1 0,0-1 0,-1 1-1,0 1 1,1-1 0,-1 1-1,0 1 1,0-1 0,-1 1 0,1 0-1,-1 1 1,12 10 0,-12-10 22,0-1 1,0 1-1,1-1 1,0 0-1,0-1 0,0 0 1,0 0-1,1 0 1,-1-1-1,1 0 1,-1-1-1,1 0 1,15 1-1,7-2 273,-1-2 0,42-7 1,-13 1 149,224-8 313,-202 14-643,1-4-1,79-16 1,-45 5-32,-16 1-25,72-6-22,-152 21-41,1 1 0,0 0-1,0 2 1,-1 0 0,1 2-1,30 8 1,-32-7 8,0-2 0,0 0 0,0-1 0,1-1 0,26-2 0,42 4-1,-63 0-10,78 5-7,-97-8 10,-1-1 0,0 0-1,1 0 1,-1 0 0,0-1-1,8-3 1,15-5 6,-11 6-14,1-1 0,-2-1 0,1 0 0,19-12 0,57-38-42,-51 29 30,-33 22 13,0 0-1,0 0 1,-1-1-1,0 0 1,0 0-1,0-1 1,-1 0 0,0 0-1,0-1 1,-1 1-1,0-1 1,0 0-1,-1-1 1,0 1-1,0-1 1,-1 0-1,0 0 1,-1 0 0,0 0-1,1-12 1,0-22-29,-3-1-1,-9-78 1,-30-82-354,37 196 357,0 0 0,0 1 0,-1-1 1,0 1-1,0 0 0,-1 0 0,0 0 0,0 0 0,-1 1 1,-5-7-1,5 8 15,0 1 0,-1-1 0,1 1 0,-1 0 0,0 1 0,0 0 1,0-1-1,0 2 0,-1-1 0,1 1 0,-12-3 0,-17-1-75,-1 2 0,-54-1-1,8 2-114,-163-21-149,-147-9 232,68 29-466,-111-7-776,146-3 887,-2 26 332,143 6 115,-259 18 55,187-39 178,-113 5 49,303 0-251,0 0 62,-36-1 0,59-1-26,-1 0-1,1-1 1,-1-1-1,1 1 0,0-1 1,-1 0-1,1-1 0,0 0 1,0 0-1,-6-4 1,13 7-53,0 0 0,0 0 0,-1 0 0,1 0 0,0 0 0,0 0 1,0 0-1,0 0 0,0 0 0,0 0 0,0-1 0,0 1 0,0 0 0,0 0 1,0 0-1,0 0 0,0 0 0,0 0 0,0 0 0,-1 0 0,1 0 0,0 0 1,0 0-1,0 0 0,0-1 0,0 1 0,0 0 0,0 0 0,0 0 0,0 0 1,0 0-1,0 0 0,0 0 0,0 0 0,0 0 0,0 0 0,0-1 1,0 1-1,0 0 0,0 0 0,1 0 0,-1 0 0,0 0 0,0 0 0,0 0 1,0 0-1,0 0 0,0 0 0,0 0 0,0 0 0,0-1 0,0 1 0,0 0 1,0 0-1,0 0 0,0 0 0,1 0 0,-1 0 0,0 0 0,8-3-473,9 1 192,1 2-45,2-1-122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0.100"/>
    </inkml:context>
    <inkml:brush xml:id="br0">
      <inkml:brushProperty name="width" value="0.025" units="cm"/>
      <inkml:brushProperty name="height" value="0.025" units="cm"/>
    </inkml:brush>
  </inkml:definitions>
  <inkml:trace contextRef="#ctx0" brushRef="#br0">337 24 13507,'-1'-1'270,"1"-1"0,-1 1 0,0 0 0,0 0 1,0 0-1,0 0 0,0 0 0,0 0 0,0 0 0,0 0 0,0 0 0,0 1 1,-1-1-1,1 0 0,0 1 0,0-1 0,-1 1 0,1-1 0,-1 1 1,1 0-1,-2-1 0,-33-4 2045,19 4-2186,1 1-1,-1 1 1,1 0 0,-1 1 0,1 1 0,0 1 0,0 0 0,0 1 0,1 1-1,-28 13 1,41-18-129,0 0-1,0 0 1,0 1 0,0-1-1,1 1 1,-1-1-1,0 1 1,1 0 0,-1-1-1,1 1 1,0 0-1,-2 3 1,3-5-1,0 0-1,-1 1 1,1-1 0,0 0 0,0 0 0,0 1 0,0-1-1,0 0 1,0 1 0,0-1 0,0 0 0,0 1-1,0-1 1,0 0 0,0 1 0,0-1 0,0 0-1,1 0 1,-1 1 0,0-1 0,0 0 0,0 1-1,0-1 1,0 0 0,1 0 0,-1 1 0,0-1-1,0 0 1,0 0 0,1 0 0,-1 1 0,2-1-3,-1 1 1,0-1 0,1 1-1,-1-1 1,1 0-1,-1 1 1,0-1 0,1 0-1,-1 0 1,1 0 0,2-1-1,6-1-5,0 0-1,0-1 0,0 0 1,0-1-1,-1 0 1,0-1-1,1 0 1,14-11-1,3 0 55,-27 16-45,0 0 0,0 0 0,1 0 0,-1 0 1,0-1-1,0 1 0,0 0 0,0 0 0,0 0 0,1 0 0,-1 0 1,0 0-1,0 0 0,0 0 0,0 0 0,1 0 0,-1 0 0,0 0 1,0 0-1,0 0 0,0 0 0,1 0 0,-1 0 0,0 0 0,0 0 1,0 0-1,0 0 0,0 0 0,1 0 0,-1 1 0,0-1 0,0 0 1,0 0-1,0 0 0,0 0 0,0 0 0,1 0 0,-1 0 0,0 1 1,0-1-1,0 0 0,0 0 0,1 10 1,-3 10-13,1-19 9,-2 21-63,0 0 1,1 0-1,2 30 1,0-45 42,1 1 1,-1-1 0,2 0 0,-1 1 0,1-1 0,0 0 0,1 0 0,0 0 0,0 0 0,0-1 0,1 1 0,0-1 0,8 10 0,7-1-17,-18-14 39,0-1-1,0 1 1,0 0 0,0-1 0,1 1-1,-1 0 1,0 0 0,0 0 0,-1 0-1,1 0 1,0 0 0,0 0 0,0 0-1,-1 0 1,1 0 0,0 0 0,-1 0-1,1 1 1,-1-1 0,0 0 0,1 0-1,-1 1 1,0-1 0,0 0 0,1 1-1,-1-1 1,0 0 0,-1 1 0,1-1-1,0 0 1,0 0 0,0 1 0,-1-1-1,0 2 1,0 3 115,-1 0 0,1 0 0,-1 0 0,0 0-1,-1 0 1,1-1 0,-1 1 0,-1-1 0,1 0 0,-1 0-1,1 0 1,-1 0 0,-1-1 0,1 1 0,-1-1 0,0 0 0,0-1-1,0 1 1,0-1 0,0 0 0,-1 0 0,1-1 0,-1 1-1,0-1 1,0 0 0,0-1 0,0 0 0,0 0 0,0 0 0,-1 0-1,1-1 1,0 0 0,-8-2 0,6 1 100,1 0 0,-1-1 0,0 0 0,1 0 0,0 0 0,-10-6 0,12 6-222,1 0-1,1-1 1,-1 1-1,0-1 1,1 0-1,-1 0 0,1 0 1,0-1-1,0 1 1,0-1-1,0 0 0,-2-5 1,5 9-38,0 0 0,0 0 0,0-1-1,0 1 1,0 0 0,0 0 0,0 0 0,0-1 0,0 1 0,1 0-1,-1 0 1,0 0 0,0-1 0,0 1 0,0 0 0,1 0 0,-1 0 0,0 0-1,0-1 1,0 1 0,1 0 0,-1 0 0,0 0 0,0 0 0,1 0 0,-1 0-1,0 0 1,0 0 0,1 0 0,-1 0 0,0 0 0,0 0 0,1 0-1,-1 0 1,0 0 0,0 0 0,1 0 0,-1 0 0,0 0 0,0 0 0,1 0-1,-1 0 1,15 2 335,-13-2-546,18-2-166,11-6-82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0.537"/>
    </inkml:context>
    <inkml:brush xml:id="br0">
      <inkml:brushProperty name="width" value="0.025" units="cm"/>
      <inkml:brushProperty name="height" value="0.025" units="cm"/>
    </inkml:brush>
  </inkml:definitions>
  <inkml:trace contextRef="#ctx0" brushRef="#br0">293 0 16339,'-7'2'1929,"-4"3"-1313,-4 4-232,-5 3 1192,-3 8-791,-2 4-177,0 6-224,-1 4-144,0 1-96,0 1-32,3-2-8,5 0 0,3-9-344,2-5-288,5-11-1489,-1-9 1801,6-16-288,5-4-152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0.958"/>
    </inkml:context>
    <inkml:brush xml:id="br0">
      <inkml:brushProperty name="width" value="0.025" units="cm"/>
      <inkml:brushProperty name="height" value="0.025" units="cm"/>
    </inkml:brush>
  </inkml:definitions>
  <inkml:trace contextRef="#ctx0" brushRef="#br0">0 150 17820,'6'10'1768,"4"0"-1016,4 1-312,9 4 745,3 0-225,1 3-160,5 2-256,1-2-840,-2 2-472,-2-4 656,-1-3-120,-5-10-152</inkml:trace>
  <inkml:trace contextRef="#ctx0" brushRef="#br0" timeOffset="1">747 1 16780,'-1'0'187,"0"0"-1,0 1 1,0-1 0,1 1 0,-1-1 0,0 1 0,1-1 0,-1 1 0,0 0 0,1-1 0,-1 1 0,0 0 0,1-1 0,-1 1 0,1 0 0,-1 0 0,1 0 0,-1 0 0,-10 23 1596,7-15-904,-2 4-338,-35 79 1410,36-78-1839,1-1-1,0 1 1,1 0 0,-3 28-1,6-39-104,0 0 0,0-1 1,0 1-1,0-1 0,0 1 0,0-1 0,1 1 0,-1 0 0,1-1 1,0 1-1,0-1 0,0 0 0,0 1 0,0-1 0,0 0 0,1 0 0,-1 0 1,1 1-1,0-2 0,-1 1 0,1 0 0,0 0 0,0 0 0,0-1 0,0 1 1,0-1-1,1 0 0,-1 0 0,0 1 0,1-1 0,-1-1 0,1 1 0,-1 0 1,1-1-1,-1 1 0,1-1 0,-1 0 0,4 0 0,3 1-168,0-2 0,-1 1 0,1-1 0,-1 0 1,1-1-1,-1 0 0,1-1 0,-1 1 0,0-1 0,11-7 0,-12 6-27,0 0 0,-1-1-1,0 0 1,0 0 0,0 0 0,-1-1 0,0 0 0,0 0-1,0-1 1,5-9 0,1-10-569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1.359"/>
    </inkml:context>
    <inkml:brush xml:id="br0">
      <inkml:brushProperty name="width" value="0.025" units="cm"/>
      <inkml:brushProperty name="height" value="0.025" units="cm"/>
    </inkml:brush>
  </inkml:definitions>
  <inkml:trace contextRef="#ctx0" brushRef="#br0">70 0 16780,'-15'27'2208,"-4"2"-1320,6 7-328,0-2 1449,7 6-945,2-1-192,4-3-488,3-4-472,4-4-336,2-2 392,1-10-160,0 0-88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2.745"/>
    </inkml:context>
    <inkml:brush xml:id="br0">
      <inkml:brushProperty name="width" value="0.025" units="cm"/>
      <inkml:brushProperty name="height" value="0.025" units="cm"/>
    </inkml:brush>
  </inkml:definitions>
  <inkml:trace contextRef="#ctx0" brushRef="#br0">1 2 15275,'1'0'161,"0"-1"0,0 1 0,0 0 0,0-1-1,0 1 1,1 0 0,-1 0 0,0 0 0,0 0-1,0 0 1,0 0 0,1 1 0,-1-1 0,0 0-1,2 1 1,-3-1-54,1 1 1,-1-1-1,1 0 0,-1 1 0,0-1 0,1 1 0,-1-1 0,1 1 1,-1-1-1,0 1 0,1-1 0,-1 1 0,0 0 0,1-1 1,-1 1-1,0-1 0,0 1 0,0 0 0,0-1 0,0 2 0,0 3 350,0 0-1,0 1 1,-1-1-1,0 0 1,-3 8-1,1 2-311,-2 3-138,2 0-1,1 0 0,0 0 0,1 1 1,1-1-1,1 0 0,0 0 0,2 1 1,8 33-1,-11-52-55,0 0 0,0 0 1,0 0-1,0 0 0,-1 0 0,1 0 1,0 0-1,0 0 0,0 0 0,0 0 0,0 0 1,0 0-1,0 0 0,0 0 0,-1 1 1,1-1-1,0 0 0,0 0 0,0 0 0,0 0 1,0 0-1,0 0 0,0 0 0,0 0 1,0 0-1,-1 0 0,1 0 0,0 0 1,0 1-1,0-1 0,0 0 0,0 0 0,0 0 1,0 0-1,0 0 0,-1-1 23,-10-8-561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3.151"/>
    </inkml:context>
    <inkml:brush xml:id="br0">
      <inkml:brushProperty name="width" value="0.025" units="cm"/>
      <inkml:brushProperty name="height" value="0.025" units="cm"/>
    </inkml:brush>
  </inkml:definitions>
  <inkml:trace contextRef="#ctx0" brushRef="#br0">1 17 16524,'1'-4'1712,"9"3"-888,6-1-256,12 1 873,8 1-241,9-2-384,3 1-72,5-1-408,-1 1-336,-5 0 1128,-6-1-1032,-7 2 0,-8 2 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1.520"/>
    </inkml:context>
    <inkml:brush xml:id="br0">
      <inkml:brushProperty name="width" value="0.05" units="cm"/>
      <inkml:brushProperty name="height" value="0.05" units="cm"/>
    </inkml:brush>
  </inkml:definitions>
  <inkml:trace contextRef="#ctx0" brushRef="#br0">5 1 16339,'-4'6'889,"5"1"615,6 0-1632,12 2 424,1-1 24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05.586"/>
    </inkml:context>
    <inkml:brush xml:id="br0">
      <inkml:brushProperty name="width" value="0.025" units="cm"/>
      <inkml:brushProperty name="height" value="0.025" units="cm"/>
    </inkml:brush>
  </inkml:definitions>
  <inkml:trace contextRef="#ctx0" brushRef="#br0">39 77 13787,'-1'7'585,"0"1"-1,0-1 1,1 1 0,0 12-1,-15 242 1256,0-98-1175,14-139-578,-4 142 364,6-136-325,1 0 1,1-1-1,11 41 1,-13-65-85,1-1 1,0 1-1,0 0 0,1-1 1,0 0-1,0 0 0,0 0 0,1 0 1,-1 0-1,1-1 0,0 1 1,0-1-1,1 0 0,-1 0 1,1-1-1,0 0 0,0 1 0,0-1 1,1-1-1,-1 1 0,1-1 1,-1 0-1,12 2 0,8 1 100,0-1-1,1-2 1,0 0 0,32-3-1,-25 1-89,176-10 316,-18 0-31,-145 9-216,1 3 1,51 9 0,27 14 69,-43-9-112,89 8 1,15-16-65,173 20 1,-287-21-6,0-2 1,106-8-1,80 5 22,311 14 38,-455-16-38,-83-2-48,-1-1-1,0-2 1,-1-1-1,45-15 0,-45 12-47,0 1 0,0 2 0,0 1 0,47-3-1,-67 8 39,-2 1 2,0-1 1,0 0 0,0 0-1,1-1 1,-1 0-1,0 0 1,0 0-1,0-1 1,-1 0-1,1-1 1,0 0-1,-1 0 1,8-4 0,-7 2-26,0-1 1,0 0 0,-1 0 0,0 0-1,0-1 1,-1 0 0,1 0-1,-2 0 1,1 0 0,-1-1 0,0 0-1,-1 0 1,1 0 0,-2 0 0,4-16-1,13-66 43,-4-1-1,4-138 0,-17 199 3,0 2-7,-1 1 0,-4-29 0,2 47 10,0 1 1,-1-1-1,0 1 1,0 0-1,-1 0 1,0 0 0,0 0-1,-1 0 1,0 1-1,-10-14 1,8 15 10,0-1 1,-1 1-1,1 0 1,-1 0-1,-1 1 1,1 0 0,-1 0-1,0 1 1,0 0-1,-12-4 1,-10-2-9,-50-10 1,61 16 0,-104-21-2,-197-13 0,-84 27-190,-68-3-40,290 0 226,-425-39-273,559 49 273,0 3 0,-50 3 0,-92 18 2,44-3 2,107-15 47,-1-2 1,1-2-1,-1-1 0,1-3 1,-75-19-1,98 22 17,0 0 0,0 1-1,0 0 1,0 1 0,-32 3-1,-79 21 192,127-23-256,-26 3-96,25-3-256,10-4-321,1-6 486,1-4-40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4.967"/>
    </inkml:context>
    <inkml:brush xml:id="br0">
      <inkml:brushProperty name="width" value="0.025" units="cm"/>
      <inkml:brushProperty name="height" value="0.025" units="cm"/>
    </inkml:brush>
  </inkml:definitions>
  <inkml:trace contextRef="#ctx0" brushRef="#br0">125 47 14331,'14'-32'4139,"-8"17"-479,-11 32-1190,-39 97-1468,17-46-877,3 1-1,-17 77 1,40-142-109,0 0 0,1 1-1,-1-1 1,1 1 0,0-1 0,0 1-1,0-1 1,1 1 0,0-1-1,-1 1 1,4 5 0,-3-8 7,0 0 0,0 0-1,0 0 1,0 0 0,1 0 0,-1-1 0,1 1 0,0 0 0,-1-1-1,1 0 1,0 1 0,0-1 0,0 0 0,0 0 0,0 0 0,0 0-1,0 0 1,0 0 0,0-1 0,1 1 0,-1-1 0,0 1 0,0-1 0,4 0-1,10 0-36,0-1 0,1-1 0,-1 0 0,0-1 0,0-1 0,0 0 0,0-1-1,-1-1 1,0-1 0,0 0 0,26-17 0,-37 21-116,0 0 1,0 0-1,0 0 0,0-1 0,-1 1 1,1-1-1,-1 0 0,0 0 0,0-1 1,0 1-1,-1-1 0,1 1 0,1-7 1,7-18-521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5.401"/>
    </inkml:context>
    <inkml:brush xml:id="br0">
      <inkml:brushProperty name="width" value="0.025" units="cm"/>
      <inkml:brushProperty name="height" value="0.025" units="cm"/>
    </inkml:brush>
  </inkml:definitions>
  <inkml:trace contextRef="#ctx0" brushRef="#br0">31 1 15843,'-6'25'1961,"1"4"-1185,0 3-168,-2 3 952,4 4-455,0-2-89,2-2-240,1-2-152,3-5-232,1-2-88,2-9-208,1-2-168,2-5-392,1-3-272,0-4 1656,1-3-984,-2-2-48,1 0-48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5.825"/>
    </inkml:context>
    <inkml:brush xml:id="br0">
      <inkml:brushProperty name="width" value="0.025" units="cm"/>
      <inkml:brushProperty name="height" value="0.025" units="cm"/>
    </inkml:brush>
  </inkml:definitions>
  <inkml:trace contextRef="#ctx0" brushRef="#br0">307 1 16548,'1'0'104,"-1"1"0,1 0 1,-1 0-1,0-1 0,1 1 1,-1 0-1,0 0 0,1-1 1,-1 1-1,0 0 0,0 0 1,0 0-1,1 0 0,-1-1 1,0 1-1,0 0 0,-1 0 1,1 0-1,0 0 0,0-1 1,0 1-1,0 0 0,-1 0 1,1 0-1,0-1 0,-1 1 1,0 1-1,-14 26 833,10-20-308,-23 39 1154,-54 68 1,-49 31-2030,129-143 2,-19 15 272,21-18-24,-1 1-1,1-1 1,-1 1 0,1-1 0,-1 1 0,1-1 0,-1 0-1,1 1 1,-1-1 0,0 0 0,1 0 0,-1 1 0,1-1-1,-1 0 1,0 0 0,1 0 0,-1 0 0,0 0 0,1 0 0,-1 0-1,0 0 1,1 0 0,-1 0 0,0 0 0,1 0 0,-1 0-1,0-1 1,1 1 0,-1 0 0,0-1 0,1 1 0,-1-1 0,-3-5-178</inkml:trace>
  <inkml:trace contextRef="#ctx0" brushRef="#br0" timeOffset="1">35 108 19028,'-3'-3'1896,"4"8"-1143,1 0-305,5 11 1112,3 3-408,4-3-536,2 4-135,7 3-217,6 0-96,2-2-240,4-2-256,2-4-745,3-2-335,0-4 1080,-3 0-232,-1-2-240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6.292"/>
    </inkml:context>
    <inkml:brush xml:id="br0">
      <inkml:brushProperty name="width" value="0.025" units="cm"/>
      <inkml:brushProperty name="height" value="0.025" units="cm"/>
    </inkml:brush>
  </inkml:definitions>
  <inkml:trace contextRef="#ctx0" brushRef="#br0">75 17 17820,'8'-3'487,"-1"0"0,1 0 0,0 1 1,0 0-1,0 1 0,0-1 0,0 2 0,0-1 0,1 1 1,-1 0-1,0 1 0,0 0 0,14 3 0,-18-3-416,0 0-1,0 0 0,0 1 0,0-1 1,0 1-1,0 0 0,0 0 0,0 0 1,-1 1-1,1-1 0,-1 1 1,0 0-1,1 0 0,-1 0 0,-1 0 1,1 1-1,0-1 0,-1 1 1,0 0-1,0-1 0,0 1 0,0 0 1,0 0-1,-1 0 0,0 1 0,2 7 1,-3-2-51,0 0 0,-1 0 0,0 0-1,-1 0 1,0 0 0,0 0 0,-1 0 0,0-1 0,-1 1 0,0-1 0,-1 0 0,1 0 0,-2 0 0,-7 9 0,-1 1 9,-1-1 0,-1 0 1,0-1-1,-38 28 0,6-12 47,44-31-66,-1 1 0,1-1-1,-1 0 1,0-1 0,1 1 0,-1-1 0,0 0 0,0 0 0,-6 0 0,-2-4 13,12 3-23,1-1-1,0 1 1,0 0 0,0 0-1,0 0 1,0-1 0,-1 1-1,1 0 1,0 0 0,0-1-1,0 1 1,0 0 0,0 0-1,0-1 1,0 1 0,0 0-1,0 0 1,0-1 0,0 1-1,0 0 1,0-1 0,0 1-1,0 0 1,0 0-1,0-1 1,0 1 0,0 0-1,0 0 1,0-1 0,1 0-4,0 1 1,-1-1-1,1 0 1,0 1-1,-1-1 1,1 0-1,0 1 1,0-1-1,-1 1 1,1-1-1,0 1 1,0-1-1,0 1 1,0 0-1,0 0 1,-1-1-1,1 1 1,0 0-1,0 0 1,0 0-1,0 0 1,0 0-1,0 0 1,2 0-1,1 2-6,1-1 0,-1 1 0,0 0 0,0 0 0,0 1 0,0-1 0,0 1 0,-1 0 0,1 0 0,-1 0 0,0 0 0,1 0 0,4 8 0,-4-6 7,1 1-1,0-1 1,0 0-1,0-1 0,10 8 1,-9-10 29,0 0-1,0 0 1,1 0 0,-1-1 0,0 1 0,1-2-1,-1 1 1,0-1 0,1 0 0,-1 0-1,1 0 1,-1-1 0,0 0 0,1-1 0,11-3-1,-9 2 65,1-1 0,-1 0-1,0 0 1,0-1-1,-1 0 1,0 0-1,0-1 1,0 0-1,12-12 1,-19 17-82,0 0 0,0 0 0,0-1 0,0 1-1,0 0 1,0 0 0,-1-1 0,1 1 0,0 0 0,-1-1 0,1 1-1,-1-1 1,1 1 0,-1-1 0,0 1 0,0-1 0,1-1 0,-2 2-58,1 0 0,-1 0 0,1 1 0,0-1 0,-1 1 0,1-1 0,-1 0 0,1 1 1,-1-1-1,0 1 0,1-1 0,-1 1 0,1-1 0,-1 1 0,0 0 0,0-1 0,1 1 0,-1 0 1,0 0-1,1-1 0,-1 1 0,0 0 0,0 0 0,0 0 0,1 0 0,-1 0 0,0 0 0,0 0 1,1 0-1,-1 0 0,0 0 0,0 0 0,0 1 0,-5 1-282,1 2-117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19.612"/>
    </inkml:context>
    <inkml:brush xml:id="br0">
      <inkml:brushProperty name="width" value="0.025" units="cm"/>
      <inkml:brushProperty name="height" value="0.025" units="cm"/>
    </inkml:brush>
  </inkml:definitions>
  <inkml:trace contextRef="#ctx0" brushRef="#br0">126 41 11907,'5'-21'1875,"-4"20"-1718,-1 0 1,0 0-1,1 0 1,-1 1-1,0-1 0,0 0 1,0 0-1,0 0 0,0 0 1,0 0-1,0 1 0,0-1 1,0 0-1,0 0 0,0 0 1,-1 0-1,1 0 0,0 1 1,-1-1-1,0-1 0,0 3-37,0 0-1,0 0 1,0 0-1,1 0 1,-1 0-1,0 0 1,0 0 0,1 0-1,-1 0 1,1 1-1,-1-1 1,1 0-1,-1 3 1,0-1 15,-14 43 1,3 0 0,2 1 0,-6 64 0,10-67-91,-1 6-30,-8 55 128,-4 173 1,19-264-121,0-1 0,2 1 1,-1-1-1,2 1 1,0-1-1,5 15 1,-7-25-6,0 1 1,1-1-1,0 0 0,0 1 1,-1-1-1,2 0 1,-1 0-1,0 0 1,1-1-1,-1 1 1,1 0-1,0-1 1,0 0-1,0 0 1,0 0-1,0 0 1,0 0-1,1 0 1,-1-1-1,0 0 1,1 0-1,-1 0 0,1 0 1,0 0-1,-1-1 1,8 1-1,31-2 400,85-13-1,-6-1-46,-60 12-293,0 3 0,0 2 0,94 15 0,-71-4 61,0-3 1,1-4-1,144-8 0,-187-1-41,427-19 707,-451 21-795,385-14 150,-340 11-136,1 4 1,-1 2-1,0 4 1,0 1-1,62 17 0,-60-13 10,128 3-1,-121-11-44,81 13 1,-135-12-2,0 1 0,27 11 0,-34-11 20,0-1 0,0 0 1,0 0-1,1-1 0,-1-1 0,1 0 1,0 0-1,18-1 0,18-7 2,-35 4-5,1 0-1,0 1 1,-1 0 0,1 1-1,27 4 1,-23-2 3,1-1 0,0-1 0,0 0 0,-1-1 1,1-2-1,0 1 0,22-8 0,-37 9-9,0 0-1,-1 0 1,1-1-1,-1 1 1,0-1-1,1 0 1,-1 0-1,0 0 1,0 0-1,0-1 0,0 1 1,-1-1-1,1 0 1,-1 0-1,0 0 1,1 0-1,-1 0 1,0 0-1,-1 0 1,4-7-1,-1-5-10,0 0 0,0 0-1,2-29 1,0 4 20,1 0 5,-2 0 0,-1 0 0,-4-80 0,-2 107-12,0 0 0,-1 1 0,0-1 0,-1 1 0,-1 0 0,1 0 0,-2 1 0,0-1 0,0 1 0,-13-16 0,-7-6 59,-57-55 1,62 67-45,8 9-30,0 0-1,-1 1 1,-1 0 0,1 1-1,-2 1 1,1 0 0,-1 1-1,0 1 1,-1 1 0,0 0-1,0 1 1,0 0 0,-1 2-1,-26-3 1,-225-16-41,33 4 18,-958-41-1191,798 66 1253,-188-5 195,500-5-186,-1 5-1,-117 17 0,175-15-36,0 0 11,-34 2-1,55-6-5,-1 0 0,1-1 0,-1 1-1,1-1 1,0 0 0,0-1 0,-1 1 0,1-1 0,0-1-1,-10-4 1,14 6-51,1 0 0,-1 0 0,1-1 0,-1 1-1,1 0 1,-1-1 0,1 1 0,0 0 0,0-1 0,0 0-1,0 1 1,0-1 0,-1-2 0,2 3 14,-1 0 0,1 1 0,0-1 0,0 0 0,0 1 0,0-1 0,1 1 0,-1-1 0,0 0 0,0 1 0,0-1 1,0 1-1,1-1 0,-1 1 0,0-1 0,0 1 0,1-1 0,-1 1 0,0-1 0,1 1 0,-1-1 0,1 1 0,-1-1 0,1 1 0,-1 0 0,1-1 0,-1 1 1,1 0-1,-1-1 0,1 1 0,-1 0 0,1 0 0,-1-1 0,1 1 0,0 0 0,-1 0 0,1 0 0,-1 0 0,1 0 0,0 0 0,-1 0 0,1 0 0,0 0 0,12-1-385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0.902"/>
    </inkml:context>
    <inkml:brush xml:id="br0">
      <inkml:brushProperty name="width" value="0.025" units="cm"/>
      <inkml:brushProperty name="height" value="0.025" units="cm"/>
    </inkml:brush>
  </inkml:definitions>
  <inkml:trace contextRef="#ctx0" brushRef="#br0">8 1 18580,'3'1'1744,"4"6"-1272,-7 12-175,-6 5 815,2 6-608,0 6-136,2 6-48,1-1-32,2 1-136,4-2-56,-1-6-152,3-2-104,-1-6-456,-3-5-288,-3-11-601,0-8 1153,-7-4-224,-5-11-280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1.325"/>
    </inkml:context>
    <inkml:brush xml:id="br0">
      <inkml:brushProperty name="width" value="0.025" units="cm"/>
      <inkml:brushProperty name="height" value="0.025" units="cm"/>
    </inkml:brush>
  </inkml:definitions>
  <inkml:trace contextRef="#ctx0" brushRef="#br0">1 30 18084,'0'3'1904,"4"-3"-1272,13 0-240,6 0 985,11-3-601,7 0-112,7-1-464,4 0-344,2-1-784,2 1 848,-8-2-176,-3 2-176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1.730"/>
    </inkml:context>
    <inkml:brush xml:id="br0">
      <inkml:brushProperty name="width" value="0.025" units="cm"/>
      <inkml:brushProperty name="height" value="0.025" units="cm"/>
    </inkml:brush>
  </inkml:definitions>
  <inkml:trace contextRef="#ctx0" brushRef="#br0">33 31 16492,'3'-3'345,"0"1"1,0-1 0,0 0 0,1 1 0,-1 0-1,1-1 1,-1 2 0,1-1 0,0 0 0,0 1-1,0-1 1,0 1 0,0 0 0,0 1 0,0-1 0,0 1-1,5-1 1,-4 1-194,-1 0 0,1 0 0,-1 0 0,1 1 1,0 0-1,-1 0 0,1 0 0,-1 0 0,0 0 0,1 1 0,-1 0 0,0 0 0,0 0 0,0 1 0,5 3 0,-7-4-146,-1 0 0,1-1 0,-1 1 0,0 0 0,0 0 0,0 0 0,0 0 0,0 1 0,0-1 1,0 0-1,-1 0 0,1 1 0,-1-1 0,1 0 0,-1 0 0,0 1 0,0-1 0,0 0 0,0 1 0,-1-1 0,1 0 0,-1 0 0,1 1 0,-1-1 0,0 0 0,0 0 0,0 0 0,0 0 0,0 0 0,0 0 0,-2 2 0,-5 9 19,-1-1 0,-1 0 0,-17 17 0,18-20-22,-20 19 0,19-19 0,0 1 0,0 0 1,1 0-1,0 1 0,1 0 0,0 0 1,1 1-1,-9 18 0,16-28 1,-1-1-1,1 0 0,-1 0 1,1 1-1,0-1 0,-1 0 1,1 1-1,0-1 0,0 0 1,0 1-1,0-1 0,0 0 0,1 1 1,-1-1-1,0 0 0,0 1 1,1-1-1,-1 0 0,1 1 1,-1-1-1,1 0 0,0 0 1,0 0-1,-1 0 0,1 0 0,0 0 1,0 0-1,0 0 0,0 0 1,0 0-1,0 0 0,0 0 1,0-1-1,1 1 0,-1 0 1,0-1-1,0 1 0,1-1 0,-1 1 1,0-1-1,0 0 0,1 0 1,-1 1-1,3-1 0,8 1-11,-1 0-1,1-1 0,0 0 1,13-3-1,-18 3-41,13-3-85,1-1 0,-1-1 0,32-12 0,-20 3 11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2.210"/>
    </inkml:context>
    <inkml:brush xml:id="br0">
      <inkml:brushProperty name="width" value="0.025" units="cm"/>
      <inkml:brushProperty name="height" value="0.025" units="cm"/>
    </inkml:brush>
  </inkml:definitions>
  <inkml:trace contextRef="#ctx0" brushRef="#br0">227 0 19604,'-10'9'1577,"-7"4"-1193,-4 4-152,-2 7 592,-2 6-256,1 5-240,1 2-96,1-2-144,5-1-88,4-4-136,5-6-184,-1-8-520,2-9-168,3-15 744,1-8-185,3-8-143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1.937"/>
    </inkml:context>
    <inkml:brush xml:id="br0">
      <inkml:brushProperty name="width" value="0.05" units="cm"/>
      <inkml:brushProperty name="height" value="0.05" units="cm"/>
    </inkml:brush>
  </inkml:definitions>
  <inkml:trace contextRef="#ctx0" brushRef="#br0">189 150 14435,'-15'8'401,"0"0"0,1 1 0,0 1 0,0 1 0,1-1 0,0 2 0,-16 19 0,22-22-279,0 0 0,1 0 0,0 1 1,0-1-1,1 1 0,1 1 0,0-1 1,0 1-1,1 0 0,0 0 1,0 0-1,0 13 0,3-20-86,0-1 1,-1 0-1,2 1 0,-1-1 0,0 0 0,1 0 1,-1 1-1,1-1 0,0 0 0,0 0 1,2 4-1,-2-5-11,0-1 0,0 0 0,0 1 1,0-1-1,1 0 0,-1 0 0,0 0 0,1 0 0,-1 0 1,0 0-1,1 0 0,-1 0 0,1 0 0,0-1 1,-1 1-1,1-1 0,0 1 0,-1-1 0,1 0 1,0 0-1,-1 1 0,1-1 0,0 0 0,-1 0 0,3-1 1,7 0 76,0-2 1,0 1-1,0-1 0,0-1 1,0 0-1,-1 0 1,0-1-1,19-12 1,76-59 576,-102 73-653,155-137 796,-138 120-790,0-2 1,-2-1-1,-1 0 1,-1-1 0,16-31-1,-31 53-37,0 1 0,0-1 0,-1 0 0,1 1 0,0-1 0,-1 0 0,0 0 0,1 1 0,-1-1 0,0-2 0,0 3 3,0 1-1,0 0 1,0 0 0,0-1 0,0 1 0,0 0-1,0 0 1,0 0 0,-1-1 0,1 1 0,0 0 0,0 0-1,0 0 1,0 0 0,-1-1 0,1 1 0,0 0 0,0 0-1,0 0 1,-1 0 0,1 0 0,0 0 0,0-1 0,-1 1-1,1 0 1,0 0 0,0 0 0,0 0 0,-1 0 0,1 0-1,0 0 1,0 0 0,-1 0 0,1 0 0,0 0-1,0 0 1,-1 0 0,1 0 0,0 1 0,-1-1 0,-2 1-13,-1 1 0,1 0 1,-1 0-1,1 0 1,0 0-1,0 0 0,0 1 1,-4 3-1,-15 18 15,0 1-1,2 1 1,-23 37 0,32-46 61,1 1 0,1 1 0,1 0 0,0 0 1,1 0-1,-6 33 0,12-47-32,0 1 0,1 0 0,-1-1 0,1 1 0,1 0 0,-1-1 0,1 1 1,0-1-1,0 1 0,0-1 0,4 9 0,-4-11-11,1-1 0,-1 0 0,1 1 0,0-1 0,-1 0 0,1 1-1,0-1 1,0 0 0,1-1 0,-1 1 0,0 0 0,1 0 0,-1-1 0,1 0 0,-1 1 0,1-1 0,0 0 0,-1 0 0,1-1 0,0 1 0,0 0 0,0-1 0,0 0 0,3 0-1,3 0 11,0 0 0,1-2 0,-1 1 0,0-1 0,0 0 0,0-1 0,0 0-1,0 0 1,0-1 0,-1 0 0,0-1 0,8-5 0,8-7 52,0-1 0,32-32 0,-33 28 6,-1-2 1,31-44-1,-69 97 11,2 0 1,1 1-1,2 0 0,-12 43 1,20-62-158,0 1 0,1-1 1,0 1-1,0 0 1,1-1-1,2 24 0,-1-34 35,-1 0-1,2-1 1,-1 1-1,0 0 0,0 0 1,0-1-1,0 1 1,0 0-1,0-1 0,1 1 1,-1 0-1,0 0 0,1-1 1,-1 1-1,1-1 1,-1 1-1,0 0 0,1-1 1,-1 1-1,1-1 1,0 1-1,-1-1 0,1 1 1,-1-1-1,1 1 1,0-1-1,1 1 0,-1-1 9,0 0-1,0-1 0,0 1 0,0 0 1,0-1-1,0 1 0,0-1 0,0 1 1,0-1-1,0 1 0,0-1 0,0 0 1,0 1-1,-1-1 0,1 0 0,0 0 1,0 1-1,-1-1 0,1 0 0,0-2 1,15-21-342</inkml:trace>
  <inkml:trace contextRef="#ctx0" brushRef="#br0" timeOffset="1">824 12 18284,'-7'0'960,"-6"8"-960,0-1-8,0 4 464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2.616"/>
    </inkml:context>
    <inkml:brush xml:id="br0">
      <inkml:brushProperty name="width" value="0.025" units="cm"/>
      <inkml:brushProperty name="height" value="0.025" units="cm"/>
    </inkml:brush>
  </inkml:definitions>
  <inkml:trace contextRef="#ctx0" brushRef="#br0">0 0 16876,'6'9'1984,"7"1"-1016,1 0-352,9 1 953,3-1-281,7 2-264,0-1-304,1 1-1008,-1-2 400,-8-5-120,-4-3-120,-7-2-48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3.086"/>
    </inkml:context>
    <inkml:brush xml:id="br0">
      <inkml:brushProperty name="width" value="0.025" units="cm"/>
      <inkml:brushProperty name="height" value="0.025" units="cm"/>
    </inkml:brush>
  </inkml:definitions>
  <inkml:trace contextRef="#ctx0" brushRef="#br0">66 62 16556,'14'-10'996,"0"1"1,1 0-1,0 1 1,22-8 0,-33 14-845,0 1 0,0-1 1,0 1-1,0 0 0,0 0 1,1 1-1,-1-1 0,0 1 0,1 0 1,-1 0-1,0 0 0,0 1 0,1-1 1,-1 1-1,0 0 0,0 0 1,0 1-1,0-1 0,0 1 0,0 0 1,0 0-1,5 4 0,-7-4-132,-1-1 0,1 1 0,-1 0 0,0 0 0,1 0 0,-1 0 0,0 0 0,0 0 0,0 0 0,-1 0 0,1 0-1,0 0 1,-1 0 0,0 1 0,1-1 0,-1 0 0,0 0 0,0 1 0,0-1 0,0 0 0,-1 0 0,1 0 0,-1 1 0,1-1-1,-1 0 1,0 0 0,0 0 0,1 0 0,-3 3 0,-3 5-11,1 0 0,-2-1 0,1 1 0,-13 12 0,-69 61 18,68-67-24,0 2 0,0 1 0,2 0 0,0 2 0,-14 21 0,31-40-1,0-1-1,0 1 1,0-1-1,0 1 0,0 0 1,1-1-1,-1 1 1,1-1-1,-1 1 0,1 0 1,-1 0-1,1-1 1,0 1-1,0 0 0,0 0 1,0-1-1,0 1 1,1 2-1,-1-3 1,1 0-1,0 0 1,0 0-1,-1 0 1,1 0-1,0 0 1,0 0-1,0-1 1,0 1-1,0 0 1,0-1 0,1 1-1,-1 0 1,0-1-1,0 0 1,0 1-1,0-1 1,1 1-1,-1-1 1,0 0-1,0 0 1,1 0 0,-1 0-1,0 0 1,2 0-1,32-1-233,0 0 1,-1-3-1,47-10 0,-71 12 148,-1-1 0,0 0-1,1-1 1,10-6 0,-3-1-159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9.152"/>
    </inkml:context>
    <inkml:brush xml:id="br0">
      <inkml:brushProperty name="width" value="0.025" units="cm"/>
      <inkml:brushProperty name="height" value="0.025" units="cm"/>
    </inkml:brush>
  </inkml:definitions>
  <inkml:trace contextRef="#ctx0" brushRef="#br0">1 1 15563,'11'3'1841,"9"1"-993,-1-4-320,8 0 1312,3 1-743,6 2-401,1-3-120,-2-1-520,4 1-312,-6 1-656,-5-1-25,-12 0 673,-2-3-216,-12 2-160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9.556"/>
    </inkml:context>
    <inkml:brush xml:id="br0">
      <inkml:brushProperty name="width" value="0.025" units="cm"/>
      <inkml:brushProperty name="height" value="0.025" units="cm"/>
    </inkml:brush>
  </inkml:definitions>
  <inkml:trace contextRef="#ctx0" brushRef="#br0">0 55 17028,'16'7'1696,"9"-7"-1128,-1-5-232,12-2 664,1-2-287,2 0-649,2-1-384,-2 2 296,-3 3-177,-9-3-103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29.976"/>
    </inkml:context>
    <inkml:brush xml:id="br0">
      <inkml:brushProperty name="width" value="0.025" units="cm"/>
      <inkml:brushProperty name="height" value="0.025" units="cm"/>
    </inkml:brush>
  </inkml:definitions>
  <inkml:trace contextRef="#ctx0" brushRef="#br0">210 1 17764,'-3'0'242,"0"0"0,0-1 0,0 2 0,0-1 0,0 0 0,1 1 0,-1-1 0,0 1 0,0 0 0,0 0 0,1 0 0,-1 0 0,0 0 0,1 1 0,-1-1 0,1 1 0,-1 0 0,1-1 0,0 1 0,0 0 0,0 1 0,0-1 0,0 0 0,-2 5 0,2-5-207,1 0 0,-1 0 0,1 0 0,0 0 0,0 0 0,0 0 0,0 1 0,0-1 1,0 0-1,0 1 0,1-1 0,-1 0 0,1 1 0,0-1 0,0 1 0,0-1 0,0 1 0,0-1 1,1 1-1,-1-1 0,1 0 0,-1 1 0,1-1 0,0 0 0,0 1 0,0-1 0,0 0 0,0 0 1,3 3-1,2 1-30,0-1 1,1 0 0,0 0 0,0-1-1,1 0 1,-1 0 0,1-1 0,8 3-1,-9-4-16,0 0-1,-1 1 1,1 0-1,-1 0 1,0 0-1,0 1 1,-1 0-1,1 0 1,-1 0-1,1 1 1,7 9-1,-12-12 6,0 0-1,1 1 1,-1-1 0,0 0-1,0 1 1,0 0 0,0-1-1,-1 1 1,1-1-1,-1 1 1,0 0 0,1 0-1,-1-1 1,0 1 0,-1 3-1,0-1 2,0 1 0,-1-1 0,1 0 0,-1 0 0,0 0 0,0 0-1,-4 5 1,-2 3 4,-1-1 1,0-1-1,0 1 0,-20 16 0,18-19 21,0 0-1,0-1 1,-1-1-1,0 0 1,-17 8-1,24-13-54,0 0 0,0 0 0,-1 0 1,1 0-1,-1-1 0,1 0 0,-1 0 0,1-1 0,-1 1 0,1-1 0,-1-1 0,1 1 0,-1-1 1,1 1-1,-11-4 0,14 3-24,0 0 0,0-1 0,0 1 0,0 0 0,0-1 0,0 1 0,0-1 0,0 0 0,0 1 1,1-1-1,-1 0 0,1 0 0,0 0 0,-1 0 0,1-1 0,0 1 0,-1-4 0,0 0 5,0-1 1,1 1-1,0-1 0,-1-12 0,2-26-315</inkml:trace>
  <inkml:trace contextRef="#ctx0" brushRef="#br0" timeOffset="1">181 10 17508,'0'7'1832,"9"0"-1104,2-1-272,7 1 745,5-1-177,1-5-456,5 0-488,2-2-920,-1-3-16,0-6 624,0 0-249,-2-2-199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0.395"/>
    </inkml:context>
    <inkml:brush xml:id="br0">
      <inkml:brushProperty name="width" value="0.025" units="cm"/>
      <inkml:brushProperty name="height" value="0.025" units="cm"/>
    </inkml:brush>
  </inkml:definitions>
  <inkml:trace contextRef="#ctx0" brushRef="#br0">67 1 16083,'-1'2'359,"1"1"-1,-1 0 0,0-1 1,0 1-1,-1-1 0,1 1 1,0-1-1,-1 1 0,0-1 0,1 0 1,-4 3-1,-4 8 689,2-1-562,1-1-1,0 1 1,-8 26 0,13-33-455,-1-1-1,1 1 1,0 1 0,0-1 0,1 0 0,-1 0 0,1 0-1,0 0 1,0 0 0,1 0 0,0 1 0,0-1 0,2 6-1,-2-9-56,0 1-1,1-1 0,0 0 1,-1 0-1,1 0 0,0 0 1,0 0-1,0 0 0,0 0 1,1-1-1,-1 1 0,0-1 1,1 1-1,-1-1 0,1 0 0,-1 0 1,1 0-1,-1 0 0,1-1 1,0 1-1,0-1 0,-1 1 1,1-1-1,0 0 0,3 0 1,5-1-295,-1 0 0,1 0 1,0-1-1,-1 0 0,12-5 1,-11 4-203,-1-1 1,1 0-1,-1-1 1,0 0-1,0-1 1,-1 0-1,0 0 1,0-1 0,0 0-1,-1-1 1,15-16-1,-19 12 74,-10 8 635,4 4-69,0 0 0,0 0 0,0 0 0,0 0 0,0 1 0,0-1 0,0 1 0,1-1 0,-1 1 0,-2 1 0,-2 1 221,0 0 0,0 0 0,1 1 0,0 0 0,-1 0 0,1 0 0,1 1 0,-1 0 0,1 0 0,0 0-1,0 0 1,0 1 0,1-1 0,-1 1 0,2 0 0,-1 0 0,1 0 0,-1 1 0,-1 11 0,3-8-242,0-1 1,0 1-1,1 0 1,1-1-1,0 1 1,0-1-1,1 1 1,0-1-1,0 0 0,1 0 1,0 0-1,1 0 1,6 11-1,-2-5-209,1 1 0,18 22-1,-10-18-118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0.861"/>
    </inkml:context>
    <inkml:brush xml:id="br0">
      <inkml:brushProperty name="width" value="0.025" units="cm"/>
      <inkml:brushProperty name="height" value="0.025" units="cm"/>
    </inkml:brush>
  </inkml:definitions>
  <inkml:trace contextRef="#ctx0" brushRef="#br0">1 0 17052,'13'5'1816,"7"-4"-1128,4-1-248,8 0 713,6 0-161,1-1-408,1-1-448,-6 1-824,-5 1-168,-13 0 656,-7 3-233,-11 2-151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1.310"/>
    </inkml:context>
    <inkml:brush xml:id="br0">
      <inkml:brushProperty name="width" value="0.025" units="cm"/>
      <inkml:brushProperty name="height" value="0.025" units="cm"/>
    </inkml:brush>
  </inkml:definitions>
  <inkml:trace contextRef="#ctx0" brushRef="#br0">1 45 16876,'18'3'1992,"7"-3"-1296,9-6-312,2 0 929,5-2-721,-2 1-432,-7-2 72,-4 3-152,-9 1-192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1.856"/>
    </inkml:context>
    <inkml:brush xml:id="br0">
      <inkml:brushProperty name="width" value="0.025" units="cm"/>
      <inkml:brushProperty name="height" value="0.025" units="cm"/>
    </inkml:brush>
  </inkml:definitions>
  <inkml:trace contextRef="#ctx0" brushRef="#br0">0 57 14059,'5'-5'633,"0"1"1,0-1-1,1 1 0,-1 0 1,1 0-1,0 0 0,0 1 1,0 0-1,8-3 0,-5 3-221,0 0-1,0 1 1,0 0-1,0 0 1,0 1-1,11 0 1,-19 1-406,-1 0 0,0 0 1,1 0-1,-1-1 0,1 1 1,-1 0-1,1 0 0,-1 0 0,0 0 1,1 1-1,-1-1 0,1 0 0,-1 0 1,0 0-1,1 0 0,-1 0 0,1 0 1,-1 1-1,0-1 0,1 0 1,-1 0-1,0 1 0,1-1 0,-1 0 1,0 0-1,1 1 0,-1-1 0,0 0 1,0 1-1,1-1 0,-1 0 0,0 1 1,0-1-1,0 1 0,0-1 1,1 0-1,-1 1 0,0-1 0,0 1 1,0-1-1,0 0 0,0 1 0,0-1 1,0 1-1,0-1 0,0 1 0,0-1 1,0 0-1,0 1 0,-1-1 1,1 1-1,0-1 0,0 0 0,0 1 1,0-1-1,-1 0 0,1 1 0,0-1 1,-1 1-1,-15 21 10,-28 18 41,27-26-49,-21 24 1,34-35-5,1 1-1,0 1 1,0-1 0,0 0 0,0 1 0,1 0 0,-1-1 0,1 1 0,1 0-1,-1 0 1,-1 7 0,3-11 3,0 1 1,0 0-1,0 0 0,0 0 0,0-1 0,0 1 1,0 0-1,1 0 0,-1 0 0,1-1 1,-1 1-1,1 0 0,0-1 0,0 1 0,-1 0 1,1-1-1,0 1 0,0-1 0,1 1 1,-1-1-1,0 0 0,0 1 0,1-1 0,-1 0 1,1 0-1,-1 0 0,1 0 0,-1 0 1,1 0-1,0-1 0,-1 1 0,1 0 0,0-1 1,0 0-1,-1 1 0,1-1 0,3 0 1,5 2-23,0-1 1,0-1 0,1 0 0,-1 0 0,14-3-1,-3-1-257,1-1 0,-1-1-1,0-1 1,-1-1-1,1-1 1,18-11-1,-1-1-141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2.289"/>
    </inkml:context>
    <inkml:brush xml:id="br0">
      <inkml:brushProperty name="width" value="0.025" units="cm"/>
      <inkml:brushProperty name="height" value="0.025" units="cm"/>
    </inkml:brush>
  </inkml:definitions>
  <inkml:trace contextRef="#ctx0" brushRef="#br0">87 1 17332,'-5'11'829,"0"0"0,-1-1 0,0 0 0,-9 11 0,8-13-514,2 1 1,-1-1 0,1 1-1,0 0 1,0 0 0,-3 14-1,6-17-233,0 1-1,0-1 0,1 1 0,0 0 1,0 0-1,1 12 0,0-17-104,1 0-1,-1 0 1,1 1-1,0-1 0,0 0 1,0 0-1,0 0 1,0 0-1,0 0 1,0-1-1,1 1 0,-1 0 1,0-1-1,1 1 1,0 0-1,-1-1 1,1 0-1,0 1 0,0-1 1,0 0-1,0 0 1,0 0-1,0 0 1,0 0-1,2 0 0,5 2-228,0-1-1,0 0 0,0 0 0,0-1 1,1-1-1,-1 1 0,0-1 0,0-1 1,1 1-1,-1-2 0,12-2 1,-2-1-364,-1-1 0,1-1 1,-1-1-1,22-12 1,-39 19 619,1 1-1,-1-1 1,0 0 0,1 0 0,-1 0-1,0 0 1,0 0 0,1 0 0,-1 0 0,0 0-1,1-3 1,-5 4 563,-9 6 230,-5 6 186,1 0-1,-21 23 0,31-30-885,1 0-1,1 0 0,-1 1 0,1 0 0,0 0 0,0 0 0,1 1 0,0-1 0,0 1 0,-3 10 0,5-16-133,1 0-1,0 1 1,-1-1 0,1 0 0,0 0 0,0 1-1,0-1 1,0 0 0,0 0 0,0 1-1,0-1 1,0 0 0,1 0 0,-1 1 0,0-1-1,1 0 1,-1 0 0,1 0 0,-1 0-1,1 1 1,0-1 0,-1 0 0,1 0-1,0 0 1,0 0 0,0-1 0,0 1 0,0 0-1,0 0 1,0 0 0,0-1 0,0 1-1,0 0 1,0-1 0,0 1 0,0-1 0,0 0-1,1 1 1,-1-1 0,0 0 0,0 0-1,1 0 1,-1 1 0,0-1 0,2-1 0,24 2-440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4.420"/>
    </inkml:context>
    <inkml:brush xml:id="br0">
      <inkml:brushProperty name="width" value="0.05" units="cm"/>
      <inkml:brushProperty name="height" value="0.05" units="cm"/>
    </inkml:brush>
  </inkml:definitions>
  <inkml:trace contextRef="#ctx0" brushRef="#br0">152 1 18372,'-21'18'1360,"-54"53"1443,68-64-2503,1 1 1,0 0-1,0 0 1,1 1-1,0-1 1,0 1-1,-6 17 1,10-24-281,1 0 1,-1-1 0,0 1-1,1 0 1,-1 0 0,1-1 0,0 1-1,-1 0 1,1 0 0,0 0-1,0 0 1,0-1 0,1 1-1,-1 0 1,0 0 0,1 0 0,-1-1-1,1 1 1,-1 0 0,1 0-1,0-1 1,0 1 0,0-1 0,0 1-1,0-1 1,0 1 0,0-1-1,0 1 1,1-1 0,-1 0-1,0 0 1,1 0 0,-1 0 0,1 0-1,0 0 1,-1 0 0,1 0-1,0 0 1,-1-1 0,1 1-1,3 0 1,8 1-13,0-1 0,-1 0 0,2 0 0,-1-1 0,13-2-1,6 0 61,-28 2-68,0 0 0,0 1 0,-1-1 1,1 1-1,-1-1 0,1 1 0,0 0 0,-1 1 0,0-1 0,1 0 1,-1 1-1,0 0 0,0 0 0,1 0 0,-1 0 0,-1 0 1,1 1-1,4 4 0,-4-2-9,0-1 1,-1 0-1,1 1 0,-1 0 0,-1-1 1,1 1-1,0 0 0,-1 0 1,0 0-1,-1 0 0,1 0 1,-1 0-1,0 6 0,0 0-6,-1-1 0,0 1 0,-1-1 0,0 1 0,-5 12 0,6-19 28,0 0 0,0-1 0,-1 1 0,0 0 0,1-1 0,-1 0 0,-1 1 0,1-1-1,0 0 1,-1 0 0,0 0 0,1 0 0,-1-1 0,0 1 0,-1-1 0,1 0 0,-5 3 0,6-4-7,0-1-1,0 0 1,0 1 0,0-1-1,0 0 1,0 0 0,0 0-1,0-1 1,1 1 0,-1 0 0,0-1-1,0 1 1,0-1 0,0 1-1,0-1 1,1 0 0,-1 0-1,0 0 1,1 0 0,-1 0 0,1 0-1,-1-1 1,1 1 0,-1 0-1,1-1 1,0 1 0,0-1-1,-1 1 1,1-1 0,1 0 0,-1 0-1,-1-2 1,-1-1-221,1 0 1,-1-1-1,1 1 1,1 0-1,-1-1 0,1 1 1,0-1-1,0 1 1,0-1-1,1-8 0,0 12 195,0-1 0,1 1-1,-1-1 1,1 1 0,-1 0 0,1-1-1,0 1 1,0 0 0,0 0-1,0-1 1,0 1 0,0 0-1,1 0 1,-1 0 0,1 0-1,0 1 1,-1-1 0,1 0 0,0 1-1,0-1 1,4-2 0,15 0-535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2.655"/>
    </inkml:context>
    <inkml:brush xml:id="br0">
      <inkml:brushProperty name="width" value="0.05" units="cm"/>
      <inkml:brushProperty name="height" value="0.05" units="cm"/>
    </inkml:brush>
  </inkml:definitions>
  <inkml:trace contextRef="#ctx0" brushRef="#br0">0 170 15955,'23'-30'2164,"-15"19"-1328,0 0 0,0 1 1,1 0-1,0 1 0,0 0 1,19-14-1,-28 23-802,0 0 0,1 0-1,-1-1 1,0 1 0,0 0 0,1 0-1,-1 0 1,0-1 0,1 1 0,-1 0-1,0 0 1,1 0 0,-1 0-1,0 0 1,0 0 0,1 0 0,-1 0-1,0 0 1,1 0 0,-1 0 0,0 0-1,1 0 1,-1 0 0,0 0 0,1 0-1,-1 0 1,0 0 0,1 0 0,-1 0-1,1 1 1,-1 9 348,-10 17-427,10-25 52,-21 44-343,3 1 1,1 0 0,-12 61-1,29-107 327,-2 7-39,1 0 0,1-1 0,-1 14 1,1-20 45,0 1 0,0-1-1,0 1 1,1-1 0,-1 1 0,0-1 0,1 1 0,-1-1 0,1 1 0,-1-1 0,1 1 0,0-1 0,0 0 0,-1 1 0,1-1 0,0 0 0,0 0 0,0 1 0,1-1 0,-1 0 0,0 0 0,0 0 0,0-1 0,1 1 0,2 1 0,0-1 13,0 0 1,1 0-1,-1-1 0,0 0 1,0 0-1,1 0 1,-1 0-1,0 0 0,1-1 1,-1 0-1,0 0 1,7-3-1,7-3 39,25-13 0,-37 17-38,55-33 56,0-2-1,-3-2 1,-1-3 0,81-80 0,-131 116-83,0 0-14,0 1 0,-1-1-1,0 0 1,0-1 0,5-9 0,-7 7-74,-9 10-9,-13 16-54,5 0 110,0 1 0,-14 26 0,23-35 75,1-1 0,-1 0-1,1 1 1,1-1 0,-1 1 0,1 0-1,0 0 1,1 0 0,-1 12 0,2-18-2,0-1 0,0 0 0,0 1 0,0-1 0,0 0 0,0 1-1,1-1 1,-1 0 0,0 1 0,1-1 0,-1 0 0,1 0 0,-1 1 0,1-1 0,-1 0 0,1 0 0,0 0 0,0 0 0,0 0 0,-1 0 0,1 0 0,0 0 0,0 0 0,0 0 0,1 0 0,-1-1 0,0 1 0,0 0 0,0-1 0,0 1-1,1-1 1,-1 1 0,0-1 0,1 0 0,-1 0 0,0 1 0,1-1 0,0 0 0,4-1 57,-1 1-1,0-1 1,1 0-1,-1 0 1,0-1-1,0 0 1,0 0-1,8-4 1,16-10 230,0-1-1,-2-2 1,37-32 0,68-74 236,-121 114-536,-25 26-77,1 1 0,1 0 0,-16 29 0,-26 60-2,21-20 28,30-76-56,0 1-1,1-1 1,0 1 0,0-1-1,1 1 1,1 19-1,5-16-675,4-12 21,-7-2 699,-1 0-1,1 0 1,0 0-1,-1 0 0,1 0 1,-1-1-1,1 1 1,-1-1-1,1 1 0,0-3 1,14-25-417,1-9-195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3.088"/>
    </inkml:context>
    <inkml:brush xml:id="br0">
      <inkml:brushProperty name="width" value="0.025" units="cm"/>
      <inkml:brushProperty name="height" value="0.025" units="cm"/>
    </inkml:brush>
  </inkml:definitions>
  <inkml:trace contextRef="#ctx0" brushRef="#br0">1 5 17740,'0'-4'1760,"6"5"-1008,2 2-320,8-3 905,4 6-225,9-4-408,5 4-168,6 1-352,0 1-200,-2-4-664,-4-4-208,-8 0 696,-12-3-168,-15-1-136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3.521"/>
    </inkml:context>
    <inkml:brush xml:id="br0">
      <inkml:brushProperty name="width" value="0.025" units="cm"/>
      <inkml:brushProperty name="height" value="0.025" units="cm"/>
    </inkml:brush>
  </inkml:definitions>
  <inkml:trace contextRef="#ctx0" brushRef="#br0">1 18 15747,'4'11'1537,"12"-8"-921,7-3-288,11-3 624,6-1-304,7-2-736,2-2-1616,-2 4 1568,-1-1-280,-7 4-312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4.015"/>
    </inkml:context>
    <inkml:brush xml:id="br0">
      <inkml:brushProperty name="width" value="0.025" units="cm"/>
      <inkml:brushProperty name="height" value="0.025" units="cm"/>
    </inkml:brush>
  </inkml:definitions>
  <inkml:trace contextRef="#ctx0" brushRef="#br0">47 1 18372,'2'0'1680,"-4"4"-1136,0 6-248,-6 10 801,1 1-193,0 8-400,-1 0-176,2 5-200,0-4-8,3-1-208,3-5-240,2-7-600,2-1 1184,2-13-408,4 1-64,3-4-128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4.483"/>
    </inkml:context>
    <inkml:brush xml:id="br0">
      <inkml:brushProperty name="width" value="0.025" units="cm"/>
      <inkml:brushProperty name="height" value="0.025" units="cm"/>
    </inkml:brush>
  </inkml:definitions>
  <inkml:trace contextRef="#ctx0" brushRef="#br0">86 1 17276,'-29'36'2068,"22"-28"-1757,0-1 1,1 1 0,-11 17 0,14-19-177,0 0 0,0 1 0,1-1 0,0 1 0,0-1 0,1 1 0,-1-1 0,1 1 0,1 0 0,-1 9 1,2-13-117,-1 0 0,0 0 0,1 0 0,0 0 0,0 0 0,0 0 0,0 0 0,0 0-1,0 0 1,1 0 0,0-1 0,-1 1 0,1 0 0,0-1 0,0 0 0,0 1 0,1-1 0,-1 0 0,0 0 0,1 0 0,0 0 0,-1-1 0,1 1 0,3 1 0,1-1 11,0 1 0,0-1 0,1-1-1,-1 1 1,1-1 0,-1 0-1,1-1 1,-1 0 0,1 0-1,-1-1 1,1 1 0,-1-2 0,1 1-1,-1-1 1,0 0 0,8-4-1,-12 5 23,1 0 1,0-1-1,-1 0 0,1 0 0,-1 0 0,1 0 1,-1-1-1,0 1 0,0-1 0,0 0 0,-1 0 1,1 0-1,-1 0 0,1 0 0,-1-1 0,0 1 1,0-1-1,0 1 0,-1-1 0,0 0 0,1 0 1,-1 0-1,0 0 0,-1 0 0,1 1 0,-1-1 1,0 0-1,0-1 0,0 1 0,0 0 0,-1-4 1,0 4-36,-1 0 1,1 0-1,-1 0 1,0 1-1,0-1 1,0 0 0,0 1-1,-1-1 1,1 1-1,-1 0 1,0 0-1,0 0 1,0 0-1,0 0 1,-1 1 0,-6-4-1,8 4-12,0 1-1,0 0 1,0 0-1,0 0 1,0 0-1,0 0 1,-1 1-1,1-1 1,0 1-1,-1-1 1,1 1-1,0 0 1,-1 0-1,1 0 1,0 0-1,-1 0 1,1 1 0,0-1-1,-1 1 1,1-1-1,0 1 1,0 0-1,0 0 1,0 0-1,-1 0 1,1 0-1,1 0 1,-1 1-1,0-1 1,-3 4-1,-5 7-52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5.559"/>
    </inkml:context>
    <inkml:brush xml:id="br0">
      <inkml:brushProperty name="width" value="0.025" units="cm"/>
      <inkml:brushProperty name="height" value="0.025" units="cm"/>
    </inkml:brush>
  </inkml:definitions>
  <inkml:trace contextRef="#ctx0" brushRef="#br0">1 12 13555,'0'9'1808,"11"-6"-792,8-2-423,8-1 1711,7 0-1176,12-4-351,1 3-105,5-2-472,-5 0-296,-5 3-664,-9-2 143,-13 1 409,-16-3-136,-18-2-184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6.008"/>
    </inkml:context>
    <inkml:brush xml:id="br0">
      <inkml:brushProperty name="width" value="0.025" units="cm"/>
      <inkml:brushProperty name="height" value="0.025" units="cm"/>
    </inkml:brush>
  </inkml:definitions>
  <inkml:trace contextRef="#ctx0" brushRef="#br0">1 20 16508,'16'6'1720,"7"-10"-1056,10-4-288,8 4 736,4-2-319,2 3-857,0 3-801,-5 0 777,-5-1-216,-5 4-224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7.887"/>
    </inkml:context>
    <inkml:brush xml:id="br0">
      <inkml:brushProperty name="width" value="0.025" units="cm"/>
      <inkml:brushProperty name="height" value="0.025" units="cm"/>
    </inkml:brush>
  </inkml:definitions>
  <inkml:trace contextRef="#ctx0" brushRef="#br0">14 35 15371,'1'-1'166,"-1"0"1,1-1-1,-1 1 0,1 0 0,0 0 1,0 1-1,-1-1 0,1 0 0,0 0 0,0 0 1,0 0-1,0 1 0,0-1 0,0 1 0,0-1 1,0 0-1,0 1 0,0 0 0,1-1 0,-1 1 1,1-1-1,28-7 1445,-25 7-1362,3-1 7,1 0 0,-1 0 0,1 1 0,0 0 1,-1 1-1,1 0 0,0 0 0,15 3 0,-23-3-248,0 1 1,0-1-1,-1 0 0,1 1 0,0-1 1,-1 0-1,1 1 0,0-1 1,-1 1-1,1-1 0,-1 1 1,1 0-1,-1-1 0,1 1 0,-1 0 1,1-1-1,-1 1 0,0 0 1,1-1-1,-1 1 0,0 0 1,1 0-1,-1-1 0,0 1 0,0 0 1,0 0-1,0-1 0,0 1 1,0 0-1,0 0 0,0 0 1,0-1-1,0 1 0,0 0 0,0 0 1,-1-1-1,1 1 0,0 0 1,-1 0-1,1-1 0,0 1 1,-1 0-1,1-1 0,-1 2 0,-23 28 56,-28 17 11,33-32-41,-22 25 0,40-39-33,1-1-1,-1 1 1,0-1-1,1 1 1,-1 0-1,0 0 1,1-1-1,-1 1 1,1 0-1,-1 0 1,1 0-1,-1-1 1,1 1-1,0 0 1,-1 0-1,1 0 1,0 0-1,0 0 1,0 0-1,0 0 1,0 0-1,0 0 1,0 0-1,0 0 1,0 0-1,0-1 1,0 1-1,1 0 1,-1 0-1,0 0 1,1 0 0,-1 0-1,1 0 1,-1-1-1,1 1 1,-1 0-1,1 0 1,-1-1-1,1 1 1,0 0-1,-1-1 1,1 1-1,0 0 1,0-1-1,0 1 1,7 3-15,-1 0 1,0-1-1,1 0 0,13 3 1,7 3 4,-25-7 7,0-1 0,0 1 1,0 0-1,0 0 0,0 0 0,0 0 1,0 1-1,-1-1 0,1 1 1,-1-1-1,0 1 0,0 0 1,0 0-1,0 0 0,0 0 0,-1 0 1,1 1-1,-1-1 0,1 4 1,-1-2 0,-1-1 1,0 0-1,0 0 1,0 0-1,0 1 1,-1-1-1,1 0 1,-1 0 0,0 0-1,-1 0 1,1 0-1,-1 0 1,1 0-1,-1 0 1,-5 6-1,2-3 24,1-1 0,-1 0 0,-1 0 0,1 0 1,-1 0-1,0-1 0,-10 7 0,-2-1 171,-29 13 1,19-11-191,28-13-37,0 0 0,0 0 0,0 0 0,1 0 0,-1 0 1,0 0-1,0 0 0,0 1 0,0-1 0,0 0 0,1 0 0,-1 0 0,0 0 1,0 0-1,0 0 0,0 0 0,0 0 0,0 0 0,0 0 0,1 1 0,-1-1 0,0 0 1,0 0-1,0 0 0,0 0 0,0 0 0,0 0 0,0 1 0,0-1 0,0 0 1,0 0-1,0 0 0,0 0 0,0 0 0,0 1 0,0-1 0,0 0 0,0 0 1,0 0-1,0 0 0,0 1 0,0-1 0,0 0 0,0 0 0,0 0 0,0 0 0,0 0 1,0 1-1,0-1 0,0 0 0,0 0 0,0 0 0,-1 0 0,1 0 0,0 0 1,0 0-1,0 1 0,0-1 0,0 0 0,-1 0 0,15 2-479,3-4 3,6-3-196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38.323"/>
    </inkml:context>
    <inkml:brush xml:id="br0">
      <inkml:brushProperty name="width" value="0.025" units="cm"/>
      <inkml:brushProperty name="height" value="0.025" units="cm"/>
    </inkml:brush>
  </inkml:definitions>
  <inkml:trace contextRef="#ctx0" brushRef="#br0">196 13 16115,'0'0'73,"0"-1"0,0 1 0,0-1 0,0 0-1,-1 1 1,1-1 0,0 1 0,0-1 0,-1 1-1,1-1 1,0 0 0,-1 1 0,1-1 0,-1 1-1,1 0 1,-1-1 0,1 1 0,-1-1 0,1 1-1,-1 0 1,1-1 0,-1 1 0,1 0 0,-1 0-1,0-1 1,1 1 0,-1 0 0,0 0 0,1 0-1,-2 0 1,1 0 31,-1 0 0,1 1 1,-1-1-1,1 1 0,-1-1 0,1 1 0,0 0 0,-1 0 0,1 0 0,0 0 1,-1-1-1,0 3 0,-5 4 317,0 0 1,-11 15-1,2 1-212,0 0 1,1 1 0,2 1-1,0 0 1,2 0 0,0 2-1,2-1 1,1 1-1,1 0 1,-3 36 0,9-56-176,1 0 1,0 0 0,0 0-1,1 1 1,0-1 0,0-1-1,1 1 1,0 0 0,0 0-1,1 0 1,-1-1 0,1 0-1,1 1 1,7 10 0,-9-14-22,1 0 1,0 1-1,0-1 1,1 0-1,-1-1 1,0 1 0,1-1-1,0 1 1,-1-1-1,1 0 1,0 0-1,0-1 1,0 1-1,1-1 1,-1 0-1,0 0 1,0 0-1,1-1 1,-1 1 0,0-1-1,1 0 1,-1 0-1,0-1 1,1 1-1,4-2 1,-6 1 1,0 0-1,0 1 1,0-1 0,-1-1 0,1 1-1,0 0 1,0-1 0,-1 1 0,1-1 0,-1 0-1,1 0 1,-1 0 0,0 0 0,0 0-1,0-1 1,0 1 0,0 0 0,0-1 0,-1 0-1,3-4 1,-4 5-3,1 0 0,-1 0-1,1 0 1,-1 0 0,0-1-1,0 1 1,0 0 0,0 0-1,0 0 1,0-1 0,-1 1 0,1 0-1,-1 0 1,1 0 0,-1 0-1,0 0 1,0 0 0,0 0 0,0 0-1,0 0 1,0 0 0,-1 0-1,1 1 1,-1-1 0,1 1-1,-1-1 1,0 1 0,1-1 0,-3 0-1,0-1-20,0 1 0,0 0 0,0 1-1,0-1 1,0 1 0,0-1 0,0 1 0,-1 0-1,1 1 1,-5-1 0,8 1-59,-1-1 0,1 1 0,0 0 0,0 0 0,-1 0 0,1 0 0,0 0 0,-1 0 0,1 0 1,0 1-1,0-1 0,-1 0 0,1 1 0,0-1 0,0 1 0,0-1 0,0 1 0,0-1 0,0 1 0,-1 0 0,1 0 0,1-1 0,-1 1 0,0 0 0,0 0 0,0 0 1,0 0-1,1 0 0,-1 0 0,0 0 0,1 1 0,-1-1 0,1 0 0,-1 0 0,1 2 0,-2 5-433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42.402"/>
    </inkml:context>
    <inkml:brush xml:id="br0">
      <inkml:brushProperty name="width" value="0.025" units="cm"/>
      <inkml:brushProperty name="height" value="0.025" units="cm"/>
    </inkml:brush>
  </inkml:definitions>
  <inkml:trace contextRef="#ctx0" brushRef="#br0">1 36 16227,'9'5'1825,"3"-4"-1217,13 1-256,8-7 1192,10-2-1031,4 1-89,3 1-96,-2-1-264,-5 2-640,-5-1-177,-13 0 601,-7 5-152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42.805"/>
    </inkml:context>
    <inkml:brush xml:id="br0">
      <inkml:brushProperty name="width" value="0.025" units="cm"/>
      <inkml:brushProperty name="height" value="0.025" units="cm"/>
    </inkml:brush>
  </inkml:definitions>
  <inkml:trace contextRef="#ctx0" brushRef="#br0">1 30 16772,'20'0'1640,"13"0"-1048,4-4-264,6 0 600,3-2-360,-2 0-576,1-1 289,-2 4-297,-3 3-113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3.080"/>
    </inkml:context>
    <inkml:brush xml:id="br0">
      <inkml:brushProperty name="width" value="0.05" units="cm"/>
      <inkml:brushProperty name="height" value="0.05" units="cm"/>
    </inkml:brush>
  </inkml:definitions>
  <inkml:trace contextRef="#ctx0" brushRef="#br0">33 0 18156,'0'9'1912,"-1"2"-1192,-7-6-343,4 2 1295,4-4-1488,-3 4 112,-4-6-200,-3 5-344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45.867"/>
    </inkml:context>
    <inkml:brush xml:id="br0">
      <inkml:brushProperty name="width" value="0.025" units="cm"/>
      <inkml:brushProperty name="height" value="0.025" units="cm"/>
    </inkml:brush>
  </inkml:definitions>
  <inkml:trace contextRef="#ctx0" brushRef="#br0">191 37 16988,'0'-1'116,"-1"0"0,0 0 1,0 1-1,0-1 1,0 0-1,0 0 0,0 1 1,0-1-1,0 1 1,0-1-1,-1 1 0,1-1 1,0 1-1,0 0 1,0 0-1,0-1 0,-1 1 1,1 0-1,0 0 1,0 0-1,0 0 0,-1 1 1,1-1-1,0 0 1,0 0-1,0 1 0,-1-1 1,1 0-1,0 1 1,0 0-1,0-1 0,0 1 1,0-1-1,0 1 1,-1 1-1,-2 1 5,0-1 1,0 1-1,1 0 0,0 0 1,-1 1-1,1-1 0,0 1 1,-3 5-1,5-7-118,0 0 0,0 1 0,0-1 1,0 0-1,0 1 0,1-1 0,-1 0 0,1 1 0,-1-1 0,1 1 0,0-1 1,0 1-1,0-1 0,1 1 0,-1-1 0,1 1 0,-1-1 0,1 1 0,0-1 1,0 0-1,0 1 0,0-1 0,0 0 0,0 0 0,1 0 0,-1 0 0,1 0 1,-1 0-1,1 0 0,0 0 0,0-1 0,0 1 0,3 2 0,8 4 1,0 0 0,0-1-1,1 0 1,20 6 0,-18-7-1,-9-3 3,0 0-1,1 1 1,-1-1 0,0 2-1,-1-1 1,9 7 0,-14-10-3,0 0 1,-1-1 0,1 1 0,0 0-1,0 0 1,-1 0 0,1 0-1,-1 0 1,1 0 0,-1 0 0,1 0-1,-1 1 1,1-1 0,-1 0-1,0 0 1,0 0 0,0 0 0,0 1-1,0 1 1,0-1 2,-1 0 0,0 0 1,1-1-1,-1 1 0,0 0 0,0-1 1,0 1-1,-1-1 0,1 1 0,0-1 1,-1 1-1,1-1 0,0 0 0,-1 0 1,0 0-1,-2 2 0,-8 4 98,-1-1 0,1 0 0,-1-1 0,0 0 0,0-1 1,-1 0-1,-18 2 0,9-3 294,0-1 0,0-1 0,-38-3 0,59 2-361,0-1 1,0 1-1,-1 0 1,1-1 0,0 1-1,0-1 1,0 0 0,0 0-1,0 1 1,-2-3-1,4 3-22,-1-1 0,1 1 0,-1-1 0,1 1 0,-1 0 0,1-1-1,-1 1 1,1-1 0,0 1 0,-1-1 0,1 0 0,0 1 0,0-1-1,-1 1 1,1-1 0,0 0 0,0 1 0,0-1 0,0 1 0,0-1-1,0 0 1,0 1 0,0-2 0,1 0 1,0 0 0,0 0 0,0 0 0,0 0 1,0 0-1,0 0 0,1 0 0,-1 0 0,1 0 0,-1 1 0,1-1 0,0 0 0,0 1 1,0 0-1,0-1 0,4-1 0,19-10 1,1 2 0,1 1 0,50-13 0,-43 14 36,61-26-1,-92 34-27,-1 0 0,1 0-1,0 0 1,-1-1 0,0 1 0,1-1-1,-1 0 1,0 0 0,0 1 0,0-2-1,0 1 1,0 0 0,0 0 0,-1 0-1,1-1 1,-1 1 0,1-1-1,-1 1 1,0-1 0,0 0 0,0 1-1,0-6 1,-1 4 20,0 0-1,0 0 1,-1 1-1,0-1 1,0 0-1,0 1 1,0-1-1,0 0 1,-1 1-1,0 0 1,1-1-1,-1 1 1,0 0-1,-1 0 1,1 0-1,-5-4 1,5 5-67,-5-7 83,-2 1 0,1 0 0,-14-9 0,21 15-212,-1 1 1,1 0-1,-1 0 1,0 0-1,1 0 1,-1 0-1,0 0 1,0 0-1,0 0 1,0 1 0,0-1-1,0 1 1,0 0-1,0-1 1,0 1-1,0 0 1,0 0-1,0 0 1,0 1-1,0-1 1,0 0-1,0 1 1,0-1-1,1 1 1,-1 0-1,0-1 1,-4 3-1,1 3-614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6.268"/>
    </inkml:context>
    <inkml:brush xml:id="br0">
      <inkml:brushProperty name="width" value="0.025" units="cm"/>
      <inkml:brushProperty name="height" value="0.025" units="cm"/>
    </inkml:brush>
  </inkml:definitions>
  <inkml:trace contextRef="#ctx0" brushRef="#br0">0 40 12435,'14'-1'9370,"56"-8"-7755,-22 3-827,130-14-241,-125 16-6394,-70 5 5008,-5 2-98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6.731"/>
    </inkml:context>
    <inkml:brush xml:id="br0">
      <inkml:brushProperty name="width" value="0.025" units="cm"/>
      <inkml:brushProperty name="height" value="0.025" units="cm"/>
    </inkml:brush>
  </inkml:definitions>
  <inkml:trace contextRef="#ctx0" brushRef="#br0">1 70 13451,'-1'8'1440,"10"-6"-560,5-4-272,12-5 785,5 0-105,7 0-272,6-2-104,0 1-287,4-1-305,-4 2 1184,-2-2-1264,-9 2-32,-6 0 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7.165"/>
    </inkml:context>
    <inkml:brush xml:id="br0">
      <inkml:brushProperty name="width" value="0.025" units="cm"/>
      <inkml:brushProperty name="height" value="0.025" units="cm"/>
    </inkml:brush>
  </inkml:definitions>
  <inkml:trace contextRef="#ctx0" brushRef="#br0">63 8 14851,'12'-7'2400,"-9"8"-1055,-5 6 333,-25 35 843,17-27-2184,-16 30-1,24-40-320,0 0-1,0-1 0,0 1 1,1 0-1,0 0 1,0 0-1,0 0 0,0 1 1,1-1-1,0 0 1,1 6-1,0-7-11,0 0-1,0-1 1,1 1 0,-1 0-1,1-1 1,0 1-1,0-1 1,1 1 0,-1-1-1,1 0 1,0 0-1,-1 0 1,1 0 0,0-1-1,1 1 1,-1-1-1,0 0 1,1 0 0,-1 0-1,1 0 1,0 0 0,0-1-1,-1 0 1,6 2-1,-1-1-116,0 0-1,0 0 1,0-1-1,0 0 1,1 0-1,-1-1 1,0 0-1,0-1 0,0 0 1,1 0-1,8-3 1,6-6-117,-6-3-100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7.614"/>
    </inkml:context>
    <inkml:brush xml:id="br0">
      <inkml:brushProperty name="width" value="0.025" units="cm"/>
      <inkml:brushProperty name="height" value="0.025" units="cm"/>
    </inkml:brush>
  </inkml:definitions>
  <inkml:trace contextRef="#ctx0" brushRef="#br0">61 1 17220,'-19'28'1696,"2"4"-1032,4 2-304,6 2 712,3 3-135,5-3-569,3-2-488,6-4 176,-1-7-72,3-17-184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8.085"/>
    </inkml:context>
    <inkml:brush xml:id="br0">
      <inkml:brushProperty name="width" value="0.025" units="cm"/>
      <inkml:brushProperty name="height" value="0.025" units="cm"/>
    </inkml:brush>
  </inkml:definitions>
  <inkml:trace contextRef="#ctx0" brushRef="#br0">25 61 14979,'-22'9'1701,"22"-9"-1678,0 0-1,0 0 1,0 1 0,-1-1-1,1 0 1,0 0-1,0 0 1,0 0 0,0 0-1,0 0 1,0 0-1,-1 1 1,1-1 0,0 0-1,0 0 1,0 0 0,0 0-1,0 0 1,0 1-1,0-1 1,0 0 0,0 0-1,0 0 1,0 0 0,0 1-1,0-1 1,0 0-1,0 0 1,0 0 0,0 0-1,0 1 1,0-1-1,0 0 1,0 0 0,0 0-1,0 0 1,0 1 0,13 4 774,23 2-64,1-3 1,0-1-1,48-2 0,-44-1-453,836-41 531,-859 39-714,28-3 77,0-2 0,71-19 0,-80 12-261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8.721"/>
    </inkml:context>
    <inkml:brush xml:id="br0">
      <inkml:brushProperty name="width" value="0.025" units="cm"/>
      <inkml:brushProperty name="height" value="0.025" units="cm"/>
    </inkml:brush>
  </inkml:definitions>
  <inkml:trace contextRef="#ctx0" brushRef="#br0">26 287 15379,'-24'20'3153,"22"-18"-1926,4-3-137,13-11 54,259-237 1353,-245 221-2380,-10 11-73,-19 17-44,0 0 1,0 0-1,0 0 1,0 0-1,0-1 1,0 1 0,1 0-1,-1 0 1,0 0-1,0 0 1,0 0-1,0 0 1,0 0 0,0 0-1,1 0 1,-1 0-1,0 0 1,0 0-1,0 0 1,0 0 0,1 0-1,-1 0 1,0 0-1,0 0 1,0 0-1,0 0 1,0 0 0,1 0-1,-1 0 1,0 0-1,0 0 1,0 0-1,0 0 1,0 0 0,1 0-1,-1 0 1,0 0-1,0 0 1,0 0-1,0 1 1,0-1 0,0 0-1,0 0 1,0 0-1,1 0 1,-1 0-1,0 0 1,0 1 0,0-1-1,0 0 1,0 0-1,0 0 1,0 0 0,0 0-1,0 1 1,0-1-1,0 0 1,0 0-1,0 0 1,0 0 0,0 0-1,0 1 1,0-1-1,0 0 1,0 0-1,0 0 1,0 0 0,0 0-1,0 1 1,-3 12 13,-31 68 4,-9 25 21,39-91-60,-1 0 0,2 0 0,0 1 0,1-1 0,0 20 0,2-31-63,0-1 0,0 1 0,0-1-1,1 1 1,0 0 0,-1-1 0,1 0 0,0 1 0,1-1 0,-1 0 0,1 1-1,2 3 1,-2-5 17,-1 0 1,1-1-1,-1 1 0,1 0 0,0-1 0,0 0 0,0 1 0,0-1 0,0 0 1,0 0-1,0 0 0,0 0 0,0 0 0,1-1 0,-1 1 0,0-1 0,0 1 0,1-1 1,3 0-1,20-1-365,5-5-128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9.174"/>
    </inkml:context>
    <inkml:brush xml:id="br0">
      <inkml:brushProperty name="width" value="0.025" units="cm"/>
      <inkml:brushProperty name="height" value="0.025" units="cm"/>
    </inkml:brush>
  </inkml:definitions>
  <inkml:trace contextRef="#ctx0" brushRef="#br0">97 1 18756,'2'0'286,"0"1"0,0 0 0,0-1 0,1 1 1,-1-1-1,0 0 0,0 0 0,0 0 0,1 0 0,-1 0 0,0 0 0,4-2 1,10 1 818,-9 1-892,0 1 0,0 0 0,-1 0 0,1 1 0,0 0 0,-1 0 0,1 0 0,-1 1 0,1 0 0,-1 0 0,0 0-1,6 6 1,-10-7-204,0-1 0,0 1 0,0 0 0,0 1 0,0-1 0,0 0 0,0 0 0,-1 1 0,0-1 0,1 1 0,-1-1 0,0 1-1,0 0 1,0-1 0,0 1 0,-1 0 0,1 0 0,-1 0 0,0 0 0,0-1 0,0 1 0,0 0 0,0 0 0,0 0 0,-1 0-1,0-1 1,1 1 0,-1 0 0,0 0 0,0-1 0,-3 6 0,-3 3-6,-1 0 0,0-1 1,0 1-1,-1-2 0,0 1 0,-1-1 0,0-1 0,-13 10 1,-32 28-6,54-45-6,0 0 1,0 0-1,0 0 1,1 0-1,-1 0 1,0 0 0,0 0-1,1 0 1,-1 0-1,0 0 1,1 1-1,-1-1 1,1 0-1,0 0 1,-1 1 0,1-1-1,0 2 1,0-3 0,0 1-1,0 0 1,1 0 0,-1 0 0,0-1 0,0 1 0,1 0-1,-1 0 1,1-1 0,-1 1 0,1 0 0,-1-1 0,1 1 0,-1-1-1,1 1 1,0 0 0,-1-1 0,1 0 0,0 1 0,0 0 0,6 2-35,0 0 0,-1-1 0,1 0 0,0 0 1,8 1-1,2 0-6,-15-2 43,5 1-19,0 0 1,0 0-1,0 1 0,10 5 0,-16-7 22,0-1-1,-1 0 1,1 1-1,0-1 1,0 1 0,-1-1-1,1 1 1,0 0 0,-1-1-1,1 1 1,0 0 0,-1-1-1,1 1 1,-1 0 0,1 0-1,-1-1 1,0 1 0,1 0-1,-1 0 1,0 0 0,1 0-1,-1 0 1,0-1 0,0 1-1,0 0 1,0 0 0,0 0-1,0 0 1,0 0 0,0 0-1,0 0 1,0-1 0,-1 1-1,1 0 1,0 0 0,-1 0-1,1 0 1,0-1 0,-1 1-1,1 0 1,-1 0 0,1-1-1,-1 1 1,0 0 0,1-1-1,-1 1 1,0 0 0,0 0-1,-5 4 17,-1 0 0,1 0 0,-1-1 0,0 0 0,0 0 0,0-1 0,-1 0 0,-14 4-1,9-3 64,0-1-1,0-1 0,0 0 1,-22 0-1,30-2-69,0-1 0,1 1 1,-1-1-1,1 0 0,-1 0 0,1 0 0,0-1 1,-7-2-1,11 3-34,-1 1 0,0-1 1,0 1-1,1-1 0,-1 1 1,0-1-1,1 1 1,-1-1-1,1 0 0,-1 1 1,0-1-1,1 0 0,0 0 1,-1 1-1,1-1 0,-1 0 1,1 0-1,0 0 0,-1-1 1,1 0-45,0 1 0,1 0 1,-1-1-1,0 1 0,1 0 1,-1 0-1,0-1 0,1 1 1,0 0-1,-1 0 0,1 0 1,0-1-1,-1 1 0,1 0 1,0 0-1,0 0 0,2-1 1,9-9-525,1 0 1,1 0-1,28-16 1,-1 5-270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8:59.622"/>
    </inkml:context>
    <inkml:brush xml:id="br0">
      <inkml:brushProperty name="width" value="0.025" units="cm"/>
      <inkml:brushProperty name="height" value="0.025" units="cm"/>
    </inkml:brush>
  </inkml:definitions>
  <inkml:trace contextRef="#ctx0" brushRef="#br0">278 0 19756,'-81'65'2312,"-19"17"-758,87-70-1352,2 1-1,-1 0 1,1 0-1,1 1 0,-13 23 1,21-32-161,-1 0 0,1 0 1,0 0-1,0 0 0,1 1 0,-1-1 1,1 1-1,0-1 0,1 1 1,-1 8-1,1-11-28,1 0 1,-1 0-1,1 0 1,0 1-1,0-1 0,0 0 1,0 0-1,1-1 1,-1 1-1,1 0 1,0 0-1,-1-1 0,1 1 1,0-1-1,1 1 1,-1-1-1,0 0 1,1 0-1,5 3 0,4 2 2,1-1-1,0 0 1,0-1-1,1 0 0,0-2 1,0 1-1,0-2 1,0 1-1,0-2 0,0 0 1,1-1-1,-1 0 1,0-1-1,20-5 1,-32 6-11,0 0 1,0-1-1,-1 1 1,1-1-1,0 1 1,-1-1-1,1 0 1,0 0-1,-1 0 1,1 0-1,-1 0 1,3-2 0,-4 3-3,0-1 1,0 1 0,1-1 0,-1 1 0,0 0 0,0-1 0,0 1 0,0 0 0,0-1-1,0 1 1,0-1 0,0 1 0,0 0 0,0-1 0,0 1 0,0-1 0,0 1 0,0 0-1,0-1 1,0 1 0,-1-1 0,1 1 0,0 0 0,0-1 0,0 1 0,0 0-1,-1-1 1,1 1 0,0 0 0,-1-1 0,1 1 0,0 0 0,-1-1 0,-3-1 12,1-1 0,-1 1 0,0 0 0,0 0 0,-1 0 0,1 0 0,0 1 0,-6-2 0,-12-2 30,0 0 1,-44-2 0,59 7-181,0 0 1,0 0-1,0 0 1,0 1-1,1 0 1,-1 0-1,0 1 1,1 0-1,-1 0 1,1 0-1,-1 1 1,1 0-1,0 0 1,-7 5-1,2 6-185,9 1-120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4.489"/>
    </inkml:context>
    <inkml:brush xml:id="br0">
      <inkml:brushProperty name="width" value="0.025" units="cm"/>
      <inkml:brushProperty name="height" value="0.025" units="cm"/>
    </inkml:brush>
  </inkml:definitions>
  <inkml:trace contextRef="#ctx0" brushRef="#br0">2761 221 13027,'-89'-22'497,"-89"-35"0,19 6-328,69 26-158,-1 4 1,-1 4-1,-170-9 1,202 25 14,0 2 0,0 3 1,0 3-1,1 2 0,0 3 0,0 2 1,-58 24-1,49-10 139,1 4 0,2 2 1,2 3-1,1 3 0,2 2 0,-57 53 1,30-15 75,4 4 1,4 3 0,-68 100 0,98-120-216,4 3-1,2 2 1,4 1 0,3 2-1,3 2 1,4 1-1,-34 142 1,51-161-19,3 2-1,3-1 1,3 1-1,6 97 0,2-107 6,3 0 0,1-1 1,3 0-1,2 0 0,39 90 0,-27-85 6,3-1 0,1-2 0,4-1 0,1-1 0,2-2 0,3-2 0,1-2 0,69 58 0,-40-46 3,2-2-1,3-4 1,128 64-1,-133-81-9,2-4 0,1-3 0,1-3-1,114 20 1,-102-30-1,1-4-1,0-3 0,1-4 0,154-17 1,-174 5 7,0-2 1,-1-4 0,-1-2 0,0-4 0,-2-2-1,98-52 1,-89 34 115,-2-4 1,-2-3-1,-2-2 0,-3-4 0,-2-2 0,-2-2 1,-3-4-1,-3-2 0,-3-2 0,60-104 1,-66 88 133,-3-2 1,-5-1 0,-3-2 0,-4-2-1,33-162 1,-47 151-121,-3-2 0,-6 1 0,-3-1 0,-5 0 0,-16-112 0,9 160-90,-1 0-1,-3 1 0,-3 1 0,-32-81 1,35 108-58,0 0-1,-2 1 1,-1 0 0,-1 1 0,-1 1-1,-1 0 1,-1 1 0,-1 1 0,-1 1 0,-36-26-1,28 27-98,0 2-1,-2 1 0,0 2 1,0 1-1,-1 1 0,-1 1 0,0 3 1,-1 0-1,-45-4 0,6 7-91,0 2 0,0 3 0,-104 15 0,-93 32-151,-13 16-90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4.126"/>
    </inkml:context>
    <inkml:brush xml:id="br0">
      <inkml:brushProperty name="width" value="0.05" units="cm"/>
      <inkml:brushProperty name="height" value="0.05" units="cm"/>
    </inkml:brush>
  </inkml:definitions>
  <inkml:trace contextRef="#ctx0" brushRef="#br0">1 471 11923,'0'2'158,"1"-1"1,-1 0-1,1 1 1,0-1-1,-1 1 1,1-1 0,0 0-1,0 1 1,0-1-1,0 0 1,0 0-1,0 0 1,0 0 0,0 0-1,1 0 1,-1 0-1,0 0 1,1 0-1,-1 0 1,0-1 0,1 1-1,-1-1 1,1 1-1,-1-1 1,1 0-1,-1 1 1,1-1 0,-1 0-1,1 0 1,-1 0-1,1 0 1,0 0-1,-1 0 1,1-1 0,-1 1-1,1 0 1,1-2-1,8 0 378,-1-2-1,1 0 1,-1 0-1,10-6 1,20-11 861,61-43-1,-81 49-1189,-1 0-1,-1-2 0,0 0 0,26-32 1,-41 44-190,0 1 0,0-1 0,0 0 0,-1 1 0,0-1 0,0 0-1,0-1 1,1-4 0,-3 9-20,0 0-1,1 0 0,-1-1 0,0 1 0,0 0 0,0 0 0,0 0 1,0 0-1,0-1 0,0 1 0,-1 0 0,1 0 0,0 0 0,-1 0 1,1 0-1,-1 0 0,1 0 0,-1 0 0,1 0 0,-1 0 0,0 0 0,1 0 1,-1 0-1,0 0 0,0 0 0,0 1 0,0-1 0,0 0 0,0 1 1,0-1-1,0 0 0,0 1 0,0-1 0,0 1 0,0 0 0,0-1 1,0 1-1,0 0 0,-1 0 0,1 0 0,-2 0 0,-4 0-31,0 0 0,-1 0 1,1 1-1,0 0 0,0 1 0,0 0 0,0 0 0,1 0 0,-1 1 0,0 0 1,1 0-1,0 1 0,0-1 0,-11 9 0,0 2-66,1 0 1,0 2-1,-23 26 1,22-19 32,0 0-1,1 1 1,-18 39 0,26-47 52,1 0-1,1 0 0,1 0 1,1 1-1,0 0 0,1 0 1,-1 17-1,3-29 17,1 0 0,0 0-1,1-1 1,-1 1 0,1 0-1,-1-1 1,2 1-1,-1-1 1,0 1 0,1-1-1,0 1 1,0-1 0,0 0-1,3 4 1,-3-5 6,0-1 0,0 0 0,1 0 0,-1 0 0,1 0 0,-1-1 1,1 1-1,-1-1 0,1 1 0,0-1 0,0 0 0,0 0 0,-1 0 0,1-1 0,0 1 0,0-1 0,0 1 1,0-1-1,1 0 0,-1 0 0,0 0 0,4-1 0,7-2 33,-1 0 0,1-1-1,-1 0 1,0-1 0,-1 0 0,24-14 0,70-51 220,-100 65-245,73-53 178,96-93 0,-136 112-153,-1-2-1,-3-1 0,59-91 1,-85 119-31,-2-1 0,1 1 0,5-20 0,-12 33-8,-1 0 0,1 0 1,-1-1-1,0 1 0,1 0 1,-1 0-1,0 0 0,0 0 1,0 0-1,0-1 0,0 1 1,0 0-1,0 0 0,0 0 0,-1 0 1,1-1-1,-1 0 0,1 2 0,0 0 0,-1 0 0,1-1 0,-1 1 0,1 0 0,0 0 0,-1 0 0,1 0 0,-1 0 0,1 0 0,-1 0 0,1 0 0,-1 0 0,1 0 0,0 0 0,-1 0 0,1 0-1,-1 0 1,1 1 0,-1-1 0,1 0 0,0 0 0,-1 0 0,1 1 0,0-1 0,-1 0 0,1 0 0,-1 1 0,-4 3-5,0 0-1,0 0 1,0 1 0,-6 7-1,-45 58-48,-9 10 14,3 3 0,-54 95 1,109-167 28,1 1 1,0 0-1,0 0 1,2 0-1,-1 0 1,2 1-1,-1 0 0,2 0 1,0 0-1,-1 20 1,3-31 6,0 1 1,0-1-1,0 1 1,1-1-1,-1 0 0,1 1 1,-1-1-1,1 0 1,0 1-1,0-1 1,0 0-1,0 0 1,0 0-1,1 0 1,-1 0-1,1 0 0,-1 0 1,4 3-1,-2-4 4,-1 1-1,1-1 0,-1 0 0,1 0 0,0 0 1,-1 0-1,1-1 0,0 1 0,0-1 1,0 1-1,-1-1 0,1 0 0,0 0 1,0-1-1,0 1 0,-1 0 0,5-2 0,5-1 11,1-1-1,-1 0 1,-1-1-1,1 0 1,14-9-1,56-41 145,-67 44-121,63-47 155,-4-4 0,-2-3 0,-3-3 0,-3-4 0,57-79-1,-96 112-173,-25 36-14,-1 1 0,1-1 0,0 0 0,-1 0 0,0 0 1,0-1-1,0 1 0,0 0 0,0-5 0,-1 7 0,0 1-1,0 0 1,0-1-1,0 1 1,0-1-1,0 1 1,0 0 0,0-1-1,0 1 1,-1 0-1,1-1 1,0 1-1,0 0 1,0-1-1,-1 1 1,1 0 0,0-1-1,0 1 1,-1 0-1,1 0 1,0-1-1,-1 1 1,1 0 0,0 0-1,-1 0 1,1-1-1,0 1 1,-1 0-1,1 0 1,0 0-1,-1 0 1,1 0 0,0 0-1,-1 0 1,1 0-1,-1 0 1,1 0-1,0 0 1,-1 0 0,1 0-1,0 0 1,-1 0-1,1 0 1,-1 0-1,1 0 1,-1 1-1,-21 8-17,-1 8-19,0 1-1,-38 38 0,-37 51-35,73-78 57,1 1 0,1 1 0,1 1 1,2 1-1,-27 61 0,44-86-3,1 0 1,0 0-1,0 0 0,0 0 1,1 0-1,0 0 0,1 1 1,0-1-1,0 0 0,2 14 1,-1-20 9,0 1 1,-1-1 0,1 0-1,0 1 1,0-1 0,0 0-1,1 0 1,-1 1 0,0-1-1,1 0 1,-1 0 0,1-1-1,0 1 1,0 0 0,3 2-1,-2-3 1,0 1 0,-1-1 0,1 0 0,0 0 0,0 0 0,0 0 0,0-1 0,0 0 0,0 1-1,0-1 1,0 0 0,1 0 0,-1 0 0,0-1 0,5-1 0,8-2-6,-1 0 0,1-1 0,-1-1 1,0-1-1,25-15 0,68-53 51,-78 53-32,183-148 51,-202 158-54,-11 12-2,0 0 0,0 0 0,0 0 0,0 0 0,0 0 0,0 0-1,0 0 1,0 0 0,0 0 0,0 0 0,0 0 0,0 0 0,-1 0 0,1 0 0,0 0 0,0 0-1,0 0 1,0 0 0,0 0 0,0 0 0,0 0 0,0 0 0,0 0 0,0 0 0,0 0 0,0 0 0,0 0-1,0 0 1,-1 0 0,1 0 0,0 0 0,0 0 0,0-1 0,0 1 0,0 0 0,0 0 0,0 0-1,0 0 1,0 0 0,0 0 0,0 0 0,0 0 0,0 0 0,0 0 0,0 0 0,0 0 0,0 0 0,0 0-1,0-1 1,0 1 0,0 0 0,0 0 0,0 0 0,0 0 0,0 0 0,0 0 0,0 0 0,0 0-1,0 0 1,0 0 0,0 0 0,0 0 0,0 0 0,0-1 0,0 1 0,-23 13 1,-1 4-5,2 0-1,0 2 1,1 0 0,-30 35 0,41-41 9,0 1 0,0-1 0,1 2 0,1-1 0,1 1 0,0 0 0,1 1 0,0-1 0,-5 24 0,11-35 7,-1 0-1,0 1 1,1-1 0,0 0-1,0 0 1,0 0-1,0 0 1,1 1 0,0-1-1,0 0 1,0 0-1,0 0 1,1 0-1,-1 0 1,4 5 0,-3-7-1,0 1 0,0-1 0,0 0 0,0 1 1,1-1-1,-1 0 0,1-1 0,-1 1 1,1 0-1,0-1 0,0 1 0,0-1 0,0 0 1,0 0-1,0 0 0,0-1 0,0 1 0,0-1 1,0 1-1,0-1 0,5 0 0,-1-1-48,1 1-1,-1-2 0,1 1 1,-1-1-1,0 0 1,0 0-1,0-1 0,0 0 1,0 0-1,0-1 0,-1 0 1,1 0-1,-1 0 0,0-1 1,0 0-1,-1 0 1,8-9-1,11-18-109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6.822"/>
    </inkml:context>
    <inkml:brush xml:id="br0">
      <inkml:brushProperty name="width" value="0.025" units="cm"/>
      <inkml:brushProperty name="height" value="0.025" units="cm"/>
    </inkml:brush>
  </inkml:definitions>
  <inkml:trace contextRef="#ctx0" brushRef="#br0">1 0 21669,'13'3'1720,"-3"7"-1304,3 5-160,-13 9 712,0 15-368,1 10-295,-2 5-89,1 6-56,-2 2-88,2-5-232,-1-2-224,1-11-633,-3-10-327,-1-11 1048,1-10-280,-13-11-184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7.273"/>
    </inkml:context>
    <inkml:brush xml:id="br0">
      <inkml:brushProperty name="width" value="0.025" units="cm"/>
      <inkml:brushProperty name="height" value="0.025" units="cm"/>
    </inkml:brush>
  </inkml:definitions>
  <inkml:trace contextRef="#ctx0" brushRef="#br0">1 186 20852,'3'-8'260,"0"0"1,1 0-1,0 1 0,1 0 0,-1 0 0,1 0 0,1 1 0,-1-1 0,1 1 0,0 1 0,1-1 0,-1 1 0,1 0 0,0 0 0,8-3 0,7-4 157,1 1 0,0 1-1,43-12 1,-38 15-257,0 1 0,0 1 0,0 1-1,32 0 1,-45 4-151,-1 0 0,0 1 0,0 1 1,0 0-1,-1 1 0,1 0 0,0 1 0,-1 1 0,0 0 0,16 9 0,-24-11-14,0 0 0,0 1 0,0 0-1,0 0 1,0 0 0,-1 1 0,1-1 0,-1 1 0,-1 0-1,1 0 1,-1 1 0,0-1 0,0 1 0,3 6-1,-4-5-1,0 1-1,0 0 0,-1 0 0,0-1 1,-1 1-1,1 0 0,-1 0 0,-1 0 1,-2 15-1,-3 1 28,-1 0-1,-2 0 1,0 0 0,-1-1-1,-25 38 1,31-54 0,-6 14-62,10-20 36,0 0 1,0 0-1,0 0 0,0 0 1,0 0-1,1 0 1,-1 0-1,0 0 0,0 0 1,1 0-1,-1 0 1,0-1-1,1 1 0,-1 0 1,1 0-1,-1 0 1,1-1-1,0 1 0,-1 0 1,1 0-1,1 0 1,18 18-131,-5-6 27,-1 0 0,0 1 0,-1 1-1,12 17 1,-22-27 100,0 0 0,-1 0 0,1 0-1,-1 0 1,0 0 0,0 1 0,-1-1 0,1 1 0,-1-1 0,-1 1 0,1 0 0,-1-1-1,0 1 1,0 0 0,0 0 0,-1-1 0,0 1 0,-3 10 0,0-5 76,-1 1 0,-1-1-1,0 0 1,0-1 0,-1 0 0,-1 0 0,0 0 0,0-1 0,0 0 0,-20 16 0,6-9 139,0 0 0,0-2 0,-1 0 1,-26 10-1,28-15-33,0-1 0,-1-1 1,-29 7-1,43-13-236,1 1 0,0-1 0,-1-1 0,1 1 1,0-1-1,-1 0 0,1-1 0,0 0 0,-1 0 0,1-1 0,0 0 0,0 0 0,0 0 0,-7-4 0,12 4 3,0 1 0,0-1 1,0 1-1,0-1 0,1 1 0,-1-1 1,0 0-1,1 0 0,0 0 0,-1 0 1,1 0-1,0 0 0,0 0 0,0-1 1,0 1-1,0 0 0,1 0 0,-1-1 1,1 1-1,0-1 0,-1 1 0,1 0 1,0-1-1,0 1 0,1-1 0,-1 1 1,0 0-1,1-1 0,-1 1 0,3-4 1,9-20-566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7.677"/>
    </inkml:context>
    <inkml:brush xml:id="br0">
      <inkml:brushProperty name="width" value="0.025" units="cm"/>
      <inkml:brushProperty name="height" value="0.025" units="cm"/>
    </inkml:brush>
  </inkml:definitions>
  <inkml:trace contextRef="#ctx0" brushRef="#br0">8 22 15051,'-3'-22'3164,"0"27"25,1 39-560,15 479 154,-11-507-2797,-2-1-55,1-1 1,1 0-1,0 0 1,1 0-1,7 21 1,-9-34 67,-1 0 0,0 0-1,0 0 1,1 0 0,-1 0 0,0 0 0,1-1 0,-1 1 0,1 0-1,-1 0 1,1 0 0,-1 0 0,1-1 0,0 1 0,-1 0-1,1-1 1,0 1 0,0 0 0,0-1 0,-1 1 0,1-1-1,0 1 1,0-1 0,0 0 0,0 1 0,0-1 0,0 0-1,0 0 1,0 0 0,1 1 0,12-2-132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8.103"/>
    </inkml:context>
    <inkml:brush xml:id="br0">
      <inkml:brushProperty name="width" value="0.025" units="cm"/>
      <inkml:brushProperty name="height" value="0.025" units="cm"/>
    </inkml:brush>
  </inkml:definitions>
  <inkml:trace contextRef="#ctx0" brushRef="#br0">159 4 17732,'-1'0'143,"1"-1"1,-1 1-1,0 0 1,0-1-1,1 1 1,-1 0-1,0 0 1,0-1-1,1 1 1,-1 0-1,0 0 1,0 0-1,0 0 1,1 0-1,-1 0 1,0 0-1,0 0 1,0 0-1,1 1 1,-1-1-1,0 0 1,-1 1-1,-19 9 785,16-8-230,-2 1-501,1 0-1,0 0 1,0 1-1,0 0 1,0 0-1,0 0 1,1 1-1,0-1 1,0 2-1,0-1 1,0 0-1,1 1 1,-6 9-1,5-4-149,0-1-1,1 1 1,0-1-1,0 1 1,1 1-1,-2 17 1,4-24-34,1 0-1,0 0 1,0 0 0,0 0 0,1 0-1,0 0 1,2 9 0,-2-11-1,0-1 0,0 0 0,0 1 0,0-1 0,1 0 0,-1 0 0,1 0 0,0 0 0,-1 0 0,1 0-1,0 0 1,0 0 0,0-1 0,0 1 0,5 2 0,-4-3 14,1 0-1,-1 0 0,1 0 0,-1 0 1,1-1-1,-1 1 0,1-1 1,0 0-1,-1 0 0,1 0 1,0 0-1,-1-1 0,1 0 1,-1 0-1,1 0 0,-1 0 0,1 0 1,-1 0-1,0-1 0,0 0 1,4-2-1,3-2 92,-2 0 0,1-1-1,-1 0 1,0 0 0,14-16 0,-17 16-20,-1 0 0,1 0 0,-1 0 0,0 0 0,-1-1 0,0 1 0,0-1 0,-1 0 0,4-15 0,-6 19-67,1 1-1,-1-1 1,0 1-1,0-1 1,0 1 0,0-1-1,0 0 1,-1 1-1,1 0 1,-1-1-1,0 1 1,0-1 0,-1 1-1,1 0 1,-1 0-1,1-1 1,-1 1-1,0 0 1,0 1 0,0-1-1,-1 0 1,1 1-1,-1-1 1,-5-3 0,6 4-77,-1 1 0,0 0 0,1 0 0,-1 0 0,0 0 1,0 1-1,1-1 0,-1 1 0,0-1 0,0 1 0,0 0 0,0 0 1,1 1-1,-1-1 0,0 0 0,0 1 0,0 0 0,1-1 1,-1 1-1,0 0 0,1 1 0,-5 1 0,5-2-48,1 0 0,-1 0 0,1 0 0,0 0 0,-1 0 0,1 0 0,0 0 0,0 0 0,0 1-1,-1-1 1,1 0 0,1 1 0,-1-1 0,0 1 0,0-1 0,0 1 0,1-1 0,-1 1 0,1 0 0,-1-1 0,1 1-1,0 0 1,0-1 0,-1 1 0,1 0 0,0-1 0,1 1 0,-1 0 0,0-1 0,0 1 0,1 0 0,-1-1 0,1 1 0,-1 0-1,1-1 1,0 1 0,0 1 0,0-2 45,-1-1 0,1 1 1,0 0-1,-1 0 0,1-1 0,-1 1 0,1 0 0,0-1 0,0 1 0,-1 0 1,1-1-1,0 1 0,0-1 0,1 1 0,18 1-814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8.537"/>
    </inkml:context>
    <inkml:brush xml:id="br0">
      <inkml:brushProperty name="width" value="0.025" units="cm"/>
      <inkml:brushProperty name="height" value="0.025" units="cm"/>
    </inkml:brush>
  </inkml:definitions>
  <inkml:trace contextRef="#ctx0" brushRef="#br0">134 0 16420,'-2'5'322,"0"1"1,0-1-1,0 0 1,-1 0-1,0-1 1,0 1-1,0 0 1,-1-1 0,0 0-1,-6 6 1,-13 16 1144,17-16-1055,-1 0 1,2 0-1,-1 0 0,2 1 0,-1 0 0,-4 19 1,8-27-355,0-1 1,1 1 0,0 0 0,-1 0-1,1 0 1,0 0 0,1 0-1,-1-1 1,0 1 0,1 0 0,0 0-1,-1 0 1,3 4 0,-1-5-41,-1 0 0,0 0 0,1-1 0,-1 1 0,1-1 0,-1 1 0,1-1 0,0 0 0,0 1 0,-1-1 0,1 0-1,0 0 1,0 0 0,0-1 0,0 1 0,0 0 0,0-1 0,1 1 0,-1-1 0,4 0 0,5 0 28,-1 0 0,1-1 0,0-1 0,-1 1 0,1-2 0,-1 0 0,0 0 0,0-1 0,0 0 0,-1 0 0,1-1 0,-1-1-1,0 1 1,0-1 0,-1-1 0,0 0 0,0 0 0,0-1 0,-1 0 0,0 0 0,8-13 0,-14 19-18,0 0 0,0 0-1,0 0 1,0 0 0,0 0 0,0 0 0,-1 0-1,1 0 1,-1-1 0,1 1 0,-1 0 0,0 0-1,0-1 1,0 1 0,0 0 0,-1 0 0,1-1-1,0 1 1,-1 0 0,0 0 0,1 0 0,-1 0-1,0-1 1,0 1 0,0 0 0,0 1 0,-1-1-1,1 0 1,0 0 0,-1 0 0,0 1 0,1-1-1,-1 1 1,0-1 0,1 1 0,-1 0 0,-4-2-1,-3-2 20,0 1 0,0 1 0,0 0 0,0 0 0,0 1-1,-1 0 1,-15-1 0,10 2-155,0 0 0,0 1 0,0 1 0,-18 4 0,28-4-16,0-1 0,0 2-1,0-1 1,0 1-1,0-1 1,1 1 0,-1 1-1,1-1 1,-1 1-1,1-1 1,0 1 0,0 1-1,0-1 1,0 0 0,-5 7-1,9-9 96,-1 0-1,0 0 1,1 0-1,-1 0 1,0 0 0,1 0-1,0 0 1,-1 0-1,1 0 1,-1 0-1,1 1 1,0-1 0,0 0-1,0 2 1,0-2-15,1 0 0,-1 0 0,1 0 0,0 0 1,-1 0-1,1 0 0,0 0 0,0 0 0,0 0 1,0 0-1,0-1 0,1 2 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9.244"/>
    </inkml:context>
    <inkml:brush xml:id="br0">
      <inkml:brushProperty name="width" value="0.025" units="cm"/>
      <inkml:brushProperty name="height" value="0.025" units="cm"/>
    </inkml:brush>
  </inkml:definitions>
  <inkml:trace contextRef="#ctx0" brushRef="#br0">0 0 16011,'8'100'5822,"-7"-70"-4929,1-1-1,8 39 1,-10-64-840,2 0 1,-1 0 0,0 0 0,1 0-1,-1 0 1,1 0 0,0-1 0,0 1 0,1-1-1,3 6 1,-4-8-31,-1 0-1,0 0 1,1 0 0,0 1-1,-1-2 1,1 1 0,0 0-1,-1 0 1,1 0 0,0-1-1,0 1 1,0-1-1,-1 1 1,1-1 0,0 0-1,0 0 1,0 0 0,0 0-1,0 0 1,0 0 0,0 0-1,-1-1 1,1 1-1,3-2 1,4-1 48,-1 0 1,0-1-1,0 0 0,-1 0 0,1-1 0,12-11 0,39-41 323,-47 43-305,1 1 1,0 0-1,1 1 0,23-15 0,-36 27-86,0-1-1,0 0 1,0 1 0,0-1 0,0 0-1,0 1 1,0-1 0,0 1 0,0 0-1,0-1 1,0 1 0,1 0 0,-1 0 0,0 0-1,0-1 1,0 1 0,1 1 0,-1-1-1,0 0 1,0 0 0,0 0 0,0 0 0,0 1-1,1-1 1,-1 1 0,0-1 0,0 1-1,0-1 1,0 1 0,0 0 0,0-1 0,0 1-1,0 0 1,-1 0 0,1 0 0,0-1-1,0 1 1,-1 0 0,1 0 0,0 0-1,-1 0 1,1 0 0,-1 1 0,1-1 0,-1 1-1,3 8 13,0-1 0,-1 1 0,0 0 0,0 15 0,0-5 28,-2-18-33,1-1 0,-1 1 0,0 0 0,1 0 0,-1-1 0,1 1 0,-1-1 0,1 1 0,0 0 0,0-1 0,-1 1 0,1-1 0,1 0 0,1 3 0,-2-4-2,-1 1 0,1-1 0,0 0 0,0 1 0,0-1 0,0 0 0,0 0 1,0 0-1,0 0 0,0 0 0,0 0 0,0 0 0,0 0 0,0 0 0,0 0 0,0 0 0,0-1 0,0 1 0,-1 0 1,1-1-1,0 1 0,0-1 0,0 1 0,0-1 0,-1 1 0,1-1 0,1-1 0,38-34 191,-30 26-136,1 1-1,14-12 1,-21 19-54,0 0 0,-1-1 0,1 1 0,0 1-1,0-1 1,0 1 0,1-1 0,-1 1 0,0 0 0,0 1 0,9-1 0,-11 1-9,0 0 1,0 0 0,1 1 0,-1-1 0,0 1-1,0-1 1,0 1 0,0 0 0,0 0 0,0 0-1,0 0 1,0 0 0,0 0 0,0 0 0,0 1-1,1 1 1,1 1-1,-1-1 0,0 1 0,0 0 0,-1 0 0,1 0 0,-1 1 0,2 4-1,2 7 7,-2-1 0,1 1 0,2 24 0,-5-20-9,4 19-977,-5-38 699,-1-5 140,-1-10-85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19.881"/>
    </inkml:context>
    <inkml:brush xml:id="br0">
      <inkml:brushProperty name="width" value="0.025" units="cm"/>
      <inkml:brushProperty name="height" value="0.025" units="cm"/>
    </inkml:brush>
  </inkml:definitions>
  <inkml:trace contextRef="#ctx0" brushRef="#br0">69 1 16716,'-1'1'152,"0"-1"0,0 1 0,0 0 1,0-1-1,0 1 0,0 0 0,0 0 1,0 0-1,1 0 0,-1 0 0,0 0 1,1 0-1,-1 0 0,1 0 1,-1 0-1,0 3 0,-5 23 282,3-14 142,-35 174 3859,33-148-3980,2 0 0,3 74 0,0-113-455,1 4 46,-1 1 0,1-1-1,-1 1 1,1-1-1,3 7 1,-4-10-36,0 0-1,1 0 1,-1 0-1,1-1 1,-1 1 0,1 0-1,-1 0 1,1-1 0,0 1-1,-1 0 1,1-1 0,0 1-1,-1 0 1,1-1-1,0 1 1,0-1 0,0 0-1,-1 1 1,1-1 0,0 0-1,0 1 1,0-1 0,0 0-1,0 0 1,0 0-1,-1 1 1,1-1 0,0 0-1,0 0 1,0-1 0,0 1-1,0 0 1,0 0-1,0 0 1,0-1 0,0 1-1,7-4 19,0 0 0,-1 0 0,0 0 1,0-1-1,0 0 0,0 0 0,7-9 0,30-21 70,-39 32-88,0 1 0,0-1-1,0 1 1,0 0 0,1 0 0,-1 0-1,0 1 1,1 0 0,8-1 0,-11 2-9,-1 0-1,1 0 1,0 1 0,0-1 0,0 1 0,-1-1 0,1 1 0,0 0 0,0 0-1,-1 0 1,1 0 0,-1 1 0,1-1 0,-1 1 0,0-1 0,1 1 0,-1 0-1,0 0 1,0 0 0,3 4 0,0 2 11,0 0 0,-1 1 0,0-1 0,0 1 0,-1 0 0,0 0 0,-1 0 0,0 0 0,0 0 0,-1 0 0,0 1 0,-1-1 0,0 0 0,0 1 0,-1-1 0,0 0 0,-1 1 0,-5 15 0,4-14 87,-1 1-1,0 0 1,0-1-1,-2 0 0,1 0 1,-1-1-1,-1 1 1,0-1-1,-1-1 0,1 1 1,-2-1-1,1-1 1,-1 0-1,-11 8 1,16-14-74,1 0 1,-1 0-1,0 0 1,1 0 0,-1-1-1,0 0 1,0 0 0,0 0-1,0 0 1,0-1 0,0 1-1,0-1 1,0 0 0,0 0-1,0-1 1,0 1 0,0-1-1,0 0 1,0 0-1,0 0 1,0 0 0,1-1-1,-1 0 1,0 1 0,1-1-1,-1-1 1,1 1 0,0 0-1,-5-6 1,5 5-187,0 0-1,0 0 1,1-1 0,0 1-1,-1-1 1,1 0 0,1 1 0,-1-1-1,0 0 1,1 0 0,0 0-1,0 0 1,0 0 0,1 0-1,-1 0 1,1-1 0,0 1 0,0 0-1,1-4 1,-1 5 22,1 0 0,-1 1 0,1-1 0,0 1 0,0 0 0,0-1 0,0 1 0,1 0 0,-1 0 0,1-1 0,-1 1 0,1 0 0,0 0 0,0 1 0,0-1 0,0 0-1,0 1 1,0-1 0,0 1 0,0-1 0,1 1 0,-1 0 0,5-1 0,19-4-886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0.833"/>
    </inkml:context>
    <inkml:brush xml:id="br0">
      <inkml:brushProperty name="width" value="0.025" units="cm"/>
      <inkml:brushProperty name="height" value="0.025" units="cm"/>
    </inkml:brush>
  </inkml:definitions>
  <inkml:trace contextRef="#ctx0" brushRef="#br0">120 212 18964,'1'-1'206,"0"0"-1,0 0 0,0 1 1,0-1-1,0 0 1,0 0-1,0 0 1,0 0-1,0 0 1,0 0-1,-1-1 1,1 1-1,0 0 1,-1 0-1,1 0 1,-1-1-1,1-1 1,9-31 1367,-8 25-776,2-3-525,-1 0 0,-1 0 1,1 0-1,-2 0 0,0 0 0,0 0 0,-1 0 0,-2-19 0,1 30-265,1 0 1,0 0 0,0 0-1,0 0 1,-1 0 0,1 1-1,0-1 1,-1 0-1,1 0 1,-1 0 0,1 0-1,-1 1 1,0-1-1,1 0 1,-1 0 0,0 1-1,1-1 1,-1 0 0,0 1-1,0-1 1,0 1-1,1-1 1,-1 1 0,0-1-1,0 1 1,0 0-1,0 0 1,0-1 0,0 1-1,0 0 1,0 0 0,0 0-1,0 0 1,0 0-1,0 0 1,0 0 0,0 0-1,1 0 1,-1 1-1,0-1 1,0 0 0,0 0-1,0 1 1,0-1 0,0 1-1,0-1 1,1 1-1,-2 0 1,-4 2 2,1 1 0,0-1-1,0 1 1,0 0 0,0 1 0,-4 5-1,-3 4 9,1 0 0,1 2-1,1-1 1,-9 18 0,15-25-12,-1-1 0,1 1 0,0 0 1,1 0-1,0 0 0,0 1 1,1-1-1,0 0 0,0 1 1,1-1-1,1 9 0,-1-16-4,0 1 0,0-1 0,1 1-1,-1-1 1,1 0 0,-1 1 0,1-1 0,0 0-1,-1 0 1,1 0 0,0 1 0,0-1 0,0 0-1,0 0 1,0 0 0,0 0 0,0 0-1,0-1 1,0 1 0,0 0 0,0 0 0,1-1-1,-1 1 1,0-1 0,1 1 0,-1-1 0,0 1-1,1-1 1,-1 0 0,0 0 0,1 1 0,-1-1-1,1 0 1,1-1 0,4 1 5,1-1 0,-1 0 0,0-1 0,1 0 1,6-2-1,65-26 84,-42 15-64,73-19 0,-100 31-32,1 1 0,-1 1-1,1 0 1,0 0 0,0 1 0,-1 1-1,1 0 1,0 0 0,-1 1 0,1 0 0,18 7-1,-22-6-3,0 1-1,-1 0 1,1 1-1,-1-1 0,0 1 1,0 0-1,0 1 0,-1-1 1,0 1-1,0 0 1,-1 1-1,1-1 0,5 13 1,-10-19 20,0 1 0,0-1 1,1 1-1,-1-1 0,0 0 1,0 1-1,0-1 0,1 0 0,-1 1 1,0-1-1,0 0 0,1 1 1,-1-1-1,0 0 0,1 1 1,-1-1-1,0 0 0,1 0 1,-1 0-1,0 1 0,1-1 1,-1 0-1,1 0 0,-1 0 0,0 0 1,1 0-1,-1 0 0,1 0 1,-1 0-1,1 0 0,-1 0 1,1 0-1,6-11 297,-1-20 94,-6 10-192,1 12-155,0 1-1,-1 0 1,-1 0 0,1 0 0,-1-1-1,-1 1 1,1 0 0,-1 0-1,-6-14 1,8 22-56,0-1 0,-1 1-1,1-1 1,0 0 0,0 1 0,-1-1-1,1 1 1,0-1 0,-1 1 0,1-1 0,-1 1-1,1-1 1,0 1 0,-1-1 0,1 1-1,-1-1 1,1 1 0,-1 0 0,0-1 0,1 1-1,-1 0 1,1 0 0,-1-1 0,0 1-1,1 0 1,-1 0 0,0 0 0,0 0-2,0 1 1,1-1 0,-1 1 0,1-1-1,-1 1 1,1-1 0,-1 1 0,1 0-1,-1-1 1,1 1 0,0 0 0,-1-1-1,1 1 1,0 0 0,-1 0 0,1-1-1,0 1 1,0 1 0,-1 2-11,0 1 1,0-1 0,1 0 0,0 1-1,0-1 1,0 1 0,1-1-1,0 5 1,0-7 6,0 1 0,0-1 1,0 0-1,0 0 0,0 0 0,0 0 1,0-1-1,1 1 0,-1 0 0,1 0 1,0-1-1,-1 1 0,1-1 0,0 0 0,0 1 1,0-1-1,2 1 0,0 0 0,0-1 0,1 1 0,-1-1 0,0 0-1,0-1 1,1 1 0,-1-1 0,7 0 0,3-1-35,-1-1 1,1 0-1,0-1 1,22-8 0,-9 2-110,-6 2-171,0 0 1,0-1-1,-1-1 1,0-1 0,36-25-1,-56 35 309,0 0 0,0 0-1,0 0 1,0 0 0,0 0-1,0 0 1,0 0 0,-1 0-1,1 0 1,0 0 0,0 0-1,0 0 1,0 0 0,0 0-1,0 0 1,0 0 0,0-1-1,0 1 1,0 0 0,0 0-1,0 0 1,0 0 0,0 0-1,0 0 1,0 0 0,0 0-1,0-1 1,0 1 0,0 0-1,0 0 1,0 0 0,0 0-1,0 0 1,0 0 0,0 0-1,0 0 1,0 0 0,0-1-1,0 1 1,0 0 0,0 0-1,0 0 1,0 0 0,0 0-1,0 0 1,0 0 0,-10 4 15,8-2 1,0 0 0,1 0 0,-1 0 0,1 0 0,-1 0 0,1 0 0,0 1 0,-1-1 0,1 0 0,1 1 0,-1-1 0,0 1 0,0-1 0,1 1 0,0 0 0,-1-1 0,1 1 0,0 0 0,0-1 0,1 1 0,-1-1 0,1 4 0,2 7-4,1 0 0,0-1 0,8 17 0,0 2-8,-4-4 79,-1 0-1,-2 1 1,-1 0 0,-1-1-1,0 48 1,-5-33 179,-2 0 0,-1 0 0,-13 44 0,15-71-115,-1-1-1,-7 15 1,10-26-98,-1 0 0,1 1 0,-1-1 0,0 0 0,0 0 0,0 0 1,0 0-1,-1-1 0,1 1 0,-1-1 0,0 1 0,1-1 0,-7 4 0,7-6-23,1 1-1,-1-1 0,0 0 1,0 0-1,1 0 1,-1 0-1,0 0 0,0 0 1,1 0-1,-1 0 1,0-1-1,0 1 0,1-1 1,-1 1-1,0-1 0,1 0 1,-1 0-1,1 0 1,-1 1-1,1-1 0,-1-1 1,1 1-1,0 0 1,-1 0-1,1 0 0,0-1 1,0 1-1,-2-3 1,-4-6 29,0 1 1,-10-21-1,16 29-38,-7-14 4,1-1 0,0 0-1,2 0 1,0 0-1,0 0 1,2-1 0,0 0-1,1 0 1,-1-19 0,3 26-59,0 0 1,1 0 0,0 0 0,1 1-1,0-1 1,0 0 0,1 1 0,0 0-1,1-1 1,0 1 0,0 1 0,1-1-1,0 0 1,0 1 0,1 0 0,0 1-1,9-10 1,6 2-441,-1 0 0,2 1 0,0 0-1,1 2 1,41-16 0,-48 21 395,47-22-586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2.635"/>
    </inkml:context>
    <inkml:brush xml:id="br0">
      <inkml:brushProperty name="width" value="0.025" units="cm"/>
      <inkml:brushProperty name="height" value="0.025" units="cm"/>
    </inkml:brush>
  </inkml:definitions>
  <inkml:trace contextRef="#ctx0" brushRef="#br0">230 60 17028,'0'-3'194,"0"1"0,-1-1 0,1 0 0,-1 1 0,1-1 1,-1 1-1,0-1 0,0 1 0,0-1 0,0 1 0,-1 0 1,1-1-1,-1 1 0,1 0 0,-1 0 0,0 0 0,0 0 0,0 0 1,0 1-1,0-1 0,0 1 0,0-1 0,0 1 0,-1 0 1,1-1-1,-1 1 0,1 1 0,-1-1 0,1 0 0,-1 0 0,1 1 1,-1 0-1,0-1 0,-3 1 0,-1 0-35,1 0 0,0 1 0,-1-1 1,1 1-1,0 1 0,0-1 0,0 1 0,0 0 0,0 0 0,0 1 1,0 0-1,0 0 0,-8 7 0,7-4-142,1-1 0,0 2 0,0-1 0,0 1 0,1 0 1,0 0-1,1 0 0,0 1 0,0 0 0,0 0 0,1 0 0,0 0 0,1 0 0,-1 0 0,2 1 1,-2 9-1,3-17-22,0 1 0,0-1 0,0 0 0,-1 0 0,1 0 1,1 0-1,-1 0 0,0 0 0,0 1 0,0-1 0,0 0 0,1 0 1,-1 0-1,1 0 0,-1 0 0,1 0 0,-1 0 0,1 0 0,-1 0 1,1 0-1,0 0 0,0-1 0,-1 1 0,1 0 0,0 0 1,0-1-1,0 1 0,0 0 0,0-1 0,0 1 0,0-1 0,0 1 1,0-1-1,0 0 0,0 1 0,0-1 0,0 0 0,1 0 0,-1 0 1,0 0-1,0 0 0,0 0 0,0 0 0,0 0 0,0 0 1,0 0-1,1-1 0,-1 1 0,2-1 0,7-3-71,0 0-1,0 0 1,0-1-1,11-8 1,-7 5-56,-3 2-10,0 0 0,1 1-1,-1 0 1,18-4-1,-26 8 110,0 1 0,1-1-1,-1 1 1,0 0-1,0 0 1,1 0 0,-1 0-1,0 0 1,0 1-1,0-1 1,0 1 0,1 0-1,-1 0 1,0 0-1,0 0 1,0 1 0,-1-1-1,1 1 1,0 0-1,0 0 1,-1 0 0,4 3-1,1 4-18,1 0-1,-2 1 1,1 0-1,-2 0 0,1 0 1,-1 1-1,-1 0 1,0 0-1,5 19 1,-1 11 94,6 54 0,-10-53 312,-1 0 0,-5 68 0,1-96-203,0 0-1,-2-1 0,1 1 1,-2-1-1,0 0 0,0 0 1,-1 0-1,-1-1 0,0 0 0,0 0 1,-1 0-1,-10 12 0,13-20-86,0 0-1,0 0 0,-1 0 1,1-1-1,-1 1 1,1-1-1,-1 0 0,0 0 1,-1-1-1,-5 3 0,9-5-62,0 1-1,0 0 0,0-1 1,0 0-1,0 0 0,-1 1 1,1-1-1,0 0 0,0-1 0,0 1 1,0 0-1,0-1 0,0 1 1,0-1-1,0 1 0,0-1 1,0 0-1,0 0 0,0 0 1,0 0-1,1 0 0,-1 0 0,0-1 1,1 1-1,-1-1 0,1 1 1,-1-1-1,1 1 0,0-1 1,0 0-1,-2-2 0,-1-4-60,1-1 0,0 1 0,0 0 0,0-1 0,1 0 0,1 1-1,0-1 1,0 0 0,0 0 0,1 0 0,0 0 0,1 0 0,0 0 0,1 1 0,-1-1-1,2 0 1,4-12 0,0 2-64,1-1 1,1 1-1,1 0 0,0 1 0,1 1 1,20-24-1,-4 12-19,2 1 0,1 1 0,45-30 0,24-22-108,-82 65 185,-2-1 0,0-1-1,22-31 1,-31 38 70,-1 0 0,0 0 0,5-12-1,-9 19 10,0-1 0,0 1 0,-1-1 0,1 1 0,-1-1 0,0 1 0,1-1 0,-1-3 0,0 5-4,-1 0-1,1 1 1,0-1 0,0 0 0,0 0-1,-1 0 1,1 0 0,0 1 0,-1-1 0,1 0-1,-1 0 1,1 0 0,-1 1 0,1-1-1,-1 0 1,0 1 0,1-1 0,-1 1-1,0-1 1,1 1 0,-1-1 0,0 1-1,-1-1 1,0 0 6,1 1 0,-1 0 0,1 0 0,-1 0 0,0 0 0,1 0 0,-1 0 0,0 0 0,1 0 0,-1 1 0,1-1 0,-1 1 0,1-1 0,-1 1 0,1 0 0,-1-1 0,1 1 0,-1 0-1,1 0 1,0 0 0,0 0 0,-1 0 0,1 0 0,0 1 0,-1 0 0,-29 37 231,29-36-227,-4 7 9,0 0 0,0 0 1,1 1-1,0-1 0,-4 17 0,8-22-25,-1-1-1,1 1 0,0 0 0,1 0 1,-1-1-1,1 1 0,0 0 0,0 0 0,1 0 1,-1 0-1,1-1 0,0 1 0,0 0 1,1-1-1,2 8 0,-2-10-1,-1 0 0,1-1 0,-1 1 1,1 0-1,0-1 0,-1 1 0,1-1 0,0 0 0,0 0 0,0 1 0,0-1 1,0 0-1,0 0 0,0-1 0,1 1 0,-1 0 0,0-1 0,0 0 0,1 1 1,-1-1-1,0 0 0,0 0 0,1 0 0,-1 0 0,4-1 0,3-1 6,1 0 0,-1 0-1,1 0 1,16-9 0,-3 0 11,-1-1 1,0-1-1,-1-1 1,0-1-1,24-23 1,-16 11 27,-2-2-1,41-55 1,-58 73-7,-15 24 30,-2 5-33,-1 1 46,2 0-1,1 0 1,0 1 0,1 0-1,1-1 1,1 1 0,1 28-1,1-46-69,0 0 0,0 0-1,0 0 1,0 0 0,1 0-1,-1-1 1,1 1 0,-1 0-1,1 0 1,0 0 0,-1 0-1,1 0 1,0-1 0,0 1-1,0 0 1,1-1 0,-1 1-1,0-1 1,1 1 0,-1-1-1,0 0 1,1 0 0,0 1-1,-1-1 1,1 0 0,0 0-1,-1-1 1,1 1 0,0 0-1,0-1 1,0 1 0,0-1-1,0 1 1,0-1 0,0 0-1,0 0 1,0 0 0,0 0-1,0 0 1,0 0-1,-1 0 1,4-2 0,6 0 12,0-2-1,0 1 1,0-1 0,-1-1 0,19-11 0,-5-1-10,0 0 0,-1-2 0,-1 0 0,22-26 0,4-4-67,-47 49 50,-1 0 0,0-1 0,0 1 0,0 0 0,0 0 0,1-1 0,-1 1 0,0 0 0,0 0 0,1 0 0,-1 0 0,0-1 1,0 1-1,1 0 0,-1 0 0,0 0 0,0 0 0,1 0 0,-1 0 0,0 0 0,1 0 0,-1 0 0,0 0 0,1 0 0,-1 0 0,0 0 0,0 0 0,1 0 0,-1 0 0,0 0 1,1 0-1,2 10-47,-6 19 0,2-25 36,-2 14-4,-5 60-21,7-69 43,1-1 0,1 1-1,0-1 1,0 1 0,1-1 0,0 0-1,3 10 1,-4-15 0,0-1 1,0 0-1,0 1 1,1-1-1,-1 1 0,1-1 1,-1 0-1,1 0 0,0 0 1,0 0-1,0 0 1,0-1-1,0 1 0,0 0 1,1-1-1,-1 0 0,0 1 1,1-1-1,-1 0 1,1 0-1,-1 0 0,1-1 1,0 1-1,-1-1 0,1 1 1,0-1-1,-1 0 1,1 0-1,0 0 0,0 0 1,-1-1-1,1 1 0,0-1 1,4-1-1,0 0 9,1-1 0,-1 0 0,1 0 1,-1-1-1,0 0 0,0 0 0,0-1 0,-1 0 0,1 0 0,8-10 1,-9 8-3,0-1 0,-1 1 1,0-1-1,-1 0 1,0-1-1,0 1 0,0-1 1,-1 1-1,2-12 1,-4 16-3,0 1 0,-1 0 0,1-1 0,-1 1 0,1-1 0,-1 1 0,0-1 1,0 1-1,-1-1 0,1 1 0,-1-1 0,0 1 0,0-1 0,0 1 0,0 0 0,0 0 1,-1-1-1,0 1 0,1 0 0,-1 0 0,0 1 0,-1-1 0,1 0 0,0 1 1,-1-1-1,1 1 0,-5-3 0,6 4-2,-1 0 0,1 1 0,-1-1 0,0 0 1,0 1-1,1-1 0,-1 1 0,0 0 0,0 0 0,1-1 0,-1 1 1,0 0-1,0 0 0,0 1 0,1-1 0,-1 0 0,0 1 0,0-1 0,1 1 1,-1-1-1,0 1 0,1 0 0,-1 0 0,1 0 0,-1 0 0,1 0 1,-1 0-1,1 0 0,0 0 0,-1 0 0,1 1 0,0-1 0,0 1 0,0-1 1,0 1-1,0-1 0,0 1 0,1-1 0,-2 4 0,1-4-4,1 0 0,-1 1 0,1-1-1,-1 1 1,1-1 0,-1 1 0,1-1-1,0 1 1,0-1 0,0 1 0,-1-1-1,2 1 1,-1 0 0,0-1 0,0 1-1,0-1 1,1 1 0,-1-1 0,1 1-1,-1-1 1,1 0 0,0 1 0,-1-1-1,1 1 1,0-1 0,0 0 0,0 0-1,0 0 1,0 1 0,0-1 0,0 0-1,0 0 1,1 0 0,-1-1 0,0 1-1,1 0 1,-1 0 0,1-1 0,-1 1-1,0-1 1,1 1 0,-1-1 0,1 0-1,0 1 1,-1-1 0,3 0 0,4 0-17,0 0 0,0 0 1,1-1-1,-1 0 1,0 0-1,0-1 0,0 0 1,0-1-1,0 0 1,12-6-1,6-5-282,38-28-1,-39 26 83,-25 15 203,1 1 0,-1-1-1,0 1 1,1 0 0,-1-1-1,1 1 1,-1 0-1,0 0 1,1-1 0,-1 1-1,1 0 1,-1 0 0,1 0-1,-1 0 1,1-1-1,-1 1 1,1 0 0,-1 0-1,1 0 1,-1 0 0,0 0-1,1 0 1,-1 0-1,1 0 1,-1 0 0,1 1-1,-1-1 1,1 0 0,-1 0-1,1 0 1,0 1-1,-1 0 8,0 0 0,1-1 0,-1 1 0,0 0 0,1 0 0,-1 0 0,0 0 0,0 0 0,0 0 0,0 0-1,0 0 1,0 0 0,0 0 0,-1 2 0,-12 43 231,10-38-198,2-2 7,-3 5 54,1 1-1,0-1 1,1 1-1,-1 15 1,3-26-73,-1 1 0,1 0 0,0 0 0,0 0 0,0-1 0,1 1 0,-1 0 0,0 0 0,1-1 0,-1 1 1,1 0-1,-1 0 0,1-1 0,0 1 0,0-1 0,0 1 0,0-1 0,0 1 0,0-1 0,0 1 0,0-1 0,1 0 0,-1 0 0,0 1 0,1-1 0,-1 0 0,1 0 0,0-1 0,-1 1 0,1 0 0,0 0 0,-1-1 1,1 1-1,0-1 0,3 1 0,3-1 8,0 0 1,0 0 0,1-1-1,-1 0 1,0 0 0,0-1-1,9-3 1,60-24-17,-34 12-85,-31 12 66,1 0-55,1 0 1,0 1 0,-1 0-1,25-3 1,-35 7 54,-1 0 1,0 0-1,1 0 0,-1 0 0,0 0 1,1 0-1,-1 0 0,0 1 1,0-1-1,1 1 0,-1 0 0,0 0 1,0-1-1,0 2 0,0-1 0,0 0 1,0 0-1,0 0 0,0 1 0,0-1 1,-1 1-1,1 0 0,-1-1 0,1 1 1,-1 0-1,1 0 0,-1 0 0,0 0 1,0 0-1,0 0 0,0 0 0,0 1 1,-1-1-1,1 0 0,0 4 1,1 10 38,-2-12 4,1 0 0,-1 0-1,1 0 1,0 0 0,0 0 0,1 0 0,-1 0 0,3 4 0,-3-7-21,0 0 1,0 0 0,0 0 0,0 0-1,0 0 1,0-1 0,1 1 0,-1 0-1,0-1 1,0 1 0,0-1-1,1 1 1,-1-1 0,0 0 0,1 1-1,-1-1 1,0 0 0,1 0-1,-1 0 1,0 0 0,1 0 0,-1-1-1,0 1 1,1 0 0,-1 0-1,0-1 1,1 1 0,-1-1 0,0 1-1,0-1 1,2-1 0,19-8 129,32-19 1,17-8-156,-63 34-21,0 0 1,1 0 0,-1 1 0,0 0 0,1 0 0,0 1 0,9 0-1,-14 1 17,0 0-1,0 1 1,0-1-1,0 1 0,0 0 1,0 0-1,-1 1 0,1-1 1,0 1-1,-1 0 1,1 0-1,-1 0 0,0 0 1,1 0-1,-1 1 1,0 0-1,-1-1 0,1 1 1,0 0-1,-1 1 0,0-1 1,3 4-1,0 0 54,0-1 0,0 0-1,1 0 1,9 7 0,-12-11-18,0 0 1,0 0-1,0-1 1,0 1-1,0-1 1,1 0-1,-1 0 1,0 0-1,1-1 0,-1 1 1,1-1-1,-1 1 1,1-1-1,-1 0 1,0-1-1,6 0 1,4-2-243,1 0 0,24-10 1,10-3-434,-31 14 416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3.336"/>
    </inkml:context>
    <inkml:brush xml:id="br0">
      <inkml:brushProperty name="width" value="0.025" units="cm"/>
      <inkml:brushProperty name="height" value="0.025" units="cm"/>
    </inkml:brush>
  </inkml:definitions>
  <inkml:trace contextRef="#ctx0" brushRef="#br0">254 1 16339,'-8'21'1316,"1"0"-1,0 1 1,2 0-1,-6 43 0,8-46-994,-16 124 1696,1 280 0,18-417-1988,0-1-2,0 0 1,0 0-1,1 0 0,0 0 0,2 10 0,-4-27-93,-1 1 1,-6-19-1,-9-9-122,-1 2 0,-2 0 0,-1 1 0,-3 1 0,-37-45 0,52 66 153,11 6 77,0 8-24,0-1-1,0 0 0,1 1 1,-1 0-1,0-1 0,0 1 1,1 0-1,-1 0 1,3 1-1,6-1 23,61-2 24,-1-2 0,122-25 0,-184 28-176,0-1-1,0 0 1,0-1 0,0 0-1,0 0 1,-1 0 0,0-1-1,1-1 1,-1 1-1,-1-1 1,15-12 0,-3-5-310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5.262"/>
    </inkml:context>
    <inkml:brush xml:id="br0">
      <inkml:brushProperty name="width" value="0.05" units="cm"/>
      <inkml:brushProperty name="height" value="0.05" units="cm"/>
    </inkml:brush>
  </inkml:definitions>
  <inkml:trace contextRef="#ctx0" brushRef="#br0">121 1 19940,'-14'17'1721,"1"17"-1193,-4 7-224,-1 6 800,3 7-360,0 7-320,2-4-112,6 0-152,3-4-144,3-10-456,-1-7-352,5-14-424,-2-8 984,-2-14-232,-3-10-168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3.758"/>
    </inkml:context>
    <inkml:brush xml:id="br0">
      <inkml:brushProperty name="width" value="0.025" units="cm"/>
      <inkml:brushProperty name="height" value="0.025" units="cm"/>
    </inkml:brush>
  </inkml:definitions>
  <inkml:trace contextRef="#ctx0" brushRef="#br0">38 53 20244,'-19'-13'2281,"5"2"-1537,10 4-520,5 1 1856,9 2-2344,0 2 568,6-2-416,4-2-208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39:24.890"/>
    </inkml:context>
    <inkml:brush xml:id="br0">
      <inkml:brushProperty name="width" value="0.025" units="cm"/>
      <inkml:brushProperty name="height" value="0.025" units="cm"/>
    </inkml:brush>
  </inkml:definitions>
  <inkml:trace contextRef="#ctx0" brushRef="#br0">4498 282 14747,'-598'-87'1902,"-68"-8"-977,-5 40-743,9 61-177,457 10-35,-245 49 0,353-44 34,1 3 0,1 5 0,2 4 0,-118 59 0,162-67 7,1 2 1,2 3-1,1 1 0,1 3 0,2 1 0,2 2 1,1 2-1,1 1 0,-41 61 0,53-62-11,1 0 0,3 2 0,1 1 0,2 1-1,2 0 1,-13 53 0,23-67-16,1 2 0,1-1 0,2 0 0,1 1-1,2 0 1,0 0 0,2-1 0,2 1 0,0-1 0,13 39-1,-5-33-17,2-1-1,1 0 0,2-1 0,1-1 0,2-1 1,1 0-1,2-2 0,1 0 0,40 38 0,-4-13-72,2-3-1,2-3 0,101 60 1,-48-43-108,3-6 0,233 83 0,275 28-277,-341-119 426,407 22-1,294-59 640,132-83 228,-856 34-669,-1-13 0,305-94 0,-438 100-105,-2-7 1,166-86-1,-226 97-20,-2-3 1,-1-3-1,-3-3 0,-1-2 0,87-91 0,-124 112 0,0 0 0,-2-2 1,-2-1-1,0 0 0,-2-2 0,-1 0 0,-2 0 1,-1-2-1,-2 0 0,-1 0 0,-2-1 0,8-53 0,-14 53 60,-1-1-1,-1 0 0,-3 1 0,0-1 0,-3 1 0,0-1 0,-18-55 0,9 49 96,-2 2 1,-1-1-1,-3 2 0,-1 1 1,-44-62-1,25 51 83,-1 1 0,-2 2 0,-2 3 1,-3 1-1,0 2 0,-3 3 0,-1 1 0,-106-52 0,67 47 117,-1 3 0,-175-44 0,133 52-268,-206-18 1,-143 29-380,4 37-53,77 15 134,-20 14-46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0:38.263"/>
    </inkml:context>
    <inkml:brush xml:id="br0">
      <inkml:brushProperty name="width" value="0.025" units="cm"/>
      <inkml:brushProperty name="height" value="0.025" units="cm"/>
    </inkml:brush>
  </inkml:definitions>
  <inkml:trace contextRef="#ctx0" brushRef="#br0">412 0 14331,'-27'28'755,"-19"28"-275,14-8-101,-12 16 121,2 2 0,-36 79 0,55-89-401,2 2 0,3 0 1,-13 71-1,14-30-63,-3 117-1,18-186-34,-9 256 35,12-204-19,16 126 1,-10-164-29,2-2 1,1 1-1,3-2 1,26 62-1,-26-76-17,2 0 0,0 0-1,2-2 1,1 0 0,1-1 0,1 0 0,31 27-1,-35-38-15,0 0-1,0-2 0,1 1 0,1-2 0,0-1 0,0 0 0,1-1 1,0-1-1,1-1 0,-1 0 0,1-2 0,31 4 0,-34-7 35,0 0 0,0-1 1,0-1-1,0 0 0,-1-1 0,1-1 0,-1-1 0,1 0 0,-1-1 0,0-1 0,-1-1 1,0 0-1,0-1 0,0 0 0,19-15 0,-14 6 50,-1-1 0,-1-1 0,-1-1 0,-1 0 0,25-39 0,55-120 299,-93 174-329,63-129 407,93-277 0,-147 369-400,-3 0 0,-1-1 1,-2 0-1,-2 0 0,-1-1 0,-3 1 1,-8-69-1,3 79-30,-1 0 0,-2 0 1,-1 1-1,-2 0 1,-1 1-1,-1 0 0,-2 1 1,-1 0-1,-1 2 0,-29-37 1,14 26 1,-3 1 0,-1 2 1,-1 1-1,-2 3 0,-1 1 1,-1 1-1,-2 3 0,-75-36 1,82 47-97,21 10 140,0-1 0,0 0 0,1 0 0,0-1 1,1-1-1,0-1 0,-21-19 0,8-1-46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54.658"/>
    </inkml:context>
    <inkml:brush xml:id="br0">
      <inkml:brushProperty name="width" value="0.025" units="cm"/>
      <inkml:brushProperty name="height" value="0.025" units="cm"/>
    </inkml:brush>
  </inkml:definitions>
  <inkml:trace contextRef="#ctx0" brushRef="#br0">26 29 12515,'3'-13'3998,"-5"31"-2240,-1 9-1358,9 199 1096,-10 478-557,-1-400-778,4 95 75,4 43 168,-4-242-220,-13-39-107,6-102 146,10-20 448,-2-38-659,0 0 1,0 1 0,0-1-1,0 0 1,0 0-1,1 1 1,-1-1 0,1 0-1,-1 0 1,1 0-1,-1 0 1,1 0-1,-1 0 1,1 0 0,0 0-1,0 0 1,-1 0-1,1 0 1,0 0 0,0 0-1,0 0 1,0-1-1,0 1 1,0 0-1,2 0 1,16 3 22,-1 0 0,0 1 0,-1 1 0,20 8 0,33 11 46,-46-19-86,1-1 1,-1-1-1,1-2 0,0 0 1,37-3-1,-6-4-5,73-17 0,-98 17-24,0 2 1,1 1-1,-1 1 0,1 1 1,-1 2-1,1 2 1,-1 0-1,46 14 0,-38-8-16,51 5 0,-74-13 45,-1-2-1,1 1 1,0-2-1,-1 0 1,1-1-1,20-5 1,-10 1-140,1 1 1,0 1 0,0 1-1,32 1 1,-42 1 133,1-1 0,-1-1 0,18-4-1,-30 5 10,-2 1 2,-1 0-1,1 0 1,-1-1-1,0 1 1,1-1-1,-1 0 1,0 1-1,0-1 1,0 0-1,0 0 1,0-1-1,-1 1 1,1 0-1,0 0 1,-1-1-1,0 1 1,0-1-1,2-3 1,2-7-75,-1 1 1,4-21-1,0-10-202,-2-1 0,0-65 0,-12-91-281,1 13 217,13-42 100,1-40 107,-10 198 16,-19-126-1,-10 33-14,-17-113 69,23-2 315,25 207-138,0 41-25,-1-1 1,-1 1-1,-1-1 1,-2 1-1,-10-38 1,7 49 216,-1 0 1,-13-21 0,-4-10 498,24 49-751,0 0-1,0 0 0,0 0 0,0 0 0,-1 0 1,1 0-1,-1 0 0,1 1 0,-1-1 0,0 1 1,1-1-1,-1 1 0,0-1 0,0 1 0,0 0 1,0 0-1,0 0 0,-3-1 0,-3 0 25,0 0 0,1 1-1,-1 0 1,-9 0 0,-15-2-36,-6-3 19,1 2 1,-53 0-1,67 5-26,-1 1 1,1 0-1,0 2 0,0 1 0,-24 8 0,9 1 79,-1-2 1,-1-2-1,0-1 0,-1-3 0,1-1 0,-1-2 0,-46-2 0,-95-23 109,96 10-238,72 10-242,1 1 0,-1-1 0,0 2 0,0 0 0,0 1-1,-15 2 1,28-3 223,1-1 0,0 1 0,-1-1 0,1 1 0,-1-1 0,1 1 0,0-1 0,-1 1 0,1-1 0,0 0 0,0 1 0,-1-1 0,1 0 0,0 1 0,0-1 0,0 1 0,0-1 0,0 0 0,0-1 0,1-21-352,3-10-123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10.523"/>
    </inkml:context>
    <inkml:brush xml:id="br0">
      <inkml:brushProperty name="width" value="0.025" units="cm"/>
      <inkml:brushProperty name="height" value="0.025" units="cm"/>
    </inkml:brush>
  </inkml:definitions>
  <inkml:trace contextRef="#ctx0" brushRef="#br0">122 172 7874,'2'-1'167,"0"0"1,-1 0 0,1-1-1,-1 1 1,0 0-1,1-1 1,-1 0 0,0 1-1,0-1 1,0 1 0,0-1-1,1-2 1,9-13 3059,-6 26-1585,5 7-1631,-6-12 460,-3-6 909,-3 2-1352,0-1 0,0 1 1,0 0-1,0-1 1,0 1-1,0 0 1,0 0-1,0 0 0,0 1 1,0-1-1,0 0 1,-3 2-1,3-1-69,0-1-1,0 1 1,0 0 0,-1-1-1,1 0 1,0 1 0,0-1 0,-1 0-1,1 0 1,0 0 0,0-1-1,-1 1 1,1 0 0,0-1-1,0 0 1,0 1 0,0-1-1,0 0 1,-1 0 0,-1-1-1,-2-3 6,-1 0-1,0 0 0,1 0 0,-6-7 0,12 11 43,-1 1 0,1 0 0,0 0 0,0 0 1,0 0-1,0 0 0,-1-1 0,1 1 0,0 0 0,0 0 1,-1 0-1,1 0 0,0 0 0,0 0 0,0 0 0,-1 0 1,1 0-1,0 0 0,0 0 0,-1 0 0,1 0 0,0 0 1,0 0-1,-1 0 0,1 0 0,0 0 0,0 0 0,0 0 1,-1 0-1,1 1 0,0-1 0,0 0 0,0 0 0,-1 0 1,1 0-1,0 0 0,0 0 0,0 1 0,0-1 0,-1 0 1,1 0-1,0 0 0,0 1 0,0-1 0,0 0 0,0 0 1,0 0-1,0 1 0,0-1 0,0 0 0,0 0 0,0 1 1,-1-1-1,1 0 0,0 0 0,0 1 0,1-1 0,-1 0 1,0 0-1,0 1 0,-2 15 109,2-15-98,-9 370 231,8-193-89,-1 29 165,-5 179-91,4-204 15,-8 144-24,7-209 87,19 222 0,-9-266-208,-3 0 1,-6 76-1,0-129-54,-8 29-1,7-33 46,0-1-1,2 1 1,-2 24-1,4-37-82,0-1 0,1 0 0,-1 1 0,1-1 1,-1 0-1,1 0 0,0 0 0,0 1 0,0-1 0,1 0 0,-1 0 0,0-1 0,1 1 0,-1 0 0,1 0 1,-1-1-1,1 1 0,0-1 0,0 1 0,0-1 0,0 0 0,0 1 0,0-1 0,4 1 0,3 2 3,0-1-1,0 0 0,1 0 1,13 1-1,-5-2 16,0 0 1,0-2-1,1 0 0,-1-1 0,0 0 0,0-2 0,0 0 0,0-1 1,-1-1-1,0 0 0,1-2 0,-2 0 0,23-12 0,-26 11 1,0 2-1,1-1 0,0 2 0,19-6 1,-27 10-20,1-1 0,-1 1 0,1 1 1,0-1-1,-1 1 0,1 0 1,0 1-1,-1-1 0,1 1 0,-1 1 1,1-1-1,7 4 0,-6-2 24,1-1 0,0 0 0,-1-1 0,1 1 0,0-2-1,0 1 1,0-1 0,0-1 0,17-2 0,-15 2 10,9 5 1,-7-2 59,-12-3-100,0 1 0,-1-1 0,1 0 0,-1 1-1,0-1 1,1 0 0,-1 0 0,1 0 0,-1 1-1,0-1 1,0 0 0,1 0 0,-1 0 0,0 0 0,0 1-1,0-1 1,0 0 0,0 0 0,0 0 0,-1-1 0,0-30 44,-10-50 0,1 18-58,-52-651-402,-6-185 121,43 721 431,-58-209 0,74 336-83,7 31-35,-9-28-1,10 43 3,-1 1 0,1 0 0,-1 0 0,-1 0 0,1 1 1,-1-1-1,0 0 0,0 1 0,0 0 0,-6-6 0,1 4 64,0 0 1,0 1-1,0 0 1,-1 1-1,0 0 1,-10-3 0,-27-14 273,34 14-285,-2 0-1,1 1 1,-1 1-1,0 0 1,0 1-1,0 0 1,-1 1-1,1 1 1,-1 0-1,-26 1 1,39 1-52,-30-3-813,31 3 735,0-1 1,0 0 0,-1 1-1,1-1 1,0 0 0,0 0-1,0 1 1,-1-1 0,1 0-1,0 0 1,0 0 0,1 0-1,-1-1 1,0 1 0,0 0-1,0 0 1,1 0 0,-1-1 0,0-1-1,-3-9-310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0.109"/>
    </inkml:context>
    <inkml:brush xml:id="br0">
      <inkml:brushProperty name="width" value="0.025" units="cm"/>
      <inkml:brushProperty name="height" value="0.025" units="cm"/>
    </inkml:brush>
  </inkml:definitions>
  <inkml:trace contextRef="#ctx0" brushRef="#br0">1184 226 10210,'-47'-22'2682,"28"12"-1745,0 1-1,0 1 1,-38-11-1,-156-32 1665,157 34-1939,-94-42 0,138 54-622,0 0-1,0 0 0,0 1 1,0 1-1,-1 0 1,0 1-1,1 0 1,-1 1-1,0 0 1,0 1-1,0 1 1,0 0-1,0 0 1,1 1-1,-1 1 0,-21 7 1,-4 3-17,0 1 1,2 2-1,-39 23 0,61-31-26,2 0 0,-1 1 0,1 1 0,0 0 0,1 0 0,1 1 0,-1 1 0,2 0 0,-1 0 0,2 1 0,-10 17 0,11-16-4,1 1 0,0 0 0,1 1 0,0-1 0,1 1 0,1 0 0,1 0 0,0 1 0,1 16 0,1-26 0,1 1 1,-1 0-1,2 0 0,-1-1 1,1 1-1,0-1 1,1 1-1,0-1 0,0 0 1,1 0-1,-1 0 0,2 0 1,-1-1-1,1 0 1,0 0-1,0 0 0,0 0 1,1-1-1,0 0 0,0 0 1,7 4-1,7 2-4,0-1 0,0 0 0,1-2 0,0-1 1,1 0-1,0-1 0,0-2 0,29 3 0,16-2 4,99-5 0,-105-3 2,1-3 0,-1-3 0,92-25 0,-115 23-4,1-3-1,-2 0 1,0-3-1,-1-1 1,-1-2-1,46-32 0,-78 50 18,-1 0 0,1 0 0,-1-1-1,1 1 1,-1 0 0,0-1-1,0 1 1,0-1 0,0 0-1,-1 0 1,1 1 0,-1-1-1,1 0 1,0-6 0,-1 7 4,-1-1 0,0 0-1,0 1 1,0-1 0,0 1 0,-1-1 0,1 0-1,-1 1 1,0-1 0,0 1 0,1-1 0,-2 1 0,1-1-1,0 1 1,0 0 0,-1 0 0,1-1 0,-4-2 0,-5-7-25,-2 0 0,0 1 0,0 0 0,-1 1 0,0 1 1,-18-11-1,0 3 393,-62-24 0,49 26-342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2.073"/>
    </inkml:context>
    <inkml:brush xml:id="br0">
      <inkml:brushProperty name="width" value="0.025" units="cm"/>
      <inkml:brushProperty name="height" value="0.025" units="cm"/>
    </inkml:brush>
  </inkml:definitions>
  <inkml:trace contextRef="#ctx0" brushRef="#br0">1082 74 9746,'-9'-4'826,"-1"0"-1,0 0 1,0 1 0,0 0-1,0 1 1,0 0 0,-21-1 0,12 1-413,-238-13 2092,185 13-2370,-50-12 262,83 7 62,-62-1-1,71 8-328,0 1 0,0 1 0,-53 11 0,74-10-126,0-1 1,0 1-1,0 0 1,1 1-1,-1 0 1,1 0-1,0 1 1,0 0-1,1 1 1,-1 0-1,1 0 1,0 0-1,1 1 1,-1 0-1,1 0 1,-6 11-1,2-1 15,2 1 0,0-1 0,1 2-1,1-1 1,1 1 0,-5 34 0,5-13 23,2-1 0,3 52 0,0-86-42,0 0 1,1 0 0,-1 0 0,1 0-1,0-1 1,0 1 0,1 0 0,0-1 0,-1 1-1,1-1 1,1 1 0,-1-1 0,1 0-1,-1 0 1,5 5 0,-2-6 0,-1 1 1,0-1-1,1 0 0,0 0 0,0 0 1,-1-1-1,2 0 0,-1 0 1,0 0-1,0-1 0,1 1 1,-1-1-1,8 0 0,87 8 38,107-6 0,-146-3-33,-23-1-8,1-2-1,-1-1 1,0-2-1,0-2 1,55-18 0,-62 15 7,-1-1 1,0-2-1,-1 0 1,-1-3-1,0 0 1,46-39-1,-67 50-2,1-1 1,-1-1-1,0 1 0,0-1 0,-1 0 0,-1-1 0,1 1 0,-1-1 0,0 0 1,-1 0-1,4-12 0,-7 16 18,0-1 0,0 1 0,0-1 0,-1 0 0,0 1 0,0-1 0,0 0 0,-1 1 0,1-1 0,-1 1 0,-1-1 0,1 1 0,-1-1 0,0 1 0,0 0 0,-1 0 0,1 0 0,-1 0 0,0 0 0,-1 0 0,-5-6 0,1 3 29,0 0-1,0 0 0,-1 1 0,0 0 0,-1 0 1,1 1-1,-1 0 0,-1 1 0,1 0 0,-1 1 1,-19-6-1,-5 2-164,0 2 1,-51-4-1,13 3-1265,69 7 1284,0-1-1,-1 0 1,1 0 0,0 0 0,0-1 0,-5-2-1,0-3-375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3.362"/>
    </inkml:context>
    <inkml:brush xml:id="br0">
      <inkml:brushProperty name="width" value="0.025" units="cm"/>
      <inkml:brushProperty name="height" value="0.025" units="cm"/>
    </inkml:brush>
  </inkml:definitions>
  <inkml:trace contextRef="#ctx0" brushRef="#br0">856 23 12755,'-5'-3'277,"1"1"1,-1-1-1,0 1 1,0 0 0,0 0-1,0 1 1,0 0-1,-1 0 1,-10-1 0,-50 1 609,58 1-792,-98 8 630,68-4-458,-1-2 0,1-1 0,-40-5 1,53 1-69,-6-2 33,0 2 1,0 1-1,-55 4 0,76-1-211,1 0-1,0 1 0,0 0 0,1 1 0,-1 0 0,0 0 0,1 1 0,0 0 0,0 0 0,0 1 0,0 0 0,1 1 0,0-1 0,0 1 0,0 1 0,1-1 0,-8 12 0,4-3-8,2 0-1,0 0 1,0 1-1,2 0 1,0 0-1,1 1 1,0-1-1,2 1 1,0 0-1,0 1 1,2-1-1,0 0 1,1 1-1,1-1 1,3 19-1,-2-29 8,0 0 0,0-1 0,0 1-1,1-1 1,0 1 0,0-1 0,1 0-1,0 0 1,0 0 0,0 0 0,1-1 0,0 0-1,0 0 1,0 0 0,0 0 0,1-1 0,0 0-1,0 0 1,0-1 0,0 0 0,10 4-1,9 3 50,1-2-1,1 0 0,-1-2 0,33 4 1,-13-4-54,1-2 1,0-1 0,1-3 0,-1-2-1,0-3 1,-1-1 0,75-19-1,-89 16-34,0-2 1,0-1-1,-2-1 0,1-1 0,-2-2 0,0-1 1,-1-2-1,-1 0 0,-1-2 0,0-1 1,33-38-1,-52 53 34,-1-1 0,1-1-1,-2 1 1,1-1 0,-1 0 0,0 0 0,-1-1 0,4-11 0,-7 17 14,-1 1-1,1 0 1,-1-1-1,1 1 1,-1-1-1,0 1 1,0-1 0,-1 1-1,1-1 1,-1 1-1,0-1 1,1 1 0,-2 0-1,1-1 1,0 1-1,-1 0 1,1 0-1,-1 0 1,0 0 0,0 0-1,0 0 1,0 1-1,-1-1 1,1 1 0,-1-1-1,1 1 1,-6-3-1,-7-4 7,1 0-1,-2 1 1,1 0-1,-1 2 1,0 0-1,-1 1 1,-20-4-1,0 2-494,-1 1-1,-44 0 1,43 6 182,4 4-101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25.232"/>
    </inkml:context>
    <inkml:brush xml:id="br0">
      <inkml:brushProperty name="width" value="0.025" units="cm"/>
      <inkml:brushProperty name="height" value="0.025" units="cm"/>
    </inkml:brush>
  </inkml:definitions>
  <inkml:trace contextRef="#ctx0" brushRef="#br0">327 0 10650,'-51'15'1581,"30"-9"-903,1 0 0,-26 12 1,37-14-543,1 0 1,0 1-1,1 0 0,-1 0 1,1 0-1,0 1 1,0 1-1,1-1 1,0 1-1,0 0 1,0 0-1,-7 15 0,-3 3-31,2 0 0,1 1-1,-17 51 1,26-64-98,0 0 0,1 0 0,1 0 0,0 0 0,1 1 0,0-1 0,1 0 0,0 1 0,1-1 1,5 23-1,-5-31 14,1 0 1,0 0-1,0 0 1,0 0-1,1 0 1,0 0-1,0 0 1,0-1-1,0 0 1,1 1-1,0-1 1,5 5-1,-2-4 22,0-1-1,0 1 0,0-1 1,0 0-1,1-1 0,0 0 1,11 4-1,9-1 97,0-1 1,0-2-1,50 1 1,-69-4-122,474-26 291,-198 3-281,-267 22-26,1 0 0,-1-1-1,0-1 1,0-1 0,-1-1 0,19-6 0,-30 8 30,-1 1-1,0-1 1,0 0-1,0 0 0,0 0 1,0-1-1,-1 0 1,1 1-1,-1-2 0,0 1 1,0 0-1,-1-1 1,1 0-1,-1 0 0,0 0 1,0 0-1,-1 0 1,0-1-1,0 1 0,0-1 1,0 0-1,1-9 1,-3 11 39,0 0-1,1 0 1,-1 0 0,-1-1 0,1 1 0,-1 0 0,0 0 0,1 0 0,-2 0 0,1 0 0,0 0-1,-1 0 1,0 1 0,0-1 0,0 0 0,0 1 0,-1 0 0,1-1 0,-1 1 0,0 0-1,0 0 1,0 1 0,0-1 0,0 0 0,-1 1 0,-6-4 0,-8-3 149,0 1 1,0 0 0,-1 1-1,-25-5 1,39 11-206,-346-79 659,350 80-718,-10-2-102,-1 0 0,-18 0 0,27 2 172,1 0 1,-1 0-1,1 0 1,-1 1-1,1-1 1,-1 1-1,1-1 1,-1 1-1,1 0 1,-1 0-1,1 0 1,0 1-1,0-1 0,-1 0 1,1 1-1,0-1 1,-3 5-1,-3 6-124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31.214"/>
    </inkml:context>
    <inkml:brush xml:id="br0">
      <inkml:brushProperty name="width" value="0.025" units="cm"/>
      <inkml:brushProperty name="height" value="0.025" units="cm"/>
    </inkml:brush>
  </inkml:definitions>
  <inkml:trace contextRef="#ctx0" brushRef="#br0">442 34 10658,'-21'1'459,"0"-2"1,0 0-1,0-1 0,1-1 0,-1-2 0,-34-10 0,49 13-315,0 0 0,0 1 0,0 0 0,0 0 0,0 1 0,0-1 0,0 1 0,0 1 0,0-1 0,0 1 0,0 0 0,0 0 0,0 1 0,1 0 0,-1 0 0,0 0 0,-6 5 0,2-1-77,2 0 1,-1 1-1,1 0 1,0 0-1,0 1 0,1 0 1,0 0-1,-11 18 0,9-11 77,0 1 0,1 0 0,0 0 0,2 1 0,0 0 0,1 0 0,-6 32 0,9-36-25,1 0-1,0 0 0,1 0 0,1-1 0,0 1 0,0 0 0,1 0 1,1 0-1,0-1 0,1 0 0,8 20 0,-10-28-61,1 1-1,0-1 1,0 1-1,0-1 1,1 0-1,0 0 1,-1 0-1,1-1 1,1 1-1,-1-1 1,0 0-1,1 0 1,-1 0-1,1-1 1,0 0-1,0 0 0,0 0 1,10 2-1,6 0 128,0-1 0,0-1 0,32-2 0,-16 1-10,598 10 553,-599-10-715,-1-2 0,1-2-1,-1-1 1,41-10 0,-62 11-2,0-2 1,0 1-1,0-2 0,0 0 0,-1 0 0,0-1 1,0-1-1,-1 0 0,0-1 0,-1 0 1,0-1-1,18-18 0,-26 23 10,1 0 1,-1 0-1,0-1 1,0 1-1,0-1 0,-1 1 1,0-1-1,0 0 0,0 0 1,-1 0-1,0 0 0,0 0 1,0 0-1,-1 0 0,0-1 1,0 1-1,-1 0 0,0 0 1,0 0-1,0 0 0,0 0 1,-1 0-1,-4-9 0,2 7-8,0 1-1,0-1 1,-1 1-1,0 0 0,0 0 1,0 1-1,-1 0 0,0-1 1,0 2-1,-1-1 0,1 1 1,-1 0-1,0 1 1,-1-1-1,1 1 0,-14-5 1,-27-4 6,1 2 1,-78-8 0,23 5 22,-20-10-36,50 9-366,0 3-1,-115-5 1,152 18-342,-38-2-860,52-2 1103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5.701"/>
    </inkml:context>
    <inkml:brush xml:id="br0">
      <inkml:brushProperty name="width" value="0.05" units="cm"/>
      <inkml:brushProperty name="height" value="0.05" units="cm"/>
    </inkml:brush>
  </inkml:definitions>
  <inkml:trace contextRef="#ctx0" brushRef="#br0">0 137 14859,'28'-20'1076,"1"2"-1,0 1 0,2 1 1,49-18-1,-59 27-709,1 0 0,0 2 0,0 0 0,1 2 0,-1 0 0,1 2 0,40 2 0,-55 0-308,0 0 0,1 1 0,-1 0 1,0 0-1,0 1 0,-1 0 0,1 0 0,0 1 1,-1 0-1,0 0 0,10 9 0,-14-11-54,0 1 0,0-1 0,-1 1 0,1 0 0,-1 0 0,1 0 0,-1 0 0,0 0 0,-1 0-1,1 1 1,0-1 0,-1 1 0,0-1 0,0 1 0,0-1 0,0 1 0,0 0 0,-1-1 0,0 1 0,0 0-1,0 0 1,0-1 0,0 1 0,-1 0 0,0 0 0,0-1 0,-2 8 0,0-4-4,-1-1 0,0 1 1,0-1-1,-1 1 0,1-1 0,-2-1 1,1 1-1,0-1 0,-1 0 0,0 0 1,0 0-1,-8 4 0,-14 7 61,-44 20-1,66-34-50,-118 50-1088,112-51 1679,20-8-648,12 0-122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35.849"/>
    </inkml:context>
    <inkml:brush xml:id="br0">
      <inkml:brushProperty name="width" value="0.025" units="cm"/>
      <inkml:brushProperty name="height" value="0.025" units="cm"/>
    </inkml:brush>
  </inkml:definitions>
  <inkml:trace contextRef="#ctx0" brushRef="#br0">558 75 11418,'-4'-5'333,"1"0"0,-1 0 0,0 0 0,0 0-1,0 1 1,-1 0 0,1 0 0,-1 0 0,0 0-1,-1 1 1,1-1 0,-7-2 0,3 3-156,0 0-1,0 0 1,1 1 0,-2 0 0,1 1 0,0-1 0,-14 2-1,-1 1-96,0 1 0,-1 2-1,1 0 1,1 2-1,-30 10 1,37-11-78,1 1 0,1 0 0,-1 1-1,1 1 1,0 1 0,1 0 0,-1 0 0,-13 15-1,18-16-1,1 1 0,1 0 0,-1 0 0,2 1 0,-1 0 0,1 1-1,1-1 1,0 1 0,0 0 0,1 0 0,-5 22 0,4-8 101,2 0 0,-2 41 1,5-54-50,1 1 0,0-1 0,0 0 0,1 0 1,1 0-1,0-1 0,7 19 0,-8-25-2,1 0 1,-1-1-1,1 0 0,0 1 0,1-1 0,-1 0 0,1-1 0,-1 1 1,1-1-1,0 1 0,1-1 0,5 3 0,-2-1 19,1-1 0,-1-1 0,1 0 0,0 0 0,0 0 0,12 1-1,10-1 85,-1-1-1,1-2 0,34-4 0,-63 4-146,235-26 358,-61 4-283,-99 15-67,143-33 0,-195 33-8,0-1 1,-1-1-1,0 0 0,-1-2 1,0-1-1,0-1 1,-2-1-1,1-1 1,29-26-1,-46 36 34,0 0 0,0 0 1,-1-1-1,1 1 0,-1-1 0,-1 0 0,1 0 0,-1 0 0,0-1 1,0 1-1,2-9 0,-5 11 4,1 1-1,-1-1 1,0 0 0,0 1 0,0-1-1,0 0 1,-1 1 0,1-1 0,-1 0 0,0 1-1,0-1 1,0 1 0,-1-1 0,1 1-1,-1 0 1,0 0 0,0 0 0,0-1 0,0 2-1,-1-1 1,1 0 0,-1 0 0,-2-2-1,-6-4 67,-1 0-1,0 1 1,0 0 0,-1 1-1,0 0 1,0 1-1,-27-9 1,-1 3 0,-60-8 0,57 13-326,-73-2 1,95 9 175,0 1 1,-1 1-1,1 1 1,0 1-1,-25 7 1,32-5-120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51.765"/>
    </inkml:context>
    <inkml:brush xml:id="br0">
      <inkml:brushProperty name="width" value="0.025" units="cm"/>
      <inkml:brushProperty name="height" value="0.025" units="cm"/>
    </inkml:brush>
  </inkml:definitions>
  <inkml:trace contextRef="#ctx0" brushRef="#br0">851 31 8114,'-27'-8'336,"0"1"1,-1 2-1,0 0 1,0 2-1,-1 1 1,1 2-1,0 0 1,-1 2-1,1 1 1,0 1-1,-30 9 1,33-6-101,0 2 0,1 0 1,0 2-1,0 0 1,2 2-1,-1 0 0,2 1 1,0 2-1,0 0 0,2 1 1,0 1-1,-20 25 1,18-16-106,1 0 0,1 2 0,1 0 0,2 1 0,1 1 0,2 0 0,0 1 0,3 1 0,-9 40 1,14-45-95,1 1 0,1-1 1,2 1-1,1-1 1,1 1-1,1-1 1,2 0-1,0 0 1,2 0-1,2 0 1,14 38-1,-7-32-38,1 0 1,1 0-1,2-2 0,2 0 1,37 44-1,-43-59 0,1 0 0,0-2 0,1 0 0,1 0 0,0-2-1,1 0 1,1-2 0,0 0 0,0-1 0,33 11 0,-19-11 37,0-2 0,1-2 1,0-1-1,0-2 0,0-1 1,1-2-1,-1-1 0,0-2 0,0-1 1,0-2-1,60-18 0,-55 11 18,0-2-1,0-1 1,-2-3 0,0-1 0,-1-1-1,-2-3 1,0 0 0,-1-2-1,42-43 1,-58 51 14,-1-1-1,-1-1 1,-1-1 0,0 0-1,-2-1 1,0 0-1,-1-1 1,-2 0 0,0-1-1,-2 0 1,0-1-1,-2 1 1,0-1-1,-2-1 1,-1 1 0,-1-1-1,-1 1 1,-3-28-1,-1 18 34,-2 1-1,-1-1 0,-1 1 0,-2 1 0,-19-46 0,19 57-57,-1 0 0,-1 1 0,-1 1 0,-1-1 0,-1 2 0,0 0 0,-2 1 1,-30-28-1,33 36-90,0 1 1,-1 0 0,0 1 0,-1 1 0,0 0-1,0 1 1,0 1 0,-1 0 0,0 1 0,0 1-1,0 0 1,0 1 0,0 1 0,0 0 0,-1 1-1,1 1 1,0 1 0,0 0 0,-21 6-1,9 2-158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56.894"/>
    </inkml:context>
    <inkml:brush xml:id="br0">
      <inkml:brushProperty name="width" value="0.025" units="cm"/>
      <inkml:brushProperty name="height" value="0.025" units="cm"/>
    </inkml:brush>
  </inkml:definitions>
  <inkml:trace contextRef="#ctx0" brushRef="#br0">731 38 10362,'-29'-10'604,"0"2"0,-1 2-1,-60-7 1,73 13-461,1 0 0,0 1 0,-1 0 0,1 1-1,0 1 1,0 1 0,0 0 0,1 1 0,-19 8 0,7 1-108,0 0 0,2 2 0,0 1 0,1 1 1,0 0-1,2 2 0,0 1 0,2 1 0,0 1 1,1 0-1,1 1 0,-16 31 0,24-37-13,1 0 0,0 1-1,1 1 1,1-1 0,1 1 0,1 0-1,1 1 1,1-1 0,0 1 0,2-1-1,0 1 1,1 0 0,1 0 0,1-1 0,1 1-1,1-1 1,1 1 0,10 26 0,-8-29 2,2 0 1,0 0 0,1 0 0,1-1 0,0-1-1,2 0 1,0-1 0,0 0 0,1-1 0,28 22-1,-22-22-3,0-1 0,0-1-1,1-1 1,1-1 0,0 0-1,0-2 1,1 0 0,42 7-1,7-5-85,-1-3 0,108-3 0,146-24-688,-228 12 505,18-1-11,1-6-1,173-45 0,-234 44 430,-1-2-1,-1-2 0,-1-3 1,-1-2-1,-1-2 1,-2-3-1,57-44 0,-90 63-61,-1-1-1,0-1 0,-1 0 1,-1-1-1,16-22 0,-25 32-75,0-1-1,-1 1 0,1-1 1,-1 0-1,0 0 1,0 0-1,-1 0 0,1 0 1,-1 0-1,0-1 1,-1 1-1,1 0 0,-1-1 1,0 1-1,0 0 1,-1-1-1,1 1 0,-1 0 1,0 0-1,-1-1 1,1 1-1,-1 0 0,-4-7 1,-1 1 27,0 1 1,-1 0 0,0 1-1,0-1 1,-1 1 0,0 1-1,-1 0 1,0 0 0,-15-9-1,-9-2 2,-62-28 1,50 29-210,-61-16 1,71 23 46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58.186"/>
    </inkml:context>
    <inkml:brush xml:id="br0">
      <inkml:brushProperty name="width" value="0.025" units="cm"/>
      <inkml:brushProperty name="height" value="0.025" units="cm"/>
    </inkml:brush>
  </inkml:definitions>
  <inkml:trace contextRef="#ctx0" brushRef="#br0">1258 218 8602,'-31'-14'717,"-219"-103"3260,221 101-3888,-2 1 0,0 2-1,-55-17 1,69 26-87,1 1-1,-1 1 1,0 0-1,0 1 1,0 0 0,0 2-1,0 0 1,0 1-1,-22 5 1,4 3-4,1 1 1,1 2-1,-33 17 0,-91 59 30,138-76-2,0 1 0,0 0 0,1 1 0,1 1 0,1 1 0,0 0 0,-24 36 0,25-28 10,1 0 0,1 1 0,1 0-1,1 1 1,-14 55 0,16-40-23,1 2 0,2-1 0,2 1 1,2 0-1,2 0 0,1 0 0,3 0 0,2-1 0,14 57 0,-10-63-9,2 0 0,1-1 0,2 0 0,2-1-1,1 0 1,2-2 0,1 0 0,1-1 0,2-2 0,49 49-1,-52-59-5,1-2-1,1-1 1,1 0-1,0-2 1,1-1-1,1 0 1,49 17-1,-36-19-8,0-2-1,0-1 1,1-2-1,81 3 0,-44-11 16,-1-3-1,1-4 0,-1-3 0,-1-3 1,103-34-1,-106 25 64,-2-3 0,102-54 0,-138 62-23,-1-3 0,0 0 0,-2-2 0,0-2 0,-2 0 0,42-48 0,-59 57-2,0 0 0,0-1 0,-2 0 0,0-1 0,-1 0 0,-1-1 0,-1 1 0,0-2 0,-2 1 0,0-1 0,-1 0 0,-1 0 0,1-34 0,-4 30 49,-2 1 0,0 0 1,-1 0-1,-2 0 1,0 0-1,-1 1 0,-2 0 1,0 0-1,-1 1 1,-1 0-1,-21-32 1,13 28-37,-1 0 1,-2 2 0,0 0 0,-1 2-1,-1 0 1,-1 1 0,0 2 0,-2 0 0,0 2-1,-1 0 1,0 2 0,-37-13 0,19 11-141,-1 2 1,-1 2 0,0 2 0,-1 3 0,1 1 0,-1 2 0,-57 3 0,40 5-41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1.669"/>
    </inkml:context>
    <inkml:brush xml:id="br0">
      <inkml:brushProperty name="width" value="0.025" units="cm"/>
      <inkml:brushProperty name="height" value="0.025" units="cm"/>
    </inkml:brush>
  </inkml:definitions>
  <inkml:trace contextRef="#ctx0" brushRef="#br0">1707 309 12803,'-156'-86'1867,"55"30"-1335,-143-58 0,210 102-489,0 1-1,-1 3 1,0 0 0,-1 3 0,1 0-1,-1 3 1,0 1 0,-50 4 0,39 3 85,1 2 1,0 1 0,1 3 0,0 1 0,-84 39 0,72-25 83,2 2 0,-93 64 0,130-80-179,1 1 0,0 0-1,1 2 1,1 0 0,1 0 0,0 2-1,1-1 1,1 2 0,0 0 0,2 0-1,-14 32 1,14-18-14,2 1-1,1-1 1,1 1-1,2 0 1,0 60 0,6-43-21,2 0 1,2 0-1,16 61 1,-12-74-10,1-2 0,2 0 0,1 0 1,2-1-1,2-1 0,1-1 1,1 0-1,42 50 0,-41-59-3,1-1 0,1-1-1,1-1 1,1-1 0,1-2 0,0 0-1,2-2 1,0 0 0,0-2-1,58 19 1,-36-19 4,1-2-1,1-3 0,59 4 1,157-6 55,-136-9 107,1-6-1,250-49 1,-302 38 74,-1-4-1,-1-3 1,-1-3-1,-2-4 1,132-78-1,-179 93-86,-1-2-1,-1 0 1,-1-2-1,-1-1 1,41-49-1,-54 58-79,-2-2 0,1 1 0,-2-2 0,0 1 0,-1-1 0,-1 0 0,0-1 0,-2 0 0,0 0 0,-1 0 0,0-1 0,0-22 0,-4 18-23,-1 1-1,-1-1 1,-1 0 0,-1 1-1,-1 0 1,-1 0 0,-1 0-1,-1 1 1,0 0 0,-2 1-1,-1-1 1,-13-18 0,2 6 9,-2 1 0,-1 1 0,-1 2 0,-2 1 1,-1 0-1,-34-24 0,32 31-159,1 1 0,-2 2 1,-1 2-1,0 0 0,-1 3 0,0 0 1,-1 3-1,0 0 0,-1 3 0,0 0 1,0 3-1,-56-1 0,80 5 17,0 1 0,0 0 1,0 0-1,0 1 0,0 1 0,-19 6 1,-5 10-362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1:59.331"/>
    </inkml:context>
    <inkml:brush xml:id="br0">
      <inkml:brushProperty name="width" value="0.025" units="cm"/>
      <inkml:brushProperty name="height" value="0.025" units="cm"/>
    </inkml:brush>
  </inkml:definitions>
  <inkml:trace contextRef="#ctx0" brushRef="#br0">14 2 5329,'-4'0'-136,"2"-1"128,-2 1-16,1 0 784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2:01.014"/>
    </inkml:context>
    <inkml:brush xml:id="br0">
      <inkml:brushProperty name="width" value="0.025" units="cm"/>
      <inkml:brushProperty name="height" value="0.025" units="cm"/>
    </inkml:brush>
  </inkml:definitions>
  <inkml:trace contextRef="#ctx0" brushRef="#br0">66 77 5769,'-2'-4'555,"0"1"0,0-1-1,0 0 1,0 0 0,1 1-1,0-1 1,0 0 0,0 0-1,0 0 1,0-5 0,0 8 731,-1 5-744,-2 9-38,-16 209 2570,6-94-2649,5 221 1,36-158-179,-15-118-6,-11-67-177,1 0-1,0 0 1,0 0-1,1 0 1,0-1 0,0 1-1,0-1 1,0 0 0,9 10-1,1-1 31,27 24-1,-32-32-87,-1-1 1,1 0 0,0-1-1,0 0 1,0 0-1,0 0 1,1-1 0,0 0-1,-1-1 1,1 0-1,0-1 1,12 2 0,11-2 10,1-1 0,35-5 1,-23 1-13,-14 2 0,31-2-3,-1 2-1,66 7 1,148 9-71,-162-11 56,115 17 1,-184-15 11,0-3 1,77-5 0,-70 1-23,74 4 0,-103-4-2,-21 2 27,0 0 0,0-1 0,0 1 1,0 0-1,0-1 0,1 1 0,-1 0 0,0 0 0,0 0 0,0 0 1,0 0-1,1 0 0,-1 1 0,0-1 0,0 0 0,0 0 1,0 1-1,0-1 0,0 1 0,0-1 0,0 1 0,0 0 0,1 0 1,0-4 599,-2-10-307,-3-21-140,2 25-94,-9-75-28,-2 0-1,-5 0 0,-3 1 1,-4 1-1,-35-80 1,27 82-17,17 39 1,-1 1-1,-38-64 1,47 93-4,-1 0 0,0 1 0,0 0 0,-1 0 0,0 0 0,-1 1 0,0 1 0,-1 0 0,0 0 0,0 1 0,0 0 0,-1 1 0,-14-5 0,-79-26 10,-207-42 1,253 71-33,0 3 0,-70 3 0,-41-3 0,70-5 9,-56-4 39,104 9-46,39 3-47,1 0-1,-1 2 0,0-1 1,0 1-1,0 1 1,1 0-1,-17 5 0,28-6 68,1 0 0,-1 0 0,1 0 0,-1 0 0,1 0 0,-1 1 0,1-1 0,-1 0 0,1 0 0,-1 1 0,1-1 0,0 0 0,-1 0 0,1 1 0,-1-1 0,1 0 1,0 1-1,0-1 0,-1 1 0,1-1 0,0 1 0,-1 0 0,1-1 1,1 0 0,-1 0 0,0 0 0,0 0 0,0 0 1,1 0-1,-1 0 0,0 0 0,0 0 0,1 0 0,-1 0 1,0 0-1,0 0 0,1 0 0,-1 0 0,0 0 0,0 0 0,0 0 1,1 0-1,-1 0 0,0 0 0,0 0 0,1 0 0,-1-1 1,0 1-1,0 0 0,0 0 0,1 0 0,-1 0 0,0 0 1,0-1-1,0 1 0,0 0 0,0 0 0,1 0 0,-1-1 1,0 1-1,0 0 0,0 0 0,0 0 0,0-1 0,0 1 1,12-16 57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6.187"/>
    </inkml:context>
    <inkml:brush xml:id="br0">
      <inkml:brushProperty name="width" value="0.025" units="cm"/>
      <inkml:brushProperty name="height" value="0.025" units="cm"/>
    </inkml:brush>
  </inkml:definitions>
  <inkml:trace contextRef="#ctx0" brushRef="#br0">1771 280 11562,'-12'-16'301,"-1"0"-1,-1 1 0,0 0 0,-1 1 1,-1 1-1,0 1 0,-1 0 0,0 1 0,-1 0 1,-20-7-1,-14-5 378,-1 3 1,-75-18 0,78 25-478,-1 2-1,1 2 1,-2 3-1,1 2 1,-1 2 0,-100 9-1,126-2-182,0 1 0,0 2 0,1 0 0,0 2 0,0 0 0,1 2 0,1 1-1,0 0 1,0 2 0,-27 24 0,-4 8 0,3 3-1,-75 93 1,77-83-11,3 3 0,2 1 0,4 2 1,2 2-1,4 2 0,-27 74 0,50-109-8,0 0 0,3 1-1,0-1 1,3 2 0,1-1-1,2 0 1,1 1 0,4 41-1,-1-64-4,1-1-1,0 1 1,1-1-1,0 0 1,1 0-1,0 0 1,1-1-1,0 1 1,1-1-1,1-1 1,0 1-1,0-1 1,1-1-1,1 0 1,0 0-1,0-1 1,0 0-1,1-1 1,1 0-1,0 0 0,22 10 1,-9-8-6,1 0 0,0-1 0,0-2 0,0 0 0,1-2 0,0-1 0,0-1 0,0-2 0,0 0 1,36-5-1,-9-3 55,0-2 1,-1-3 0,86-31 0,-46 7 94,97-54-1,-127 57 7,-2-4-1,0-2 1,102-88-1,-133 99-79,-2 0 0,0-2 0,-2-1 1,-2-1-1,-1-1 0,-1-1 0,-2-1 0,22-52 0,-33 62-29,-1 0 0,-2 0 0,0-1 0,-2 1 0,0-1 0,-2 0 0,-1 0 0,-1 0 0,-2 0 0,-8-49 0,7 56-52,-1 2 0,-1-1 1,-1 1-1,0-1 0,-2 2 0,0-1 1,0 1-1,-1 0 0,-1 1 0,-1 0 1,0 0-1,-1 1 0,-1 1 0,0 0 1,-1 1-1,-16-12 0,18 17 352,1 1 0,-1 0 0,-22-8 1,23 10-196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6.951"/>
    </inkml:context>
    <inkml:brush xml:id="br0">
      <inkml:brushProperty name="width" value="0.025" units="cm"/>
      <inkml:brushProperty name="height" value="0.025" units="cm"/>
    </inkml:brush>
  </inkml:definitions>
  <inkml:trace contextRef="#ctx0" brushRef="#br0">1 1035 13347,'63'-18'689,"83"-36"-1,-44 15-405,131-39 67,3 11-1,482-72 0,-237 88-753,66-10 14,-171 3 342,536-154 0,-710 151 83,157-43 34,0 22-43,-266 72-82,-83 11-26,-18 2-86,-62 6 34,12-4 58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07.560"/>
    </inkml:context>
    <inkml:brush xml:id="br0">
      <inkml:brushProperty name="width" value="0.025" units="cm"/>
      <inkml:brushProperty name="height" value="0.025" units="cm"/>
    </inkml:brush>
  </inkml:definitions>
  <inkml:trace contextRef="#ctx0" brushRef="#br0">856 3 13435,'5'-2'1171,"-12"11"-690,-15 16-97,-70 65 513,-146 112 0,-73 15 336,190-137-780,109-72-402,7-5-27,0 0 0,1 0 1,-1 0-1,1 1 0,-1-1 1,1 1-1,0 0 0,0 1 0,1-1 1,-1 1-1,-4 9 0,7-14-21,1 1-1,0-1 1,0 1-1,-1-1 1,1 1-1,0-1 1,0 1-1,0-1 1,0 1-1,0-1 1,0 1-1,0 0 1,0-1-1,0 1 1,0-1-1,0 1 1,0-1-1,0 1 1,0 0-1,0-1 1,0 1-1,1-1 1,-1 1-1,0-1 1,0 1-1,1-1 1,-1 1-1,0-1 1,1 0-1,-1 1 1,1-1-1,-1 1 1,0-1-1,1 0 0,-1 1 1,1-1-1,-1 0 1,1 0-1,-1 1 1,1-1-1,28 5 24,-25-5-20,39 2 14,79-7 0,48-16-15,-80 9-33,381-68-217,-324 40 210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6.262"/>
    </inkml:context>
    <inkml:brush xml:id="br0">
      <inkml:brushProperty name="width" value="0.05" units="cm"/>
      <inkml:brushProperty name="height" value="0.05" units="cm"/>
    </inkml:brush>
  </inkml:definitions>
  <inkml:trace contextRef="#ctx0" brushRef="#br0">95 135 19532,'-38'95'2639,"27"-73"-2207,1 1 0,2 1 0,0-1 1,1 1-1,-5 35 0,12-58-414,0 0 0,0 1-1,0-1 1,0 0 0,0 0 0,0 0 0,0 0 0,0 1-1,0-1 1,1 0 0,-1 0 0,0 0 0,1 0 0,-1 0-1,2 2 1,-2-3-9,1 1 0,-1-1 1,1 0-1,-1 1 0,0-1 0,1 0 0,-1 0 0,1 1 0,-1-1 0,1 0 0,-1 0 0,1 0 0,-1 0 0,1 1 0,-1-1 0,1 0 1,0 0-1,-1 0 0,1 0 0,-1 0 0,1 0 0,-1-1 0,2 1 0,1-1 19,0 0 0,0-1 0,0 1 0,0-1 1,0 0-1,0 1 0,-1-1 0,1-1 0,3-2 0,6-8 49,0-1 0,-1 0 0,0-1-1,-1-1 1,-1 1 0,-1-2 0,8-19 0,-5 9-34,-2-1 1,-1-1 0,8-49 0,-14 70-74,2-22-48,-4 29 56,0 0 1,0 0-1,0 0 1,0 0-1,0-1 1,0 1-1,0 0 0,0 0 1,0 0-1,-1 0 1,1 0-1,0 0 1,-1-1-1,1 1 0,-1 0 1,1 0-1,-1 0 1,0-1-1,0 2-11,1 1 0,-1-1 0,1 0 0,-1 1 0,1-1 0,0 0-1,-1 1 1,1-1 0,0 1 0,-1-1 0,1 0 0,0 1 0,0-1 0,-1 1-1,1-1 1,0 1 0,0-1 0,0 1 0,0-1 0,-1 1 0,1-1 0,0 1 0,0-1-1,0 1 1,0 0 0,0-1 0,1 1 0,-3 19-839,2-18 730,0 0 0,0 0 0,0 0 0,1 1 0,-1-1 0,1 0 0,0 0 0,0 0-1,-1 0 1,1 0 0,0 0 0,1 0 0,-1 0 0,0-1 0,0 1 0,1 0 0,-1-1 0,1 1 0,0-1 0,-1 1-1,1-1 1,0 0 0,0 1 0,0-1 0,0 0 0,0-1 0,0 1 0,0 0 0,0 0 0,0-1 0,0 1 0,1-1 0,1 0-1,5 1-174,0-1 0,0 0 0,-1 0 0,1-1 0,0 0 0,-1-1 0,11-2 0,23-10-742</inkml:trace>
  <inkml:trace contextRef="#ctx0" brushRef="#br0" timeOffset="1">510 1 14851,'-18'20'823,"0"0"0,1 2 0,1 0 0,1 0-1,1 2 1,-11 25 0,11-22 70,-11 31-1,22-52-724,1 1 0,0 0 0,0 0 0,0 0 0,1 1-1,0-1 1,1 0 0,-1 0 0,2 1 0,0 7 0,-1-14-142,0 0 1,0 0-1,0-1 1,0 1-1,0 0 1,1-1-1,-1 1 1,0 0-1,1 0 1,-1-1-1,0 1 1,1-1-1,-1 1 1,1 0 0,-1-1-1,1 1 1,-1-1-1,1 1 1,-1-1-1,1 1 1,-1-1-1,1 1 1,0-1-1,-1 0 1,1 1-1,0-1 1,-1 0 0,1 0-1,0 1 1,0-1-1,-1 0 1,1 0-1,0 0 1,0 0-1,-1 0 1,1 0-1,0 0 1,-1 0-1,1 0 1,0-1 0,0 1-1,0 0 1,3-2 43,0 1 1,-1-1-1,0 0 1,1 0-1,-1 0 1,5-4 0,6-7 81,1-1 0,-2-1 0,0 0 0,-1-1 1,0 0-1,16-31 0,-8 8-78,-3 0 0,14-43-1,-43 121-833,-9 49-1,18-70 502,0 0 0,1 0 0,1 0 0,1 1 0,4 28 0,4-17-185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4.323"/>
    </inkml:context>
    <inkml:brush xml:id="br0">
      <inkml:brushProperty name="width" value="0.025" units="cm"/>
      <inkml:brushProperty name="height" value="0.025" units="cm"/>
    </inkml:brush>
  </inkml:definitions>
  <inkml:trace contextRef="#ctx0" brushRef="#br0">75 9 17092,'8'-9'1480,"-1"16"-1024,-9 12-216,-11 14 768,-6 11-400,2 11-295,2 5-89,3 2-112,4-4-56,4-9-32,4-4-40,9-17-256,1-6-161,3-16-383,-3-9 680,1-15-168,1-4-56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4.713"/>
    </inkml:context>
    <inkml:brush xml:id="br0">
      <inkml:brushProperty name="width" value="0.025" units="cm"/>
      <inkml:brushProperty name="height" value="0.025" units="cm"/>
    </inkml:brush>
  </inkml:definitions>
  <inkml:trace contextRef="#ctx0" brushRef="#br0">1 57 16219,'17'9'1769,"16"-9"-889,7-4-360,12-5 784,7 2-87,2-3-305,2 0-360,-7 0-736,-1 1-376,-17 5 456,-8 1-104,-28 3-160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5.118"/>
    </inkml:context>
    <inkml:brush xml:id="br0">
      <inkml:brushProperty name="width" value="0.025" units="cm"/>
      <inkml:brushProperty name="height" value="0.025" units="cm"/>
    </inkml:brush>
  </inkml:definitions>
  <inkml:trace contextRef="#ctx0" brushRef="#br0">72 11 12339,'-12'21'1880,"20"-11"-672,9-7-432,13-6 2009,10-2-1409,9-4-271,5-1-161,1 1-632,-2 4-400,-12 2-808,-6 3 832,-24 8-248,-9 5-145</inkml:trace>
  <inkml:trace contextRef="#ctx0" brushRef="#br0" timeOffset="1">0 338 15043,'2'21'1505,"18"-15"-809,11-6-272,11-9 592,7-4-160,5-7-664,6-3-400,-1-5 312,-2-4-104,6 3-264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5.494"/>
    </inkml:context>
    <inkml:brush xml:id="br0">
      <inkml:brushProperty name="width" value="0.025" units="cm"/>
      <inkml:brushProperty name="height" value="0.025" units="cm"/>
    </inkml:brush>
  </inkml:definitions>
  <inkml:trace contextRef="#ctx0" brushRef="#br0">135 0 15171,'-4'8'221,"-83"168"2993,78-154-2867,1 1 1,1 0-1,1 0 0,1 0 0,1 1 0,-1 27 0,5-45-278,0 1 0,0 0-1,1-1 1,0 1-1,0 0 1,0-1 0,1 0-1,0 1 1,0-1-1,1 0 1,4 9-1,-4-12-52,-1 1 0,1-1-1,0 0 1,0 1 0,0-2-1,0 1 1,0 0 0,1 0-1,-1-1 1,1 0 0,0 0-1,0 0 1,0 0-1,0 0 1,0-1 0,0 0-1,0 0 1,7 1 0,-2-1-5,0 0 0,0-1 0,0 0 0,-1-1 1,1 0-1,0 0 0,0-1 0,0 0 0,-1 0 1,1-1-1,-1 0 0,9-5 0,7-5 28,-1-1 0,34-27 0,-46 32-23,-10 9-14,-1 0-1,0 0 0,0 0 0,0 0 1,0 0-1,0 0 0,0 0 0,0 0 0,0 0 1,0-1-1,0 1 0,0 0 0,0 0 1,1 0-1,-1 0 0,0 0 0,0 0 0,0 0 1,0 0-1,0 0 0,0 0 0,0 0 0,0 0 1,1 0-1,-1 0 0,0 0 0,0 0 1,0 0-1,0 0 0,0 0 0,0 0 0,0 0 1,0 0-1,1 0 0,-1 0 0,0 0 1,0 0-1,0 0 0,0 0 0,0 0 0,0 1 1,0-1-1,0 0 0,0 0 0,0 0 1,0 0-1,1 0 0,-1 0 0,0 0 0,0 0 1,0 0-1,0 0 0,0 1 0,0-1 0,0 0 1,0 0-1,0 0 0,-1 11 90,-9 26 127,4-11-33,4-19-111,1 1 0,1-1 0,-1 0 0,1 1 0,0-1 0,1 0 0,0 1 0,0-1 0,4 13 0,-4-18-84,0 0 0,0 0 0,0 0 0,0 0 0,0 0 1,0 0-1,0 0 0,0 0 0,1-1 0,-1 1 0,1-1 0,0 1 0,-1-1 0,1 1 0,0-1 0,0 0 0,0 0 1,0 0-1,0 0 0,0 0 0,0 0 0,0-1 0,0 1 0,0-1 0,0 1 0,1-1 0,-1 0 0,0 0 0,0 0 0,0 0 1,1 0-1,-1 0 0,0-1 0,0 1 0,0-1 0,4-1 0,-1 0-77,-1 0-1,1 0 1,-1 0 0,1-1-1,-1 0 1,0 0 0,0 0-1,-1 0 1,1 0-1,0-1 1,-1 0 0,0 1-1,0-1 1,0 0 0,2-5-1,9-18-330</inkml:trace>
  <inkml:trace contextRef="#ctx0" brushRef="#br0" timeOffset="1">376 142 18412,'-4'6'1456,"-1"-2"-1136,5 5-280,3-2 136,6 2-448,2-1 288,2 1-200,9 1-200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6.153"/>
    </inkml:context>
    <inkml:brush xml:id="br0">
      <inkml:brushProperty name="width" value="0.025" units="cm"/>
      <inkml:brushProperty name="height" value="0.025" units="cm"/>
    </inkml:brush>
  </inkml:definitions>
  <inkml:trace contextRef="#ctx0" brushRef="#br0">221 28 14915,'4'-8'638,"2"-8"2656,-6 15-3216,-1 1-1,1 0 0,-1-1 1,1 1-1,-1 0 0,0-1 1,1 1-1,-1 0 0,1 0 1,-1 0-1,0 0 0,1-1 1,-1 1-1,1 0 0,-1 0 1,0 0-1,1 0 0,-1 1 1,1-1-1,-1 0 0,0 0 1,1 0-1,-1 0 0,1 1 1,-1-1-1,0 0 0,1 0 1,-1 1-1,0 0 0,-58 19 829,-78 40-1,121-49-703,15-11-198,1 0-1,0 0 1,0 1 0,0-1-1,0 0 1,0 0 0,0 0-1,0 1 1,0-1 0,1 0-1,-1 0 1,0 0 0,0 0-1,0 1 1,0-1-1,0 0 1,0 0 0,0 0-1,0 1 1,0-1 0,1 0-1,-1 0 1,0 0 0,0 0-1,0 0 1,0 1 0,0-1-1,1 0 1,-1 0-1,0 0 1,0 0 0,0 0-1,1 0 1,-1 0 0,0 0-1,0 0 1,0 0 0,0 0-1,1 0 1,-1 0 0,0 0-1,1 0 1,36 3 120,-26-3-153,5 0-1,64 5-371,-73-4 321,1 0-1,-1 1 1,0 0-1,0 0 1,0 1-1,0 0 1,-1 0-1,11 6 1,-16-8 65,1 0-1,-1 0 1,0 0 0,1 0 0,-1 0-1,0 0 1,0 1 0,0-1 0,0 0-1,0 1 1,0-1 0,0 1 0,0-1 0,0 1-1,-1-1 1,1 1 0,-1 0 0,1-1-1,-1 1 1,0 0 0,1-1 0,-1 1-1,0 0 1,0-1 0,0 1 0,0 0 0,-1 0-1,1-1 1,0 1 0,-1 0 0,1-1-1,-1 1 1,0-1 0,1 1 0,-1-1-1,0 1 1,0-1 0,0 1 0,0-1 0,0 0-1,0 1 1,-3 1 0,-2 3 78,0 0 0,0-1-1,-1 1 1,0-1 0,0-1 0,0 1 0,-11 4 0,6-4 95,0-1 0,0 0 0,-17 3 0,25-6-141,-1 0 0,1-1 0,0 1 1,0-1-1,0 0 0,-1 0 0,1-1 0,0 1 0,0-1 0,0 0 1,0 0-1,0 0 0,0 0 0,-4-3 0,7 4-58,1-1 1,-1 1-1,0-1 0,1 1 0,-1-1 1,0 1-1,1-1 0,-1 1 0,1-1 1,-1 0-1,1 1 0,-1-1 0,1 0 0,0 0 1,-1 1-1,1-1 0,0 0 0,0 0 1,-1 1-1,1-1 0,0 0 0,0 0 0,0 0 1,0 1-1,0-1 0,0 0 0,0 0 1,0 0-1,1 1 0,-1-1 0,0 0 0,0 0 1,1 0-1,-1 1 0,0-1 0,1 0 1,-1 1-1,0-1 0,1 0 0,-1 1 1,1-1-1,0 0 0,0 0 0,4-4-167,0 1 0,0-1-1,0 1 1,6-4 0,21-12-357,8 0-221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6.554"/>
    </inkml:context>
    <inkml:brush xml:id="br0">
      <inkml:brushProperty name="width" value="0.025" units="cm"/>
      <inkml:brushProperty name="height" value="0.025" units="cm"/>
    </inkml:brush>
  </inkml:definitions>
  <inkml:trace contextRef="#ctx0" brushRef="#br0">251 0 14299,'-3'0'204,"0"0"0,0 0 0,0 0 0,-1 1 0,1-1 0,0 1 0,0-1 0,0 1 0,0 0 0,0 0 0,0 0 0,0 1 0,0-1 0,-2 3 0,-2-1 234,-12 6 356,1 1 0,0 0 0,0 1 1,-24 22-1,34-26-656,0 0 0,1 0 1,0 1-1,0 0 0,1 0 1,0 0-1,0 1 0,1 0 1,0 0-1,1 1 0,-4 11 1,7-19-117,0 0 0,1 0 0,-1 1 0,1-1 0,0 0 0,-1 0 0,1 1 1,0-1-1,0 0 0,0 1 0,1-1 0,-1 0 0,1 0 0,-1 1 0,1-1 0,0 0 0,-1 0 1,1 0-1,0 0 0,1 0 0,-1 0 0,0 0 0,0 0 0,1 0 0,-1-1 0,1 1 0,0 0 1,-1-1-1,1 1 0,0-1 0,0 0 0,0 0 0,3 2 0,0-1-4,0 0 0,1-1 0,-1 0 0,1 1 0,0-2 0,-1 1 0,1-1-1,0 0 1,-1 0 0,1 0 0,0-1 0,9-2 0,-1-1-2,0 0 0,0-2 1,-1 1-1,1-2 0,-2 0 0,1 0 1,-1-2-1,0 1 0,11-11 1,-8 5-13,0-1 0,-1-1 0,0 0 0,-1-1 1,17-30-1,-21 22-87,-12 17 3,-9 12 11,6 2 108,0 0 1,0 0-1,0 0 0,1 0 1,0 1-1,1 0 1,-1 0-1,1 1 0,1-1 1,-1 1-1,1 0 0,0-1 1,1 1-1,0 1 1,1-1-1,-2 12 0,3-16-46,0-1-1,0 1 0,0-1 0,1 1 0,-1-1 0,1 0 0,0 1 1,0-1-1,0 1 0,0-1 0,1 0 0,-1 0 0,1 0 1,0 0-1,0 0 0,0 0 0,0 0 0,1-1 0,-1 1 0,1-1 1,-1 0-1,1 1 0,0-1 0,0 0 0,5 2 0,-4-2-99,0-1-1,1 0 0,-1 1 0,1-1 1,-1-1-1,1 1 0,-1-1 0,1 1 1,0-1-1,-1-1 0,1 1 0,0-1 0,-1 1 1,1-1-1,-1-1 0,0 1 0,1-1 1,-1 1-1,6-4 0,15-10-445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6.928"/>
    </inkml:context>
    <inkml:brush xml:id="br0">
      <inkml:brushProperty name="width" value="0.025" units="cm"/>
      <inkml:brushProperty name="height" value="0.025" units="cm"/>
    </inkml:brush>
  </inkml:definitions>
  <inkml:trace contextRef="#ctx0" brushRef="#br0">126 0 17356,'-2'20'775,"0"-1"1,-1 1 0,-1-1-1,-9 25 1,1 1 285,3-10-503,1-4-80,1 0-1,1 1 1,-3 49 0,9-78-493,0-1-1,0 0 1,0 0-1,0 0 1,0 1-1,1-1 1,-1 0-1,1 0 1,0 0-1,-1 0 1,1 0 0,0 0-1,0 0 1,0 0-1,0 0 1,1 0-1,-1 0 1,0-1-1,1 1 1,-1 0-1,4 2 1,-1-3-99,-1 1 1,1 0-1,0-1 0,0 0 1,0 0-1,0 0 0,0 0 0,0-1 1,0 1-1,0-1 0,5 0 1,42-3-943,-34 2 574,1 0 0,0 1 0,31 4 0,-48-4 474,1 0 0,-1 0 0,1 0 0,0 1 0,-1-1 0,1 1 0,-1-1 0,1 1-1,-1 0 1,0-1 0,1 1 0,-1 0 0,0 0 0,1 0 0,-1 0 0,0 0 0,0 0 0,0 0 0,0 1 0,2 1-1,-3-1 38,0-1-1,0 0 0,1 1 0,-1-1 1,0 0-1,0 1 0,0-1 0,0 0 0,-1 1 1,1-1-1,0 0 0,-1 1 0,1-1 1,0 0-1,-1 1 0,0-1 0,1 0 0,-2 2 1,-3 4 183,-1 0 1,1-1-1,-1 0 1,0 0-1,0 0 1,-10 6-1,2-2 128,0 0 0,-1-1 0,0-1 0,-1 0 0,1-2 0,-2 1 0,1-2 0,0 0-1,-25 4 1,39-9-397,-1 0-1,1 1 0,-1-1 0,0 0 1,1 0-1,-1 0 0,1-1 0,-1 1 1,1-1-1,-1 1 0,1-1 0,-1 0 1,1 0-1,0 0 0,-1 0 0,1 0 1,0-1-1,0 1 0,0-1 0,0 1 1,0-1-1,0 0 0,0 0 0,0 0 1,1 0-1,-1 0 0,1 0 0,0 0 1,-1 0-1,1-1 0,0 1 0,0-1 1,0 1-1,1-1 0,-1 1 0,1-1 1,-1 1-1,1-1 0,0 1 0,0-1 1,0 1-1,1-6 0,2-15-535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7.333"/>
    </inkml:context>
    <inkml:brush xml:id="br0">
      <inkml:brushProperty name="width" value="0.025" units="cm"/>
      <inkml:brushProperty name="height" value="0.025" units="cm"/>
    </inkml:brush>
  </inkml:definitions>
  <inkml:trace contextRef="#ctx0" brushRef="#br0">0 105 16412,'20'-1'751,"0"-1"1,-1 0-1,0-1 1,1-1 0,-1-1-1,-1-1 1,1 0 0,-1-2-1,25-13 1,-17 3-325,-25 18-400,0-1-1,0 0 0,0 1 1,0-1-1,0 0 0,0 0 1,-1 1-1,1-1 0,0 0 0,-1 0 1,1 0-1,0 0 0,-1 0 1,1 0-1,-1 0 0,0 0 1,1 0-1,-1-1 0,0 1 0,1 0 1,-1 0-1,0 0 0,0-2 1,-1 2-9,1 1 1,-1 0-1,1-1 1,-1 1-1,1-1 1,-1 1-1,0 0 1,1-1-1,-1 1 1,0 0-1,1 0 1,-1 0-1,0-1 1,1 1-1,-1 0 1,0 0-1,0 0 1,1 0-1,-1 0 1,0 0-1,1 1 1,-1-1 0,-1 0-1,-17 4 192,6 1-137,0 0 1,0 1-1,1 1 0,0-1 0,0 2 0,0 0 0,1 0 0,1 1 0,-1 0 0,1 1 0,-11 14 0,20-22-59,-1 0 0,1 0 1,0 0-1,0 0 1,-1 0-1,1 0 0,0 0 1,1 0-1,-1 0 0,0 1 1,1-1-1,-1 0 1,1 0-1,0 1 0,0-1 1,0 0-1,0 1 0,0-1 1,0 0-1,0 1 1,1-1-1,0 2 0,0-2-26,0 0 1,1 0-1,-1 0 0,0 0 0,1 0 0,-1-1 0,1 1 0,-1-1 0,1 1 1,0-1-1,0 0 0,0 1 0,0-1 0,0 0 0,0 0 0,0 0 0,0-1 0,0 1 1,0 0-1,0-1 0,0 0 0,4 1 0,5 0-108,1-1 1,-1 0-1,0-1 0,1 0 0,-1-1 1,0 0-1,0-1 0,13-4 0,17-7-164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8.211"/>
    </inkml:context>
    <inkml:brush xml:id="br0">
      <inkml:brushProperty name="width" value="0.025" units="cm"/>
      <inkml:brushProperty name="height" value="0.025" units="cm"/>
    </inkml:brush>
  </inkml:definitions>
  <inkml:trace contextRef="#ctx0" brushRef="#br0">164 2 17492,'0'2'155,"1"1"1,0-1 0,-1 1-1,1-1 1,-1 1 0,0 0-1,0-1 1,0 1 0,0 0-1,0-1 1,0 1 0,-1-1-1,1 1 1,-1-1 0,-2 5-1,-19 42 725,12-29 16,-19 40-396,3 2 0,2 1 0,-24 110 0,47-169-487,0 1-1,1-1 0,0 1 0,0 0 1,0-1-1,1 7 0,-1-10-9,0-1 1,0 1-1,1 0 0,-1-1 0,0 1 1,0 0-1,1-1 0,-1 1 0,0-1 1,1 1-1,-1 0 0,0-1 0,1 1 0,-1-1 1,1 1-1,-1-1 0,1 0 0,-1 1 1,2 0-1,-1-1 0,0 0 0,0 0-1,0 0 1,0 0 0,-1 0 0,1 0 0,0 0-1,0 0 1,0 0 0,0 0 0,0-1 0,-1 1-1,1 0 1,0-1 0,0 1 0,0-1 0,-1 1-1,1-1 1,0 1 0,0-1 0,4-3 1,-1 0 0,0 0 1,1-1-1,-2 1 0,1-1 1,0 0-1,-1 0 0,4-8 1,21-49 21,-18 37-34,27-86-248,-22 62-23,-15 48 264,0-1 0,1 1-1,-1 0 1,1 0-1,-1 0 1,1 0 0,-1 0-1,1 0 1,0 0-1,0 0 1,-1 0-1,1 0 1,0 0 0,2-1-1,-3 2 8,1-1-1,-1 1 1,1 0-1,-1 0 1,1 0 0,-1 0-1,1 0 1,-1 0-1,1 0 1,-1 0-1,1 0 1,0 0-1,-1 0 1,1 0-1,-1 0 1,1 0-1,-1 0 1,1 1 0,-1-1-1,1 0 1,-1 0-1,2 1 1,1 2-34,1 1 1,0-1-1,-1 1 0,0 0 1,5 7-1,2 1 3,-7-8 55,1 0 0,0 0 1,-1-1-1,1 0 0,1 0 1,-1 0-1,0 0 0,1-1 1,-1 1-1,1-1 1,0 0-1,-1-1 0,1 1 1,0-1-1,0 0 0,0 0 1,1 0-1,-1-1 1,0 0-1,0 0 0,0 0 1,0-1-1,0 1 0,0-1 1,0 0-1,0-1 1,0 1-1,0-1 0,0 0 1,-1 0-1,1-1 0,-1 1 1,0-1-1,1 0 0,-1 0 1,0-1-1,-1 1 1,1-1-1,5-6 0,-2 0 32,-1 1-1,0-1 0,-1 0 0,0 0 1,0-1-1,-1 1 0,0-1 0,-1 0 1,0 0-1,-1 0 0,0 0 1,-1-1-1,0 1 0,-1-1 0,0 1 1,-1 0-1,-3-18 0,3 27-48,1 0 0,0 0 0,-1 0 0,1 1 0,-1-1 0,0 0-1,0 0 1,1 1 0,-1-1 0,0 0 0,-1 1 0,1-1 0,0 1 0,0 0-1,-1-1 1,-1-1 0,2 3-1,0-1 1,0 1-1,0 0 0,0-1 0,0 1 1,-1 0-1,1-1 0,0 1 0,0 0 1,0 0-1,0 0 0,-1 0 0,1 0 0,0 0 1,0 1-1,0-1 0,0 0 0,0 1 1,-2 0-1,-1 1 1,0 0-1,0 0 1,0 1 0,0 0 0,1 0-1,-1 0 1,1 0 0,0 0 0,0 1-1,0-1 1,-3 5 0,-7 14 22,1 0 1,1 1 0,-10 26-1,18-40-2,0 0-1,0 0 0,1 1 0,0-1 0,1 0 0,0 1 0,0-1 0,1 1 1,1-1-1,-1 1 0,4 14 0,-3-20-19,1 1 1,-1-1-1,1 1 0,1-1 1,-1 0-1,0 0 1,1 0-1,0 0 0,0 0 1,0-1-1,0 1 0,1-1 1,-1 0-1,1 0 1,7 5-1,2-1-75,1-1 0,-1 0 0,26 7-1,-25-9-10,0 0-1,0 2 0,18 9 0,-30-14 94,-1 0 0,1 0-1,-1 1 1,1-1-1,-1 0 1,0 1 0,0-1-1,0 1 1,0 0 0,0-1-1,0 1 1,0 0-1,0 0 1,-1-1 0,1 1-1,-1 0 1,1 0-1,-1 0 1,0 0 0,0 0-1,0 0 1,0 0 0,0-1-1,0 1 1,0 0-1,-1 0 1,1 0 0,-1 0-1,1 0 1,-2 1-1,1 2-44,-1 0-1,0-1 0,0 0 1,0 1-1,-1-1 0,0 0 1,1 0-1,-1 0 0,-1-1 0,-5 7 1,-5-5-168,13-7 31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9.272"/>
    </inkml:context>
    <inkml:brush xml:id="br0">
      <inkml:brushProperty name="width" value="0.025" units="cm"/>
      <inkml:brushProperty name="height" value="0.025" units="cm"/>
    </inkml:brush>
  </inkml:definitions>
  <inkml:trace contextRef="#ctx0" brushRef="#br0">85 9 13147,'-1'-9'2426,"-6"18"-1379,-7 23 629,0 10-1226,1 0 1,3 0 0,1 1-1,2 0 1,2 1-1,1 60 1,4-94-376,1 0 0,0 1 1,0-1-1,2 0 0,-1 0 0,7 17 0,-7-23-41,0 0-1,0-1 0,0 1 0,0-1 0,0 1 0,1-1 0,0 0 0,-1 0 0,1 0 0,0-1 0,1 1 0,-1-1 1,0 1-1,1-1 0,-1 0 0,1 0 0,0-1 0,0 1 0,7 1 0,-2-1 8,0-1-1,1-1 1,-1 1 0,0-1-1,0-1 1,1 0-1,-1 0 1,0-1 0,0 0-1,0-1 1,0 0-1,-1 0 1,1-1 0,-1 0-1,0 0 1,10-7-1,-3 0 33,1-1-1,-1 0 0,-1-1 1,0 0-1,-1-1 0,21-28 0,-23 25-10,-1 0 0,14-27 0,-21 37-52,-1 0 1,1 0-1,-1 0 1,0-1-1,0 1 0,-1 0 1,0-1-1,-1 1 0,0-11 1,0 17-11,0 0 1,0 1-1,0-1 1,0 1-1,0-1 0,0 0 1,0 1-1,0-1 1,0 1-1,0-1 1,-1 1-1,1-1 0,0 1 1,0-1-1,-1 1 1,1-1-1,0 1 1,-1-1-1,1 1 0,0-1 1,-1 1-1,1-1 1,-1 1-1,1 0 1,-1-1-1,1 1 0,-1 0 1,1-1-1,-1 1 1,1 0-1,-1 0 1,1 0-1,-1-1 0,0 1 1,0 0-2,0 1 0,0-1-1,0 0 1,0 0 0,0 1 0,1-1 0,-1 1 0,0-1-1,0 1 1,0-1 0,1 1 0,-1-1 0,0 1 0,1-1-1,-1 1 1,0 0 0,1 0 0,-1-1 0,1 1 0,-1 1-1,-3 6-11,1 0-1,0 0 1,0 1-1,1-1 1,0 0-1,1 1 1,-1-1-1,2 1 1,-1-1-1,2 17 1,0-17 12,0-1 0,0 0 0,0 1 0,1-1 0,0 0 0,0 0 1,1 0-1,0 0 0,0 0 0,1-1 0,0 0 0,0 1 0,5 5 0,-4-7 31,0-1 0,0 1-1,0-1 1,1 0 0,-1-1 0,1 1-1,0-1 1,0 0 0,0 0-1,1-1 1,-1 0 0,0 0 0,1-1-1,8 2 1,-5-2 54,0-1-1,-1 0 1,1-1-1,-1 0 0,1 0 1,-1-1-1,1 0 1,-1-1-1,13-5 1,-10 3 2,-1 0 0,0-1 1,-1 0-1,1-1 0,-1 0 0,0-1 1,-1 0-1,0 0 0,0-1 0,-1 0 1,0 0-1,-1-1 0,0 0 1,0-1-1,-1 0 0,5-12 0,-6 10-140,-1-1-1,-1 0 0,0 0 0,-1-1 0,0-20 1,-1 27-181,-1 0 1,-1 0 0,0 0-1,0-1 1,0 1 0,-1 0 0,0 0-1,-1 1 1,0-1 0,-6-12-1,8 18 18,-1 0 0,0 0 0,1 0 0,-1 0 0,0 0-1,0 1 1,0-1 0,-4-2 0,5 3 174,1 1 1,-1 0 0,1-1-1,-1 1 1,0 0-1,1-1 1,-1 1 0,0 0-1,1 0 1,-1 0-1,0-1 1,0 1 0,1 0-1,-1 0 1,0 0-1,1 0 1,-1 0 0,0 0-1,0 1 1,1-1-1,-1 0 1,0 0 0,1 0-1,-1 1 1,0-1-1,1 0 1,-1 1 0,1-1-1,-1 0 1,0 1-1,0 0 1,-7 15-941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7.540"/>
    </inkml:context>
    <inkml:brush xml:id="br0">
      <inkml:brushProperty name="width" value="0.05" units="cm"/>
      <inkml:brushProperty name="height" value="0.05" units="cm"/>
    </inkml:brush>
  </inkml:definitions>
  <inkml:trace contextRef="#ctx0" brushRef="#br0">153 1 16524,'1'11'437,"-1"0"0,1 0 0,-2 0 0,1 0 0,-2 0 0,1 0 1,-6 18-1,1-2 373,-72 332 3163,31-151-3028,43-194-881,2-8-40,0 0 0,1 0 0,0 0-1,0 0 1,0 0 0,0 0 0,1 0-1,0 0 1,1 8 0,11-40 25,9-50-145,15-92-1,-7 22-197,-28 139 270,0 3 3,0-1 0,0 1-1,0 0 1,1-1 0,-1 1-1,1 0 1,0 0 0,0 0-1,0 0 1,4-4 0,-6 8 17,1-1 0,-1 1-1,1 0 1,-1 0 0,0 0 0,1-1 0,-1 1 0,1 0 0,-1 0 0,1 0 0,-1 0 0,1 0 0,-1 0-1,0 0 1,1 0 0,-1 0 0,1 0 0,-1 0 0,1 0 0,-1 0 0,1 0 0,-1 0 0,1 0-1,-1 1 1,0-1 0,1 0 0,-1 0 0,1 0 0,-1 1 0,0-1 0,1 0 0,-1 1 0,0-1-1,1 0 1,-1 1 0,0-1 0,1 0 0,-1 1 0,0-1 0,0 1 0,1-1 0,-1 0 0,0 1 0,0-1-1,0 2 1,12 24-64,-10-21 42,3 10-5,1-1-1,0 1 1,2-1-1,-1 0 1,19 24-1,-23-35 37,0 0-1,-1 0 1,1 0-1,0-1 0,1 1 1,-1-1-1,0 1 1,1-1-1,-1 0 0,1-1 1,-1 1-1,1-1 1,0 1-1,0-1 0,0 0 1,0-1-1,0 1 0,0-1 1,0 1-1,0-1 1,0 0-1,0-1 0,0 1 1,0-1-1,0 0 1,0 1-1,0-2 0,6-2 1,-1 0 23,0 0 0,0-1 0,-1-1 0,0 1 0,0-1 0,0-1 0,0 0 0,-1 0 0,9-11 0,-11 12-5,-1 0-1,1 0 0,-1-1 0,0 1 1,-1-1-1,0 0 0,0 0 0,0 0 1,-1-1-1,0 1 0,0 0 0,-1-1 1,0-8-1,0 15-25,-1-1 0,0 1 0,0-1 0,0 0 0,-1 1 0,1-1 0,0 0 0,-1 1 0,1-1 0,-1 1 0,1-1 0,-1 1 0,0-1 0,1 1 0,-1 0 0,0-1 0,0 1 1,-2-2-1,2 2-3,0 1 0,0-1-1,0 1 1,0-1 0,0 1 0,0-1 0,-1 1 0,1 0 0,0-1 0,0 1 0,0 0 0,-1 0 0,1 0 0,0 0 0,0 0 0,0 0 0,-1 0 0,1 1 0,-1-1 0,-3 2-19,1-1-1,-1 1 1,1 0 0,0 1-1,-1-1 1,1 1-1,0 0 1,1 0 0,-1 0-1,-6 7 1,7-7 2,0 1 1,0 0-1,0 0 0,1 0 1,0 0-1,0 1 1,0-1-1,0 0 1,-1 6-1,3-8 20,0-1 0,-1 1 0,1 0 0,0-1-1,0 1 1,0 0 0,0-1 0,0 1 0,1 0 0,-1-1-1,1 1 1,-1 0 0,1-1 0,-1 1 0,1-1 0,0 1 0,0-1-1,-1 1 1,1-1 0,0 1 0,0-1 0,1 0 0,-1 0 0,0 0-1,0 1 1,1-1 0,-1 0 0,0-1 0,3 2 0,6 3-8,1-1 0,1 0 1,-1-1-1,0 0 1,1-1-1,18 1 0,20 5 8,-18-1-7,51 20 0,-72-23 0,0 1 0,0 0 0,0 1 0,0 0-1,-1 1 1,0 0 0,15 15 0,-15-9 108,-17-31 160,-2-22-54,2 1 0,1-1 0,2-1 0,2-50 0,2 90-206,0 1 0,-1 0 0,1-1 0,0 1 0,0 0 0,0 0 0,0-1 0,0 1 0,0 0 0,0-1 0,0 1 0,0 0 0,0 0 0,0-1-1,1 1 1,-1 0 0,0 0 0,0-1 0,0 1 0,0 0 0,0 0 0,0-1 0,1 1 0,-1 0 0,0 0 0,0-1 0,0 1 0,1 0 0,-1 0 0,0 0 0,0 0 0,0-1 0,1 1 0,-1 0 0,0 0-1,1 0 1,-1 0 0,0 0 0,0 0 0,1 0 0,-1 0 0,0-1 0,0 1 0,1 0 0,-1 0 0,0 0 0,1 1 0,-1-1 0,0 0 0,0 0 0,1 0 0,-1 0 0,0 0 0,1 0 0,-1 0-1,0 0 1,1 1 0,15 12-157,-10-7 82,6 1-18,-1 0 0,1-1 0,0 0 0,0-1 0,0 0 0,1-1 0,0 0 0,0-1-1,0 0 1,0-1 0,0-1 0,18 0 0,-16-1 2,1 0 1,-1-1-1,0-1 1,1-1-1,-1 0 0,0-1 1,0 0-1,-1-1 1,0-1-1,20-11 0,-4-7-101,-21 9 95,-9 15 96,0-1 0,0 1 0,0-1 0,0 1 0,0 0 0,0-1 1,0 1-1,-1 0 0,1-1 0,0 1 0,0-1 0,0 1 0,-1 0 0,1 0 1,0-1-1,0 1 0,-1 0 0,1-1 0,0 1 0,-1 0 0,1 0 0,0-1 0,-1 1 1,1 0-1,0 0 0,-1 0 0,1 0 0,0 0 0,-1-1 0,1 1 0,-1 0 1,1 0-1,0 0 0,-1 0 0,1 0 0,-1 0 0,-3 0 3,1 0-1,0 1 0,-1-1 1,1 1-1,0-1 0,0 1 1,-1 0-1,1 0 0,0 0 1,0 1-1,0-1 0,0 1 1,0 0-1,1-1 0,-5 5 1,-2 1 17,0 1 1,1 0 0,-9 11-1,8-8 24,1 0 0,1 0 0,0 1 0,-8 16 0,13-24-21,0-1-1,1 1 0,0 0 1,-1 0-1,1-1 0,0 1 0,1 0 1,-1 0-1,1 0 0,-1 0 1,1 0-1,1 0 0,-1 0 0,0 0 1,1 0-1,0 0 0,0 0 1,0 0-1,2 3 0,-2-5-3,0-1-1,0 0 1,0 0 0,0 0-1,0 0 1,1 0 0,-1 0-1,0 0 1,1 0 0,-1 0-1,1 0 1,-1-1 0,1 1-1,-1-1 1,1 1 0,-1-1-1,1 1 1,0-1 0,-1 0-1,1 0 1,0 0 0,-1 0-1,4 0 1,2-1 45,1 0-1,-1-1 1,13-4 0,20-10 154,-1-3 0,74-45 0,-35 18-97,-73 43-127,0 0 1,0 1-1,1 0 0,8-3 1,-13 5 5,0-1 0,-1 1 0,1 0-1,-1 0 1,1 0 0,0 0 0,-1 0 0,1 0 0,-1 0 0,1 0 0,0 0 0,-1 1 0,1-1 0,-1 0 0,1 0 0,-1 0 0,1 1 0,0-1 0,-1 0-1,2 1 1,-2 0 0,0 0 0,1 0 0,-1-1 0,0 1 0,0 0 0,1 0 0,-1-1 0,0 1 0,0 0 0,0 0-1,0 0 1,0 0 0,0-1 0,0 1 0,0 0 0,0 0 0,-1 0 0,1-1 0,0 1 0,-1 1 0,-17 47-60,13-39 67,1 1 1,0 0 0,1-1 0,0 1 0,0 0-1,2 1 1,-1-1 0,1 15 0,1-25-12,0 0-1,0 0 1,0 0 0,0 1 0,0-1 0,0 0 0,1 0 0,-1 0 0,0 0-1,1 0 1,-1 0 0,1 0 0,0 1 0,-1-1 0,1-1 0,0 1 0,-1 0 0,1 0-1,0 0 1,0 0 0,0 0 0,0-1 0,0 1 0,0 0 0,0-1 0,1 1 0,1 0-47,-1-1 1,1 1 0,-1-1 0,1 0 0,0 0 0,-1 0 0,1 0 0,-1 0 0,1 0 0,0-1 0,3-1 0,6-2-130,0-1 1,0 0 0,19-12 0,3-4-110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19.689"/>
    </inkml:context>
    <inkml:brush xml:id="br0">
      <inkml:brushProperty name="width" value="0.025" units="cm"/>
      <inkml:brushProperty name="height" value="0.025" units="cm"/>
    </inkml:brush>
  </inkml:definitions>
  <inkml:trace contextRef="#ctx0" brushRef="#br0">222 57 20244,'-4'-3'164,"0"0"0,0 0 0,0 1 0,0-1 0,-1 1 0,1 0 0,-1 0-1,0 1 1,1-1 0,-1 1 0,0 0 0,0 0 0,0 1 0,0-1 0,0 1 0,0 0 0,1 1-1,-1-1 1,0 1 0,0 0 0,0 0 0,0 0 0,1 1 0,-1 0 0,1 0 0,-7 3-1,5-1-109,-1-1-1,1 1 1,0 0-1,0 1 1,1 0-1,-1 0 1,1 0-1,0 0 1,0 1-1,1 0 1,-1 0-1,1 0 1,1 0-1,-1 1 1,1 0-1,0 0 1,-2 7-1,5-12-39,-1 0 0,1 0 0,-1 0 0,1 0 0,0 0 0,0 0 0,0 0 0,0 0 1,0 0-1,0 0 0,1 0 0,-1 0 0,0 0 0,1 0 0,0 0 0,0 0 0,-1 0 0,1 0 0,0 0 0,0-1 0,3 4 0,-2-3 2,1 0 1,-1 0-1,0-1 1,1 1-1,0-1 0,-1 0 1,1 1-1,0-1 0,0 0 1,0-1-1,-1 1 1,1 0-1,5-1 0,3 1 11,-1-1-1,1 0 0,0-1 0,0 0 1,-1-1-1,1 0 0,14-6 0,-1-1 16,0-2-1,0-1 0,41-27 0,-53 31-29,-1-1-1,0 0 1,-1 0 0,0-1-1,-1 0 1,0-1 0,0 0-1,-1 0 1,6-14 0,-13 25-13,-1-1 0,1 1 0,-1-1 0,0 1 0,0-1 0,1 0 0,-1 1 0,0-1 0,0 1 0,0-1 0,0 0 0,0 1 0,0-1 0,1 1 1,-1-1-1,-1 0 0,1 1 0,0-1 0,0 1 0,0-1 0,0 0 0,-1 0 0,1 1 0,0-1-1,-1 1 1,1 0 0,-1 0-1,1-1 1,0 1 0,-1 0-1,1 0 1,-1 0 0,1 0-1,-1 0 1,1-1 0,-1 1-1,1 0 1,-1 0 0,1 0-1,-1 0 1,1 0 0,-1 0-1,1 1 1,-1-1 0,-25 10-56,19-5-18,1 0 1,0 1 0,1 0 0,0 0-1,-1 0 1,2 1 0,-1 0 0,1 0-1,0 0 1,-5 13 0,8-16-46,0 0-1,-1 0 1,2 0 0,-1 0 0,0-1 0,1 1-1,0 0 1,0 0 0,0 0 0,1 7 0,0-9 50,-1 0 1,1 1-1,0-1 1,0 0 0,0 0-1,0 0 1,0 0-1,1 0 1,-1 0-1,0 0 1,1 0 0,0 0-1,-1-1 1,1 1-1,0-1 1,0 1-1,0-1 1,4 2 0,12 4-566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0.919"/>
    </inkml:context>
    <inkml:brush xml:id="br0">
      <inkml:brushProperty name="width" value="0.025" units="cm"/>
      <inkml:brushProperty name="height" value="0.025" units="cm"/>
    </inkml:brush>
  </inkml:definitions>
  <inkml:trace contextRef="#ctx0" brushRef="#br0">21 25 18612,'-10'54'2913,"7"-42"-2348,0 0 1,-1 18-1,3-11-210,2 1 0,0 0 1,1 0-1,1-1 0,1 1 0,1-1 0,1 0 0,10 26 1,-16-44-352,1-1 0,-1 1 0,0-1 0,0 1 1,0-1-1,0 0 0,1 1 0,-1-1 0,0 1 1,0-1-1,1 1 0,-1-1 0,0 0 0,0 1 1,1-1-1,-1 0 0,1 1 0,-1-1 0,0 0 1,1 0-1,-1 1 0,1-1 0,-1 0 0,1 0 1,-1 0-1,1 1 0,6-10 62,2-27 9,-8 32-56,6-36 41,-2 1 1,-2-1-1,-2-51 0,-6 70-36,5 18-11,4 8-4,0-1-8,2 2-3,1 0-1,-1-1 0,1 1 1,0-1-1,1-1 1,-1 1-1,1-2 1,0 1-1,0-1 0,0 0 1,1 0-1,-1-1 1,1 0-1,-1-1 1,1 0-1,16 0 1,-15-1-120,0 0 1,0-1-1,0 0 1,0 0-1,0-1 1,0-1-1,0 1 1,-1-2-1,1 1 1,-1-1-1,0-1 1,0 0-1,0 0 1,10-9-1,-12 9-251,-1-1-1,0-1 0,0 1 1,-1-1-1,1 0 0,-1 0 1,-1 0-1,0-1 0,6-11 1,-18 41 668,0-4 360,2 1 1,0 1 0,1-1 0,-3 32 0,9-16-414,1 0 1,2 0 0,10 43 0,-9-47-129,-23-173 1036,-12 13-1021,30 130-131,0-1 0,0 0 0,0 0 0,0 0 0,1 0 0,-1 0 0,0 1 0,0-1 0,0 0 0,1 0 0,-1 0 0,0 0 0,0 0 0,0 0-1,1 0 1,-1 0 0,0 0 0,0 0 0,0 0 0,1 0 0,-1 0 0,0 0 0,0 0 0,1 0 0,-1 0 0,0 0 0,0 0 0,0 0 0,1 0 0,-1 0 0,0 0 0,0 0 0,0 0 0,1-1 0,-1 1 0,0 0 0,0 0-1,0 0 1,0 0 0,1 0 0,-1-1 0,0 1 0,0 0 0,0 0 0,0 0 0,0-1 0,0 1 0,0 0 0,0 0 0,1 0 0,-1-1 0,0 1 0,0 0 0,0 0 0,0 0 0,0-1 0,0 1 0,0 0 0,0 0-1,0-1 1,0 1 0,0 0 0,-1 0 0,1 0 0,0-1 0,0 1 0,0 0 0,24 14-46,-10-5 12,4-1 23,1 0 0,0-1 0,1-1 0,-1-1 0,1-1 0,0-1 0,0 0 0,33-1 0,-40-2 18,0-1 0,1-1 0,-1 0 0,0-1-1,0 0 1,14-6 0,-19 6 0,-1 0 1,1-1-1,-1-1 0,1 1 0,-1-1 1,0 0-1,-1-1 0,1 1 1,-1-1-1,6-9 0,-10 13-5,0 0-1,-1 0 0,1-1 1,-1 1-1,0-1 1,1 0-1,-1 1 0,0-1 1,-1 0-1,1 0 1,0 1-1,-1-1 1,1 0-1,-1 0 0,0 0 1,0-3-1,-1 5 0,1 1-1,0-1 1,0 0-1,0 1 0,-1-1 1,1 0-1,0 0 1,-1 1-1,1-1 1,0 1-1,-1-1 1,1 0-1,-1 1 1,1-1-1,-1 1 1,0-1-1,1 1 0,-1-1 1,1 1-1,-1 0 1,0-1-1,1 1 1,-2-1-1,0 1-1,0 0 0,0 0 0,1-1 0,-1 1 0,0 0 0,0 1 0,0-1 0,0 0 0,0 1 0,1-1 0,-1 1 0,0-1 0,-3 2 0,-2 2 1,-1 1 1,1-1-1,0 1 1,0 1-1,0-1 0,0 1 1,1 0-1,0 1 1,1-1-1,-1 1 1,1 0-1,0 1 1,1-1-1,0 1 1,0 0-1,1 0 1,0 0-1,-3 11 0,6-17 3,-1 0 0,1 1 0,-1-1 0,1 1 0,0-1 0,0 1-1,0-1 1,0 0 0,1 1 0,-1-1 0,1 1 0,-1-1 0,1 0-1,0 0 1,0 1 0,0-1 0,0 0 0,0 0 0,1 0 0,-1 0-1,1 0 1,-1 0 0,1 0 0,0-1 0,-1 1 0,1 0 0,0-1-1,0 0 1,0 1 0,0-1 0,1 0 0,-1 0 0,0 0 0,0 0-1,5 1 1,1-1-6,0 1 0,0-2 0,0 1 0,0-1 0,0 0 0,-1 0 0,1-1 0,0 0-1,13-4 1,7-4-19,28-14 0,13-5-42,-67 28 65,-1-1 0,1 1 1,-1-1-1,0 1 0,1 0 1,-1 0-1,1 0 0,-1 0 1,1 0-1,-1 0 0,1 0 0,-1 0 1,1 0-1,-1 1 0,1-1 1,-1 0-1,1 1 0,-1 0 1,3 0-1,-2 2 9,0-1 0,1 0 0,-1 0 0,0 1 0,0 0 0,3 4-1,-3-3 4,1-1-1,-1 0 0,0 0 1,1 0-1,0 0 0,-1 0 0,5 2 1,2 0-7,0-1 0,0 1 0,1-2-1,0 1 1,0-1 0,0-1 0,0 0 0,0 0 0,1-1 0,-1 0 0,13-1 0,16-2-380,58-10 1,-96 12 372,29-6-318,-21 4 149,0 0 0,1 0 0,-1 1 0,0 0 0,0 1 0,1 0 0,11 1 1,-20-1 153,-1 1 0,1-1 0,-1 0 0,1 0 0,0 1 0,-1-1 0,0 0 0,1 1 0,-1-1 0,1 1 0,-1-1 0,1 1 1,-1-1-1,0 1 0,1-1 0,-1 1 0,0-1 0,1 1 0,-1-1 0,0 1 0,0-1 0,0 1 0,1-1 0,-1 1 0,0 0 1,0-1-1,0 1 0,0 0 0,0-1 0,0 1 0,0-1 0,0 1 0,0 0 0,-1-1 0,1 1 0,0-1 0,0 1 0,0-1 1,-1 1-1,1-1 0,0 1 0,-1 0 0,-14 24-671,14-24 619,-1 2 37,0-1 0,1 0 0,-1 0 0,-1 0 1,1 0-1,0 0 0,0 0 0,-1 0 0,1-1 0,-3 2 1,-12 2-151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2.256"/>
    </inkml:context>
    <inkml:brush xml:id="br0">
      <inkml:brushProperty name="width" value="0.025" units="cm"/>
      <inkml:brushProperty name="height" value="0.025" units="cm"/>
    </inkml:brush>
  </inkml:definitions>
  <inkml:trace contextRef="#ctx0" brushRef="#br0">71 0 16331,'-24'54'4287,"10"-15"-3249,-11 62-1,22-86-944,1-1-1,0 0 1,1 1-1,1-1 0,1 1 1,0-1-1,0 1 1,5 14-1,-6-25-74,1-1 0,0 1 0,1-1 0,-1 0 0,0 0 0,1 1 0,0-1 0,0 0 0,0 0 0,0-1 0,0 1-1,1 0 1,-1-1 0,1 1 0,0-1 0,0 0 0,-1 0 0,2 0 0,-1 0 0,0 0 0,0-1 0,0 1 0,1-1 0,-1 0 0,1 0 0,-1-1 0,1 1 0,-1 0 0,1-1 0,-1 0 0,4 0 0,3-1 12,-1 0 0,0-1 0,0 0 0,-1 0 0,1-1 0,0 0 1,-1 0-1,0-1 0,0 0 0,0-1 0,9-6 0,0-3 1,-1 0 0,-1-1 0,0 0 0,-1-2 0,-1 0 0,-1 0-1,0-1 1,-1 0 0,-1-1 0,-1 0 0,-1-1 0,11-37 0,-16 42-103,-5 11-19,-9 21-21,0 9 39,2 0-1,-11 51 1,17-60 83,1 1-1,0-1 1,1 1 0,1 0 0,3 29 0,-3-44 6,1 0 0,-1 0 0,1 0 0,0 0 0,0 0 1,1 0-1,-1 0 0,0-1 0,1 1 0,0 0 1,-1-1-1,1 1 0,0-1 0,1 0 0,-1 1 0,0-1 1,1 0-1,-1 0 0,1-1 0,-1 1 0,1 0 1,0-1-1,0 0 0,0 1 0,-1-1 0,1-1 0,0 1 1,1 0-1,-1-1 0,0 1 0,0-1 0,0 0 1,6 0-1,3-1 61,0 0 0,0-1 0,-1 0-1,1-1 1,-1 0 0,1-1 0,17-8 0,-16 6-25,0-1 0,-1-1 0,0 0-1,0 0 1,-1-1 0,0-1 0,-1 0 0,0 0-1,-1-1 1,0-1 0,0 1 0,-1-1 0,-1-1-1,0 1 1,0-1 0,-2 0 0,1-1 0,4-23-1,-9 31-53,0 0 0,0 0-1,-1 0 1,-1-10 0,1 15-1,0 0 1,0 0-1,0 0 0,0 1 1,0-1-1,-1 0 1,1 0-1,0 1 1,-1-1-1,1 0 1,0 0-1,-1 1 0,1-1 1,-1 0-1,1 1 1,-2-2-1,2 2 1,-1 0-1,1 0 1,-1 0-1,1 0 0,-1 0 1,0 0-1,1 0 1,-1 0-1,1 0 1,-1 0-1,1 0 1,-1 0-1,1 1 0,-1-1 1,1 0-1,-1 0 1,1 1-1,-1-1 1,1 0-1,-1 0 0,1 1 1,0-1-1,-1 1 1,1-1-1,-1 0 1,1 1-1,0-1 1,-1 1-1,-2 4-10,0-1 0,1 0-1,0 1 1,-1-1 0,2 1 0,-1 0 0,0 0-1,1-1 1,0 1 0,0 0 0,0 9 0,0-4 4,0 0 1,1 0 0,1 0 0,0 0-1,2 11 1,-3-19 9,1 0 0,-1 0 0,1 0 0,-1 0 0,1 0 0,0 0 0,0-1 0,-1 1 0,1 0 0,1-1 0,-1 1 0,0 0 0,0-1 0,1 0 0,-1 1 0,0-1 0,1 0 0,-1 1 0,1-1 0,0 0 0,0 0 0,-1 0 0,1-1 0,0 1 1,0 0-1,0-1 0,0 1 0,-1-1 0,1 0 0,0 1 0,0-1 0,0 0 0,0 0 0,0 0 0,0 0 0,0-1 0,0 1 0,0-1 0,2 0 0,2-1 10,1 0 1,-1 0-1,1-1 0,-1 0 0,0-1 1,0 1-1,-1-1 0,1 0 1,-1-1-1,6-5 0,4-8-2,-1 0 0,0-1 0,-2-1-1,0 0 1,-1 0 0,-1-1 0,-2-1-1,10-31 1,-41 158-478,20-90 473,1 1 0,1 0 0,0 0 0,1-1 0,1 1 0,3 19 0,-3-32 1,-1 0 1,1 0 0,0 0 0,1 0 0,-1 0 0,0-1 0,1 1 0,-1-1 0,1 1 0,0-1-1,0 1 1,0-1 0,0 0 0,0 0 0,1 0 0,-1 0 0,1 0 0,-1-1 0,1 1 0,0-1-1,-1 1 1,1-1 0,0 0 0,0 0 0,0-1 0,0 1 0,0 0 0,0-1 0,0 0 0,0 0-1,0 0 1,0 0 0,0 0 0,0 0 0,0-1 0,0 0 0,0 1 0,0-1 0,4-2 0,1 0 1,-1-1 1,1 0-1,-1 0 0,0-1 1,0 0-1,0 0 1,0-1-1,-1 0 1,0 0-1,0 0 1,-1-1-1,0 0 1,0 0-1,0 0 0,-1 0 1,5-13-1,-9 13-116,-5 10 26,-8 13-35,10-11 103,1 0 0,0 1 1,0-1-1,0 1 0,1 0 1,0-1-1,0 1 0,0 0 1,1 0-1,0 0 0,1 11 1,-1-14 11,1 0 0,-1 0 0,1-1 1,0 1-1,0 0 0,0 0 0,1-1 0,-1 1 1,1-1-1,-1 1 0,1-1 0,0 0 1,0 0-1,0 1 0,0-1 0,0-1 0,0 1 1,1 0-1,-1 0 0,1-1 0,-1 1 1,1-1-1,-1 0 0,1 0 0,5 1 1,7 2-7,0-2 0,0 0 1,0 0-1,24-2 0,64-9-15,-68 5 30,64-11 98,-96 14-80,0 0-1,-1 0 0,1 0 0,0-1 1,-1 1-1,0-1 0,1 1 1,-1-1-1,0 0 0,0 0 1,1 0-1,-2 0 0,1 0 0,0-1 1,0 1-1,-1 0 0,1-1 1,0-2-1,5-7 49,-1-1 1,5-16-1,-6 16-240,-4 11-108,0-1-1,0 0 1,0 1-1,0-1 1,0 0-1,0 0 1,-1 0-1,0 1 1,1-1-1,-1 0 1,0 0-1,-1 0 1,1 0-1,-1-5 1,-5-11-544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2.647"/>
    </inkml:context>
    <inkml:brush xml:id="br0">
      <inkml:brushProperty name="width" value="0.025" units="cm"/>
      <inkml:brushProperty name="height" value="0.025" units="cm"/>
    </inkml:brush>
  </inkml:definitions>
  <inkml:trace contextRef="#ctx0" brushRef="#br0">1 5 16796,'0'-5'1864,"7"5"-1304,7 2-264,8 2 1192,7 2-1167,4 1-561,5 2 280,4-1-64,12 1-201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3.238"/>
    </inkml:context>
    <inkml:brush xml:id="br0">
      <inkml:brushProperty name="width" value="0.025" units="cm"/>
      <inkml:brushProperty name="height" value="0.025" units="cm"/>
    </inkml:brush>
  </inkml:definitions>
  <inkml:trace contextRef="#ctx0" brushRef="#br0">217 252 14939,'0'-7'415,"-1"1"0,0-1 0,0 1-1,-1-1 1,1 1 0,-2-1 0,1 1 0,-1 0-1,1 0 1,-2 0 0,1 0 0,-5-5 0,6 9-304,0 0 1,1 0 0,-1 0-1,0 0 1,-1 1 0,1-1 0,0 1-1,0-1 1,-1 1 0,1 0-1,-1 0 1,1 0 0,-1 0 0,1 0-1,-1 1 1,1-1 0,-1 1 0,0 0-1,1-1 1,-1 1 0,0 0-1,1 1 1,-1-1 0,0 0 0,1 1-1,-1 0 1,1-1 0,-1 1 0,1 0-1,-1 0 1,1 1 0,-4 1-1,-2 2-45,0 1-1,1 0 0,0 0 0,0 0 0,0 1 0,1 0 0,0 0 1,1 1-1,-8 12 0,9-14-51,0 1 0,1 0 0,0 0 1,0 0-1,0 1 0,1-1 0,0 1 0,0-1 0,1 1 1,0 0-1,0 13 0,1-20-10,0 0 1,0 0-1,0-1 1,1 1-1,-1 0 1,0 0-1,0 0 1,1 0-1,-1 0 1,0 0-1,1-1 1,-1 1-1,1 0 0,-1 0 1,1 0-1,-1-1 1,1 1-1,0 0 1,-1-1-1,1 1 1,0-1-1,0 1 1,-1-1-1,1 1 1,2 0-1,-1-1 7,0 1 0,0-1 0,0 0-1,0 0 1,0 0 0,0 0 0,0 0 0,0 0-1,0 0 1,0-1 0,3 0 0,4-2 29,0-1 1,0 0-1,0 0 1,8-6-1,15-13 70,-1-2-1,-1 0 1,-1-3 0,-1 0 0,-2-1-1,-1-2 1,27-42 0,-13 11-21,-57 99-114,1 2 0,2 0 0,2 0 0,2 2 0,2-1 0,1 1 0,-3 58 0,10-90 25,1 0-1,1 1 1,0-1 0,0 0 0,1-1-1,0 1 1,0 0 0,1 0-1,0-1 1,5 10 0,-6-15 1,0 1 0,1-1 0,-1 0 0,0 0 0,1 0-1,0 0 1,0 0 0,0-1 0,0 1 0,0-1 0,1 0 0,-1 0 0,1 0 0,-1 0 0,1-1 0,0 0 0,-1 1-1,1-1 1,0 0 0,0-1 0,0 1 0,0-1 0,0 0 0,7 0 0,0-1 5,-1-1 0,0 0 0,0-1 0,0 0 0,0 0 0,-1-1 0,1 0 0,-1-1 0,0 0 0,0-1 0,-1 0 0,1 0 0,-1-1 0,13-13 0,-5 3 16,-2 0 0,0-1 0,0-1 0,-2 0 0,17-36 1,-20 36-10,-1-1 1,7-28-1,-13 42-11,-1 1-1,1 0 1,-1-1 0,-1 1-1,1 0 1,-1-1 0,0 1-1,0-1 1,-1 1 0,0-1-1,0 1 1,0 0 0,0 0-1,-4-8 1,5 12-3,-1 0 0,1 0-1,-1 0 1,0 0 0,1 0 0,-1 0-1,0 0 1,0 0 0,0 1 0,0-1-1,0 0 1,0 0 0,0 1 0,0-1 0,0 1-1,0-1 1,0 1 0,0 0 0,0-1-1,0 1 1,0 0 0,0 0 0,-2-1 0,1 1-3,0 1 1,0-1 0,-1 0 0,1 1 0,0 0 0,0-1 0,0 1 0,0 0-1,0 0 1,0 0 0,-2 2 0,-3 2-4,1 0 1,-1 0-1,2 1 1,-1-1-1,-8 12 0,6-5 9,0 0-1,1 1 1,0-1-1,1 1 1,0 0-1,1 1 1,1 0-1,-5 23 1,8-32 1,0 1-1,1-1 1,-1 1-1,1 0 1,1-1-1,-1 1 1,1-1-1,0 1 1,0-1 0,0 0-1,1 1 1,0-1-1,0 0 1,0 0-1,1 0 1,0 0-1,-1 0 1,2-1-1,-1 1 1,1-1 0,-1 0-1,1 0 1,0 0-1,1-1 1,4 5-1,1-3 1,-1-1 0,1 1 1,0-1-1,0-1 0,0 0 0,1 0 0,-1-1 0,1-1 0,0 1 0,-1-2 0,1 0 0,0 0 0,-1 0 1,1-2-1,0 1 0,-1-1 0,1-1 0,14-5 0,14-10-8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4.394"/>
    </inkml:context>
    <inkml:brush xml:id="br0">
      <inkml:brushProperty name="width" value="0.025" units="cm"/>
      <inkml:brushProperty name="height" value="0.025" units="cm"/>
    </inkml:brush>
  </inkml:definitions>
  <inkml:trace contextRef="#ctx0" brushRef="#br0">233 316 17004,'3'-14'408,"-1"0"1,-1 0-1,0 0 1,-1 0 0,0 0-1,-4-21 1,3 30-287,0 0 1,0-1-1,-1 1 1,0 1-1,0-1 1,0 0-1,-1 0 0,1 1 1,-5-6-1,5 8-8,0 0 0,-1-1 0,1 1-1,-1 0 1,1 0 0,-1 0 0,0 0 0,0 1-1,0-1 1,0 1 0,0 0 0,0 0 0,0 0-1,0 0 1,-7-1 0,5 2-58,1 0 1,-1 1 0,0-1-1,0 1 1,0-1-1,0 2 1,0-1 0,1 0-1,-1 1 1,0 0-1,1 0 1,0 0 0,-1 1-1,1-1 1,0 1-1,0 0 1,0 1 0,1-1-1,-1 0 1,1 1-1,-5 6 1,0 0-16,1 1-1,0 0 1,0 1 0,1 0-1,1-1 1,-8 27 0,11-32-31,0 1 0,0 0 0,1 0 0,0 0 0,1 0 0,0 0 1,0 0-1,2 14 0,-2-18-8,1-1 0,0 0 0,-1 1 0,1-1 0,0 0 0,0 1 0,1-1 0,-1 0 0,0 0 0,1 0 0,0 0 0,-1-1 0,1 1 0,0 0 0,0 0 0,0-1 0,0 0 0,0 1 0,0-1 0,0 0 0,0 0 0,1 0 0,-1 0 0,0 0 0,1-1 0,-1 1 0,0-1 0,5 1 0,5 0-46,-1-1 0,0-1 0,0 0 0,18-4 1,-19 3-59,0 0 1,1 1 0,-1 0 0,1 1 0,12 1 0,-20 0 62,1-1-1,0 1 0,-1 0 1,1 1-1,-1-1 0,1 1 1,-1-1-1,0 1 0,1 0 1,-1 0-1,0 1 0,0-1 1,-1 0-1,1 1 1,0 0-1,-1 0 0,0 0 1,4 6-1,-1 0-30,0 1 0,-1 0 0,0 0-1,-1 0 1,0 1 0,0-1 0,-1 1 0,-1 0 0,0-1 0,0 1-1,-2 19 1,-1-7 134,-1 0-1,-1 0 0,-1 0 0,-11 32 0,-46 98 1149,50-129-814,-1 0 0,-1-1 0,0-1-1,-22 24 1,15-28 100,20-18-486,1 0-1,-1 1 0,1-1 0,0 0 1,-1 0-1,1 0 0,-1 0 0,1 0 1,-1 0-1,1 1 0,-1-1 0,1 0 1,-1 0-1,1 0 0,-1-1 0,1 1 1,-1 0-1,1 0 0,-1 0 0,1 0 1,-1 0-1,0-1 0,1 1 0,-1-1-1,1 0 1,-1 1-1,1-1 1,-1 0-1,1 0 1,-1 1 0,1-1-1,0 0 1,-1 0-1,1 0 1,0 1-1,0-1 1,0 0-1,-1 0 1,1 0-1,0-1 1,0-10-51,0-1 0,1 1 1,1 0-1,-1 0 0,2 0 0,0 1 0,0-1 0,1 0 1,9-16-1,4-8-251,38-54 1,155-192-826,-37 53 236,-154 204 760,-1-1 0,-2-1 0,-1 0 0,-1-1 0,11-30 0,-24 55 100,-1 0 1,1 1 0,0-1 0,-1 1 0,0-1 0,1 0 0,-1 1-1,0-1 1,-1-4 0,1 6 15,0 1 0,-1-1 0,1 0 0,0 1-1,0-1 1,-1 0 0,1 1 0,0-1 0,-1 0 0,1 1 0,-1-1-1,1 1 1,0-1 0,-1 1 0,0-1 0,1 1 0,-1-1-1,1 1 1,-1 0 0,1-1 0,-1 1 0,0 0 0,0-1 0,-2 1 12,1 0 0,-1 0 0,1 0 1,-1 0-1,1 1 0,-1-1 1,1 1-1,0 0 0,-1-1 1,1 1-1,0 0 0,0 0 0,0 1 1,-1-1-1,1 0 0,0 1 1,1-1-1,-3 3 0,-11 9 109,1 1-1,0 1 0,1 0 1,1 0-1,1 1 1,0 1-1,-14 28 0,20-35-55,1 0-1,-1 1 0,2 0 0,-1 0 1,1 0-1,1 0 0,0 0 0,1 0 1,0 0-1,1 1 0,0-1 0,0 1 1,2-1-1,3 19 0,-4-26-79,1 0 0,0 1 0,0-1 0,1 0 0,-1 0 0,1 0 0,0 0-1,0-1 1,0 1 0,0-1 0,0 0 0,1 0 0,0 0 0,0 0 0,-1 0 0,2-1-1,-1 0 1,0 0 0,0 0 0,1 0 0,5 1 0,-3-1 17,1-1 0,-1 0 1,0 0-1,0 0 0,1-1 0,-1 0 0,1 0 1,-1-1-1,0 0 0,0-1 0,1 1 0,-1-1 1,8-4-1,0-1-4,-1-2 1,0 0 0,0 0-1,-1-1 1,17-17 0,15-21-134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5.389"/>
    </inkml:context>
    <inkml:brush xml:id="br0">
      <inkml:brushProperty name="width" value="0.025" units="cm"/>
      <inkml:brushProperty name="height" value="0.025" units="cm"/>
    </inkml:brush>
  </inkml:definitions>
  <inkml:trace contextRef="#ctx0" brushRef="#br0">39 101 13643,'-5'9'594,"-1"1"0,2 0 0,-1 0 0,1 0 0,1 1 0,0-1 0,0 1-1,1 0 1,-1 17 0,3-22-458,0-1-1,1 1 1,-1 0-1,1 0 1,0 0-1,1-1 1,-1 1 0,1 0-1,1-1 1,-1 0-1,1 1 1,-1-1-1,2 0 1,-1 0-1,0-1 1,1 1-1,0-1 1,0 1-1,7 4 1,-7-6-122,-1 1 0,1-1 0,1-1-1,-1 1 1,0-1 0,1 1 0,-1-1 0,1 0 0,0-1 0,-1 1 0,1-1 0,0 0 0,0 0 0,0-1 0,0 1-1,0-1 1,0 0 0,0-1 0,0 1 0,0-1 0,0 0 0,0 0 0,0 0 0,-1-1 0,1 0 0,0 0-1,7-4 1,-1-1 0,-1-1-1,0 1 1,0-2-1,-1 1 1,0-1-1,-1-1 1,1 0-1,-2 0 0,12-20 1,-5 6 31,-1 0 0,-2-1 0,15-43 0,-24 51 30,-2 17-73,0-1 0,0 1 1,-1 0-1,1 0 0,0 0 0,0 0 0,0 0 0,0 0 0,-1 0 0,1 0 0,0-1 0,0 1 0,0 0 0,0 0 0,-1 0 0,1 0 0,0 0 0,0 0 0,0 0 0,-1 0 0,1 0 0,0 0 0,0 0 0,0 0 1,0 0-1,-1 0 0,1 1 0,0-1 0,0 0 0,0 0 0,-1 0 0,1 0 0,0 0 0,0 0 0,0 0 0,0 0 0,0 1 0,0-1 0,-1 0 0,1 0 0,0 0 0,-21 26 140,9-4-27,1 0 1,1 1-1,1 0 1,-8 31-1,14-44-61,0 1-1,1 0 0,1 1 1,0-1-1,0 0 0,1 0 1,0 0-1,1 1 0,1-1 1,0 0-1,6 21 0,-7-28-33,1-1-1,0 1 0,0 0 0,0 0 1,1-1-1,-1 1 0,1-1 0,0 1 1,0-1-1,0 0 0,0 0 1,0-1-1,1 1 0,-1-1 0,6 3 1,-7-4-11,1 0 0,0 0 0,0 0 0,0 0 0,-1-1 0,1 1 0,0-1 0,0 0 1,0 0-1,0 0 0,0 0 0,0 0 0,0-1 0,0 1 0,-1-1 0,1 0 0,0 0 0,0 0 1,-1 0-1,1-1 0,0 1 0,-1-1 0,5-3 0,1-2 14,0 0 1,0-1-1,-1 0 0,0-1 0,-1 1 1,1-1-1,-2-1 0,1 1 1,3-12-1,4-10 66,16-55 1,-26 72-73,3-3 7,-1-2-1,-1 1 1,0-1 0,-2 1-1,1-29 1,-3 46-24,0 1 1,0-1 0,0 1 0,0-1-1,0 1 1,0-1 0,0 0-1,0 1 1,0-1 0,0 1-1,0-1 1,0 1 0,0-1-1,-1 0 1,1 1 0,0-1-1,0 1 1,-1-1 0,1 1-1,0 0 1,-1-1 0,1 1-1,0-1 1,-1 1 0,1-1-1,-1 1 1,0-1 0,0 1-1,0 1 1,1-1-1,-1 1 1,0-1 0,1 0-1,-1 1 1,1-1-1,-1 1 1,0 0-1,1-1 1,-1 1-1,1-1 1,-1 1 0,1 0-1,0-1 1,-1 2-1,-15 34 10,14-29-9,1 1 0,-1 0 0,2 0 0,-1 0 0,1 0 0,1 13 0,-1-20 0,0 0 0,1 1 0,-1-1-1,0 1 1,0-1 0,1 0 0,-1 1 0,0-1 0,1 0 0,0 0 0,-1 1 0,1-1 0,0 0 0,-1 0 0,1 0 0,0 0 0,0 0 0,0 0 0,0 0 0,0 0 0,0 0 0,0 0 0,0 0 0,1-1 0,-1 1 0,0 0 0,0-1 0,1 1 0,-1-1 0,0 0 0,1 1 0,-1-1 0,0 0 0,1 0 0,-1 0-1,0 0 1,1 0 0,-1 0 0,1 0 0,-1 0 0,0 0 0,1-1 0,-1 1 0,0-1 0,2 0 0,6-3 13,-1 0-1,0 0 1,0 0-1,-1-1 1,1-1-1,-1 1 1,0-1-1,0 0 0,-1-1 1,0 0-1,10-13 1,-3 0 14,0-1 0,-1 0 0,11-27 0,-18 29-40,-6 18 12,1 1-1,0 0 0,0 0 1,0 0-1,0 0 0,0 0 1,-1 0-1,1-1 0,0 1 1,0 0-1,0 0 0,-1 0 1,1 0-1,0 0 0,0 0 0,0 0 1,-1 0-1,1 0 0,0 0 1,0 0-1,0 0 0,-1 0 1,1 0-1,0 0 0,0 0 1,0 0-1,-1 0 0,1 0 1,0 0-1,0 1 0,0-1 1,-1 0-1,1 0 0,0 0 1,0 0-1,0 0 0,0 0 1,0 1-1,-1-1 0,1 0 1,0 0-1,0 1 0,-4 2-5,1 0 0,-1 0-1,1 1 1,0 0 0,0 0 0,-3 5 0,-3 8-3,0 1 0,1 0 0,-8 31 0,13-41 10,1 0 0,0 0 0,1 1 1,0-1-1,0 1 0,1-1 0,0 1 0,0-1 0,1 1 1,4 15-1,-4-20-1,1-1 0,-1 1-1,1-1 1,0 1 0,0-1 0,1 0 0,-1 0 0,1 0 0,-1 0-1,1-1 1,0 1 0,0-1 0,0 1 0,0-1 0,1 0 0,-1 0-1,0 0 1,1-1 0,0 1 0,-1-1 0,1 0 0,0 0-1,0 0 1,-1-1 0,1 1 0,0-1 0,5 0 0,4 0-12,0-1-1,0 0 1,0-1 0,0 0 0,0-1 0,-1-1 0,13-4 0,14-10-37,52-31 1,-44 23-2,-47 26 50,1 0 0,-1 0-1,0-1 1,1 1 0,-1 0 0,0 0 0,1 0 0,-1 0 0,0-1-1,1 1 1,-1 0 0,0 0 0,1 0 0,-1 0 0,1 0 0,-1 0 0,0 0-1,1 0 1,-1 0 0,1 0 0,-1 0 0,0 1 0,1-1 0,-1 0 0,0 0-1,1 0 1,-1 0 0,0 1 0,1-1 0,3 12 22,-6 28 59,1-22-35,1-15-35,0 0 0,0 0 1,0-1-1,0 1 0,1 0 0,-1 0 0,1-1 0,0 1 0,0 0 1,0-1-1,0 1 0,0-1 0,1 1 0,-1-1 0,1 0 0,-1 0 0,1 1 1,0-1-1,0 0 0,0-1 0,0 1 0,0 0 0,0 0 0,1-1 1,-1 0-1,0 1 0,1-1 0,0 0 0,-1 0 0,1 0 0,-1 0 0,1-1 1,0 1-1,5-1 0,2 1 15,0-1 0,0-1 0,0 0 0,0 0 0,0-1 0,0 0 0,-1-1 0,16-6 0,27-15 27,49-31 1,-51 27-51,-46 26-5,-1 0 0,1 0 1,0 0-1,-1 1 0,1 0 1,0-1-1,0 1 1,5 0-1,-8 1 2,0 0-1,0 0 1,-1 0-1,1 1 1,0-1 0,0 0-1,0 1 1,0-1-1,0 0 1,0 1-1,-1-1 1,1 1 0,0 0-1,0-1 1,-1 1-1,1-1 1,0 1 0,-1 0-1,1 0 1,-1-1-1,1 1 1,-1 0 0,1 0-1,-1 0 1,1-1-1,-1 1 1,0 0 0,0 0-1,1 0 1,-1 0-1,0 0 1,0 0-1,0 0 1,0 0 0,0 0-1,0 0 1,0 0-1,-1 1 1,2 10-173,-1 1 0,-1 0 0,0 0 0,-5 21-1,6-34 151,0 0 0,0 1 0,0-1 0,0 0 0,0 1 0,0-1 0,-1 0 0,1 1 0,0-1 0,0 0 0,0 0 1,0 1-1,-1-1 0,1 0 0,0 0 0,0 1 0,0-1 0,-1 0 0,1 0 0,0 0 0,0 1 0,-1-1 0,1 0 0,0 0 0,-1 0 0,1 0 0,0 0 0,0 0 0,-1 1 0,1-1 0,0 0 0,-1 0 0,1 0 0,0 0 0,-1 0 0,1 0 0,0 0 0,-1 0 0,1-1 0,-15-8-386,-4-8-23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5.824"/>
    </inkml:context>
    <inkml:brush xml:id="br0">
      <inkml:brushProperty name="width" value="0.025" units="cm"/>
      <inkml:brushProperty name="height" value="0.025" units="cm"/>
    </inkml:brush>
  </inkml:definitions>
  <inkml:trace contextRef="#ctx0" brushRef="#br0">0 6 18924,'3'-1'1888,"-1"-2"-1415,-1 1-217,3 4 920,4 9-1424,2-1 1728,-2 5-1384,2 3-16,9 0-24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6.231"/>
    </inkml:context>
    <inkml:brush xml:id="br0">
      <inkml:brushProperty name="width" value="0.025" units="cm"/>
      <inkml:brushProperty name="height" value="0.025" units="cm"/>
    </inkml:brush>
  </inkml:definitions>
  <inkml:trace contextRef="#ctx0" brushRef="#br0">80 0 16764,'-11'19'702,"0"1"0,1 0 0,1 1 0,1 0 0,1 0 0,1 0 0,0 1 0,2 0 0,1 0 0,0 0 0,1 27 0,3-45-655,-1 0 0,0 0 0,1-1 0,0 1 0,0 0 0,0 0 0,0-1 0,0 1 0,1 0 0,0-1 0,0 1 0,0-1 0,4 6 0,-4-8-41,-1 1-1,1-1 1,-1 0-1,1 0 1,-1 0-1,1 0 1,0 0-1,0 0 1,0-1-1,-1 1 1,1-1-1,0 1 1,0-1-1,0 1 1,0-1-1,0 0 1,0 0-1,0 0 0,0 0 1,0-1-1,0 1 1,0 0-1,0-1 1,-1 1-1,1-1 1,0 0-1,0 1 1,0-1-1,-1 0 1,4-2-1,6-4-27,0 0 0,0-1 0,-1 0 0,18-19 0,35-46-147,-41 46 92,7-10-39,19-21-123,-49 70 243,-6 8 78,-2 3 181,-10 39 1,16-52-187,1 1 0,1-1 0,0 1 0,0 0-1,1-1 1,2 17 0,-2-24-131,0-1-1,1 1 0,0-1 1,-1 1-1,1-1 0,0 1 1,0-1-1,1 1 0,-1-1 1,0 0-1,1 0 1,-1 1-1,1-1 0,0 0 1,0-1-1,0 1 0,0 0 1,0 0-1,0-1 0,0 1 1,4 1-1,-3-2-19,0 0-1,0 0 1,1 0-1,-1 0 1,0-1 0,0 0-1,1 1 1,-1-1-1,0 0 1,1 0 0,-1-1-1,0 1 1,1-1-1,-1 0 1,0 0 0,5-1-1,24-13-437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3:26.666"/>
    </inkml:context>
    <inkml:brush xml:id="br0">
      <inkml:brushProperty name="width" value="0.025" units="cm"/>
      <inkml:brushProperty name="height" value="0.025" units="cm"/>
    </inkml:brush>
  </inkml:definitions>
  <inkml:trace contextRef="#ctx0" brushRef="#br0">11 67 18588,'-1'1'112,"0"1"-1,0 1 1,-1-1 0,1 0 0,1 0 0,-1 0-1,0 0 1,0 1 0,1-1 0,-1 0-1,1 1 1,0-1 0,0 1 0,0-1-1,0 0 1,0 1 0,0-1 0,1 0-1,-1 1 1,1-1 0,0 0 0,0 1-1,-1-1 1,1 0 0,1 0 0,-1 0-1,0 0 1,0 0 0,1 0 0,-1 0-1,1-1 1,0 1 0,-1 0 0,1-1-1,0 1 1,0-1 0,0 0 0,0 1-1,0-1 1,0 0 0,1 0 0,-1-1-1,0 1 1,0 0 0,1-1 0,-1 1 0,0-1-1,1 0 1,3 0 0,2 0-39,1 0 0,-1 0 0,0-1 1,1 0-1,-1-1 0,0 0 0,0 0 0,0 0 1,0-1-1,0-1 0,8-4 0,-11 5-78,0 1-1,-1-2 0,1 1 0,-1 0 1,1-1-1,-1 0 0,0 0 0,0 0 0,-1-1 1,1 1-1,-1-1 0,0 0 0,0 0 1,-1 0-1,1 0 0,-1 0 0,1-8 1,-2 12-6,-1-1 1,1 0-1,-1 1 1,0-1 0,1 0-1,-1 0 1,0 0-1,0 1 1,-1-1-1,1 0 1,0 0 0,-1 1-1,1-1 1,-1 0-1,1 0 1,-1 1-1,0-1 1,0-1 0,0 2-2,0 0 0,0 0 1,0 0-1,-1 0 0,1 0 1,0 1-1,0-1 0,0 0 1,-1 1-1,1-1 1,0 1-1,0-1 0,-1 1 1,1 0-1,0 0 0,-1-1 1,1 1-1,-2 0 0,-2 0-6,0 1 0,1-1-1,-1 1 1,1 0-1,-1 0 1,1 1-1,-1-1 1,1 1 0,0 0-1,0 0 1,0 1-1,-6 3 1,4-1 33,-1 1 0,1 0 0,1 1-1,-1-1 1,1 1 0,0 0 0,-5 10 0,7-13 7,1 1 0,0 0-1,0-1 1,0 1 0,1 0 0,0 0-1,0 0 1,0 0 0,0 1 0,1-1 0,0 0-1,0 0 1,1 7 0,0-10-9,-1 0 1,1 0-1,-1 0 0,1 0 0,0 0 1,0 0-1,0 0 0,0 0 1,0-1-1,0 1 0,1 0 1,-1-1-1,1 1 0,-1-1 0,1 1 1,-1-1-1,1 0 0,2 2 1,0-1 1,0 0 0,0-1 0,0 1 0,0-1 0,1 0 0,-1 0 0,0 0 0,7 0 0,4-1-5,0 0-1,-1-1 0,1-1 0,19-4 1,16-7-39,84-35-1,8-3-151,-120 47 163,-21 4 19,-1 0-1,1 0 1,-1 0-1,1 0 1,-1 0 0,0 0-1,1 0 1,-1 0-1,1 1 1,-1-1 0,1 0-1,-1 0 1,0 0-1,1 1 1,-1-1 0,0 0-1,1 0 1,-1 1 0,0-1-1,1 0 1,-1 1-1,0-1 1,0 0 0,1 1-1,-1 2 10,0-1 1,0 1-1,0-1 0,0 0 0,0 1 1,-1-1-1,1 0 0,-1 1 0,0-1 1,0 0-1,0 0 0,-2 4 0,-9 23 155,5-15-54,1 0-1,1 0 1,0 0 0,0 1 0,2-1 0,-3 22 0,6-34-107,0 1-1,0-1 1,0 1 0,0-1 0,1 0 0,-1 1 0,1-1 0,0 1 0,-1-1 0,1 0 0,0 0 0,1 1 0,-1-1 0,3 4 0,-4-6-25,1 1 0,0-1-1,0 1 1,-1 0 0,1-1 0,0 1 0,0-1 0,0 0-1,0 1 1,0-1 0,0 0 0,0 1 0,0-1 0,0 0-1,-1 0 1,1 0 0,0 0 0,0 0 0,0 0 0,0 0 0,0 0-1,0 0 1,0-1 0,0 1 0,0 0 0,0 0 0,0-1-1,0 1 1,0-1 0,-1 1 0,1-1 0,0 1 0,0-1-1,0 0 1,-1 1 0,1-1 0,0 0 0,-1 1 0,1-1-1,-1 0 1,1-1 0,15-20-176,-2-7-65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7.964"/>
    </inkml:context>
    <inkml:brush xml:id="br0">
      <inkml:brushProperty name="width" value="0.05" units="cm"/>
      <inkml:brushProperty name="height" value="0.05" units="cm"/>
    </inkml:brush>
  </inkml:definitions>
  <inkml:trace contextRef="#ctx0" brushRef="#br0">101 0 18636,'3'1'120,"-1"0"0,1-1 0,0 1 0,-1 0 0,1 0 0,-1 1-1,1-1 1,-1 0 0,0 1 0,1 0 0,-1-1 0,0 1 0,0 0 0,0 0 0,0 0 0,-1 0 0,1 1 0,0-1-1,-1 0 1,0 1 0,1-1 0,-1 1 0,0-1 0,0 1 0,-1 0 0,1-1 0,0 1 0,-1 0 0,0 0 0,1-1 0,-1 1-1,0 0 1,-1 4 0,0 3-40,0 1 1,-1-1-1,0 1 0,0-1 0,-1 0 0,-1 0 0,-7 17 0,-43 60 426,35-59-74,-23 46 0,40-70-364,0 0 0,0 1 0,1-1 0,0 0 1,-2 8-1,3-10-48,0-1 0,0 0 0,0 0 0,0 0 0,0 0 0,0 0 0,0 0 1,1 1-1,-1-1 0,0 0 0,0 0 0,1 0 0,-1 0 0,1 0 0,-1 0 1,1 0-1,0 0 0,-1 0 0,1-1 0,0 1 0,0 0 0,-1 0 0,1 0 0,0-1 1,0 1-1,0 0 0,0-1 0,0 1 0,1 0 0,7 1 29,0 0-1,0 0 0,0-1 1,0 0-1,1-1 0,-1 0 1,13-2-1,-5 1-37,-4 1-198,0 0 1,0-2-1,0 1 1,-1-2-1,1 0 1,0 0-1,-1-1 1,0-1-1,0 0 1,12-7-1,-23 12 157,1-1-1,-1 0 0,0 1 0,1-1 1,-1 0-1,0 0 0,0 0 0,0 0 1,0 0-1,0 0 0,0 0 0,0 0 0,0 0 1,0-1-1,-1 1 0,1 0 0,0-1 1,-1 1-1,1 0 0,-1-1 0,1 1 1,-1-1-1,0 1 0,0-1 0,1 1 0,-1-1 1,-1-2-1,-4-17-561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08.858"/>
    </inkml:context>
    <inkml:brush xml:id="br0">
      <inkml:brushProperty name="width" value="0.025" units="cm"/>
      <inkml:brushProperty name="height" value="0.025" units="cm"/>
    </inkml:brush>
  </inkml:definitions>
  <inkml:trace contextRef="#ctx0" brushRef="#br0">127 5 15171,'-1'0'55,"1"0"1,0-1-1,0 1 0,0 0 0,-1-1 1,1 1-1,0 0 0,0 0 0,-1-1 1,1 1-1,0 0 0,-1 0 0,1-1 0,0 1 1,-1 0-1,1 0 0,0 0 0,-1 0 1,1 0-1,0-1 0,-1 1 0,1 0 1,-1 0-1,1 0 0,0 0 0,-1 0 0,1 0 1,-1 0-1,1 0 0,0 0 0,-1 1 1,-9 10 864,-4 26-32,13-31-627,-26 91 1367,-23 177 1,44-236-1418,2 0 0,1 0 0,2 0 1,5 46-1,-4-81-198,1 0 1,-1 0 0,1-1-1,0 1 1,0 0-1,0 0 1,0-1-1,0 1 1,0 0-1,1-1 1,0 1-1,-1-1 1,1 0-1,0 1 1,3 1-1,-4-3-1,0 0 0,1 0-1,-1-1 1,1 1 0,0-1-1,-1 1 1,1-1-1,0 1 1,-1-1 0,1 0-1,0 0 1,-1 0 0,1 0-1,0 0 1,-1 0 0,1 0-1,0-1 1,-1 1 0,1 0-1,0-1 1,-1 0 0,1 1-1,-1-1 1,1 0 0,-1 0-1,0 0 1,3-1 0,7-7 45,0 1-1,-1-1 1,0-1 0,0 0 0,-1-1-1,14-19 1,42-79 210,-63 107-260,41-81 159,-4-2 0,47-146 0,-80 213-148,-4 13-11,0 1 1,-1-1-1,0 0 0,0 0 1,0 0-1,0 1 0,0-1 0,-1 0 1,0-7-1,0 12-6,0 0-1,0 0 1,0 0 0,0-1-1,0 1 1,0 0 0,0 0-1,0 0 1,0 0 0,0 0-1,0-1 1,0 1-1,0 0 1,0 0 0,0 0-1,0 0 1,0 0 0,0-1-1,-1 1 1,1 0 0,0 0-1,0 0 1,0 0 0,0 0-1,0-1 1,0 1 0,0 0-1,0 0 1,0 0 0,-1 0-1,1 0 1,0 0-1,0 0 1,0 0 0,0 0-1,0 0 1,-1 0 0,1-1-1,0 1 1,0 0 0,0 0-1,0 0 1,0 0 0,-1 0-1,1 0 1,0 0 0,0 0-1,0 0 1,0 0-1,0 0 1,-1 1 0,1-1-1,0 0 1,0 0 0,0 0-1,0 0 1,-10 10 6,-8 20-10,1 16 16,1 1 0,3 1-1,2-1 1,2 2-1,1-1 1,0 59-1,8-85 5,0 0 0,5 29-1,-5-47-8,1 1-1,0-1 1,0 0-1,0 1 0,0-1 1,1 0-1,-1 0 1,1 0-1,0 0 0,0 0 1,1 0-1,-1-1 1,1 1-1,0-1 0,0 0 1,0 0-1,0 0 1,6 4-1,-6-5 0,1-1 1,-1 0-1,1 0 1,-1 0-1,0-1 0,1 1 1,-1-1-1,1 0 1,-1 0-1,1 0 0,-1-1 1,1 1-1,-1-1 1,1 0-1,-1 1 0,1-2 1,-1 1-1,0 0 0,0-1 1,5-2-1,6-5 51,0 0-1,24-21 1,-36 29-52,99-102 367,-68 67-222,-31 34-143,14-13 90,-16 15-96,0 0 0,1 0-1,-1 0 1,0-1 0,0 1 0,1 0-1,-1 0 1,0 0 0,0 0 0,1 0-1,-1 0 1,0 0 0,0 0 0,1 0-1,-1 0 1,0 0 0,1 0 0,-1 0-1,0 0 1,0 0 0,1 0 0,-1 0-1,0 0 1,0 0 0,1 0 0,-1 1-1,0-1 1,0 0 0,1 0 0,-1 0-1,0 0 1,0 1 0,0-1 0,0 0-1,1 0 1,-1 0 0,0 1 0,0-1-1,0 0 1,0 0 0,0 1 0,1-1-1,-1 0 1,0 0 0,0 1 0,0-1-1,0 0 1,0 0 0,0 1 0,0-1-1,0 0 1,0 0 0,0 1 0,0-1-1,0 0 1,0 1 0,0-1 0,0 0-1,0 0 1,-1 1 0,-4 50 45,3-44-47,1 0-1,-1 0 0,2 0 0,-1 0 1,1 1-1,0-1 0,1 0 0,-1 1 1,3 8-1,-2-15 2,0 1 1,-1-1-1,1 0 0,0 1 0,0-1 1,0 0-1,0 1 0,0-1 0,0 0 1,0 0-1,0 0 0,1 0 1,-1 0-1,0 0 0,1 0 0,-1 0 1,1-1-1,-1 1 0,1 0 1,-1-1-1,1 0 0,-1 1 0,1-1 1,0 0-1,-1 1 0,1-1 0,-1 0 1,1 0-1,0-1 0,2 1 1,2-1 7,1 0 0,0-1 1,0 0-1,0 0 1,11-6-1,15-10 24,0-2-1,-1-1 1,29-27 0,-38 30-19,-20 15-17,0 1 0,-1 0-1,1 0 1,0 0 0,0 0 0,0 1-1,0-1 1,1 1 0,-1 0-1,5-1 1,-8 2 1,0 0 0,1 0 0,-1 0 0,1 0 0,-1 0 0,1 0 0,-1 0 0,1 0 0,-1 1 0,1-1 0,-1 0 0,0 0 0,1 0 0,-1 1 0,1-1 0,-1 0 0,0 1 0,1-1 0,-1 0 0,0 1 0,1-1 0,-1 0 0,0 1 0,0-1 0,1 1 0,-1-1 0,0 0 0,0 1 0,1 2-4,0-1 0,-1 0 1,0 1-1,1-1 1,-1 1-1,0-1 0,0 1 1,-1-1-1,1 3 1,-20 105-1789,20-107 1491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09.544"/>
    </inkml:context>
    <inkml:brush xml:id="br0">
      <inkml:brushProperty name="width" value="0.025" units="cm"/>
      <inkml:brushProperty name="height" value="0.025" units="cm"/>
    </inkml:brush>
  </inkml:definitions>
  <inkml:trace contextRef="#ctx0" brushRef="#br0">245 247 15027,'-1'-1'116,"-3"-4"390,0 0 1,0 0-1,-1 0 0,1 0 1,-11-6-1,13 9-384,0 1 1,1 1-1,-1-1 1,0 0 0,0 0-1,0 1 1,0-1-1,-1 1 1,1 0-1,0 0 1,0-1-1,0 1 1,0 1-1,0-1 1,0 0 0,0 0-1,0 1 1,0-1-1,0 1 1,0 0-1,0-1 1,0 1-1,-2 1 1,-4 3 115,0 1 1,0-1-1,0 1 1,1 0-1,0 1 1,1 0-1,-1 0 1,-6 11-1,-1 1-32,2 0 0,-14 30-1,18-33-143,2 1 0,-6 19 0,10-29-48,0 0 1,1 0-1,0 0 0,0 0 1,1 0-1,0 0 0,0 0 1,2 10-1,-1-15-8,-1 0 0,1 0-1,-1 0 1,1 0 0,0 0 0,0 0 0,0 0 0,0 0 0,0 0-1,1 0 1,-1-1 0,0 1 0,1-1 0,-1 1 0,1-1 0,0 1 0,-1-1-1,1 0 1,0 0 0,0 0 0,0 0 0,0 0 0,0 0 0,0 0-1,0-1 1,0 1 0,0-1 0,0 1 0,0-1 0,1 0 0,-1 0 0,0 0-1,0 0 1,0 0 0,3-1 0,6-1 17,-1 0 0,1 0 0,-1-1 0,0-1 0,1 0 0,8-5 0,0-1 17,-1-1 0,-1 0 0,0-2-1,0 0 1,25-26 0,-12 7 105,43-61 0,-53 62-57,0 0 0,19-43-1,-32 58-54,0 0-1,-1 0 1,-1-1-1,-1 0 1,0 0 0,3-31-1,-7 47-30,0 0-1,0 1 1,0-1-1,0 1 0,0-1 1,0 0-1,0 1 1,0-1-1,0 1 1,-1-1-1,1 0 1,0 1-1,0-1 1,0 1-1,-1-1 1,1 0-1,0 1 1,-1-1-1,1 1 0,-1-1 1,0 0-1,1 1-1,0 0 1,-1 0-1,1 0 0,-1 0 0,1 0 0,-1 0 0,1 0 0,0 0 0,-1 0 0,1 0 0,-1 0 0,1 0 1,0 1-1,-1-1 0,1 0 0,-1 0 0,1 0 0,0 1 0,-1-1 0,1 0 0,0 0 0,-1 1 0,1-1 0,0 0 1,-1 1-1,1-1 0,0 1 0,-7 6-7,1 1 0,0 1 1,1-1-1,0 1 0,0 0 1,1 0-1,-5 13 0,-18 73-18,20-68-19,2 1 1,1 0-1,2 0 0,0 37 1,2-56 2,1 1 1,0 0 0,0-1-1,1 1 1,0-1 0,1 1-1,0-1 1,0 0 0,1 0-1,0 0 1,1 0 0,0-1-1,0 0 1,1 0 0,0 0-1,8 7 1,23 11-127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10.245"/>
    </inkml:context>
    <inkml:brush xml:id="br0">
      <inkml:brushProperty name="width" value="0.025" units="cm"/>
      <inkml:brushProperty name="height" value="0.025" units="cm"/>
    </inkml:brush>
  </inkml:definitions>
  <inkml:trace contextRef="#ctx0" brushRef="#br0">100 9 17476,'5'-8'2250,"-8"12"-794,-9 17-27,-6 24-715,-15 57-1,30-89-688,0 0 0,0 0 0,2 0 0,-1 0-1,2 1 1,0-1 0,0 0 0,1 1 0,5 19 0,-5-29-22,0 0 0,0 0 0,0 0 0,1-1 0,0 1 0,0-1 0,0 1 0,0-1 0,0 1 0,1-1 0,-1 0 0,1 0 0,0 0 0,0-1 0,0 1 0,0-1 0,1 0 0,-1 1 0,1-1 0,-1-1 0,1 1 0,0 0 0,-1-1 0,5 1 0,7 1-32,0-2-1,0 1 1,0-2-1,1 0 1,17-3-1,-16 2-60,1 0 0,25 2-1,-41-1 83,1 1 1,-1-1-1,0 1 0,0-1 0,1 1 0,-1 0 0,0-1 0,0 1 0,0 0 0,0 1 0,0-1 0,0 0 0,0 0 0,0 1 0,0-1 0,-1 1 0,1 0 0,-1 0 1,1-1-1,-1 1 0,1 0 0,-1 0 0,0 0 0,0 0 0,0 1 0,0-1 0,-1 0 0,1 0 0,0 0 0,-1 1 0,0-1 0,1 0 0,-1 1 0,0-1 0,0 0 1,-1 1-1,1 3 0,-1 0 63,-1 0-1,1 1 1,-1-1 0,0 0 0,0 0 0,0 0 0,-1-1 0,0 1 0,0 0 0,-1-1 0,0 0-1,0 0 1,-4 5 0,-3-1 190,-1 0 1,1-1-1,-1 0 0,0-1 0,-1 0 0,0-1 0,0 0 1,-22 6-1,27-10-173,1 0-1,-1 0 1,1-1 0,-1 0 0,1 0 0,-1-1 0,0 1-1,1-2 1,-1 1 0,0-1 0,1 0 0,-1-1 0,1 0-1,-1 0 1,1-1 0,0 0 0,-9-4 0,15 6-149,-1 0 1,1 0-1,-1 0 0,1 0 1,0 0-1,-1 0 1,1 0-1,0 0 1,0-1-1,0 1 1,0 0-1,0-1 0,0 1 1,0-1-1,0 1 1,1-1-1,-1 1 1,0-1-1,1 1 1,0-1-1,-1 0 1,1 1-1,0-1 0,0 0 1,0 0-1,0 1 1,0-1-1,0 0 1,0 1-1,1-1 1,-1 0-1,1 1 1,-1-1-1,1 1 0,0-3 1,2 0-64,-1 1 0,1-1 1,-1 1-1,1 0 0,0-1 0,1 2 0,-1-1 1,0 0-1,1 0 0,-1 1 0,1 0 0,8-4 1,27-7-676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10.744"/>
    </inkml:context>
    <inkml:brush xml:id="br0">
      <inkml:brushProperty name="width" value="0.025" units="cm"/>
      <inkml:brushProperty name="height" value="0.025" units="cm"/>
    </inkml:brush>
  </inkml:definitions>
  <inkml:trace contextRef="#ctx0" brushRef="#br0">138 108 19428,'1'1'191,"-1"-1"-1,1 1 1,-1 0-1,1-1 1,-1 1-1,1-1 1,-1 1 0,1-1-1,0 1 1,-1-1-1,1 0 1,0 1-1,0-1 1,-1 0-1,1 1 1,0-1-1,0 0 1,1 0 0,-2 0-129,0 0 0,0 0 0,1-1 0,-1 1 0,0 0 0,0-1 0,1 1 0,-1 0 0,0 0 0,0-1 0,0 1 0,0 0 0,0-1 0,1 1 0,-1 0 0,0-1 0,0 1 0,0-1 0,0 1 0,0 0 0,0-1 0,0 1 0,0 0 0,0-1 0,0 1 0,-1-1 0,1-3 52,-1 0 1,0 0 0,0 0-1,0 1 1,-1-1 0,-1-4-1,2 6-98,0 1-1,1-1 1,-1 0-1,0 0 1,0 1-1,-1-1 1,1 1-1,0-1 1,-1 1-1,1-1 1,-1 1-1,1 0 1,-1 0-1,1 0 1,-1 0-1,0 0 1,0 0-1,1 0 1,-1 0-1,0 1 1,0-1-1,0 1 1,0-1-1,0 1 1,0 0-1,0 0 1,0 0-1,0 0 1,0 0-1,0 0 1,0 0-1,1 1 1,-1-1-1,0 1 1,0-1-1,0 1 1,-2 1-1,-1 1-10,0 0 0,1 1-1,-1-1 1,1 1 0,0 0-1,0 0 1,0 0 0,1 1-1,-1 0 1,1-1 0,0 1-1,-3 6 1,2 0-14,-1 0 1,1 0-1,1 0 1,0 0-1,0 0 0,1 1 1,1-1-1,0 1 1,1 0-1,0 11 0,1-18 9,-1-1-1,1 0 1,-1 0-1,1 0 0,0 1 1,1-1-1,-1 0 0,1 0 1,0-1-1,0 1 1,0 0-1,0-1 0,1 1 1,-1-1-1,1 0 0,0 1 1,0-1-1,0-1 0,0 1 1,1 0-1,-1-1 1,1 0-1,0 0 0,0 0 1,-1 0-1,1 0 0,0-1 1,0 0-1,9 2 1,1-2 6,0 0 1,-1 0 0,1-2-1,0 0 1,0 0 0,0-1 0,-1-1-1,1 0 1,-1-1 0,1-1 0,-1 0-1,-1 0 1,22-14 0,-12 6 7,-1-1 1,0-2 0,-1 0 0,0-1-1,-1-1 1,24-30 0,-29 30-25,0-1 0,-2 0 1,0-1-1,-2 0 0,15-36 0,-36 88-114,2-7 158,-8 37 0,17-60-31,-5 24 95,-2 29-1,7-48-61,0 0 0,0 0 0,0 0 0,1 0 0,0 0 0,0 0 0,1 0 0,0 0 0,3 9 0,-4-14-38,0 0 1,1 0 0,-1 0-1,0-1 1,0 1 0,1 0-1,-1 0 1,1-1 0,0 1-1,-1-1 1,1 1 0,0-1-1,0 0 1,0 0-1,0 0 1,0 0 0,0 0-1,0 0 1,0 0 0,0-1-1,0 1 1,1-1 0,-1 0-1,0 1 1,4-1 0,-3-1-170,0 1 0,0-1 0,0 1 0,0-1 1,0 0-1,-1 0 0,1 0 0,0-1 0,0 1 0,-1-1 1,1 1-1,-1-1 0,1 0 0,-1 0 0,0 0 1,0 0-1,0 0 0,0-1 0,3-3 0,1-5-103,0-1-1,-1 1 1,-1-1-1,1-1 1,3-20-1,3-25-724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11.131"/>
    </inkml:context>
    <inkml:brush xml:id="br0">
      <inkml:brushProperty name="width" value="0.025" units="cm"/>
      <inkml:brushProperty name="height" value="0.025" units="cm"/>
    </inkml:brush>
  </inkml:definitions>
  <inkml:trace contextRef="#ctx0" brushRef="#br0">24 0 21797,'-12'17'1792,"5"2"-1384,3-5-424,7-2 736,4-2 56,0-5-520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6.353"/>
    </inkml:context>
    <inkml:brush xml:id="br0">
      <inkml:brushProperty name="width" value="0.025" units="cm"/>
      <inkml:brushProperty name="height" value="0.025" units="cm"/>
    </inkml:brush>
  </inkml:definitions>
  <inkml:trace contextRef="#ctx0" brushRef="#br0">176 28 16828,'-2'23'488,"-1"1"1,-1-1-1,-1 0 1,-1 0 0,-1-1-1,-12 26 1,-2 9-161,-4 16-65,-7 17 17,-19 97 0,52-182-2,3-9-150,4-7-7,0-1 0,-1 0 0,9-20 0,0 1-7,54-102 233,-26 45-269,4 3-1,59-80 0,-106 163-77,5-5 7,-1 0 0,1 0 0,1 0-1,8-7 1,-15 14-5,1-1 0,0 0 0,0 0 0,0 1-1,0-1 1,0 0 0,0 1 0,0-1 0,0 1 0,0-1 0,0 1 0,1 0-1,-1-1 1,0 1 0,0 0 0,0 0 0,0 0 0,1 0 0,-1 0 0,0 0-1,0 0 1,0 0 0,0 1 0,1-1 0,-1 0 0,0 1 0,0-1 0,0 1-1,0-1 1,0 1 0,0-1 0,0 1 0,0 0 0,0-1 0,0 1 0,0 0-1,-1 0 1,1 0 0,0 0 0,0 1 0,3 4 13,0 0 1,-1 1 0,0-1-1,0 1 1,-1 0-1,0 0 1,0 0-1,0 0 1,-1 0-1,0 0 1,-1 0-1,0 0 1,0 0-1,0 1 1,-1-1 0,0 0-1,0 0 1,-1 0-1,0 0 1,0 0-1,-5 10 1,1-5 42,1 0 0,-2-1 0,0 0 0,0 0 0,-1 0 0,0-1 0,-1-1 0,0 1 1,0-1-1,-1-1 0,-13 10 0,7-9 43,0 0 1,-1 0-1,0-2 0,-32 11 1,38-15-176,1-1-1,-1 0 1,1 0 0,-1-1-1,0 0 1,0-1 0,0 0-1,1-1 1,-19-3 0,28 4 5,0-1 0,0 1 1,0 0-1,-1-1 0,1 1 1,0 0-1,0-1 0,0 1 0,0-1 1,0 0-1,0 1 0,0-1 1,0 0-1,0 0 0,0 1 0,1-1 1,-1 0-1,0 0 0,-1-2 1,2 2-3,0 0 0,0 0 0,0 0 0,0 1 0,0-1 0,0 0 0,0 0 0,0 0 0,0 0 0,0 0 1,0 0-1,1 0 0,-1 1 0,0-1 0,1 0 0,-1 0 0,0 0 0,1 0 0,-1 1 0,2-2 0,1-2-98,1 0 0,-1 1-1,1-1 1,0 1 0,0-1-1,1 1 1,-1 1 0,6-4-1,30-11-654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6.744"/>
    </inkml:context>
    <inkml:brush xml:id="br0">
      <inkml:brushProperty name="width" value="0.025" units="cm"/>
      <inkml:brushProperty name="height" value="0.025" units="cm"/>
    </inkml:brush>
  </inkml:definitions>
  <inkml:trace contextRef="#ctx0" brushRef="#br0">179 38 17972,'1'0'111,"0"-1"0,0 0 1,0 0-1,0 1 0,-1-1 1,1 0-1,0 0 0,0 0 1,0 0-1,-1 0 0,1 0 1,-1 0-1,1 0 0,-1 0 1,1 0-1,-1 0 0,1-1 1,-1 1-1,0 0 0,0 0 0,1 0 1,-1-1-1,0 0 0,-1 1-49,1 0 0,-1 0 0,1 1-1,-1-1 1,1 0 0,-1 0-1,0 1 1,1-1 0,-1 0-1,0 1 1,1-1 0,-1 1 0,0-1-1,0 1 1,1-1 0,-1 1-1,0 0 1,0-1 0,0 1-1,0 0 1,0 0 0,0 0 0,1 0-1,-1-1 1,0 1 0,0 0-1,0 0 1,0 1 0,0-1-1,0 0 1,0 0 0,-1 1 0,-3 0 110,-1 0 0,1 1 0,-1 0 0,1 0 0,-1 1 0,1-1 0,0 1 0,0 0 0,0 0 0,1 1 0,-1 0 0,1-1 0,-6 8 0,-1 0-101,1 2-1,0-1 1,-14 26 0,19-30-70,0 1 1,1 1-1,0-1 1,0 1-1,1-1 1,0 1-1,1 0 0,0 0 1,-1 13-1,3-22-2,0 1-1,0-1 0,0 1 0,0-1 0,0 0 0,1 1 0,-1-1 0,0 1 0,1-1 0,-1 0 0,1 1 0,-1-1 1,1 0-1,0 1 0,-1-1 0,1 0 0,0 0 0,0 0 0,0 0 0,0 0 0,0 0 0,0 0 0,2 1 0,-1-1 1,1 0-1,-1 0 1,0 0-1,0-1 1,1 0-1,-1 1 1,0-1-1,1 0 1,-1 0-1,1 0 1,-1 0-1,0 0 1,3-1-1,6-2 2,-1 0 0,0 0 0,0-1 0,0-1 0,14-8-1,6-6 22,-1-1-1,0-1 0,-2-2 0,0-1 0,-2-1 1,40-50-1,-55 58-10,-10 17-10,0 0 0,0 0 1,0 0-1,0 0 0,0 0 0,0 0 1,0 0-1,0 0 0,0 0 0,0 0 1,0 0-1,-1 0 0,1 0 0,0 0 1,0 0-1,0 0 0,0 0 1,0 0-1,0 0 0,0 0 0,0 0 1,0 0-1,0 0 0,0 0 0,0 0 1,-1 0-1,1 0 0,0 0 0,0 0 1,0 0-1,0 0 0,0 0 0,0 0 1,0 0-1,0 0 0,0 0 0,0 0 1,0 0-1,0 0 0,0 0 1,-1 0-1,1 0 0,0 0 0,0 0 1,0-1-1,0 1 0,0 0 0,0 0 1,0 0-1,0 0 0,0 0 0,0 0 1,0 0-1,0 0 0,0 0 0,0 0 1,0 0-1,0 0 0,0-1 1,-24 26 21,9-3-28,-22 41 1,32-54-101,1 1 0,-1 1-1,2-1 1,-1 1 0,2-1 0,-1 1 0,0 12 0,3-22 51,-1 1 1,1-1 0,0 1 0,0-1 0,0 1 0,0-1 0,0 1-1,1-1 1,-1 0 0,0 1 0,1-1 0,-1 1 0,1-1 0,-1 0-1,1 1 1,0-1 0,-1 0 0,1 0 0,0 1 0,0-1 0,0 0-1,0 0 1,0 0 0,0 0 0,0 0 0,1 0 0,-1-1-1,0 1 1,0 0 0,1-1 0,-1 1 0,0 0 0,1-1 0,-1 0-1,1 1 1,2-1 0,0 1-25,1-2-1,0 1 1,-1 0-1,1-1 1,-1 0 0,1 0-1,-1 0 1,1-1-1,-1 1 1,0-1-1,5-3 1,36-22-544,5-10-176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7.304"/>
    </inkml:context>
    <inkml:brush xml:id="br0">
      <inkml:brushProperty name="width" value="0.025" units="cm"/>
      <inkml:brushProperty name="height" value="0.025" units="cm"/>
    </inkml:brush>
  </inkml:definitions>
  <inkml:trace contextRef="#ctx0" brushRef="#br0">159 0 13427,'-30'46'1964,"-46"77"2594,66-104-3873,1 0 0,0 1-1,2 0 1,-8 32 0,14-49-625,0 1-1,1-1 1,0 0 0,-1 0 0,1 0-1,1 1 1,-1-1 0,0 0-1,2 4 1,-2-7-56,0 1 0,0-1 0,0 1 0,0-1 1,1 1-1,-1-1 0,0 0 0,0 1 0,1-1 0,-1 1 0,0-1 0,1 0 0,-1 1 0,0-1 1,1 0-1,-1 1 0,1-1 0,-1 0 0,1 0 0,-1 1 0,0-1 0,1 0 0,0 0 0,0 0-7,0 0-1,1 0 0,-1 0 0,0 0 0,0-1 0,0 1 0,0 0 0,0-1 0,0 1 0,0-1 0,0 1 0,0-1 0,0 1 0,-1-1 0,3-1 0,4-4-10,0-1 0,-1 0 0,0 0 0,0 0 0,0-1 0,-1 0 0,0 0 0,5-12 0,27-75 3,-29 73 8,-4 10-3,-2 9 2,0-1 0,0 0 0,-1 0 0,0 0 0,1 0 0,-2 0 0,1 0 0,0 0 0,-1-1 1,0 1-1,0-4 0,-4 11-43,-9 19 105,1 2 1,1-1-1,1 2 0,2-1 1,0 2-1,-6 33 0,13-54-34,0 0 1,0 0-1,1 0 0,0 0 0,0 0 1,0 0-1,1 6 0,0-10-22,-1 0 1,0 0-1,1 0 1,-1 0-1,1 0 1,-1 0-1,1 0 1,-1 0-1,1 0 1,0 0-1,-1-1 1,1 1-1,0 0 1,0 0-1,0-1 1,-1 1-1,1-1 1,0 1-1,0-1 1,0 1-1,0-1 1,0 1-1,0-1 1,0 0-1,0 1 1,0-1-1,0 0 1,0 0-1,1 0 1,-1 0-1,0 0 1,0 0-1,0 0 1,0 0-1,0-1 1,0 1-1,0 0 1,0-1-1,1 0 1,13-4-120,0-1 0,-1 0 0,0-1 0,0-1 0,-1-1 0,13-10 0,17-9-157,-18 12 120,47-26-309,-63 38 382,0 0-1,0 0 0,0 1 1,1 0-1,18-3 0,-26 5 79,0 1-1,-1 0 1,1 0-1,0-1 1,0 1-1,-1 1 0,1-1 1,0 0-1,0 0 1,-1 1-1,1-1 1,0 1-1,-1-1 0,1 1 1,-1 0-1,1-1 1,-1 1-1,1 0 1,-1 0-1,1 0 0,-1 0 1,0 0-1,1 1 1,0 1-1,0-1 13,-1 1 0,0 0-1,0-1 1,0 1 0,0 0-1,0 0 1,-1 0 0,0 0 0,1 0-1,-1 0 1,0 0 0,-1 6 0,-1 5 106,0 0 1,-1 0 0,-1 0-1,-9 22 1,5-11 201,5-16 102,6-16 139,6-30-354,0-1 0,-3 0 1,-1 0-1,0-67 0,-5 103-185,0-1-1,0 0 0,0 0 0,1 1 0,-1-1 0,1 0 0,1-4 0,-2 7-14,1-1-1,-1 0 0,1 1 1,-1-1-1,1 1 0,-1-1 1,1 1-1,0 0 1,-1-1-1,1 1 0,-1 0 1,1-1-1,0 1 0,-1 0 1,1 0-1,0-1 0,0 1 1,-1 0-1,1 0 0,0 0 1,-1 0-1,1 0 0,0 0 1,0 0-1,-1 0 0,1 0 1,0 1-1,-1-1 0,1 0 1,0 0-1,0 1 0,17 4-255,0-1-1,0-1 1,1-1-1,-1 0 0,0-1 1,24-2-1,-3-5-91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8.627"/>
    </inkml:context>
    <inkml:brush xml:id="br0">
      <inkml:brushProperty name="width" value="0.025" units="cm"/>
      <inkml:brushProperty name="height" value="0.025" units="cm"/>
    </inkml:brush>
  </inkml:definitions>
  <inkml:trace contextRef="#ctx0" brushRef="#br0">40 10 19148,'0'2'119,"1"0"0,0 0 0,-1 0 0,0 0 0,1 0 0,-1 0 0,0 0 0,0 0 0,0 0 0,0 0-1,0 1 1,-1-1 0,1 0 0,-1 0 0,1 0 0,-1 0 0,-2 3 0,0 8 169,1-5-81,-23 128 1440,22-113-1590,0-1-1,2 1 1,1 0 0,3 22-1,-3-42-53,0-1 0,1 1 0,-1-1 0,1 1 0,0-1 0,-1 1 0,1-1 0,0 0 0,1 1-1,-1-1 1,0 0 0,1 0 0,-1 0 0,4 3 0,-4-3 0,1-1-1,-1 0 1,1-1 0,-1 1 0,1 0-1,-1 0 1,1-1 0,0 1 0,0-1-1,-1 1 1,1-1 0,0 0-1,0 0 1,-1 0 0,1 0 0,3 0-1,1-1 6,-1 0-1,1-1 1,0 0-1,0 0 1,-1 0-1,1-1 1,-1 0-1,0 0 1,0 0-1,8-7 0,7-7 39,-1-2 0,0 0 0,-2-1-1,0-1 1,-1 0 0,-1-1-1,-1-1 1,-1 0 0,-1-1 0,9-28-1,-25 70-28,0-1-1,1 1 1,1 0 0,0 25-1,1-31-8,1 0 0,1 0 1,0 0-1,0 0 0,1 0 0,1-1 0,0 1 0,1-1 0,6 16 0,-9-25 6,0 0 0,0 0 1,0 0-1,1 0 0,-1 0 0,0 0 0,1 0 0,0 0 0,-1-1 0,1 1 1,0-1-1,0 1 0,-1-1 0,1 1 0,0-1 0,1 0 0,-1 0 0,0 0 1,0 0-1,0-1 0,1 1 0,-1-1 0,0 1 0,1-1 0,-1 0 0,0 1 1,1-1-1,-1-1 0,0 1 0,1 0 0,-1 0 0,0-1 0,1 0 0,-1 1 1,4-3-1,0 0 35,0-1 1,-1 1 0,1-1-1,-1-1 1,0 1 0,0-1-1,0 0 1,-1 0 0,1 0-1,-1-1 1,5-8-1,0-3 4,-1-1-1,-1 1 1,0-2-1,-1 1 1,-1-1-1,-1 1 1,-1-1-1,0 0 1,-2-1-1,0-32 1,-1 50-60,-1 0-1,1 1 1,0-1-1,0 1 1,-1-1 0,1 1-1,-1-1 1,1 1-1,-1-1 1,1 1 0,-1 0-1,-1-2 1,-2 4-96,2 12 11,2-10 84,0 1 0,0-1 0,0 0-1,1 1 1,-1-1 0,1 1 0,0-1-1,0 0 1,0 1 0,0-1 0,1 0-1,-1 0 1,1 0 0,0 0 0,0 0 0,0 0-1,0-1 1,0 1 0,1-1 0,-1 1-1,1-1 1,0 0 0,-1 0 0,1 0 0,0 0-1,0-1 1,0 1 0,1-1 0,-1 0-1,0 0 1,0 0 0,5 1 0,1-1 8,1 0 1,-1 0-1,1-1 1,-1 0-1,1-1 1,-1 0 0,0 0-1,1-1 1,-1 0-1,16-7 1,-6 1 21,-1 0 1,32-21-1,-43 24-12,1 0 0,-1 0 0,-1-1 0,1 0 0,-1-1 0,0 1 0,0-1 0,7-12 0,-7 2 3,-6 16-12,0 1-1,0 0 0,0-1 1,0 1-1,0-1 0,0 1 0,-1 0 1,1-1-1,0 1 0,0 0 1,0-1-1,0 1 0,0 0 1,-1-1-1,1 1 0,0 0 1,0-1-1,-1 1 0,1 0 0,0 0 1,0-1-1,-1 1 0,1 0 1,0 0-1,-1-1 0,-1 1 1,1 0-1,-1 0 1,1 0-1,-1 0 1,1 0-1,-1 0 1,1 0-1,0 0 1,-1 1-1,1-1 1,-1 0-1,1 1 0,0 0 1,-1-1-1,1 1 1,0 0-1,-1-1 1,1 1-1,-1 1 1,-8 6 4,0-1 1,0 2-1,1-1 1,0 1-1,1 1 1,0-1-1,1 1 1,0 1-1,0-1 1,1 1-1,0 1 1,1-1-1,1 1 1,0 0-1,0 0 1,1 0-1,-3 21 1,6-31-3,0 0 1,0 0-1,0 0 1,0 1 0,0-1-1,0 0 1,0 0-1,1 0 1,-1 0 0,1 0-1,-1 1 1,1-1 0,0 0-1,0 0 1,0-1-1,0 1 1,0 0 0,0 0-1,1 0 1,-1-1 0,1 1-1,-1-1 1,1 1-1,-1-1 1,1 1 0,0-1-1,0 0 1,0 0-1,0 0 1,0 0 0,0 0-1,0 0 1,0-1 0,0 1-1,0-1 1,2 1-1,3-1 7,0 0 0,0 0 0,0 0 0,0-1 0,0 0 0,0 0 0,0-1 0,0 0-1,0 0 1,6-4 0,12-7 14,1 0-1,-2-2 0,0-1 0,33-28 1,78-84-22,-130 123-6,-3 3-5,0 0 0,0 0-1,0 0 1,0 0 0,0 1 0,0-1 0,5-1 0,-6 2 7,-1 1 0,0 0 0,0 0 0,1 0 0,-1 0 0,0 0 0,0 0 0,0 0 0,1 0 0,-1 0 0,0 0 0,0 0 0,1 0 0,-1 0 1,0 0-1,0 1 0,0-1 0,1 0 0,-1 0 0,0 0 0,0 0 0,0 0 0,1 0 0,-1 0 0,0 1 0,0-1 0,0 0 0,0 0 0,1 0 0,-1 1 0,0-1 1,0 0-1,0 0 0,0 0 0,0 1 0,0-1 0,0 0 0,0 0 0,0 0 0,1 1 0,-1-1 0,0 0 0,0 0 0,0 1 0,0-1 0,-1 7-17,0-1-1,1 1 1,-2-1-1,-2 11 1,1-8 32,2-2-15,-7 21 12,-6 54 0,13-74 1,1-1 0,0 0-1,0 1 1,0-1 0,1 0 0,0 0 0,0 1 0,1-1-1,0 0 1,0 0 0,1 0 0,0-1 0,4 8 0,-6-12-21,0 0 0,0 0 0,1-1 0,-1 1 1,1 0-1,-1 0 0,1-1 0,-1 1 0,1-1 1,0 0-1,0 1 0,0-1 0,0 0 0,0 0 1,0 0-1,0 0 0,3 0 0,-3-1-20,0 0 0,0 0-1,0 0 1,-1 0 0,1 0-1,0 0 1,0-1 0,-1 1-1,1-1 1,0 0 0,-1 1-1,1-1 1,0 0 0,-1 0-1,1 0 1,-1 0 0,2-2-1,2-2-36,0 0 0,0 0 0,-1-1 0,0 1 0,0-1 0,-1 0-1,0-1 1,0 1 0,4-12 0,5-22-212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9.036"/>
    </inkml:context>
    <inkml:brush xml:id="br0">
      <inkml:brushProperty name="width" value="0.025" units="cm"/>
      <inkml:brushProperty name="height" value="0.025" units="cm"/>
    </inkml:brush>
  </inkml:definitions>
  <inkml:trace contextRef="#ctx0" brushRef="#br0">0 1 20796,'3'13'1625,"7"0"-1345,7-2-456,10-2 1912,6-1-1224,3 2-192,3-1-72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8.365"/>
    </inkml:context>
    <inkml:brush xml:id="br0">
      <inkml:brushProperty name="width" value="0.05" units="cm"/>
      <inkml:brushProperty name="height" value="0.05" units="cm"/>
    </inkml:brush>
  </inkml:definitions>
  <inkml:trace contextRef="#ctx0" brushRef="#br0">0 62 17540,'8'-1'2088,"7"-2"-1288,18-3-248,10 2 1089,8-2-593,6 2-216,0-3-600,-1 0-480,-4-1 352,-8 1-120,-21-1-200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29.472"/>
    </inkml:context>
    <inkml:brush xml:id="br0">
      <inkml:brushProperty name="width" value="0.025" units="cm"/>
      <inkml:brushProperty name="height" value="0.025" units="cm"/>
    </inkml:brush>
  </inkml:definitions>
  <inkml:trace contextRef="#ctx0" brushRef="#br0">212 67 17436,'0'0'26,"-43"17"1806,2 1 0,0 2-1,-41 26 1,81-46-1829,1 0-1,0 0 1,0 0-1,0 0 1,-1 1 0,1-1-1,0 0 1,0 0-1,0 0 1,0 0-1,-1 0 1,1 0-1,0 0 1,0 0-1,0 0 1,0 1-1,0-1 1,-1 0 0,1 0-1,0 0 1,0 0-1,0 0 1,0 1-1,0-1 1,0 0-1,0 0 1,-1 0-1,1 1 1,0-1-1,0 0 1,0 0 0,0 0-1,0 1 1,0-1-1,0 0 1,0 0-1,0 0 1,0 0-1,0 1 1,0-1-1,0 0 1,0 0-1,1 0 1,-1 1 0,0-1-1,0 0 1,0 0-1,0 0 1,0 0-1,0 1 1,0-1-1,0 0 1,1 0-1,-1 0 1,0 0-1,0 0 1,1 1 0,17 2-458,29-3-746,-46 0 1174,53-4-1161,-30 2 778,1 0-1,0 2 0,0 0 0,0 2 0,25 5 1,-46-6 419,-1-1 1,1 1 0,-1 1 0,0-1 0,1 1 0,-1-1 0,0 1 0,0 0 0,0 0 0,0 0 0,3 4 0,-5-5 22,0 0 0,0 1 0,0-1-1,0 0 1,0 1 0,-1-1 0,1 1 0,0-1 0,-1 1 0,1 0 0,-1-1 0,0 1-1,0 0 1,1-1 0,-1 1 0,0 0 0,0-1 0,-1 1 0,1 0 0,0-1-1,0 1 1,-1-1 0,1 1 0,-1 0 0,0-1 0,-1 3 0,-3 6 194,-1 0 0,0-1 1,-1 0-1,0 0 0,-1 0 1,1-1-1,-14 10 0,-67 47 1140,36-33-732,46-28-643,0-1 0,0 0 0,0-1-1,-1 0 1,1 0 0,-12 2 0,18-4-4,0 0 0,0 0 0,0 0 0,0 0 0,0 0 0,0 0 0,0 0 0,0 0 1,0 0-1,0 0 0,0 0 0,0 0 0,0 0 0,0 0 0,0 0 0,0 0 0,0-1 0,0 1 0,0 0 0,0 0 0,0 0 0,0 0 1,0 0-1,0 0 0,0 0 0,0 0 0,0 0 0,0 0 0,0 0 0,0 0 0,0 0 0,0 0 0,0 0 0,0 0 0,0 0 0,0 0 1,0-1-1,0 1 0,0 0 0,0 0 0,0 0 0,0 0 0,0 0 0,0 0 0,0 0 0,0 0 0,0 0 0,0 0 0,0 0 1,0 0-1,0 0 0,0 0 0,0 0 0,0 0 0,0 0 0,-1 0 0,1 0 0,0 0 0,8-6-452,12-6-161,95-34-1450,81-38 1657,-174 72 715,0-1 0,-1 0 0,0-2 0,-1 0 0,-1-2 0,23-24 0,-38 36-139,0 1 1,-1-1-1,0 0 0,0 0 0,0 0 0,4-10 0,-7 14-126,1 0 0,-1 0 1,0 0-1,1 0 0,-1-1 0,0 1 0,1 0 1,-1 0-1,0 0 0,0 0 0,0 0 1,0 0-1,0 0 0,0-1 0,-1 1 0,1 0 1,0 0-1,-1 0 0,1 0 0,0 0 0,-1 0 1,1 0-1,-1 0 0,1 0 0,-1 0 0,0 0 1,0 1-1,1-1 0,-1 0 0,0 0 0,0 0 1,0 1-1,0-1 0,1 1 0,-1-1 1,0 0-1,0 1 0,0 0 0,-1-1 0,0 1 1,-4-1 17,0 0 1,1 0 0,-1 1-1,0 0 1,0 0-1,0 1 1,0 0 0,0 0-1,1 0 1,-1 0 0,0 1-1,1 0 1,-1 0 0,1 1-1,-8 4 1,4-2-34,0 1 0,0 0 1,0 1-1,1 0 0,0 0 0,1 1 1,-12 13-1,17-18-17,0-1 0,1 1-1,-1 0 1,0-1 0,1 1 0,0 0 0,0 0 0,0 0 0,0 0 0,0 1 0,0-1-1,1 0 1,0 0 0,-1 0 0,1 1 0,0-1 0,1 4 0,0-5-3,0 1 1,-1-1-1,1 0 1,0-1-1,1 1 1,-1 0-1,0 0 1,0 0-1,1-1 1,-1 1-1,1 0 1,-1-1-1,1 0 1,0 1-1,0-1 1,0 0-1,-1 0 1,1 0 0,0 0-1,0 0 1,0 0-1,1-1 1,-1 1-1,0-1 1,4 1-1,9 1-14,0-1 0,1 0 0,-1-1 0,0-1 0,0 0-1,1-1 1,22-7 0,104-37 7,-127 40 24,2 0 14,48-21 211,-60 24-163,1 0-1,-1 0 0,0 0 0,0-1 1,0 0-1,0 0 0,-1-1 1,7-7-1,-10 11-37,0 0 1,0 0-1,-1 0 1,1-1-1,-1 1 1,1 0-1,-1 0 1,1-1-1,-1 1 1,0 0-1,0-1 0,0 1 1,1-1-1,-1 1 1,0 0-1,-1-1 1,1 1-1,0 0 1,0-1-1,-1 1 1,1-1-1,0 1 1,-1 0-1,0 0 0,1-1 1,-1 1-1,0 0 1,1 0-1,-1 0 1,-2-2-1,-3-3 110,0 0 0,0 0 1,0 1-1,-9-5 0,3 1 12,10 7-141,-4-2 33,1 0 0,-1 0 0,1-1 0,0 0 0,-6-9 0,10 14-56,1-1-1,0 1 1,0 0-1,0 0 1,0 0-1,-1-1 0,1 1 1,0 0-1,0-1 1,0 1-1,0 0 1,0 0-1,0-1 0,0 1 1,0 0-1,0 0 1,0-1-1,0 1 0,0 0 1,0-1-1,0 1 1,0 0-1,0 0 1,0-1-1,0 1 0,0 0 1,0-1-1,0 1 1,0 0-1,1 0 1,-1-1-1,0 1 0,0 0 1,0 0-1,0 0 1,1-1-1,-1 1 1,0 0-1,0 0 0,1 0 1,-1-1-1,0 1 1,0 0-1,1 0 0,-1 0 1,0 0-1,0 0 1,1 0-1,-1 0 1,0 0-1,1 0 0,-1 0 1,1 0-1,16-1-744,-16 1 665,117 8-2074,-67-6 1548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0.357"/>
    </inkml:context>
    <inkml:brush xml:id="br0">
      <inkml:brushProperty name="width" value="0.025" units="cm"/>
      <inkml:brushProperty name="height" value="0.025" units="cm"/>
    </inkml:brush>
  </inkml:definitions>
  <inkml:trace contextRef="#ctx0" brushRef="#br0">323 10 17172,'20'-9'1775,"-20"9"-1748,0 0 1,0 0 0,0 0 0,0 0-1,1 0 1,-1 0 0,0-1 0,0 1-1,0 0 1,0 0 0,1 0 0,-1 0 0,0 0-1,0 0 1,0 0 0,0 0 0,1 0-1,-1 0 1,0 0 0,0 0 0,0 0-1,1 0 1,-1 0 0,0 0 0,0 1-1,0-1 1,0 0 0,1 0 0,-1 0-1,0 0 1,0 0 0,0 0 0,0 0-1,0 0 1,1 1 0,-1-1 0,0 0-1,0 0 1,0 0 0,0 0 0,0 0-1,0 1 1,-3 8 734,-8 8 427,-86 97 1509,41-52-2501,3 3-1,-64 104 1,106-144-453,11-25 246,0-1 0,0 1 1,0 0-1,0 0 1,1 0-1,-1 0 0,0 0 1,0 0-1,0 0 1,1 0-1,-1 0 0,0-1 1,0 1-1,0 0 0,1 0 1,-1 0-1,0 0 1,0 0-1,0 0 0,1 0 1,-1 0-1,0 1 1,0-1-1,0 0 0,1 0 1,-1 0-1,0 0 0,0 0 1,0 0-1,1 0 1,-1 0-1,0 0 0,0 1 1,0-1-1,0 0 0,1 0 1,-1 0-1,0 0 1,0 1-1,0-1 0,0 0 1,0 0-1,0 0 1,0 0-1,0 1 0,1-1 1,-1 0-1,0 0 0,0 0 1,0 1-1,0-1 1,0 0-1,0 0 0,0 1 1,0-1-1,0 0 1,0 0-1,0 0 0,0 1 1,-1-1-1,1 0 0,0 0 1,0 0-1,0 1 1,0-1-1,0 0 0,16-12-500,27-29-839,-1-2 0,61-83 1,-62 74 653,0-4 111,-24 33 484,0 0 0,2 1 1,28-27-1,-37 44 553,-9 12-133,-8 15 57,7-20-327,-28 71 928,-40 126 1178,62-174-1829,0 1-1,2 0 1,0 0-1,2 0 1,3 50-1,-1-69-312,1 1-1,1-1 1,0 0 0,2 7-1,-17-57-1737,-32-54 174,-27-63 1665,72 160-87,0-1 0,-1 1 0,1-1 0,0 0 0,0 1 0,-1-1 1,1 1-1,0-1 0,0 1 0,0-1 0,0 1 0,0-1 0,0 0 0,0 1 0,0-1 0,0 1 0,0-1 1,0 1-1,0-1 0,0 0 0,0 1 0,1-1 0,-1 1 0,0-1 0,0 1 0,1-1 0,-1 1 1,0-1-1,1 1 0,-1-1 0,1 1 0,-1 0 0,0-1 0,1 1 0,-1-1 0,1 1 0,-1 0 0,1 0 1,-1-1-1,1 1 0,-1 0 0,1 0 0,0-1 0,-1 1 0,1 0 0,-1 0 0,1 0 0,-1 0 0,1 0 1,0 0-1,-1 0 0,1 0 0,-1 0 0,1 0 0,-1 0 0,1 1 0,0-1 0,9 1 184,-1 1 0,1 0 1,8 4-1,0-1 20,5 0-470,1-1 1,0-1-1,0-2 0,1 0 1,-1-1-1,0-2 1,0 0-1,0-2 0,0 0 1,-1-2-1,28-10 1,0-5-416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0.792"/>
    </inkml:context>
    <inkml:brush xml:id="br0">
      <inkml:brushProperty name="width" value="0.025" units="cm"/>
      <inkml:brushProperty name="height" value="0.025" units="cm"/>
    </inkml:brush>
  </inkml:definitions>
  <inkml:trace contextRef="#ctx0" brushRef="#br0">181 1 17676,'-24'17'1204,"2"1"1,-36 35 0,49-43-911,0 0-1,1 0 1,0 1 0,1 0 0,0 0 0,1 1 0,0 0 0,-5 14-1,10-23-261,0 0-1,0 0 1,0 0-1,1-1 1,-1 1-1,1 0 1,0 0-1,-1 0 1,1 0-1,0 0 1,1 0-1,-1 0 1,1 0-1,-1 0 1,1 0-1,0 0 1,0 0-1,0-1 1,0 1-1,1 0 1,-1-1-1,1 1 1,0-1-1,-1 1 1,1-1-1,0 0 1,0 0-1,1 0 1,-1 0-1,0 0 1,1 0-1,-1 0 1,1-1-1,-1 0 1,1 1-1,0-1 1,0 0-1,3 1 1,18 4-246,0 0 0,0-2 0,40 3 1,-44-6-14,0 1 0,-1 0 1,1 2-1,-1 0 0,0 1 1,29 12-1,-44-15 197,-1 0 0,0 0 1,1 0-1,-1 0 0,0 1 1,0-1-1,0 1 0,0-1 0,-1 1 1,1 0-1,-1 0 0,0 1 1,0-1-1,0 0 0,0 1 0,2 5 1,-3-6 51,-1 0 0,1 0 0,-1 0 0,1-1 1,-1 1-1,0 0 0,-1 0 0,1 0 0,0 0 0,-1 0 1,0 0-1,1 0 0,-1 0 0,0 0 0,0-1 0,-1 1 1,1 0-1,-1-1 0,1 1 0,-1-1 0,-3 4 1,-3 2 126,-1 0 0,1 0 1,-2-1-1,1 0 0,-1-1 1,0 0-1,0 0 0,-16 5 1,7-3 108,0-2 0,0 0 0,-1-1-1,-22 2 1,33-6-238,0-1-1,-1 0 1,1 0-1,-1 0 0,1-2 1,-1 1-1,-11-4 0,19 4-78,-1 1 0,1-1 0,0 0 0,-1 0 0,1 0-1,0 0 1,0 0 0,0 0 0,0-1 0,0 1 0,0-1-1,0 1 1,0-1 0,1 0 0,-1 1 0,1-1-1,-1 0 1,1 0 0,0 0 0,-1-1 0,1 1 0,0 0-1,0 0 1,1-1 0,-1 1 0,0 0 0,1-1 0,0 1-1,-1-1 1,1 1 0,0-1 0,1-3 0,7-24-416,10-4-153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1.168"/>
    </inkml:context>
    <inkml:brush xml:id="br0">
      <inkml:brushProperty name="width" value="0.025" units="cm"/>
      <inkml:brushProperty name="height" value="0.025" units="cm"/>
    </inkml:brush>
  </inkml:definitions>
  <inkml:trace contextRef="#ctx0" brushRef="#br0">230 4 21052,'-11'-2'203,"0"1"0,0 1-1,1-1 1,-1 2-1,0-1 1,0 1-1,1 1 1,-1 0 0,1 1-1,-1 0 1,1 0-1,0 1 1,0 0-1,0 1 1,1 0-1,0 1 1,-11 8 0,18-13-226,1 0 0,-1 0 0,1 1 0,0-1 1,0 1-1,-1-1 0,1 1 0,0-1 0,0 1 1,0-1-1,1 1 0,-1 0 0,0-1 0,1 1 1,-1 0-1,1 0 0,-1 3 0,1-4-42,0 0-1,1 0 1,-1 0-1,0 1 1,1-1-1,-1 0 1,1 0 0,-1 0-1,1 0 1,0 0-1,-1 0 1,1 0-1,0 0 1,0 0-1,0 0 1,0 0 0,-1 0-1,1-1 1,2 2-1,3 2-281,0-1 0,0-1 0,0 1-1,1-1 1,-1 0 0,0 0 0,13 1 0,25 1-1055,-31-4 1248,-1 1-1,1 0 0,-1 1 0,0 0 1,0 1-1,1 0 0,-2 1 0,20 9 1,-30-13 202,0 1 1,0 0 0,0-1-1,0 1 1,0 0-1,0 0 1,0 0 0,-1 0-1,1 0 1,0 0-1,0 0 1,-1 0 0,1 0-1,0 0 1,-1 0 0,1 0-1,-1 1 1,0-1-1,1 0 1,-1 0 0,0 0-1,0 1 1,0-1-1,1 0 1,-1 1 0,-1-1-1,1 0 1,0 0 0,0 1-1,0-1 1,-1 0-1,1 0 1,-1 0 0,1 1-1,-1-1 1,1 0-1,-1 0 1,1 0 0,-1 0-1,0 0 1,0 0 0,-1 1-1,-4 5 239,0-1 0,0 0 0,0 0 0,-1-1-1,-7 5 1,-76 45 1614,79-49-1815,0-1 0,-1 0 0,0-1 0,0 0 0,0-1 0,-17 2 0,27-4-76,0-1 0,1 0 0,-1 0 0,0 0-1,0 0 1,0-1 0,0 1 0,1 0-1,-1-1 1,0 1 0,-2-2 0,3 1-11,-1 0 0,1 0 0,0 0 0,0 0 0,0 0 0,0 0 0,0-1 0,0 1 0,0 0 0,-1-3 0,2 4 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2.194"/>
    </inkml:context>
    <inkml:brush xml:id="br0">
      <inkml:brushProperty name="width" value="0.025" units="cm"/>
      <inkml:brushProperty name="height" value="0.025" units="cm"/>
    </inkml:brush>
  </inkml:definitions>
  <inkml:trace contextRef="#ctx0" brushRef="#br0">258 0 19572,'-9'15'1545,"1"-1"1,-6 17-1,-41 90-472,-94 228 146,142-327-1124,-9 41 0,16-46-54,0-17-40,0 0 0,0 1-1,0-1 1,1 0 0,-1 0-1,0 0 1,0 0 0,0 0-1,0 1 1,0-1 0,0 0-1,1 0 1,-1 0-1,0 0 1,0 0 0,0 0-1,0 0 1,1 1 0,-1-1-1,0 0 1,0 0 0,0 0-1,0 0 1,1 0 0,-1 0-1,0 0 1,0 0-1,0 0 1,1 0 0,-1 0-1,0 0 1,0 0 0,0 0-1,0 0 1,1 0 0,-1 0-1,0 0 1,0-1 0,2 0 3,0 0 0,0 0-1,-1 0 1,1-1 0,-1 1 0,1-1 0,-1 1 0,1-1 0,0-2 0,9-14 8,0 0 0,-2-1-1,13-34 1,14-65-109,-31 98 70,4-11-162,8-57-1,-19 99-33,-1 6 138,1 1 0,1 0 0,0 0 0,2 1-1,2 19 1,-3-34 87,1 0 0,0 1 0,1-1 0,-1 0 0,1 0 0,-1 0 0,1 0 0,0 0 0,1 0 0,-1 0 0,1-1 0,5 7 0,-5-8-1,0 0-1,0 0 0,0 0 1,0-1-1,0 1 0,0-1 1,1 0-1,-1 0 0,0 0 1,1 0-1,-1 0 0,1-1 1,-1 1-1,1-1 0,-1 0 0,1 0 1,-1-1-1,1 1 0,3-2 1,3 0 8,0-1 0,0 0 0,-1 0 0,0-1 0,1-1 0,-1 1 0,-1-1 0,1-1 0,-1 0 0,0 0 0,9-10 0,1-1 22,-1-2-1,-1 0 1,20-30 0,-32 43-40,0-1 0,0 0 1,-1 0-1,6-14 1,-9 20 6,0 1 0,0 0 0,0 0 0,0-1 0,0 1 0,1 0-1,-1 0 1,0-1 0,0 1 0,0 0 0,0 0 0,0-1 0,0 1 0,0 0 0,0 0 0,0-1 0,0 1 0,0 0 0,0 0 0,0-1 0,0 1 0,0 0 0,-1 0-1,1-1 1,0 1 0,0 0 0,0 0 0,0 0 0,0-1 0,0 1 0,-1 0 0,1 0 0,0 0 0,0-1 0,-1 1 0,-8 4-49,-8 12-4,2 5 66,0 1 1,2 1-1,0 0 1,2 0-1,0 1 1,2 1-1,-8 30 1,15-49 14,0 1-1,1-1 1,0 1 0,0 0 0,1-1-1,0 1 1,0 0 0,2 7 0,-2-12-15,1-1-1,-1 1 1,1 0 0,-1 0 0,1-1 0,0 1 0,0 0 0,0-1 0,0 1-1,0-1 1,0 1 0,0-1 0,0 0 0,1 1 0,-1-1 0,1 0 0,-1 0-1,1 0 1,-1 0 0,1 0 0,-1 0 0,1-1 0,0 1 0,-1 0-1,1-1 1,0 1 0,0-1 0,0 0 0,-1 0 0,1 1 0,0-1 0,0 0-1,3-1 1,6 0 21,0-1 0,0 0 0,0-1 0,0 0 0,0 0 0,-1-1 0,17-9 0,70-46 82,-86 51-97,62-44-25,68-61 0,-130 107-51,-11 14 18,-14 27 0,7-19 31,3-6 2,1-2 23,0 1-1,0-1 0,1 1 0,-2 16 0,4-24-10,0 0 1,0 0-1,0 0 1,0 0-1,0 0 1,0 0-1,0 0 1,1 0-1,-1 0 0,0 1 1,1-1-1,-1 0 1,1 0-1,-1-1 1,1 1-1,0 0 1,-1 0-1,1 0 1,0 1-1,1-2 2,-1 1 0,0 0 1,1-1-1,-1 1 0,0-1 0,1 0 0,-1 1 1,1-1-1,-1 0 0,0 0 0,1 0 0,-1 0 1,1 0-1,-1 0 0,1 0 0,-1 0 0,0-1 1,3 0-1,11-4 25,-1-1-1,0 0 1,0-1 0,-1-1 0,15-11 0,14-7 6,-17 12-22,44-23-3,-64 34-15,1 1 0,0 0 0,-1 0 0,1 1 0,0-1 0,0 1 0,1 0 1,-1 1-1,11 0 0,-16 0 3,0 0 0,0 0 0,0 1 0,0-1 0,0 0 0,0 0 0,0 1 0,-1-1 0,1 1 0,0-1 0,0 1 0,0-1 0,-1 1 0,1-1 0,0 1 0,-1 0 0,1-1 0,0 1 0,-1 0 0,1 0 0,-1 0 0,1-1 0,-1 1 0,0 0 0,1 0 0,-1 0 0,0 0 0,0 0 0,1 0 0,-1-1 0,0 1 0,0 2 0,0 3 3,0 1-1,-1-1 0,1 0 1,-3 8-1,0 11 22,3-24-24,0-1 0,0 0 0,0 1 1,0-1-1,0 1 0,0-1 0,1 1 1,-1-1-1,0 1 0,0-1 0,0 0 1,1 1-1,-1-1 0,0 0 0,0 1 0,1-1 1,-1 1-1,0-1 0,1 0 0,-1 0 1,0 1-1,1-1 0,-1 0 0,0 0 1,1 1-1,-1-1 0,1 0 0,-1 0 0,1 0 1,-1 1-1,19-3 2,16-11-10,-11 1-31,79-36-201,-86 42 163,1-1-1,-1 2 1,38-6 0,-53 11 65,1-1 0,-1 1 0,1 0-1,0 0 1,-1 0 0,1 0 0,0 0 0,-1 1 0,1-1 0,-1 1-1,1 0 1,-1 0 0,1 0 0,-1 0 0,0 0 0,1 0 0,-1 1 0,3 1-1,-4-1 12,1 0-1,-1-1 0,0 1 0,0 0 0,0 0 1,0 0-1,-1 0 0,1 0 0,0 0 1,-1 0-1,0 0 0,1 0 0,-1 0 0,0 0 1,0 0-1,0 1 0,0-1 0,0 0 1,-1 0-1,1 0 0,-1 0 0,1 0 0,-2 3 1,-1 3-33,0 0 1,0 0-1,-1-1 1,0 1 0,-8 11-1,11-17 35,-1 0-1,1-1 0,0 1 1,-1-1-1,1 0 0,-1 1 1,1-1-1,-1 0 0,0 0 1,1 0-1,-1 0 0,0 0 1,-2 0-1,3-1 9,-1 0 0,1 0 1,0 0-1,-1 0 0,1 0 0,0 0 0,0 0 0,-1 0 0,1-1 0,0 1 1,0 0-1,-1-1 0,1 1 0,0-1 0,0 0 0,0 1 0,0-1 1,0 0-1,0 0 0,0 0 0,0 1 0,-1-3 0,-11-16-11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2.595"/>
    </inkml:context>
    <inkml:brush xml:id="br0">
      <inkml:brushProperty name="width" value="0.025" units="cm"/>
      <inkml:brushProperty name="height" value="0.025" units="cm"/>
    </inkml:brush>
  </inkml:definitions>
  <inkml:trace contextRef="#ctx0" brushRef="#br0">29 0 18764,'-4'0'1616,"0"3"-7,-1 1-1865,-5 1 2040,5 0-1408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3.486"/>
    </inkml:context>
    <inkml:brush xml:id="br0">
      <inkml:brushProperty name="width" value="0.025" units="cm"/>
      <inkml:brushProperty name="height" value="0.025" units="cm"/>
    </inkml:brush>
  </inkml:definitions>
  <inkml:trace contextRef="#ctx0" brushRef="#br0">40 25 16644,'1'-1'188,"0"1"0,0-1 0,0 1 0,0 0 0,0-1 0,0 1 0,1 0 0,-1 0 0,0 0 0,0 0 0,0 0 0,1 0 0,0 1 0,-2-1-96,1 0 0,-1 0 0,0 0 0,1 1 0,-1-1-1,0 0 1,0 0 0,1 1 0,-1-1 0,0 0 0,0 1 0,1-1 0,-1 0-1,0 0 1,0 1 0,0-1 0,0 0 0,1 1 0,-1-1 0,0 1-1,0-1 1,0 0 0,0 1 0,0-1 0,0 0 0,0 1 0,-1 4 416,1-1 0,-1 0 0,-1 0 0,1 0 0,-4 7 0,1 0-468,-6 15 215,0 2-1,2-1 0,1 1 0,-5 40 0,12-67-253,0 1 0,-1 0 0,1-1 0,0 1 0,0 0 0,0-1 0,1 1 0,-1 0 0,0 0 0,0-1 0,1 1 0,-1-1 0,1 1 0,0 0 0,-1-1 0,1 1 0,0-1 0,0 0 0,0 1 0,0-1 0,0 0 0,0 1 0,0-1 0,1 0 0,-1 0 0,0 0 0,1 0 0,-1 0 0,1 0 0,-1 0 0,1-1 0,-1 1 0,1-1 0,0 1 0,-1-1 0,1 1 0,-1-1 0,1 0 0,0 0 0,0 0 0,-1 0 0,1 0 0,2 0 0,4-1-3,1-1 1,-1 0-1,-1 0 0,1 0 0,0-1 0,-1 0 0,14-8 1,48-33-29,-1-4 0,66-61 0,-103 87 20,-14 14 10,-17 8 0,0 0 0,1 0 0,-1 0 0,0 0 0,0 0 0,1 0 0,-1 0 0,0 0 0,0 0 0,1 0 0,-1 0 0,0 0 0,0 0 0,1 1 0,-1-1 0,0 0 0,0 0 0,0 0 0,1 0 0,-1 0 0,0 0 0,0 1 0,0-1 0,1 0 0,-1 0 0,0 0 0,0 1 0,0-1 0,0 0 0,0 0 0,1 0 0,-1 1 1,0-1-1,0 0 0,0 0 0,0 1 0,0-1 0,0 0 0,0 0 0,0 1 0,0-1 0,0 0 0,0 0 0,0 1 0,0-1 0,0 0 0,0 1 0,-6 31 1,4-27 4,1 0-1,0 0 1,0 0 0,0 0-1,1 0 1,0 0-1,0 1 1,0-1 0,0 0-1,2 8 1,-1-12-3,0 0 0,-1 0-1,1 0 1,-1 0 0,1-1 0,0 1 0,0 0 0,0 0-1,-1-1 1,1 1 0,0 0 0,0-1 0,0 1 0,0-1-1,0 1 1,0-1 0,0 1 0,0-1 0,0 0 0,0 0-1,1 1 1,-1-1 0,0 0 0,0 0 0,2 0 0,30-4 29,-30 3-27,28-7 27,0-2 0,0-1 1,44-24-1,-45 21-60,1 0-1,0 2 0,40-10 0,-67 21 17,0 0-1,0 1 0,-1-1 0,1 1 0,0 0 1,0 0-1,-1 0 0,8 2 0,-10-2 9,0 0 0,0 1 0,0-1 0,0 1 0,0-1-1,0 1 1,0-1 0,0 1 0,-1 0 0,1 0-1,0-1 1,0 1 0,-1 0 0,1 0 0,0 0 0,-1 0-1,1 0 1,-1 0 0,1 0 0,-1 0 0,1 0 0,-1 0-1,0 0 1,1 0 0,-1 0 0,0 0 0,0 0 0,0 0-1,0 0 1,0 0 0,0 2 0,-2 19-43,1-15 44,0-1 1,1 1-1,0-1 1,0 1-1,2 12 1,-1-17 6,-1-1 0,1 1 0,-1 0 0,1-1 0,0 1 0,0-1 1,0 1-1,0-1 0,0 1 0,0-1 0,0 0 0,0 1 0,1-1 1,-1 0-1,0 0 0,1 0 0,-1 0 0,1 0 0,-1-1 0,1 1 1,0 0-1,-1-1 0,1 1 0,0-1 0,-1 1 0,1-1 0,2 0 1,4 1 6,0-1 1,0 0 0,0-1-1,0 1 1,0-2 0,0 1-1,0-1 1,-1 0 0,11-5-1,69-34 9,-73 33-30,34-18-58,80-37-390,-126 62 442,0 0 0,0 0 0,1 0-1,-1 0 1,0 1 0,1-1 0,-1 1 0,1 0 0,-1 0 0,1 0-1,-1 0 1,1 0 0,-1 0 0,1 0 0,-1 1 0,0 0-1,1-1 1,-1 1 0,0 0 0,1 0 0,2 2 0,11 4 13,-6-5-42,0 1 0,0-2 0,0 1 0,0-1 0,1-1 0,-1 0 0,0 0 0,0-1 0,11-2 0,-6 1-253,0 1-1,30 1 0,-44 0 265,1 1 0,0-1 0,0 1 0,0-1 0,0 1 1,-1-1-1,1 1 0,0 0 0,-1 0 0,1 0 0,0 0 1,-1 0-1,1 1 0,-1-1 0,0 0 0,1 1 0,-1-1 0,0 1 1,0-1-1,0 1 0,0-1 0,0 1 0,0 0 0,-1 0 1,1-1-1,0 1 0,0 3 0,1 5-1,-1-1 0,0 1 0,0 0 1,-1 12-1,0-6 82,7 140 493,1 60 181,-9-193-695,-1 1 0,-1-1 0,-2 0-1,0-1 1,-16 44 0,15-49-17,-1 0 0,-1-1 0,-1-1 0,-1 1 0,0-1 0,0-1 0,-2 0 0,-15 16-1,23-26 21,-1 0 0,1-1 0,-1 1-1,0-1 1,0 0 0,0 0-1,0-1 1,-10 4 0,13-5-7,-1-1 0,1 1 0,-1-1 1,1 0-1,-1 1 0,0-1 1,1-1-1,-1 1 0,0 0 0,1 0 1,-1-1-1,1 0 0,-1 1 1,1-1-1,-1 0 0,1 0 1,-1 0-1,1-1 0,0 1 0,0-1 1,-3-1-1,0-2 25,0 1-1,1-1 1,-1 0 0,1 0 0,0 0-1,1 0 1,-1-1 0,1 0 0,0 1-1,1-1 1,-1-1 0,-1-5 0,2 2-26,0 0 0,0 0 1,1 0-1,1 0 1,-1 0-1,2 0 1,1-14-1,0 9-58,2 0-1,-1 0 1,2 1-1,0-1 1,1 1-1,0 0 1,1 1-1,0 0 1,1 0-1,15-18 1,-5 12-257,2 1 1,0 0 0,44-27 0,-4 2 89,-10 3 45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4.200"/>
    </inkml:context>
    <inkml:brush xml:id="br0">
      <inkml:brushProperty name="width" value="0.025" units="cm"/>
      <inkml:brushProperty name="height" value="0.025" units="cm"/>
    </inkml:brush>
  </inkml:definitions>
  <inkml:trace contextRef="#ctx0" brushRef="#br0">73 1 17996,'1'9'373,"-1"1"0,1-1 0,-2 0 0,1 1 0,-1-1 1,-1 1-1,0-1 0,0 0 0,-1 0 0,-6 15 0,-2 11 481,-22 98 418,29-110-1120,1 1 1,1-1-1,1 43 0,1-62-148,0-1 0,0 0 0,1 1 1,-1-1-1,1 0 0,0 0 0,0 1 1,0-1-1,0 0 0,1 0 0,-1 0 1,1 0-1,0 0 0,-1-1 0,1 1 1,1 0-1,-1-1 0,0 1 0,1-1 1,-1 0-1,1 0 0,0 0 0,-1 0 1,1-1-1,0 1 0,0-1 1,0 1-1,1-1 0,-1 0 0,0 0 1,0-1-1,1 1 0,-1 0 0,0-1 1,1 0-1,-1 0 0,0 0 0,1 0 1,-1-1-1,0 1 0,4-2 0,6-2-1,0 0-1,0 0 1,0-1-1,-1-1 1,0 0-1,0-1 1,19-14-1,70-64 26,-41 25 43,-60 60-71,0 0 1,0 0-1,0 0 0,0 0 1,0 0-1,0 0 0,0 0 0,0-1 1,0 1-1,0 0 0,0 0 1,0 0-1,0 0 0,0 0 0,1 0 1,-1 0-1,0 0 0,0 0 1,0 0-1,0 0 0,0 0 1,0 0-1,0 0 0,0 0 0,0 0 1,0 0-1,0 0 0,0 0 1,1 0-1,-1 0 0,0 0 1,0 0-1,0 0 0,0 0 0,0 0 1,0 0-1,0 1 0,0-1 1,0 0-1,0 0 0,0 0 1,0 0-1,0 0 0,0 0 0,0 0 1,1 0-1,-1 0 0,0 0 1,0 0-1,0 0 0,0 0 0,0 0 1,0 0-1,0 1 0,0-1 1,0 0-1,0 0 0,0 0 1,0 0-1,0 0 0,0 0 0,0 0 1,0 0-1,0 0 0,-1 10 0,-4 10-6,-2 3-4,0-6-35,2 1 0,0-1 0,1 1 0,1 1 0,-2 29 0,5-46-7,0-1 0,0 1 0,0-1 0,0 1 0,0 0 0,1-1 0,-1 1 0,1-1 0,-1 1 0,1-1 0,-1 1 0,1-1 0,0 1 0,0-1 0,-1 0 0,1 1 0,0-1 0,2 1 0,-2-1 41,0-1 0,0 1 0,0-1 0,0 1 0,0-1-1,0 1 1,0-1 0,0 0 0,0 0 0,0 0 0,0 0 0,1 0-1,-1 0 1,0 0 0,0 0 0,0 0 0,0 0 0,0 0-1,2-1 1,4-2-27,-1 0 0,1 0-1,-1-1 1,1 1 0,-1-1 0,7-7-1,21-18-294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5.261"/>
    </inkml:context>
    <inkml:brush xml:id="br0">
      <inkml:brushProperty name="width" value="0.025" units="cm"/>
      <inkml:brushProperty name="height" value="0.025" units="cm"/>
    </inkml:brush>
  </inkml:definitions>
  <inkml:trace contextRef="#ctx0" brushRef="#br0">255 162 16652,'-19'5'692,"1"2"1,0 0-1,0 1 1,0 1 0,1 0-1,-21 16 1,29-19-186,-3 1-168,2 0 1,-1 1-1,1 0 0,0 0 0,1 1 0,-1 1 0,-11 15 0,21-24-317,-1 0 0,0 0-1,1 0 1,-1 0 0,0 0 0,1 0 0,-1 0-1,1 0 1,0 1 0,-1-1 0,1 0 0,0 0 0,0 0-1,-1 1 1,1-1 0,0 0 0,0 0 0,1 1-1,-1-1 1,0 0 0,0 0 0,1 0 0,-1 2-1,1-2-11,0 0 0,0 0 0,0 0 0,0 0 0,0-1 0,0 1 0,0 0 0,0-1 0,0 1 0,1 0 0,-1-1 0,0 1-1,0-1 1,1 0 0,-1 1 0,0-1 0,3 0 0,3 1-9,1-1 0,0 0-1,0 0 1,0-1 0,13-3 0,-3-3-11,1 0 0,-2-1 0,1-1 0,-1-1 0,0 0 1,-1-1-1,0-1 0,-1 0 0,20-22 0,-35 34 8,0 0 1,0-1-1,0 1 1,0 0-1,1 0 1,-1-1-1,0 1 0,0 0 1,0 0-1,1 0 1,-1-1-1,0 1 1,0 0-1,0 0 0,1 0 1,-1 0-1,0 0 1,0-1-1,1 1 0,-1 0 1,0 0-1,1 0 1,-1 0-1,0 0 1,0 0-1,1 0 0,-1 0 1,0 0-1,1 0 1,-1 0-1,0 0 0,0 0 1,1 0-1,-1 11-27,-9 19 14,8-26 16,0 0 1,-1 1 1,1-1-1,0 1 0,0 0 1,1-1-1,-1 1 1,1 0-1,0 0 1,0-1-1,1 1 0,-1 0 1,1-1-1,2 6 1,-2-7-1,0-1 1,0 0 0,0 0 0,1 0 0,-1 0-1,1 0 1,-1 0 0,1 0 0,0-1 0,0 1-1,0-1 1,0 1 0,0-1 0,0 0 0,0 1-1,0-1 1,1 0 0,-1-1 0,0 1 0,1 0-1,-1-1 1,0 1 0,1-1 0,-1 0-1,1 1 1,4-2 0,6 1 3,0-1-1,0-1 1,0 0 0,0-1-1,0 0 1,19-8 0,72-36-65,-94 42 45,112-62-566,-117 65 307,-4 6 112,-10 10 38,3-2 53,5-11 66,1 0 1,0 1-1,0-1 1,0 0 0,0 0-1,0 0 1,0 0-1,0 1 1,0-1-1,0 0 1,1 0 0,-1 0-1,0 0 1,1 0-1,-1 0 1,1 0-1,-1 1 1,1-1-1,0-1 1,-1 1 0,1 0-1,0 0 1,-1 0-1,1 0 1,0 0-1,0-1 1,0 1 0,0 0-1,0-1 1,0 1-1,0-1 1,0 1-1,0-1 1,0 1-1,0-1 1,1 0 0,-1 1-1,0-1 1,0 0-1,2 0 1,6 1-32,0 0 0,0 0 1,17-1-1,-26 0 33,31-3-387,55-12-1,-22 2-267,-60 13 597,-1-1-1,0 1 0,0-1 1,1 1-1,-1 0 1,0 1-1,0-1 0,1 1 1,5 1-1,-7-1 40,-1-1-1,0 1 0,1 0 1,-1 0-1,0 0 0,1 0 1,-1 0-1,0 0 0,0 0 0,0 0 1,0 1-1,0-1 0,0 0 1,0 1-1,0-1 0,-1 0 1,1 1-1,-1-1 0,1 1 1,-1-1-1,1 4 0,2 11 70,-1 1-1,-1-1 1,0 1-1,-3 21 0,-11 70 556,6-58-344,2-18-77,0 0 1,-3 0-1,0-1 1,-2 0-1,-22 48 0,25-64-168,-1-1 1,0-1-1,-1 1 0,-1-1 0,0-1 0,-1 0 0,0 0 0,0-1 1,-2 0-1,1-1 0,-1-1 0,-1 0 0,-18 10 0,30-18-8,-1 0 0,1 0 0,-1 0 0,1 0 0,-1 0 0,0 0 0,1-1 0,-1 1 0,0-1 0,1 0 0,-1 0 0,0 0 0,0 0 0,1 0 0,-6-2 0,6 2-3,1-1 1,0 0-1,-1 0 1,1 0-1,0 0 1,0 0-1,0 0 0,0-1 1,0 1-1,0 0 1,0-1-1,0 1 0,0 0 1,0-1-1,1 1 1,-1-1-1,1 1 1,-1-1-1,1 1 0,-1-1 1,1 1-1,0-1 1,0 0-1,0 1 0,0-1 1,0 1-1,0-1 1,1-2-1,1-12-28,1 0 0,1 1 0,1 0 0,0 0 0,0 0 0,2 0 0,13-23-1,-3 5-52,68-126-363,6 4 0,139-178 0,-226 327 442,10-13 31,0 1 1,0 1 0,2 0 0,24-19-1,-40 36-26,0-1 0,0 1 0,1-1 0,-1 1 0,0 0 0,1-1 0,-1 1 0,1 0 0,-1 0 0,0-1 0,1 1 0,-1 0 0,1 0 0,-1 0-1,1-1 1,-1 1 0,1 0 0,-1 0 0,0 0 0,1 0 0,-1 0 0,1 0 0,-1 0 0,1 0 0,-1 0 0,1 0 0,-1 0 0,1 0 0,-1 1 0,1-1-1,0 0 1,-1 15 116,-11 19 37,-5 6 57,2 0 1,1 1-1,-12 79 0,22-92-103,0 0 0,2 0 0,1 0 0,2 0-1,0 0 1,13 53 0,-15-78-103,13 38 126,-12-39-122,0 1 0,1-1 0,-1 0-1,0 0 1,1 1 0,-1-1 0,1 0 0,-1 0 0,1 0 0,0-1 0,0 1 0,0 0-1,4 2 1,-6-4-8,1 0 0,-1 0 0,0 1 0,1-1 0,-1 0 0,1 0 0,-1 0-1,1 0 1,-1 0 0,1 0 0,-1 1 0,1-1 0,0 0 0,-1 0 0,1-1 0,-1 1 0,1 0-1,-1 0 1,1 0 0,-1 0 0,1 0 0,-1 0 0,0-1 0,1 1 0,-1 0 0,1 0-1,-1-1 1,1 1 0,-1 0 0,0-1 0,1 0 0,7-18 105,-6-23-61,-6 19-205,0-1 0,-2 1 0,-1 1 0,0-1 0,-12-22 0,-58-102-1281,65 130 1234,9 13 171,1 1 1,-1-1 0,1 0-1,0 0 1,0 0-1,0 0 1,-2-8-1,4 12 39,0 0-1,0-1 0,0 1 0,0 0 1,1 0-1,-1-1 0,0 1 0,0 0 0,0-1 1,0 1-1,0 0 0,0 0 0,1-1 0,-1 1 1,0 0-1,0 0 0,0-1 0,1 1 0,-1 0 1,0 0-1,0 0 0,1-1 0,-1 1 0,0 0 1,1 0-1,-1 0 0,0 0 0,0 0 1,1 0-1,-1 0 0,0 0 0,1-1 0,-1 1 1,0 0-1,1 0 0,-1 0 0,0 0 0,0 1 1,1-1-1,-1 0 0,0 0 0,1 0 0,18 2 262,-16-1-205,37 6-182,1-2-1,0-1 0,0-2 1,44-4-1,-62-2-167,-11-2-116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5.668"/>
    </inkml:context>
    <inkml:brush xml:id="br0">
      <inkml:brushProperty name="width" value="0.025" units="cm"/>
      <inkml:brushProperty name="height" value="0.025" units="cm"/>
    </inkml:brush>
  </inkml:definitions>
  <inkml:trace contextRef="#ctx0" brushRef="#br0">0 89 20748,'23'-12'1993,"13"2"-1377,1-4-248,11 4 904,2 3-832,7 0-31,2-5-169,-2-5-240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8.758"/>
    </inkml:context>
    <inkml:brush xml:id="br0">
      <inkml:brushProperty name="width" value="0.05" units="cm"/>
      <inkml:brushProperty name="height" value="0.05" units="cm"/>
    </inkml:brush>
  </inkml:definitions>
  <inkml:trace contextRef="#ctx0" brushRef="#br0">0 84 16347,'8'-6'1705,"13"-1"-1049,3-5-344,11 1 800,3 2-968,5-2 176,-1 2-96,0-10-424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6.634"/>
    </inkml:context>
    <inkml:brush xml:id="br0">
      <inkml:brushProperty name="width" value="0.025" units="cm"/>
      <inkml:brushProperty name="height" value="0.025" units="cm"/>
    </inkml:brush>
  </inkml:definitions>
  <inkml:trace contextRef="#ctx0" brushRef="#br0">242 298 15851,'2'-14'1229,"0"7"-833,-1 0-1,0-1 1,-1 1-1,0-12 1,0 17-308,0 0-1,0 1 1,-1-1 0,1 1-1,0-1 1,-1 0 0,0 1-1,1-1 1,-1 1 0,0 0-1,0-1 1,0 1-1,0 0 1,0-1 0,0 1-1,0 0 1,0 0 0,0 0-1,-1 0 1,1 0 0,0 0-1,-1 0 1,1 0 0,-1 1-1,1-1 1,-2 0 0,-1 0 27,0 1 1,0-1 0,0 1 0,0 0-1,0 0 1,0 0 0,0 0 0,1 1 0,-1-1-1,0 1 1,0 0 0,0 0 0,1 1-1,-1-1 1,0 1 0,1 0 0,0 0-1,-6 4 1,-2 2-7,0 0 1,1 1-1,0 0 0,-10 13 0,7-7-67,1 2-1,-19 32 0,27-42-41,0 0-1,1 0 0,0 1 0,0-1 0,1 1 1,0 0-1,0-1 0,1 1 0,-1 16 1,2-22-1,0 0 1,0-1-1,0 1 1,1 0-1,-1-1 1,0 1 0,1-1-1,-1 1 1,1 0-1,0-1 1,0 1 0,-1-1-1,1 0 1,0 1-1,0-1 1,0 0-1,0 1 1,1-1 0,-1 0-1,2 2 1,0-2 0,-1 0 1,1 0-1,0 1 1,0-2-1,-1 1 0,1 0 1,0 0-1,0-1 1,0 0-1,0 0 1,3 1-1,5-2 8,0 0-1,0-1 1,0 0 0,0-1 0,13-5-1,5-3 60,-2-2 0,1-1-1,-2-1 1,0-2 0,-1 0 0,33-30 0,-23 15 98,-1-2 0,-2-2 0,39-54 0,-57 70-63,-1 0 0,-1-1-1,0-1 1,12-34 0,-22 49-68,-4 8-18,-8 16-23,-13 29-23,16-30 15,-47 104-47,45-96 23,0 1-1,-9 49 0,17-70 1,1-1-1,-1 1 1,1-1 0,0 1 0,0-1 0,0 0-1,0 1 1,1-1 0,-1 1 0,1-1 0,0 0-1,0 1 1,0-1 0,3 5 0,-2-6-50,-1 0 0,1 0 0,0-1 1,-1 1-1,1 0 0,0-1 0,0 1 1,0-1-1,1 0 0,-1 1 0,0-1 0,0 0 1,1 0-1,-1-1 0,0 1 0,1 0 0,-1-1 1,1 1-1,-1-1 0,4 0 0,5 0-101,0 0-1,-1-1 0,1 0 0,18-5 1,8-5-454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7.025"/>
    </inkml:context>
    <inkml:brush xml:id="br0">
      <inkml:brushProperty name="width" value="0.025" units="cm"/>
      <inkml:brushProperty name="height" value="0.025" units="cm"/>
    </inkml:brush>
  </inkml:definitions>
  <inkml:trace contextRef="#ctx0" brushRef="#br0">365 83 17652,'1'-2'160,"0"1"1,0-1 0,0 0 0,0 0-1,-1 0 1,1 0 0,-1 0-1,1 0 1,-1 0 0,0 0 0,0 0-1,0 0 1,0 0 0,0 0 0,0 0-1,0 0 1,-1 0 0,1 0-1,-1 0 1,0 0 0,1 0 0,-1 0-1,0 0 1,0 0 0,0 1-1,0-1 1,-1 0 0,1 1 0,0-1-1,-1 1 1,1-1 0,-1 1-1,1 0 1,-1 0 0,0-1 0,1 1-1,-1 0 1,0 1 0,-3-3-1,-3 1 65,0-1 1,1 1-1,-1 1 0,0-1 0,0 1 0,0 0 0,0 1 0,0 0 0,-10 1 0,4 2-196,-1 1 1,1 0-1,-1 0 1,2 2-1,-1 0 0,0 0 1,1 1-1,1 1 1,-1 0-1,1 1 1,0 1-1,1-1 0,0 2 1,1-1-1,0 2 1,1-1-1,-14 22 0,21-29-28,-1 0-1,1 1 0,1-1 0,-1 0 0,1 1 0,0-1 0,0 0 0,0 1 1,0-1-1,1 1 0,-1 0 0,2 4 0,-1-7-2,0 0 0,1 0 1,-1 1-1,1-1 0,0 0 0,0-1 0,0 1 1,0 0-1,0 0 0,0 0 0,0 0 0,0-1 0,1 1 1,-1-1-1,1 1 0,-1-1 0,1 0 0,0 1 0,0-1 1,-1 0-1,1 0 0,0 0 0,0 0 0,0 0 1,0-1-1,0 1 0,4 0 0,9 2-134,1-1-1,-1 0 1,1-2-1,0 0 1,0 0 0,-1-2-1,1 1 1,-1-2 0,1 0-1,18-8 1,3-1-400,-2-3 0,0 0 0,34-23 1,-26 13-92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7.400"/>
    </inkml:context>
    <inkml:brush xml:id="br0">
      <inkml:brushProperty name="width" value="0.025" units="cm"/>
      <inkml:brushProperty name="height" value="0.025" units="cm"/>
    </inkml:brush>
  </inkml:definitions>
  <inkml:trace contextRef="#ctx0" brushRef="#br0">200 1 17548,'-14'20'1147,"-1"-1"1,-1 0-1,-25 23 1,-12 14 676,41-42-1467,1-3-2,1 2 0,-14 21 0,24-34-352,0 0 1,-1 1-1,1-1 1,0 1-1,-1-1 0,1 1 1,0-1-1,0 0 1,-1 1-1,1-1 0,0 1 1,0-1-1,0 1 1,0-1-1,0 1 0,0-1 1,-1 1-1,1-1 1,0 1-1,0 0 0,1-1 1,-1 1-1,0-1 1,0 1-1,0-1 0,0 1 1,0-1-1,0 1 1,1-1-1,-1 0 0,0 1 1,1-1-1,-1 1 1,0-1-1,0 1 0,1-1 1,-1 0-1,1 1 1,-1-1-1,0 0 0,1 1 1,-1-1-1,1 0 1,-1 0-1,1 1 0,-1-1 1,1 0-1,-1 0 1,1 0-1,0 0 0,28 1-285,-25-1 238,52-7-630,33-2-341,-78 9 863,-1 0 1,1 1 0,0 0-1,-1 1 1,1 0 0,12 5-1,-21-7 131,0 1 0,0 0 0,0 0 0,-1 0-1,1 0 1,0 0 0,0 0 0,-1 0 0,1 1 0,-1-1 0,1 0-1,-1 1 1,2 3 0,-2-5 24,-1 1 0,1 0 0,-1 0 1,0 0-1,0 0 0,1 0 0,-1 0 0,0 0 0,0 0 0,0-1 0,0 1 1,0 0-1,0 0 0,0 0 0,-1 0 0,1 0 0,0 0 0,0 0 0,-1 0 1,1 0-1,-1-1 0,1 1 0,0 0 0,-1 0 0,0 0 0,1-1 0,-1 1 1,1 0-1,-1-1 0,0 1 0,-1 0 0,-11 9 145,0 0 1,0-1-1,-1-1 1,-1-1-1,1 0 0,-1-1 1,0 0-1,-1-1 1,1-1-1,-24 4 0,36-8-128,0 1-1,0-1 0,0 0 0,0 0 1,0 0-1,-6-1 0,5-4-107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8.447"/>
    </inkml:context>
    <inkml:brush xml:id="br0">
      <inkml:brushProperty name="width" value="0.025" units="cm"/>
      <inkml:brushProperty name="height" value="0.025" units="cm"/>
    </inkml:brush>
  </inkml:definitions>
  <inkml:trace contextRef="#ctx0" brushRef="#br0">113 102 16628,'8'-22'2020,"-2"5"-595,-6 16-369,-2 8 413,-28 82 1122,-1 4-2133,-24 121 1,53-205-464,-4 31-1,6-38-7,0 0-1,0 0 1,0 0 0,0 0-1,0 0 1,0 0 0,1-1-1,-1 1 1,1 0 0,-1 0-1,1 0 1,0 0 0,-1-1-1,1 1 1,0 0 0,2 1-1,-3-2-10,1-1 0,-1 0 0,1 1 0,0-1 0,-1 0-1,1 0 1,0 0 0,-1 1 0,1-1 0,0 0 0,-1 0 0,1 0 0,0 0-1,-1 0 1,1 0 0,0 0 0,-1 0 0,1 0 0,0-1 0,-1 1 0,1 0 0,-1 0-1,1-1 1,0 1 0,-1 0 0,1-1 0,-1 1 0,1 0 0,-1-1 0,1 1-1,-1-1 1,1 1 0,-1-1 0,1 1 0,-1-1 0,1 1 0,-1-1 0,0 0-1,1 0 1,14-24-1023,-8 10 595,-2 0 0,0 0 0,-1-1 0,0 1 0,-1-1 0,1-22 0,-2-100-2085,-3 101 819,-1-24-324,1 20 2695,3-53 1,-2 93-570,0 1 0,0-1 0,0 1 0,0-1 1,0 1-1,0-1 0,1 0 0,-1 1 0,0-1 0,0 1 0,0-1 0,1 1 0,-1-1 0,0 1 1,1-1-1,-1 1 0,0 0 0,1-1 0,-1 1 0,1-1 0,-1 1 0,0 0 0,1-1 1,-1 1-1,1 0 0,-1 0 0,1-1 0,-1 1 0,1 0 0,-1 0 0,2-1 0,17 4 2278,-10-1-1488,134 5 3046,-75-5-3255,67-3-1255,-52 0-2444,-78 0 2333,-5 0-232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8.850"/>
    </inkml:context>
    <inkml:brush xml:id="br0">
      <inkml:brushProperty name="width" value="0.025" units="cm"/>
      <inkml:brushProperty name="height" value="0.025" units="cm"/>
    </inkml:brush>
  </inkml:definitions>
  <inkml:trace contextRef="#ctx0" brushRef="#br0">72 28 16844,'5'7'2024,"15"-2"-1056,5-5-312,13-2 953,8-1-313,1-4-200,2 0-296,-6 0-1064,-5 1-600,-12 0 792,-14 5-224,-21 1-168</inkml:trace>
  <inkml:trace contextRef="#ctx0" brushRef="#br0" timeOffset="1">1 325 12763,'0'20'1216,"12"-16"-928,9-4-240,3-11 272,5-6-32,2-3-160,3-3-128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39.223"/>
    </inkml:context>
    <inkml:brush xml:id="br0">
      <inkml:brushProperty name="width" value="0.025" units="cm"/>
      <inkml:brushProperty name="height" value="0.025" units="cm"/>
    </inkml:brush>
  </inkml:definitions>
  <inkml:trace contextRef="#ctx0" brushRef="#br0">1 123 11883,'32'-5'1310,"41"-4"226,-65 9-1121,0-1-1,0 2 1,0-1 0,0 1 0,0 0 0,13 4 0,-19-4-337,-1-1 1,0 1-1,1 0 0,-1-1 1,1 1-1,-1 0 0,0 0 0,0-1 1,0 1-1,0 0 0,1 0 1,-1 0-1,0 1 0,0-1 0,-1 0 1,1 0-1,0 1 0,0-1 0,-1 0 1,1 1-1,0 1 0,0 0 25,-1 0 0,0 0-1,1 0 1,-1 0-1,-1 0 1,1 0 0,0 0-1,-1 0 1,1 0-1,-3 4 1,-1 4 236,0-1-1,-1 1 1,-1-1-1,-10 15 1,-10 2 891,10-20-398,16-7-804,0-1-1,-1 1 0,1 0 0,-1 0 1,1 0-1,-1 0 0,1-1 0,0 1 0,-1 0 1,1 0-1,-1-1 0,1 1 0,0 0 0,-1-1 1,1 1-1,0 0 0,0-1 0,-1 1 0,1 0 1,0-1-1,0 1 0,-1-1 0,1 1 1,0 0-1,0-1 0,0 1 0,0-1 0,0 1 1,0-1-1,0 1 0,-1-1 0,2 0 0,-2-14 109,1-1 0,1 1 0,1-1 0,0 1-1,1 0 1,1-1 0,7-18 0,-1-1-78,-7 21-49,-2 8-6,0 0-1,1-1 0,0 1 0,0 0 0,0 0 0,1 0 0,0 0 1,0 1-1,0-1 0,5-4 0,-7 9-6,-1 1-1,1-1 1,0 1 0,0-1 0,0 1 0,0 0-1,-1-1 1,1 1 0,0 0 0,0 0-1,0 0 1,0 0 0,0 0 0,0 0 0,0 0-1,0 0 1,0 0 0,0 0 0,0 0-1,-1 0 1,1 1 0,2 0 0,22 11-246,-12-6 26,14 4-219,1-1 0,0-1 0,1-2-1,-1-1 1,47 2 0,-21-5-85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0.064"/>
    </inkml:context>
    <inkml:brush xml:id="br0">
      <inkml:brushProperty name="width" value="0.025" units="cm"/>
      <inkml:brushProperty name="height" value="0.025" units="cm"/>
    </inkml:brush>
  </inkml:definitions>
  <inkml:trace contextRef="#ctx0" brushRef="#br0">234 1 16964,'-8'2'617,"-42"14"1290,47-15-1710,-1 0 0,1 1 0,0-1 0,0 1 1,0 0-1,0 0 0,0 0 0,1 0 0,-1 1 0,1-1 0,-1 1 0,-1 3 0,4-6-186,-1 0 0,1 0 0,0 0 1,0 0-1,0 0 0,0 0 0,0 0 0,0 1 0,0-1 0,0 0 1,0 0-1,0 0 0,0 0 0,0 0 0,0 0 0,0 1 0,0-1 1,0 0-1,0 0 0,0 0 0,0 0 0,0 0 0,0 0 0,0 1 1,0-1-1,0 0 0,0 0 0,0 0 0,0 0 0,0 0 0,0 0 1,0 0-1,1 1 0,-1-1 0,0 0 0,0 0 0,0 0 0,0 0 1,0 0-1,0 0 0,0 0 0,0 0 0,1 0 0,-1 0 0,0 0 1,0 0-1,0 1 0,10-1 178,10-4-45,-13 0-73,0 0 0,0 0 1,0-1-1,0 0 0,10-11 0,-17 16-66,0 0-1,-1 0 1,1-1 0,0 1-1,0 0 1,0 0 0,-1 0 0,1 0-1,0-1 1,0 1 0,-1 0-1,1 0 1,0 0 0,-1 0-1,1 0 1,0 0 0,0 0 0,-1 0-1,1-1 1,0 1 0,-1 0-1,1 0 1,0 0 0,-1 1-1,1-1 1,0 0 0,0 0 0,-1 0-1,1 0 1,0 0 0,-1 0-1,1 0 1,0 0 0,0 1-1,-1-1 1,-15 2 371,4 1-166,-1 0 1,1 0-1,-1 2 0,1-1 0,0 2 0,1-1 0,-19 13 0,23-14-200,1 1 1,0 0 0,0 0-1,0 0 1,1 1-1,0 0 1,0 0-1,0 0 1,1 1 0,-1-1-1,2 1 1,-1 0-1,-4 15 1,7-21-13,0 1 1,1 0-1,-1-1 1,1 1-1,0 0 1,-1 0-1,1-1 1,0 1 0,0 0-1,0 0 1,1-1-1,-1 1 1,0 0-1,0 0 1,1-1-1,-1 1 1,1 0-1,0-1 1,0 1-1,-1-1 1,1 1-1,2 2 1,-1-3-6,0 1 0,-1-1 0,1 0-1,0 0 1,0 0 0,0 0 0,1 0 0,-1 0 0,0-1 0,0 1 0,0-1 0,0 1 0,1-1 0,-1 0-1,3 0 1,6-1-48,1 0 0,-1 0-1,0-1 1,0-1-1,20-7 1,1-5-134,-2-1 1,0-1 0,0-2 0,49-41-1,-57 42 4,-45 54-121,7-12 288,2 2-1,0 0 0,2 1 0,1 0 0,-10 36 1,-25 147 241,32-133-140,11-65-70,-29 122 80,27-119-86,-1 1 0,0-1 0,-1-1 0,-1 1 0,0-1 0,-14 18-1,20-30 3,0 0 0,0 1 0,0-1-1,-1 0 1,1 0 0,-1 0-1,1 0 1,-1-1 0,-5 3-1,8-4-5,-1 1 0,0-1 0,1 0 0,-1 0 0,1 0 0,-1 0 0,1 0 0,-1 0 0,0 0 0,1 0 0,-1 0 0,0 0 0,1 0 0,-1 0 0,1 0 0,-1 0 0,1-1 0,-1 1-1,0 0 1,1 0 0,-1-1 0,0 0 0,0 0 0,0 0 0,1 0-1,-1 0 1,1 0 0,-1 0 0,1 0-1,-1 0 1,1 0 0,0 0 0,-1 0-1,1 0 1,0 0 0,0-1 0,0 1-1,0-1 1,0-9-43,0 0 0,1 1 1,1-1-1,0 1 0,0-1 0,8-18 0,30-65-298,-31 75 275,17-34-59,3 1 1,2 2-1,2 1 0,2 1 0,2 2 1,3 2-1,1 1 0,2 2 0,52-38 0,-65 59 224,60-29-1,-51 29 55,-32 16 10,-16 6-99,-17 8 2,10-2 16,0 1 1,1 1-1,0 0 1,-16 15-1,25-19-41,-1 0 1,1 0-1,1 1 0,0-1 1,0 1-1,0 0 0,0 0 0,1 1 1,1 0-1,-1-1 0,-2 11 0,5-15-33,0-1 0,1 1 0,-1 0 0,1 0 0,0-1 0,-1 1-1,1 0 1,0 0 0,1 0 0,-1-1 0,1 1 0,-1 0 0,1 0-1,0-1 1,0 1 0,0 0 0,0-1 0,0 1 0,1-1 0,-1 1-1,1-1 1,-1 0 0,1 0 0,4 4 0,-3-4-87,1 1 0,-1-1 0,1 0 0,0 0 0,0 0 0,0-1 0,0 1 0,0-1 0,1 0 0,-1 0 0,0-1 0,1 1 0,-1-1 0,0 0 0,1 0 0,3-1 0,8-1-43,-1-1 0,-1 0 0,1-1 0,20-9 0,16-10-263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0.486"/>
    </inkml:context>
    <inkml:brush xml:id="br0">
      <inkml:brushProperty name="width" value="0.025" units="cm"/>
      <inkml:brushProperty name="height" value="0.025" units="cm"/>
    </inkml:brush>
  </inkml:definitions>
  <inkml:trace contextRef="#ctx0" brushRef="#br0">167 0 18180,'-16'27'954,"2"-1"-1,0 2 1,2 0 0,1 0-1,-8 33 1,12-38-776,4-14-98,-15 55 363,17-59-415,0 0-1,0 0 0,1 0 1,0 0-1,0 0 0,0 0 1,0 1-1,1-1 0,0 0 1,1 6-1,-1-9-27,1 0-1,-1 0 1,0 0 0,1-1-1,-1 1 1,1 0 0,0-1 0,-1 1-1,1-1 1,0 1 0,0-1-1,0 0 1,0 0 0,0 0-1,0 0 1,1 0 0,-1 0-1,0 0 1,0-1 0,1 1 0,-1-1-1,0 0 1,1 0 0,2 0-1,9 0-130,0 0 1,25-4-1,-31 2 56,31-5-244,-26 4 134,-1 1 0,0 0-1,1 1 1,24 0 0,-36 1 174,0 0 0,0 0 0,0 0 1,0 0-1,-1 0 0,1 1 0,0-1 1,0 0-1,0 0 0,0 1 0,-1-1 1,1 0-1,0 1 0,0-1 0,-1 1 1,1-1-1,0 1 0,-1-1 0,1 1 1,0-1-1,-1 1 0,1 0 0,-1-1 1,1 1-1,-1 0 0,1 0 0,-1-1 1,0 1-1,1 0 0,-1 0 1,0 0-1,1-1 0,-1 1 0,0 0 1,0 0-1,0 0 0,0 0 0,0 0 1,0 0-1,0-1 0,0 1 0,0 0 1,-1 0-1,1 0 0,0 0 0,0-1 1,-1 1-1,1 0 0,-1 0 0,1 0 1,-3 5 46,0 0 1,-1-1 0,1 1 0,-1-1 0,-7 8 0,-5 4 233,0-1 0,-1-1 0,-38 26 0,45-35-233,0 0 1,0-1-1,0 0 0,0-1 0,-1 0 0,1 0 0,-1-1 0,0-1 0,0 0 0,-13 1 0,21-3-74,1 1 1,-1-1-1,1-1 0,-1 1 0,1 0 1,-1 0-1,1-1 0,-1 0 0,1 1 0,-1-1 1,1 0-1,0 0 0,-1 0 0,1 0 1,0-1-1,0 1 0,0-1 0,0 1 0,0-1 1,0 0-1,1 0 0,-1 0 0,0 0 1,1 0-1,-3-4 0,-1-11-259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1.246"/>
    </inkml:context>
    <inkml:brush xml:id="br0">
      <inkml:brushProperty name="width" value="0.025" units="cm"/>
      <inkml:brushProperty name="height" value="0.025" units="cm"/>
    </inkml:brush>
  </inkml:definitions>
  <inkml:trace contextRef="#ctx0" brushRef="#br0">73 46 18316,'-2'0'118,"0"0"1,0 0-1,0 1 1,0-1-1,0 1 1,1-1-1,-1 1 0,0 0 1,0 0-1,1-1 1,-1 1-1,0 0 1,1 1-1,-1-1 1,1 0-1,-1 0 0,1 1 1,0-1-1,-1 1 1,1-1-1,0 1 1,-1 2-1,-3 4 148,0 0 0,0 1 1,-3 10-1,6-14-210,0 1 0,0-1 0,0 1 0,1 0 0,0 0 0,0 0 0,1 0 0,-1 0 0,2 8 0,-1-12-50,1 0 0,-1 0 0,0 0 0,1-1 0,0 1 0,-1 0-1,1 0 1,0-1 0,0 1 0,0 0 0,0-1 0,0 1 0,0-1-1,1 1 1,-1-1 0,0 0 0,1 1 0,-1-1 0,1 0 0,0 0-1,-1 0 1,1 0 0,0 0 0,-1-1 0,1 1 0,0 0 0,0-1-1,0 1 1,0-1 0,0 0 0,3 1 0,5-1 8,0-1 0,0 0 0,-1 0 0,1 0 1,0-2-1,-1 1 0,1-1 0,-1 0 0,0-1 0,12-7 0,8-5 124,47-34 0,67-71 442,-143 121-579,1 0 1,-1 0 0,0-1-1,0 1 1,0 0-1,0 0 1,0 0 0,0 0-1,0 0 1,0 0-1,0 0 1,0-1 0,0 1-1,0 0 1,0 0-1,1 0 1,-1 0-1,0 0 1,0 0 0,0 0-1,0 0 1,0 0-1,0 0 1,0 0 0,1 0-1,-1 0 1,0-1-1,0 1 1,0 0 0,0 0-1,0 0 1,0 0-1,1 0 1,-1 0 0,0 0-1,0 0 1,0 0-1,0 1 1,0-1 0,0 0-1,1 0 1,-1 0-1,0 0 1,0 0 0,0 0-1,0 0 1,0 0-1,0 0 1,0 0 0,0 0-1,1 0 1,-1 1-1,-2 8 10,-5 10-20,3-11 11,1 0-1,0 0 1,0 0-1,1 0 1,-2 13-1,4-20 0,0 1 0,0-1-1,0 1 1,0-1 0,0 1-1,0-1 1,0 1 0,0-1 0,0 0-1,1 1 1,-1-1 0,1 1-1,-1-1 1,1 0 0,-1 0 0,1 1-1,0-1 1,0 0 0,0 0-1,0 0 1,-1 1 0,1-1 0,1 0-1,-1-1 1,0 1 0,0 0-1,0 0 1,0 0 0,1-1 0,-1 1-1,0 0 1,1-1 0,-1 1-1,0-1 1,1 0 0,-1 1 0,1-1-1,-1 0 1,2 0 0,7 0 8,0 0-1,0 0 1,0-1 0,-1 0 0,1-1-1,0 0 1,-1-1 0,14-5 0,9-6 52,33-20 0,5-3-15,-69 37-47,-1-1 0,1 1 1,0 0-1,-1 0 1,1-1-1,-1 1 1,1 0-1,0 0 0,-1 0 1,1-1-1,0 1 1,-1 0-1,1 0 0,0 0 1,0 0-1,-1 0 1,1 0-1,0 1 1,-1-1-1,1 0 0,0 0 1,0 1-1,-1-1 0,1 1-1,-1-1 1,0 1-1,1-1 1,-1 1-1,0-1 1,0 1-1,0 0 1,0-1-1,1 1 1,-1-1-1,0 1 1,0-1-1,0 1 0,0 0 1,0-1-1,0 1 1,-1-1-1,1 1 1,0 0-1,-16 40-73,11-30 58,-3 6-49,-21 61 133,25-68-199,2 0 0,-1 0 0,1 0-1,1 0 1,-1 18 0,2-28 112,0 1 0,0-1 0,0 1-1,0-1 1,0 0 0,0 1 0,-1-1 0,1 1 0,0-1 0,1 1-1,-1-1 1,0 1 0,0-1 0,0 0 0,0 1 0,0-1 0,0 1-1,0-1 1,1 0 0,-1 1 0,0-1 0,0 0 0,1 1 0,-1-1 0,0 0-1,0 1 1,1-1 0,-1 0 0,0 1 0,1-1 0,-1 0 0,0 0-1,1 1 1,-1-1 0,1 0 0,-1 0 0,0 0 0,1 0 0,-1 1-1,1-1 1,-1 0 0,0 0 0,1 0 0,-1 0 0,1 0 0,0 0-1,1-1-20,0 0 0,1-1 0,-1 1 0,0 0 0,0-1 0,0 1 0,0-1 0,2-2 0,17-19-335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1.650"/>
    </inkml:context>
    <inkml:brush xml:id="br0">
      <inkml:brushProperty name="width" value="0.025" units="cm"/>
      <inkml:brushProperty name="height" value="0.025" units="cm"/>
    </inkml:brush>
  </inkml:definitions>
  <inkml:trace contextRef="#ctx0" brushRef="#br0">9 0 15179,'-7'23'1473,"5"3"-1113,7-8-264,3 1 1016,12 0-1464,3-4-144,10 1 400,5-4-152,5-2-112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4:44.846"/>
    </inkml:context>
    <inkml:brush xml:id="br0">
      <inkml:brushProperty name="width" value="0.05" units="cm"/>
      <inkml:brushProperty name="height" value="0.05" units="cm"/>
    </inkml:brush>
  </inkml:definitions>
  <inkml:trace contextRef="#ctx0" brushRef="#br0">80 262 16267,'-2'-9'992,"0"-1"0,0 1-1,-1 0 1,0 0-1,0 0 1,-1 1 0,-5-9-1,5 11-375,4 4-542,-1 0-1,0 1 1,0-1 0,0 1 0,0 0-1,0-1 1,0 1 0,-1 0-1,1 0 1,0 0 0,-1-1-1,1 1 1,0 1 0,-1-1 0,1 0-1,-1 0 1,0 0 0,1 1-1,-3-1 1,3 1-71,1 0 0,-1 0 0,0 0 0,0 0-1,0 0 1,0 1 0,1-1 0,-1 0 0,0 0 0,0 1 0,0-1-1,1 1 1,-1-1 0,0 0 0,1 1 0,-1-1 0,0 1 0,1 0-1,-1-1 1,0 1 0,1 0 0,-1-1 0,1 1 0,0 0-1,-1-1 1,1 1 0,-1 0 0,1 0 0,0 0 0,0-1 0,-1 1-1,1 0 1,0 0 0,0 0 0,0 0 0,0 0 0,0-1 0,0 1-1,0 1 1,1 0-13,-1-1 0,0 1 0,1-1-1,-1 1 1,0-1 0,1 1 0,0-1 0,-1 1-1,1-1 1,0 0 0,0 0 0,0 1-1,0-1 1,0 0 0,0 0 0,0 0 0,0 0-1,0 0 1,1 0 0,-1 0 0,0 0 0,1-1-1,1 2 1,36 14-143,7-4 33,-20-5 58,0 0 0,-1 2 0,28 13-1,-50-19 44,1-1 0,-1 1-1,0-1 1,0 1-1,-1 0 1,6 6-1,-8-9 23,1 1-1,-1-1 0,1 0 1,-1 1-1,0-1 1,1 0-1,-1 1 1,0-1-1,1 1 0,-1-1 1,0 1-1,0-1 1,0 1-1,1-1 1,-1 1-1,0-1 0,0 1 1,0-1-1,0 1 1,0-1-1,0 1 1,0-1-1,0 1 0,0-1 1,0 1-1,0-1 1,0 1-1,0-1 1,0 1-1,0-1 1,-1 1-1,1-1 0,0 1 1,0-1-1,-1 1 1,1-1-1,0 0 1,-1 1-1,1-1 0,0 1 1,-1-1-1,1 0 1,0 1-1,-1-1 1,1 0-1,-1 0 0,1 1 1,-1-1-1,1 0 1,-1 0-1,1 0 1,-1 1-1,1-1 0,-1 0 1,1 0-1,-1 0 1,1 0-1,-1 0 1,1 0-1,-1 0 0,-1 0 21,1-1-1,0 1 0,0 0 0,0 0 0,1-1 1,-1 1-1,0-1 0,0 1 0,0-1 0,0 1 0,0-1 1,0 1-1,1-1 0,-1 0 0,0 0 0,0 1 0,1-1 1,-1 0-1,1 0 0,-1 0 0,0 0 0,1 0 0,0 1 1,-1-1-1,1 0 0,0 0 0,-1 0 0,1 0 0,0 0 1,0 0-1,0 0 0,0-2 0,-3-39 357,3 37-324,1-23 171,6-53 0,-5 71-218,0-1 1,1 1-1,0 0 0,0 0 1,1 0-1,0 1 0,1-1 1,8-11-1,-10 17-43,0 1 0,0-1 0,1 1-1,-1 0 1,1 0 0,0 1 0,0-1 0,0 1 0,0-1 0,0 1 0,1 1 0,-1-1 0,1 1 0,-1-1 0,1 1-1,7-1 1,8 1-483,-1 0 0,36 3 0,-16 0 58,4-2 32,-5-1-126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5:59.305"/>
    </inkml:context>
    <inkml:brush xml:id="br0">
      <inkml:brushProperty name="width" value="0.05" units="cm"/>
      <inkml:brushProperty name="height" value="0.05" units="cm"/>
    </inkml:brush>
  </inkml:definitions>
  <inkml:trace contextRef="#ctx0" brushRef="#br0">207 65 17076,'-5'-1'164,"0"0"0,-1 0 1,1 0-1,0 1 0,-1 0 1,1 0-1,-1 0 0,1 1 1,0-1-1,-1 1 0,1 1 1,0-1-1,0 1 0,0 0 1,0 0-1,0 0 0,0 1 1,1 0-1,-1-1 0,1 2 1,-1-1-1,1 0 0,-4 6 1,-2 1-71,0 1 1,0 0-1,1 1 1,1 0-1,0 0 0,0 1 1,-7 18-1,14-30-73,1 0-1,-1 0 1,1 0 0,-1 0-1,1 0 1,0 0-1,-1 0 1,1 0-1,0 0 1,0 0-1,0 1 1,0-1-1,0 0 1,0 0 0,0 0-1,0 0 1,1 2-1,-1-3-7,0 0-1,1 1 1,-1-1-1,1 0 1,-1 0-1,0 0 1,1 0-1,-1 1 0,1-1 1,-1 0-1,1 0 1,-1 0-1,1 0 1,-1 0-1,1 0 1,-1 0-1,1 0 1,-1 0-1,0 0 1,1 0-1,-1-1 1,1 1-1,-1 0 1,1 0-1,-1 0 0,1-1 1,-1 1-1,42-26 503,-33 19-432,2 0 17,114-69 897,-111 69-895,1 0 1,0 1-1,0 0 0,0 1 1,1 1-1,31-4 0,-42 7-80,-1 1 0,0 0 0,1 0-1,-1 0 1,1 1 0,-1-1 0,1 1-1,-1 0 1,0 1 0,6 1 0,-8-2-17,0 1 1,0-1-1,0 0 1,-1 1 0,1-1-1,0 1 1,-1-1-1,0 1 1,1 0 0,-1 0-1,0 0 1,0-1-1,1 1 1,-2 0 0,1 1-1,0-1 1,0 0-1,-1 0 1,1 0 0,-1 0-1,1 0 1,-1 3-1,0 5 7,0 1 0,0-1 0,-1 1 0,-1-1 0,0 0 0,0 1 0,-1-1 0,0 0 0,-1 0 0,0-1 0,-6 12 0,10-21 3,-1 1-1,1 0 0,-1 0 0,1 0 1,-1 0-1,1 0 0,-1 0 1,0-1-1,1 1 0,-1 0 0,0 0 1,0-1-1,0 1 0,-1 0 0,2-1-3,-1 0 0,1 0 0,0 0-1,0 0 1,-1 0 0,1-1 0,0 1 0,0 0-1,-1 0 1,1 0 0,0-1 0,0 1 0,0 0-1,0 0 1,-1-1 0,1 1 0,0 0-1,0 0 1,0-1 0,0 1 0,0 0 0,0 0-1,-1-1 1,1 1 0,0 0 0,0-1 0,0 1-1,0 0 1,0-1 0,0 1 0,1-38 613,-1 31-547,20-190 1542,-20 195-1627,0 1 1,0 0-1,1-1 0,-1 1 1,1-1-1,-1 1 0,1 0 1,-1-1-1,1 1 0,0 0 1,0 0-1,0-2 0,0 3-17,-1 0 1,1 0-1,-1-1 0,0 1 0,1 0 0,-1 0 0,1-1 1,-1 1-1,1 0 0,-1 0 0,1 0 0,-1 0 0,0 0 0,1 0 1,-1 0-1,1 0 0,-1 0 0,1 0 0,-1 0 0,1 0 0,-1 0 1,1 0-1,-1 0 0,1 0 0,3 2-259,-1 0 0,1 1 0,-1-1 0,0 0 0,0 1 0,5 5 1,8 6-812,-10-10 939,1 1 0,0-1 0,0-1 1,0 1-1,1-1 0,-1-1 0,1 1 1,15 2-1,17-1-496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2.039"/>
    </inkml:context>
    <inkml:brush xml:id="br0">
      <inkml:brushProperty name="width" value="0.025" units="cm"/>
      <inkml:brushProperty name="height" value="0.025" units="cm"/>
    </inkml:brush>
  </inkml:definitions>
  <inkml:trace contextRef="#ctx0" brushRef="#br0">280 1 16035,'-4'3'287,"0"0"-1,0 0 0,0 0 0,0 0 0,0-1 0,-1 1 0,1-1 0,-1 0 0,0-1 0,0 1 0,-8 1 0,-5 3 733,8-3-589,-9 4 338,0 0 0,-19 11 0,38-18-769,0 0 1,0 0-1,0 0 1,0 0-1,0 0 0,-1 0 1,1 0-1,0 0 1,0 0-1,0 0 0,0 0 1,0 1-1,0-1 1,0 0-1,0 0 0,0 0 1,0 0-1,0 0 0,0 0 1,-1 0-1,1 0 1,0 0-1,0 0 0,0 0 1,0 1-1,0-1 1,0 0-1,0 0 0,0 0 1,0 0-1,0 0 1,0 0-1,0 0 0,0 0 1,0 0-1,0 1 1,0-1-1,0 0 0,0 0 1,0 0-1,0 0 1,0 0-1,0 0 0,0 0 1,0 0-1,0 0 1,1 1-1,-1-1 0,0 0 1,0 0-1,0 0 1,0 0-1,0 0 0,0 0 1,0 0-1,0 0 1,0 0-1,0 0 0,0 0 1,1 0-1,9 4-141,16 0-185,-24-4 301,93 15-722,-85-13 722,-1 1-1,0 0 1,0 0 0,0 1 0,-1 0 0,1 1-1,15 10 1,-23-14 43,1 0 0,-1 1 0,0-1-1,1 0 1,-1 0 0,0 1-1,0-1 1,1 1 0,-1-1 0,0 1-1,-1-1 1,1 1 0,0 0 0,0-1-1,-1 1 1,1 0 0,-1 0 0,1 0-1,-1-1 1,0 1 0,0 4-1,0-4 27,-1 1 0,0-1-1,0 1 1,0-1 0,0 1 0,0-1-1,0 0 1,-1 0 0,1 1-1,-1-1 1,0 0 0,1 0-1,-5 2 1,-5 6 190,-1-2-1,0 1 1,-1-2 0,-17 8-1,29-14-208,-33 16 516,-35 11-1,59-24-426,0-1 0,-1 0 0,1-1 0,-1 0-1,0-1 1,1 0 0,-1 0 0,-11-2 0,19 1-97,1 0 0,0-1 0,0 1 0,0-1 1,0 0-1,0 1 0,0-1 0,0 0 0,0 0 0,1-1 0,-1 1 1,0 0-1,0 0 0,1-1 0,-1 1 0,1-1 0,-1 0 0,1 1 0,-2-4 1,-4-16 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2.847"/>
    </inkml:context>
    <inkml:brush xml:id="br0">
      <inkml:brushProperty name="width" value="0.025" units="cm"/>
      <inkml:brushProperty name="height" value="0.025" units="cm"/>
    </inkml:brush>
  </inkml:definitions>
  <inkml:trace contextRef="#ctx0" brushRef="#br0">413 10 14891,'-5'-2'251,"1"0"0,-1 1 0,0 0 0,1 0 0,-1 0 0,0 0 0,0 1 0,0-1 0,0 1 0,0 1 0,1-1 0,-1 1 0,0 0 0,0 0 0,0 0 0,-6 3 0,-11 4 1059,-42 21 1,60-27-1193,-17 9 28,-1 2-1,1 0 1,1 1 0,1 1 0,0 1 0,1 1 0,-18 20 0,34-35-157,0 1 0,0 0 0,0-1 1,0 1-1,0 0 0,1 0 0,-1 1 1,1-1-1,0 0 0,0 0 0,0 1 1,0-1-1,0 6 0,1-7-19,0-1-1,1 1 0,-1-1 1,1 0-1,-1 1 1,1-1-1,0 0 0,-1 1 1,1-1-1,0 0 1,0 0-1,0 0 0,0 0 1,0 0-1,0 0 1,0 0-1,0 0 0,0 0 1,0 0-1,1-1 1,-1 1-1,0 0 0,1-1 1,-1 1-1,0-1 1,1 0-1,-1 1 0,1-1 1,-1 0-1,1 0 1,-1 0-1,2 0 0,13 1-340,-1-2 0,0 1 0,0-2 0,0 0 0,0-1-1,22-7 1,13-2-573,-46 11 883,15-3-310,0 1 0,-1 1 1,1 0-1,33 2 0,-48 0 347,0 1-1,0 0 1,0-1-1,0 2 1,0-1-1,0 0 0,0 1 1,0 0-1,-1 0 1,1 0-1,-1 0 1,4 3-1,-5-3 68,0 0 1,0 1-1,0-1 0,0 1 0,0 0 0,-1-1 0,1 1 0,-1 0 0,0 0 1,0 0-1,0 0 0,0 0 0,0 0 0,-1 0 0,1 0 0,-1 1 0,0 5 1,-1-3 93,1-1 1,-1 1 0,-1 0 0,1-1 0,-1 1 0,0-1-1,0 1 1,0-1 0,-1 0 0,0 0 0,0 0-1,0 0 1,-1 0 0,1-1 0,-1 0 0,0 1-1,-1-2 1,1 1 0,-6 3 0,-8 6 500,0-1 1,-1-1 0,-35 15-1,25-15-26,1 0-1,-36 8 1,47-16-578,1 0-1,0 0 1,-1-2 0,0 0 0,-25-2 0,39 1-147,1-1 0,-1 1 0,1-1-1,-1 1 1,1-1 0,0 0 0,-1 0 0,1 0 0,0 0 0,0-1 0,0 1 0,-1 0 0,2-1 0,-5-3-1,6 4 77,-1 0-1,0 0 0,1 0 0,0 0 1,-1 0-1,1 0 0,-1 0 0,1 0 0,0 0 1,0 0-1,0 0 0,0 0 0,0 0 0,0 0 1,0 0-1,0 0 0,0 0 0,0 0 0,0 0 1,1 0-1,-1 0 0,0 0 0,1 0 0,-1 0 1,1 0-1,-1 0 0,1 0 0,-1 0 0,1 0 1,0 1-1,-1-1 0,1 0 0,0 0 0,0 1 1,0-1-1,0 1 0,1-2 0,26-16-813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3.289"/>
    </inkml:context>
    <inkml:brush xml:id="br0">
      <inkml:brushProperty name="width" value="0.025" units="cm"/>
      <inkml:brushProperty name="height" value="0.025" units="cm"/>
    </inkml:brush>
  </inkml:definitions>
  <inkml:trace contextRef="#ctx0" brushRef="#br0">351 1 20004,'-4'0'150,"0"0"-1,1 1 0,-1-1 0,0 1 1,0 0-1,1 0 0,-1 0 1,0 1-1,1-1 0,0 1 1,-1 0-1,1 0 0,0 0 0,0 0 1,0 1-1,0-1 0,0 1 1,-3 4-1,-7 8 226,2 0-1,-15 23 1,23-34-234,-16 29-8,2 1-1,2 0 0,0 1 0,3 0 0,0 1 0,3 1 0,1-1 0,2 2 0,1-1 0,2 1 0,1-1 0,6 60 0,-2-85-116,-1-1 0,8 23 0,-9-31-11,1 0 0,0-1 0,0 1 0,0-1 0,1 1 0,-1-1-1,0 1 1,1-1 0,0 0 0,-1 0 0,1 0 0,0 0 0,0 0-1,0 0 1,0 0 0,1-1 0,2 3 0,-5-4-9,1 0 1,0 0-1,-1 0 1,1 0-1,-1 0 1,1 0-1,-1 0 1,1 0-1,0 0 1,-1 0-1,1 0 1,-1-1-1,1 1 1,-1 0-1,1 0 1,-1 0-1,1-1 1,-1 1-1,1 0 1,-1-1-1,1 1 1,-1 0-1,1-1 1,-1 1-1,0-1 1,1 1-1,-1-1 1,0 1-1,1-1 1,-1 1-1,0-1 1,0 1-1,1-1 1,-1 1-1,0-1 1,0 1-1,0-1 1,0 0-1,0 1 1,0-1-1,0 1 1,0-1-1,0-1 1,0-28-379,-6 6 34,-2 1-1,-1 1 1,0-1 0,-2 1 0,-20-31 0,14 24 39,-5-8-91,7 10 71,-23-49 0,37 75 329,1 0-1,-1 0 1,1 0-1,0 1 1,-1-1-1,1 0 1,0 0-1,0 0 1,0 0-1,0 0 1,0 0-1,0 0 1,0 0-1,0 0 1,0 0-1,0 1 1,0-1-1,1 0 1,-1 0-1,1-1 0,-1 1 3,1 1 0,-1-1-1,1 1 1,0-1 0,-1 1-1,1 0 1,0-1-1,-1 1 1,1 0 0,0-1-1,-1 1 1,1 0-1,0 0 1,0 0 0,-1 0-1,1-1 1,0 1-1,0 0 1,1 1 0,6 0 15,0 0 1,1 1 0,14 5 0,-7-3-31,36 10-778,1-3 0,1-2 0,107 4 0,-110-17 200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3.755"/>
    </inkml:context>
    <inkml:brush xml:id="br0">
      <inkml:brushProperty name="width" value="0.025" units="cm"/>
      <inkml:brushProperty name="height" value="0.025" units="cm"/>
    </inkml:brush>
  </inkml:definitions>
  <inkml:trace contextRef="#ctx0" brushRef="#br0">219 53 15955,'-30'23'1219,"0"1"1,-39 41-1,58-53-865,1 0 0,0 0 1,1 1-1,0 0 1,1 1-1,1 0 0,0 0 1,-8 26-1,14-38-317,1 0 0,-1 0-1,1 0 1,-1 1-1,1-1 1,0 0 0,0 0-1,0 0 1,0 0 0,0 0-1,0 0 1,0 0 0,1 0-1,-1 0 1,2 4 0,-1-5-23,0 0 0,-1 0 0,1 0 0,0-1 1,0 1-1,0 0 0,-1 0 0,1-1 0,0 1 1,0-1-1,0 1 0,0 0 0,0-1 0,0 0 0,1 1 1,-1-1-1,0 0 0,0 1 0,0-1 0,2 0 1,4 0-17,1-1 1,-1 0 0,0 0 0,0 0 0,0-1-1,0 0 1,9-4 0,33-17-538,69-41 0,11-6-611,-121 66 1043,0 1 0,0 0 0,0 0-1,0 0 1,0 1 0,12-1 0,-18 3 88,-1 0 0,1 0 1,0 0-1,-1 0 0,1 0 0,-1 1 0,1-1 0,0 0 0,-1 1 0,1-1 0,-1 1 0,1 0 0,-1-1 0,0 1 0,1 0 0,1 2 0,-2-2 15,0 1-1,0-1 1,1 1 0,-1 0 0,0-1-1,-1 1 1,1 0 0,0 0 0,-1 0-1,1 0 1,-1-1 0,1 1-1,-1 0 1,0 0 0,0 0 0,0 4-1,-1 7 16,-1 1 0,0-1 0,-1 0 0,-1 0 0,0 0 0,-1 0 0,-10 19 0,-9 27 356,25-58-96,3-3-123,5-8 15,4-15-61,-1 0 1,-2-1 0,0 0 0,-2 0 0,9-48 0,2-4-106,-18 72 2,1 1-1,0 0 1,0-1 0,0 1-1,0 0 1,4-4-1,-5 7 0,1 1-1,-1-1 1,0 1-1,1-1 0,-1 1 1,1 0-1,0 0 1,-1-1-1,1 1 1,0 1-1,0-1 1,-1 0-1,1 0 0,0 1 1,0-1-1,0 1 1,0-1-1,0 1 1,3 0-1,28-2-302,-1-2-1,62-13 1,-32-1 147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4.147"/>
    </inkml:context>
    <inkml:brush xml:id="br0">
      <inkml:brushProperty name="width" value="0.025" units="cm"/>
      <inkml:brushProperty name="height" value="0.025" units="cm"/>
    </inkml:brush>
  </inkml:definitions>
  <inkml:trace contextRef="#ctx0" brushRef="#br0">200 0 15627,'-25'27'970,"1"1"-1,1 1 0,2 1 0,-36 65 1,49-79-754,0 1 0,2 0 1,-1 1-1,2-1 0,0 1 0,2 0 1,0 0-1,0 1 0,2-1 0,0 1 1,4 32-1,-2-44-197,0 0-1,1-1 1,0 1-1,0 0 1,1 0-1,-1-1 1,7 10 0,-8-14-17,0-1 1,0 1 0,0-1-1,0 0 1,0 0-1,0 0 1,0 0 0,0 1-1,0-1 1,1-1-1,-1 1 1,0 0 0,1 0-1,-1 0 1,1-1 0,-1 1-1,1-1 1,-1 1-1,1-1 1,-1 0 0,1 1-1,-1-1 1,1 0-1,0 0 1,-1 0 0,1 0-1,-1 0 1,1-1 0,-1 1-1,1 0 1,0-1-1,-1 1 1,0-1 0,1 1-1,-1-1 1,1 0-1,-1 0 1,0 0 0,2-1-1,20-15 149,0-2-1,22-24 0,-8 7 73,245-209 173,-272 237-572,-7 6 137,-1 0 0,1 0 0,-1-1 0,1 1-1,-1 0 1,0-1 0,0 0 0,0 1 0,0-1-1,2-5 1,-4 7 34,1 1 1,-1 0-1,0 0 0,0-1 0,0 1 1,0 0-1,0-1 0,0 1 0,0 0 1,0 0-1,1-1 0,-1 1 0,0 0 1,0 0-1,0-1 0,0 1 1,-1 0-1,1-1 0,0 1 0,0 0 1,0 0-1,0-1 0,0 1 0,0 0 1,0 0-1,0-1 0,-1 1 0,1 0 1,0 0-1,0-1 0,0 1 0,0 0 1,-1 0-1,1 0 0,0-1 0,0 1 1,-1 0-1,1 0 0,0 0 0,-13-1-250,-5 4-160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4.552"/>
    </inkml:context>
    <inkml:brush xml:id="br0">
      <inkml:brushProperty name="width" value="0.025" units="cm"/>
      <inkml:brushProperty name="height" value="0.025" units="cm"/>
    </inkml:brush>
  </inkml:definitions>
  <inkml:trace contextRef="#ctx0" brushRef="#br0">0 1 13747,'0'43'2112,"10"-15"-959,5-5-465,6-4 2016,3-3-1447,4-3-873,-4-2-816,-2 2 560,-2 0-224,-5-3-264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5.412"/>
    </inkml:context>
    <inkml:brush xml:id="br0">
      <inkml:brushProperty name="width" value="0.025" units="cm"/>
      <inkml:brushProperty name="height" value="0.025" units="cm"/>
    </inkml:brush>
  </inkml:definitions>
  <inkml:trace contextRef="#ctx0" brushRef="#br0">1 325 14603,'10'-27'797,"2"1"-1,1 0 1,1 1-1,1 1 1,2 0-1,0 1 1,1 1-1,1 0 1,1 2-1,37-30 1,-51 45-696,0 1 1,0 0-1,1 1 1,-1-1-1,1 1 1,-1 0-1,1 1 1,0 0-1,0 0 0,12-2 1,-16 4-73,-1 0 1,0 0-1,1 0 0,-1 1 1,0-1-1,1 0 0,-1 1 1,0 0-1,1-1 0,-1 1 1,0 0-1,0 0 0,0 1 1,4 1-1,-4 0-13,1-1-1,-1 0 1,0 1-1,0-1 1,0 1-1,-1 0 1,1 0-1,-1 0 1,1 0 0,-1 0-1,0 0 1,0 0-1,1 5 1,0 11 2,0 0 0,-2 1 0,0-1 0,-1 0 1,-1 0-1,-8 38 0,5-29-14,1 0 0,-1 29 1,5-55-5,0 0 0,0 0 1,0-1-1,0 1 1,0 0-1,0 0 0,1 0 1,-1 0-1,1-1 0,-1 1 1,1 0-1,0-1 0,-1 1 1,1 0-1,0-1 0,0 1 1,0-1-1,0 1 1,1-1-1,-1 1 0,0-1 1,1 0-1,2 2 0,-2-2 2,1 0 0,-1-1-1,0 1 1,1-1-1,-1 1 1,1-1 0,-1 0-1,1 0 1,-1 0-1,1 0 1,-1-1 0,1 1-1,-1-1 1,1 0-1,-1 1 1,0-1-1,4-2 1,4-2 2,-1 0 1,1-1-1,-1 0 0,0 0 1,-1-1-1,0 0 0,0-1 1,8-9-1,0-2 11,0-1-1,18-33 1,-23 34 71,-1-1 0,-1-1 1,12-39-1,-21 64-224,0-1 0,1 0 0,-1 1 0,1-1 0,0 0 0,0 1 0,0-1 0,1 0 0,-1 0 0,1 0 0,0 0 0,0 0 0,0 0 0,0-1 0,5 5 0,-4-3-43,0 0 0,1 0 0,0 0 0,0-1 0,0 1 1,0-1-1,1 0 0,-1-1 0,1 1 0,-1-1 0,1 0 0,8 3 1,17-3-689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5.835"/>
    </inkml:context>
    <inkml:brush xml:id="br0">
      <inkml:brushProperty name="width" value="0.025" units="cm"/>
      <inkml:brushProperty name="height" value="0.025" units="cm"/>
    </inkml:brush>
  </inkml:definitions>
  <inkml:trace contextRef="#ctx0" brushRef="#br0">153 0 18252,'-34'31'1690,"-34"33"235,61-56-1580,0 0 0,1 0-1,0 0 1,0 1 0,1 0-1,-6 13 1,11-21-320,-1-1 0,1 1 1,0-1-1,-1 1 0,1-1 1,0 1-1,0-1 0,0 1 1,0-1-1,-1 1 0,1 0 1,0-1-1,0 1 0,0-1 1,0 1-1,0 0 0,0-1 0,1 1 1,-1-1-1,0 1 0,0 0 1,0-1-1,0 1 0,1-1 1,-1 1-1,0-1 0,1 1 1,-1-1-1,0 1 0,1 0 1,1-1 2,-1 1 0,0-1 0,0 1 0,0-1 1,1 0-1,-1 0 0,0 0 0,0 0 0,1 0 1,-1 0-1,0 0 0,1 0 0,1-1 1,9-1 44,-1-2 0,17-6 1,-24 8-51,122-56 91,22-9-165,-144 65 43,1 1 1,-1-1 0,0 1 0,0 0 0,1 1 0,-1-1-1,0 1 1,8 0 0,-11 0 5,1 0 1,-1 1-1,1-1 0,-1 0 0,0 1 0,0 0 0,1-1 1,-1 1-1,0 0 0,0-1 0,0 1 0,1 0 1,-1 0-1,0 0 0,0 0 0,0 0 0,-1 0 1,1 0-1,0 1 0,0-1 0,-1 0 0,1 0 0,0 1 1,-1-1-1,1 0 0,-1 1 0,0-1 0,0 0 1,1 3-1,0 20 1,-2-19 11,1-1 0,0 1 0,0-1 0,1 1 1,-1-1-1,2 6 0,-1-9-5,-1 0 0,1 0 0,-1-1 0,1 1 0,-1 0 0,1 0 0,-1 0 0,1-1 0,0 1 0,-1 0 0,1-1 0,0 1 0,-1-1 0,1 1 0,0-1 0,0 1 0,0-1 0,0 1 0,0-1 0,-1 0 0,1 1 0,0-1 0,0 0 0,0 0 0,0 0 0,0 0 0,0 0 0,0 0 0,0 0 0,0 0 0,0 0 0,0 0 0,1-1 0,35-10-442,-35 11 405,-1-1-1,1 0 1,-1 1 0,1-1-1,-1 0 1,1 0-1,-1 0 1,1 0 0,-1 0-1,0-1 1,0 1-1,1 0 1,-1-1 0,0 1-1,0 0 1,0-1-1,-1 0 1,2-2 0,-1-5-174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6.782"/>
    </inkml:context>
    <inkml:brush xml:id="br0">
      <inkml:brushProperty name="width" value="0.025" units="cm"/>
      <inkml:brushProperty name="height" value="0.025" units="cm"/>
    </inkml:brush>
  </inkml:definitions>
  <inkml:trace contextRef="#ctx0" brushRef="#br0">329 145 19068,'-18'2'203,"-1"2"0,1 0 0,0 1 0,0 1-1,1 0 1,0 1 0,0 1 0,1 1 0,0 1 0,0 0 0,1 1-1,0 0 1,1 1 0,0 1 0,1 0 0,1 1 0,-17 24 0,25-33-186,1 1 0,0 0 1,0-1-1,0 1 1,1 0-1,0 1 1,0-1-1,-2 11 1,4-16-15,0 1 1,0-1 0,0 1 0,0 0 0,0-1-1,0 1 1,0-1 0,1 1 0,-1-1-1,0 1 1,1-1 0,0 1 0,-1-1 0,1 1-1,0-1 1,0 1 0,-1-1 0,1 0-1,0 0 1,0 1 0,1-1 0,-1 0-1,0 0 1,0 0 0,0 0 0,1 0 0,-1 0-1,1-1 1,-1 1 0,0 0 0,1-1-1,-1 1 1,1-1 0,0 1 0,-1-1 0,1 0-1,-1 0 1,1 0 0,2 0 0,4 0 3,0 0 1,-1 0 0,1-1 0,0-1 0,0 1 0,0-1 0,-1-1 0,1 1 0,-1-1 0,1-1 0,-1 1-1,9-7 1,11-7 16,41-37 0,-41 32-15,-2-1 0,-1-2 1,-1 0-1,-1-2 0,-1 0 0,-1-1 0,-2-1 0,-1-1 0,15-35 0,-25 42 12,-7 16-5,-6 12 19,-6 15-23,1 0 0,0 1-1,2 0 1,1 0 0,0 1 0,2 0 0,-7 37 0,11-46-10,0 0 1,0 0 0,1 1-1,1-1 1,1 0 0,-1 0 0,6 25-1,-5-34-2,0 0 1,1 0-1,-1 0 0,1 0 0,0 0 0,-1-1 1,2 1-1,-1-1 0,0 1 0,1-1 0,0 0 0,-1 0 1,1 0-1,0 0 0,1-1 0,-1 1 0,0-1 0,1 1 1,-1-1-1,1-1 0,0 1 0,0 0 0,0-1 0,0 0 1,0 0-1,0 0 0,0 0 0,7 0 0,-2-1-9,0 0 0,0-1 0,1 0 0,-1-1 0,0 0 0,-1 0 1,1-1-1,0 0 0,-1 0 0,1-1 0,-1 0 0,13-10 0,-11 8-13,-1-1 0,0 0 0,0-1 0,-1 0 0,0-1 0,0 1 0,-1-1 0,0-1 0,8-16 0,-12 22 11,-2-1 1,1 0-1,0 0 0,-1 0 0,0 0 0,0 0 1,-1 0-1,1-5 0,-1 9 8,0 0 1,0 0-1,0 0 0,0 0 0,0 0 0,0 0 1,0-1-1,0 1 0,-1 0 0,1 0 1,0 0-1,-1 0 0,1 0 0,-1 0 1,1 0-1,-1 0 0,1 0 0,-1 1 1,0-1-1,0 0 0,1 0 0,-1 0 0,0 1 1,0-1-1,0 0 0,0 1 0,0-1 1,1 1-1,-1-1 0,0 1 0,-1-1 1,1 1-1,0 0 0,0-1 0,0 1 0,0 0 1,0 0-1,0 0 0,0 0 0,0 0 1,-2 0-1,-3 1 4,0 1 1,0 0 0,1 0-1,-1 0 1,1 0-1,0 1 1,-1 0 0,1 0-1,0 0 1,1 1-1,-1 0 1,-6 7 0,3-4 26,0 2 0,1-1 0,0 1 0,1 0 0,0 1 0,-5 9 0,9-15-12,0 0 0,1 0 0,0 0 1,-1 1-1,2-1 0,-1 0 0,0 5 0,1-8-9,0 1 0,0-1 1,0 1-1,0-1 0,0 1 1,0-1-1,1 0 0,-1 1 1,1-1-1,-1 0 0,1 1 1,-1-1-1,1 0 0,0 1 1,0-1-1,-1 0 0,1 0 1,0 0-1,0 0 0,0 0 0,0 0 1,1 0-1,-1 0 0,0 0 1,2 0-1,2 2 16,1-1 0,-1 0 0,1-1 1,0 1-1,0-1 0,0-1 0,0 1 0,0-1 0,8 0 1,62-8 29,-50 4-57,61-8-14,-28 3-54,83-2 0,-140 11 89,0 0 0,0 0 1,1 1-1,-1-1 0,0 0 1,0 1-1,0 0 0,0-1 1,4 3-1,-4 3 458,-14-1 398,11-5-800,-1 0-1,1 0 1,0-1-1,-1 1 0,1 0 1,0 0-1,-1-1 1,1 1-1,0-1 0,-1 1 1,1-1-1,0 0 1,0 1-1,0-1 0,-1 0 1,1 0-1,0 0 1,0 0-1,0 1 0,0-2 1,1 1-1,-1 0 1,0 0-1,0 0 0,1 0 1,-1 0-1,0-1 1,1 1-1,-1 0 0,1-2 1,-13-42 623,13 43-659,-4-16 365,2 10-631,0 0 1,1 0-1,0 0 1,1 0-1,0-12 1,0 17 131,1 0 1,-1 0-1,1 1 1,0-1-1,0 0 1,0 1-1,1-1 0,-1 1 1,0-1-1,1 1 1,0 0-1,0-1 1,-1 1-1,1 0 0,1 0 1,-1 0-1,0 0 1,0 1-1,5-3 1,18-10-506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7.577"/>
    </inkml:context>
    <inkml:brush xml:id="br0">
      <inkml:brushProperty name="width" value="0.025" units="cm"/>
      <inkml:brushProperty name="height" value="0.025" units="cm"/>
    </inkml:brush>
  </inkml:definitions>
  <inkml:trace contextRef="#ctx0" brushRef="#br0">441 1 18428,'2'0'1700,"-7"5"-487,-16 15 119,-26 25-528,-64 76-337,-109 153 0,216-268-465,-2 1-9,2-1-1,-1 1 1,1 1 0,0-1-1,0 1 1,-4 12-1,8-20 1,0 1-1,0-1 1,0 0 0,0 0-1,0 1 1,0-1 0,0 0-1,1 1 1,-1-1 0,0 0-1,0 0 1,0 1-1,0-1 1,0 0 0,1 0-1,-1 1 1,0-1 0,0 0-1,0 0 1,1 0 0,-1 1-1,0-1 1,0 0-1,1 0 1,-1 0 0,0 0-1,0 1 1,1-1 0,-1 0-1,0 0 1,1 0 0,-1 0-1,0 0 1,1 0-1,-1 0 1,0 0 0,0 0-1,1 0 1,-1 0 0,0 0-1,1 0 1,-1 0 0,0 0-1,0 0 1,1-1-1,-1 1 1,0 0 0,1 0-1,-1 0 1,0 0 0,0 0-1,1-1 1,-1 1-1,0 0 1,21-12-436,29-30-594,-2-3 0,53-63 0,-89 95 886,125-150-1397,-51 57 1678,-74 93 153,-12 18 121,-17 28 234,12-23-634,-19 37 407,2 2 0,-27 91 0,40-107-164,1 0 0,2 1 0,1-1 0,2 1 0,2 49 0,3-62-68,-1-20-226,0-4-63,-4-35-532,-46-127-1470,7 29 1120,41 132 985,-1-1 27,1 1-1,0-1 0,0 0 0,1 0 0,-1 0 0,1-5 0,0 9-3,0 0 1,0 0-1,1 0 0,-1 0 1,0 0-1,1 0 0,-1 0 1,1 0-1,-1 0 0,1 0 1,-1 0-1,1 0 0,-1 1 1,1-1-1,0 0 0,0 0 1,-1 1-1,1-1 0,0 1 1,0-1-1,0 0 0,0 1 1,0-1-1,0 1 0,-1 0 1,1-1-1,0 1 1,0 0-1,0 0 0,0 0 1,0-1-1,0 1 0,1 0 1,-1 0-1,1 1 0,10-1 135,0 1-1,1 1 1,22 5-1,4 1-33,5-1-297,0-2 1,0-2-1,83-4 0,-59-8-20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0.286"/>
    </inkml:context>
    <inkml:brush xml:id="br0">
      <inkml:brushProperty name="width" value="0.05" units="cm"/>
      <inkml:brushProperty name="height" value="0.05" units="cm"/>
    </inkml:brush>
  </inkml:definitions>
  <inkml:trace contextRef="#ctx0" brushRef="#br0">226 278 15731,'-18'9'323,"0"1"0,1 1 0,1 1-1,0 1 1,1 0 0,0 1 0,0 0-1,2 1 1,0 1 0,1 0-1,0 0 1,-16 33 0,25-43-253,1 0-1,-1 0 1,1 0 0,0 0-1,0 0 1,1 0-1,-1 10 1,2-15-43,0 1 1,0-1-1,0 0 0,0 1 1,0-1-1,0 0 0,1 1 0,-1-1 1,0 0-1,1 1 0,-1-1 1,1 0-1,0 0 0,-1 0 1,1 1-1,0-1 0,0 0 0,0 0 1,0 0-1,0 0 0,0 0 1,0 0-1,0-1 0,0 1 1,0 0-1,0 0 0,0-1 0,1 1 1,-1-1-1,0 1 0,0-1 1,1 0-1,-1 1 0,0-1 1,1 0-1,-1 0 0,1 0 0,-1 0 1,0 0-1,3 0 0,6-1 92,0 0 0,1-1 0,-1 0-1,0-1 1,0 0 0,-1 0 0,1-1-1,16-10 1,1-1 249,44-35 0,-43 26-255,0 0 1,-2-2 0,-1-1 0,-1-1-1,-2-2 1,0 0 0,-3-1-1,0-1 1,-2 0 0,24-65 0,-37 85-145,0-1 1,-1 0-1,0 0 1,1-21 0,-4 34 24,0-1 1,0 0 0,0 1 0,0-1 0,0 0-1,0 1 1,0-1 0,0 1 0,-1-1-1,1 0 1,0 1 0,0-1 0,0 1 0,-1-1-1,1 0 1,0 1 0,-1-1 0,1 1 0,0-1-1,-1 1 1,1-1 0,-1 0 0,0 1-1,0 0 1,1 0-1,-1 0 0,1 0 1,-1 0-1,1 0 1,-1 0-1,1 0 0,-1 1 1,1-1-1,-1 0 1,1 0-1,-1 0 0,1 1 1,-1-1-1,1 0 1,-1 0-1,1 1 0,-1-1 1,1 0-1,-1 1 1,1-1-1,0 1 0,-1-1 1,1 1-1,-12 14-40,1 1-1,1-1 1,1 2 0,-8 18-1,-2 2 42,-6 8 37,3 0 0,1 2 1,2 1-1,-18 76 0,35-116-21,1-1 0,0 0 0,0 1 0,1-1-1,0 1 1,1 12 0,0-18-8,-1 0-1,1 0 1,-1-1-1,1 1 1,0 0-1,-1 0 1,1 0-1,0 0 1,0 0-1,1-1 1,-1 1 0,0-1-1,0 1 1,1-1-1,-1 1 1,1-1-1,0 1 1,-1-1-1,1 0 1,0 0-1,0 0 1,-1 0-1,1 0 1,0-1-1,0 1 1,0 0-1,3 0 1,1-1-1,-1 0 1,0 0-1,1-1 1,-1 1-1,0-1 1,1 0 0,-1 0-1,0-1 1,0 0-1,0 0 1,0 0-1,-1 0 1,1-1-1,0 0 1,-1 0-1,7-5 1,7-7-17,-1-1 1,21-23 0,30-49-275,-38 46-151,-36 53 342,1 0 1,1 0 0,0 1 0,0-1-1,-3 18 1,7-28 91,-1 4 17,-1 0 1,1 0-1,1 0 0,-1 1 1,1-1-1,0 0 0,0 0 1,0 1-1,1-1 0,-1 0 1,1 0-1,1 0 0,1 6 1,-1-8 7,-1 0 0,1-1 0,0 1 0,0 0 1,1-1-1,-1 0 0,0 1 0,1-1 0,0 0 1,-1 0-1,1 0 0,0-1 0,0 1 1,0-1-1,0 1 0,0-1 0,0 0 0,0 0 1,1-1-1,-1 1 0,0-1 0,6 1 0,9 0 75,1-1 0,-1-1 0,1 0 0,-1-1 0,1-1 0,28-9 0,106-44 77,-27-5-780,-85 40 7,-41 21 587,0 1 1,0-1-1,0 0 0,0 0 0,0 0 0,0 0 0,0 0 0,0 0 0,0 0 1,0 0-1,1 0 0,-1 1 0,0-1 0,0 0 0,0 0 0,0 0 1,0 0-1,0 0 0,0 0 0,0 0 0,0 0 0,0 0 0,0 0 0,0 0 1,0 0-1,0 0 0,1 1 0,-1-1 0,0 0 0,0 0 0,0 0 0,0 0 1,0 0-1,0 0 0,0 0 0,0 0 0,0 0 0,1 0 0,-1 0 0,0 0 1,0 0-1,0 0 0,0 0 0,0 0 0,0 0 0,0 0 0,0 0 1,0 0-1,1 0 0,-1 0 0,0-1 0,0 1 0,0 0 0,0 0 0,0 0 1,0 0-1,0 0 0,0 0 0,0 0 0,0 0 0,0 0 0,0 0 0,0 0 1,0 0-1,1-1 0,-1 1 0,0 0 0,-7 11-359,-20 22 492,14-18-63,12-14-46,-21 30 265,21-29-248,0-1 1,0 1 0,0-1-1,1 1 1,-1 0 0,0 0-1,1-1 1,-1 1 0,1 0-1,0 0 1,-1-1 0,1 1-1,0 0 1,0 0 0,0 0-1,0 0 1,1 2 0,0-3-18,-1 0 1,1-1 0,-1 1-1,1 0 1,0 0 0,-1-1-1,1 1 1,0 0 0,0-1 0,0 1-1,0-1 1,-1 1 0,1-1-1,0 0 1,0 1 0,0-1-1,0 0 1,0 0 0,0 1 0,0-1-1,2 0 1,25 0 200,-18-1-180,-3 1-52,-1 0-1,1 1 1,-1 0-1,0 0 1,1 0 0,-1 0-1,0 1 1,0 0 0,0 1-1,0-1 1,0 1-1,-1 0 1,1 0 0,5 6-1,-6-5-5,0 1 0,0 0 0,-1 1-1,1-1 1,-2 1 0,1 0 0,0 0 0,-1 0-1,0 1 1,-1-1 0,0 1 0,0-1 0,2 9 0,-1 7 40,0-1 1,-2 0-1,0 1 1,-2 0-1,0-1 1,-1 0-1,-2 1 1,0-1-1,-1 0 1,-1 0-1,-1-1 1,0 0-1,-2 0 1,-1-1-1,-11 19 1,11-24 184,0 1 1,-19 19-1,24-30-119,1 1 0,-1-1-1,0 0 1,0 0-1,-1-1 1,1 1 0,-1-1-1,1 0 1,-1-1-1,-7 3 1,12-4-67,0-1-1,0 0 1,0 0 0,0 0 0,0 0-1,-1 0 1,1 0 0,0 0 0,0 0-1,0 0 1,0 0 0,0 0 0,0-1-1,0 1 1,0 0 0,0-1 0,0 1 0,0-1-1,1 1 1,-1-1 0,0 1 0,0-1-1,0 0 1,0 1 0,1-1 0,-1 0-1,0 0 1,1 0 0,-1 1 0,1-1-1,-1 0 1,1 0 0,-1 0 0,1 0-1,-1 0 1,1 0 0,0 0 0,-1-2-1,0-4 14,0 0 0,0-1 0,1 1 0,0-11 0,0 11 3,1-23 12,1 0 0,2 0 0,1 0-1,1 1 1,19-55 0,-16 60-158,1 1-1,1 0 0,1 1 0,1 0 0,1 0 0,1 2 1,23-26-1,-29 36-22,1 1 0,0 0 1,0 1-1,1 0 0,0 1 1,1 0-1,0 1 0,0 0 1,20-7-1,19 0-287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7.979"/>
    </inkml:context>
    <inkml:brush xml:id="br0">
      <inkml:brushProperty name="width" value="0.025" units="cm"/>
      <inkml:brushProperty name="height" value="0.025" units="cm"/>
    </inkml:brush>
  </inkml:definitions>
  <inkml:trace contextRef="#ctx0" brushRef="#br0">269 3 14339,'-3'-1'162,"-1"1"0,1-1 0,-1 1 0,1 0 0,-1 0 0,1 0-1,-1 0 1,1 1 0,-1-1 0,1 1 0,0 0 0,-1 0 0,1 0 0,0 1 0,0-1 0,-1 1 0,1-1-1,-4 5 1,-4 1 343,0 2-1,0-1 0,-12 14 0,11-9-19,1 0-1,0 1 1,-13 22-1,20-31-358,1 0 0,0 1-1,0 0 1,1 0 0,0 0 0,0 0-1,0 0 1,1 0 0,0 1 0,0-1-1,1 0 1,-1 12 0,2-16-110,0 1 0,-1-1 0,1 0 0,0 1 0,0-1 0,1 0 1,-1 1-1,0-1 0,1 0 0,-1 0 0,1 0 0,0 0 0,-1-1 0,1 1 0,0 0 0,0-1 0,0 1 1,0-1-1,1 0 0,-1 1 0,0-1 0,0 0 0,1 0 0,-1-1 0,6 2 0,5 1-267,1-1-1,-1 0 0,22 0 1,-30-2 159,22 1-304,3-1-260,29 5 1,-51-4 523,-1 1-1,1-1 0,-1 1 1,1 1-1,-1-1 1,0 1-1,0 0 0,0 1 1,7 5-1,-13-8 145,1 0 0,0 0 1,-1 0-1,1 0 0,-1 0 0,1 1 0,-1-1 0,1 1 0,-1-1 1,0 1-1,0-1 0,0 1 0,0 0 0,0 0 0,0-1 0,0 1 1,-1 0-1,1 0 0,-1 0 0,1 0 0,-1 0 0,0 0 0,0 0 1,0 0-1,0 0 0,0 0 0,0 0 0,0 0 0,-1 0 1,1-1-1,-1 1 0,1 0 0,-1 0 0,0 0 0,1 0 0,-1-1 1,0 1-1,-1 0 0,1-1 0,0 1 0,0-1 0,-1 1 0,1-1 1,0 1-1,-3 0 0,-4 5 209,-1 0-1,0 0 1,0-1-1,-1 0 1,0-1 0,-16 7-1,-3-1 416,-1-1-1,-35 7 1,52-14-450,0-1 1,-1-1-1,0 0 1,1 0 0,-1-2-1,0 1 1,-18-5 0,28 5-83,0-1 0,0 0 0,1-1 0,-1 1 0,0-1 0,0 0 1,1 1-1,-1-2 0,1 1 0,-5-3 0,7 3-83,0 1-1,-1-1 0,1 0 1,0 0-1,0 1 1,0-1-1,0 0 0,0 0 1,0 0-1,0 0 1,1 0-1,-1 0 0,1 0 1,-1 0-1,1-1 1,0 1-1,0 0 0,0 0 1,0-4-1,7-31 150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8.540"/>
    </inkml:context>
    <inkml:brush xml:id="br0">
      <inkml:brushProperty name="width" value="0.025" units="cm"/>
      <inkml:brushProperty name="height" value="0.025" units="cm"/>
    </inkml:brush>
  </inkml:definitions>
  <inkml:trace contextRef="#ctx0" brushRef="#br0">288 3 16388,'-5'-1'348,"0"0"1,0 1 0,0 0 0,-1 0 0,1 0 0,0 0 0,0 1 0,0 0 0,0 0 0,0 0 0,0 1 0,1-1 0,-1 1 0,0 0 0,1 1 0,-1-1 0,1 1 0,-7 5 0,-6 6 61,0 1 0,-27 29 0,44-43-406,-3 2 12,-33 40 148,33-40-182,1 0-1,0 0 1,0 1 0,0-1 0,0 1 0,1-1 0,-1 1 0,1-1 0,0 1 0,0 0 0,0 5 0,1-9-5,0 1 1,0 0 0,0-1 0,0 1 0,0-1-1,1 1 1,-1-1 0,0 1 0,0-1 0,1 1-1,-1-1 1,0 1 0,1-1 0,-1 0 0,0 1-1,1-1 1,-1 1 0,1-1 0,-1 0 0,0 1-1,1-1 1,-1 0 0,1 0 0,-1 1 0,1-1-1,-1 0 1,1 0 0,0 0 0,-1 0 0,1 0-1,-1 1 1,1-1 0,-1 0 0,1 0 0,-1 0-1,1-1 1,0 1 0,-1 0 0,1 0 0,-1 0-1,1 0 1,0-1 0,29-8-656,-25 7 507,15-4-251,-1-1-1,1 2 1,0 1-1,32-3 0,-45 6 379,0 1 1,0 1-1,0-1 0,0 1 1,0 0-1,0 0 0,0 1 0,-1 0 1,1 0-1,-1 1 0,1 0 0,-1 0 1,0 0-1,0 1 0,0 0 0,-1 0 1,7 6-1,-10-8 56,0 0 1,0-1 0,0 1-1,-1 1 1,1-1 0,0 0-1,-1 0 1,0 0 0,1 1-1,-1-1 1,0 1 0,0-1-1,-1 1 1,1-1 0,0 1-1,-1 0 1,1-1 0,-1 1-1,0 4 1,-1-4 38,1 0 0,-1 0-1,0 0 1,0 0 0,-1 0-1,1 0 1,-1 0 0,1 0 0,-1 0-1,0-1 1,0 1 0,0-1 0,-5 5-1,-3 1 183,0 0-1,0 0 0,-1-1 1,-1-1-1,1 0 0,-21 8 1,8-5 186,0-1 0,0-1 0,-28 4 0,46-10-419,0 0 1,-1 0-1,1 0 0,-1-1 0,1 0 1,-1-1-1,1 0 0,-1 0 0,1 0 0,0 0 1,0-1-1,-1 0 0,1-1 0,0 1 0,1-1 1,-1 0-1,-8-6 0,13 7-46,-1 1 1,1 0-1,0-1 1,-1 1-1,1-1 0,0 0 1,0 1-1,0-1 1,0 0-1,0 0 0,1 1 1,-1-1-1,1 0 0,-1 0 1,1 0-1,-1 0 1,1 0-1,0 0 0,0-3 1,1 0-6,-1 0 0,1 0 0,0 0 0,1 0 0,-1 0 0,5-8-1,16-29-382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49.484"/>
    </inkml:context>
    <inkml:brush xml:id="br0">
      <inkml:brushProperty name="width" value="0.025" units="cm"/>
      <inkml:brushProperty name="height" value="0.025" units="cm"/>
    </inkml:brush>
  </inkml:definitions>
  <inkml:trace contextRef="#ctx0" brushRef="#br0">310 9 18492,'0'-1'50,"0"1"0,0 0 0,0-1-1,0 1 1,0 0 0,0-1 0,0 1 0,0 0 0,0-1 0,-1 1-1,1 0 1,0-1 0,0 1 0,0 0 0,-1 0 0,1-1 0,0 1-1,0 0 1,-1 0 0,1-1 0,0 1 0,0 0 0,-1 0 0,1 0-1,0 0 1,-1-1 0,1 1 0,0 0 0,-1 0 0,1 0 0,0 0-1,-1 0 1,1 0 0,0 0 0,-1 0 0,1 0 0,0 0 0,-1 0-1,1 0 1,0 0 0,-1 0 0,-21 10 844,-19 21 728,19-11-1295,2 1 0,0 1 0,1 1 1,2 0-1,0 1 0,1 1 0,-14 32 0,17-27-221,0 1 0,2 1 0,1-1 0,1 2-1,2-1 1,-3 36 0,9-62-92,0 39 61,1-43-71,0 1 0,0-1 0,1 1 0,-1-1 0,1 1 0,0-1 0,0 1 0,0-1 0,0 0 0,0 1 0,0-1 1,0 0-1,1 0 0,2 3 0,-4-5-6,1 1 0,-1-1 0,1 1 1,-1-1-1,1 1 0,0-1 1,-1 1-1,1-1 0,0 0 0,-1 1 1,1-1-1,0 0 0,-1 0 0,1 1 1,0-1-1,0 0 0,0 0 0,-1 0 1,1 0-1,0 0 0,0 0 1,-1 0-1,1 0 0,0 0 0,0-1 1,1 1-1,0-1-8,-1 0 0,1 0 0,0-1-1,0 1 1,-1 0 0,1-1 0,0 1 0,-1-1 0,3-3 0,2-3-54,-1-1 0,0 0 1,5-11-1,3-11-196,-1-2-1,-1 1 1,-2-1 0,10-62-1,-19 91 214,1 0-1,-1-1 0,0 1 0,-1 0 0,1-1 1,-2-4-1,3 9 45,-1 0 1,0 0 0,0 0-1,0 0 1,-1 0-1,1-1 1,0 1-1,0 0 1,0 0-1,0 0 1,0 0-1,0 0 1,0 0 0,0 0-1,0 0 1,0 0-1,0-1 1,0 1-1,0 0 1,0 0-1,0 0 1,0 0 0,0 0-1,0 0 1,-1 0-1,1 0 1,0 0-1,0 0 1,0 0-1,0 0 1,0 0-1,0 0 1,0 0 0,0 0-1,-1 0 1,1 0-1,0 0 1,0 0-1,0 0 1,0 0-1,0 0 1,0 0-1,0 0 1,0 0 0,-1 0-1,1 0 1,0 0-1,0 0 1,0 0-1,0 0 1,0 0-1,0 0 1,0 0-1,0 0 1,0 0 0,0 0-1,-1 0 1,1 0-1,0 0 1,0 1-1,0-1 1,0 0-1,0 0 1,0 0 0,-7 19-62,7-18 61,-8 30-49,-6 55 0,13-79 56,0 0 1,1 1-1,0-1 1,0 0-1,1 1 0,0-1 1,0 0-1,1 0 1,-1 0-1,2 0 0,-1 0 1,1 0-1,6 11 1,-6-15 3,-1 1 1,1-1 0,0 0 0,1-1-1,-1 1 1,0 0 0,1-1 0,-1 0 0,1 0-1,0 0 1,0 0 0,-1-1 0,1 1 0,0-1-1,1 0 1,-1 0 0,0-1 0,0 1 0,0-1-1,0 0 1,1 0 0,-1 0 0,0 0 0,0-1-1,0 0 1,0 0 0,5-1 0,5-3 20,0 0-1,-1 0 1,1-2 0,-1 1 0,0-2 0,15-11 0,-13 9-14,-1-1 1,-1-1 0,0 0 0,0-1 0,-1 0 0,-1-1 0,0 0 0,-1-1-1,12-22 1,-19 26-108,-12 26 12,-41 95-81,43-91 200,1 1 0,0 0 0,-6 37 0,12-55-28,0 0 0,-1 0 0,1 1 0,0-1 0,0 0 0,0 0 0,0 0 0,1 0 0,-1 0 0,1 0 0,-1 0 0,1 0 0,-1 0 0,1-1 0,0 1 0,0 0 0,0 0 0,0 0 0,0-1 0,1 1 0,-1-1 0,2 3 0,-1-3 3,1 0-1,0 1 0,-1-1 1,1 0-1,-1 0 1,1-1-1,0 1 1,0-1-1,-1 1 0,1-1 1,0 0-1,0 0 1,0 0-1,0 0 1,5-2-1,14-2-18,-1-1 1,1-1-1,-1-1 0,0-1 0,22-12 1,97-59-366,-119 66 311,79-48-395,-100 60 453,0 1-1,0 0 1,1 0-1,-1-1 1,0 1-1,0 0 1,1 0-1,-1 0 1,0 0-1,1-1 1,-1 1-1,0 0 1,1 0-1,-1 0 1,0 0-1,1 0 1,-1 0-1,0 0 1,1 0 0,-1 0-1,0 0 1,1 0-1,-1 0 1,0 0-1,1 0 1,-1 0-1,0 0 1,1 0-1,-1 0 1,0 0-1,1 1 1,-1-1-1,0 0 1,0 0-1,1 0 1,-1 0-1,0 1 1,1-1-1,-2 17 14,-16 31 127,11-35-70,5-9-41,0-1 0,0 1 0,0 0 0,0-1 1,0 9-1,1-12-23,0 1-1,0-1 1,0 1 0,0-1 0,0 1-1,1-1 1,-1 1 0,0 0 0,0-1-1,0 1 1,1-1 0,-1 1 0,0-1 0,1 0-1,-1 1 1,0-1 0,1 1 0,-1-1-1,0 1 1,1-1 0,-1 0 0,1 1 0,-1-1-1,1 0 1,-1 0 0,1 1 0,-1-1-1,1 0 1,-1 0 0,1 0 0,0 0-1,-1 0 1,1 1 0,-1-1 0,1 0 0,-1 0-1,1 0 1,-1 0 0,1-1 0,0 1-1,-1 0 1,1 0 0,-1 0 0,1 0-1,-1-1 1,2 1 0,9-4 11,0 0-1,0-1 1,0 0-1,18-12 1,11-5-227,-22 13 48,44-18-362,-58 25 458,0 1 0,0 0 0,0 0 0,0 0-1,0 1 1,0-1 0,0 1 0,1 0 0,-1 0 0,0 0 0,0 1-1,8 1 1,-11-1 54,0-1 1,0 1-1,0 0 0,0-1 0,0 1 1,0 0-1,0-1 0,0 1 0,-1 0 0,1 0 1,0 0-1,0 0 0,-1-1 0,1 1 0,-1 0 1,1 0-1,-1 1 0,1-1 0,-1 0 1,0 0-1,1 0 0,-1 0 0,0 0 0,0 0 1,0 0-1,0 1 0,0 0 0,-5 36 239,1-17 94,4-20-305,0 0 0,0-1-1,1 1 1,-1 0 0,0-1 0,0 1-1,0-1 1,1 1 0,-1-1 0,0 1-1,1 0 1,-1-1 0,1 1-1,-1-1 1,1 0 0,-1 1 0,1-1-1,-1 1 1,1-1 0,-1 0-1,1 1 1,-1-1 0,1 0 0,0 0-1,-1 1 1,1-1 0,-1 0-1,1 0 1,0 0 0,-1 0 0,1 0-1,0 0 1,-1 0 0,1 0 0,0 0-1,-1 0 1,1 0 0,1 0-1,27-6 177,-28 5-173,22-7 57,0-1-1,42-24 1,0 0-96,-51 26 14,34-13-44,-44 19 52,-1 0-1,0 0 1,1 0 0,-1 1-1,1-1 1,-1 1-1,1 0 1,0 0-1,-1 0 1,1 0 0,3 1-1,-6 0 14,1-1-1,-1 1 0,0 0 1,1 0-1,-1 0 1,0 0-1,0 0 0,1 0 1,-1 0-1,0 0 1,0 1-1,0-1 0,-1 0 1,1 1-1,0-1 1,0 0-1,-1 1 0,1-1 1,-1 1-1,1-1 1,-1 1-1,0-1 0,1 1 1,-1 0-1,0-1 1,0 1-1,0-1 0,0 1 1,-1-1-1,1 4 1,-2 6 138,0 1 1,-7 22-1,7-28-107,-9 14-365,6-16-1,4-15 212,4-9-95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0.719"/>
    </inkml:context>
    <inkml:brush xml:id="br0">
      <inkml:brushProperty name="width" value="0.025" units="cm"/>
      <inkml:brushProperty name="height" value="0.025" units="cm"/>
    </inkml:brush>
  </inkml:definitions>
  <inkml:trace contextRef="#ctx0" brushRef="#br0">161 1 17588,'-14'25'1688,"-21"29"1,-4 5-444,27-40-1024,1 1-1,1 0 1,1 1 0,0 1-1,1-1 1,-4 25-1,11-44-203,1 0-1,0 0 0,-1 1 0,1-1 0,0 0 1,0 0-1,1 0 0,-1 1 0,0-1 0,1 0 1,-1 0-1,2 4 0,-1-5-10,0 0 0,0 0 0,0-1 0,-1 1 0,1 0 0,0 0 0,0-1-1,0 1 1,0 0 0,0-1 0,0 1 0,0-1 0,1 1 0,-1-1 0,0 0 0,0 1 0,0-1 0,0 0 0,1 0 0,-1 0 0,0 0-1,0 0 1,0 0 0,0 0 0,1 0 0,1-1 0,8-1 4,0-1-1,1 0 1,-1-1 0,0 0-1,-1-1 1,1 0-1,11-8 1,72-52 7,-65 44 4,7-7-14,-19 14-9,1 1 0,0 0 0,39-19 0,-57 32 1,1-1 0,0 1 0,-1 0 0,1-1 0,0 1 0,0 0 0,0 0 0,-1-1 0,1 1 0,0 0 0,0 0 0,0 0 0,-1 0 0,1 0 0,0 0 0,0 0 0,0 0 0,-1 0 0,1 1 0,0-1 0,0 0 0,-1 0 0,1 1 0,0-1 1,0 1-1,-1-1 0,1 0 0,0 1 0,-1-1 0,1 1 0,-1 0 0,1-1 0,0 1 0,-1-1 0,0 1 0,1 0 0,-1 0 0,1-1 0,-1 1 0,0 0 0,1-1 0,-1 1 0,0 0 0,0 0 0,0 0 0,1-1 0,-1 2 0,1 6-5,-1 0-1,0 0 0,0 0 1,-1 9-1,0-2-8,1-10 10,-1 4-4,1 0 1,0 0 0,1 0-1,-1 0 1,2 0 0,3 15-1,-4-23 9,0 1-1,-1 0 1,1-1-1,0 1 1,0 0-1,0-1 0,1 0 1,-1 1-1,0-1 1,0 1-1,1-1 1,-1 0-1,1 0 1,-1 0-1,4 2 0,-3-3 2,1 1-1,0 0 1,0 0-1,0-1 1,-1 1-1,1-1 1,0 0-1,0 0 1,0 0-1,0 0 1,0-1-1,0 1 1,3-2-1,10-2 8,0-1 0,-1-1 0,1-1-1,23-13 1,59-43 25,-58 36-35,2-3-44,-27 18-23,0 1 0,0 1 0,0 1 0,28-12 0,-42 20 61,0 1 1,0 0-1,-1 0 0,1 0 1,0-1-1,0 1 0,0 0 0,-1 0 1,1 0-1,0 0 0,0 0 1,0 1-1,0-1 0,-1 0 1,1 0-1,0 0 0,0 1 0,-1-1 1,1 0-1,0 1 0,0-1 1,-1 1-1,1-1 0,0 1 1,-1-1-1,1 1 0,-1-1 0,1 1 1,-1 0-1,1-1 0,-1 1 1,1 0-1,-1 0 0,0-1 1,1 1-1,-1 0 0,0 0 0,1-1 1,-1 1-1,0 0 0,0 0 1,0 0-1,0 1 0,1 6-23,0 1 0,0 0 0,-2 12 0,1-6 47,0-9-1,1 1 0,-1-1-1,1 0 1,1 0-1,-1 0 1,1 0 0,5 10-1,-6-13-3,1 0 0,-1-1 0,1 1 0,0-1 0,0 0 0,0 0 1,0 1-1,0-1 0,1-1 0,-1 1 0,1 0 0,-1-1 0,1 1 0,0-1 0,-1 1 0,1-1 0,0 0 0,4 1 0,5-1 15,0 1 1,1-2-1,-1 1 1,0-2-1,0 0 0,0 0 1,0-1-1,0 0 1,19-7-1,8-5-131,54-26-1,-8-7-361,-58 31-93,0 1-1,58-22 0,-85 36 548,0 1 1,1 0-1,-1 0 1,0 0-1,0 0 1,1-1-1,-1 1 1,0 0-1,1 0 1,-1 0 0,0 0-1,1 0 1,-1 0-1,0 0 1,1 0-1,-1 0 1,0 0-1,1 0 1,-1 0-1,0 0 1,0 0-1,1 0 1,-1 0 0,0 0-1,1 0 1,-1 1-1,0-1 1,1 0-1,-1 0 1,0 0-1,0 0 1,1 1-1,-1-1 1,0 0-1,0 0 1,0 1 0,1-1-1,-1 0 1,0 0-1,0 1 1,0-1-1,1 0 1,-1 0-1,0 1 1,0-1-1,0 0 1,0 1-1,0-1 1,0 0 0,0 1-1,0-1 1,0 0-1,0 1 1,0-1-1,-5 20-251,4-17 256,-19 50 87,-26 80 838,41-112-680,1 0 0,0-1 0,2 1 1,0 38-1,10 37 313,-4-70-516,-1 1 1,-2-1 0,-1 1 0,-4 43 0,0-51 46,0 0 1,-1 0-1,-1-1 0,-1 1 0,-1-2 1,-15 28-1,18-35 48,-2-1 0,1 0 0,-1 0 0,-1 0-1,0-1 1,0 0 0,0-1 0,-1 0 0,0 0 0,0-1 0,-1 0 0,-18 8-1,27-13-88,-1 0 0,0 0 0,0 0 0,0-1 0,-1 1-1,1 0 1,0-1 0,0 0 0,0 1 0,0-1 0,0 0-1,-1 0 1,1 0 0,0 0 0,0-1 0,0 1 0,0-1-1,-1 1 1,1-1 0,0 0 0,0 1 0,0-1 0,0 0-1,0 0 1,1-1 0,-1 1 0,0 0 0,0-1 0,1 1-1,-1-1 1,1 1 0,-1-1 0,1 0 0,0 0 0,0 1-1,-2-4 1,0-3 24,0 0-1,0 0 1,1-1-1,0 1 1,0-1-1,1 1 1,0-16-1,1-6-173,1 0-1,2 0 0,1 1 1,1-1-1,15-48 0,-6 38-535,1 0 1,2 1-1,31-51 0,-31 63 330,0 1 1,2 1 0,26-26-1,14-9-381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1.122"/>
    </inkml:context>
    <inkml:brush xml:id="br0">
      <inkml:brushProperty name="width" value="0.025" units="cm"/>
      <inkml:brushProperty name="height" value="0.025" units="cm"/>
    </inkml:brush>
  </inkml:definitions>
  <inkml:trace contextRef="#ctx0" brushRef="#br0">227 1 21309,'-15'4'1029,"7"-2"-715,0 1-1,1-1 0,-1 1 0,1 0 0,-10 6 0,16-8-299,0 0 1,0-1-1,0 1 0,0 0 1,0 0-1,0 0 0,1 0 1,-1 0-1,0 0 0,0 0 1,1 0-1,-1 0 0,1 0 1,-1 0-1,1 0 0,0 0 1,-1 2-1,1-1-24,0 0-1,0-1 1,1 1 0,-1-1 0,0 1 0,1-1-1,-1 1 1,1-1 0,0 1 0,-1-1-1,1 1 1,0-1 0,0 0 0,0 1 0,0-1-1,2 2 1,10 9-595,0 0 0,1-1 0,0 0 0,31 16 0,-32-20 356,0 1 1,0 0-1,-1 0 1,0 1-1,-1 1 1,0 0 0,16 20-1,-25-29 273,-1 0-1,0 1 1,0-1-1,0 0 1,0 1-1,-1-1 1,1 1-1,0-1 1,-1 1 0,1-1-1,0 1 1,-1-1-1,0 1 1,1 0-1,-1-1 1,0 1-1,0 0 1,0-1-1,0 1 1,0 0 0,0-1-1,-1 1 1,1-1-1,0 1 1,-1 0-1,0-1 1,1 1-1,-1-1 1,0 1-1,1-1 1,-2 2-1,-2 0 77,0 1 0,0-1 0,0 0-1,-1-1 1,1 1 0,-1-1 0,1 0-1,-11 4 1,-31 8 125,-1-1-1,-1-3 1,0-1-1,-49 1 1,70-10-252,27 0 22,-1 0 0,1 0-1,-1 0 1,0 0-1,1-1 1,-1 1 0,1 0-1,-1 0 1,1-1-1,-1 1 1,1 0 0,0-1-1,-1 1 1,1-1-1,-1 1 1,1-1 0,0 1-1,-1-1 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1.992"/>
    </inkml:context>
    <inkml:brush xml:id="br0">
      <inkml:brushProperty name="width" value="0.025" units="cm"/>
      <inkml:brushProperty name="height" value="0.025" units="cm"/>
    </inkml:brush>
  </inkml:definitions>
  <inkml:trace contextRef="#ctx0" brushRef="#br0">146 5 20348,'-18'30'1083,"2"2"-1,2-1 1,-16 48 0,21-53-767,-32 96 505,36-103-694,1 0 0,1 0 0,0 0 0,0 28 0,3-45-116,0 0 0,0-1 1,0 1-1,0-1 0,0 1 0,1-1 1,-1 1-1,0-1 0,1 1 0,-1-1 1,1 1-1,0-1 0,-1 0 0,1 1 0,0-1 1,0 0-1,2 3 0,-3-4-6,1 1 1,0-1-1,0 0 0,-1 1 0,1-1 1,0 0-1,0 0 0,-1 0 1,1 0-1,0 0 0,0 0 0,0 0 1,-1 0-1,1 0 0,0 0 0,0 0 1,0 0-1,-1-1 0,1 1 1,0 0-1,0-1 0,-1 1 0,2-1 1,3-2 5,0-1 0,-1 1 0,0-1 1,1 0-1,-2 0 0,1-1 0,5-7 1,10-22-85,-1-1 0,-3 0-1,0-1 1,14-59 0,-6-2-420,-21 97 197,0 8 163,3 21 97,-3-14-29,-1-11 66,-1 1 0,1-1-1,0 0 1,1 0-1,-1 0 1,1 0 0,0 0-1,0 0 1,0 0 0,0 0-1,0-1 1,1 1-1,0-1 1,0 0 0,0 0-1,0 0 1,0 0-1,1 0 1,-1-1 0,1 1-1,-1-1 1,1 0-1,0 0 1,0-1 0,0 1-1,0-1 1,1 0-1,-1 0 1,0 0 0,0 0-1,1-1 1,6 0-1,2 0 24,-1-1-1,0-1 1,0 0-1,0 0 0,0-2 1,0 1-1,0-1 1,19-11-1,1-2 82,50-37 1,-67 43-72,-1 0 1,19-20-1,-29 27-27,0 0-1,-1-1 1,1 1-1,-1-1 1,0 0 0,0 0-1,0 0 1,-1 0 0,1-1-1,-1 1 1,1-9 0,-2 14-7,-1-1 0,0 0 0,0 1 0,0-1 1,0 0-1,0 0 0,0 1 0,0-1 1,0 0-1,0 1 0,0-1 0,0 0 0,0 1 1,0-1-1,-1 0 0,1 0 0,0 1 1,0-1-1,-1 1 0,1-1 0,-1 0 1,1 1-1,0-1 0,-1 1 0,1-1 0,-1 1 1,1-1-1,-1 1 0,1-1 0,-1 1 1,0 0-1,1-1 0,-1 1 0,0 0 0,1-1 1,-1 1-1,0 0 0,1 0 0,-1 0 1,0-1-1,1 1 0,-1 0 0,0 0 0,0 0 1,1 0-1,-1 0 0,0 0 0,1 1 1,-1-1-1,0 0 0,1 0 0,-2 1 1,-3 0-4,0 1 1,1-1 0,-1 1-1,1 0 1,-1 0 0,-6 5 0,-1 2-1,1 1 1,0 0 0,1 1 0,0 0 0,1 1-1,0 0 1,-11 19 0,15-21 11,-1 0 0,2 0 0,-1 0 0,2 0 0,-1 1 0,1 0 0,1 0 0,0-1 0,1 1 0,-1 20 0,2-28-3,0 0 0,0 0 0,1 0 0,-1 0 1,1 0-1,0 0 0,0 0 0,0 0 0,0 0 0,1 0 0,-1 0 0,1-1 0,-1 1 1,1-1-1,0 1 0,0-1 0,0 1 0,4 2 0,-2-3 0,-1 0 1,1 0-1,0 0 0,0 0 1,-1-1-1,1 1 0,0-1 0,0 0 1,1-1-1,-1 1 0,0-1 0,6 1 1,4-2 1,1 0 1,-1-1-1,0-1 1,0 0 0,0-1-1,0-1 1,13-6 0,-2 0-5,0-2 0,-1-1 1,40-31-1,-48 33-2,-1-1 0,-1-1 0,0 0 0,-1-1 0,0-1 1,11-19-1,-21 31 5,0 0 0,-1 0 0,0 0 0,0 0 0,0-1 0,-1 1 0,3-9 0,-4 13-7,0 0 0,0 0 1,0-1-1,0 1 1,0 0-1,0 0 0,0 0 1,0 0-1,0-1 1,0 1-1,-1 0 0,1 0 1,0 0-1,0 0 1,0-1-1,0 1 0,0 0 1,0 0-1,0 0 1,0 0-1,0 0 0,-1 0 1,1-1-1,0 1 1,0 0-1,0 0 0,0 0 1,0 0-1,-1 0 1,1 0-1,0 0 0,0 0 1,0 0-1,0 0 1,-1 0-1,1 0 0,0 0 1,0-1-1,0 1 1,0 0-1,-1 1 0,1-1 1,0 0-1,0 0 1,0 0-1,0 0 0,-1 0 1,1 0-1,0 0 0,0 0 1,0 0-1,0 0 1,0 0-1,-1 0 1,-9 7 7,3 2 4,0 1 0,0 0 0,0-1 0,2 2 0,-1-1 1,-6 18-1,5-7 28,0 0-1,-6 37 1,11-47-21,1 0-1,0 0 1,1 0-1,1 13 1,-1-21-48,1 0 1,-1-1 0,0 1 0,1-1 0,-1 1 0,1-1 0,0 1 0,0-1 0,0 1 0,0-1 0,0 0 0,1 0 0,-1 1 0,1-1-1,-1 0 1,1 0 0,0-1 0,0 1 0,0 0 0,0 0 0,0-1 0,5 3 0,-6-3-12,1-1 0,-1 1 0,1-1 0,0 0-1,-1 0 1,1 0 0,0 1 0,0-2 0,-1 1 0,1 0 0,0 0 0,-1 0 0,1-1 0,0 1 0,-1-1-1,1 1 1,-1-1 0,1 0 0,-1 0 0,1 1 0,-1-1 0,1 0 0,0-2 0,2 0-6,0-1 1,0 0 0,-1 0 0,0 0-1,1 0 1,2-7 0,12-27-338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2.412"/>
    </inkml:context>
    <inkml:brush xml:id="br0">
      <inkml:brushProperty name="width" value="0.025" units="cm"/>
      <inkml:brushProperty name="height" value="0.025" units="cm"/>
    </inkml:brush>
  </inkml:definitions>
  <inkml:trace contextRef="#ctx0" brushRef="#br0">24 1 17172,'-2'0'2000,"-1"10"-1160,-2-1-432,0 1 1489,4 1-2697,-2 0 896,0 2-240,2-3-369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2.834"/>
    </inkml:context>
    <inkml:brush xml:id="br0">
      <inkml:brushProperty name="width" value="0.025" units="cm"/>
      <inkml:brushProperty name="height" value="0.025" units="cm"/>
    </inkml:brush>
  </inkml:definitions>
  <inkml:trace contextRef="#ctx0" brushRef="#br0">161 18 14891,'3'-2'257,"3"-1"145,-1 1-1,1-1 1,0 1 0,9-2 0,-13 3-324,-1 1 0,0 0 0,1 0 0,-1 0 0,0 0 0,1 0 0,-1 0 0,0 0 0,1 0 0,-1 0 0,0 1 0,1-1 0,-1 0-1,0 1 1,0-1 0,1 1 0,-1 0 0,0-1 0,0 1 0,0 0 0,0 0 0,0 0 0,0-1 0,0 1 0,0 0 0,0 1 0,0-1 0,1 2-1,0 1 265,-1 0-1,1 0 0,-1 1 0,0-1 0,0 0 0,-1 1 0,1-1 0,-1 0 0,0 1 0,-1 6 0,-7 46 1083,7-53-1341,-7 34 545,-2 0 1,-23 55-1,-41 69 240,-23 63-172,96-224-694,-2 8 33,0 1-1,1 0 1,-3 16-1,5-24-31,0-1-1,0 1 1,-1-1-1,1 1 1,0-1-1,0 1 1,0-1-1,1 1 1,-1-1-1,0 1 1,0-1 0,1 1-1,-1-1 1,1 1-1,-1-1 1,1 1-1,0-1 1,0 0-1,0 0 1,-1 1-1,1-1 1,0 0-1,0 0 1,1 0 0,-1 0-1,0 0 1,0 0-1,0 0 1,1 0-1,-1-1 1,0 1-1,1 0 1,2 0-1,0 0-10,0-1 0,0 0 0,0-1 0,0 1 0,1-1 0,-1 1 0,0-1 0,0 0 0,-1-1-1,1 1 1,0-1 0,0 1 0,5-5 0,9-5-75,22-18 0,-30 22 50,80-68-635,92-99-1,-158 150 489,-23 23 165,0 0 0,0-1 0,0 1 0,0 0 0,1 0 0,-1 0 0,1 0 0,-1 0 0,0 1 0,1-1 0,1-1 0,-2 2 11,-1 1 0,0-1-1,0 0 1,0 0 0,1 0-1,-1 0 1,0 0 0,0 0-1,1 0 1,-1 1 0,0-1 0,0 0-1,0 0 1,0 0 0,1 0-1,-1 1 1,0-1 0,0 0-1,0 0 1,0 1 0,0-1 0,0 0-1,0 0 1,1 0 0,-1 1-1,0-1 1,0 0 0,0 0-1,0 1 1,0-1 0,0 0 0,0 0-1,0 1 1,0-1 0,0 0-1,0 0 1,-1 1 0,1-1-1,0 0 1,0 1 0,-1 5-16,-1 1 0,0-1 0,0 0 1,-5 9-1,-24 47-35,14-31-20,1 0 0,2 1 0,-18 62 0,28-69-466,5-12 311,-1-13 224,0 1 1,0-1-1,0 0 1,0 0-1,0 1 0,0-1 1,0 0-1,1 0 1,-1 0-1,0 1 1,0-1-1,0 0 0,0 0 1,0 0-1,0 0 1,1 1-1,-1-1 1,0 0-1,0 0 0,0 0 1,1 0-1,-1 0 1,0 0-1,0 1 1,0-1-1,1 0 1,-1 0-1,0 0 0,0 0 1,0 0-1,1 0 1,-1 0-1,0 0 1,0 0-1,1 0 0,-1 0 1,0 0-1,12-8-238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3.251"/>
    </inkml:context>
    <inkml:brush xml:id="br0">
      <inkml:brushProperty name="width" value="0.025" units="cm"/>
      <inkml:brushProperty name="height" value="0.025" units="cm"/>
    </inkml:brush>
  </inkml:definitions>
  <inkml:trace contextRef="#ctx0" brushRef="#br0">0 83 17700,'3'6'339,"-1"0"1,1 1 0,1-2 0,-1 1-1,1 0 1,0-1 0,0 1 0,1-1-1,0 0 1,7 6 0,-8-9-193,-1 0 1,1 1-1,0-1 1,0-1-1,0 1 1,0 0-1,0-1 1,1 0-1,-1 0 1,0 0-1,1-1 1,-1 1-1,0-1 1,1 0-1,-1-1 1,0 1-1,7-2 1,1 0 36,1-2 1,-1 0 0,0 0-1,0-1 1,-1 0-1,17-11 1,-23 13-148,0 0-1,0-1 1,0 0 0,0 0-1,0 0 1,-1-1 0,0 1-1,0-1 1,0 0 0,0 0-1,-1-1 1,0 1 0,0-1 0,-1 0-1,3-5 1,-5 9-30,1 1 0,-1-1 0,1 1 0,-1-1 0,0 1 0,0 0 0,0-1 0,0 1 0,0-1 0,0 1 0,0-1-1,0 1 1,-1-1 0,1 1 0,0-1 0,-1 1 0,1-1 0,-1 1 0,0 0 0,1-1 0,-1 1 0,0 0 0,0 0 0,-1-2 0,0 2 1,0 0-1,0 0 1,0 0-1,0 0 1,0 0-1,0 0 1,0 0-1,0 1 1,0-1-1,-1 1 1,1 0 0,0-1-1,0 1 1,-3 0-1,-4 1 5,0 0 0,1 0 0,-1 1 0,0 0 0,1 0 0,0 1 0,-9 4 0,4 0-7,1 1 1,0 0 0,1 0-1,0 1 1,1 1 0,0 0-1,0 0 1,1 1 0,-9 13 0,13-18-33,1 0 0,0 1 0,1-1 1,-1 1-1,1 0 0,0 0 1,1 1-1,0-1 0,0 0 0,0 1 1,1-1-1,0 1 0,1 0 0,0-1 1,0 1-1,0-1 0,1 1 1,2 11-1,-1-16-8,-1 1 0,0 0-1,1-1 1,0 0 0,0 1 0,0-1 0,0 0 0,1 0-1,-1 0 1,1 0 0,0 0 0,-1-1 0,1 1 0,1-1-1,-1 0 1,0 0 0,0 0 0,1 0 0,-1-1-1,1 1 1,0-1 0,-1 0 0,1 0 0,0 0 0,0 0-1,6 0 1,35-8-225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4.682"/>
    </inkml:context>
    <inkml:brush xml:id="br0">
      <inkml:brushProperty name="width" value="0.025" units="cm"/>
      <inkml:brushProperty name="height" value="0.025" units="cm"/>
    </inkml:brush>
  </inkml:definitions>
  <inkml:trace contextRef="#ctx0" brushRef="#br0">342 101 19252,'0'0'34,"0"0"-1,0 0 0,1 0 1,-1 0-1,0 0 1,0 0-1,0 0 0,0 0 1,1-1-1,-1 1 1,0 0-1,0 0 0,0 0 1,0 0-1,0 0 1,0-1-1,0 1 0,1 0 1,-1 0-1,0 0 1,0-1-1,0 1 0,0 0 1,0 0-1,0 0 1,0 0-1,0-1 1,0 1-1,0 0 0,0 0 1,0 0-1,0-1 1,0 1-1,0 0 0,0 0 1,0 0-1,-1-1 1,1 1-1,0 0 0,0 0 1,0 0-1,0 0 1,0-1-1,0 1 0,0 0 1,-1 0-1,1 0 1,0 0-1,0 0 0,0 0 1,0-1-1,0 1 1,-1 0-1,1 0 1,0 0-1,0 0 0,0 0 1,-1 0-1,1 0 1,0 0-1,-17 7 768,-23 19 396,21-8-959,0 0 0,1 2 0,2 0 0,0 1 1,1 1-1,1 0 0,1 1 0,0 1 1,2 0-1,-11 35 0,-3 26 129,-25 150 0,17 4 35,34-218-361,-1-21-40,0 0-1,0 1 1,0-1 0,0 0 0,0 0 0,0 1 0,0-1-1,0 0 1,0 0 0,0 1 0,0-1 0,0 0 0,1 0-1,-1 0 1,0 1 0,0-1 0,0 0 0,0 0 0,0 0-1,1 1 1,-1-1 0,0 0 0,0 0 0,1 0 0,-1 0-1,0 0 1,0 1 0,0-1 0,1 0 0,-1 0 0,2-1-1,-1 0 0,0 0 1,0 0-1,1 0 0,-1-1 1,0 1-1,0 0 0,0-1 1,-1 1-1,1 0 0,0-1 1,0 1-1,-1-1 0,1 1 1,-1-1-1,1-2 0,8-24-34,-1 0 0,7-50 0,-1-62-185,-12 108 158,12-201-503,-10 216 469,-4 16 93,0 1-1,0 0 1,0 0 0,0 0 0,0 0 0,0 0-1,0 0 1,1 0 0,-1-1 0,0 1 0,0 0 0,0 0-1,0 0 1,1 0 0,-1 0 0,0 0 0,0 0 0,0 0-1,0 0 1,1 0 0,-1 0 0,0 0 0,0 0-1,0 0 1,0 0 0,1 0 0,-1 0 0,0 0 0,0 0-1,0 0 1,0 0 0,0 0 0,1 0 0,-1 1-1,0-1 1,0 0 0,0 0 0,0 0 0,0 0 0,1 0-1,-1 0 1,0 0 0,0 1 0,0-1 0,16 28-131,-10-17 128,1 1-4,1-1 0,0 1 0,1-1 0,0-1 0,1 0 0,0 0 0,0-1 0,1 0 0,0-1 0,1 0 0,0-1 0,0 0 0,1-1 0,-1 0 0,1-1 0,0-1 0,25 6 0,-19-6-2,1-1 0,0-1-1,-1 0 1,1-2 0,0 0-1,0-1 1,0-1 0,-1-1-1,1-1 1,-1 0 0,35-14-1,-40 12 21,-1-1-1,-1 1 0,1-2 0,-1 0 0,-1 0 0,13-13 0,-18 16-2,-1 0 0,0-1 0,0 0 0,0 0 0,-1 0 0,0-1 0,0 0 0,-1 1 0,1-1 0,-2-1 0,1 1 0,-1 0 0,2-9-1,-4 14-2,1 0 0,-1 0 0,0 0 0,0 0 0,0 0 0,0 0 0,0 0 0,0 0 0,-1 0 0,1 0 0,-1 0 0,1 0 0,-1 0 0,0 0 0,0 0 0,0 0 0,-2-3 0,2 4-1,0 0-1,-1 0 0,1 0 1,0 0-1,-1 0 0,1 0 1,-1 1-1,1-1 0,-1 1 0,1-1 1,-1 1-1,1-1 0,-1 1 1,1 0-1,-1 0 0,1 0 1,-1 0-1,0 0 0,1 0 1,-1 0-1,1 0 0,-1 1 1,-2 0-1,-2 1 6,-1 0 1,1 1-1,-1 0 0,1 0 1,0 1-1,0-1 1,0 1-1,1 1 0,-1-1 1,1 1-1,0 0 1,0 0-1,-4 7 0,1-1 24,0 0-1,1 0 0,1 1 1,0 0-1,0 0 1,-4 14-1,9-21-13,-1 0 1,1 0-1,0 0 1,0 0-1,1 0 1,-1 0 0,1 0-1,0 0 1,0 0-1,1 0 1,0 0-1,2 10 1,-2-13-12,0 0 1,0 0 0,0 0-1,1 0 1,-1 0-1,1 0 1,-1 0 0,1 0-1,-1-1 1,1 1 0,0-1-1,0 1 1,0-1 0,0 1-1,0-1 1,0 0-1,0 0 1,1 0 0,-1 0-1,0-1 1,1 1 0,-1-1-1,0 1 1,1-1-1,-1 0 1,0 0 0,1 0-1,-1 0 1,4-1 0,3 0-2,0 0 0,0-2 0,0 1 1,-1-1-1,1 0 0,-1-1 0,1 1 1,-1-2-1,0 1 0,-1-1 0,1-1 0,-1 1 1,0-1-1,0 0 0,-1-1 0,0 0 1,0 0-1,-1 0 0,1-1 0,-2 1 1,1-1-1,-1 0 0,0-1 0,-1 1 0,5-18 1,-8 25-84,1 1 1,-1-1 0,0 1-1,0-1 1,-1 1 0,1-1-1,0 1 1,0 0 0,0-1-1,0 1 1,0-1 0,0 1-1,-1-1 1,1 1-1,0 0 1,0-1 0,0 1-1,-1-1 1,1 1 0,0 0-1,-1-1 1,1 1 0,0 0-1,-1 0 1,1-1 0,0 1-1,-1 0 1,1 0 0,-1-1-1,0 1 1,-20-5-312,-28 6 1870,45-1-1368,-3 1-67,0 0 1,0 1-1,0 0 0,0 0 0,1 0 0,-1 1 0,1 0 0,0 0 0,0 1 0,0 0 0,0 0 0,0 0 0,1 1 0,0-1 0,0 1 0,0 1 0,1-1 0,-1 1 0,1 0 1,-5 9-1,5-7-24,0-1 1,0 1 0,1 0 0,0 0 0,0 0-1,1 0 1,0 0 0,1 0 0,0 1 0,0-1 0,0 1-1,1-1 1,1 1 0,-1-1 0,1 0 0,4 16-1,-4-20-14,1-1 0,-1 0-1,0 0 1,1 0 0,-1 0-1,1-1 1,0 1 0,0 0-1,0-1 1,1 1 0,-1-1-1,0 0 1,1 0 0,0 0-1,-1 0 1,7 3 0,-5-3-3,1 0 1,0-1 0,-1 0-1,1 0 1,0 0 0,-1 0-1,1-1 1,0 0 0,0 0-1,8-1 1,-1-1 5,0-1 1,0 0-1,0-1 0,0 0 1,-1-1-1,1 0 0,-1-1 1,13-9-1,2-5 15,-1-1-1,0-1 1,-2-1 0,-1 0-1,-1-2 1,-1-1-1,-1-1 1,-1 0 0,23-50-1,-41 76-22,16-37 66,-15 35-59,0 1-1,-1 0 0,1 0 0,0-1 0,-1 1 0,0 0 0,0-1 0,0 1 0,0 0 0,0-1 0,0 1 0,0 0 0,-1-1 0,0-3 0,0 5-1,0 1 0,1-1 0,-1 1 0,0-1 0,0 0 0,1 1 0,-1 0 0,0-1 0,0 1 0,0 0 0,0-1 0,0 1 0,0 0 0,1 0 0,-1 0 0,0 0 0,0-1 0,0 1 0,0 1 0,0-1 0,0 0 0,0 0 0,0 0 0,0 0 0,0 1 0,-1 0 0,1-1-14,0 0 0,0 0 1,0 1-1,0-1 0,0 0 1,0 1-1,0-1 0,0 1 1,1-1-1,-1 1 1,0-1-1,0 1 0,0 0 1,1 0-1,-1-1 0,0 1 1,1 0-1,-1 0 0,0 0 1,1-1-1,-1 1 1,1 0-1,-1 2 0,1-3-3,1 1 1,-1-1-1,0 0 0,1 1 0,-1-1 1,1 0-1,-1 0 0,0 1 0,1-1 0,-1 0 1,1 0-1,-1 1 0,1-1 0,-1 0 1,1 0-1,-1 0 0,1 0 0,-1 0 0,1 0 1,-1 0-1,1 0 0,-1 0 0,1 0 1,-1 0-1,0 0 0,1 0 0,-1 0 0,1-1 1,-1 1-1,1 0 0,0-1 0,18-4-185,3-5 108,-1 0 0,0-1 0,0-2 0,-1 0 0,-1-1 0,0-1 0,-1 0 0,-1-2 0,0 0 0,-1-1 0,-1 0 0,-1-1 0,-1-1 0,0 0 0,-2-1 0,12-28-1,-16 18 210,-7 30-119,0 1-1,0-1 1,0 1 0,0-1-1,0 1 1,0 0 0,0-1-1,0 1 1,0-1 0,0 1-1,0 0 1,0-1 0,0 1 0,-1-1-1,1 1 1,0 0 0,0-1-1,-1 1 1,1-1 0,0 1-1,0 0 1,-1 0 0,1-1-1,-1 1 1,0 0 0,1 0 1,-1 0-1,0 0 0,0 0 0,1 0 1,-1 0-1,0 0 0,0 0 1,1 1-1,-1-1 0,0 0 0,0 1 1,1-1-1,-1 0 0,0 1 0,1-1 1,-1 1-1,1-1 0,-2 2 1,-24 23 71,0 1 0,-37 50 0,56-68-67,-28 36 105,2 2 0,-29 51 0,54-81-62,0-1 0,0 1 0,2 0 0,0 1 0,1-1 0,0 1 0,2 0 0,0 1 1,1-1-1,0 35 0,2-46-37,1 0 1,0 0-1,0-1 1,0 1-1,1-1 0,0 1 1,0-1-1,0 0 1,1 0-1,0 0 1,0 0-1,0 0 1,0 0-1,1-1 0,0 0 1,7 7-1,-5-7-23,0 0 0,0 0-1,0 0 1,0-1-1,1 0 1,-1 0 0,1-1-1,0 0 1,0 0 0,0 0-1,0-1 1,0 0 0,9 0-1,-7-1-82,-1-1-1,1 1 1,-1-2 0,0 1-1,1-1 1,-1 0-1,0-1 1,0 0 0,0 0-1,0-1 1,-1 0 0,1 0-1,-1-1 1,0 1-1,0-2 1,-1 1 0,0-1-1,10-11 1,6-15-267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0.849"/>
    </inkml:context>
    <inkml:brush xml:id="br0">
      <inkml:brushProperty name="width" value="0.05" units="cm"/>
      <inkml:brushProperty name="height" value="0.05" units="cm"/>
    </inkml:brush>
  </inkml:definitions>
  <inkml:trace contextRef="#ctx0" brushRef="#br0">122 1 17692,'-29'71'2647,"-56"166"2017,83-229-4562,0 0 0,1 0 0,0 0 0,0 0 0,0 8 0,1-14-89,0-1 1,0 1-1,0 0 0,1-1 0,-1 1 0,0-1 0,1 1 0,-1 0 0,1-1 0,-1 1 0,1-1 1,0 1-1,0-1 0,0 0 0,0 1 0,0-1 0,0 0 0,0 0 0,0 0 0,0 1 1,0-1-1,1 0 0,-1-1 0,0 1 0,1 0 0,-1 0 0,1 0 0,-1-1 0,1 1 0,2 0 1,4 0 11,0 0 1,0-1-1,0 1 1,0-2-1,0 1 1,0-1-1,10-3 1,58-17 61,-47 12-60,-12 4-39,-9 2-21,-1 0 0,1 1 1,0 0-1,0 0 1,0 1-1,0 0 0,0 0 1,0 1-1,10 1 1,-18-1 27,1 0 0,-1 0 0,1 0 0,-1 0 0,0 0 0,1 1 0,-1-1 0,1 0 0,-1 0 0,0 1 0,1-1 0,-1 0 0,0 0 0,1 1 0,-1-1 1,0 0-1,0 1 0,1-1 0,-1 1 0,0-1 0,0 0 0,0 1 0,1-1 0,-1 1 0,0-1 0,0 1 0,0-1 0,0 0 0,0 1 0,0-1 0,0 1 0,0-1 1,0 1-1,0-1 0,0 0 0,0 1 0,0-1 0,0 1 0,-1-1 0,1 1 0,0-1 0,0 0 0,0 1 0,-1-1 0,1 1 0,0-1 0,0 0 0,-1 1 1,1-1-1,0 0 0,-1 0 0,1 1 0,-1-1 0,-19 19-62,2-9 141,0-1 0,0-1-1,-1 0 1,-1-1 0,1-2-1,-1 0 1,0-1 0,0-1-1,0 0 1,0-2 0,-32-1-1,50 0-120,1 0-1,-1 0 0,1 0 1,-1 0-1,1 0 0,-1-1 1,1 1-1,-1-1 1,1 1-1,0-1 0,-1 1 1,1-1-1,0 1 0,-1-1 1,-1-1-1,3 1 45,0 1-1,0-1 1,0 1 0,0-1 0,0 1-1,-1 0 1,1-1 0,0 1 0,0-1-1,0 1 1,0-1 0,0 1 0,1-1-1,-1 1 1,0 0 0,0-1 0,0 1-1,0-1 1,0 1 0,1-1 0,-1 1-1,0 0 1,0-1 0,1 1 0,-1 0-1,0-1 1,0 1 0,1 0 0,-1-1-1,1 1 1,3-4-24,0 1 0,1 0 0,-1 0-1,1 0 1,-1 1 0,9-4 0,20-6-307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5.353"/>
    </inkml:context>
    <inkml:brush xml:id="br0">
      <inkml:brushProperty name="width" value="0.025" units="cm"/>
      <inkml:brushProperty name="height" value="0.025" units="cm"/>
    </inkml:brush>
  </inkml:definitions>
  <inkml:trace contextRef="#ctx0" brushRef="#br0">242 52 20540,'-40'-11'1440,"13"4"-544,-30-4 0,50 10-714,1 1-1,-1-1 1,1 1-1,-1 0 1,0 1 0,1 0-1,-1 0 1,1 0-1,-1 1 1,-6 2-1,11-3-162,0 0-1,-1 0 0,1 0 0,0 0 0,0 1 0,0-1 0,0 1 0,0-1 0,0 1 0,0 0 0,0 0 0,1 0 0,-1 0 0,1 0 0,0 0 0,-1 0 0,1 0 0,0 1 0,0-1 0,0 1 0,0-1 0,1 0 0,-1 1 0,1-1 0,0 1 0,-1-1 0,1 1 0,0-1 0,0 1 0,1 0 0,0 2 0,0 3-25,2 0-1,-1-1 1,1 1-1,0-1 1,0 0-1,1 0 1,0 0-1,9 12 1,75 82-5,17 24-38,-94-110 33,-1 1-1,-1 0 0,0 0 0,-1 1 0,-1 0 0,9 31 0,-14-39 11,-1 0 0,0 0 0,-1 0 0,1 0 1,-2 0-1,1 0 0,-1 0 0,-1 0 0,0-1 0,0 1 0,0 0 0,-1-1 0,-1 1 0,1-1 0,-1 0 0,-1 0 0,1-1 0,-1 1 0,-7 6 0,1 0 40,-1-1 1,-1-1-1,0 0 0,-1 0 0,0-2 0,0 1 0,-1-2 0,-29 14 0,38-20 8,0-1 1,0 0-1,0 0 1,-1 0-1,1-1 0,-13 2 1,17-3-33,0 0 1,1 0-1,-1 0 1,1 0-1,-1 0 1,1-1 0,-1 1-1,0 0 1,1-1-1,-1 1 1,1-1-1,0 0 1,-1 1-1,1-1 1,-1 0-1,1 0 1,0 0-1,0 0 1,-1 0-1,1 0 1,0 0-1,0-1 1,0 1-1,0 0 1,0 0-1,1-1 1,-1 1-1,0-1 1,1 1-1,-1-1 1,1 1-1,-1-1 1,1-1-1,-1-4-24,0 1-1,1-1 1,0 0-1,1 1 1,-1-1-1,1 0 1,0 1-1,1-1 1,0 1-1,0 0 1,0-1-1,1 1 0,3-6 1,7-12-218,30-40 1,-38 57 198,67-84-870,145-140-1,-1 2 360,-205 216 556,-6 8 10,0 0-1,-1 0 1,0-1-1,0 0 1,0 0 0,4-11-1,-7 17-14,-1-1-1,0 1 1,0-1 0,1 1-1,-1-1 1,0 1-1,0-1 1,0 1 0,1-1-1,-1 0 1,0 1 0,0-1-1,0 1 1,0-1-1,0 1 1,0-1 0,0 1-1,0-1 1,-1 0 0,1 1-1,0-1 1,0 1-1,0-1 1,0 1 0,-1-1-1,1 1 1,0-1 0,-1 1-1,1-1 1,-1 1 6,0-1 0,0 1-1,0 0 1,0 0 0,0 0 0,0-1 0,0 1 0,1 0 0,-1 0 0,0 1 0,0-1-1,0 0 1,0 0 0,0 0 0,-1 1 0,-36 17 297,24-9-189,0 1-1,1 0 1,0 1 0,0 1-1,1 0 1,-15 20-1,22-26-92,0 0 0,1 1-1,0 0 1,0 0 0,1 0 0,0 0-1,0 0 1,1 1 0,-1-1-1,2 1 1,-1 0 0,1 0-1,0-1 1,1 1 0,0 0 0,1 10-1,-1-16-108,0 1-1,1 0 1,0 0 0,-1-1-1,1 1 1,0-1 0,0 1-1,1 0 1,-1-1 0,0 0-1,1 1 1,0-1 0,-1 0-1,1 0 1,0 0-1,0 0 1,0 0 0,0 0-1,5 2 1,-4-2 19,0-1 0,0 0 0,1 0 0,-1 0 0,0-1 0,0 1 0,1-1 0,-1 0-1,1 0 1,-1 0 0,0 0 0,1 0 0,-1-1 0,0 1 0,1-1 0,3-1 0,29-13-513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6.096"/>
    </inkml:context>
    <inkml:brush xml:id="br0">
      <inkml:brushProperty name="width" value="0.025" units="cm"/>
      <inkml:brushProperty name="height" value="0.025" units="cm"/>
    </inkml:brush>
  </inkml:definitions>
  <inkml:trace contextRef="#ctx0" brushRef="#br0">408 103 15219,'3'-2'287,"-1"1"0,-1-1 0,1 0 0,0 0 0,0 0 0,-1 0 1,1 0-1,-1-1 0,0 1 0,1 0 0,-1-1 0,1-2 0,-2 4-201,0 1-1,0-1 1,0 0 0,0 1 0,0-1 0,0 1 0,0-1 0,0 0 0,-1 1-1,1-1 1,0 1 0,0-1 0,0 1 0,-1-1 0,1 1 0,0-1-1,-1 1 1,1-1 0,0 1 0,-1-1 0,0 0 0,-1 0 64,1 0 0,-1 0 0,1 0 0,-1 0 0,0 1 0,0-1 0,0 0 0,1 1 0,-1-1 0,-2 1 0,-10-2 88,0 1 0,0 1 0,0 1-1,1 0 1,-1 0 0,0 1 0,1 1 0,-1 0 0,1 1-1,-22 10 1,11-3-202,0 0-1,1 2 1,1 1-1,-36 28 1,44-30 2,-24 25 0,35-34-33,0 0-1,0 0 0,1 1 0,-1 0 1,1-1-1,0 1 0,0 0 0,0 0 1,1 0-1,-1 0 0,1 1 1,0-1-1,-1 6 0,2-9-2,0 1-1,0-1 1,1 1-1,-1-1 1,0 0-1,0 1 1,1-1 0,-1 1-1,1-1 1,0 0-1,-1 0 1,1 1-1,0-1 1,0 0 0,-1 0-1,1 0 1,0 1-1,0-1 1,0 0-1,1-1 1,-1 1-1,0 0 1,0 0 0,0 0-1,1-1 1,-1 1-1,0 0 1,1-1-1,-1 1 1,0-1 0,1 0-1,-1 0 1,3 1-1,3 0 5,0-1 0,-1 1 0,1-1-1,0-1 1,10-1 0,5-2 2,0-1 0,-1-1-1,0-2 1,33-14 0,75-50 5,-93 49 3,0-1 0,-1-2-1,-2-1 1,52-54 0,-76 70-2,-12 13-2,-16 20 0,8-4-4,0 1-1,1 0 0,1 1 0,-7 24 1,12-32-33,1 0 0,0 1 1,1-1-1,0 0 1,1 1-1,0-1 0,1 1 1,3 21-1,-3-31-30,1 0 0,-1 1 0,1-1 0,0 0 0,0 1 0,0-1 0,1 0 0,-1 0 0,1 0 0,0 0 0,0-1 0,0 1 0,0 0 0,0-1-1,0 1 1,6 3 0,-5-4-47,-1-1-1,1 1 0,0-1 0,0 0 0,0 0 0,0 0 0,0-1 0,1 1 0,-1-1 1,0 1-1,0-1 0,0 0 0,0 0 0,7-2 0,1 0-111,1-1 1,-1-1-1,0 0 0,0-1 1,0 0-1,-1-1 0,1 0 1,12-10-1,25-24-560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6.535"/>
    </inkml:context>
    <inkml:brush xml:id="br0">
      <inkml:brushProperty name="width" value="0.025" units="cm"/>
      <inkml:brushProperty name="height" value="0.025" units="cm"/>
    </inkml:brush>
  </inkml:definitions>
  <inkml:trace contextRef="#ctx0" brushRef="#br0">268 16 16339,'-5'-15'1463,"5"15"-1435,0 0 0,-1 0 0,1 0-1,0 0 1,0 0 0,-1-1 0,1 1 0,0 0 0,-1 0 0,1 0-1,0 0 1,-1 0 0,1 0 0,0 0 0,0 0 0,-1 0 0,1 0-1,0 0 1,-1 0 0,1 0 0,0 1 0,0-1 0,-1 0 0,1 0-1,0 0 1,-1 0 0,1 0 0,0 1 0,-22 22 703,-19 28 644,2 3 0,3 0 0,-49 98 0,84-149-1335,-3 5 119,1 1-1,0-1 1,-4 15 0,7-20-130,-1-1 0,1 0 0,0 0-1,0 0 1,0 0 0,0 0 0,0 0 0,0 1 0,1-1 0,-1 0 0,1 0 0,-1 0 0,1 0 0,0 0 0,0 0 0,0 0 0,0 0-1,0-1 1,0 1 0,0 0 0,3 2 0,0-1-15,0 0 0,1 0-1,-1-1 1,1 0 0,0 0-1,-1 0 1,1 0 0,0-1-1,0 1 1,0-1-1,0-1 1,0 1 0,0-1-1,7 0 1,9 0-52,1-2-1,21-4 1,55-14-223,-59 10 5,69-7 0,-105 17 237,0 0 0,0 0-1,1 0 1,-1 1 0,0-1-1,0 1 1,0-1-1,1 1 1,-1 0 0,0 0-1,4 2 1,-6-2 16,0 0 1,0 0-1,0 0 1,0 0 0,0 0-1,0 0 1,0 0-1,0 0 1,0 0-1,0 0 1,0 0-1,-1 0 1,1 1-1,-1-1 1,1 0-1,-1 1 1,1-1 0,-1 0-1,0 1 1,0-1-1,1 0 1,-1 1-1,0-1 1,0 0-1,0 1 1,-1-1-1,1 1 1,0 1-1,-3 4 50,1 1-1,-1 0 0,0-1 0,-1 0 1,1 0-1,-2 0 0,1 0 0,-1-1 0,0 1 1,0-1-1,0 0 0,-1-1 0,-11 9 1,-1 0 185,-2 0 1,0-2-1,-30 15 1,28-16-16,-1-2-1,0 0 0,0-2 1,-27 5-1,41-10-177,-1 0 0,0-1 0,0 0 0,0-1 0,0 0 0,0 0 0,0-1 0,0-1 0,0 0 0,1 0 0,-1 0-1,-16-8 1,24 9-107,0 0-1,1 1 1,-1-1-1,0 0 1,1 0-1,-1-1 1,1 1-1,-1 0 1,1 0-1,-1-1 1,1 1-1,0-1 1,0 1-1,0-1 0,0 1 1,0-1-1,0 0 1,0 0-1,0 1 1,1-1-1,-1 0 1,1 0-1,-1 0 1,1 0-1,0 0 1,0 1-1,0-1 1,0 0-1,0 0 1,0 0-1,0 0 0,1 0 1,-1 0-1,2-3 1,0-1-89,1 0 0,0 1 0,1-1 0,-1 1 0,1 0 0,0 0 1,0 0-1,1 0 0,5-5 0,25-16-666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9.187"/>
    </inkml:context>
    <inkml:brush xml:id="br0">
      <inkml:brushProperty name="width" value="0.025" units="cm"/>
      <inkml:brushProperty name="height" value="0.025" units="cm"/>
    </inkml:brush>
  </inkml:definitions>
  <inkml:trace contextRef="#ctx0" brushRef="#br0">0 91 13995,'33'11'1248,"26"-6"-808,5-1-160,22-13 449,26-2-233,17-3-80,6-2-80,-5 0-528,-8 0-200,-27 3 320,-14 5-88,-29 1-56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9.592"/>
    </inkml:context>
    <inkml:brush xml:id="br0">
      <inkml:brushProperty name="width" value="0.025" units="cm"/>
      <inkml:brushProperty name="height" value="0.025" units="cm"/>
    </inkml:brush>
  </inkml:definitions>
  <inkml:trace contextRef="#ctx0" brushRef="#br0">7 58 14459,'-6'7'1256,"14"-1"-728,11-2-103,20 2 671,11-2-112,16 0-208,11 2-144,16-2-88,9-4-167,11-4-602,1-3-367,-7-13 552,-4-5-184,-12-18-144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4:59.995"/>
    </inkml:context>
    <inkml:brush xml:id="br0">
      <inkml:brushProperty name="width" value="0.025" units="cm"/>
      <inkml:brushProperty name="height" value="0.025" units="cm"/>
    </inkml:brush>
  </inkml:definitions>
  <inkml:trace contextRef="#ctx0" brushRef="#br0">21 4 17828,'21'-2'570,"0"1"0,0 0 0,39 5 0,-23-2-128,158 12 641,-141-7-844,82 20 0,-127-25-236,-1 0-1,0 1 0,-1 0 0,1 0 0,0 1 0,-1 0 0,0 0 0,0 1 1,9 6-1,-14-8-4,0-1 0,0 1-1,0-1 1,0 1 0,0 0 0,-1 0 0,1 0 0,-1 0 0,0 0 0,0 0 0,0 0 0,0 1 0,-1-1 0,1 0 0,-1 0 0,0 1-1,0-1 1,0 0 0,0 1 0,0-1 0,-1 0 0,0 1 0,1-1 0,-1 0 0,0 0 0,-2 3 0,-4 10-5,0-1 0,-1 0-1,-1-1 1,0 0 0,-1 0 0,-1-1 0,-21 22 0,-98 78 70,119-104-49,-371 275 238,349-260-194,18-11-20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1.615"/>
    </inkml:context>
    <inkml:brush xml:id="br0">
      <inkml:brushProperty name="width" value="0.025" units="cm"/>
      <inkml:brushProperty name="height" value="0.025" units="cm"/>
    </inkml:brush>
  </inkml:definitions>
  <inkml:trace contextRef="#ctx0" brushRef="#br0">72 1 16347,'-8'28'1846,"4"-10"-1631,-12 41 372,1 2 1,4-1-1,-6 82 1,17-133-537,-1-1 0,2 1 1,-1 0-1,1-1 1,3 14-1,-4-20-38,1-1 0,-1 0-1,1 1 1,-1-1 0,1 0 0,-1 1 0,1-1-1,0 0 1,0 0 0,0 0 0,-1 0 0,1 0-1,0 0 1,0 0 0,0 0 0,1 0 0,-1 0-1,0-1 1,0 1 0,0 0 0,1-1 0,-1 1-1,0-1 1,1 1 0,-1-1 0,0 0 0,1 1-1,-1-1 1,0 0 0,1 0 0,-1 0 0,1 0 0,-1 0-1,0 0 1,1-1 0,-1 1 0,0 0 0,1-1-1,-1 1 1,0-1 0,1 1 0,1-2 0,8-3 58,0-1 1,0 0-1,0-1 1,-1-1 0,0 1-1,13-13 1,51-59 256,-69 73-304,85-108 384,-36 42-144,-53 70-246,1 0 0,-1 0 0,1 0 1,0 0-1,-1 0 0,1 0 0,0 0 0,0 1 0,0-1 0,1 1 0,-1-1 0,0 1 0,3-1 0,-5 2-12,1 0-1,-1 0 0,1 0 0,-1 0 0,0 0 1,1 0-1,-1 0 0,0 1 0,1-1 1,-1 0-1,0 0 0,1 0 0,-1 1 0,0-1 1,0 0-1,1 0 0,-1 1 0,0-1 1,0 0-1,1 1 0,-1-1 0,0 0 1,0 1-1,0-1 0,0 0 0,1 1 0,-1-1 1,0 0-1,0 1 0,3 23 89,-7 45 30,2-48-105,0 0 1,2 0-1,0 0 0,2 0 1,3 22-1,-4-40-17,0-1 0,-1 1 0,1-1-1,0 1 1,0-1 0,1 1 0,-1-1-1,0 0 1,1 1 0,-1-1 0,1 0 0,0 0-1,0 0 1,0 0 0,0 0 0,0-1-1,0 1 1,0-1 0,0 1 0,1-1-1,-1 0 1,1 0 0,-1 0 0,1 0-1,-1 0 1,1-1 0,0 1 0,-1-1-1,1 1 1,0-1 0,-1 0 0,1 0-1,0 0 1,-1-1 0,1 1 0,2-1-1,8-2 2,0 0-1,0-1 0,-1 0 1,0-1-1,0-1 0,13-7 1,29-22 10,-3-2 1,-1-2 0,46-48-1,-93 84-13,4-3 2,-3 2 0,0 0 0,0 1 0,0-1 1,0 1-1,0 0 0,1 1 0,8-5 0,-13 7 0,1 0-1,-1 0 1,1-1-1,-1 1 1,1 0-1,-1 0 1,1 0-1,-1 0 1,1 0-1,-1 0 1,1 0 0,0 0-1,-1 0 1,1 0-1,-1 0 1,1 0-1,-1 0 1,1 0-1,-1 1 1,1-1-1,-1 0 1,1 0-1,-1 0 1,1 1 0,-1-1-1,0 0 1,1 1-1,-1-1 1,1 0-1,-1 1 1,1 0-1,-1 0 2,1 1 1,0-1-1,-1 1 0,1-1 0,-1 1 0,1 0 1,-1-1-1,0 1 0,0-1 0,0 3 0,-4 40 42,-1-18-119,-1 0 0,-1-1-1,-1 1 1,-22 43-1,30-68 62,-1 1-1,0-1 0,0 1 0,0-1 0,0 0 0,0 1 0,0-1 0,0 0 0,0 0 1,-1 0-1,1 0 0,0 0 0,-1 0 0,1 0 0,0-1 0,-3 2 0,-2-14-127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2.002"/>
    </inkml:context>
    <inkml:brush xml:id="br0">
      <inkml:brushProperty name="width" value="0.025" units="cm"/>
      <inkml:brushProperty name="height" value="0.025" units="cm"/>
    </inkml:brush>
  </inkml:definitions>
  <inkml:trace contextRef="#ctx0" brushRef="#br0">1 1 17228,'3'1'1528,"5"12"-1072,2 4-176,11-1 440,6 0-888,11-3 288,8 1 40,15-2-288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2.401"/>
    </inkml:context>
    <inkml:brush xml:id="br0">
      <inkml:brushProperty name="width" value="0.025" units="cm"/>
      <inkml:brushProperty name="height" value="0.025" units="cm"/>
    </inkml:brush>
  </inkml:definitions>
  <inkml:trace contextRef="#ctx0" brushRef="#br0">369 1 18004,'-107'49'4188,"91"-41"-3608,1 1 0,0 1 0,1 1 0,-20 17 0,33-27-583,1 0-1,-1-1 1,0 1 0,0 0-1,1 0 1,-1 0 0,1-1-1,-1 1 1,1 0 0,-1 0-1,1 0 1,-1 0 0,1 0-1,0 0 1,-1 0 0,1 0-1,0 0 1,0 0 0,0 0-1,0 0 1,0 0 0,0 0-1,0 0 1,0 0 0,0 0-1,1 0 1,-1 0 0,0 0-1,1 0 1,-1 0 0,0 0-1,1 0 1,-1-1 0,1 1-1,0 0 1,-1 0 0,1 0-1,0-1 1,0 2 0,5 3-183,0-1-1,-1 1 1,2-1 0,10 5 0,-2 0-70,3 3-141,0 0-1,32 31 1,-44-38 363,0 1 0,-1 0 0,0 1 0,0-1-1,-1 1 1,0 0 0,0 0 0,0 0 0,-1 1-1,0-1 1,3 13 0,-6-17 54,1 0 0,-1 0 0,0 1 0,0-1 0,0 0 0,0 0 0,0 0 0,-1 0-1,1 0 1,-1 0 0,0 0 0,0 0 0,0 0 0,-1 0 0,-2 4 0,1-2 38,0-1 0,0 0-1,0-1 1,-1 1 0,0 0 0,0-1 0,0 0 0,-8 5-1,-3-1 89,1 0-1,-1-1 1,-1 0-1,1-1 1,-19 3-1,20-5-6,0-1-1,0 1 0,-1-2 0,1 0 0,-1-1 1,1-1-1,0 0 0,-1 0 0,1-2 1,-16-4-1,-2-10 16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2.996"/>
    </inkml:context>
    <inkml:brush xml:id="br0">
      <inkml:brushProperty name="width" value="0.025" units="cm"/>
      <inkml:brushProperty name="height" value="0.025" units="cm"/>
    </inkml:brush>
  </inkml:definitions>
  <inkml:trace contextRef="#ctx0" brushRef="#br0">277 195 13643,'4'-10'889,"1"-2"-123,0 0 1,4-16 0,-8 26-585,-1 0 1,1 0-1,-1 0 1,0-1-1,1 1 1,-1 0-1,0 0 1,0 0-1,-1-1 1,1 1-1,0 0 1,-1 0-1,1 0 1,-1-1-1,0 1 1,1 0-1,-1 0 1,0 0-1,0 0 1,-2-2-1,2 3-65,-1 0-1,1 0 0,0 0 0,0 1 0,-1-1 0,1 0 1,-1 1-1,1-1 0,-1 1 0,1-1 0,-1 1 0,1-1 1,-1 1-1,1 0 0,-1 0 0,1 0 0,-1 0 0,1 0 1,-1 0-1,1 1 0,-1-1 0,1 0 0,-1 1 0,-2 0 1,-3 2 116,1 0 1,0 0 0,-1 0 0,-7 7-1,-8 7-115,1 1 0,1 1 0,1 0 0,1 2 0,0 0 0,2 2 0,0-1 0,1 2 1,-11 26-1,22-42-140,1 0 0,-1 0 0,2 0 0,-1 0 1,1 0-1,0 1 0,1-1 0,-1 13 0,2-19 8,0 0-1,1-1 0,-1 1 0,0 0 1,0-1-1,1 1 0,-1-1 1,1 1-1,-1-1 0,1 1 0,0-1 1,0 1-1,0-1 0,-1 1 0,1-1 1,1 0-1,-1 0 0,0 1 1,2 1-1,0-2-11,-1 0 0,1 0 1,-1-1-1,1 1 0,-1 0 0,1-1 1,0 0-1,-1 1 0,1-1 1,-1 0-1,1 0 0,0-1 0,-1 1 1,1 0-1,-1-1 0,6-1 0,7-3-178,0-1 0,0-1 0,0 0 0,27-17 0,50-43-627,-42 23 280,-31 27 90,25-18 0,-42 33 416,0 1 0,0-1 1,0 1-1,0 0 0,0 0 0,0 0 1,0 0-1,0 1 0,1-1 1,-1 1-1,3-1 0,-4 1 30,0 0 0,0 0-1,0 0 1,0 1 0,0-1 0,0 0 0,0 1-1,-1-1 1,1 1 0,0-1 0,0 1-1,-1-1 1,1 1 0,0-1 0,0 1 0,-1 0-1,1-1 1,-1 1 0,1 0 0,-1 0-1,1-1 1,-1 1 0,1 0 0,-1 0 0,0 0-1,1 0 1,-1 0 0,0-1 0,0 1-1,1 0 1,-1 0 0,0 2 0,1 6-67,0 1-1,-1 0 1,0-1 0,0 1 0,-3 19-1,-16 52-30,10-44 137,-28 109 844,-6-3 0,-90 203 1,124-327-792,-32 63 201,37-76-252,0 1-1,-1-1 1,1 1-1,-1-1 1,-1-1-1,1 1 1,-1-1-1,-12 9 1,16-13-22,1 0 1,0-1-1,0 1 1,-1 0-1,1-1 1,-1 1-1,1-1 1,0 1-1,-1-1 1,1 0-1,-1 1 1,1-1-1,-1 0 1,1 0-1,-3 0 1,4-1-3,-1 1 0,0 0 0,1-1 0,-1 1 0,0 0-1,1-1 1,-1 1 0,0-1 0,1 1 0,-1-1 0,1 1 0,-1-1 0,1 1 0,-1-1 0,1 0 0,-1 1 0,1-1 0,-1 0 0,1 1 0,0-1 0,-1-1 0,0-2-7,0-1 1,1 0-1,-1 0 0,1 1 1,0-1-1,0 0 1,1 1-1,-1-1 1,2-5-1,10-37-184,1 2 1,3 0-1,1 0 0,2 2 0,43-71 0,151-194-795,-191 278 908,226-265-366,-199 240 465,-39 43-19,7-6 20,-1-1-1,-1 0 0,0-1 0,13-26 0,-28 45-19,1 1 0,-1-1 0,1 0 1,-1 0-1,1 0 0,-1 0 0,1 0 0,-1 0 1,0 0-1,0 0 0,0 0 0,1 0 0,-1 0 1,0 0-1,0 0 0,0 0 0,0 0 0,-1 0 1,1 0-1,0 0 0,0 0 0,-1-1 0,0 1 1,1 1-1,-1-1 1,0 1-1,0-1 1,1 1-1,-1 0 1,0-1-1,0 1 1,1 0-1,-1 0 1,0 0-1,0-1 0,0 1 1,1 0-1,-1 0 1,0 0-1,0 0 1,0 0-1,0 1 1,-1-1-1,-8 2 49,1 1 1,-1 0-1,-12 6 0,17-7-7,-15 7 71,2 0-1,-1 1 1,1 1 0,1 1-1,0 1 1,1 0-1,-17 17 1,24-20-47,0 0 0,1 0 0,1 1 1,-1 0-1,-7 16 0,12-20-40,0 1-1,0-1 0,1 0 1,0 1-1,0-1 1,1 1-1,0 0 1,0 0-1,1 14 1,0-19-49,1 1 1,-1-1 0,1 1 0,0-1 0,0 1 0,0-1 0,0 1 0,0-1 0,1 0 0,0 0-1,0 0 1,0 0 0,0 0 0,0 0 0,0 0 0,1-1 0,3 4 0,-2-3-84,1 0 0,0 0 1,0 0-1,0-1 0,0 1 1,1-1-1,-1-1 1,0 1-1,12 1 0,1-1-145,0-1-1,0-1 0,-1 0 0,1-2 1,35-6-1,12-11-240,3-9-115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1.303"/>
    </inkml:context>
    <inkml:brush xml:id="br0">
      <inkml:brushProperty name="width" value="0.05" units="cm"/>
      <inkml:brushProperty name="height" value="0.05" units="cm"/>
    </inkml:brush>
  </inkml:definitions>
  <inkml:trace contextRef="#ctx0" brushRef="#br0">58 100 19324,'4'-4'434,"11"-12"784,1 0 1,29-22 0,-41 35-1064,0 0-1,0 1 1,0-1-1,0 1 1,0 0 0,1 0-1,-1 0 1,0 1-1,1-1 1,0 1-1,-1 0 1,1 1 0,0-1-1,-1 1 1,1 0-1,0 0 1,-1 0 0,1 1-1,5 0 1,-8 0-128,0 0 0,0 0 0,0 0 0,0 0 0,0 0 1,0 1-1,0-1 0,0 0 0,0 1 0,0-1 0,-1 1 1,1 0-1,-1 0 0,1 0 0,-1-1 0,0 1 0,0 0 0,0 1 1,0-1-1,0 0 0,0 0 0,0 0 0,-1 1 0,1-1 0,-1 0 1,0 0-1,1 1 0,-1-1 0,0 0 0,0 1 0,-1-1 1,0 3-1,0 3-16,0-1 0,-1 1 0,0-1 0,0 0 0,-1 0 0,0 0 1,-1 0-1,-6 11 0,-9 7 15,-2-2-1,-1 0 1,0-1 0,-51 37 0,13-10 18,58-47-40,0-1-1,0 1 1,0 0 0,0 0-1,0 0 1,1 0-1,-1 0 1,1 1 0,-1-1-1,1 0 1,-2 5-1,3-6-2,0-1 0,0 1 1,0-1-1,0 1 0,0-1 0,0 1 0,0-1 0,0 1 0,0-1 0,0 0 0,0 1 0,0-1 0,0 1 0,1-1 0,-1 1 0,0-1 0,0 0 0,1 1 0,-1-1 0,0 0 0,1 1 0,-1-1 0,0 0 0,1 1 0,-1-1 0,2 1 1,0 0 0,-1 0-1,1-1 1,0 1 0,0 0-1,-1-1 1,1 0 0,0 1-1,3-1 1,18 1-222,0 0 0,0-2 0,0 0 0,0-2 0,0-1 0,-1 0 0,1-2 0,-1 0 0,-1-2-1,23-10 1,-24 5-181,-7 0-134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3.414"/>
    </inkml:context>
    <inkml:brush xml:id="br0">
      <inkml:brushProperty name="width" value="0.025" units="cm"/>
      <inkml:brushProperty name="height" value="0.025" units="cm"/>
    </inkml:brush>
  </inkml:definitions>
  <inkml:trace contextRef="#ctx0" brushRef="#br0">365 1 15675,'-15'0'288,"-1"1"-1,1 1 1,-1 0-1,1 1 1,0 1 0,0 0-1,0 1 1,1 1-1,-1 0 1,1 1-1,1 1 1,-15 9-1,13-6-38,0 0 0,1 0 0,0 1 0,1 1 0,0 1 0,1 0 0,1 0 0,0 1 0,-16 30 0,24-40-197,1-1 0,1 1 0,-1-1 0,1 1 0,-1 0 0,1-1 0,1 1 0,-1 0 0,1 9 0,0-12-49,0 0 0,0-1-1,1 1 1,-1 0 0,1 0-1,-1 0 1,1-1 0,0 1-1,0 0 1,0-1 0,0 1-1,0-1 1,0 1 0,0-1-1,0 1 1,1-1 0,-1 0-1,1 0 1,-1 1 0,1-1-1,-1 0 1,1 0 0,-1-1-1,1 1 1,0 0 0,0 0-1,3 0 1,9 1-97,1 0 1,0-1-1,0 0 0,-1-1 0,1-1 1,0 0-1,0-1 0,15-5 0,24-1-177,-28 5 143,55-4-225,-73 7 341,-1 0-1,1 0 0,0 1 0,0 0 1,-1 0-1,1 1 0,12 5 0,-19-7 24,0 1-1,0-1 0,-1 0 0,1 1 0,0-1 0,-1 1 0,1-1 1,0 1-1,-1-1 0,1 1 0,-1-1 0,1 1 0,-1-1 0,1 1 1,-1 0-1,1-1 0,-1 1 0,0 0 0,1 0 0,-1-1 0,0 1 1,0 0-1,1 0 0,-1 0 0,0-1 0,0 1 0,0 0 0,0 0 1,0 0-1,0-1 0,0 1 0,0 0 0,-1 0 0,1-1 0,0 1 1,0 0-1,-1 0 0,1 0 0,0-1 0,-1 1 0,1 0 1,-1-1-1,1 1 0,-1 0 0,1-1 0,-1 1 0,0 0 0,-3 4 81,0-1 0,-1 0 0,1 0 0,-1 0 0,-5 3 0,-17 9 63,-1-1 0,0-2 1,0-1-1,-2-1 0,1-2 0,-1 0 1,-1-2-1,1-2 0,-36 3 1,47-9-441,19 1 274,0 0 0,-1 0-1,1 0 1,0 0-1,-1 0 1,1 0 0,0 0-1,-1 0 1,1 0-1,0 0 1,-1 0 0,1 0-1,0 0 1,-1 0 0,1 0-1,0-1 1,-1 1-1,1 0 1,0 0 0,0 0-1,-1 0 1,1-1-1,0 1 1,0 0 0,-1 0-1,1-1 1,0 1-1,0 0 1,-1 0 0,1-1-1,0 1 1,0 0 0,0-1-1,0 1 1,0 0-1,0-1 1,-1 1 0,1 0-1,0 0 1,0-1-1,0 1 1,0 0 0,0-1-1,0 1 1,0 0-1,0-1 1,0 1 0,1 0-1,-1-1 1,0 1 0,0-1-1,7-7-500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4.214"/>
    </inkml:context>
    <inkml:brush xml:id="br0">
      <inkml:brushProperty name="width" value="0.025" units="cm"/>
      <inkml:brushProperty name="height" value="0.025" units="cm"/>
    </inkml:brush>
  </inkml:definitions>
  <inkml:trace contextRef="#ctx0" brushRef="#br0">347 93 19380,'1'-2'109,"0"0"-1,0 0 0,0 0 1,0 0-1,0 0 1,-1 0-1,1 0 1,-1 0-1,1-1 0,-1 1 1,0 0-1,0 0 1,0 0-1,0-1 1,0 1-1,0 0 0,0 0 1,-1-1-1,0 1 1,0-3-1,-1 3-41,1 0 1,0 0-1,-1 1 1,1-1-1,-1 0 1,0 1-1,0-1 0,1 1 1,-1-1-1,0 1 1,0 0-1,0 0 1,0 0-1,-1 0 0,1 0 1,0 1-1,0-1 1,0 0-1,-1 1 1,-3-1-1,-1 1 37,-1 0 0,1 0 0,-1 1 0,1 0 0,-1 1 0,1-1 0,-1 1 0,1 0 0,0 1 0,0 0 0,0 0 0,0 1 0,1 0 0,-9 6 0,-3 3-90,0 1 1,1 1-1,-24 27 1,28-26-3,0 0 1,1 0 0,-13 26-1,19-31-9,1 0 0,0 1-1,1-1 1,0 1 0,1 0-1,-4 21 1,7-31-4,-1 0 0,1 0 0,0 0 0,0 0 0,0 0 0,0 1 0,0-1-1,1 0 1,-1 0 0,1-1 0,-1 1 0,1 0 0,0 0 0,0 0 0,-1 0 0,1 0 0,0-1 0,1 1 0,-1 0 0,0-1 0,3 3 0,-2-3-1,0 1 0,0-1 0,1 0 0,-1 0 0,0 0 0,1 0 1,-1-1-1,1 1 0,-1-1 0,1 1 0,-1-1 0,1 0 0,-1 0 1,5 0-1,4-2-6,0 0 0,-1 0-1,1-1 1,-1 0 0,0-1 0,17-8 0,5-6-21,-1-2 1,-1-1-1,45-42 1,-34 23 17,59-73 0,-43 32-97,-65 91 93,-88 121-20,80-107 93,2 1 1,0 0-1,-16 45 1,29-68-49,0 0-1,0 0 1,1 0 0,-1 0-1,0 0 1,1 0 0,-1 0 0,1 0-1,0 1 1,0-1 0,0 0-1,0 0 1,0 0 0,0 0-1,1 1 1,-1-1 0,1 0 0,-1 0-1,1 0 1,0 0 0,0 0-1,0 0 1,0 0 0,1 2-1,1-3 2,-1 0 0,0 1 0,1-1 0,-1 0 1,1 0-1,-1 0 0,1-1 0,-1 1 0,1-1 0,0 1 0,-1-1 0,1 0 0,0 0 0,-1 0 0,1 0 0,0 0 0,-1-1 0,1 1 0,4-2 0,8-2-1,-1-1 0,1 0-1,-1-1 1,0 0 0,13-9 0,66-46-18,-68 44-5,39-32-18,-41 30-13,1 2 0,25-15-1,-48 31 43,0 1 0,0-1-1,0 0 1,0 1-1,0 0 1,0-1 0,0 1-1,1-1 1,-1 1 0,0 0-1,0 0 1,0 0-1,0 0 1,1 0 0,1 0-1,-3 0 3,0 0-1,1 1 0,-1-1 0,0 0 0,1 0 0,-1 1 0,0-1 1,1 0-1,-1 1 0,0-1 0,0 0 0,1 1 0,-1-1 0,0 1 1,0-1-1,0 0 0,0 1 0,1-1 0,-1 1 0,0-1 1,0 0-1,0 1 0,0-1 0,0 1 0,0-1 0,0 1 0,0 0 1,-1 4-1,0 1 1,-1-1 0,1 1-1,-5 8 1,5-11 3,-11 28 30,2-7 62,-10 37-1,19-60-87,1 0 0,0 0 0,-1 0 1,1 0-1,0 0 0,0 0 0,0 0 0,0 0 1,0 0-1,0 0 0,0 0 0,0 0 1,0 0-1,0 0 0,1-1 0,-1 1 0,0 0 1,1 0-1,-1 0 0,1 2 0,0-3-1,0 0-1,-1 1 0,1-1 0,0 0 1,-1 0-1,1 1 0,0-1 1,-1 0-1,1 0 0,0 0 0,-1 0 1,1 0-1,0 0 0,0 0 0,-1 0 1,1 0-1,0 0 0,-1 0 1,1 0-1,0-1 0,0 1 0,6-3 17,0 0 0,-1 0 0,13-9 0,-18 11-24,59-42-12,-37 25-67,0 2-1,38-21 0,-42 32-15,-19 5 95,0 0 0,1 0 1,-1 1-1,0-1 0,1 0 0,-1 0 1,0 0-1,1 0 0,-1 0 0,0 1 1,1-1-1,-1 0 0,0 0 0,0 0 1,1 1-1,-1-1 0,0 0 0,0 0 1,0 1-1,1-1 0,-1 0 1,0 1-1,0-1 0,0 0 0,0 0 1,0 1-1,0-1 0,1 0 0,-1 1 1,0 4 0,-1-1 0,1 0 0,-1 0 0,0 1 1,0-1-1,-2 6 0,2-7 9,0 0-1,0 0 1,0 1 0,0-1-1,1 0 1,-1 1 0,1-1-1,0 1 1,0 5 0,1-8-6,-1-1 0,1 1 0,-1-1 1,1 1-1,-1-1 0,1 1 0,-1-1 0,1 1 1,-1-1-1,1 0 0,0 1 0,-1-1 0,1 0 1,0 0-1,-1 1 0,1-1 0,0 0 0,-1 0 1,1 0-1,0 0 0,-1 0 0,1 0 0,0 0 1,0 0-1,-1 0 0,1 0 0,0 0 0,-1-1 1,2 1-1,22-8-8,-23 8 3,39-18-259,37-23 0,31-15-461,-104 55 685,-1-1-1,1 1 0,-1 0 1,1 0-1,0 0 1,-1 0-1,1 1 1,0-1-1,4 1 1,-8 0 30,1 0 1,0 1 0,0-1 0,-1 0 0,1 0 0,0 1-1,-1-1 1,1 0 0,0 1 0,-1-1 0,1 0 0,0 1-1,-1-1 1,1 1 0,-1-1 0,1 1 0,-1-1 0,1 1-1,0 0 1,0 1 6,-1-1 0,1 1 0,-1-1 1,0 0-1,1 1 0,-1-1 0,0 1 0,0-1 0,0 1 0,0-1 0,0 1 0,0-1 1,0 3-1,-5 14 116,0 1 1,-1-2-1,-1 1 0,0-1 1,-12 19-1,-11 28 337,26-54-388,1-5-53,1-1 0,0 1 0,0-1 0,1 1 0,-1 0-1,1 0 1,0 0 0,0 0 0,1 0 0,-1 0 0,2 6 0,-1-11-44,0 1 1,0-1-1,1 1 1,-1-1 0,0 0-1,1 1 1,-1-1-1,1 1 1,-1-1 0,0 1-1,1-1 1,-1 0 0,1 1-1,-1-1 1,1 0-1,-1 0 1,1 1 0,-1-1-1,1 0 1,0 0-1,-1 0 1,1 0 0,-1 0-1,1 0 1,-1 0-1,1 0 1,0 0 0,-1 0-1,1 0 1,-1 0-1,1 0 1,-1 0 0,1 0-1,0 0 1,-1-1 0,1 1-1,-1 0 1,1 0-1,-1-1 1,1 1 0,0-1-1,21-13-412,3-11 54,4-10-146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4.760"/>
    </inkml:context>
    <inkml:brush xml:id="br0">
      <inkml:brushProperty name="width" value="0.025" units="cm"/>
      <inkml:brushProperty name="height" value="0.025" units="cm"/>
    </inkml:brush>
  </inkml:definitions>
  <inkml:trace contextRef="#ctx0" brushRef="#br0">368 33 15379,'12'-27'2034,"-11"21"-810,-8 19 383,-130 281 1739,119-248-2952,3 0 0,1 1 0,3 1 0,-9 80 0,19-123-372,0 11 85,0 0 1,2 17-1,-1-30-121,0-1 0,0 1 0,1-1 0,-1 1 0,1-1 0,-1 1 0,1 0 1,0-1-1,0 0 0,0 1 0,0-1 0,1 0 0,-1 1 0,1-1 0,-1 0 0,1 0 0,0 0 0,0 0 0,-1-1 0,4 3 0,-5-4-10,1 0 0,-1 0 1,0 0-1,1 1 0,-1-1 1,1 0-1,-1 0 0,1 0 0,-1 0 1,1 0-1,-1 0 0,1 0 1,-1 0-1,1 0 0,-1 0 1,1 0-1,-1 0 0,1-1 0,-1 1 1,0 0-1,1 0 0,-1 0 1,1-1-1,-1 1 0,1 0 0,-1 0 1,0-1-1,1 1 0,-1 0 1,0-1-1,1 1 0,-1 0 0,0-1 1,0 1-1,1-1 0,-1 1 1,0-1-1,0 1 0,0 0 1,1-1-1,-1 1 0,0-1 0,0 1 1,0-1-1,0 1 0,0-1 1,3-26-960,-2 25 901,-2-17-567,0 0-1,0 0 1,-2 0 0,-1 0 0,0 0 0,-1 0 0,-10-21 0,0 4-593,-1 0 1,-33-50 0,47 82 1199,-29-37-516,30 38 604,-1 1-1,0 0 0,0 1 1,0-1-1,0 0 1,-1 0-1,1 1 0,0 0 1,-1-1-1,1 1 1,-1 0-1,1 0 1,-1 0-1,0 0 0,-3 0 1,6 1 14,-1 0-1,1 0 1,-1 0 0,1 0 0,-1 0 0,1 0-1,-1 0 1,1 0 0,-1 0 0,1 0 0,-1 0-1,1 0 1,-1 0 0,1 1 0,-1-1 0,1 0-1,0 0 1,-1 0 0,1 1 0,-1-1-1,1 0 1,0 1 0,-1-1 0,1 0 0,0 1-1,-1-1 1,1 0 0,0 1 0,-1-1 0,1 1-1,0-1 1,0 0 0,0 1 0,-1-1 0,1 1-1,0-1 1,0 1 0,0-1 0,0 1 0,0 0 57,0 0 1,0 0-1,0 0 1,0 0 0,1 0-1,-1 0 1,0 0 0,1 0-1,-1 0 1,1 0-1,-1 0 1,1 0 0,-1 0-1,1-1 1,-1 1 0,1 0-1,1 1 1,10 5 304,-1-1 0,1-1 1,0 0-1,0 0 0,0-1 0,1 0 1,0-2-1,14 3 0,-5-1 16,26 7 9,1-3 1,0-2-1,66 0 1,-109-5-511,0-1 0,0-1 1,-1 1-1,1-1 0,0 0 1,-1 0-1,1-1 0,-1 1 1,1-1-1,-1-1 0,0 1 1,1-1-1,-1 1 0,-1-2 1,6-3-1,1-10-292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5.635"/>
    </inkml:context>
    <inkml:brush xml:id="br0">
      <inkml:brushProperty name="width" value="0.025" units="cm"/>
      <inkml:brushProperty name="height" value="0.025" units="cm"/>
    </inkml:brush>
  </inkml:definitions>
  <inkml:trace contextRef="#ctx0" brushRef="#br0">13 0 16420,'6'2'1776,"-6"6"-1032,5 7-336,-8 11 1521,-2 8-1033,0 9-344,-1 0-200,3 6-304,2-5-152,1-9-640,2-8 1944,3-19-1216,-5-13 32,3-23-24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6.054"/>
    </inkml:context>
    <inkml:brush xml:id="br0">
      <inkml:brushProperty name="width" value="0.025" units="cm"/>
      <inkml:brushProperty name="height" value="0.025" units="cm"/>
    </inkml:brush>
  </inkml:definitions>
  <inkml:trace contextRef="#ctx0" brushRef="#br0">1 4 19892,'7'-4'1537,"-6"7"-1201,-1 4-168,5 9 624,3 1-352,9 6-864,5-1-352,8-2 616,3-3-96,4-4-136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6.462"/>
    </inkml:context>
    <inkml:brush xml:id="br0">
      <inkml:brushProperty name="width" value="0.025" units="cm"/>
      <inkml:brushProperty name="height" value="0.025" units="cm"/>
    </inkml:brush>
  </inkml:definitions>
  <inkml:trace contextRef="#ctx0" brushRef="#br0">268 346 16580,'-11'11'546,"0"-1"0,-2 0 0,1-1 0,-1 0 0,0-1 0,-1-1 0,0 0 0,-19 6 0,13-4-56,0 0 1,0 1-1,-20 15 1,39-24-485,1-1 1,-1 1-1,0-1 1,0 1 0,1 0-1,-1-1 1,0 1 0,0 0-1,1 0 1,-1-1-1,1 1 1,-1 0 0,1 0-1,-1 0 1,1 0-1,0 0 1,-1 1 0,1-2-13,0 1 1,0-1 0,0 1 0,1-1 0,-1 1 0,0-1 0,0 1 0,0-1 0,1 0 0,-1 1 0,0-1 0,0 1 0,1-1 0,-1 0 0,0 1-1,1-1 1,-1 0 0,0 1 0,1-1 0,-1 0 0,1 1 0,-1-1 0,1 0 0,0 0 0,4 3-97,1-1 0,0 0-1,1-1 1,8 2 0,-4-1-10,20 4-220,-1 2 0,1 1 0,40 18-1,-61-22 300,0-1-1,-1 2 0,1-1 1,-2 1-1,1 1 0,0-1 0,-1 1 1,0 1-1,-1 0 0,0 0 1,0 0-1,-1 1 0,10 17 0,-14-22 54,0 1 0,0-1-1,0 0 1,-1 1-1,0-1 1,0 1-1,0 0 1,-1-1-1,1 1 1,-1 0-1,0-1 1,-1 1-1,1 0 1,-1-1-1,0 1 1,-2 7-1,0-6 35,0 0 0,0-1 0,0 1 0,0-1 0,-1 0 0,0 0 0,0 0 0,0-1 0,-1 1 0,0-1 0,-6 4 0,-2 1 124,-1-1 0,-1 0 0,1-1-1,-1 0 1,-1-1 0,1-1 0,-1 0 0,-28 3 0,35-6-93,-1-1 0,1-1 0,-1 0 0,0 0-1,0-1 1,1 0 0,-1-1 0,-16-5 0,23 6-144,0 0 1,-1 0-1,1-1 1,0 1-1,0-1 1,0 0-1,0 0 1,0 0-1,0-1 1,1 1-1,-1-1 1,1 1-1,0-1 1,0 0-1,0 0 1,0 0-1,0 0 1,0 0-1,1 0 1,-1-1-1,1 1 0,0 0 1,0-1-1,1 1 1,-1-1-1,0-5 1,1-2-183,1-1 1,0 1-1,1 0 1,0-1-1,1 1 0,0 0 1,1 1-1,0-1 1,1 1-1,0-1 1,0 1-1,8-9 1,24-35-778</inkml:trace>
  <inkml:trace contextRef="#ctx0" brushRef="#br0" timeOffset="1">812 1 18244,'-48'82'1984,"26"-46"-1500,1 0 0,3 2 0,-16 42 1,25-52-264,2 0 0,0 0 0,2 1 1,2 0-1,0 0 0,2 0 0,3 37 1,0-46-235,1 0 0,1 0 0,0 0 0,2 0 0,0 0 0,1-1 1,1 0-1,1-1 0,0 1 0,25 32 0,-32-48-149,0 0 0,0 0-1,1-1 1,-1 1 0,1-1-1,0 1 1,-1-1 0,1 0-1,6 3 1,-9-5 120,1 0-1,-1 0 1,0 0-1,1 0 1,-1 1 0,0-1-1,1 0 1,-1 0-1,0 0 1,1 0-1,-1 0 1,1 0-1,-1 0 1,0-1 0,1 1-1,-1 0 1,0 0-1,1 0 1,-1 0-1,0 0 1,1 0 0,-1-1-1,0 1 1,0 0-1,1 0 1,-1-1-1,0 1 1,0 0 0,1 0-1,-1-1 1,0 1-1,1-1 1,-1 0-34,1-1 0,-1 0 0,1 0 0,-1 0 0,0 1 0,0-1 0,0 0 0,0 0 0,0 0 0,0-3 0,-7-29-669,-7-7-240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6.900"/>
    </inkml:context>
    <inkml:brush xml:id="br0">
      <inkml:brushProperty name="width" value="0.025" units="cm"/>
      <inkml:brushProperty name="height" value="0.025" units="cm"/>
    </inkml:brush>
  </inkml:definitions>
  <inkml:trace contextRef="#ctx0" brushRef="#br0">24 32 16131,'-20'-17'1617,"17"8"-953,9 3-240,17 6 896,10 5-103,12-1-345,10 2-184,6 0-304,8-2-408,4-3 184,0-1 24,3-8-176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8.010"/>
    </inkml:context>
    <inkml:brush xml:id="br0">
      <inkml:brushProperty name="width" value="0.025" units="cm"/>
      <inkml:brushProperty name="height" value="0.025" units="cm"/>
    </inkml:brush>
  </inkml:definitions>
  <inkml:trace contextRef="#ctx0" brushRef="#br0">329 287 12715,'1'-1'171,"-1"0"0,0-1 0,0 1 0,0 0 0,0 0 0,0-1 0,0 1 0,0 0 0,0-1 0,0 1 0,-1 0 0,1 0 0,-1-1 0,1 1 0,-1 0 0,1 0 0,-1 0 0,1 0 0,-1-1 0,-1 0 0,0 1 4,0 0-1,1 0 0,-1 0 1,0 0-1,0 0 1,0 1-1,0-1 0,0 1 1,0-1-1,0 1 1,0 0-1,0-1 1,-3 1-1,-7 1 151,1-1 0,-1 1 0,0 1 0,1 0 0,0 1 0,-1 0 0,1 1 0,0 0 0,-20 11 0,13-5-160,0 1-1,1 0 1,1 2 0,-28 25 0,39-33-135,0 1 0,0-1 0,0 1 1,1 0-1,0 0 0,0 1 0,1-1 0,-5 12 0,8-17-26,-1 0 0,1-1 0,0 1 1,-1 0-1,1 0 0,0 0 0,0 0 0,0 0 0,0-1 1,0 1-1,0 0 0,0 0 0,0 0 0,0 0 0,1 0 1,-1 0-1,0-1 0,0 1 0,1 0 0,-1 0 0,0 0 1,1-1-1,-1 1 0,1 0 0,-1-1 0,1 1 0,0 0 1,-1-1-1,1 1 0,0 0 0,-1-1 0,1 1 0,0-1 1,0 0-1,-1 1 0,1-1 0,0 1 0,0-1 0,0 0 1,-1 0-1,1 0 0,0 1 0,0-1 0,0 0 0,0 0 1,1 0-1,4 0 9,1 0 1,-1-1 0,0 0-1,12-2 1,10-5 11,1-2 0,-1-1 0,-1-1-1,0-1 1,-1-1 0,31-23 0,-12 5 74,-2-3-1,57-58 0,-22 7 71,-70 76-132,-1 0 0,0-1 0,0 0 0,-1 0 0,0-1 0,6-20 1,-11 23 62,-8 15-64,-11 21-23,-74 142-2,80-142-10,1 1 0,1 1 1,1 0-1,-6 41 0,13-64-1,2 1 0,-1 0 0,1 0 0,0-1 0,0 1 0,1 0 0,0-1 0,0 1 0,0 0 0,3 6 0,-2-10 0,-1 0 0,1 0-1,-1 0 1,1-1 0,0 1 0,0 0-1,0-1 1,1 0 0,-1 1-1,1-1 1,-1 0 0,1 0 0,-1-1-1,1 1 1,0 0 0,0-1-1,0 0 1,0 0 0,0 0-1,0 0 1,0 0 0,6 0 0,3 0 0,0 0 0,0-2 0,0 1 1,0-1-1,0-1 0,-1 0 0,1-1 1,0 0-1,-1-1 0,0-1 0,0 1 1,20-12-1,-6 1 4,-1-1 0,0-1-1,-1-1 1,24-24 0,-9 0 9,-35 39-9,-1-1-1,0 1 1,0 0-1,0-1 0,-1 1 1,1-1-1,-1 0 0,0 0 1,0 1-1,0-1 0,1-7 1,-2 11-4,0-1-1,0 0 1,0 0 0,0 0 0,0 0 0,0 0 0,-1 0 0,1 0 0,0 1 0,0-1 0,-1 0 0,1 0 0,0 0 0,-1 1 0,1-1 0,-1 0 0,1 0 0,-1 1 0,0-1 0,1 0 0,-1 1 0,1-1 0,-1 0 0,-1 0 0,0 0 0,0 1 0,1-1 0,-1 1 0,0-1 0,0 1 0,0-1 0,0 1 0,1 0 0,-1 0 0,0 0 0,-2 0 0,-5 2 1,1-1 0,1 1 1,-1 0-1,-13 5 0,11-2 2,-1 0-1,1 0 1,0 0 0,0 2 0,0-1 0,1 1-1,0 0 1,1 1 0,-1 0 0,2 1-1,-10 11 1,16-19-1,0 0 0,0 0 1,1 0-1,-1 0 0,0 0 0,1 0 0,-1 0 0,1 1 0,-1-1 0,1 0 1,-1 0-1,1 1 0,0-1 0,0 0 0,0 1 0,-1-1 0,1 0 0,0 0 0,1 1 1,-1-1-1,0 0 0,0 1 0,1-1 0,-1 0 0,0 0 0,1 1 0,-1-1 1,1 0-1,0 0 0,-1 0 0,1 0 0,0 0 0,0 0 0,-1 0 0,1 0 0,0 0 1,0 0-1,0 0 0,0 0 0,1-1 0,-1 1 0,0 0 0,0-1 0,0 1 1,2 0-1,7 2 3,0 0 1,0-1-1,1 0 1,18 0-1,-15 0-4,40 3 24,152 22-267,-177-21 67,-1 1 1,1 1-1,-1 2 1,51 25-1,-77-34 161,0 0 0,0 1-1,0-1 1,0 1 0,0-1 0,0 1-1,0-1 1,-1 1 0,1 0 0,-1 0 0,3 4-1,-5-6 59,-1-1 0,1 1-1,-1-1 1,1 1-1,-1-1 1,1 0 0,0 0-1,-1 1 1,1-1-1,0 0 1,0 0 0,0 0-1,0-1 1,0 1-1,0 0 1,0 0 0,-1-2-1,-17-27 526,16 24-433,-5-9 25,0 0 0,1 0-1,1-1 1,1 0 0,0 0 0,1 0-1,1-1 1,-2-31 0,4 47-208,1 0 1,0 0-1,0 0 1,0 0-1,0 0 0,0 0 1,0-1-1,0 1 1,0 0-1,0 0 0,0 0 1,1 0-1,-1 0 1,0 0-1,1 0 0,-1 0 1,1 0-1,-1 0 1,1 0-1,0 0 0,-1 0 1,1 0-1,0 0 1,0 0-1,0 1 0,-1-1 1,1 0-1,0 0 1,0 1-1,0-1 0,0 1 1,0-1-1,0 1 1,2-1-1,2 1-103,-1 0 1,1 0-1,0 0 1,0 1-1,0 0 0,-1 0 1,6 1-1,-8-1 175,32 6-572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8.554"/>
    </inkml:context>
    <inkml:brush xml:id="br0">
      <inkml:brushProperty name="width" value="0.025" units="cm"/>
      <inkml:brushProperty name="height" value="0.025" units="cm"/>
    </inkml:brush>
  </inkml:definitions>
  <inkml:trace contextRef="#ctx0" brushRef="#br0">157 1 16676,'-1'15'610,"-1"0"-1,-1 0 1,0 0 0,-1-1 0,-1 1 0,-7 15 0,2-2 487,-11 29 105,-5 9-311,4 1 0,-22 113 1,42-169-855,1 1 0,0 0 1,2 13-1,-1-23-45,0 1-1,0-1 1,1 0-1,-1 1 0,1-1 1,0 0-1,-1 0 1,1 0-1,0 1 0,2 1 1,-2-3-9,-1-1 0,1 1 0,-1 0 0,1-1 0,0 1 0,-1-1 0,1 1 0,0-1 0,-1 0 0,1 1 0,0-1 0,0 0 0,-1 1 0,1-1 0,0 0 0,0 0 0,0 0 0,-1 0 0,1 0 0,0 0 0,0 0 0,0 0 0,0 0 0,-1 0 0,1 0 0,0 0 0,0 0 0,1-1 0,1-1-91,0 1-1,0-1 1,0 0-1,0 0 1,0 0 0,0 0-1,-1 0 1,1-1-1,-1 1 1,0-1 0,1 1-1,-1-1 1,2-5-1,3-3-346,-1 0 0,6-18 0,-3 3 25,-1-1 0,7-42 0,-6-5-393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8.974"/>
    </inkml:context>
    <inkml:brush xml:id="br0">
      <inkml:brushProperty name="width" value="0.025" units="cm"/>
      <inkml:brushProperty name="height" value="0.025" units="cm"/>
    </inkml:brush>
  </inkml:definitions>
  <inkml:trace contextRef="#ctx0" brushRef="#br0">15 24 15091,'15'0'1785,"6"9"-777,3-1-272,17 2 1184,4-1-447,14-5-289,4 0-88,3-5-296,3-3-184,-6-5-487,-3 2-354,-14-2-863,-10-1-296,-23 0 1056,-9 0-272,-14 3-232</inkml:trace>
  <inkml:trace contextRef="#ctx0" brushRef="#br0" timeOffset="1">1 417 16836,'31'7'2016,"22"-6"-1080,9-4-312,13-4 897,5-1-121,3-2-432,-1-2-336,-16 2-880,-8 3-528,-25 1 696,-14 6-208,-19 4-144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1.723"/>
    </inkml:context>
    <inkml:brush xml:id="br0">
      <inkml:brushProperty name="width" value="0.05" units="cm"/>
      <inkml:brushProperty name="height" value="0.05" units="cm"/>
    </inkml:brush>
  </inkml:definitions>
  <inkml:trace contextRef="#ctx0" brushRef="#br0">1 14 16428,'0'1'1344,"14"0"-984,6-1-176,13 2 200,6-2 408,7-3-640,7-1 8,4-6-104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9.348"/>
    </inkml:context>
    <inkml:brush xml:id="br0">
      <inkml:brushProperty name="width" value="0.025" units="cm"/>
      <inkml:brushProperty name="height" value="0.025" units="cm"/>
    </inkml:brush>
  </inkml:definitions>
  <inkml:trace contextRef="#ctx0" brushRef="#br0">1 196 18220,'9'27'1784,"22"-23"-1184,9-4-248,19-11 713,5-8-289,14-11-992,-1-6-784,1-8 912,-7-1-272,-9 4-169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09.739"/>
    </inkml:context>
    <inkml:brush xml:id="br0">
      <inkml:brushProperty name="width" value="0.025" units="cm"/>
      <inkml:brushProperty name="height" value="0.025" units="cm"/>
    </inkml:brush>
  </inkml:definitions>
  <inkml:trace contextRef="#ctx0" brushRef="#br0">0 159 14947,'14'2'1267,"-1"0"-1,1-1 1,0-1-1,20-1 1,-18 0-481,0 1 1,28 3 0,-34-1-659,-1 0 0,0 1 0,0 0 0,0 0 1,0 1-1,0 1 0,-1-1 0,1 1 0,10 9 1,-16-12-116,-1 0 1,1 0 0,0 1 0,-1-1 0,0 1 0,1-1 0,-1 1-1,0 0 1,-1 0 0,1 0 0,0 0 0,-1 0 0,0 1 0,1-1-1,-1 0 1,-1 1 0,1-1 0,0 0 0,-1 1 0,0-1 0,0 1 0,0-1-1,0 1 1,0-1 0,-1 1 0,1-1 0,-1 0 0,0 1 0,-2 4-1,-4 1 150,0-12 135,5 1-256,1 1 1,0-1-1,0 0 0,1 1 0,-1-1 1,0 0-1,1 0 0,-1 0 0,1 1 1,-1-4-1,-1-30 239,2 0 1,1 0-1,1 1 1,2-1-1,15-58 0,-19 92-285,1-1 0,-1 1 0,0 0 0,1 0 0,-1 0-1,1 0 1,-1 0 0,1 0 0,-1 0 0,1 0 0,0 0 0,-1 0 0,1 0-1,0 0 1,0 0 0,0 1 0,-1-1 0,1 0 0,0 1 0,0-1-1,0 0 1,0 1 0,1-1 0,-1 1 0,0 0 0,0-1 0,0 1-1,0 0 1,0 0 0,0 0 0,1-1 0,-1 1 0,0 0 0,0 1 0,2-1-1,4 1-152,0 1-1,-1 0 0,1 1 1,0-1-1,6 5 0,8 2-475,14 1-74,0-1 0,0-1 0,1-2 1,37 1-1,-6-3-193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0.162"/>
    </inkml:context>
    <inkml:brush xml:id="br0">
      <inkml:brushProperty name="width" value="0.025" units="cm"/>
      <inkml:brushProperty name="height" value="0.025" units="cm"/>
    </inkml:brush>
  </inkml:definitions>
  <inkml:trace contextRef="#ctx0" brushRef="#br0">334 76 15667,'-12'0'443,"-1"-1"-1,1 2 1,-1-1-1,1 2 1,0 0-1,-1 0 1,1 1-1,0 1 1,1 0-1,-1 0 1,-18 11-1,15-7-158,1 0 1,1 1-1,0 1 0,0 0 0,0 1 0,2 0 0,-1 1 0,-13 18 0,21-25-228,1 0-1,0 0 0,0 0 0,0 0 0,1 1 1,0-1-1,0 1 0,0 0 0,0-1 1,1 1-1,0 0 0,0 0 0,1 0 0,0 0 1,0 9-1,2-6-28,0 0-1,1 0 1,0 0 0,0 0 0,1 0-1,0-1 1,1 0 0,0 1 0,6 7-1,21 28 27,-8-11-62,39 68 0,-58-92-7,0 1 0,-1 0 1,0 1-1,-1-1 0,0 1 1,-1-1-1,0 1 0,0 0 1,-1 0-1,-1 0 0,0-1 1,-1 14-1,-1-17 15,0 0 0,-1 0 0,0 0 0,0 0 1,0 0-1,-1 0 0,0-1 0,0 0 0,-1 0 0,1 0 0,-2 0 0,1-1 1,0 0-1,-1 0 0,0 0 0,0-1 0,0 1 0,-1-2 0,0 1 0,1-1 1,-1 0-1,-1 0 0,1-1 0,0 0 0,-14 2 0,19-3 9,0-1 0,0 0 0,0 1 0,1-1 0,-1 0 0,0 0 0,0 0 0,0-1 0,0 1 0,0 0 0,0-1 0,1 1 0,-1-1 0,0 0 0,0 1 0,1-1 0,-1 0 0,0 0 0,1 0 0,-1 0 0,1 0 0,-1-1 0,1 1 0,0 0 0,0-1 0,-1 1-1,1-1 1,0 1 0,0-1 0,0 0 0,0 1 0,1-1 0,-1 0 0,0-3 0,0 0-16,0 0 0,1-1-1,0 1 1,0 0-1,0-1 1,1 1 0,0 0-1,0 0 1,0-1 0,0 1-1,4-7 1,6-12-132,1 0 0,1 0 0,28-37 0,58-61-355,-86 106 432,207-220-753,-4 4 1086,-198 209-51,-16 15-49,-11 10 55,-8 9-101,2 0 0,-1 1-1,2 1 1,-1 0 0,2 1 0,0 0-1,0 1 1,2 1 0,0 0-1,0 0 1,-13 31 0,20-38-77,1-1 1,0 1 0,0 0-1,1 0 1,0 0 0,0 1-1,1-1 1,0 0 0,1 1-1,0-1 1,2 14 0,-1-18-94,0-1 1,1 1 0,-1 0-1,1 0 1,0-1 0,0 1-1,1-1 1,-1 0 0,1 1-1,0-1 1,0 0 0,0-1-1,1 1 1,0 0 0,-1-1-1,1 0 1,0 0 0,0 0-1,1-1 1,-1 1 0,1-1-1,8 3 1,-6-3-58,1 0 0,-1 0 0,1-1 0,0-1 0,-1 1 0,1-1 0,0 0 1,-1-1-1,1 0 0,0 0 0,-1 0 0,1-1 0,-1-1 0,0 1 0,1-1 0,6-4 0,39-17-450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0.546"/>
    </inkml:context>
    <inkml:brush xml:id="br0">
      <inkml:brushProperty name="width" value="0.025" units="cm"/>
      <inkml:brushProperty name="height" value="0.025" units="cm"/>
    </inkml:brush>
  </inkml:definitions>
  <inkml:trace contextRef="#ctx0" brushRef="#br0">239 1 16980,'-25'20'985,"0"2"1,2 1-1,0 0 1,-21 31 0,30-36-475,1 2 0,1 0 0,1 0 1,0 1-1,2 0 0,-11 33 1,18-46-406,0 1 0,1-1 1,-1 0-1,1 0 1,1 0-1,0 1 0,0-1 1,1 0-1,2 14 0,-2-18-89,0 0 0,0 0 0,1 0 1,0 0-1,0-1 0,0 1 0,0-1 0,1 1 0,-1-1 0,1 0 0,0 1 0,0-1 0,0-1 0,0 1 0,0 0 0,1-1 0,-1 0 0,1 0 0,-1 0 0,6 2 0,1 0-31,1-1-1,0 0 0,-1-1 1,1 0-1,0 0 0,0-2 1,0 1-1,0-1 0,0-1 1,0 0-1,13-2 0,12-6-244,67-23 0,-81 24 161,-18 7 72,27-7-247,-30 8 267,-1 0 0,1 0 0,-1 0 0,1 0 0,-1 0 0,0 0 0,1 0 0,-1 0 0,1 0 0,-1 0 0,1 0-1,-1 1 1,1-1 0,-1 0 0,0 0 0,1 0 0,-1 1 0,1-1 0,-1 0 0,0 1 0,1 0 0,-1-1 3,1 1-1,-1 0 1,0 0-1,0-1 1,0 1-1,0 0 1,0 0-1,0-1 1,0 1-1,0 0 1,0 0-1,0 0 1,0-1-1,0 1 1,0 0-1,-1 0 1,0 1-1,-4 10 38,0 0-1,-1 0 1,-1 0-1,0-1 1,-16 19-1,-50 48 379,53-58-197,-1-1 1,-44 30 0,59-44-207,0-1 1,-1 0 0,0-1 0,0 0 0,0 0 0,0 0-1,0-1 1,-1 0 0,1 0 0,-1-1 0,1 0-1,-1 0 1,0-1 0,1 0 0,-15-2 0,20 2-99,-1-1 1,1 0-1,-1 0 0,1 0 1,-1-1-1,1 1 0,0 0 1,0-1-1,0 1 1,0-1-1,0 0 0,0 0 1,0 0-1,0 0 0,1 0 1,-1 0-1,1 0 1,-1-1-1,1 1 0,0 0 1,0-1-1,0 1 1,0-1-1,0-4 0,-1 0-81,1 0 0,1 0 0,-1 0 0,1 0 0,0-1 0,1 1 0,-1 0 0,3-8 0,10-19-597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1.025"/>
    </inkml:context>
    <inkml:brush xml:id="br0">
      <inkml:brushProperty name="width" value="0.025" units="cm"/>
      <inkml:brushProperty name="height" value="0.025" units="cm"/>
    </inkml:brush>
  </inkml:definitions>
  <inkml:trace contextRef="#ctx0" brushRef="#br0">90 25 18948,'3'-2'556,"16"-8"1159,-19 10-1644,1-1 1,-1 1-1,1 0 1,0-1-1,-1 1 1,1 0-1,-1-1 1,1 1-1,-1-1 1,1 1-1,-1 0 1,0-1 0,1 1-1,-1-1 1,0 0-1,1 1 1,-1-1-1,0 1 1,1-1-1,-1 1 1,0-1-1,0 0 1,1 0 0,-2 1 62,0 0 1,0 0-1,0 0 1,0 0-1,1 0 1,-1 0-1,0 1 1,0-1-1,0 0 1,1 1-1,-1-1 1,0 0-1,1 1 1,-1-1-1,0 1 1,1-1-1,-1 1 1,-1 1-1,2-2 56,-12 10 144,1-1 0,0 2 0,1 0 0,-13 15 0,18-19-306,1 0 1,-1 0-1,1 0 1,0 0 0,1 1-1,0 0 1,0-1-1,1 1 1,-3 12 0,5-19-20,0 1 0,-1 0 0,1 0 0,0 0 1,0 0-1,0-1 0,1 1 0,-1 0 1,0 0-1,1 0 0,-1-1 0,1 1 0,-1 0 1,1 0-1,0-1 0,0 1 0,0-1 1,0 1-1,0 0 0,0-1 0,0 0 0,0 1 1,3 1-1,-1-1 2,0 0-1,0-1 1,1 0 0,-1 1 0,0-1 0,0 0 0,1 0-1,-1-1 1,1 1 0,-1-1 0,7 0 0,3 0 8,-1-1 0,1-1 1,-1 0-1,0 0 1,0-2-1,14-4 0,-2-4-37,0-1-1,0-1 1,-1-1-1,-1-1 1,-1-1-1,0-1 1,-1-1-1,25-31 1,-56 64-80,1 1 1,0 0-1,-7 16 1,13-24 109,1-1 1,0 0-1,0 1 0,1 0 1,0 0-1,0 0 0,0 0 1,1 0-1,0 0 0,1 0 1,0 0-1,1 14 0,-1-19-5,1-1 0,0 1 0,0 0 1,0 0-1,0 0 0,0-1 0,0 1 0,0-1 0,0 1 0,1-1 0,-1 1 0,1-1 0,-1 0 0,1 0 0,0 1 0,-1-1 0,1 0 0,0-1 1,0 1-1,-1 0 0,1 0 0,0-1 0,0 1 0,0-1 0,0 0 0,0 1 0,3-1 0,5 0 17,-1 0-1,0 0 0,0-1 1,17-3-1,-1-3-64,0-1-1,0-1 1,0-2 0,-2 0-1,1-1 1,-1-2 0,-1 0-1,-1-1 1,0-1 0,-1-2-1,24-24 1,-42 40-8,1-1-1,-1 0 1,0 1 0,0-1-1,0 0 1,0 0-1,0 0 1,1-6 0,-3 9 42,0 0 0,0 0 0,0 0 1,0 0-1,0-1 0,0 1 0,0 0 0,-1 0 1,1 0-1,0 0 0,0 0 0,0 0 0,0-1 1,0 1-1,0 0 0,-1 0 0,1 0 0,0 0 1,0 0-1,0 0 0,0 0 0,-1 0 0,1 0 1,0 0-1,0 0 0,0 0 0,0 0 0,-1 0 1,1 0-1,0 0 0,0 0 0,0 0 0,0 0 1,-1 0-1,1 0 0,0 0 0,0 0 0,0 0 1,0 0-1,-1 0 0,1 0 0,0 0 0,0 1 1,0-1-1,0 0 0,0 0 0,-1 0 0,-8 5-96,2 1 82,1 0 0,-1 0 0,1 1 0,0 0-1,1 0 1,0 1 0,0-1 0,1 1 0,-5 10 0,4-6 30,1-1 1,0 1-1,0-1 1,1 1-1,1 0 1,-2 16-1,4-25-43,0 0 0,0 0 0,0 0 0,0 0 0,1-1 0,-1 1 0,1 0 0,0 0 0,-1 0 0,1-1 0,1 1-1,-1 0 1,0-1 0,1 1 0,-1-1 0,1 1 0,0-1 0,3 4 0,-4-5-22,1 0-1,-1 0 1,1 0 0,0-1-1,-1 1 1,1 0-1,0-1 1,0 1-1,0-1 1,-1 0 0,1 1-1,0-1 1,0 0-1,0 0 1,0 0 0,-1 0-1,1-1 1,0 1-1,0 0 1,0-1 0,-1 1-1,1-1 1,0 0-1,0 0 1,-1 1-1,1-1 1,-1 0 0,1 0-1,2-3 1,19-16-348,1-11-119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1.400"/>
    </inkml:context>
    <inkml:brush xml:id="br0">
      <inkml:brushProperty name="width" value="0.025" units="cm"/>
      <inkml:brushProperty name="height" value="0.025" units="cm"/>
    </inkml:brush>
  </inkml:definitions>
  <inkml:trace contextRef="#ctx0" brushRef="#br0">22 12 18540,'-7'-11'1712,"1"14"-1192,0 5-207,3 7 1015,3 0-648,6 4-768,3 2-336,8-2-504,4 1-617,11-3 1177,4-4-328,7-1-248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1.788"/>
    </inkml:context>
    <inkml:brush xml:id="br0">
      <inkml:brushProperty name="width" value="0.025" units="cm"/>
      <inkml:brushProperty name="height" value="0.025" units="cm"/>
    </inkml:brush>
  </inkml:definitions>
  <inkml:trace contextRef="#ctx0" brushRef="#br0">403 0 19148,'-21'8'2061,"-42"10"0,50-16-1648,0 1 1,1 1-1,-1 0 1,1 0-1,0 1 1,0 1-1,0 0 1,-20 15-1,31-21-406,1 0 1,-1 0-1,1 1 0,-1-1 0,1 0 0,0 1 1,-1-1-1,1 1 0,0-1 0,-1 1 0,1-1 1,0 1-1,-1-1 0,1 1 0,0-1 0,0 1 1,-1-1-1,1 1 0,0-1 0,0 1 0,0-1 1,0 1-1,0-1 0,0 1 0,0 0 1,0-1-1,0 1 0,0-1 0,0 1 0,0-1 1,0 1-1,1-1 0,-1 1 0,0-1 0,0 1 1,1-1-1,-1 1 0,0-1 0,0 1 0,1-1 1,-1 1-1,1-1 0,-1 1 0,0-1 0,1 0 1,-1 1-1,1-1 0,-1 0 0,1 0 1,-1 1-1,2-1 0,34 14-353,-26-11 244,6 2-58,1 2 1,-1 0-1,-1 1 0,1 1 1,15 11-1,-25-16 145,-1 0 0,0 0 0,0 1 0,-1 0 0,1 0-1,-1 0 1,0 0 0,0 0 0,-1 1 0,1 0 0,-1-1 0,0 1-1,-1 1 1,0-1 0,0 0 0,2 13 0,-3-16 37,-1 0 0,0 0 0,0-1 0,-1 1 0,1 0 0,0 0 0,-1 0 1,0-1-1,0 1 0,1 0 0,-2-1 0,1 1 0,0-1 0,0 1 0,-1-1 0,1 0 0,-4 4 0,1-2 34,0 0-1,-1 0 0,1 0 0,-1-1 0,0 0 0,0 0 0,-11 5 0,-3-1 146,0 0-1,-1-2 1,-35 6-1,52-11-127,-21 5-290,-1-2 0,-45 0 1,65-3 130,0 0 0,-1-1-1,1 1 1,0-1 0,0 0 0,0 0 0,0-1 0,0 1 0,0-1 0,1 0 0,-1-1 0,1 1 0,-1-1 0,1 0-1,0 0 1,0 0 0,0 0 0,0-1 0,-6-7 0,-4-20-465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3.596"/>
    </inkml:context>
    <inkml:brush xml:id="br0">
      <inkml:brushProperty name="width" value="0.025" units="cm"/>
      <inkml:brushProperty name="height" value="0.025" units="cm"/>
    </inkml:brush>
  </inkml:definitions>
  <inkml:trace contextRef="#ctx0" brushRef="#br0">209 399 19268,'0'-9'239,"1"0"-1,-1-1 1,-1 1-1,1 0 1,-1 0-1,-1 0 1,0 0-1,0 0 1,-5-11-1,6 17-213,0 1-1,-1-1 0,1 1 1,0 0-1,-1-1 0,0 1 1,0 0-1,0 0 0,0 0 1,0 0-1,0 0 0,0 0 1,0 0-1,-1 1 0,1 0 1,-1-1-1,1 1 0,-1 0 1,0 0-1,1 0 0,-1 0 1,0 1-1,0-1 0,1 1 1,-1 0-1,0-1 0,0 1 0,0 1 1,0-1-1,1 0 0,-1 1 1,0-1-1,0 1 0,-2 1 1,-2 1-28,0 0 0,0 0 0,1 1-1,-1-1 1,1 2 0,0-1 0,0 1 0,1 0 0,-1 0 0,1 0 0,0 1 0,1 0 0,-1 0 0,1 0-1,0 1 1,1-1 0,0 1 0,0 0 0,0 0 0,1 0 0,-3 10 0,5-16 2,0 0 0,-1 1 0,1-1 0,0 0 0,0 1 0,0-1 1,0 1-1,0-1 0,0 0 0,0 1 0,1-1 0,-1 0 0,0 1 0,1-1 0,-1 0 0,1 0 1,0 1-1,-1-1 0,1 0 0,0 0 0,-1 0 0,3 2 0,-1-2 2,-1 0-1,1 0 1,0 0-1,0 0 1,0 0 0,-1-1-1,1 1 1,0-1-1,0 1 1,0-1-1,0 0 1,0 1 0,4-1-1,5-1 5,1-1 1,-1 1-1,1-2 0,13-4 0,11-5 39,-1-2-1,0-1 1,-1-2-1,58-39 1,-40 19 159,-2-2 1,49-49-1,-85 75-111,-1 0-1,0-1 1,-1-1-1,-1 0 1,0 0-1,11-21 0,-20 25 73,-2 10-161,0 1 0,-1 0-1,1 0 1,0 0 0,0 0 0,0 0 0,-1-1 0,1 1 0,0 0-1,0 0 1,0 0 0,-1 0 0,1 0 0,0 0 0,0 0 0,0 0-1,-1 0 1,1 0 0,0 0 0,0 0 0,-1 0 0,1 0-1,0 0 1,0 0 0,0 0 0,-1 0 0,1 0 0,0 1 0,0-1-1,0 0 1,-1 0 0,1 0 0,0 0 0,0 0 0,0 0 0,-1 1-1,1-1 1,0 0 0,0 0 0,0 0 0,0 1 0,0-1-1,0 0 1,-1 0 0,1 0 0,0 1 0,-10 9 0,1 1 0,0 0 0,0 0 1,-12 23-1,-25 57-62,33-63 43,2 0 0,-8 32-1,16-50 12,0 1-1,1 0 1,0 0 0,1 0-1,0 0 1,1 0 0,1 0-1,-1 0 1,4 12-1,-4-19 5,1-1-1,0 0 0,1 1 1,-1-1-1,1 0 0,-1 0 1,1 0-1,0 0 0,0 0 1,0 0-1,0-1 0,1 1 1,-1-1-1,1 0 0,-1 1 1,1-1-1,0 0 0,0 0 1,0-1-1,0 1 0,0-1 1,1 1-1,-1-1 0,0 0 1,1 0-1,-1-1 0,0 1 1,1-1-1,-1 1 0,1-1 1,6-1-1,1 0 5,1 0 1,-1-1-1,1 0 0,-1-1 0,0-1 1,0 0-1,0 0 0,12-7 0,-1-2 51,-1 0-1,0-2 0,0 0 0,-2-1 1,0-1-1,0 0 0,-2-2 0,0 0 0,-2-1 1,19-30-1,-31 45-21,0-1 0,0 0 0,-1-1 0,0 1 0,3-12 0,-5 17-29,1 0 0,-1 0 0,0 1 0,0-1 0,0 0 0,0 0 1,0 0-1,0 0 0,0 0 0,0 0 0,0 0 0,0 0 0,-1 0 0,1 0 0,0 1 1,-1-1-1,1 0 0,0 0 0,-1 0 0,1 0 0,-1 1 0,1-1 0,-1 0 1,0 1-1,1-1 0,-1 0 0,0 1 0,1-1 0,-1 1 0,0-1 0,0 1 0,0-1 1,1 1-1,-1-1 0,0 1 0,0 0 0,0-1 0,0 1 0,0 0 0,0 0 1,0 0-1,0 0 0,1 0 0,-1 0 0,0 0 0,0 0 0,-2 1 0,-3 0 0,-1 0-1,0 1 1,1 0-1,-1 0 1,1 1-1,-1 0 0,1 0 1,0 0-1,0 1 1,1 0-1,-1 0 1,-9 9-1,9-7-5,0 0 0,0 0 0,1 1 0,0 0 0,0 0 0,0 0 0,1 0 0,0 1 0,0 0 0,-2 8 0,5-14 3,1 0 0,-1 0 1,1 0-1,0 0 0,0 0 0,0 0 0,0 1 1,0-1-1,0 0 0,0 0 0,1 0 0,-1 0 0,1 0 1,0 0-1,-1 0 0,1 0 0,0-1 0,0 1 1,0 0-1,0 0 0,1-1 0,-1 1 0,0 0 1,1-1-1,-1 0 0,1 1 0,-1-1 0,1 0 0,0 0 1,0 0-1,-1 0 0,1 0 0,0 0 0,0 0 1,2 0-1,8 3 2,1 0 0,-1-1 0,1-1 0,18 2 0,-22-3-2,68 7-4,0 0-20,148 34 0,-224-42 28,-1 0-1,0 0 1,0 0-1,0 1 1,1-1 0,-1 0-1,0 0 1,0 0-1,0 0 1,1 0-1,-1 0 1,0 0-1,0 0 1,0 0-1,1 0 1,-1 0 0,0 0-1,0 0 1,0 0-1,0-1 1,1 1-1,-1 0 1,0 0-1,0 0 1,0 0-1,1 0 1,-1 0-1,0 0 1,0-1 0,0 1-1,0 0 1,0 0-1,0 0 1,1 0-1,-1-1 1,-1-8 127,-9-17 115,7 18-151,-3-9 55,1-2-1,1 1 0,0 0 0,1-1 0,1 0 1,1 0-1,2-30 0,-1 46-158,1 1 1,-1-1-1,0 1 1,1 0-1,-1-1 1,1 1-1,0 0 1,0-1-1,0 1 1,0 0-1,0 0 0,0 0 1,1-1-1,-1 2 1,1-1-1,-1 0 1,1 0-1,0 0 1,0 1-1,0-1 1,0 1-1,0-1 0,0 1 1,0 0-1,0 0 1,0 0-1,1 0 1,-1 0-1,0 1 1,1-1-1,-1 0 1,3 1-1,7-1-134,1 1 0,-1 1-1,0 0 1,0 0 0,17 5 0,-22-4 142,62 10-208,11 1-86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4.841"/>
    </inkml:context>
    <inkml:brush xml:id="br0">
      <inkml:brushProperty name="width" value="0.025" units="cm"/>
      <inkml:brushProperty name="height" value="0.025" units="cm"/>
    </inkml:brush>
  </inkml:definitions>
  <inkml:trace contextRef="#ctx0" brushRef="#br0">168 179 13875,'-7'5'225,"0"0"0,0 0 1,1 0-1,0 0 0,0 1 0,0 0 0,1 0 1,0 1-1,-6 9 0,-2 8 449,-16 38 1,15-29-390,2 0 0,-8 37 1,16-49-212,0-1 1,1 1-1,1 0 1,2 39-1,0-54-46,1-1 0,-1 1 0,1-1-1,1 1 1,-1-1 0,1 1 0,0-1 0,0 0 0,0 0 0,1 0-1,0 0 1,0 0 0,7 8 0,-7-10-4,-1-1 0,1 0 1,0 0-1,-1 0 0,1-1 0,0 1 0,0-1 1,1 0-1,-1 1 0,0-1 0,0 0 0,0-1 1,1 1-1,-1-1 0,0 1 0,1-1 0,-1 0 1,1 0-1,-1-1 0,0 1 0,1-1 0,-1 1 1,0-1-1,4-2 0,7-2 75,0-1 1,0-1-1,-1 0 1,-1-1-1,1 0 0,-1-1 1,16-14-1,71-81 789,-71 73-538,-2-2 1,-2-1-1,-1-2 1,23-44-1,-36 50-72,-8 15-116,-2 15-157,0 0-1,0 0 0,0 0 0,0 0 0,0 0 0,1-1 0,-1 1 0,0 0 0,0 0 0,0 0 0,-1 0 0,1 0 0,0-1 0,0 1 0,0 0 0,0 0 0,0 0 0,0 0 0,0 0 1,0-1-1,0 1 0,0 0 0,0 0 0,0 0 0,0 0 0,0 0 0,-1 0 0,1 0 0,0-1 0,0 1 0,0 0 0,0 0 0,0 0 0,0 0 0,-1 0 0,1 0 0,0 0 0,0 0 1,0 0-1,0 0 0,0 0 0,-1 0 0,1 0 0,0 0 0,0 0 0,0 0 0,0 0 0,-1 0 0,1 0 0,-2 1-3,0 0-1,0 0 1,0 1-1,0-1 1,1 1 0,-1-1-1,0 1 1,1-1-1,-1 1 1,1 0 0,-1 0-1,1 0 1,0 0-1,-1 3 1,-14 33-83,16-38 82,-5 14-29,1 0 1,0 0-1,1 0 1,1 0-1,0 1 1,1-1-1,1 1 1,0-1 0,3 17-1,-2-26 23,-1 0 0,2 0 0,-1 1 0,0-1 0,1-1 0,0 1 0,0 0 0,1 0 0,-1-1 0,1 1 0,0-1 0,0 0 0,1 0 0,-1 0 0,1 0 0,0-1 0,0 1 0,0-1 0,0 0 0,0 0 0,1-1 0,0 1 0,-1-1 0,1 0 0,0 0 0,0-1 0,0 1 0,6 0 0,1-1 48,0 0-1,-1-1 1,1 0 0,0-1 0,0 0-1,0-1 1,-1 0 0,1-1-1,-1-1 1,1 0 0,-1 0-1,0-1 1,-1 0 0,15-10 0,-1 0 157,-1-2-1,0 0 1,-2-2 0,38-40 0,-43 40-24,-2 0 0,0-1-1,-1 0 1,-1-1 0,16-38 0,-22 45-123,-1 0 0,0 0 1,-2-1-1,1 0 0,-2 0 1,0 0-1,-1 0 1,0 0-1,-1 0 0,-3-18 1,2 27-92,0 0 1,-1 0 0,0 0 0,0 0-1,0 1 1,-1-1 0,0 1 0,0-1-1,0 1 1,-7-8 0,8 12-28,1-1 0,0 1 0,-1-1 0,0 1 0,1-1 1,-1 1-1,0 0 0,0 0 0,1 0 0,-1 0 0,0 0 0,0 0 0,0 1 0,0-1 0,0 1 1,-1-1-1,1 1 0,0 0 0,0 0 0,0 0 0,0 0 0,0 0 0,0 0 0,0 0 0,-1 1 1,1-1-1,0 1 0,0 0 0,0-1 0,0 1 0,1 0 0,-1 0 0,0 0 0,-2 2 0,1 0-22,0-1-1,0 1 1,0 0-1,0 0 1,1 0-1,-1 0 0,1 0 1,0 0-1,-1 1 1,2 0-1,-3 3 1,0 14-599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5.523"/>
    </inkml:context>
    <inkml:brush xml:id="br0">
      <inkml:brushProperty name="width" value="0.025" units="cm"/>
      <inkml:brushProperty name="height" value="0.025" units="cm"/>
    </inkml:brush>
  </inkml:definitions>
  <inkml:trace contextRef="#ctx0" brushRef="#br0">326 74 16620,'-4'-2'181,"1"1"0,-1 0 0,0 1 1,0-1-1,0 1 0,0 0 1,0 0-1,0 0 0,0 0 1,0 1-1,0 0 0,0-1 0,0 1 1,0 1-1,-4 1 0,-7 3 421,-1 2 0,-16 10 0,12-6-246,2 1 0,-1 1 0,2 1 0,-19 20 0,25-23-280,0 0 0,1 1 1,1 0-1,0 0 0,1 1 0,-11 24 1,17-35-66,1 1 1,0-1 0,0 0 0,0 1 0,0 0-1,0-1 1,1 1 0,0-1 0,-1 1-1,1 0 1,1-1 0,-1 1 0,1 6-1,0-10-7,-1 1 0,1 0 0,-1 0 0,1 0-1,-1 0 1,1-1 0,-1 1 0,1 0 0,0-1 0,-1 1-1,1 0 1,0-1 0,-1 1 0,1-1 0,0 1-1,0-1 1,0 1 0,0-1 0,-1 0 0,3 1-1,-1-1 2,1 1 0,0-1 1,-1 0-1,1 0 0,-1 0 0,1-1 0,-1 1 0,1-1 0,0 1 0,3-2 0,9-4 14,-1-1 1,0 0-1,-1-1 1,0 0-1,0-1 1,-1 0-1,19-19 1,-3 0 108,45-59 1,-14 0 128,-52 76-197,-1 0-1,0 0 1,-1-1 0,-1 0 0,0 0-1,3-14 1,-23 67 97,5-2-159,3 1-1,-4 41 1,10-65-56,1-1 1,1 1-1,0 0 1,2-1 0,-1 1-1,2 0 1,0-1 0,7 21-1,-9-32-21,1-1-1,0 1 0,-1-1 1,1 1-1,0-1 1,1 0-1,-1 1 0,1-1 1,-1 0-1,1 0 1,0-1-1,0 1 0,0-1 1,0 1-1,0-1 0,1 0 1,-1 0-1,6 2 1,-4-3-141,0 0 1,-1 0 0,1-1-1,0 1 1,0-1-1,0 0 1,-1 0 0,1-1-1,0 1 1,0-1 0,-1 0-1,1 0 1,-1-1 0,1 0-1,4-2 1,6-3-137,0-2 0,0 0 0,-1 0 0,0-1-1,16-17 1,23-23-919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2.130"/>
    </inkml:context>
    <inkml:brush xml:id="br0">
      <inkml:brushProperty name="width" value="0.05" units="cm"/>
      <inkml:brushProperty name="height" value="0.05" units="cm"/>
    </inkml:brush>
  </inkml:definitions>
  <inkml:trace contextRef="#ctx0" brushRef="#br0">247 250 17148,'-8'6'586,"-10"8"898,0 1 1,-21 23-1,35-34-1321,1 0 0,-1 1 0,1-1-1,0 1 1,0 0 0,0 0 0,1 0 0,-1 0-1,1 0 1,1 1 0,-1-1 0,1 0 0,0 1-1,0 0 1,0 6 0,1-10-140,0-1 1,0 1-1,0 0 1,1-1-1,-1 1 0,0 0 1,1-1-1,-1 1 1,1-1-1,0 1 1,-1-1-1,1 1 0,0-1 1,0 0-1,0 1 1,0-1-1,0 0 1,0 0-1,1 1 0,-1-1 1,2 1-1,0 0-9,0-1 0,0 0 0,0 0 0,0 0-1,0 0 1,0 0 0,0 0 0,1-1 0,-1 0 0,5 0 0,4 0-19,-1-1 0,1-1 0,0 0-1,0 0 1,11-5 0,12-8-13,-25 10-65,1 1 0,20-6 1,-31 10 77,0 0 1,0 0-1,0 0 0,1 0 1,-1 0-1,0 0 1,0 0-1,0 0 1,1 0-1,-1 0 0,0 1 1,0-1-1,0 0 1,0 0-1,0 0 1,1 0-1,-1 0 0,0 0 1,0 1-1,0-1 1,0 0-1,0 0 1,0 0-1,0 0 0,1 0 1,-1 1-1,0-1 1,0 0-1,0 0 1,0 0-1,0 1 0,0-1 1,0 0-1,0 0 1,0 0-1,0 0 1,0 1-1,0-1 0,0 0 1,0 0-1,0 0 1,0 1-1,0-1 1,0 0-1,-1 0 0,1 0 1,0 0-1,0 1 1,0-1-1,0 0 1,0 0-1,0 0 0,0 0 1,-1 0-1,1 0 1,0 1-1,0-1 1,0 0-1,-9 15-96,9-14 85,-45 76 228,5 3 1,-60 161-1,75-164-1,13-37-124,-1 0 0,-3-1 0,-38 71 0,52-108-70,1 1-1,-1 0 1,0-1 0,1 0-1,-1 1 1,0-1 0,-1 0-1,1 0 1,0 0-1,-1 0 1,1-1 0,-4 3-1,5-4-11,1 0 0,0 0-1,0 0 1,0 0 0,-1 0 0,1 0-1,0 0 1,0 0 0,-1 0 0,1 0-1,0 0 1,0 0 0,0 0-1,-1 0 1,1 0 0,0 0 0,0 0-1,-1 0 1,1 0 0,0 0 0,0-1-1,0 1 1,-1 0 0,1 0-1,0 0 1,0 0 0,0 0 0,0-1-1,0 1 1,-1 0 0,1 0 0,0 0-1,0-1 1,0 1 0,0 0-1,0 0 1,0 0 0,0-1 0,-1 1-1,0-15 99,5-17 17,6-6-51,2 1 0,1 0 0,22-41 0,63-102-62,-5 31-313,199-242 0,-283 380 288,102-131-287,-94 112 211,-17 29 91,1 1 0,-1-1 0,0 1 0,0-1-1,0 1 1,0-1 0,0 1 0,0-1 0,0 1 0,0-1-1,0 1 1,0-1 0,0 1 0,0-1 0,0 0 0,0 1-1,0 0 1,0-1 0,-1 1 0,1-1 0,0 1 0,0-1-1,-1 1 1,1-1 0,0 1 0,0-1 0,-1 1 0,1 0-1,-1-1 1,1 1 0,0 0 0,-1-1 0,1 1 0,-1 0-1,1 0 1,-1-1 0,1 1 0,-1 0 0,1 0 0,-1 0-1,1 0 1,-1 0 0,1-1 0,-1 1 0,1 0 0,-1 0-1,1 0 1,-1 0 0,1 1 0,-1-1 0,1 0 0,-1 0-1,1 0 1,-1 0 0,-9 2-15,1-1 0,0 1-1,-1 0 1,1 1 0,0 0 0,1 1-1,-1 0 1,0 0 0,1 1 0,0 0-1,0 0 1,1 1 0,-10 8 0,1 1 17,1 1 0,0 0 1,1 2-1,-19 30 0,24-34-317,1 1-1,0 0 0,1 1 0,1-1 0,1 1 1,0 0-1,1 1 0,0-1 0,2 1 0,0-1 0,1 1 1,0 0-1,1 0 0,2 0 0,3 23 0,4-6-589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5.917"/>
    </inkml:context>
    <inkml:brush xml:id="br0">
      <inkml:brushProperty name="width" value="0.025" units="cm"/>
      <inkml:brushProperty name="height" value="0.025" units="cm"/>
    </inkml:brush>
  </inkml:definitions>
  <inkml:trace contextRef="#ctx0" brushRef="#br0">269 1 16988,'-99'178'3108,"-8"19"-486,100-181-2403,-31 72 908,34-75-930,1-1 0,0 1 0,0 0 0,1 0 1,0 16-1,2-26-165,0 0 1,0-1 0,0 1-1,0 0 1,0-1 0,1 1-1,0 0 1,-1-1 0,1 1 0,0-1-1,0 1 1,0-1 0,1 1-1,-1-1 1,1 0 0,-1 0-1,4 4 1,-3-4-26,1-1-1,-1 1 1,1 0 0,0-1-1,0 0 1,-1 1 0,1-1-1,0 0 1,0-1 0,0 1-1,0 0 1,1-1 0,-1 0-1,0 0 1,5 0 0,3-1-45,0 0 0,0-1 1,0-1-1,-1 0 1,1 0-1,-1-1 1,1 0-1,-1-1 1,-1 0-1,19-13 1,7-8-237,46-43-1,-50 41 110,-16 14 68,-10 10 65,-1-1 0,1 1 0,0-1 0,1 2 0,-1-1 0,1 0 0,-1 1-1,1 0 1,8-2 0,-14 4 30,1 1 0,-1 0 0,1 0 0,-1 0-1,1 0 1,-1 0 0,1 0 0,0 0 0,-1 0 0,1 0-1,-1 0 1,1 0 0,-1 0 0,1 0 0,-1 0 0,1 0 0,-1 1-1,1-1 1,-1 0 0,1 0 0,-1 1 0,1-1 0,-1 0-1,1 1 1,-1-1 0,0 0 0,1 1 0,0 0 0,0 0 1,-1 1 0,1-1 0,-1 1 0,1-1-1,-1 1 1,1-1 0,-1 1 0,0-1 0,0 1 0,0 2 0,-6 43 59,5-42-46,-23 86 250,14-58-478,2 1 0,-4 35-1,13-63-577,4-11 465,8-18 121,-11 19 72,16-30-382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6.325"/>
    </inkml:context>
    <inkml:brush xml:id="br0">
      <inkml:brushProperty name="width" value="0.025" units="cm"/>
      <inkml:brushProperty name="height" value="0.025" units="cm"/>
    </inkml:brush>
  </inkml:definitions>
  <inkml:trace contextRef="#ctx0" brushRef="#br0">283 1 18420,'-18'40'1880,"-9"13"-911,-2 6-289,-6 9 720,0 4-104,-2 4-135,4-3-233,9-3-304,1-7-136,11-5-384,4-5-208,8-9-616,-2-7-392,5-8 896,-3-10-161,0-25-175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7.290"/>
    </inkml:context>
    <inkml:brush xml:id="br0">
      <inkml:brushProperty name="width" value="0.025" units="cm"/>
      <inkml:brushProperty name="height" value="0.025" units="cm"/>
    </inkml:brush>
  </inkml:definitions>
  <inkml:trace contextRef="#ctx0" brushRef="#br0">402 63 18220,'1'-1'115,"-1"-1"1,1 1-1,0 0 1,-1-1-1,0 1 0,1 0 1,-1-1-1,0 1 1,1 0-1,-1-1 1,0 1-1,0-1 0,0 1 1,-1-1-1,1 1 1,0 0-1,0-1 1,-1 1-1,1 0 0,-1-1 1,1 1-1,-1 0 1,-1-3-1,0 2 46,0 0 0,0 0-1,0 1 1,0-1 0,0 0 0,0 1 0,-1 0-1,1-1 1,0 1 0,-1 0 0,-5-1 0,-2-1 210,-1 1 0,0 0 1,0 1-1,-1 0 1,-12 2-1,1 0-257,0 2 1,0 1-1,0 1 1,1 1-1,-1 1 1,2 1-1,-1 1 0,1 0 1,-39 25-1,38-14-206,21-20 82,1 1 1,-1-1-1,1 1 1,-1-1-1,1 0 0,0 1 1,-1-1-1,1 1 1,-1 0-1,1-1 0,0 1 1,0-1-1,-1 1 1,1-1-1,0 1 0,0 0 1,0-1-1,-1 1 1,1 0-1,0-1 0,0 1 1,0 0-1,0-1 1,0 1-1,0-1 0,0 1 1,1 0-1,-1-1 1,0 1-1,0 0 0,0-1 1,1 1-1,-1-1 1,0 1-1,1-1 0,-1 1 1,0-1-1,1 1 1,-1-1-1,1 1 0,-1-1 1,1 1-1,0 0 1,6 1-78,1 1 0,-1-1 0,1-1 0,0 1 0,0-1 0,-1-1 0,1 1 0,0-1 0,10-2 0,2 2-78,46-1-301,82 2-252,-123 1 608,-1 1 0,1 1 0,44 13-1,-62-15 99,-1 0-1,1 1 1,-1 0-1,0 0 0,0 1 1,0-1-1,10 10 1,-14-12 15,0 1 0,0 0 0,-1 0 1,1 0-1,-1 0 0,0 0 0,0 0 1,0 0-1,0 0 0,0 1 0,0-1 1,0 0-1,-1 1 0,1-1 0,-1 0 1,1 1-1,-1-1 0,0 1 1,0-1-1,0 1 0,0-1 0,-1 0 1,1 1-1,-1-1 0,-1 4 0,-1 2 40,0-1-1,-1 0 1,0-1 0,0 1-1,-1 0 1,1-1-1,-1 0 1,-1-1 0,-11 11-1,-7 3 252,-31 19 1,43-30-197,-8 6 94,0-1 1,-2-1 0,1-1 0,-1-1 0,-1-1 0,1-1 0,-37 8 0,54-16-190,1 1 1,-1-1-1,1 1 1,-1-2 0,0 1-1,1 0 1,-6-2 0,9 2-46,-1 0 1,1-1 0,0 1-1,0-1 1,0 1 0,0-1-1,0 1 1,0-1 0,0 0-1,0 1 1,0-1 0,0 0-1,0 0 1,1 0 0,-1 0-1,0 0 1,0 0 0,1 0-1,-1 0 1,1 0 0,-1 0-1,1 0 1,-1 0 0,1 0-1,0 0 1,-1 0 0,1-1-1,0 1 1,0 0 0,0 0-1,0 0 1,0-1 0,0 1-1,0-1 1,2-5-276,-1 0 0,1 0 1,0 0-1,0 0 0,1 0 0,0 1 1,0 0-1,6-10 0,38-46-593,-2 8-161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7.729"/>
    </inkml:context>
    <inkml:brush xml:id="br0">
      <inkml:brushProperty name="width" value="0.025" units="cm"/>
      <inkml:brushProperty name="height" value="0.025" units="cm"/>
    </inkml:brush>
  </inkml:definitions>
  <inkml:trace contextRef="#ctx0" brushRef="#br0">299 1 16347,'-69'136'3906,"33"-67"-2330,3 1 1,-43 127 0,65-158-1001,-10 74 1,20-102-523,0 0 1,0 1-1,1-1 1,1 0-1,0 1 0,0-1 1,1 0-1,0 0 0,1 0 1,1 0-1,7 16 0,-8-22-54,0 0-1,1 0 0,0 0 0,0-1 0,5 5 0,-8-8-15,0 0-1,0 0 0,0-1 1,0 1-1,1 0 0,-1 0 0,0-1 1,1 1-1,-1-1 0,1 1 1,1 0-1,-2-1-2,-1 0-1,1 0 1,-1 0-1,1 0 1,0-1 0,-1 1-1,1 0 1,-1 0 0,1 0-1,-1-1 1,1 1-1,-1 0 1,1 0 0,-1-1-1,1 1 1,-1 0-1,1-1 1,-1 1 0,1-1-1,-1 1 1,0-1 0,1 1-1,-1-1 1,0 1-1,1-1 1,-1 1 0,0-1-1,0 1 1,1-1 0,0-3-108,0 0 1,0 0-1,-1 0 1,1-1 0,-1 1-1,0 0 1,0 0 0,0 0-1,0 0 1,-1 0 0,0 0-1,-2-7 1,-19-50-1331,19 55 1305,-62-118-2056,27 56 2488,38 68-258,-1 0 0,1 0 0,0-1-1,0 1 1,-1 0 0,1 0 0,0-1 0,0 1 0,0 0 0,0-1 0,-1 1 0,1-1 0,0 1 0,0 0 0,0-1-1,0 1 1,0 0 0,0-1 0,0 1 0,0 0 0,0-1 0,0 1 0,0-1 0,0 1 0,0 0 0,0-1 0,0 1 0,0 0-1,1-1 1,-1 1 0,0 0 0,0-1 0,0 1 0,1 0 0,-1-1 0,0 1 0,0 0 0,1 0 0,-1-1 0,0 1-1,0 0 1,1 0 0,-1 0 0,0-1 0,1 1 0,-1 0 0,0 0 0,1 0 0,-1 0 0,0 0 0,1 0 0,-1-1 0,1 1-1,-1 0 1,0 0 0,1 0 0,-1 0 0,0 0 0,1 1 0,0-1 0,27 5 440,-24-4-327,135 26 312,192 4-5329,-267-29 3909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8.202"/>
    </inkml:context>
    <inkml:brush xml:id="br0">
      <inkml:brushProperty name="width" value="0.025" units="cm"/>
      <inkml:brushProperty name="height" value="0.025" units="cm"/>
    </inkml:brush>
  </inkml:definitions>
  <inkml:trace contextRef="#ctx0" brushRef="#br0">325 97 14363,'-21'2'885,"0"1"1,0 1-1,1 1 1,0 1-1,0 0 0,-24 12 1,30-11-438,0 1 0,0 0 0,1 0 1,1 1-1,-1 1 0,1 0 0,1 1 0,-20 23 1,29-30-350,-1-1 0,0 1 0,1 1 1,0-1-1,-1 0 0,2 0 0,-1 1 1,1-1-1,-1 1 0,0 8 0,2-11-81,0-1-1,0 1 1,0-1-1,0 1 0,0-1 1,1 0-1,-1 1 1,0-1-1,1 1 1,-1-1-1,1 0 0,0 1 1,-1-1-1,1 0 1,0 1-1,0-1 1,0 0-1,0 0 0,0 0 1,0 0-1,0 0 1,0 0-1,0 0 0,1 0 1,-1 0-1,0-1 1,1 1-1,-1-1 1,0 1-1,1-1 0,-1 1 1,1-1-1,-1 0 1,0 1-1,1-1 1,1 0-1,10 1 0,0-1 0,0 0 1,0 0-1,0-2 0,-1 0 0,1 0 1,0-1-1,-1 0 0,1-1 0,19-10 1,-5 1-19,-2-1 0,1-1 0,37-29 1,-18 2-104,-58 58 34,1 2 0,1-1 1,1 1-1,-11 25 1,19-38 65,-1 0 0,1 0 0,1 1 0,-3 9 0,4-14 4,0-1-1,-1 1 1,1 0-1,0 0 1,0 0 0,0 0-1,0 0 1,0 0 0,0 0-1,1 0 1,-1 0-1,0-1 1,0 1 0,1 0-1,-1 0 1,0 0 0,1 0-1,-1-1 1,1 1 0,-1 0-1,1 0 1,-1-1-1,1 1 1,0 0 0,-1-1-1,1 1 1,0-1 0,0 1-1,-1-1 1,1 1-1,0-1 1,0 1 0,0-1-1,0 0 1,-1 1 0,3-1-1,6 1 3,0-1-1,1 0 0,-1-1 1,0 0-1,0 0 0,0-1 1,15-4-1,10-2 2,-16 4-9,0 2 0,-1 0 1,1 1-1,21 1 1,-33 1 5,-1-1 1,0 1-1,1 0 1,-1 0 0,0 0-1,0 1 1,1 0 0,-1 0-1,-1 1 1,1-1 0,0 1-1,-1 0 1,1 0-1,-1 0 1,0 1 0,0 0-1,0-1 1,3 6 0,-7-9 13,0 0 0,1 0 0,-1 1 0,0-1 1,0 0-1,0 0 0,0 0 0,0 0 1,1 1-1,-1-1 0,0 0 0,0 0 0,0 0 1,0 0-1,1 0 0,-1 0 0,0 1 0,0-1 1,1 0-1,-1 0 0,0 0 0,0 0 1,0 0-1,1 0 0,-1 0 0,0 0 0,0 0 1,1 0-1,-1 0 0,0 0 0,0 0 0,0 0 1,1 0-1,-1 0 0,0 0 0,0 0 1,1-1-1,-1 1 0,0 0 0,0 0 0,0 0 1,0 0-1,1-1 0,7-12 352,3-23 69,-11 33-362,49-253 591,-49 256-670,1-7-155,0 1-1,1 0 0,-1-1 0,4-7 1,-5 12 62,1 1-1,0 0 1,-1 0 0,1-1 0,0 1 0,0 0 0,0 0 0,0 0 0,0 0-1,0 0 1,0 0 0,0 0 0,0 0 0,0 0 0,0 1 0,1-1 0,-1 0-1,0 1 1,1-1 0,-1 1 0,0-1 0,1 1 0,-1 0 0,1 0-1,1-1 1,105 2-2431,-54-8 1648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8.606"/>
    </inkml:context>
    <inkml:brush xml:id="br0">
      <inkml:brushProperty name="width" value="0.025" units="cm"/>
      <inkml:brushProperty name="height" value="0.025" units="cm"/>
    </inkml:brush>
  </inkml:definitions>
  <inkml:trace contextRef="#ctx0" brushRef="#br0">229 1 14147,'-5'2'319,"1"0"1,-1 0-1,1 1 1,0-1-1,0 1 0,0 0 1,0 1-1,0-1 0,1 1 1,-6 6-1,-29 45 2589,13-12-991,-39 91-1,52-105-1501,2 2 0,2-1 0,0 1 0,-3 39 0,10-63-351,0-1 0,1 1 0,0 0 0,0 0 1,1 0-1,0-1 0,0 1 0,0 0 0,4 9 0,-4-14-45,0 0 1,0-1-1,0 1 1,0 0-1,0-1 1,0 1-1,1-1 1,-1 0-1,1 1 1,-1-1-1,0 0 1,1 0-1,0 0 1,-1 0-1,3 1 0,-1-1-2,0 0 0,-1 0-1,1-1 1,0 0 0,-1 1 0,1-1-1,0 0 1,-1 0 0,1-1-1,0 1 1,-1-1 0,1 1-1,4-2 1,5-3 27,0 1 1,-1-2-1,0 1 0,0-2 0,10-7 1,51-43 101,-52 40-114,251-220-1483,-263 228 481,-14 10 578,-18 14 153,19-12 40,-24 16-299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9.049"/>
    </inkml:context>
    <inkml:brush xml:id="br0">
      <inkml:brushProperty name="width" value="0.025" units="cm"/>
      <inkml:brushProperty name="height" value="0.025" units="cm"/>
    </inkml:brush>
  </inkml:definitions>
  <inkml:trace contextRef="#ctx0" brushRef="#br0">9 0 18404,'-8'36'2112,"8"-6"-1031,3-1-409,14 0 1200,6-2-360,4-3-535,4 1-401,1-10-2225,1-7 1737,1-8-384,4-5-192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9.485"/>
    </inkml:context>
    <inkml:brush xml:id="br0">
      <inkml:brushProperty name="width" value="0.025" units="cm"/>
      <inkml:brushProperty name="height" value="0.025" units="cm"/>
    </inkml:brush>
  </inkml:definitions>
  <inkml:trace contextRef="#ctx0" brushRef="#br0">0 178 15339,'10'-15'637,"1"1"0,0 0-1,1 1 1,1 0 0,0 1-1,0 0 1,1 1 0,1 1-1,0 0 1,0 1 0,1 0-1,0 2 1,1-1 0,31-7-1,-42 13-493,0 1 0,1 0-1,-1 0 1,1 0 0,11 1-1,-16 0-114,0 1 0,0-1 0,0 0 0,-1 1 0,1-1-1,0 1 1,0 0 0,0-1 0,-1 1 0,1 0 0,0 0 0,-1 0-1,1 0 1,0 1 0,-1-1 0,0 0 0,1 0 0,-1 1-1,0-1 1,0 1 0,0 0 0,0-1 0,2 4 0,-2 0-4,1-1 1,-2 1 0,1 0 0,0-1 0,-1 1 0,0 0 0,0-1-1,0 1 1,0 0 0,-1-1 0,0 1 0,0-1 0,-3 10 0,-4 5 4,-17 34 0,18-40-14,-13 24 7,11-21-12,0-1 0,-11 33 0,19-46-8,1-1-1,-1 1 1,1 0-1,-1-1 1,1 1-1,0 0 1,0 0 0,0-1-1,-1 1 1,2 0-1,-1-1 1,0 1-1,0 0 1,0 0 0,1-1-1,-1 1 1,1 0-1,0-1 1,-1 1-1,1-1 1,1 3 0,0-2 0,0-1-1,-1 1 1,1-1 0,0 0 0,0 0 0,0 0 0,-1 0 0,1 0 0,0 0 0,1 0 0,-1-1 0,0 1 0,0-1 0,0 0 0,2 1 0,8-1 4,-1 0 0,1 0 1,0-1-1,-1-1 1,16-4-1,1-1 11,0-1 1,0-2-1,-1-1 0,0-1 1,-1-2-1,0 0 0,-1-1 1,-1-2-1,-1-1 0,42-39 1,-59 50-8,1-1 0,-2 0 0,1-1-1,7-13 1,-12 19-10,0 1 0,1 0 0,-1-1-1,-1 1 1,1-1 0,0 1 0,0-1-1,-1 0 1,0 1 0,1-1 0,-1 1-1,0-1 1,0 0 0,-1 1 0,1-1-1,0 0 1,-1 1 0,0-1 0,0 1-1,1-1 1,-3-3 0,1 4-11,1 1 0,0 0 0,0 0 1,-1 0-1,1 0 0,0 0 0,-1 0 0,1 0 1,-1 0-1,0 0 0,1 1 0,-1-1 0,0 0 1,1 1-1,-1 0 0,0-1 0,1 1 0,-1 0 1,0 0-1,0 0 0,1 0 0,-1 0 0,0 0 1,0 1-1,1-1 0,-1 0 0,-2 2 0,-1 0-73,-1 0 0,1 0 0,-1 0-1,1 1 1,0 0 0,0 0 0,-5 4 0,6-4-132,1 1 0,-1-1 0,0 1 1,1 0-1,0 0 0,0 0 0,0 1 0,1-1 1,-1 1-1,1-1 0,0 1 0,0 0 1,-1 9-1,2-11 123,1-1 0,0 0 0,0 0 0,0 0-1,0 0 1,0 0 0,1 0 0,-1 0 0,1 0 0,-1 0 0,1 0 0,0 0 0,0 0 0,0 0 0,0 0 0,0 0 0,0-1 0,0 1 0,1 0 0,-1-1 0,0 1-1,1-1 1,0 1 0,-1-1 0,1 0 0,0 0 0,0 0 0,-1 0 0,1 0 0,0 0 0,0 0 0,0 0 0,0-1 0,0 1 0,0-1 0,4 1 0,34 3-897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19.940"/>
    </inkml:context>
    <inkml:brush xml:id="br0">
      <inkml:brushProperty name="width" value="0.025" units="cm"/>
      <inkml:brushProperty name="height" value="0.025" units="cm"/>
    </inkml:brush>
  </inkml:definitions>
  <inkml:trace contextRef="#ctx0" brushRef="#br0">261 11 17420,'-1'-1'88,"1"0"1,-1 1 0,1-1-1,-1 0 1,1 1-1,-1-1 1,1 1 0,-1-1-1,0 1 1,1-1-1,-1 1 1,0-1 0,0 1-1,1-1 1,-1 1-1,0 0 1,0 0 0,0-1-1,0 1 1,1 0-1,-1 0 1,0 0-1,0 0 1,0 0 0,0 0-1,0 0 1,-1 0-1,-23 9 336,23-8-329,-18 9 314,2 1 1,0 1-1,0 0 0,1 2 0,0 0 1,1 0-1,1 2 0,0 0 1,-17 26-1,28-37-314,0 1 1,1 0-1,0 0 0,0 0 1,0 0-1,-2 9 0,5-14-78,0 0-1,0 1 0,0-1 0,-1 0 0,1 0 0,1 0 1,-1 0-1,0 1 0,0-1 0,0 0 0,0 0 1,1 0-1,-1 0 0,1 1 0,-1-1 0,1 0 0,-1 0 1,1 0-1,0 0 0,-1 0 0,1 0 0,0-1 0,0 1 1,0 0-1,-1 0 0,1 0 0,0-1 0,0 1 1,0 0-1,0-1 0,0 1 0,1-1 0,-1 1 0,0-1 1,0 0-1,0 1 0,0-1 0,0 0 0,1 0 0,-1 0 1,2 0-1,9 1 20,1-1 1,-1 0-1,0 0 0,0-1 1,0-1-1,22-6 1,75-28-6,-71 22-2,-10 4-12,-8 2-15,0 1 0,0 1 0,1 0 0,28-3 1,-48 9-4,0 0 0,-1 0-1,1 0 1,0-1 0,0 1 0,0 0 0,-1 0 0,1 0 0,0 0 0,0 0 0,0 1 0,-1-1 0,1 0 0,0 0 0,0 0 0,0 1 0,-1-1 0,1 0 0,0 1 0,-1-1 0,1 1 0,0-1-1,-1 1 1,1-1 0,0 1 0,-1-1 0,1 1 0,-1 0 0,1-1 0,-1 1 0,1 0 0,-1-1 0,0 1 0,1 0 0,-1 0 0,0-1 0,1 1 0,-1 0 0,0 0 0,0 0 0,0-1 0,0 1 0,0 0-1,0 0 1,0 1 0,-1 5 5,-1-1 0,0 1-1,0-1 1,0 1-1,-4 5 1,-3 14 91,9-25-89,-1-1 0,1 1 0,0-1 0,0 1 0,0 0 0,0-1 0,0 1 0,1 0 0,-1-1-1,0 1 1,0-1 0,0 1 0,0 0 0,1-1 0,-1 1 0,0-1 0,1 1 0,-1-1 0,0 1 0,1-1 0,-1 1 0,1-1 0,-1 1 0,1-1 0,-1 1 0,1-1 0,-1 0 0,1 1 0,-1-1 0,1 0 0,-1 1 0,1-1 0,0 0 0,-1 0 0,1 0 0,0 0 0,-1 1 0,1-1 0,-1 0 0,1 0 0,0 0 0,-1 0 0,1-1 0,0 1 0,-1 0 0,2 0 0,33-7 166,-32 6-155,107-38 263,-78 26-243,0 2 0,1 0 1,1 3-1,45-7 0,-73 14-41,-1 1 1,0 0-1,0 0 0,1 0 1,-1 1-1,6 1 1,-10-2 1,0 0 1,0 1 0,0-1-1,0 0 1,0 1 0,0-1-1,0 1 1,-1-1 0,1 1 0,0 0-1,0-1 1,0 1 0,-1 0-1,1-1 1,0 1 0,-1 0-1,1 0 1,0 0 0,-1 0 0,1 0-1,-1 0 1,0 0 0,1-1-1,-1 1 1,0 0 0,0 0-1,1 0 1,-1 1 0,0-1 0,0 0-1,0 0 1,0 0 0,0 0-1,0 0 1,-1 0 0,1 1-1,-3 9-167,-1 0-1,0-1 0,0 0 0,-1 0 0,-1 0 0,-11 17 0,11-21 6,0-4-58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1.774"/>
    </inkml:context>
    <inkml:brush xml:id="br0">
      <inkml:brushProperty name="width" value="0.025" units="cm"/>
      <inkml:brushProperty name="height" value="0.025" units="cm"/>
    </inkml:brush>
  </inkml:definitions>
  <inkml:trace contextRef="#ctx0" brushRef="#br0">320 398 11618,'8'-7'474,"-1"0"-1,1 0 1,-1 0-1,-1-1 0,0 0 1,0 0-1,0-1 0,-1 0 1,-1 0-1,1 0 0,-1 0 1,-1-1-1,0 1 0,2-12 1,-4 19-387,-1 1-1,1-1 1,-1 1 0,0-1 0,0 1 0,0-1 0,1 0 0,-2 1 0,1-1-1,0 1 1,0-1 0,0 0 0,-1 1 0,1-1 0,-1 1 0,1-1 0,-1 1 0,0-1-1,1 1 1,-1 0 0,0-1 0,0 1 0,0 0 0,0-1 0,0 1 0,0 0-1,-1 0 1,1 0 0,0 0 0,0 0 0,-1 0 0,1 1 0,-1-1 0,1 0 0,-1 1-1,1-1 1,-1 1 0,1-1 0,-1 1 0,1 0 0,-4-1 0,-2 1 54,0 0 1,0 1 0,1-1-1,-1 1 1,0 1-1,0-1 1,1 1 0,-11 4-1,-9 6 8,1 1 1,0 1-1,1 1 0,-33 26 0,40-27-139,0 1-1,1 0 1,1 2 0,1-1-1,0 2 1,-15 24 0,26-37-5,0 0 0,1 1 0,-1-1 1,1 1-1,-2 9 0,4-14-4,-1 0 1,1 0-1,0 0 0,0 0 1,0 0-1,0 0 0,0 1 0,0-1 1,0 0-1,0 0 0,1 0 1,-1 0-1,0 0 0,1 0 1,-1 0-1,1 0 0,-1 0 1,1 0-1,-1 0 0,1 0 1,0 0-1,-1 0 0,1 0 1,0 0-1,0 0 0,0-1 1,-1 1-1,1 0 0,0-1 1,0 1-1,0-1 0,0 1 1,0-1-1,0 1 0,1-1 1,-1 0-1,0 1 0,0-1 1,1 0-1,9 1 1,0 0 1,0-1 0,0 0-1,0-1 1,0 0-1,0-1 1,0 0-1,0-1 1,-1 0-1,13-6 1,8-4 6,0-1 1,34-22-1,-18 6 29,-1-2-1,78-69 1,-101 79 1,-1-1 1,-1-2-1,-1 0 0,0 0 0,-3-2 1,22-41-1,-34 58 3,-1 0 0,0 0 0,0 0 0,3-18-1,-9 26 66,-3 5-68,-6 10-1,-19 38 1,3 1 0,2 1 0,-24 76 0,48-127-39,-21 73-18,20-66-81,0 0 1,1 0 0,0 0 0,1 0 0,0 0 0,1 13 0,-1-21 50,1 1 0,-1 0 0,0-1-1,1 1 1,-1-1 0,1 1 0,0-1 0,-1 1 0,1-1-1,0 1 1,0-1 0,0 1 0,0-1 0,0 0 0,0 0-1,0 0 1,1 1 0,-1-1 0,0 0 0,1 0 0,1 1 0,0-1 13,0 0 0,0-1 0,-1 1 0,1 0 0,0-1 0,0 0 0,0 0 0,0 0 0,0 0 0,0 0 0,3-1 0,25-6-357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2.517"/>
    </inkml:context>
    <inkml:brush xml:id="br0">
      <inkml:brushProperty name="width" value="0.05" units="cm"/>
      <inkml:brushProperty name="height" value="0.05" units="cm"/>
    </inkml:brush>
  </inkml:definitions>
  <inkml:trace contextRef="#ctx0" brushRef="#br0">52 1 19244,'-18'17'2041,"4"-2"-1305,1 0-344,8-3 1968,3-1-1848,8-7-232,5 2-95,2-6-185</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2.538"/>
    </inkml:context>
    <inkml:brush xml:id="br0">
      <inkml:brushProperty name="width" value="0.025" units="cm"/>
      <inkml:brushProperty name="height" value="0.025" units="cm"/>
    </inkml:brush>
  </inkml:definitions>
  <inkml:trace contextRef="#ctx0" brushRef="#br0">183 218 17164,'1'2'101,"0"1"0,0-1-1,0 0 1,0 0 0,1 0 0,-1 0 0,1 0 0,-1-1 0,1 1 0,0 0 0,0-1 0,0 1 0,0-1 0,0 0 0,0 1-1,0-1 1,0 0 0,1 0 0,-1-1 0,0 1 0,1 0 0,-1-1 0,0 1 0,1-1 0,-1 0 0,1 0 0,-1 0 0,0 0-1,1 0 1,2-1 0,5-1 201,0 0-1,0 0 0,0-1 0,0 0 0,-1-1 0,0 0 1,1-1-1,-1 0 0,10-7 0,-6 2-68,0 0-1,-1 0 0,0-1 1,0-1-1,10-14 1,-17 20-160,-1 0 1,0-1-1,-1 1 1,1-1-1,-1 0 1,-1 0-1,1 0 1,-1 0 0,2-13-1,-4 18-58,0 0 0,0 0 0,0 0 0,0 0 0,0 0 0,0 0 0,0 0 0,-1 0 0,1 0 0,-1 0 0,0 0-1,0 0 1,0 0 0,1 0 0,-2 0 0,0-2 0,0 3-6,0-1-1,0 1 1,1-1 0,-1 1-1,0 0 1,0 0 0,0 0-1,-1 0 1,1 0-1,0 0 1,0 1 0,0-1-1,-1 1 1,1-1 0,0 1-1,-1 0 1,1 0 0,-3 0-1,-5 1 2,1 0-1,-1 1 0,0 0 0,1 1 1,-1-1-1,1 2 0,0-1 1,0 2-1,-17 9 0,-4 5-8,-38 33 0,32-22-20,-36 39-1,57-53 12,1 1 0,1 0 0,0 1 0,-16 31 0,26-44 7,1 0-1,-1 0 0,1 1 1,1-1-1,-1 1 0,1-1 1,-1 11-1,2-15 2,0 1 0,0-1 0,0 1 0,0 0 0,0-1 0,1 1-1,-1-1 1,1 1 0,-1-1 0,1 1 0,0-1 0,-1 0 0,1 1 0,0-1 0,0 0 0,0 0 0,0 1-1,0-1 1,0 0 0,0 0 0,1 0 0,-1 0 0,0 0 0,1-1 0,-1 1 0,0 0 0,1 0-1,-1-1 1,1 1 0,1 0 0,9 1 0,0 1 0,0-2 0,0 1-1,1-2 1,-1 1 0,0-2 0,0 0 0,22-4 0,98-29 0,-119 30 0,181-62-3,31-9 3,-214 72 7,-1 0 0,1 1-1,0 0 1,-1 1 0,15 0-1,-24 1-4,-1 0 0,1 0-1,-1 0 1,1 0 0,0 0-1,-1 0 1,1 0 0,-1 0-1,1 0 1,-1 0 0,1 1-1,-1-1 1,1 0 0,-1 0 0,1 1-1,-1-1 1,1 0 0,-1 1-1,1-1 1,-1 0 0,0 1-1,1-1 1,-1 1 0,0-1-1,1 1 1,-1-1 0,0 1 0,0-1-1,1 1 1,-1-1 0,0 1-1,0-1 1,0 1 0,0-1-1,0 1 1,0 0 0,1-1-1,-1 1 1,-1-1 0,1 1 0,0-1-1,0 1 1,0 0 0,0-1-1,0 1 1,0-1 0,-1 1-1,1-1 1,0 1 0,0-1-1,-1 1 1,1-1 0,-1 1 0,-16 24 66,16-24-66,-90 99 420,91-99-416,-1-1 0,1 1-1,-1-1 1,1 1 0,-1 0 0,1-1-1,-1 1 1,1-1 0,0 1-1,-1 0 1,1 0 0,0-1 0,0 1-1,-1 0 1,1 0 0,0-1-1,0 1 1,0 0 0,0 0 0,0-1-1,0 1 1,0 0 0,0 1-1,1-1 2,-1-1-1,1 1 0,-1-1 0,1 1 1,0-1-1,-1 1 0,1-1 0,0 0 1,-1 1-1,1-1 0,0 0 0,-1 1 1,1-1-1,0 0 0,0 0 0,-1 0 1,1 0-1,0 0 0,0 1 0,43-4 134,-43 2-139,29-5 34,0-1-1,29-13 0,-39 13-40,0 0-1,0 1 0,1 1 0,0 1 1,0 1-1,25-1 0,-45 4 4,1 0 0,-1 0 1,0 0-1,0 0 0,0 0 0,0 0 0,0 0 0,0 1 0,1-1 1,-1 0-1,0 1 0,0-1 0,0 1 0,0-1 0,0 1 0,0 0 1,-1-1-1,1 1 0,0 0 0,0 0 0,0-1 0,0 1 1,-1 0-1,1 0 0,-1 0 0,1 0 0,0 0 0,-1 0 0,1 0 1,-1 0-1,0 0 0,1 0 0,-1 0 0,0 3 0,0 2-2,0 0 0,0 0 1,-1 1-1,0-1 0,-2 9 0,-2 18 22,5-32-13,0-1 1,0 1-1,0 0 1,0-1-1,0 1 0,1 0 1,-1 0-1,0-1 0,0 1 1,1 0-1,-1-1 0,1 1 1,-1-1-1,0 1 1,1-1-1,-1 1 0,1-1 1,-1 1-1,1-1 0,0 1 1,-1-1-1,1 1 0,-1-1 1,1 0-1,1 1 1,0 0 2,0-1 0,0 0 0,0 1 0,0-1 0,0 0 0,0 0 0,0 0 0,0 0 0,3-1 0,5-2 25,0 1 1,18-9-1,-27 11-26,95-47 125,-68 32-120,1 1 1,0 1 0,48-14-1,-76 26-13,0 1 1,0-1-1,0 1 0,1 0 1,-1-1-1,0 1 0,0 0 1,1 0-1,-1 0 0,0 0 1,0 0-1,1 0 0,-1 0 1,0 1-1,0-1 0,1 0 0,-1 1 1,0-1-1,0 1 0,0-1 1,0 1-1,0-1 0,1 1 1,-1 0-1,0 0 0,1 1 1,-1-1-2,-1 1 1,1-1-1,-1 1 1,0 0-1,0-1 1,0 1-1,1 0 1,-1-1-1,-1 1 1,1-1-1,0 1 1,0 0 0,-1-1-1,1 1 1,0-1-1,-1 1 1,0-1-1,1 1 1,-1-1-1,-1 2 1,-2 5-77,1-2 107,0-1 0,0 1-1,1 0 1,0 0 0,-3 12 0,5-17-45,0 0 1,0-1-1,0 1 1,0 0 0,0 0-1,0-1 1,0 1-1,0 0 1,0-1 0,0 1-1,1 0 1,-1 0 0,0-1-1,0 1 1,1 0-1,-1-1 1,1 1 0,-1-1-1,0 1 1,1 0-1,-1-1 1,1 1 0,0 0-1,1-1-75,-1 1 0,1 0 0,-1-1 1,1 0-1,0 1 0,-1-1 0,1 0 0,0 1 0,-1-1 0,1 0 0,0 0 0,0-1 0,-1 1 0,4-1 0,12-4-601,-21 4 226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3.724"/>
    </inkml:context>
    <inkml:brush xml:id="br0">
      <inkml:brushProperty name="width" value="0.025" units="cm"/>
      <inkml:brushProperty name="height" value="0.025" units="cm"/>
    </inkml:brush>
  </inkml:definitions>
  <inkml:trace contextRef="#ctx0" brushRef="#br0">145 69 13915,'0'-18'1652,"0"18"-1623,0 0-1,0 0 1,0 0-1,0 0 1,0 0 0,0 0-1,0 0 1,0-1 0,0 1-1,0 0 1,0 0 0,0 0-1,0 0 1,0 0-1,0 0 1,0 0 0,0 0-1,-1-1 1,1 1 0,0 0-1,0 0 1,0 0 0,0 0-1,0 0 1,0 0-1,0 0 1,0 0 0,0 0-1,-1 0 1,1 0 0,0 0-1,0 0 1,0 0 0,0 0-1,0 0 1,0 0-1,-1 0 1,1 0 0,0 0-1,0 0 1,0 0 0,0 0-1,0 0 1,0 0 0,0 0-1,-1 0 1,1 0-1,0 0 1,0 0 0,0 0-1,0 0 1,0 0 0,0 0-1,0 0 1,0 1 0,-3 2 302,0 0 0,1 0 0,0 0 0,-1 1 0,1-1 0,-1 5 0,-15 33 468,2 1 1,-19 78-1,26-85-716,3-14-59,-24 102 26,27-105-41,0 0 0,2-1 0,0 1 0,3 35 1,-2-51-2,0 1 1,0-1 0,1 0-1,-1 0 1,1 1 0,0-1-1,-1 0 1,1 0 0,0 0 0,0 0-1,1 0 1,-1 0 0,0 0-1,1 0 1,-1 0 0,1-1-1,-1 1 1,1 0 0,0-1-1,0 0 1,2 2 0,0-1 13,-1-1 1,1 0-1,-1-1 1,1 1-1,-1 0 1,1-1 0,0 0-1,-1 0 1,1 0-1,-1 0 1,1-1-1,0 0 1,6-1 0,9-4 89,1-1 1,-1-1 0,-1-1 0,0 0 0,0-1-1,24-19 1,94-85 659,18-40 84,-125 120-593,-1-1-1,43-71 0,-60 88-173,-11 18-88,0 0 0,0 0 1,0 0-1,0 0 0,1 0 0,-1 0 1,0 0-1,0 0 0,0 0 0,0 1 1,0-1-1,0 0 0,0 0 1,0 0-1,0 0 0,0 0 0,0 0 1,0 0-1,0 0 0,0 0 0,1 0 1,-1 0-1,0 0 0,0 0 1,0-1-1,0 1 0,0 0 0,0 0 1,0 0-1,0 0 0,0 0 0,0 0 1,0 0-1,0 0 0,0 0 1,0 0-1,0 0 0,0 0 0,0 0 1,1 0-1,-12 32 9,9-27-14,-28 76-88,-35 100-96,50-135 106,-15 91 0,29-127 68,-1-1 1,2 1 0,-1 0-1,1 0 1,1 0 0,2 15-1,-3-23 19,1 0-1,-1 0 0,1 0 1,0 0-1,0 0 0,0 0 0,0-1 1,0 1-1,1 0 0,-1 0 1,0-1-1,1 1 0,-1-1 1,1 1-1,0-1 0,-1 0 0,1 1 1,0-1-1,0 0 0,0 0 1,0-1-1,0 1 0,0 0 1,0 0-1,0-1 0,0 0 0,0 1 1,0-1-1,1 0 0,-1 0 1,0 0-1,0 0 0,0 0 1,0 0-1,3-2 0,12-1 73,-1-1 0,1 0 0,-1-2 0,0 0 0,0-1 0,-1 0 0,0-1 0,0-1 0,-1 0 0,19-17 0,9-9 326,71-79-1,37-68 368,-125 147-703,-1-2 0,-2 0 1,23-54-1,-42 85-198,0-1-1,-1 0 0,1 1 1,-1-1-1,-1 0 0,1 0 1,0-13-1,-2 20 103,0 0-1,0-1 1,0 1 0,-1 0 0,1 0-1,0-1 1,0 1 0,0 0 0,0 0-1,0 0 1,-1 0 0,1-1 0,0 1-1,0 0 1,0 0 0,0 0 0,-1 0-1,1 0 1,0-1 0,0 1 0,0 0-1,-1 0 1,1 0 0,0 0 0,0 0-1,-1 0 1,1 0 0,0 0 0,0 0-1,-1 0 1,1 0 0,0 0 0,0 0-1,-1 0 1,1 0 0,0 0 0,0 0-1,0 0 1,-1 0 0,1 0 0,0 1-1,0-1 1,0 0 0,-1 0 0,1 0-1,0 0 1,0 0 0,0 1 0,-1-1-1,1 0 1,-12 10-885,-31 36-433,23-19 487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4.160"/>
    </inkml:context>
    <inkml:brush xml:id="br0">
      <inkml:brushProperty name="width" value="0.025" units="cm"/>
      <inkml:brushProperty name="height" value="0.025" units="cm"/>
    </inkml:brush>
  </inkml:definitions>
  <inkml:trace contextRef="#ctx0" brushRef="#br0">319 104 19524,'-5'-5'178,"0"2"0,0-1 0,-1 1 0,0 0 0,0 0 0,1 0 0,-2 1 0,1 0 0,0 0-1,0 0 1,-1 1 0,1 0 0,-1 0 0,1 1 0,-1 0 0,1 0 0,-1 0 0,1 1 0,-1 0 0,1 0 0,0 1 0,-12 4 0,5-2-121,1 2 1,-1-1 0,1 2 0,0-1 0,0 2 0,1-1 0,0 2 0,0-1 0,-17 20 0,24-23-59,1-1-1,-1 1 1,1 0 0,0 0 0,1 0-1,-1 0 1,1 0 0,-4 11 0,6-14 1,0-1 1,-1 1-1,1-1 0,0 1 1,0-1-1,0 1 1,0 0-1,0-1 0,0 1 1,1-1-1,-1 1 1,0-1-1,1 1 0,-1-1 1,1 0-1,0 1 0,-1-1 1,1 1-1,0-1 1,0 0-1,0 0 0,0 1 1,0-1-1,0 0 1,0 0-1,0 0 0,0 0 1,1 0-1,-1-1 1,0 1-1,0 0 0,1 0 1,-1-1-1,1 1 1,-1-1-1,1 1 0,1-1 1,6 2 15,-1-1 0,1 0 1,0-1-1,-1 1 1,1-2-1,0 1 0,-1-2 1,1 1-1,-1-1 0,10-3 1,4-2 100,0-1 1,34-18 0,-34 14 13,0-1-1,-1 0 0,-1-2 1,0 0-1,-1-1 0,-1-1 1,0-1-1,-1-1 0,-1 0 1,22-35-1,-35 44-84,-7 11-89,-10 12-127,-3 10-121,0 0 1,2 1-1,1 0 0,1 1 1,-17 46-1,29-68 264,-1 1 1,1 0-1,-1 1 1,1-1 0,1 0-1,-1 0 1,0 0-1,1 1 1,0-1-1,0 0 1,1 7-1,9 3-154</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4.545"/>
    </inkml:context>
    <inkml:brush xml:id="br0">
      <inkml:brushProperty name="width" value="0.025" units="cm"/>
      <inkml:brushProperty name="height" value="0.025" units="cm"/>
    </inkml:brush>
  </inkml:definitions>
  <inkml:trace contextRef="#ctx0" brushRef="#br0">312 40 14907,'0'-4'171,"0"1"0,0 0 1,0-1-1,0 1 0,-1-1 0,0 1 0,-1-5 0,2 7-149,0 1-1,-1-1 1,1 1-1,0 0 1,0-1-1,-1 1 1,1-1-1,0 1 0,0 0 1,-1-1-1,1 1 1,-1 0-1,1-1 1,0 1-1,-1 0 1,1 0-1,-1-1 0,1 1 1,0 0-1,-1 0 1,1 0-1,-1 0 1,1 0-1,-1-1 1,0 1-1,0 1 4,-1-1-1,1 0 1,-1 1 0,1-1-1,0 1 1,0 0 0,-1-1 0,1 1-1,0 0 1,0 0 0,0 0-1,0-1 1,-2 3 0,-20 23 516,1 0 1,2 2 0,-19 31 0,27-39-346,-87 149 1137,87-145-1108,1-1 0,2 2 0,0-1 0,2 1 0,-6 35 0,12-57-185,1 0-1,-1 0 1,1 0-1,0 0 1,0 0-1,0 0 1,0 0-1,1 0 1,-1-1-1,1 1 1,0 0-1,0 0 0,0 0 1,0-1-1,0 1 1,1-1-1,1 4 1,-1-4-12,0 0 1,0 0-1,0-1 0,0 1 0,1-1 1,-1 1-1,0-1 0,1 0 1,-1 0-1,1 0 0,-1 0 0,1-1 1,-1 1-1,1 0 0,3-1 1,6 1 18,-1-2 0,0 1 1,0-2-1,0 1 1,0-2-1,-1 1 1,17-7-1,22-11 100,50-28 0,33-15 37,-128 61-175,0 1 1,0-1 0,1 1 0,-1 0 0,0 1 0,0-1 0,1 1 0,7-1 0,-11 2-6,0-1-1,-1 0 1,1 0 0,0 0 0,-1 0-1,1 1 1,0-1 0,-1 0-1,1 1 1,0-1 0,-1 0 0,1 1-1,-1-1 1,1 1 0,-1-1-1,1 1 1,-1-1 0,1 1 0,-1-1-1,0 1 1,1 0 0,-1 0-1,1 0 4,-1 1-1,0 0 0,1-1 0,-1 1 1,0-1-1,0 1 0,0 0 1,0-1-1,-1 1 0,1-1 0,0 1 1,-1-1-1,0 4 0,-8 16 75,-2 0-1,0-1 0,0 0 1,-23 28-1,-16 27-771,43-56-135,9-15 542,8-7 68,12-8-185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4.985"/>
    </inkml:context>
    <inkml:brush xml:id="br0">
      <inkml:brushProperty name="width" value="0.025" units="cm"/>
      <inkml:brushProperty name="height" value="0.025" units="cm"/>
    </inkml:brush>
  </inkml:definitions>
  <inkml:trace contextRef="#ctx0" brushRef="#br0">340 0 19844,'1'4'1681,"-12"22"-1025,-12 10-192,-9 23 880,-3 4-296,-7 10-287,0 1-9,5 2-96,4-2-120,5-9-208,3-4-56,9-21-280,6-4-208,6-12-640,1-5-360,5-12 976,2-4-209,6-8-151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5.545"/>
    </inkml:context>
    <inkml:brush xml:id="br0">
      <inkml:brushProperty name="width" value="0.025" units="cm"/>
      <inkml:brushProperty name="height" value="0.025" units="cm"/>
    </inkml:brush>
  </inkml:definitions>
  <inkml:trace contextRef="#ctx0" brushRef="#br0">189 0 19380,'0'2'144,"-1"-1"-1,1 0 0,0 0 1,-1 0-1,1 0 0,-1 0 1,0 1-1,1-1 1,-1 0-1,0-1 0,0 1 1,0 0-1,-1 1 1,-3 4 61,-26 36 620,2 1 0,1 2 0,-40 93 0,64-129-793,2-5-12,0 1 1,0-1-1,0 1 1,1 0-1,-1 0 0,1 0 1,0 0-1,1 0 1,-1 0-1,1 8 0,0-12-14,1 0-1,-1 1 1,1-1 0,-1 0-1,1 0 1,-1 0-1,1 0 1,-1 0-1,1 0 1,0 0-1,-1 0 1,1-1 0,0 1-1,0 0 1,0 0-1,0 0 1,0-1-1,0 1 1,0-1-1,0 1 1,0-1 0,0 1-1,0-1 1,0 1-1,0-1 1,0 0-1,1 0 1,-1 0 0,0 1-1,0-1 1,0 0-1,0 0 1,1-1-1,0 1 1,6-1 16,0 0 0,0 0 0,0-1 1,8-3-1,13-5 40,-1-1 1,0-2 0,-1-1-1,34-23 1,98-80 264,-116 83-246,-15 11-28,-22 17-34,0 0 0,0 1 0,1 0 0,0 0 0,0 0 0,0 1 0,13-6 1,-19 10-19,-1 0 0,1 0 1,-1 0-1,1 0 0,-1 0 1,0 0-1,1 0 0,-1 0 1,1 0-1,-1 0 0,1 0 1,-1 0-1,0 0 0,1 0 1,-1 0-1,1 1 0,-1-1 1,0 0-1,1 0 0,-1 0 1,1 1-1,-1-1 0,0 0 1,1 0-1,-1 1 0,0-1 1,1 0-1,-1 1 0,0-1 1,0 0-1,1 1 0,-1-1 1,0 0-1,0 1 0,0-1 1,0 1-1,1-1 0,-1 1 1,0-1-1,0 0 0,0 1 1,0-1-1,0 1 0,0-1 1,0 1-1,0-1 0,0 0 1,0 1-1,0-1 0,-1 1 1,1-1-1,0 1 0,0-1 1,-7 30 12,-23 38-8,22-50-7,-1 0 0,2 0 0,-7 28 0,14-45 1,-1 0 1,1-1-1,0 1 0,-1 0 1,1-1-1,0 1 1,0 0-1,0 0 0,0-1 1,0 1-1,0 0 1,0-1-1,0 1 1,0 0-1,0 0 0,0-1 1,0 1-1,1 0 1,-1-1-1,0 1 1,0 0-1,1-1 0,-1 1 1,0-1-1,1 1 1,-1 0-1,1-1 1,-1 1-1,1-1 0,-1 1 1,1-1-1,-1 1 1,1-1-1,0 0 1,-1 1-1,1-1 0,-1 0 1,1 1-1,0-1 1,-1 0-1,1 0 1,0 0-1,0 1 0,-1-1 1,1 0-1,0 0 1,-1 0-1,1 0 1,0 0-1,-1 0 0,3-1 1,3 0 0,0-1 0,1 1 0,-1-1 0,9-5 0,-11 6 0,38-20 23,0-1 1,41-31 0,-46 28-20,1 2 1,57-25-1,-94 47-6,-1 1-1,1-1 1,0 1-1,0-1 1,0 1-1,0 0 1,0-1-1,0 1 0,-1 0 1,1 0-1,0-1 1,0 1-1,0 0 1,0 0-1,0 0 1,0 0-1,0 0 1,0 0-1,0 1 1,0-1-1,0 0 0,0 0 1,-1 1-1,1-1 1,0 1-1,0-1 1,1 1-1,-2 0 1,0 0-1,1 0 0,-1 1 1,0-1-1,0 0 0,1 0 1,-1 0-1,0 1 0,0-1 1,-1 0-1,1 0 0,0 0 1,0 1-1,0-1 0,-1 0 1,1 0-1,-1 2 0,-5 9-10,1 1 0,-12 16 1,16-27 9,-26 40-22,8-12 2,-20 40 1,37-66-56,1-1 0,0 0-1,0 1 1,-1-1 0,2 1 0,-1 0 0,0 3-1,1-6 48,0-1 0,0 1-1,0-1 1,0 0-1,0 1 1,0-1 0,0 1-1,0-1 1,0 0-1,0 1 1,1-1 0,-1 0-1,0 1 1,0-1-1,0 0 1,1 1 0,-1-1-1,0 0 1,0 1-1,1-1 1,-1 0 0,0 0-1,1 1 1,-1-1-1,1 0 1,0 1 4,0-1 0,0 0 1,0 0-1,0 0 0,0 0 0,0 0 0,0 0 1,0 0-1,0-1 0,0 1 0,0 0 0,0 0 1,0-1-1,2 0 0,22-11-267,8-7-97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5.965"/>
    </inkml:context>
    <inkml:brush xml:id="br0">
      <inkml:brushProperty name="width" value="0.025" units="cm"/>
      <inkml:brushProperty name="height" value="0.025" units="cm"/>
    </inkml:brush>
  </inkml:definitions>
  <inkml:trace contextRef="#ctx0" brushRef="#br0">49 198 16396,'1'4'234,"-1"0"0,1-1 1,-1 1-1,1 0 0,0-1 1,0 1-1,1-1 1,-1 1-1,1-1 0,0 1 1,3 4-1,-4-7-114,1 1 0,-1-1 0,1 0 1,0 1-1,-1-1 0,1 0 0,0 0 0,0-1 0,0 1 0,0 0 0,0 0 0,0-1 0,0 0 0,0 1 0,0-1 0,0 0 0,0 0 1,0 0-1,0 0 0,0 0 0,0 0 0,0-1 0,0 1 0,3-1 0,6-3 101,0 0 1,0 0-1,0-1 0,0 0 0,0-1 1,-1 0-1,10-9 0,-5 3-14,0 0 0,0-1 0,20-26 0,-30 34-155,-1 0 0,0-1 1,0 1-1,-1-1 0,1 0 0,-1 0 0,-1 0 0,1-1 1,-1 1-1,0 0 0,0-1 0,-1 0 0,0 1 1,1-13-1,-2 18-43,-1-1 0,1 1-1,0 0 1,0-1 0,-1 1 0,1 0 0,-1 0 0,1-1 0,-1 1 0,1 0 0,-1 0 0,0 0-1,0 0 1,0 0 0,1 0 0,-1 0 0,0 0 0,0 0 0,0 0 0,-1 0 0,1 0-1,0 1 1,0-1 0,0 1 0,0-1 0,-1 1 0,1-1 0,0 1 0,-1-1 0,1 1-1,0 0 1,0 0 0,-1 0 0,1 0 0,-1 0 0,1 0 0,0 0 0,0 0 0,-1 1-1,1-1 1,-2 1 0,-4 1 8,-1 0 0,1 0 0,-1 1-1,1 0 1,0 0 0,-7 5 0,-4 5-14,0 0 1,0 1 0,1 1-1,1 1 1,-28 35 0,27-29-93,1 1 1,1 1-1,1 0 1,-15 38-1,26-56-50,1-1-1,1 1 0,-1-1 0,1 1 0,0 0 0,0 0 0,0-1 0,1 1 0,0 7 0,1-11 7,-1 0-1,0-1 0,1 1 1,-1 0-1,1 0 0,0 0 1,0-1-1,-1 1 0,1 0 1,0-1-1,1 1 0,-1-1 1,0 1-1,0-1 0,1 0 1,-1 1-1,0-1 0,1 0 1,-1 0-1,1 0 0,0 0 1,-1 0-1,1 0 1,0-1-1,0 1 0,-1 0 1,1-1-1,0 0 0,0 1 1,3-1-1,8 1-333,1-1 0,-1 0 1,1-1-1,25-6 0,27-7-971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6.373"/>
    </inkml:context>
    <inkml:brush xml:id="br0">
      <inkml:brushProperty name="width" value="0.025" units="cm"/>
      <inkml:brushProperty name="height" value="0.025" units="cm"/>
    </inkml:brush>
  </inkml:definitions>
  <inkml:trace contextRef="#ctx0" brushRef="#br0">340 1 15739,'-13'14'1761,"-11"9"-1145,-17 16-216,-4 7 1480,-6 5-1199,1 4-65,9 1-224,3-3-72,15-10-256,9-5-232,16-12-560,9-7 103,13-13 401,9-4-160,9-4-152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6.809"/>
    </inkml:context>
    <inkml:brush xml:id="br0">
      <inkml:brushProperty name="width" value="0.025" units="cm"/>
      <inkml:brushProperty name="height" value="0.025" units="cm"/>
    </inkml:brush>
  </inkml:definitions>
  <inkml:trace contextRef="#ctx0" brushRef="#br0">381 0 15827,'-11'6'246,"0"1"0,1 0-1,0 1 1,0 0-1,1 0 1,0 1 0,0 0-1,1 1 1,-12 17-1,-6 13 510,-23 51 0,39-71-454,-28 52 484,-2 2 487,-55 145-1,92-210-1212,0 0 0,0 0 0,1 1 0,0-1 0,1 0-1,0 1 1,1 17 0,0-25-54,0-1 0,1 0-1,-1 1 1,1-1 0,-1 0 0,1 1-1,-1-1 1,1 0 0,0 0 0,-1 0-1,1 0 1,0 1 0,0-1-1,0 0 1,0 0 0,0-1 0,0 1-1,0 0 1,0 0 0,1 0 0,-1-1-1,0 1 1,0-1 0,1 1 0,-1-1-1,0 1 1,1-1 0,-1 0 0,0 1-1,1-1 1,1 0 0,3 0-5,1 0 0,-1-1 1,0 1-1,0-1 0,8-3 0,6-1-20,1-2-1,-2-1 0,1 0 0,18-12 0,73-49-126,-43 26 38,-64 40 110,1 0-1,-1 1 0,0 0 1,1 0-1,-1 0 0,7-1 1,-11 3 2,0 0 1,1 0-1,-1 0 1,1 0-1,-1 0 1,1 0-1,-1 0 1,0 0-1,1 0 1,-1 0-1,1 0 1,-1 0-1,1 1 0,-1-1 1,0 0-1,1 0 1,-1 0-1,1 1 1,-1-1-1,0 0 1,1 0-1,-1 1 1,0-1-1,1 0 1,-1 0-1,0 1 1,1 0-1,-1 0 5,0 0 0,1 0-1,-1 1 1,0-1 0,0 0 0,0 0-1,0 1 1,0-1 0,0 0 0,0 0-1,-1 1 1,1-1 0,0 0 0,-2 2-1,-6 17 106,0 0 0,-2-1 0,-18 28 0,14-25 308,-20 45-1,30-55-290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7.669"/>
    </inkml:context>
    <inkml:brush xml:id="br0">
      <inkml:brushProperty name="width" value="0.025" units="cm"/>
      <inkml:brushProperty name="height" value="0.025" units="cm"/>
    </inkml:brush>
  </inkml:definitions>
  <inkml:trace contextRef="#ctx0" brushRef="#br0">415 106 18276,'0'-3'192,"0"-1"1,-1 1-1,1-1 0,-1 1 1,0 0-1,0-1 1,0 1-1,0 0 0,0-1 1,-1 1-1,0 0 1,1 0-1,-1 0 0,0 1 1,-1-1-1,1 0 1,-5-3-1,4 3-20,-1 1-1,0 0 0,0 0 1,0 0-1,0 0 1,0 1-1,0-1 1,0 1-1,-1 0 1,1 0-1,0 1 1,-7-1-1,-2 1-18,0 1 0,0 1-1,0 0 1,0 0 0,1 1 0,-1 1-1,1 0 1,-20 10 0,11-4-117,1 2 1,0 0-1,-26 22 0,36-26-50,0 1-1,1 1 1,0-1-1,1 1 1,0 1-1,0 0 1,-9 18-1,16-27 5,0 0 1,0 0-1,0 0 0,0 1 0,0-1 1,1 0-1,-1 0 0,1 1 0,0-1 1,0 0-1,-1 1 0,1-1 0,1 3 1,-1-3 2,1-1 0,0 0 0,-1 0 0,1 0-1,-1 0 1,1 0 0,0 0 0,0 0 0,0 0 0,0 0 0,0 0 0,0 0 0,0 0 0,0-1 0,0 1 0,0 0 0,0-1 0,0 1 0,1-1 0,-1 1 0,0-1 0,0 1 0,1-1 0,-1 0 0,0 0 0,1 0 0,0 0 0,10 1-18,-1-1 0,0-1-1,0 0 1,1-1 0,-1 0 0,0 0 0,0-1 0,-1-1 0,1 0 0,-1 0 0,12-7 0,13-8-28,58-44 0,-54 34 65,-2-3 1,55-58-1,-92 89-12,0 1 1,1-1-1,-1 0 0,0 1 0,1-1 0,-1 0 0,1 1 1,-1-1-1,1 1 0,-1-1 0,1 1 0,0-1 1,-1 1-1,1-1 0,-1 1 0,1 0 0,0-1 0,0 1 1,-1 0-1,1 0 0,0 0 0,-1-1 0,1 1 0,1 0 1,-2 2-1,0 0 0,0-1 0,0 1 0,0 0 1,0 0-1,0-1 0,0 1 0,-1 0 0,1 0 1,-1-1-1,0 4 0,-40 96-1,30-79 7,2 0 1,0 0-1,1 1 0,2 0 1,-7 37-1,13-58-1,-1 0 0,1 0 1,0 0-1,0 0 0,0 0 0,0-1 0,0 1 0,0 0 0,0 0 0,1 0 0,-1 0 0,1 0 1,-1-1-1,1 1 0,0 0 0,0 0 0,0-1 0,0 1 0,0-1 0,0 1 0,0-1 0,0 1 1,1-1-1,-1 0 0,1 1 0,-1-1 0,1 0 0,-1 0 0,1 0 0,-1 0 0,1 0 0,0-1 0,0 1 1,-1 0-1,1-1 0,0 1 0,0-1 0,0 0 0,0 0 0,0 0 0,1 0 0,8 0 19,-1-1 0,0 0-1,0 0 1,0-1 0,0-1 0,11-4-1,12-5 54,-2-2 0,57-32-1,51-46-212,-122 80 65,-6 7-155,-12 14 63,-18 23-18,13-22 138,1-3 14,-15 32-68,19-37 95,1 0-1,-1 0 0,0 0 0,1 0 0,-1 1 0,1-1 1,-1 0-1,1 0 0,0 0 0,0 0 0,0 1 0,0-1 1,0 0-1,1 0 0,-1 0 0,2 3 0,-2-5 3,1 1-1,-1 0 0,1 0 1,0-1-1,0 1 0,-1 0 1,1-1-1,0 1 0,0-1 1,0 1-1,0-1 0,0 0 1,0 1-1,0-1 0,-1 0 1,1 1-1,0-1 0,0 0 1,0 0-1,0 0 0,0 0 1,0 0-1,0 0 0,0 0 1,0 0-1,2-1 0,28-7 22,-31 8-21,19-7 15,-1-1 1,-1 0-1,33-21 1,44-41 0,-50 36-79,-63 64-89,1-6 108,7-11 43,1 1 0,1 0 1,0 0-1,1 1 0,-12 28 0,20-42 6,-1 0 0,1 0 0,0 0 0,0-1 0,-1 1 0,1 0 0,0 0 0,0 0 0,0 0 0,0 0 0,0 0 0,0 0 0,0 0 0,0-1 0,0 1 0,1 0 0,-1 0 0,0 0 0,0 0 0,1 0 0,-1-1 0,1 1 0,-1 0 0,1 0 0,-1 0 0,2 0 0,-1 0 4,0 0-1,1-1 1,-1 1 0,0-1-1,1 1 1,-1-1-1,1 0 1,-1 0 0,0 0-1,1 0 1,-1 0 0,1 0-1,-1 0 1,0 0-1,2-1 1,6-1 44,0 0-1,0-1 1,16-7-1,0-3 32,0-1-1,0-1 0,-2-2 1,29-25-1,-8 1-1,39-49-1,-65 65-112,-16 20-9,-12 16 5,-9 14 91,1 0 1,1 0 0,1 2-1,1 0 1,-20 53 0,33-75-41,1 0 1,0 0 0,0 0 0,0 1-1,1-1 1,-1 0 0,1 0-1,1 1 1,0 7 0,0-11-32,-1-1 1,0 1-1,1-1 1,0 0-1,-1 1 1,1-1-1,0 0 1,0 1-1,0-1 1,0 0-1,0 0 1,0 0-1,0 0 1,0 0-1,1 0 1,-1 0-1,0 0 1,1 0-1,-1 0 1,0-1-1,1 1 1,-1-1-1,1 1 1,-1-1-1,1 1 1,-1-1-1,1 0 1,-1 0-1,1 0 1,-1 0-1,1 0 1,-1 0-1,1 0 1,0 0-1,-1-1 1,2 0-1,3 0 50,-1-1-1,0 1 1,1-1-1,-1-1 0,0 1 1,0-1-1,-1 0 1,1 0-1,0 0 0,-1-1 1,0 1-1,0-1 1,0 0-1,7-9 0,14-24-90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5.919"/>
    </inkml:context>
    <inkml:brush xml:id="br0">
      <inkml:brushProperty name="width" value="0.05" units="cm"/>
      <inkml:brushProperty name="height" value="0.05" units="cm"/>
    </inkml:brush>
  </inkml:definitions>
  <inkml:trace contextRef="#ctx0" brushRef="#br0">331 285 12907,'1'-1'235,"-1"0"-1,1 0 1,-1 0 0,1-1 0,-1 1 0,0 0-1,1 0 1,-1-1 0,0 1 0,0 0 0,0 0-1,0-1 1,0 1 0,0 0 0,0 0 0,0-1-1,-1 1 1,1 0 0,0 0 0,-1 0 0,0-2-1,0 2-66,0 1-1,1-1 0,-1 0 1,0 1-1,0-1 1,0 0-1,0 1 0,0-1 1,0 1-1,0 0 1,0-1-1,0 1 0,0 0 1,0 0-1,0-1 0,0 1 1,0 0-1,-1 0 1,0 0-1,-4 1 57,-1 0-1,0 0 1,1 0-1,-1 1 1,1 0-1,-9 4 1,-18 9-173,1 1 1,-42 30-1,61-37-42,0 0-1,1 2 0,0-1 1,0 2-1,2-1 1,-1 1-1,-16 26 0,26-36-5,0 0 0,0-1 0,1 1-1,-1 0 1,0 0 0,0 0 0,1 0 0,-1 0-1,1 0 1,0 0 0,0 3 0,0-4-2,0 0 0,0-1 0,1 1 0,-1 0 0,0-1 0,1 1 0,-1 0 1,0-1-1,1 1 0,-1-1 0,1 1 0,-1 0 0,1-1 0,0 1 0,-1-1 1,1 0-1,-1 1 0,1-1 0,0 1 0,-1-1 0,1 0 0,0 0 0,0 1 0,-1-1 1,1 0-1,0 0 0,0 0 0,-1 0 0,1 0 0,0 0 0,0 0 0,-1 0 0,1 0 1,0 0-1,0 0 0,0-1 0,10 0 9,-1-1 0,0 0 0,1 0 0,-1-1 0,0-1 0,-1 0 1,16-8-1,2-4 4,36-26 0,-32 18 19,0-2-1,-1-1 0,46-54 0,-63 64 16,0 0 0,-1 0 0,-1-2 0,-1 1 0,0-1 0,-2 0 0,0-1 0,10-39-1,-17 29 85,-1 30-128,0-1 0,0 1 0,0-1 0,0 1 0,-1-1 0,1 1 0,0 0 0,0-1 0,0 1 0,-1-1 0,1 1 0,0 0 0,0-1 0,-1 1 0,1 0 0,0-1 0,-1 1 0,1 0 0,0-1 0,-1 1 0,1 0 0,-1-1 0,0 1 1,0 0-1,0 0 1,1 0-1,-1 0 1,0 1-1,0-1 1,1 0-1,-1 0 0,0 0 1,0 1-1,1-1 1,-1 0-1,0 1 1,1-1-1,-1 1 1,0-1-1,1 1 1,-1-1-1,0 2 1,-8 6 17,1 0 0,1 1 0,-1 0 0,1 1 0,-9 16 0,-26 59 23,36-74-41,-34 87 38,35-85-27,2 0 0,-1 0 0,2 0 0,0 0 0,-1 25 0,3-36-11,0 1-1,0-1 0,0 1 1,1 0-1,-1-1 0,1 1 0,0-1 1,-1 1-1,1-1 0,0 0 1,0 1-1,1-1 0,-1 0 1,0 1-1,1-1 0,-1 0 1,1 0-1,0 0 0,2 1 1,-1-1-1,0 0 0,0 0 0,0-1 1,0 1-1,0-1 0,1 0 1,-1 0-1,0 0 0,1-1 0,-1 1 1,0-1-1,7 0 0,5-1 5,0-1 0,0 0 0,0-1 0,-1-1 1,21-7-1,12-7 21,73-38 1,-96 43-7,-1-2 0,-1 0 0,0-1 0,34-33 0,-50 44-15,-5 4-6,0-1-1,1 1 1,-1 0 0,0 0 0,0-1 0,0 1 0,1-1 0,-1 1-1,-1-1 1,1 1 0,0-1 0,0 0 0,0-2 0,-1 3-2,0 1 0,0 0 0,0 0 1,0 0-1,0 0 0,0-1 0,0 1 0,0 0 1,-1 0-1,1 0 0,0 0 0,0-1 0,0 1 1,0 0-1,0 0 0,-1 0 0,1 0 1,0 0-1,0 0 0,0 0 0,-1-1 0,1 1 1,0 0-1,0 0 0,0 0 0,-1 0 0,1 0 1,0 0-1,0 0 0,0 0 0,-1 0 1,1 0-1,0 0 0,0 0 0,0 0 0,-1 0 1,1 0-1,0 0 0,0 1 0,0-1 0,-1 0 1,1 0-1,0 0 0,0 0 0,0 0 1,0 0-1,-1 1 0,-10 4 4,-5 3 2,0 2-1,1 0 0,0 1 1,1 0-1,1 1 0,-1 1 1,2 0-1,-21 28 0,32-40-4,1 0 0,-1-1 0,1 1 0,-1 0 0,1 0 0,-1 0 0,1 0 0,-1 0 0,1 0 0,0 0 0,0 0-1,0 0 1,-1 0 0,1 0 0,0 0 0,0 0 0,0 0 0,1 0 0,-1 0 0,0 0 0,0 0 0,0 0 0,1 0 0,-1 0-1,1 2 1,1-2 2,-1 0 0,0 1 0,1-1-1,-1 0 1,1 1 0,-1-1 0,1 0-1,0 0 1,-1 0 0,1 0 0,0-1 0,3 2-1,8 1 11,-1 0-1,1-1 0,17 0 0,-22-1-13,75 3-7,34 3 46,-99-5-42,0 1 0,0 1-1,0 0 1,21 9-1,-23-9 73,-22-15 274,-6-7-79,-7-22 460,2-1 0,-19-70 0,116 133-4422,-55-18 3111,0-5-203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8.134"/>
    </inkml:context>
    <inkml:brush xml:id="br0">
      <inkml:brushProperty name="width" value="0.025" units="cm"/>
      <inkml:brushProperty name="height" value="0.025" units="cm"/>
    </inkml:brush>
  </inkml:definitions>
  <inkml:trace contextRef="#ctx0" brushRef="#br0">23 0 16460,'-8'0'1696,"2"7"-1096,2 6-264,1 3 1512,1 3-1255,4 4-905,1 1-337,10 3 553,1-1-144,6-3-128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8.567"/>
    </inkml:context>
    <inkml:brush xml:id="br0">
      <inkml:brushProperty name="width" value="0.025" units="cm"/>
      <inkml:brushProperty name="height" value="0.025" units="cm"/>
    </inkml:brush>
  </inkml:definitions>
  <inkml:trace contextRef="#ctx0" brushRef="#br0">229 0 18012,'-20'6'1000,"-9"1"854,-57 24 0,78-28-1718,1 0 1,1 1-1,-1 0 1,1 0-1,-1 1 1,1-1-1,0 1 1,1 1-1,-1-1 1,1 1-1,0 0 1,0 0-1,-4 8 1,9-13-141,-1 0 0,0 1 0,1-1 1,-1 0-1,0 0 0,1 0 0,0 1 1,-1-1-1,1 0 0,0 1 0,-1-1 1,1 0-1,0 1 0,0-1 0,0 0 1,0 1-1,0-1 0,1 0 0,-1 1 1,0-1-1,1 0 0,-1 1 0,1-1 1,-1 0-1,1 0 0,-1 0 0,1 1 1,0-1-1,0 0 0,0 0 0,-1 0 1,1 0-1,0 0 0,0 0 0,0-1 1,0 1-1,1 0 0,-1 0 0,0-1 1,0 1-1,3 0 0,5 3-204,1-1 1,-1-1-1,1 0 0,18 2 1,-11-2-35,4 1-57,15 2-332,38 11 0,-64-13 535,-1 0 1,1 0 0,-1 1-1,0 1 1,0-1-1,-1 1 1,1 1 0,-1-1-1,7 8 1,-13-12 89,-1 0 1,1 1 0,-1-1-1,0 0 1,0 1 0,0-1-1,0 1 1,0-1 0,0 1-1,0-1 1,-1 1 0,1 0-1,0-1 1,-1 1 0,1 0-1,-1 0 1,0 3 0,0-4 10,0 1 1,0 0-1,-1-1 1,1 0 0,-1 1-1,1-1 1,-1 1-1,0-1 1,0 0-1,0 1 1,1-1 0,-1 0-1,0 0 1,0 1-1,-1-1 1,-1 1-1,-3 3 38,-1-1 0,0 0 0,0 0 0,-1 0 0,1-1 0,-12 3-1,-18 4 388,0-2-1,-1-2 0,-65 3 0,76-9-173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9.252"/>
    </inkml:context>
    <inkml:brush xml:id="br0">
      <inkml:brushProperty name="width" value="0.025" units="cm"/>
      <inkml:brushProperty name="height" value="0.025" units="cm"/>
    </inkml:brush>
  </inkml:definitions>
  <inkml:trace contextRef="#ctx0" brushRef="#br0">168 39 18660,'-2'2'328,"0"1"-1,1 0 1,-1 0-1,1 0 1,-1 0 0,1 0-1,-1 5 1,0-1 41,-73 168 3005,8-21-2615,67-153-749,-10 34 169,10-34-171,-1 0 1,1 0-1,0 0 0,0 0 1,0 0-1,0 0 1,0 0-1,0 0 0,1 0 1,-1 0-1,0 0 1,0 0-1,1 0 0,-1 0 1,0 0-1,1-1 1,-1 1-1,1 0 1,-1 0-1,1 0 0,0-1 1,-1 1-1,1 0 1,0 0-1,0-1 0,-1 1 1,1-1-1,0 1 1,0-1-1,0 1 0,0-1 1,0 1-1,1 0 1,2-1 8,-1 1 0,1-1 0,-1 0 0,1 0 0,-1 0 0,1-1 0,-1 1 0,1-1 0,-1 1 0,0-1 0,1-1 0,3 0 0,40-23 88,-37 20-86,22-15 41,0-1 0,-2-2 1,38-34-1,73-88 35,-82 82-142,-58 63-26,-3 6 18,-12 21-16,-20 35-8,26-49 59,-26 50-13,32-58 34,0 0 0,0-1 0,1 1 0,-1 0 0,1 0 0,0 0 0,1 0 0,-1 0 0,1 0-1,0 0 1,0 6 0,1-10 0,-1 1 0,1-1 0,0 1 0,-1-1 0,1 1 0,0-1 0,0 0 0,0 1 0,0-1 0,0 0 0,0 0 0,1 0 0,-1 0 0,0 0 0,0 0 0,1 0 0,-1 0 0,1 0 0,-1-1 0,1 1 0,-1-1 0,1 1 0,-1-1 0,1 1 0,-1-1 0,1 0 0,0 0 0,-1 0 0,1 0 0,-1 0 0,1 0 0,3-1 0,6 0 11,0-1 0,0 0 0,16-5 0,-26 7-11,22-8 14,-1-1 0,0 0 1,0-2-1,-1-1 0,0 0 1,-1-2-1,32-27 0,-27 18-51,-1 0 0,-2-2 0,0-1 0,-2 0 0,18-30 0,-32 43-80,-6 13 114,0 0 0,0 1-1,0-1 1,0 0 0,0 0 0,0 0-1,0 0 1,0 0 0,0 0 0,0 0-1,0 0 1,0 0 0,-1 0 0,1 0-1,0 0 1,0 0 0,0 0 0,0 0-1,0 0 1,0 0 0,0 0 0,0 0-1,0 0 1,0 0 0,0 0 0,0 0-1,0-1 1,0 1 0,0 0 0,0 0-1,0 0 1,0 0 0,0 0 0,0 0-1,0 0 1,-1 0 0,1 0 0,0 0-1,0 0 1,0 0 0,0 0 0,0 0-1,0 0 1,0 0 0,0 0 0,0 0-1,0 0 1,0 0 0,0 0 0,0 0-1,0-1 1,0 1 0,0 0 0,0 0-1,0 0 1,0 0 0,0 0 0,0 0-1,-14 16-144,-12 19 54,2 2 0,2 0-1,-34 78 1,54-110 94,0 1 1,1-1-1,0 0 1,-1 1-1,1-1 1,1 1-1,-1-1 1,2 11-1,-1-14 4,0-1 0,1 1 0,-1 0 0,1-1 1,-1 1-1,1-1 0,0 1 0,0-1 0,0 1 0,0-1 0,0 1 0,0-1 0,0 0 0,0 1 0,0-1 0,1 0 1,-1 0-1,1 0 0,-1 0 0,0 0 0,1 0 0,0-1 0,-1 1 0,1 0 0,-1-1 0,1 1 0,0-1 1,0 0-1,-1 1 0,1-1 0,2 0 0,7 0 27,0 0 0,0 0 1,0-1-1,0-1 0,0 0 1,-1 0-1,1-1 0,-1-1 1,19-8-1,-6 1 40,0-1 0,-1-1 1,24-19-1,-24 14-45,0-2-1,-1 0 1,-2-2 0,0 0-1,-1-1 1,-1-1 0,-2 0-1,16-33 1,-28 51-48,0-1 0,-1 1 1,3-14-1,-4 20 17,-1-1 1,0 1 0,0-1 0,0 1 0,0 0-1,0-1 1,0 1 0,0-1 0,0 1 0,0-1-1,0 1 1,0-1 0,0 1 0,0 0 0,0-1-1,0 1 1,0-1 0,-1 1 0,1-1 0,0 1-1,0 0 1,0-1 0,-1 1 0,1 0 0,0-1-1,-1 1 1,0 0-2,0 0-1,0 0 1,0 0 0,0 1-1,0-1 1,0 0 0,0 1-1,0-1 1,0 1-1,1-1 1,-1 1 0,0-1-1,0 1 1,0 0-1,1-1 1,-1 1 0,-1 2-1,-9 10-6,-1 1-1,2 1 1,0 0-1,1 0 1,0 1-1,1 0 1,-10 31-1,18-45 17,-1-1-1,1 0 1,-1 0-1,1 0 0,0 0 1,0 0-1,-1 1 1,1-1-1,0 0 0,0 0 1,0 0-1,0 1 1,0-1-1,0 0 0,1 0 1,-1 0-1,0 1 1,1-1-1,-1 0 0,1 0 1,-1 0-1,1 0 1,-1 0-1,1 0 0,0 0 1,1 1-1,-1-1 4,1 0 0,-1-1 0,1 1 0,-1 0 0,1-1 0,0 0-1,-1 1 1,1-1 0,0 0 0,-1 0 0,1 0 0,0 0 0,-1 0 0,1-1 0,0 1-1,-1 0 1,1-1 0,2-1 0,9-2 15,-1-1 0,0-1 0,-1 0 1,0 0-1,0-1 0,17-15 0,-6 3-9,36-41 0,-55 58-54,-3 3 13,-5 10 0,-12 17-3,9-15 19,-18 25 13,2 2 0,1 1 0,-28 69 0,50-106-9,-1-1-1,1 1 0,0 0 1,1 0-1,-1 0 1,1 0-1,0 8 0,0-11-30,0 0 0,0 0-1,1 0 1,-1 0 0,0 0-1,1 0 1,-1 0 0,1 0-1,-1 0 1,1 0 0,-1-1-1,1 1 1,-1 0 0,1 0-1,0 0 1,0-1 0,-1 1-1,1 0 1,0-1 0,0 1-1,0-1 1,0 1 0,0-1-1,0 1 1,0-1 0,0 0-1,0 1 1,0-1 0,0 0-1,0 0 1,0 0 0,0 0-1,0 0 1,1 0 0,5 0-117,-1-1-1,0 0 1,0 0 0,0-1 0,0 1 0,0-1 0,0-1 0,0 1 0,0-1-1,-1 0 1,1 0 0,4-4 0,23-16-508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29.673"/>
    </inkml:context>
    <inkml:brush xml:id="br0">
      <inkml:brushProperty name="width" value="0.025" units="cm"/>
      <inkml:brushProperty name="height" value="0.025" units="cm"/>
    </inkml:brush>
  </inkml:definitions>
  <inkml:trace contextRef="#ctx0" brushRef="#br0">239 1 17164,'-25'7'5731,"3"1"-4296,-26 11-1,27-8-899,-34 24 0,47-29-496,1 0 0,0 0 0,0 1 1,0-1-1,1 1 0,0 1 0,-6 9 0,12-16-46,-1 1 1,0-1-1,0 0 0,0 1 1,1-1-1,-1 1 0,1-1 1,-1 1-1,1-1 0,0 1 1,-1-1-1,1 1 0,0-1 0,0 1 1,0-1-1,0 1 0,0 0 1,0-1-1,1 1 0,-1-1 1,1 1-1,-1-1 0,1 1 1,-1-1-1,1 0 0,0 1 1,-1-1-1,1 0 0,0 1 0,0-1 1,0 0-1,0 0 0,0 0 1,1 0-1,-1 0 0,0 0 1,0 0-1,3 1 0,5 3-52,-1-2-1,1 1 0,0-1 1,0 0-1,11 2 0,-11-3 10,87 18-326,23 6 73,-100-21 248,1 2 0,-1 0 0,34 18 0,-51-23 59,1-1 0,-1 1-1,1 0 1,-1-1 0,0 1 0,1 1 0,-1-1 0,2 2 0,-4-3 2,0 0 1,1-1 0,-1 1-1,0 0 1,1-1 0,-1 1-1,0 0 1,0 0 0,0-1-1,0 1 1,0 0 0,0 0-1,0-1 1,0 1 0,0 0-1,0 0 1,0 0 0,0-1-1,0 1 1,-1 0 0,1-1-1,0 1 1,0 0 0,-1 0-1,1-1 1,-1 1 0,1-1-1,0 1 1,-1 0 0,1-1-1,-1 1 1,0-1 0,1 1-1,-1-1 1,1 1 0,-1-1-1,0 0 1,1 1 0,-2-1-1,-9 6 98,0-1-1,0-1 0,-1 0 1,0 0-1,0-1 0,-21 2 1,12-1 32,-56 8-166,-104 3-1,139-10-326,39-5 25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0.763"/>
    </inkml:context>
    <inkml:brush xml:id="br0">
      <inkml:brushProperty name="width" value="0.025" units="cm"/>
      <inkml:brushProperty name="height" value="0.025" units="cm"/>
    </inkml:brush>
  </inkml:definitions>
  <inkml:trace contextRef="#ctx0" brushRef="#br0">373 191 18244,'-2'-2'124,"-1"0"1,1 1 0,-1 0-1,1-1 1,-1 1-1,0 0 1,1 1 0,-1-1-1,0 0 1,0 1-1,0-1 1,0 1-1,0 0 1,1 0 0,-1 0-1,0 1 1,0-1-1,0 0 1,-4 2-1,-5 2 87,1-1 0,0 1-1,-15 9 1,3-1 104,0 2 0,1 1 1,0 1-1,-35 33 0,44-36-275,1 0 0,0 1 0,0 1 0,2-1 0,0 2 0,0 0 0,-12 31 0,21-45-36,0 1 0,0-1-1,0 0 1,1 1-1,-1-1 1,1 1-1,0-1 1,-1 1 0,1 0-1,1-1 1,-1 1-1,0-1 1,0 1 0,1-1-1,1 4 1,-1-5-3,-1 1 1,1-1-1,0 0 0,0 0 1,0 0-1,0-1 1,0 1-1,0 0 0,1 0 1,-1 0-1,0-1 1,0 1-1,1-1 0,-1 1 1,0-1-1,0 1 1,1-1-1,-1 0 1,0 0-1,1 0 0,-1 1 1,1-1-1,-1-1 1,0 1-1,1 0 0,-1 0 1,0 0-1,1-1 1,-1 1-1,0-1 1,1 1-1,0-1 0,11-4 3,-1 0-1,0 0 0,0-1 0,-1-1 0,18-12 0,53-48 26,-81 67-29,47-42 65,-2-2 0,-2-2 0,-3-1 0,-1-3 0,-2-1 0,37-68 0,-94 164-225,2 0-1,2 1 0,2 1 1,2 0-1,2 0 1,-3 51-1,12-93 106,-1 13-676,3 33-1,-2-47 644,0-1 1,0 0-1,1 1 1,0-1-1,0 0 1,0 0-1,0 1 1,0-1-1,1 0 1,-1 0-1,1 0 1,0 0-1,0 0 1,0-1-1,0 1 0,4 3 1,-5-5 56,1-1-1,-1 1 1,0-1-1,0 1 1,0-1 0,1 1-1,-1-1 1,0 0 0,0 0-1,1 0 1,-1 0-1,0 0 1,1 0 0,-1 0-1,0 0 1,1 0 0,-1 0-1,2-1 1,30-13-704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1.184"/>
    </inkml:context>
    <inkml:brush xml:id="br0">
      <inkml:brushProperty name="width" value="0.025" units="cm"/>
      <inkml:brushProperty name="height" value="0.025" units="cm"/>
    </inkml:brush>
  </inkml:definitions>
  <inkml:trace contextRef="#ctx0" brushRef="#br0">278 1 14811,'-115'197'3915,"95"-155"-2947,1 0 0,-22 83 0,39-117-805,0 0-1,0 1 1,1-1-1,1 0 1,-1 1 0,1-1-1,2 15 1,-2-20-124,1-1 1,0 1-1,-1 0 1,1-1-1,0 0 1,0 1-1,1-1 1,-1 1-1,0-1 1,1 0-1,-1 0 0,1 0 1,0 0-1,0 0 1,0 0-1,0-1 1,0 1-1,0 0 1,0-1-1,0 0 1,1 1-1,-1-1 1,1 0-1,-1 0 0,1 0 1,-1-1-1,6 2 1,0-1-49,0-1 1,0 1-1,0-1 1,0-1-1,0 1 1,0-1-1,-1-1 1,1 1-1,0-2 1,12-3-1,5-6-266,43-24 0,-46 22-169,39-15 1,-45 26 123,-16 3 316,0 0 0,0 1 0,1-1 0,-1 0 0,0 0 0,0 0 0,0 0 0,1 1 0,-1-1 0,0 0 0,0 0 0,0 1 0,0-1 0,0 0 0,0 0 0,0 1 0,1-1 0,-1 0 0,0 0 0,0 1 0,0-1 0,0 0 0,0 0 0,0 1 0,0-1 0,0 0 0,0 0 0,0 1 0,0-1 0,-1 0 0,1 0 0,0 1 0,-1 2 18,-1 1-1,1-1 1,-1 0 0,0 0 0,0 0 0,-3 4 0,-16 15 167,0 0 1,-1-2-1,0 0 0,-2-2 0,-1-1 1,0 0-1,-1-2 0,0-1 0,-1-1 1,-33 10-1,53-21-343,-1 0 0,1 0 0,-1-1 0,1 0 0,-1 0 0,0-1 0,0 0 0,-11-1 0,18 1 92,-1 0 0,1-1-1,-1 1 1,1 0-1,0-1 1,-1 0 0,1 1-1,-1-1 1,1 0-1,0 1 1,0-1 0,0 0-1,-1 0 1,1 0-1,0 0 1,0 0 0,0 0-1,0-1 1,1 1-1,-2-2 1,1 1 20,1 0 0,-1 0 1,1-1-1,0 1 0,0 0 0,0-1 0,0 1 0,0 0 1,0-1-1,1 1 0,-1 0 0,1 0 0,0-1 0,-1 1 1,1 0-1,0 0 0,2-3 0,22-34-849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1.887"/>
    </inkml:context>
    <inkml:brush xml:id="br0">
      <inkml:brushProperty name="width" value="0.025" units="cm"/>
      <inkml:brushProperty name="height" value="0.025" units="cm"/>
    </inkml:brush>
  </inkml:definitions>
  <inkml:trace contextRef="#ctx0" brushRef="#br0">361 0 17700,'-3'6'298,"1"-1"0,-1 1 1,0-1-1,0 0 0,0 0 0,-1 0 1,1-1-1,-7 6 0,-3 5 108,-38 50 675,2 2-1,3 2 1,4 1 0,-37 84 0,66-124-822,-8 35 1,18-54-216,0 1-1,1 0 1,0 0-1,1-1 1,0 1-1,1 13 1,0-23-44,0 0 1,0-1-1,0 1 1,1-1-1,-1 1 1,0-1 0,1 1-1,-1-1 1,1 1-1,-1-1 1,1 1-1,0-1 1,-1 0-1,1 1 1,0-1-1,0 0 1,0 0 0,0 0-1,0 1 1,0-1-1,1 0 1,1 1-1,-2-2-7,1 1-1,-1-1 0,1 0 0,0 0 1,-1 0-1,1 1 0,0-1 1,-1-1-1,1 1 0,0 0 1,-1 0-1,1-1 0,0 1 0,-1-1 1,1 1-1,2-2 0,6-4-57,-1 1 0,0-1-1,-1 0 1,15-14-1,95-110-609,-46 48 299,-58 71 309,-14 11 66,1 0 0,-1 0 0,0 0 0,0 0 0,0 0 0,1 0-1,-1 0 1,0 1 0,0-1 0,0 0 0,1 0 0,-1 0 0,0 0 0,0 0-1,0 1 1,0-1 0,0 0 0,1 0 0,-1 0 0,0 0 0,0 1 0,0-1-1,0 0 1,0 0 0,0 0 0,0 1 0,0-1 0,0 0 0,0 0 0,0 1-1,0-1 1,0 0 0,0 0 0,0 0 0,0 1 0,0-1 0,0 0 0,0 0-1,0 1 1,-8 33-25,-28 103 47,34-123 5,0 0 0,0 0 0,1 1-1,1-1 1,0 1 0,1-1 0,5 24 0,-5-35-18,-1-1 0,1 0 0,0 0 0,-1 0 0,1 0 0,0 0 0,0 0 0,1 0 0,-1 0 0,0 0 0,1-1 0,-1 1 0,1 0 0,-1-1 0,1 1 0,0-1 0,0 0 1,-1 0-1,1 1 0,0-1 0,0 0 0,0-1 0,0 1 0,1 0 0,-1 0 0,0-1 0,0 0 0,0 1 0,0-1 0,1 0 0,-1 0 0,0 0 0,0 0 0,1 0 0,-1-1 0,3 0 0,4-1 10,0-1-1,0 0 0,-1 0 1,1-1-1,-1 0 0,0 0 1,14-11-1,15-15-2,55-58 0,-10 8-246,-80 79 214,-1-1 0,1 0 0,0 1-1,0 0 1,0-1 0,0 1 0,0 0 0,0 0 0,0 0 0,4-1 0,-6 2 12,0 0-1,1 0 0,-1 0 1,1 0-1,-1 0 0,0 0 1,1 0-1,-1 0 0,0 0 1,1 1-1,-1-1 0,0 0 1,1 0-1,-1 0 0,0 0 1,1 0-1,-1 1 0,0-1 1,0 0-1,1 0 0,-1 1 1,0-1-1,0 0 0,1 1 0,3 14-107,-4 4 72,0-8 45,0 0 0,1-1 0,4 22 0,-4-29 5,0 0 0,0 0 1,0 0-1,0-1 0,0 1 0,1 0 0,-1-1 0,1 0 1,0 1-1,0-1 0,0 0 0,0 0 0,0 0 0,0 0 1,1 0-1,-1 0 0,0 0 0,1-1 0,4 3 0,1-2 7,0 0 0,-1 0-1,1-1 1,0 0 0,0 0-1,0 0 1,0-1 0,0-1-1,0 1 1,0-1 0,9-3-1,15-3-62,41-16 0,-49 14-33,38-13-179,-38 12 25,1 1-1,0 1 1,0 1-1,50-7 1,-71 14 207,-1 1 0,0-1 0,0 0 0,0 1 0,0 0 0,0 0 0,0 0 1,0 0-1,0 0 0,0 1 0,0-1 0,0 1 0,-1 0 0,1 0 0,-1 0 0,1 0 0,-1 0 1,0 0-1,0 1 0,0-1 0,0 1 0,0-1 0,1 4 0,0-2 40,-1-1-1,1 1 1,0-1-1,0 1 1,0-1 0,1 0-1,-1 0 1,1 0-1,-1-1 1,1 1-1,6 2 1,-3-3 16,0-1 0,0 1 0,0-1 0,0 0 0,0-1 0,1 0 0,-1 0 0,0 0 0,0-1 0,14-3 0,7-4-15,39-15 0,-17 4-145,-38 15 65,0 1 1,-1 0-1,1 1 0,0 0 0,19 0 1,-29 2 52,1 0 0,0 0 1,0 0-1,0 1 0,-1-1 0,1 1 1,0 0-1,0 0 0,-1 0 0,1 0 1,-1 0-1,1 0 0,-1 1 1,1-1-1,-1 1 0,0 0 0,0 0 1,0-1-1,0 2 0,0-1 0,0 0 1,0 0-1,-1 0 0,1 1 1,-1-1-1,0 1 0,1-1 0,-1 1 1,0 3-1,1 1-37,-1 0 0,0 1 1,0-1-1,-1 0 0,0 1 1,-1 13-1,6-31-857,8-7 646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2.848"/>
    </inkml:context>
    <inkml:brush xml:id="br0">
      <inkml:brushProperty name="width" value="0.025" units="cm"/>
      <inkml:brushProperty name="height" value="0.025" units="cm"/>
    </inkml:brush>
  </inkml:definitions>
  <inkml:trace contextRef="#ctx0" brushRef="#br0">300 143 16083,'0'-2'166,"1"0"0,-1 0 0,0 0 0,0 0 0,0 1 0,-1-1 0,1 0 0,0 0 0,-1 0 0,1 0 0,-1 0 0,0 1 0,1-1 0,-1 0 0,0 0 0,0 1 0,0-1 0,0 1 0,0-1 0,-1 1 0,1-1 0,0 1 0,-1 0 0,1-1 0,-1 1 0,1 0 0,-1 0 0,0 0 0,0 0 0,1 1 0,-1-1 0,0 0 0,0 1 0,0-1 0,0 1 0,1 0 0,-1-1 0,-3 1 0,-3 0 60,-1 0-1,1 0 1,-1 1 0,1 0 0,-1 0-1,1 1 1,0 0 0,0 1 0,0 0-1,0 0 1,-10 6 0,2-1-83,0 2-1,1 0 1,0 0-1,-16 17 1,28-25-126,-3 2 6,1 1-1,1-1 1,-1 1 0,1 0 0,-1 0 0,1 1 0,1-1-1,-1 1 1,1 0 0,-3 7 0,6-12-24,-1-1 0,1 0 0,0 1 0,0-1 0,0 1 1,0-1-1,0 1 0,0-1 0,0 0 0,0 1 0,0-1 0,0 1 0,0-1 0,0 1 1,0-1-1,0 0 0,0 1 0,1-1 0,-1 1 0,0-1 0,0 1 0,0-1 0,1 0 0,-1 1 1,0-1-1,0 0 0,1 1 0,-1-1 0,1 1 0,14 0-97,19-11-153,-31 9 230,8-3-94,0 0 1,0 1-1,1 0 1,0 1-1,19-1 1,-26 3 63,1 0 0,-1 0 1,1 1-1,-1 0 0,1 0 0,-1 0 0,0 1 1,0 0-1,1 0 0,-1 0 0,0 1 1,-1-1-1,1 1 0,6 5 0,-1 2-26,0-1 0,-1 1 0,-1 1 0,0-1 0,0 2 0,-1-1 0,0 1 0,-1 0 0,0 0 0,-1 1 0,3 14 0,-1-5 1,-1 1 0,-2 0 0,0 1 0,-2-1 0,0 38 0,-4-39 89,0 0 1,-2 0 0,0 0-1,-2 0 1,0-1-1,-1 0 1,-18 35-1,3-16 241,-1-1-1,-51 64 0,70-98-225,-1 2 24,0-1 1,0 1-1,-1-1 1,0 0-1,0-1 0,-12 9 1,17-14-49,0 1 0,0 0 0,0-1 0,0 0 0,0 1 1,0-1-1,0 1 0,0-1 0,0 0 0,0 0 0,-1 0 0,1 0 0,-2 0 1,3 0-9,0 0 0,-1 0 1,1 0-1,-1 0 1,1 0-1,-1-1 1,1 1-1,0 0 1,-1 0-1,1-1 0,-1 1 1,1 0-1,0-1 1,-1 1-1,1 0 1,0-1-1,0 1 1,-1-1-1,1 1 0,0 0 1,0-1-1,0 1 1,-1-1-1,1-2-28,-1 0-1,1 0 1,0 0-1,0 0 1,0 0-1,0 1 1,0-1-1,1 0 0,0 0 1,1-4-1,5-16-241,2 0-1,1 1 0,23-39 1,51-65-585,-69 105 724,284-344-1303,-47 64 1924,-236 276-178,-15 21-48,-10 10 0,-3 6-92,0 0 0,2 1 0,0 0 0,0 1 0,1 0 0,-10 22 0,9-15 1,1 0 1,1 0-1,1 1 0,-4 27 0,9-42-103,2 0 0,-1-1-1,1 1 1,-1 0 0,2 0 0,-1 0 0,1 0 0,0 0 0,4 10 0,-5-15-46,1 0 1,0-1-1,0 1 0,0 0 1,0-1-1,0 1 1,0-1-1,0 1 0,0-1 1,1 1-1,-1-1 1,0 0-1,1 0 0,0 0 1,-1 0-1,3 1 0,-2-1-8,0 0 0,1-1 0,-1 1 0,0-1 0,1 0 0,-1 0 0,1 0 0,-1 0 0,0 0 0,1 0 0,-1 0-1,1-1 1,-1 0 0,0 1 0,0-1 0,3-1 0,4-2 14,0-1-1,0 0 1,0-1-1,-1 0 1,1 0-1,-1-1 1,8-9-1,49-58 36,-61 68-66,19-22-232,22-38 1,-38 54-170,-1 1 0,0-1 0,-1 0 1,0-1-1,-1 1 0,5-23 0,-8 33 313,-1 1 0,0 0 0,1 0 0,-1 0 0,0-1 0,0 1 0,0 0 0,0 0 1,0-1-1,0 1 0,0 0 0,0 0 0,-1-1 0,1 1 0,0 0 0,-1 0 0,1 0 0,-1 0 0,1-1 0,-1 1 0,0 0 0,0 0 0,1 0 0,-1 0 0,0 0 1,0 1-1,0-1 0,0 0 0,0 0 0,0 1 0,0-1 0,0 0 0,0 1 0,0-1 0,0 1 0,-1-1 0,1 1 0,0 0 0,0-1 0,0 1 0,-2 0 1,-18 0-1075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3.296"/>
    </inkml:context>
    <inkml:brush xml:id="br0">
      <inkml:brushProperty name="width" value="0.025" units="cm"/>
      <inkml:brushProperty name="height" value="0.025" units="cm"/>
    </inkml:brush>
  </inkml:definitions>
  <inkml:trace contextRef="#ctx0" brushRef="#br0">8 0 23589,'5'2'1792,"-6"-2"-1415,-2 0-177,2 5 600,-1 7-328,1 1-896,1 5-600,0 0 847,-2 2-143,0 6-160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3.702"/>
    </inkml:context>
    <inkml:brush xml:id="br0">
      <inkml:brushProperty name="width" value="0.025" units="cm"/>
      <inkml:brushProperty name="height" value="0.025" units="cm"/>
    </inkml:brush>
  </inkml:definitions>
  <inkml:trace contextRef="#ctx0" brushRef="#br0">529 45 18764,'-13'-7'769,"-2"-2"101,-34-12 0,45 19-802,0 1-1,0 0 1,0 0 0,0 0-1,-1 0 1,1 1 0,0-1 0,0 1-1,-1 1 1,1-1 0,0 0-1,-1 1 1,-6 2 0,9-2-68,0 0 0,0 1-1,0-1 1,0 1 0,0-1 0,0 1 0,1 0 0,-1-1 0,0 1 0,1 0 0,-1 0 0,1 1-1,0-1 1,0 0 0,0 0 0,0 0 0,0 1 0,0-1 0,1 1 0,-1-1 0,1 0 0,0 1 0,-1-1-1,1 5 1,0 6-4,0 0-1,1 1 0,3 13 0,-4-26 5,14 71 25,40 119 0,-32-125 74,-3 2 1,9 70-1,-24-115 79,-2 0 0,-1 1 1,-1-1-1,-1 1 0,-1-1 0,-1 0 1,-2 0-1,0 0 0,-1 0 1,-9 22-1,8-29 33,-1 0 0,-1 0 1,0-2-1,0 1 0,-2-1 0,0 0 0,0-1 1,-1 0-1,-1-1 0,0-1 0,-16 11 0,21-16-149,1-1 0,-1 0 0,0-1 1,-1 0-1,1 0 0,-1-1 0,0 0 0,0 0 0,0-1 0,0 0 0,0-1 0,0 0 0,0 0 0,-1-1 0,1 0 0,0-1 0,-1 0 0,1 0 0,0-1 0,0 0 0,0-1 0,-12-5 0,14 4-111,-1 0 0,1-1 1,0 1-1,0-2 0,1 1 1,-1-1-1,1 0 0,0 0 1,1 0-1,0-1 0,0 0 1,0 0-1,1-1 0,0 1 0,0-1 1,1 0-1,0 0 0,0 0 1,1 0-1,0 0 0,1-1 1,0 1-1,0-1 0,0-9 1,1 2-129,1 0 0,0 0 1,1 0-1,1 0 0,1 0 1,0 0-1,1 0 1,0 1-1,1 0 0,1 0 1,15-24-1,-10 23-51,0 0-1,2 1 1,-1 0 0,2 1-1,0 0 1,24-16-1,107-56-1075,-106 64 1216,21-13-152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7.318"/>
    </inkml:context>
    <inkml:brush xml:id="br0">
      <inkml:brushProperty name="width" value="0.05" units="cm"/>
      <inkml:brushProperty name="height" value="0.05" units="cm"/>
    </inkml:brush>
  </inkml:definitions>
  <inkml:trace contextRef="#ctx0" brushRef="#br0">42 191 16492,'-10'35'1177,"3"1"0,0 1 0,0 39 0,4-45-898,1-13-152,0-4-39,0 1-1,1 0 1,1 0-1,0 0 1,4 22-1,-4-36-73,0-1-1,0 1 1,0 0-1,0-1 1,1 1-1,-1-1 1,0 1-1,0-1 1,0 1-1,1-1 1,-1 1 0,0-1-1,0 1 1,1-1-1,-1 1 1,0-1-1,1 1 1,-1-1-1,1 1 1,-1-1-1,0 0 1,1 1-1,-1-1 1,1 0-1,-1 1 1,1-1-1,-1 0 1,1 0-1,-1 0 1,1 1-1,0-1 1,-1 0-1,1 0 1,-1 0-1,1 0 1,-1 0-1,1 0 1,0 0-1,-1 0 1,1 0-1,-1 0 1,1 0-1,-1-1 1,1 1-1,-1 0 1,1 0-1,-1 0 1,1-1-1,-1 1 1,1 0-1,-1-1 1,2 0-1,0-1 56,1 0 0,0-1 0,0 1 0,-1-1-1,1 0 1,3-6 0,2-6 103,0-1-1,-1-1 1,0 1-1,-1-1 1,-1-1-1,-1 1 1,3-30 0,-4 21-57,-2 1 0,0-1 1,-2 0-1,-7-43 1,7 61-91,-1 0 1,-1-1 0,1 1 0,-7-12-1,9 19-22,-1 0 0,0-1-1,1 1 1,-1 0 0,0 0-1,0-1 1,0 1 0,0 0-1,0 0 1,0 0 0,-1 0-1,1 1 1,0-1 0,-2-1-1,2 2-1,0 0-1,0 0 1,0 0-1,0 0 1,1 0-1,-1 0 1,0 0-1,0 0 1,0 0-1,0 0 1,0 1-1,0-1 1,1 0-1,-1 1 1,0-1-1,0 0 1,0 1-1,1-1 1,-1 1-1,0 0 1,0-1-1,1 1 1,-1-1-1,1 1 1,-2 1-1,-2 3-1,1 0-1,0 0 1,0 0-1,0 1 1,0-1-1,1 1 1,0 0-1,0-1 1,1 1 0,-2 8-1,0 6 3,-1 36 1,4-51 8,0 0 0,0 0 1,1 0-1,-1 0 0,1 0 0,0 0 1,1-1-1,-1 1 0,1 0 1,0 0-1,0-1 0,0 1 0,4 5 1,-4-8 6,0-1 1,0 1 0,0 0-1,0-1 1,0 1 0,0-1-1,0 0 1,0 1 0,1-1-1,-1 0 1,0 0 0,1-1-1,-1 1 1,1 0 0,-1-1-1,1 0 1,-1 1 0,1-1-1,-1 0 1,1 0 0,-1-1-1,1 1 1,0 0 0,-1-1-1,0 0 1,1 1 0,-1-1-1,4-2 1,6-2 67,0-1 0,-1 0 0,0-1 1,0 0-1,0-1 0,-1 0 0,0 0 0,14-17 0,1-4 216,36-52-1,-38 46-167,-1-2 1,24-55-1,-59 134-152,-14 70 1,24-94-100,1 0 0,1-1 0,0 1 1,1 0-1,1 0 0,6 34 0,-6-47 31,0 1 0,1 0 0,0-1 0,0 1 0,1-1-1,0 0 1,0 0 0,0 0 0,0 0 0,1 0-1,0-1 1,-1 1 0,2-1 0,-1 0 0,1 0 0,-1-1-1,1 1 1,8 4 0,29 10-356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4.128"/>
    </inkml:context>
    <inkml:brush xml:id="br0">
      <inkml:brushProperty name="width" value="0.025" units="cm"/>
      <inkml:brushProperty name="height" value="0.025" units="cm"/>
    </inkml:brush>
  </inkml:definitions>
  <inkml:trace contextRef="#ctx0" brushRef="#br0">1 58 17844,'2'5'326,"0"-1"0,-1 1 0,1-1 1,-1 1-1,0 0 0,-1-1 0,1 1 0,-1 0 1,0 9-1,2 16 1079,-1-25-1338,-1-1-1,1 1 1,0-1-1,0 0 1,1 1-1,0-1 1,-1 0-1,1 0 1,1 0-1,-1 0 1,1 0-1,-1-1 1,1 1-1,0-1 1,0 1-1,0-1 0,1 0 1,-1 0-1,1-1 1,0 1-1,0-1 1,0 0-1,0 0 1,0 0-1,0 0 1,0-1-1,1 0 1,-1 0-1,1 0 1,-1 0-1,1 0 1,-1-1-1,1 0 0,-1 0 1,1 0-1,-1-1 1,6-1-1,6-2-49,0 0 0,-1-1 0,1-1 0,-1-1-1,-1 0 1,1-1 0,-1-1 0,0 0-1,15-14 1,-4 2-9,-1-2 0,0 0 0,32-44 0,-43 49-20,-13 18 11,0 0-1,0 0 0,0 0 1,1 0-1,-1 0 0,0 0 0,0 0 1,0 0-1,0 0 0,0-1 0,0 1 1,0 0-1,0 0 0,0 0 1,0 0-1,0 0 0,0 0 0,0 0 1,1 0-1,-1 0 0,0 0 1,0 0-1,0 0 0,0 0 0,0 0 1,0 0-1,0 0 0,0 0 0,0 0 1,1 0-1,-1 0 0,0 0 1,0 0-1,0 0 0,0 0 0,0 0 1,0 0-1,0 0 0,0 0 1,1 0-1,-1 0 0,0 0 0,0 0 1,0 0-1,0 0 0,0 0 1,0 0-1,0 0 0,0 0 0,0 0 1,0 0-1,0 1 0,1-1 0,-1 0 1,0 0-1,0 0 0,0 0 1,0 0-1,0 10-116,-2 10-187,-29 97-706,22-71 734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45:35.430"/>
    </inkml:context>
    <inkml:brush xml:id="br0">
      <inkml:brushProperty name="width" value="0.025" units="cm"/>
      <inkml:brushProperty name="height" value="0.025" units="cm"/>
    </inkml:brush>
  </inkml:definitions>
  <inkml:trace contextRef="#ctx0" brushRef="#br0">1 121 15275,'21'13'257,"1"-1"0,1 0-1,0-2 1,0-1-1,1-1 1,0-1 0,42 6-1,180 9 444,-241-22-676,492 3 516,8-23-410,-322 11-113,2282-78 2638,-1792 66-1494,-586 18-992,182-8-288,-6-21-271,-174 10 268,-30-2-46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3:00.447"/>
    </inkml:context>
    <inkml:brush xml:id="br0">
      <inkml:brushProperty name="width" value="0.025" units="cm"/>
      <inkml:brushProperty name="height" value="0.025" units="cm"/>
    </inkml:brush>
  </inkml:definitions>
  <inkml:trace contextRef="#ctx0" brushRef="#br0">1 74 11338,'4'1'134,"0"0"0,0-1 0,-1 1 0,1-1 0,0 0-1,0 0 1,0 0 0,0-1 0,0 0 0,6-1 0,16-1 168,-13 4-197,1 1-1,-1 0 0,0 1 1,0 0-1,0 1 0,-1 1 1,18 9-1,-11-6-81,0-1 0,24 7-1,8-6 5,1-2-1,0-2 1,65-4-1,13 2 14,-1 4-29,465 1-4,-186-44-19,262-12 16,149 30 4,715-41 23,985 72-608,-1915 45 503,-2 22-164,-416-54 97,1682 90-1036,-1125-120 1259,652 13-855,-794 23-1550,-481-25 1775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3:01.352"/>
    </inkml:context>
    <inkml:brush xml:id="br0">
      <inkml:brushProperty name="width" value="0.025" units="cm"/>
      <inkml:brushProperty name="height" value="0.025" units="cm"/>
    </inkml:brush>
  </inkml:definitions>
  <inkml:trace contextRef="#ctx0" brushRef="#br0">122 205 11074,'-17'-12'389,"2"-1"0,0-1 0,-14-15 0,24 23-289,0 1 1,1-1-1,0 0 0,0 0 0,0 0 0,1 0 0,0-1 0,0 1 1,1-1-1,-1 0 0,2 0 0,-2-8 0,2 14-99,1 0-1,0-1 0,0 1 0,0 0 1,0-1-1,0 1 0,0 0 1,0-1-1,1 1 0,-1 0 0,0-1 1,1 1-1,-1 0 0,1 0 1,-1-1-1,1 1 0,0 0 0,-1 0 1,1 0-1,0 0 0,0 0 1,0 0-1,0 0 0,0 0 0,0 0 1,0 0-1,0 0 0,0 1 1,0-1-1,1 1 0,-1-1 0,0 0 1,0 1-1,1 0 0,-1-1 1,0 1-1,1 0 0,0 0 0,6-1 2,0 1-1,-1 0 0,1 1 0,0 0 0,9 2 0,-14-2 1,185 30-3,299 13 0,640-25 85,-613-15-76,1577-12-19,1-42-12,-163 3-3,-775 39-268,-897 9 233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3:07.963"/>
    </inkml:context>
    <inkml:brush xml:id="br0">
      <inkml:brushProperty name="width" value="0.025" units="cm"/>
      <inkml:brushProperty name="height" value="0.025" units="cm"/>
    </inkml:brush>
  </inkml:definitions>
  <inkml:trace contextRef="#ctx0" brushRef="#br0">0 127 7402,'17'3'925,"1"-1"0,-1-1-1,0 0 1,27-2 0,-22-1-7,44 5 0,305 30-326,-254-28-539,-11 1 8,153-11-1,573-39 4,-633 41-54,219 1 11,227-15-19,-220-1-4,-340 17 10,441-12 258,-3-28 16,-172 16 188,-269 22-434,-46-2-50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3:19.725"/>
    </inkml:context>
    <inkml:brush xml:id="br0">
      <inkml:brushProperty name="width" value="0.025" units="cm"/>
      <inkml:brushProperty name="height" value="0.025" units="cm"/>
    </inkml:brush>
  </inkml:definitions>
  <inkml:trace contextRef="#ctx0" brushRef="#br0">11 47 10218,'-1'0'39,"1"0"-1,0 0 1,-1 0 0,1 0-1,-1 0 1,1 0 0,0 0-1,-1 0 1,1 0 0,-1-1-1,1 1 1,0 0 0,-1 0-1,1 0 1,-1-1 0,1 1-1,0 0 1,-1 0 0,1-1-1,0 1 1,0 0 0,-1-1-1,1 1 1,0 0 0,0-1-1,-1 1 1,1 0 0,0-1-1,0 1 1,0-1 0,0 1-1,0-1 1,-1 1-1,1 0 1,0-1 0,0 1-1,0-1 1,0 1 0,0 0-1,0-1 1,0 1 0,1-1-1,-1 1 1,0-1 0,0 1-1,0 0 1,0-1 0,0 1-1,1 0 1,-1-1 0,0 1-1,0-1 1,1 1 0,-1 0-1,1-1 1,0-2 101,0 1-1,1 0 1,-1-1 0,1 1-1,0 0 1,0 0 0,3-3-1,-3 4-80,0 0 0,0 0 1,0 0-1,0 0 0,0 0 0,0 1 0,0-1 0,1 1 0,-1-1 1,0 1-1,0 0 0,1 0 0,-1 0 0,0 0 0,0 0 0,1 0 1,-1 1-1,0-1 0,2 2 0,5 1 6,0 1 0,0 0 0,11 7 0,10 6-14,-6-9-20,-1 0-1,1-2 1,0-1 0,42 4 0,102-3 153,-54-4-73,313 33 132,100 4-78,-8-42-103,98 4 4,-276 16-44,135 4-20,-340-20 456,192-25-1,-319 23-418,-7 0-44,0 0 0,0 1-1,1-1 1,-1 1 0,0 0 0,0 0 0,1 0-1,-1 0 1,0 0 0,4 1 0,-6 0-199,-3-1 134,-8-4 16,0-8-18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3:31.540"/>
    </inkml:context>
    <inkml:brush xml:id="br0">
      <inkml:brushProperty name="width" value="0.025" units="cm"/>
      <inkml:brushProperty name="height" value="0.025" units="cm"/>
    </inkml:brush>
  </inkml:definitions>
  <inkml:trace contextRef="#ctx0" brushRef="#br0">0 58 8834,'209'16'3163,"-145"-9"-2862,0-2 1,68-3-1,477-19-191,75-22-34,-463 19-64,141 8-156,2 22-152,134-1 8,321-4 282,-584 8 243,420 15 321,32-30-446,502 8 75,-732 9-182,636 12 13,695-36 9,-1368 6-36,490 9 83,70 0 42,50-11-120,687-14 32,-995 4 45,0 40 747,-700-23-817,257 15-613,-231-15 461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3:52.042"/>
    </inkml:context>
    <inkml:brush xml:id="br0">
      <inkml:brushProperty name="width" value="0.025" units="cm"/>
      <inkml:brushProperty name="height" value="0.025" units="cm"/>
    </inkml:brush>
  </inkml:definitions>
  <inkml:trace contextRef="#ctx0" brushRef="#br0">3 0 12819,'0'0'13,"0"0"0,0 1 0,-1-1 0,1 0 0,0 0 0,0 0 0,0 0 0,0 0-1,0 0 1,0 0 0,0 1 0,-1-1 0,1 0 0,0 0 0,0 0 0,0 0 0,0 0 0,0 1 0,0-1 0,0 0 0,0 0 0,0 0 0,0 0 0,0 1 0,0-1 0,0 0 0,0 0 0,0 0 0,0 0 0,0 0 0,0 1 0,0-1 0,0 0 0,0 0 0,0 0 0,0 0 0,0 1 0,0-1 0,1 0 0,-1 0 0,0 0-1,0 0 1,0 0 0,0 0 0,0 0 0,1 1 0,10 2 26,21-3-466,-26 0 444,65 0-312,176 8 698,25 30 25,16 2-299,198 7-67,381 53 137,-852-98-191,589 92 690,8-48-121,198-84-478,-291 4-85,-193 14-789,543-103-1,-856 120 690,525-101-4397,-399 83 3277,166-6 0,-238 26 2211,1 3-1,-1 2 0,0 4 1,104 25-1,-134-22-329,-1 3-1,0 1 1,-1 2-1,63 40 1,-96-56-717,-4-2-21,-6-7-103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31.461"/>
    </inkml:context>
    <inkml:brush xml:id="br0">
      <inkml:brushProperty name="width" value="0.025" units="cm"/>
      <inkml:brushProperty name="height" value="0.025" units="cm"/>
    </inkml:brush>
  </inkml:definitions>
  <inkml:trace contextRef="#ctx0" brushRef="#br0">13 9 14515,'-13'8'818,"28"-9"-1258,3-1 432,29-2-244,9-1-29,1 1 1,-1 3-1,95 10 1,87 50-128,-23-5 528,-109-36 79,2-5 0,164 0 0,428-65 37,33-1-173,-318 62 228,-2 0 107,-167-17-210,102 2 171,-332 8-284,-5-1-103,-11-1 26,0-1 0,0 1 1,0 0-1,0-1 0,0 1 0,0 0 1,0-1-1,0 1 0,0 0 1,-1-1-1,1 1 0,0 0 0,0-1 1,0 1-1,0 0 0,-1 0 1,1-1-1,0 1 0,0 0 0,0 0 1,-1-1-1,1 1 0,0 0 1,-1 0-1,1-1 0,0 1 0,0 0 1,-1 0-1,1 0 0,-1 0 1,-16-18-41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32.530"/>
    </inkml:context>
    <inkml:brush xml:id="br0">
      <inkml:brushProperty name="width" value="0.025" units="cm"/>
      <inkml:brushProperty name="height" value="0.025" units="cm"/>
    </inkml:brush>
  </inkml:definitions>
  <inkml:trace contextRef="#ctx0" brushRef="#br0">7 374 11466,'0'0'28,"0"0"-1,-1 0 1,1 0-1,0 0 1,0 0-1,0 0 1,0 0-1,0 0 0,-1 0 1,1-1-1,0 1 1,0 0-1,0 0 1,0 0-1,0 0 0,-1 0 1,1 0-1,0 0 1,0 0-1,0 0 1,0 0-1,-1 0 1,1 0-1,0 1 0,0-1 1,0 0-1,0 0 1,0 0-1,-1 0 1,1 0-1,0 0 0,0 0 1,0 0-1,0 0 1,0 0-1,0 1 1,-1-1-1,1 0 1,0 0-1,0 0 0,0 0 1,0 0-1,0 1 1,0-1-1,0 0 1,0 0-1,0 0 1,0 0-1,0 0 0,0 1 1,0-1-1,0 0 1,0 0-1,10 7 446,18 6-276,2-3-127,0-2 0,0-1 0,0-1 0,37 1 0,124-1 65,222-31-56,0-31-56,-168 20-16,1925-222 257,-1683 228-826,-446 28-12,-32 2 424,-5 1 119,0-1 0,-1 0-1,1 0 1,-1 0 0,1-1 0,0 1-1,-1-1 1,1 0 0,-1 0 0,0 0-1,1 0 1,-1-1 0,0 1-1,1-1 1,-1 0 0,4-3 0,-1-12-337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1:06:07.972"/>
    </inkml:context>
    <inkml:brush xml:id="br0">
      <inkml:brushProperty name="width" value="0.05" units="cm"/>
      <inkml:brushProperty name="height" value="0.05" units="cm"/>
    </inkml:brush>
  </inkml:definitions>
  <inkml:trace contextRef="#ctx0" brushRef="#br0">202 63 14971,'-2'-2'255,"-1"-1"-1,1 1 0,-1-1 1,0 1-1,0 0 1,0 0-1,0 1 0,0-1 1,-1 0-1,1 1 1,0 0-1,-1 0 0,1 0 1,-1 0-1,1 1 1,-1-1-1,0 1 0,-4 0 1,3 1-55,0 0 0,0 0 0,0 0 0,0 1 0,0 0 0,1 0 0,-1 0 0,1 0 0,-1 1 0,1-1-1,0 1 1,-4 4 0,1-1-123,1 0-1,-1 1 0,1-1 0,1 1 0,-1 1 0,1-1 0,1 1 0,-1 0 1,1 0-1,1 0 0,-1 1 0,1-1 0,1 1 0,-3 13 0,5-21-69,-1 1-1,1-1 1,0 0-1,0 1 0,0-1 1,0 1-1,0-1 1,1 1-1,-1-1 1,0 1-1,0-1 0,1 0 1,-1 1-1,1-1 1,0 1-1,-1-1 1,1 0-1,0 0 0,0 1 1,0-1-1,0 0 1,0 0-1,1 1 0,-1-1 6,1-1 0,0 1 0,0 0-1,0-1 1,0 1 0,-1-1-1,1 0 1,0 0 0,0 0-1,0 0 1,0 0 0,0 0-1,0 0 1,0-1 0,-1 1-1,1 0 1,0-1 0,2 0-1,5-3 41,0 0-1,-1 0 1,1-1 0,-1 0-1,0 0 1,0-1-1,0 0 1,-1-1-1,0 1 1,6-9-1,-1 2 56,-1-2-1,-1 1 1,0-1-1,12-26 0,-22 39-97,12-28 93,-11 29-96,-1 0 0,1 0 0,-1-1 0,0 1 0,1 0 0,-1-1 0,0 1 0,0 0-1,0-1 1,0 1 0,0 0 0,0 0 0,0-1 0,-1 1 0,1 0 0,0-1-1,-1 1 1,1 0 0,-1 0 0,-1-2 0,2 3-8,-1-1 1,1 1-1,-1 0 1,1 0-1,-1 0 0,1 0 1,-1 0-1,0 0 0,1 0 1,-1 0-1,1 1 1,-1-1-1,1 0 0,-1 0 1,1 0-1,-1 0 0,1 1 1,-1-1-1,1 0 1,-1 1-1,1-1 0,-1 0 1,1 1-1,-1-1 0,1 0 1,0 1-1,-1-1 1,1 1-1,0-1 0,-1 1 1,1-1-1,0 1 0,0-1 1,0 1-1,-1-1 0,1 1 1,0 0-1,-11 22-120,7-13-23,1 1 0,0 0 0,0 0 0,1 0-1,1 0 1,0 0 0,0 0 0,2 15 0,-1-23 37,1 0 0,-1-1 0,1 1 0,-1 0 0,1 0 0,0 0 1,0-1-1,1 1 0,-1 0 0,0-1 0,1 1 0,0-1 0,0 0 0,-1 0 0,4 3 0,-3-3-27,1-1-1,-1 1 1,1-1-1,-1 0 1,1 0-1,0 0 1,-1 0-1,1-1 1,0 1-1,-1-1 1,1 0-1,0 1 1,0-1-1,0 0 1,-1-1-1,1 1 1,0 0-1,0-1 1,2 0-1,5-2-151,0-1-1,-1 1 0,1-1 0,-1-1 0,0 0 0,-1 0 0,1-1 0,11-10 0,8-11-335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48.558"/>
    </inkml:context>
    <inkml:brush xml:id="br0">
      <inkml:brushProperty name="width" value="0.025" units="cm"/>
      <inkml:brushProperty name="height" value="0.025" units="cm"/>
    </inkml:brush>
  </inkml:definitions>
  <inkml:trace contextRef="#ctx0" brushRef="#br0">75 51 14811,'-3'-22'1272,"-2"-7"3093,1 34-2678,-1 19-1255,-52 440 138,57-457-545,0-1 0,0 1 0,0-1 0,1 1 0,1 7 0,-2-13-22,0-1-1,0 1 1,0-1 0,1 1-1,-1-1 1,0 0-1,0 1 1,0-1 0,1 1-1,-1-1 1,0 0 0,0 1-1,1-1 1,-1 0 0,0 1-1,1-1 1,-1 0-1,1 1 1,-1-1 0,0 0-1,1 0 1,-1 0 0,1 1-1,-1-1 1,0 0 0,1 0-1,-1 0 1,1 0-1,-1 0 1,1 0 0,1 0-8,0-1 0,-1 0 0,1 1 0,-1-1 1,1 0-1,-1 0 0,1 0 0,-1 0 0,0 0 0,1 0 1,-1 0-1,0-1 0,1-1 0,14-16-858,-1-1 0,20-34 0,-19 27 363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49.067"/>
    </inkml:context>
    <inkml:brush xml:id="br0">
      <inkml:brushProperty name="width" value="0.025" units="cm"/>
      <inkml:brushProperty name="height" value="0.025" units="cm"/>
    </inkml:brush>
  </inkml:definitions>
  <inkml:trace contextRef="#ctx0" brushRef="#br0">1 27 18084,'9'2'485,"0"-1"0,0 0 0,0-1 0,1 0 0,-1 0 0,0-1 0,0-1 0,15-3 0,4 0-78,5 1-153,1-2-174,0 2 1,0 1-1,43 3 1,-76-1-80,1 1 1,0 0 0,0 1-1,-1-1 1,1 0 0,0 0-1,-1 1 1,1-1 0,0 1-1,-1-1 1,1 1 0,0 0 0,-1 0-1,1 0 1,-1 0 0,0 0-1,1 0 1,-1 0 0,0 0-1,1 0 1,-1 1 0,0-1-1,0 0 1,0 1 0,0-1-1,0 1 1,-1-1 0,1 1-1,0 0 1,-1-1 0,1 1-1,-1 0 1,0-1 0,1 1-1,-1 0 1,0-1 0,0 1-1,0 0 1,0 0 0,0-1 0,0 1-1,-1 2 1,-2 7 44,0 0 0,-1 0 0,0-1 0,0 1 0,-7 10 0,10-19-36,-129 221 1200,65-117-863,62-101-396,-13 22-27,13-19-521,7-12-832,5-6 1014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49.905"/>
    </inkml:context>
    <inkml:brush xml:id="br0">
      <inkml:brushProperty name="width" value="0.025" units="cm"/>
      <inkml:brushProperty name="height" value="0.025" units="cm"/>
    </inkml:brush>
  </inkml:definitions>
  <inkml:trace contextRef="#ctx0" brushRef="#br0">21 45 14499,'-6'20'1280,"0"-6"-824,1-1-151,2-4 487,3-2-112,3-4-120,1 0-32,2-3-96,2-4-96,2-2-80,2-4-56,2 1-440,3-4-304,1-4 504,0-7-128,1-6-120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1.101"/>
    </inkml:context>
    <inkml:brush xml:id="br0">
      <inkml:brushProperty name="width" value="0.025" units="cm"/>
      <inkml:brushProperty name="height" value="0.025" units="cm"/>
    </inkml:brush>
  </inkml:definitions>
  <inkml:trace contextRef="#ctx0" brushRef="#br0">91 1 14771,'-2'0'4779,"-9"11"-3389,3 1-1220,1 1 0,1 0 1,0 0-1,1 0 0,-6 20 0,-12 71-77,22-97-81,-9 62 69,10-65-75,0 1-1,0 0 1,0 0 0,0-1-1,1 1 1,0 0 0,0-1 0,0 1-1,0-1 1,1 1 0,3 7-1,-4-11-1,0 0-1,0 0 0,0 0 0,-1 0 0,1 0 0,0 0 0,0 0 1,0 0-1,0-1 0,1 1 0,-1 0 0,0-1 0,0 1 0,0-1 1,0 1-1,1-1 0,-1 1 0,0-1 0,1 0 0,1 0 0,0 0 7,0 0 0,0 0 0,0-1-1,0 1 1,0-1 0,0 0-1,0 0 1,5-2 0,2-3 35,0 0 0,0-1 0,15-13 0,7-9 177,-1-3-1,-2 0 1,-2-2 0,0-1 0,40-73 0,-67 108-213,0 0 0,0 0 0,0-1 0,0 1 0,0 0 0,0 0 0,0-1 0,1 1 0,-1 0 0,0 0 0,0-1 0,0 1 0,0 0 0,0 0 0,1 0 0,-1-1 0,0 1 0,0 0 0,0 0 1,0 0-1,1 0 0,-1-1 0,0 1 0,0 0 0,1 0 0,-1 0 0,0 0 0,0 0 0,1 0 0,-1 0 0,0 0 0,0 0 0,1 0 0,-1 0 0,2 10 159,-5 35-69,0-14-23,2 6-33,0 42-2,1-71-39,1 0 0,0 0 0,1 0 0,0-1 0,0 1 0,0 0 0,6 10 0,-7-16 1,-1-1 0,0 0 0,1 0 0,0 0 0,-1 0 1,1 0-1,0 0 0,-1 0 0,1-1 0,0 1 0,0 0 1,0 0-1,-1 0 0,1-1 0,0 1 0,0-1 1,0 1-1,0 0 0,1-1 0,-1 0 0,0 1 0,0-1 1,0 0-1,0 1 0,0-1 0,0 0 0,1 0 0,-1 0 1,0 0-1,0 0 0,0 0 0,0 0 0,1-1 0,-1 1 1,0 0-1,0-1 0,0 1 0,0-1 0,0 1 0,0-1 1,0 1-1,0-1 0,0 0 0,0 1 0,0-1 1,0 0-1,0-1 0,5-3 46,0-1 0,0-1 0,-1 1 0,0-1 0,5-9 0,3-8 151,-2-1 0,-1 0 0,-1 0 1,11-51-1,-22 87-174,1 0 0,0 0 0,0 0 1,1 0-1,1 1 0,2 11 1,-3-22-28,0-1 1,0 1 0,0-1 0,1 1 0,-1-1 0,0 1-1,1-1 1,-1 0 0,0 1 0,1-1 0,-1 1-1,0-1 1,1 1 0,-1-1 0,1 0 0,-1 1 0,1-1-1,-1 0 1,1 0 0,-1 1 0,1-1 0,-1 0-1,1 0 1,-1 0 0,1 0 0,-1 0 0,1 1 0,-1-1-1,1 0 1,-1 0 0,1 0 0,0 0 0,-1-1-1,1 1 1,-1 0 0,1 0 0,-1 0 0,1 0 0,-1-1-1,1 1 1,-1 0 0,1 0 0,-1-1 0,1 1-1,-1 0 1,1-1 0,0 0 0,19-19 2,-7 2 8,14-27 0,-18 28 7,1 1 1,15-20-1,-25 36-17,0 0 0,0-1 0,0 1-1,0 0 1,1 0 0,-1-1 0,0 1 0,0 0 0,0 0-1,1-1 1,-1 1 0,0 0 0,0 0 0,1 0 0,-1 0 0,0-1-1,0 1 1,1 0 0,-1 0 0,0 0 0,1 0 0,-1 0-1,0 0 1,0 0 0,1 0 0,-1 0 0,0 0 0,1 0 0,-1 0-1,0 0 1,1 0 0,-1 0 0,0 0 0,0 0 0,1 0 0,-1 0-1,0 0 1,1 0 0,-1 0 0,0 1 0,0-1 0,1 0-1,-1 0 1,0 0 0,0 0 0,1 1 0,-1-1 0,0 0 0,0 0-1,0 1 1,0-1 0,1 0 0,-1 0 0,0 1 0,0-1 0,0 0-1,0 1 1,0-1 0,0 0 0,0 1 0,5 21-12,-4-18 9,4 35-20,-5-29 23,1 0 1,0 0-1,0 0 0,1-1 0,1 1 1,0-1-1,0 1 0,1-1 1,8 16-1,-11-24-2,0 1 1,0-1-1,1 1 1,-1-1-1,0 0 1,1 0-1,-1 1 0,1-1 1,-1 0-1,1 0 1,-1-1-1,1 1 1,0 0-1,-1 0 1,1-1-1,0 1 0,0-1 1,0 1-1,-1-1 1,1 0-1,3 0 1,-2 0 13,1-1 0,-1 1 1,0-1-1,0 0 0,0 0 1,0 0-1,1-1 1,-1 1-1,-1-1 0,1 0 1,4-2-1,-3 0-216,1 1 0,-1-1 0,-1 1 0,1-1 0,0 0 0,-1 0 0,0-1 0,0 1 0,0-1 0,0 0 0,-1 1 0,0-1 0,0 0 0,0 0 0,1-6 0,-3 7 55,0-1 0,-1 1 0,1 0 0,-1 0 1,0 0-1,0 0 0,-2-6 0,-5-11-692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1.641"/>
    </inkml:context>
    <inkml:brush xml:id="br0">
      <inkml:brushProperty name="width" value="0.025" units="cm"/>
      <inkml:brushProperty name="height" value="0.025" units="cm"/>
    </inkml:brush>
  </inkml:definitions>
  <inkml:trace contextRef="#ctx0" brushRef="#br0">26 0 20412,'-4'12'1689,"-6"8"-1257,1 0-216,6 3 784,3 0-416,8-5-744,3-2-392,6-9-616,0 1 336,5-8 472,-1 4-233,5-1-279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2.156"/>
    </inkml:context>
    <inkml:brush xml:id="br0">
      <inkml:brushProperty name="width" value="0.025" units="cm"/>
      <inkml:brushProperty name="height" value="0.025" units="cm"/>
    </inkml:brush>
  </inkml:definitions>
  <inkml:trace contextRef="#ctx0" brushRef="#br0">92 206 16484,'-3'1'244,"-1"0"0,1 1 0,0-1 1,0 1-1,-1 0 0,1 0 1,1 0-1,-1 0 0,0 0 1,0 0-1,1 1 0,0 0 1,-1-1-1,-3 6 0,1 1 58,-1 0 0,1 0 0,-6 18 1,7-15-201,0 1 1,1 0 0,1-1 0,0 1-1,1 0 1,0 0 0,1 0-1,0 0 1,3 13 0,-2-20-83,0 0 0,0-1 0,1 1 0,0-1 0,0 1 0,0-1 0,1 0 0,-1 0 0,1 0 1,5 5-1,-6-7-9,1 0 0,-1-1 0,1 0 0,0 1 0,0-1 0,0 0 0,0 0 0,0-1 0,0 1 0,1-1 0,-1 0 0,0 1 0,1-1 0,-1-1 0,1 1 0,-1 0 0,7-1 1,-4 0 14,1-1 0,0 0 0,-1 0 0,1-1 1,0 0-1,-1 0 0,0 0 0,1-1 1,-1 0-1,0 0 0,-1-1 0,1 1 1,0-1-1,-1-1 0,8-7 0,2-3 61,-1 0-1,-1 0 1,0-1-1,10-18 1,-10 12-2,-1-1 1,0 0-1,-2 0 1,-1-1-1,0 0 1,-2-1-1,-1 0 1,-1 0-1,3-46 1,-8 67-80,0-1 0,0 0 0,-1 1 1,1-1-1,-1 1 0,0-1 0,-1 1 1,1 0-1,-3-5 0,4 8-4,0 0-1,-1 1 1,1-1-1,-1 1 1,1-1 0,-1 0-1,1 1 1,-1-1-1,1 1 1,-1-1-1,1 1 1,-1 0-1,0-1 1,1 1-1,-1-1 1,0 1-1,1 0 1,-1 0 0,0-1-1,1 1 1,-1 0-1,0 0 1,0 0-1,-1 0 1,1 0 1,-1 1-1,1-1 0,-1 1 0,1 0 1,0-1-1,-1 1 0,1 0 0,0 0 0,0-1 1,-1 1-1,1 0 0,0 0 0,0 0 0,0 1 1,-1 0-1,-5 8 5,0 0 0,1 0 0,0 0 0,1 0 0,0 1 0,1 0 0,0 0 0,-3 17 0,1-5 7,2-1 1,1 1 0,0 34-1,3-50-9,0 1 0,1 0 0,0 0-1,0-1 1,1 1 0,0-1 0,0 1-1,0-1 1,1 0 0,4 8 0,-5-12-4,0-1 0,-1 1 0,1-1 0,1 1 0,-1-1 1,0 0-1,1 0 0,-1 1 0,1-2 0,0 1 1,-1 0-1,1-1 0,0 1 0,0-1 0,0 0 0,0 0 1,0 0-1,0 0 0,1 0 0,-1-1 0,0 0 0,0 1 1,1-1-1,-1 0 0,0-1 0,6 0 0,0-1 15,0 0-1,0-1 1,0 0-1,0-1 1,0 0-1,-1 0 0,1-1 1,-1 0-1,0 0 1,-1-1-1,1 0 1,-1-1-1,-1 1 1,13-16-1,-3 1 60,-1 0 1,-2-1-1,0 0 0,13-31 0,-12 19 36,-2 0-1,-1-1 1,7-43-1,-18 66-75,-3 12-5,-6 18-12,1 9-15,1 0 0,2 1 0,0 0 0,2 0 0,1 1 1,1-1-1,3 33 0,0-53-7,0 0 0,0 0 0,0 0 1,1 0-1,0 0 0,1-1 0,0 0 0,8 13 1,-10-17 0,1 0 1,-1 0 0,0 0 0,1 0 0,0 0 0,0-1 0,0 0 0,0 1 0,0-1-1,0 0 1,1 0 0,-1-1 0,0 1 0,1-1 0,0 0 0,-1 1 0,1-2 0,0 1-1,0 0 1,7 0 0,-10-1 0,0 0 0,0 0 0,0-1 0,0 1 0,0 0 0,0 0 0,0 0 1,0-1-1,0 1 0,0 0 0,0-1 0,0 1 0,-1-1 0,1 1 0,0-1 0,0 0 0,0 1 0,0-1 0,-1 0 0,1 1 0,0-1 0,-1 0 0,2-2 0,-1 2-5,-1-1-1,0 0 1,1 1 0,-1-1-1,0 0 1,0 1-1,1-1 1,-1 0 0,-1 0-1,1 1 1,0-1 0,0 0-1,-1-2 1,-1-1-33,0 0 0,0 0 1,0 0-1,0 0 0,-1 0 0,0 0 1,0 0-1,-5-5 0,3 6 2,0-1 0,0 1 0,-1 0 0,1 0 0,-1 1 0,0 0-1,0 0 1,-1 0 0,1 1 0,-1-1 0,1 2 0,-1-1 0,0 1 0,1 0 0,-1 0 0,0 1 0,0 0-1,0 0 1,1 0 0,-1 1 0,0 0 0,-7 3 0,13-4 36,1 0 1,-1 0 0,1 0-1,0 0 1,-1 0-1,1 0 1,-1 0-1,1 1 1,-1-1 0,1 0-1,-1 0 1,1 1-1,0-1 1,-1 0-1,1 0 1,0 1-1,-1-1 1,1 1 0,0-1-1,-1 0 1,1 1-1,0-1 1,0 0-1,-1 1 1,1-1-1,0 1 1,0-1 0,0 1-1,0 0 1,11 6-1,25 0 36,-36-7-34,25 3-27,7 2-43,0-2 1,40 0-1,-69-4-147,0 1-1,0-1 0,0 1 1,0-1-1,-1 0 1,1 0-1,0 0 0,-1 0 1,1-1-1,-1 1 0,1-1 1,-1 0-1,0 1 1,1-1-1,-1 0 0,2-3 1,0-1-541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2.620"/>
    </inkml:context>
    <inkml:brush xml:id="br0">
      <inkml:brushProperty name="width" value="0.025" units="cm"/>
      <inkml:brushProperty name="height" value="0.025" units="cm"/>
    </inkml:brush>
  </inkml:definitions>
  <inkml:trace contextRef="#ctx0" brushRef="#br0">18 162 15179,'3'-5'2297,"-3"2"-1305,0 4-408,0 5 1633,-2 7-1049,2 6-224,0 8-424,2 0-192,2 2-296,2-1-128,3-2-400,1-4-264,0-8-432,1-8 151,-4-13 625,0-8-296,-4-9-184</inkml:trace>
  <inkml:trace contextRef="#ctx0" brushRef="#br0" timeOffset="1">19 1 16596,'-5'0'1952,"-1"5"-1344,2 10-280,1 0 1753,3 4-1897,6 0-576,1-4-2121,3-3 2209,7 4-368,3-3-224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3.244"/>
    </inkml:context>
    <inkml:brush xml:id="br0">
      <inkml:brushProperty name="width" value="0.025" units="cm"/>
      <inkml:brushProperty name="height" value="0.025" units="cm"/>
    </inkml:brush>
  </inkml:definitions>
  <inkml:trace contextRef="#ctx0" brushRef="#br0">54 1 17452,'-6'7'358,"0"-1"0,0 1 1,1 1-1,0-1 0,1 1 1,0 0-1,0 0 0,1 0 1,-5 15-1,7-18-307,0-1 0,1 0 1,0 1-1,-1-1 0,2 1 0,-1-1 0,0 0 0,1 1 1,0-1-1,0 0 0,0 1 0,0-1 0,1 0 0,0 0 1,0 0-1,0 0 0,0-1 0,1 1 0,-1 0 0,1-1 1,4 5-1,-3-4-53,20 21-7,0 1 0,30 45-1,-48-63 11,-1 1 0,0 0 0,-1 0 0,0 0 0,0 1 0,-1-1 0,0 1 0,-1 0 0,0 0 0,-1 0 0,0 0 0,0 0 0,-2 17 0,1-23 3,0-1 0,-1 1 1,0 0-1,0-1 0,0 1 1,0-1-1,-1 1 0,0-1 1,1 0-1,-1 1 0,0-1 1,0 0-1,-4 3 0,5-4 1,-1-1 0,1 0 0,-1 0 0,0 0-1,1 0 1,-1 0 0,0 0 0,0 0 0,1 0-1,-1-1 1,0 1 0,0-1 0,0 1 0,0-1 0,0 0-1,0 0 1,0 0 0,0 0 0,0 0 0,0 0-1,0 0 1,0-1 0,0 1 0,0-1 0,1 1 0,-5-3-1,1 1-2,1-1 0,-1 0 0,1 0 0,0-1-1,0 1 1,0-1 0,0 0 0,0 0-1,1 0 1,0-1 0,0 1 0,0-1 0,0 0-1,1 0 1,-1 0 0,1 0 0,1 0-1,-1 0 1,0-7 0,-1-2-26,0-1 0,1 0 0,1 0-1,0 0 1,4-29 0,-1 31-19,0 0 1,2 0-1,-1 0 0,2 1 1,0-1-1,0 1 0,1 0 1,1 0-1,0 1 0,8-11 0,13-13-306,53-51-1,-68 73 269,-8 12 471,-4 9-32,-6 26 279,0 0-46,4-30-536,1 0 0,0 0 0,1-1 0,-1 1 1,0 0-1,1-1 0,0 1 0,0 0 0,0-1 1,0 1-1,1-1 0,-1 1 0,1-1 0,0 0 1,3 4-1,-4-6-42,1 1 0,0-1 0,0 0 0,-1 0 0,1 0 0,0 0 0,0 0 0,0 0 1,0 0-1,0-1 0,0 1 0,1-1 0,-1 0 0,0 1 0,0-1 0,0 0 0,0 0 0,1 0 0,-1-1 0,0 1 1,0 0-1,0-1 0,0 1 0,0-1 0,0 0 0,0 0 0,3-2 0,14-6 12,-1 0-1,16-13 1,-22 13-31,1 1 0,-1 1 0,2 0 0,-1 0 0,22-6 0,-33 13 4,-1-1 0,0 1 1,0 0-1,1 0 1,-1 0-1,0 0 0,1 0 1,-1 0-1,0 1 1,1-1-1,-1 0 0,0 1 1,0-1-1,0 1 1,1-1-1,-1 1 0,0 0 1,0-1-1,0 1 1,0 0-1,0 0 0,0 0 1,0-1-1,0 1 1,0 0-1,0 1 0,-1-1 1,1 0-1,0 0 1,-1 0-1,1 0 1,-1 0-1,1 2 0,3 7-4,-1-1 0,-1 1 0,3 16 0,1 4 26,-6-29-55,1 0 1,-1 0-1,1 0 1,-1 1 0,1-1-1,-1 0 1,1 0-1,0 0 1,0 0-1,-1 0 1,1 0-1,0 0 1,0 0-1,0 0 1,0 0 0,0 0-1,0-1 1,2 2-1,-2-2 16,0 0-1,0 0 1,0 0 0,0 0-1,-1 0 1,1 0 0,0-1-1,0 1 1,0 0 0,0 0-1,0-1 1,0 1-1,-1-1 1,1 1 0,0-1-1,0 1 1,-1-1 0,1 1-1,0-1 1,-1 1-1,1-1 1,0 0 0,-1 0-1,1 1 1,-1-1 0,1-1-1,11-13-185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3.770"/>
    </inkml:context>
    <inkml:brush xml:id="br0">
      <inkml:brushProperty name="width" value="0.025" units="cm"/>
      <inkml:brushProperty name="height" value="0.025" units="cm"/>
    </inkml:brush>
  </inkml:definitions>
  <inkml:trace contextRef="#ctx0" brushRef="#br0">0 1 16195,'4'0'2225,"1"6"-1329,-5 12-392,1 5 2553,4 10-2129,2 7-304,4 5-384,2-1-64,4-7-144,0-2-128,2-15-352,-2-6-168,2-14-528,-3-11 2104,-8-15-1184,-1-9-96,-9-20 32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0:34:54.216"/>
    </inkml:context>
    <inkml:brush xml:id="br0">
      <inkml:brushProperty name="width" value="0.025" units="cm"/>
      <inkml:brushProperty name="height" value="0.025" units="cm"/>
    </inkml:brush>
  </inkml:definitions>
  <inkml:trace contextRef="#ctx0" brushRef="#br0">0 23 16083,'3'15'2185,"2"0"-1249,6-5-352,2 3 1665,13-8-1137,2-4-240,8-4-296,-3-4-208,3-4-400,0-1-336,-7 1-632,-4-1-232,-10 1 904,-5 2-208,-9 3-281</inkml:trace>
  <inkml:trace contextRef="#ctx0" brushRef="#br0" timeOffset="1">20 298 17748,'-10'23'1872,"16"-10"-992,6-6-295,11-8 1055,5-5-400,9-5-384,4-2-176,-1 0-512,0-1-248,-10 1-752,-6 6-368,-12 4 904,-8 3-200,-10 5-240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11.05.2023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42778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94749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9032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182864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368676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85065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83790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9694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72201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070635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16889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7504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6183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57906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063947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28773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652176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8170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29676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89914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6020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75892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862681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720462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696477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55590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828611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94508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030035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661136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224689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32613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05156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5696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75986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20874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1193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90283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37858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11.05.2023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11.05.2023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1715.png"/><Relationship Id="rId21" Type="http://schemas.openxmlformats.org/officeDocument/2006/relationships/customXml" Target="../ink/ink840.xml"/><Relationship Id="rId42" Type="http://schemas.openxmlformats.org/officeDocument/2006/relationships/image" Target="../media/image1723.png"/><Relationship Id="rId47" Type="http://schemas.openxmlformats.org/officeDocument/2006/relationships/customXml" Target="../ink/ink853.xml"/><Relationship Id="rId63" Type="http://schemas.openxmlformats.org/officeDocument/2006/relationships/customXml" Target="../ink/ink861.xml"/><Relationship Id="rId68" Type="http://schemas.openxmlformats.org/officeDocument/2006/relationships/image" Target="../media/image1736.png"/><Relationship Id="rId16" Type="http://schemas.openxmlformats.org/officeDocument/2006/relationships/image" Target="../media/image1710.png"/><Relationship Id="rId11" Type="http://schemas.openxmlformats.org/officeDocument/2006/relationships/customXml" Target="../ink/ink835.xml"/><Relationship Id="rId24" Type="http://schemas.openxmlformats.org/officeDocument/2006/relationships/image" Target="../media/image1714.png"/><Relationship Id="rId32" Type="http://schemas.openxmlformats.org/officeDocument/2006/relationships/image" Target="../media/image1718.png"/><Relationship Id="rId37" Type="http://schemas.openxmlformats.org/officeDocument/2006/relationships/customXml" Target="../ink/ink848.xml"/><Relationship Id="rId40" Type="http://schemas.openxmlformats.org/officeDocument/2006/relationships/image" Target="../media/image1722.png"/><Relationship Id="rId45" Type="http://schemas.openxmlformats.org/officeDocument/2006/relationships/customXml" Target="../ink/ink852.xml"/><Relationship Id="rId53" Type="http://schemas.openxmlformats.org/officeDocument/2006/relationships/customXml" Target="../ink/ink856.xml"/><Relationship Id="rId58" Type="http://schemas.openxmlformats.org/officeDocument/2006/relationships/image" Target="../media/image1731.png"/><Relationship Id="rId66" Type="http://schemas.openxmlformats.org/officeDocument/2006/relationships/image" Target="../media/image1735.png"/><Relationship Id="rId74" Type="http://schemas.openxmlformats.org/officeDocument/2006/relationships/image" Target="../media/image1739.png"/><Relationship Id="rId79" Type="http://schemas.openxmlformats.org/officeDocument/2006/relationships/customXml" Target="../ink/ink869.xml"/><Relationship Id="rId5" Type="http://schemas.openxmlformats.org/officeDocument/2006/relationships/image" Target="../media/image10.emf"/><Relationship Id="rId61" Type="http://schemas.openxmlformats.org/officeDocument/2006/relationships/customXml" Target="../ink/ink860.xml"/><Relationship Id="rId19" Type="http://schemas.openxmlformats.org/officeDocument/2006/relationships/customXml" Target="../ink/ink839.xml"/><Relationship Id="rId14" Type="http://schemas.openxmlformats.org/officeDocument/2006/relationships/image" Target="../media/image1709.png"/><Relationship Id="rId22" Type="http://schemas.openxmlformats.org/officeDocument/2006/relationships/image" Target="../media/image1713.png"/><Relationship Id="rId27" Type="http://schemas.openxmlformats.org/officeDocument/2006/relationships/customXml" Target="../ink/ink843.xml"/><Relationship Id="rId30" Type="http://schemas.openxmlformats.org/officeDocument/2006/relationships/image" Target="../media/image1717.png"/><Relationship Id="rId35" Type="http://schemas.openxmlformats.org/officeDocument/2006/relationships/customXml" Target="../ink/ink847.xml"/><Relationship Id="rId43" Type="http://schemas.openxmlformats.org/officeDocument/2006/relationships/customXml" Target="../ink/ink851.xml"/><Relationship Id="rId48" Type="http://schemas.openxmlformats.org/officeDocument/2006/relationships/image" Target="../media/image1726.png"/><Relationship Id="rId56" Type="http://schemas.openxmlformats.org/officeDocument/2006/relationships/image" Target="../media/image1730.png"/><Relationship Id="rId64" Type="http://schemas.openxmlformats.org/officeDocument/2006/relationships/image" Target="../media/image1734.png"/><Relationship Id="rId69" Type="http://schemas.openxmlformats.org/officeDocument/2006/relationships/customXml" Target="../ink/ink864.xml"/><Relationship Id="rId77" Type="http://schemas.openxmlformats.org/officeDocument/2006/relationships/customXml" Target="../ink/ink868.xml"/><Relationship Id="rId8" Type="http://schemas.openxmlformats.org/officeDocument/2006/relationships/image" Target="../media/image1706.png"/><Relationship Id="rId51" Type="http://schemas.openxmlformats.org/officeDocument/2006/relationships/customXml" Target="../ink/ink855.xml"/><Relationship Id="rId72" Type="http://schemas.openxmlformats.org/officeDocument/2006/relationships/image" Target="../media/image1738.png"/><Relationship Id="rId80" Type="http://schemas.openxmlformats.org/officeDocument/2006/relationships/image" Target="../media/image1742.png"/><Relationship Id="rId3" Type="http://schemas.openxmlformats.org/officeDocument/2006/relationships/image" Target="../media/image8.emf"/><Relationship Id="rId12" Type="http://schemas.openxmlformats.org/officeDocument/2006/relationships/image" Target="../media/image1708.png"/><Relationship Id="rId17" Type="http://schemas.openxmlformats.org/officeDocument/2006/relationships/customXml" Target="../ink/ink838.xml"/><Relationship Id="rId25" Type="http://schemas.openxmlformats.org/officeDocument/2006/relationships/customXml" Target="../ink/ink842.xml"/><Relationship Id="rId33" Type="http://schemas.openxmlformats.org/officeDocument/2006/relationships/customXml" Target="../ink/ink846.xml"/><Relationship Id="rId38" Type="http://schemas.openxmlformats.org/officeDocument/2006/relationships/image" Target="../media/image1721.png"/><Relationship Id="rId46" Type="http://schemas.openxmlformats.org/officeDocument/2006/relationships/image" Target="../media/image1725.png"/><Relationship Id="rId59" Type="http://schemas.openxmlformats.org/officeDocument/2006/relationships/customXml" Target="../ink/ink859.xml"/><Relationship Id="rId67" Type="http://schemas.openxmlformats.org/officeDocument/2006/relationships/customXml" Target="../ink/ink863.xml"/><Relationship Id="rId20" Type="http://schemas.openxmlformats.org/officeDocument/2006/relationships/image" Target="../media/image1712.png"/><Relationship Id="rId41" Type="http://schemas.openxmlformats.org/officeDocument/2006/relationships/customXml" Target="../ink/ink850.xml"/><Relationship Id="rId54" Type="http://schemas.openxmlformats.org/officeDocument/2006/relationships/image" Target="../media/image1729.png"/><Relationship Id="rId62" Type="http://schemas.openxmlformats.org/officeDocument/2006/relationships/image" Target="../media/image1733.png"/><Relationship Id="rId70" Type="http://schemas.openxmlformats.org/officeDocument/2006/relationships/image" Target="../media/image1737.png"/><Relationship Id="rId75" Type="http://schemas.openxmlformats.org/officeDocument/2006/relationships/customXml" Target="../ink/ink867.xml"/><Relationship Id="rId1" Type="http://schemas.openxmlformats.org/officeDocument/2006/relationships/slideLayout" Target="../slideLayouts/slideLayout7.xml"/><Relationship Id="rId6" Type="http://schemas.openxmlformats.org/officeDocument/2006/relationships/image" Target="../media/image11.emf"/><Relationship Id="rId15" Type="http://schemas.openxmlformats.org/officeDocument/2006/relationships/customXml" Target="../ink/ink837.xml"/><Relationship Id="rId23" Type="http://schemas.openxmlformats.org/officeDocument/2006/relationships/customXml" Target="../ink/ink841.xml"/><Relationship Id="rId28" Type="http://schemas.openxmlformats.org/officeDocument/2006/relationships/image" Target="../media/image1716.png"/><Relationship Id="rId36" Type="http://schemas.openxmlformats.org/officeDocument/2006/relationships/image" Target="../media/image1720.png"/><Relationship Id="rId49" Type="http://schemas.openxmlformats.org/officeDocument/2006/relationships/customXml" Target="../ink/ink854.xml"/><Relationship Id="rId57" Type="http://schemas.openxmlformats.org/officeDocument/2006/relationships/customXml" Target="../ink/ink858.xml"/><Relationship Id="rId10" Type="http://schemas.openxmlformats.org/officeDocument/2006/relationships/image" Target="../media/image1707.png"/><Relationship Id="rId31" Type="http://schemas.openxmlformats.org/officeDocument/2006/relationships/customXml" Target="../ink/ink845.xml"/><Relationship Id="rId44" Type="http://schemas.openxmlformats.org/officeDocument/2006/relationships/image" Target="../media/image1724.png"/><Relationship Id="rId52" Type="http://schemas.openxmlformats.org/officeDocument/2006/relationships/image" Target="../media/image1728.png"/><Relationship Id="rId60" Type="http://schemas.openxmlformats.org/officeDocument/2006/relationships/image" Target="../media/image1732.png"/><Relationship Id="rId65" Type="http://schemas.openxmlformats.org/officeDocument/2006/relationships/customXml" Target="../ink/ink862.xml"/><Relationship Id="rId73" Type="http://schemas.openxmlformats.org/officeDocument/2006/relationships/customXml" Target="../ink/ink866.xml"/><Relationship Id="rId78" Type="http://schemas.openxmlformats.org/officeDocument/2006/relationships/image" Target="../media/image1741.png"/><Relationship Id="rId4" Type="http://schemas.openxmlformats.org/officeDocument/2006/relationships/image" Target="../media/image9.emf"/><Relationship Id="rId9" Type="http://schemas.openxmlformats.org/officeDocument/2006/relationships/customXml" Target="../ink/ink834.xml"/><Relationship Id="rId13" Type="http://schemas.openxmlformats.org/officeDocument/2006/relationships/customXml" Target="../ink/ink836.xml"/><Relationship Id="rId18" Type="http://schemas.openxmlformats.org/officeDocument/2006/relationships/image" Target="../media/image1711.png"/><Relationship Id="rId39" Type="http://schemas.openxmlformats.org/officeDocument/2006/relationships/customXml" Target="../ink/ink849.xml"/><Relationship Id="rId34" Type="http://schemas.openxmlformats.org/officeDocument/2006/relationships/image" Target="../media/image1719.png"/><Relationship Id="rId50" Type="http://schemas.openxmlformats.org/officeDocument/2006/relationships/image" Target="../media/image1727.png"/><Relationship Id="rId55" Type="http://schemas.openxmlformats.org/officeDocument/2006/relationships/customXml" Target="../ink/ink857.xml"/><Relationship Id="rId76" Type="http://schemas.openxmlformats.org/officeDocument/2006/relationships/image" Target="../media/image1740.png"/><Relationship Id="rId7" Type="http://schemas.openxmlformats.org/officeDocument/2006/relationships/customXml" Target="../ink/ink833.xml"/><Relationship Id="rId71" Type="http://schemas.openxmlformats.org/officeDocument/2006/relationships/customXml" Target="../ink/ink865.xml"/><Relationship Id="rId2" Type="http://schemas.openxmlformats.org/officeDocument/2006/relationships/notesSlide" Target="../notesSlides/notesSlide9.xml"/><Relationship Id="rId29" Type="http://schemas.openxmlformats.org/officeDocument/2006/relationships/customXml" Target="../ink/ink844.xml"/></Relationships>
</file>

<file path=ppt/slides/_rels/slide11.xml.rels><?xml version="1.0" encoding="UTF-8" standalone="yes"?>
<Relationships xmlns="http://schemas.openxmlformats.org/package/2006/relationships"><Relationship Id="rId117" Type="http://schemas.openxmlformats.org/officeDocument/2006/relationships/customXml" Target="../ink/ink927.xml"/><Relationship Id="rId21" Type="http://schemas.openxmlformats.org/officeDocument/2006/relationships/customXml" Target="../ink/ink879.xml"/><Relationship Id="rId42" Type="http://schemas.openxmlformats.org/officeDocument/2006/relationships/image" Target="../media/image1762.png"/><Relationship Id="rId63" Type="http://schemas.openxmlformats.org/officeDocument/2006/relationships/customXml" Target="../ink/ink900.xml"/><Relationship Id="rId84" Type="http://schemas.openxmlformats.org/officeDocument/2006/relationships/image" Target="../media/image1783.png"/><Relationship Id="rId138" Type="http://schemas.openxmlformats.org/officeDocument/2006/relationships/image" Target="../media/image1810.png"/><Relationship Id="rId159" Type="http://schemas.openxmlformats.org/officeDocument/2006/relationships/customXml" Target="../ink/ink948.xml"/><Relationship Id="rId170" Type="http://schemas.openxmlformats.org/officeDocument/2006/relationships/image" Target="../media/image1826.png"/><Relationship Id="rId191" Type="http://schemas.openxmlformats.org/officeDocument/2006/relationships/customXml" Target="../ink/ink964.xml"/><Relationship Id="rId205" Type="http://schemas.openxmlformats.org/officeDocument/2006/relationships/customXml" Target="../ink/ink971.xml"/><Relationship Id="rId226" Type="http://schemas.openxmlformats.org/officeDocument/2006/relationships/image" Target="../media/image1854.png"/><Relationship Id="rId107" Type="http://schemas.openxmlformats.org/officeDocument/2006/relationships/customXml" Target="../ink/ink922.xml"/><Relationship Id="rId11" Type="http://schemas.openxmlformats.org/officeDocument/2006/relationships/customXml" Target="../ink/ink874.xml"/><Relationship Id="rId32" Type="http://schemas.openxmlformats.org/officeDocument/2006/relationships/image" Target="../media/image1757.png"/><Relationship Id="rId53" Type="http://schemas.openxmlformats.org/officeDocument/2006/relationships/customXml" Target="../ink/ink895.xml"/><Relationship Id="rId74" Type="http://schemas.openxmlformats.org/officeDocument/2006/relationships/image" Target="../media/image1778.png"/><Relationship Id="rId128" Type="http://schemas.openxmlformats.org/officeDocument/2006/relationships/image" Target="../media/image1805.png"/><Relationship Id="rId149" Type="http://schemas.openxmlformats.org/officeDocument/2006/relationships/customXml" Target="../ink/ink943.xml"/><Relationship Id="rId5" Type="http://schemas.openxmlformats.org/officeDocument/2006/relationships/customXml" Target="../ink/ink871.xml"/><Relationship Id="rId95" Type="http://schemas.openxmlformats.org/officeDocument/2006/relationships/customXml" Target="../ink/ink916.xml"/><Relationship Id="rId160" Type="http://schemas.openxmlformats.org/officeDocument/2006/relationships/image" Target="../media/image1821.png"/><Relationship Id="rId181" Type="http://schemas.openxmlformats.org/officeDocument/2006/relationships/customXml" Target="../ink/ink959.xml"/><Relationship Id="rId216" Type="http://schemas.openxmlformats.org/officeDocument/2006/relationships/image" Target="../media/image1849.png"/><Relationship Id="rId22" Type="http://schemas.openxmlformats.org/officeDocument/2006/relationships/image" Target="../media/image1752.png"/><Relationship Id="rId43" Type="http://schemas.openxmlformats.org/officeDocument/2006/relationships/customXml" Target="../ink/ink890.xml"/><Relationship Id="rId64" Type="http://schemas.openxmlformats.org/officeDocument/2006/relationships/image" Target="../media/image1773.png"/><Relationship Id="rId118" Type="http://schemas.openxmlformats.org/officeDocument/2006/relationships/image" Target="../media/image1800.png"/><Relationship Id="rId139" Type="http://schemas.openxmlformats.org/officeDocument/2006/relationships/customXml" Target="../ink/ink938.xml"/><Relationship Id="rId85" Type="http://schemas.openxmlformats.org/officeDocument/2006/relationships/customXml" Target="../ink/ink911.xml"/><Relationship Id="rId150" Type="http://schemas.openxmlformats.org/officeDocument/2006/relationships/image" Target="../media/image1816.png"/><Relationship Id="rId171" Type="http://schemas.openxmlformats.org/officeDocument/2006/relationships/customXml" Target="../ink/ink954.xml"/><Relationship Id="rId192" Type="http://schemas.openxmlformats.org/officeDocument/2006/relationships/image" Target="../media/image1837.png"/><Relationship Id="rId206" Type="http://schemas.openxmlformats.org/officeDocument/2006/relationships/image" Target="../media/image1844.png"/><Relationship Id="rId12" Type="http://schemas.openxmlformats.org/officeDocument/2006/relationships/image" Target="../media/image1747.png"/><Relationship Id="rId33" Type="http://schemas.openxmlformats.org/officeDocument/2006/relationships/customXml" Target="../ink/ink885.xml"/><Relationship Id="rId108" Type="http://schemas.openxmlformats.org/officeDocument/2006/relationships/image" Target="../media/image1795.png"/><Relationship Id="rId129" Type="http://schemas.openxmlformats.org/officeDocument/2006/relationships/customXml" Target="../ink/ink933.xml"/><Relationship Id="rId54" Type="http://schemas.openxmlformats.org/officeDocument/2006/relationships/image" Target="../media/image1768.png"/><Relationship Id="rId75" Type="http://schemas.openxmlformats.org/officeDocument/2006/relationships/customXml" Target="../ink/ink906.xml"/><Relationship Id="rId96" Type="http://schemas.openxmlformats.org/officeDocument/2006/relationships/image" Target="../media/image1789.png"/><Relationship Id="rId140" Type="http://schemas.openxmlformats.org/officeDocument/2006/relationships/image" Target="../media/image1811.png"/><Relationship Id="rId161" Type="http://schemas.openxmlformats.org/officeDocument/2006/relationships/customXml" Target="../ink/ink949.xml"/><Relationship Id="rId182" Type="http://schemas.openxmlformats.org/officeDocument/2006/relationships/image" Target="../media/image1832.png"/><Relationship Id="rId217" Type="http://schemas.openxmlformats.org/officeDocument/2006/relationships/customXml" Target="../ink/ink977.xml"/><Relationship Id="rId6" Type="http://schemas.openxmlformats.org/officeDocument/2006/relationships/image" Target="../media/image1744.png"/><Relationship Id="rId23" Type="http://schemas.openxmlformats.org/officeDocument/2006/relationships/customXml" Target="../ink/ink880.xml"/><Relationship Id="rId119" Type="http://schemas.openxmlformats.org/officeDocument/2006/relationships/customXml" Target="../ink/ink928.xml"/><Relationship Id="rId44" Type="http://schemas.openxmlformats.org/officeDocument/2006/relationships/image" Target="../media/image1763.png"/><Relationship Id="rId65" Type="http://schemas.openxmlformats.org/officeDocument/2006/relationships/customXml" Target="../ink/ink901.xml"/><Relationship Id="rId86" Type="http://schemas.openxmlformats.org/officeDocument/2006/relationships/image" Target="../media/image1784.png"/><Relationship Id="rId130" Type="http://schemas.openxmlformats.org/officeDocument/2006/relationships/image" Target="../media/image1806.png"/><Relationship Id="rId151" Type="http://schemas.openxmlformats.org/officeDocument/2006/relationships/customXml" Target="../ink/ink944.xml"/><Relationship Id="rId172" Type="http://schemas.openxmlformats.org/officeDocument/2006/relationships/image" Target="../media/image1827.png"/><Relationship Id="rId193" Type="http://schemas.openxmlformats.org/officeDocument/2006/relationships/customXml" Target="../ink/ink965.xml"/><Relationship Id="rId207" Type="http://schemas.openxmlformats.org/officeDocument/2006/relationships/customXml" Target="../ink/ink972.xml"/><Relationship Id="rId13" Type="http://schemas.openxmlformats.org/officeDocument/2006/relationships/customXml" Target="../ink/ink875.xml"/><Relationship Id="rId109" Type="http://schemas.openxmlformats.org/officeDocument/2006/relationships/customXml" Target="../ink/ink923.xml"/><Relationship Id="rId34" Type="http://schemas.openxmlformats.org/officeDocument/2006/relationships/image" Target="../media/image1758.png"/><Relationship Id="rId55" Type="http://schemas.openxmlformats.org/officeDocument/2006/relationships/customXml" Target="../ink/ink896.xml"/><Relationship Id="rId76" Type="http://schemas.openxmlformats.org/officeDocument/2006/relationships/image" Target="../media/image1779.png"/><Relationship Id="rId97" Type="http://schemas.openxmlformats.org/officeDocument/2006/relationships/customXml" Target="../ink/ink917.xml"/><Relationship Id="rId120" Type="http://schemas.openxmlformats.org/officeDocument/2006/relationships/image" Target="../media/image1801.png"/><Relationship Id="rId141" Type="http://schemas.openxmlformats.org/officeDocument/2006/relationships/customXml" Target="../ink/ink939.xml"/><Relationship Id="rId7" Type="http://schemas.openxmlformats.org/officeDocument/2006/relationships/customXml" Target="../ink/ink872.xml"/><Relationship Id="rId162" Type="http://schemas.openxmlformats.org/officeDocument/2006/relationships/image" Target="../media/image1822.png"/><Relationship Id="rId183" Type="http://schemas.openxmlformats.org/officeDocument/2006/relationships/customXml" Target="../ink/ink960.xml"/><Relationship Id="rId218" Type="http://schemas.openxmlformats.org/officeDocument/2006/relationships/image" Target="../media/image1850.png"/><Relationship Id="rId24" Type="http://schemas.openxmlformats.org/officeDocument/2006/relationships/image" Target="../media/image1753.png"/><Relationship Id="rId45" Type="http://schemas.openxmlformats.org/officeDocument/2006/relationships/customXml" Target="../ink/ink891.xml"/><Relationship Id="rId66" Type="http://schemas.openxmlformats.org/officeDocument/2006/relationships/image" Target="../media/image1774.png"/><Relationship Id="rId87" Type="http://schemas.openxmlformats.org/officeDocument/2006/relationships/customXml" Target="../ink/ink912.xml"/><Relationship Id="rId110" Type="http://schemas.openxmlformats.org/officeDocument/2006/relationships/image" Target="../media/image1796.png"/><Relationship Id="rId131" Type="http://schemas.openxmlformats.org/officeDocument/2006/relationships/customXml" Target="../ink/ink934.xml"/><Relationship Id="rId152" Type="http://schemas.openxmlformats.org/officeDocument/2006/relationships/image" Target="../media/image1817.png"/><Relationship Id="rId173" Type="http://schemas.openxmlformats.org/officeDocument/2006/relationships/customXml" Target="../ink/ink955.xml"/><Relationship Id="rId194" Type="http://schemas.openxmlformats.org/officeDocument/2006/relationships/image" Target="../media/image1838.png"/><Relationship Id="rId208" Type="http://schemas.openxmlformats.org/officeDocument/2006/relationships/image" Target="../media/image1845.png"/><Relationship Id="rId14" Type="http://schemas.openxmlformats.org/officeDocument/2006/relationships/image" Target="../media/image1748.png"/><Relationship Id="rId35" Type="http://schemas.openxmlformats.org/officeDocument/2006/relationships/customXml" Target="../ink/ink886.xml"/><Relationship Id="rId56" Type="http://schemas.openxmlformats.org/officeDocument/2006/relationships/image" Target="../media/image1769.png"/><Relationship Id="rId77" Type="http://schemas.openxmlformats.org/officeDocument/2006/relationships/customXml" Target="../ink/ink907.xml"/><Relationship Id="rId100" Type="http://schemas.openxmlformats.org/officeDocument/2006/relationships/image" Target="../media/image1791.png"/><Relationship Id="rId8" Type="http://schemas.openxmlformats.org/officeDocument/2006/relationships/image" Target="../media/image1745.png"/><Relationship Id="rId98" Type="http://schemas.openxmlformats.org/officeDocument/2006/relationships/image" Target="../media/image1790.png"/><Relationship Id="rId121" Type="http://schemas.openxmlformats.org/officeDocument/2006/relationships/customXml" Target="../ink/ink929.xml"/><Relationship Id="rId142" Type="http://schemas.openxmlformats.org/officeDocument/2006/relationships/image" Target="../media/image1812.png"/><Relationship Id="rId163" Type="http://schemas.openxmlformats.org/officeDocument/2006/relationships/customXml" Target="../ink/ink950.xml"/><Relationship Id="rId184" Type="http://schemas.openxmlformats.org/officeDocument/2006/relationships/image" Target="../media/image1833.png"/><Relationship Id="rId219" Type="http://schemas.openxmlformats.org/officeDocument/2006/relationships/customXml" Target="../ink/ink978.xml"/><Relationship Id="rId3" Type="http://schemas.openxmlformats.org/officeDocument/2006/relationships/customXml" Target="../ink/ink870.xml"/><Relationship Id="rId214" Type="http://schemas.openxmlformats.org/officeDocument/2006/relationships/image" Target="../media/image1848.png"/><Relationship Id="rId25" Type="http://schemas.openxmlformats.org/officeDocument/2006/relationships/customXml" Target="../ink/ink881.xml"/><Relationship Id="rId46" Type="http://schemas.openxmlformats.org/officeDocument/2006/relationships/image" Target="../media/image1764.png"/><Relationship Id="rId67" Type="http://schemas.openxmlformats.org/officeDocument/2006/relationships/customXml" Target="../ink/ink902.xml"/><Relationship Id="rId116" Type="http://schemas.openxmlformats.org/officeDocument/2006/relationships/image" Target="../media/image1799.png"/><Relationship Id="rId137" Type="http://schemas.openxmlformats.org/officeDocument/2006/relationships/customXml" Target="../ink/ink937.xml"/><Relationship Id="rId158" Type="http://schemas.openxmlformats.org/officeDocument/2006/relationships/image" Target="../media/image1820.png"/><Relationship Id="rId20" Type="http://schemas.openxmlformats.org/officeDocument/2006/relationships/image" Target="../media/image1751.png"/><Relationship Id="rId41" Type="http://schemas.openxmlformats.org/officeDocument/2006/relationships/customXml" Target="../ink/ink889.xml"/><Relationship Id="rId62" Type="http://schemas.openxmlformats.org/officeDocument/2006/relationships/image" Target="../media/image1772.png"/><Relationship Id="rId83" Type="http://schemas.openxmlformats.org/officeDocument/2006/relationships/customXml" Target="../ink/ink910.xml"/><Relationship Id="rId88" Type="http://schemas.openxmlformats.org/officeDocument/2006/relationships/image" Target="../media/image1785.png"/><Relationship Id="rId111" Type="http://schemas.openxmlformats.org/officeDocument/2006/relationships/customXml" Target="../ink/ink924.xml"/><Relationship Id="rId132" Type="http://schemas.openxmlformats.org/officeDocument/2006/relationships/image" Target="../media/image1807.png"/><Relationship Id="rId153" Type="http://schemas.openxmlformats.org/officeDocument/2006/relationships/customXml" Target="../ink/ink945.xml"/><Relationship Id="rId174" Type="http://schemas.openxmlformats.org/officeDocument/2006/relationships/image" Target="../media/image1828.png"/><Relationship Id="rId179" Type="http://schemas.openxmlformats.org/officeDocument/2006/relationships/customXml" Target="../ink/ink958.xml"/><Relationship Id="rId195" Type="http://schemas.openxmlformats.org/officeDocument/2006/relationships/customXml" Target="../ink/ink966.xml"/><Relationship Id="rId209" Type="http://schemas.openxmlformats.org/officeDocument/2006/relationships/customXml" Target="../ink/ink973.xml"/><Relationship Id="rId190" Type="http://schemas.openxmlformats.org/officeDocument/2006/relationships/image" Target="../media/image1836.png"/><Relationship Id="rId204" Type="http://schemas.openxmlformats.org/officeDocument/2006/relationships/image" Target="../media/image1843.png"/><Relationship Id="rId220" Type="http://schemas.openxmlformats.org/officeDocument/2006/relationships/image" Target="../media/image1851.png"/><Relationship Id="rId225" Type="http://schemas.openxmlformats.org/officeDocument/2006/relationships/customXml" Target="../ink/ink981.xml"/><Relationship Id="rId15" Type="http://schemas.openxmlformats.org/officeDocument/2006/relationships/customXml" Target="../ink/ink876.xml"/><Relationship Id="rId36" Type="http://schemas.openxmlformats.org/officeDocument/2006/relationships/image" Target="../media/image1759.png"/><Relationship Id="rId57" Type="http://schemas.openxmlformats.org/officeDocument/2006/relationships/customXml" Target="../ink/ink897.xml"/><Relationship Id="rId106" Type="http://schemas.openxmlformats.org/officeDocument/2006/relationships/image" Target="../media/image1794.png"/><Relationship Id="rId127" Type="http://schemas.openxmlformats.org/officeDocument/2006/relationships/customXml" Target="../ink/ink932.xml"/><Relationship Id="rId10" Type="http://schemas.openxmlformats.org/officeDocument/2006/relationships/image" Target="../media/image1746.png"/><Relationship Id="rId31" Type="http://schemas.openxmlformats.org/officeDocument/2006/relationships/customXml" Target="../ink/ink884.xml"/><Relationship Id="rId52" Type="http://schemas.openxmlformats.org/officeDocument/2006/relationships/image" Target="../media/image1767.png"/><Relationship Id="rId73" Type="http://schemas.openxmlformats.org/officeDocument/2006/relationships/customXml" Target="../ink/ink905.xml"/><Relationship Id="rId78" Type="http://schemas.openxmlformats.org/officeDocument/2006/relationships/image" Target="../media/image1780.png"/><Relationship Id="rId94" Type="http://schemas.openxmlformats.org/officeDocument/2006/relationships/image" Target="../media/image1788.png"/><Relationship Id="rId99" Type="http://schemas.openxmlformats.org/officeDocument/2006/relationships/customXml" Target="../ink/ink918.xml"/><Relationship Id="rId101" Type="http://schemas.openxmlformats.org/officeDocument/2006/relationships/customXml" Target="../ink/ink919.xml"/><Relationship Id="rId122" Type="http://schemas.openxmlformats.org/officeDocument/2006/relationships/image" Target="../media/image1802.png"/><Relationship Id="rId143" Type="http://schemas.openxmlformats.org/officeDocument/2006/relationships/customXml" Target="../ink/ink940.xml"/><Relationship Id="rId148" Type="http://schemas.openxmlformats.org/officeDocument/2006/relationships/image" Target="../media/image1815.png"/><Relationship Id="rId164" Type="http://schemas.openxmlformats.org/officeDocument/2006/relationships/image" Target="../media/image1823.png"/><Relationship Id="rId169" Type="http://schemas.openxmlformats.org/officeDocument/2006/relationships/customXml" Target="../ink/ink953.xml"/><Relationship Id="rId185" Type="http://schemas.openxmlformats.org/officeDocument/2006/relationships/customXml" Target="../ink/ink961.xml"/><Relationship Id="rId4" Type="http://schemas.openxmlformats.org/officeDocument/2006/relationships/image" Target="../media/image1743.png"/><Relationship Id="rId9" Type="http://schemas.openxmlformats.org/officeDocument/2006/relationships/customXml" Target="../ink/ink873.xml"/><Relationship Id="rId180" Type="http://schemas.openxmlformats.org/officeDocument/2006/relationships/image" Target="../media/image1831.png"/><Relationship Id="rId210" Type="http://schemas.openxmlformats.org/officeDocument/2006/relationships/image" Target="../media/image1846.png"/><Relationship Id="rId215" Type="http://schemas.openxmlformats.org/officeDocument/2006/relationships/customXml" Target="../ink/ink976.xml"/><Relationship Id="rId26" Type="http://schemas.openxmlformats.org/officeDocument/2006/relationships/image" Target="../media/image1754.png"/><Relationship Id="rId47" Type="http://schemas.openxmlformats.org/officeDocument/2006/relationships/customXml" Target="../ink/ink892.xml"/><Relationship Id="rId68" Type="http://schemas.openxmlformats.org/officeDocument/2006/relationships/image" Target="../media/image1775.png"/><Relationship Id="rId89" Type="http://schemas.openxmlformats.org/officeDocument/2006/relationships/customXml" Target="../ink/ink913.xml"/><Relationship Id="rId112" Type="http://schemas.openxmlformats.org/officeDocument/2006/relationships/image" Target="../media/image1797.png"/><Relationship Id="rId133" Type="http://schemas.openxmlformats.org/officeDocument/2006/relationships/customXml" Target="../ink/ink935.xml"/><Relationship Id="rId154" Type="http://schemas.openxmlformats.org/officeDocument/2006/relationships/image" Target="../media/image1818.png"/><Relationship Id="rId175" Type="http://schemas.openxmlformats.org/officeDocument/2006/relationships/customXml" Target="../ink/ink956.xml"/><Relationship Id="rId196" Type="http://schemas.openxmlformats.org/officeDocument/2006/relationships/image" Target="../media/image1839.png"/><Relationship Id="rId200" Type="http://schemas.openxmlformats.org/officeDocument/2006/relationships/image" Target="../media/image1841.png"/><Relationship Id="rId16" Type="http://schemas.openxmlformats.org/officeDocument/2006/relationships/image" Target="../media/image1749.png"/><Relationship Id="rId221" Type="http://schemas.openxmlformats.org/officeDocument/2006/relationships/customXml" Target="../ink/ink979.xml"/><Relationship Id="rId37" Type="http://schemas.openxmlformats.org/officeDocument/2006/relationships/customXml" Target="../ink/ink887.xml"/><Relationship Id="rId58" Type="http://schemas.openxmlformats.org/officeDocument/2006/relationships/image" Target="../media/image1770.png"/><Relationship Id="rId79" Type="http://schemas.openxmlformats.org/officeDocument/2006/relationships/customXml" Target="../ink/ink908.xml"/><Relationship Id="rId102" Type="http://schemas.openxmlformats.org/officeDocument/2006/relationships/image" Target="../media/image1792.png"/><Relationship Id="rId123" Type="http://schemas.openxmlformats.org/officeDocument/2006/relationships/customXml" Target="../ink/ink930.xml"/><Relationship Id="rId144" Type="http://schemas.openxmlformats.org/officeDocument/2006/relationships/image" Target="../media/image1813.png"/><Relationship Id="rId90" Type="http://schemas.openxmlformats.org/officeDocument/2006/relationships/image" Target="../media/image1786.png"/><Relationship Id="rId165" Type="http://schemas.openxmlformats.org/officeDocument/2006/relationships/customXml" Target="../ink/ink951.xml"/><Relationship Id="rId186" Type="http://schemas.openxmlformats.org/officeDocument/2006/relationships/image" Target="../media/image1834.png"/><Relationship Id="rId211" Type="http://schemas.openxmlformats.org/officeDocument/2006/relationships/customXml" Target="../ink/ink974.xml"/><Relationship Id="rId27" Type="http://schemas.openxmlformats.org/officeDocument/2006/relationships/customXml" Target="../ink/ink882.xml"/><Relationship Id="rId48" Type="http://schemas.openxmlformats.org/officeDocument/2006/relationships/image" Target="../media/image1765.png"/><Relationship Id="rId69" Type="http://schemas.openxmlformats.org/officeDocument/2006/relationships/customXml" Target="../ink/ink903.xml"/><Relationship Id="rId113" Type="http://schemas.openxmlformats.org/officeDocument/2006/relationships/customXml" Target="../ink/ink925.xml"/><Relationship Id="rId134" Type="http://schemas.openxmlformats.org/officeDocument/2006/relationships/image" Target="../media/image1808.png"/><Relationship Id="rId80" Type="http://schemas.openxmlformats.org/officeDocument/2006/relationships/image" Target="../media/image1781.png"/><Relationship Id="rId155" Type="http://schemas.openxmlformats.org/officeDocument/2006/relationships/customXml" Target="../ink/ink946.xml"/><Relationship Id="rId176" Type="http://schemas.openxmlformats.org/officeDocument/2006/relationships/image" Target="../media/image1829.png"/><Relationship Id="rId197" Type="http://schemas.openxmlformats.org/officeDocument/2006/relationships/customXml" Target="../ink/ink967.xml"/><Relationship Id="rId201" Type="http://schemas.openxmlformats.org/officeDocument/2006/relationships/customXml" Target="../ink/ink969.xml"/><Relationship Id="rId222" Type="http://schemas.openxmlformats.org/officeDocument/2006/relationships/image" Target="../media/image1852.png"/><Relationship Id="rId17" Type="http://schemas.openxmlformats.org/officeDocument/2006/relationships/customXml" Target="../ink/ink877.xml"/><Relationship Id="rId38" Type="http://schemas.openxmlformats.org/officeDocument/2006/relationships/image" Target="../media/image1760.png"/><Relationship Id="rId59" Type="http://schemas.openxmlformats.org/officeDocument/2006/relationships/customXml" Target="../ink/ink898.xml"/><Relationship Id="rId103" Type="http://schemas.openxmlformats.org/officeDocument/2006/relationships/customXml" Target="../ink/ink920.xml"/><Relationship Id="rId124" Type="http://schemas.openxmlformats.org/officeDocument/2006/relationships/image" Target="../media/image1803.png"/><Relationship Id="rId70" Type="http://schemas.openxmlformats.org/officeDocument/2006/relationships/image" Target="../media/image1776.png"/><Relationship Id="rId91" Type="http://schemas.openxmlformats.org/officeDocument/2006/relationships/customXml" Target="../ink/ink914.xml"/><Relationship Id="rId145" Type="http://schemas.openxmlformats.org/officeDocument/2006/relationships/customXml" Target="../ink/ink941.xml"/><Relationship Id="rId166" Type="http://schemas.openxmlformats.org/officeDocument/2006/relationships/image" Target="../media/image1824.png"/><Relationship Id="rId187" Type="http://schemas.openxmlformats.org/officeDocument/2006/relationships/customXml" Target="../ink/ink962.xml"/><Relationship Id="rId1" Type="http://schemas.openxmlformats.org/officeDocument/2006/relationships/slideLayout" Target="../slideLayouts/slideLayout7.xml"/><Relationship Id="rId212" Type="http://schemas.openxmlformats.org/officeDocument/2006/relationships/image" Target="../media/image1847.png"/><Relationship Id="rId28" Type="http://schemas.openxmlformats.org/officeDocument/2006/relationships/image" Target="../media/image1755.png"/><Relationship Id="rId49" Type="http://schemas.openxmlformats.org/officeDocument/2006/relationships/customXml" Target="../ink/ink893.xml"/><Relationship Id="rId114" Type="http://schemas.openxmlformats.org/officeDocument/2006/relationships/image" Target="../media/image1798.png"/><Relationship Id="rId60" Type="http://schemas.openxmlformats.org/officeDocument/2006/relationships/image" Target="../media/image1771.png"/><Relationship Id="rId81" Type="http://schemas.openxmlformats.org/officeDocument/2006/relationships/customXml" Target="../ink/ink909.xml"/><Relationship Id="rId135" Type="http://schemas.openxmlformats.org/officeDocument/2006/relationships/customXml" Target="../ink/ink936.xml"/><Relationship Id="rId156" Type="http://schemas.openxmlformats.org/officeDocument/2006/relationships/image" Target="../media/image1819.png"/><Relationship Id="rId177" Type="http://schemas.openxmlformats.org/officeDocument/2006/relationships/customXml" Target="../ink/ink957.xml"/><Relationship Id="rId198" Type="http://schemas.openxmlformats.org/officeDocument/2006/relationships/image" Target="../media/image1840.png"/><Relationship Id="rId202" Type="http://schemas.openxmlformats.org/officeDocument/2006/relationships/image" Target="../media/image1842.png"/><Relationship Id="rId223" Type="http://schemas.openxmlformats.org/officeDocument/2006/relationships/customXml" Target="../ink/ink980.xml"/><Relationship Id="rId18" Type="http://schemas.openxmlformats.org/officeDocument/2006/relationships/image" Target="../media/image1750.png"/><Relationship Id="rId39" Type="http://schemas.openxmlformats.org/officeDocument/2006/relationships/customXml" Target="../ink/ink888.xml"/><Relationship Id="rId50" Type="http://schemas.openxmlformats.org/officeDocument/2006/relationships/image" Target="../media/image1766.png"/><Relationship Id="rId104" Type="http://schemas.openxmlformats.org/officeDocument/2006/relationships/image" Target="../media/image1793.png"/><Relationship Id="rId125" Type="http://schemas.openxmlformats.org/officeDocument/2006/relationships/customXml" Target="../ink/ink931.xml"/><Relationship Id="rId146" Type="http://schemas.openxmlformats.org/officeDocument/2006/relationships/image" Target="../media/image1814.png"/><Relationship Id="rId167" Type="http://schemas.openxmlformats.org/officeDocument/2006/relationships/customXml" Target="../ink/ink952.xml"/><Relationship Id="rId188" Type="http://schemas.openxmlformats.org/officeDocument/2006/relationships/image" Target="../media/image1835.png"/><Relationship Id="rId71" Type="http://schemas.openxmlformats.org/officeDocument/2006/relationships/customXml" Target="../ink/ink904.xml"/><Relationship Id="rId92" Type="http://schemas.openxmlformats.org/officeDocument/2006/relationships/image" Target="../media/image1787.png"/><Relationship Id="rId213" Type="http://schemas.openxmlformats.org/officeDocument/2006/relationships/customXml" Target="../ink/ink975.xml"/><Relationship Id="rId2" Type="http://schemas.openxmlformats.org/officeDocument/2006/relationships/notesSlide" Target="../notesSlides/notesSlide10.xml"/><Relationship Id="rId29" Type="http://schemas.openxmlformats.org/officeDocument/2006/relationships/customXml" Target="../ink/ink883.xml"/><Relationship Id="rId40" Type="http://schemas.openxmlformats.org/officeDocument/2006/relationships/image" Target="../media/image1761.png"/><Relationship Id="rId115" Type="http://schemas.openxmlformats.org/officeDocument/2006/relationships/customXml" Target="../ink/ink926.xml"/><Relationship Id="rId136" Type="http://schemas.openxmlformats.org/officeDocument/2006/relationships/image" Target="../media/image1809.png"/><Relationship Id="rId157" Type="http://schemas.openxmlformats.org/officeDocument/2006/relationships/customXml" Target="../ink/ink947.xml"/><Relationship Id="rId178" Type="http://schemas.openxmlformats.org/officeDocument/2006/relationships/image" Target="../media/image1830.png"/><Relationship Id="rId61" Type="http://schemas.openxmlformats.org/officeDocument/2006/relationships/customXml" Target="../ink/ink899.xml"/><Relationship Id="rId82" Type="http://schemas.openxmlformats.org/officeDocument/2006/relationships/image" Target="../media/image1782.png"/><Relationship Id="rId199" Type="http://schemas.openxmlformats.org/officeDocument/2006/relationships/customXml" Target="../ink/ink968.xml"/><Relationship Id="rId203" Type="http://schemas.openxmlformats.org/officeDocument/2006/relationships/customXml" Target="../ink/ink970.xml"/><Relationship Id="rId19" Type="http://schemas.openxmlformats.org/officeDocument/2006/relationships/customXml" Target="../ink/ink878.xml"/><Relationship Id="rId224" Type="http://schemas.openxmlformats.org/officeDocument/2006/relationships/image" Target="../media/image1853.png"/><Relationship Id="rId30" Type="http://schemas.openxmlformats.org/officeDocument/2006/relationships/image" Target="../media/image1756.png"/><Relationship Id="rId105" Type="http://schemas.openxmlformats.org/officeDocument/2006/relationships/customXml" Target="../ink/ink921.xml"/><Relationship Id="rId126" Type="http://schemas.openxmlformats.org/officeDocument/2006/relationships/image" Target="../media/image1804.png"/><Relationship Id="rId147" Type="http://schemas.openxmlformats.org/officeDocument/2006/relationships/customXml" Target="../ink/ink942.xml"/><Relationship Id="rId168" Type="http://schemas.openxmlformats.org/officeDocument/2006/relationships/image" Target="../media/image1825.png"/><Relationship Id="rId51" Type="http://schemas.openxmlformats.org/officeDocument/2006/relationships/customXml" Target="../ink/ink894.xml"/><Relationship Id="rId72" Type="http://schemas.openxmlformats.org/officeDocument/2006/relationships/image" Target="../media/image1777.png"/><Relationship Id="rId93" Type="http://schemas.openxmlformats.org/officeDocument/2006/relationships/customXml" Target="../ink/ink915.xml"/><Relationship Id="rId189" Type="http://schemas.openxmlformats.org/officeDocument/2006/relationships/customXml" Target="../ink/ink963.xml"/></Relationships>
</file>

<file path=ppt/slides/_rels/slide12.xml.rels><?xml version="1.0" encoding="UTF-8" standalone="yes"?>
<Relationships xmlns="http://schemas.openxmlformats.org/package/2006/relationships"><Relationship Id="rId26" Type="http://schemas.openxmlformats.org/officeDocument/2006/relationships/image" Target="../media/image23.png"/><Relationship Id="rId21" Type="http://schemas.openxmlformats.org/officeDocument/2006/relationships/customXml" Target="../ink/ink991.xml"/><Relationship Id="rId42" Type="http://schemas.openxmlformats.org/officeDocument/2006/relationships/image" Target="../media/image31.png"/><Relationship Id="rId47" Type="http://schemas.openxmlformats.org/officeDocument/2006/relationships/customXml" Target="../ink/ink1004.xml"/><Relationship Id="rId63" Type="http://schemas.openxmlformats.org/officeDocument/2006/relationships/customXml" Target="../ink/ink1012.xml"/><Relationship Id="rId68" Type="http://schemas.openxmlformats.org/officeDocument/2006/relationships/image" Target="../media/image44.png"/><Relationship Id="rId16" Type="http://schemas.openxmlformats.org/officeDocument/2006/relationships/image" Target="../media/image18.png"/><Relationship Id="rId11" Type="http://schemas.openxmlformats.org/officeDocument/2006/relationships/customXml" Target="../ink/ink986.xml"/><Relationship Id="rId24" Type="http://schemas.openxmlformats.org/officeDocument/2006/relationships/image" Target="../media/image22.png"/><Relationship Id="rId32" Type="http://schemas.openxmlformats.org/officeDocument/2006/relationships/image" Target="../media/image26.png"/><Relationship Id="rId37" Type="http://schemas.openxmlformats.org/officeDocument/2006/relationships/customXml" Target="../ink/ink999.xml"/><Relationship Id="rId40" Type="http://schemas.openxmlformats.org/officeDocument/2006/relationships/image" Target="../media/image30.png"/><Relationship Id="rId45" Type="http://schemas.openxmlformats.org/officeDocument/2006/relationships/customXml" Target="../ink/ink1003.xml"/><Relationship Id="rId53" Type="http://schemas.openxmlformats.org/officeDocument/2006/relationships/customXml" Target="../ink/ink1007.xml"/><Relationship Id="rId58" Type="http://schemas.openxmlformats.org/officeDocument/2006/relationships/image" Target="../media/image39.png"/><Relationship Id="rId66" Type="http://schemas.openxmlformats.org/officeDocument/2006/relationships/image" Target="../media/image43.png"/><Relationship Id="rId74" Type="http://schemas.openxmlformats.org/officeDocument/2006/relationships/image" Target="../media/image47.png"/><Relationship Id="rId79" Type="http://schemas.openxmlformats.org/officeDocument/2006/relationships/customXml" Target="../ink/ink1020.xml"/><Relationship Id="rId5" Type="http://schemas.openxmlformats.org/officeDocument/2006/relationships/customXml" Target="../ink/ink983.xml"/><Relationship Id="rId61" Type="http://schemas.openxmlformats.org/officeDocument/2006/relationships/customXml" Target="../ink/ink1011.xml"/><Relationship Id="rId19" Type="http://schemas.openxmlformats.org/officeDocument/2006/relationships/customXml" Target="../ink/ink990.xml"/><Relationship Id="rId14" Type="http://schemas.openxmlformats.org/officeDocument/2006/relationships/image" Target="../media/image17.png"/><Relationship Id="rId22" Type="http://schemas.openxmlformats.org/officeDocument/2006/relationships/image" Target="../media/image21.png"/><Relationship Id="rId27" Type="http://schemas.openxmlformats.org/officeDocument/2006/relationships/customXml" Target="../ink/ink994.xml"/><Relationship Id="rId30" Type="http://schemas.openxmlformats.org/officeDocument/2006/relationships/image" Target="../media/image25.png"/><Relationship Id="rId35" Type="http://schemas.openxmlformats.org/officeDocument/2006/relationships/customXml" Target="../ink/ink998.xml"/><Relationship Id="rId43" Type="http://schemas.openxmlformats.org/officeDocument/2006/relationships/customXml" Target="../ink/ink1002.xml"/><Relationship Id="rId48" Type="http://schemas.openxmlformats.org/officeDocument/2006/relationships/image" Target="../media/image34.png"/><Relationship Id="rId56" Type="http://schemas.openxmlformats.org/officeDocument/2006/relationships/image" Target="../media/image38.png"/><Relationship Id="rId64" Type="http://schemas.openxmlformats.org/officeDocument/2006/relationships/image" Target="../media/image42.png"/><Relationship Id="rId69" Type="http://schemas.openxmlformats.org/officeDocument/2006/relationships/customXml" Target="../ink/ink1015.xml"/><Relationship Id="rId77" Type="http://schemas.openxmlformats.org/officeDocument/2006/relationships/customXml" Target="../ink/ink1019.xml"/><Relationship Id="rId8" Type="http://schemas.openxmlformats.org/officeDocument/2006/relationships/image" Target="../media/image14.png"/><Relationship Id="rId51" Type="http://schemas.openxmlformats.org/officeDocument/2006/relationships/customXml" Target="../ink/ink1006.xml"/><Relationship Id="rId72" Type="http://schemas.openxmlformats.org/officeDocument/2006/relationships/image" Target="../media/image46.png"/><Relationship Id="rId80" Type="http://schemas.openxmlformats.org/officeDocument/2006/relationships/image" Target="../media/image50.png"/><Relationship Id="rId3" Type="http://schemas.openxmlformats.org/officeDocument/2006/relationships/customXml" Target="../ink/ink982.xml"/><Relationship Id="rId12" Type="http://schemas.openxmlformats.org/officeDocument/2006/relationships/image" Target="../media/image16.png"/><Relationship Id="rId17" Type="http://schemas.openxmlformats.org/officeDocument/2006/relationships/customXml" Target="../ink/ink989.xml"/><Relationship Id="rId25" Type="http://schemas.openxmlformats.org/officeDocument/2006/relationships/customXml" Target="../ink/ink993.xml"/><Relationship Id="rId33" Type="http://schemas.openxmlformats.org/officeDocument/2006/relationships/customXml" Target="../ink/ink997.xml"/><Relationship Id="rId38" Type="http://schemas.openxmlformats.org/officeDocument/2006/relationships/image" Target="../media/image29.png"/><Relationship Id="rId46" Type="http://schemas.openxmlformats.org/officeDocument/2006/relationships/image" Target="../media/image33.png"/><Relationship Id="rId59" Type="http://schemas.openxmlformats.org/officeDocument/2006/relationships/customXml" Target="../ink/ink1010.xml"/><Relationship Id="rId67" Type="http://schemas.openxmlformats.org/officeDocument/2006/relationships/customXml" Target="../ink/ink1014.xml"/><Relationship Id="rId20" Type="http://schemas.openxmlformats.org/officeDocument/2006/relationships/image" Target="../media/image20.png"/><Relationship Id="rId41" Type="http://schemas.openxmlformats.org/officeDocument/2006/relationships/customXml" Target="../ink/ink1001.xml"/><Relationship Id="rId54" Type="http://schemas.openxmlformats.org/officeDocument/2006/relationships/image" Target="../media/image37.png"/><Relationship Id="rId62" Type="http://schemas.openxmlformats.org/officeDocument/2006/relationships/image" Target="../media/image41.png"/><Relationship Id="rId70" Type="http://schemas.openxmlformats.org/officeDocument/2006/relationships/image" Target="../media/image45.png"/><Relationship Id="rId75" Type="http://schemas.openxmlformats.org/officeDocument/2006/relationships/customXml" Target="../ink/ink1018.xml"/><Relationship Id="rId1" Type="http://schemas.openxmlformats.org/officeDocument/2006/relationships/slideLayout" Target="../slideLayouts/slideLayout7.xml"/><Relationship Id="rId6" Type="http://schemas.openxmlformats.org/officeDocument/2006/relationships/image" Target="../media/image13.png"/><Relationship Id="rId15" Type="http://schemas.openxmlformats.org/officeDocument/2006/relationships/customXml" Target="../ink/ink988.xml"/><Relationship Id="rId23" Type="http://schemas.openxmlformats.org/officeDocument/2006/relationships/customXml" Target="../ink/ink992.xml"/><Relationship Id="rId28" Type="http://schemas.openxmlformats.org/officeDocument/2006/relationships/image" Target="../media/image24.png"/><Relationship Id="rId36" Type="http://schemas.openxmlformats.org/officeDocument/2006/relationships/image" Target="../media/image28.png"/><Relationship Id="rId49" Type="http://schemas.openxmlformats.org/officeDocument/2006/relationships/customXml" Target="../ink/ink1005.xml"/><Relationship Id="rId57" Type="http://schemas.openxmlformats.org/officeDocument/2006/relationships/customXml" Target="../ink/ink1009.xml"/><Relationship Id="rId10" Type="http://schemas.openxmlformats.org/officeDocument/2006/relationships/image" Target="../media/image15.png"/><Relationship Id="rId31" Type="http://schemas.openxmlformats.org/officeDocument/2006/relationships/customXml" Target="../ink/ink996.xml"/><Relationship Id="rId44" Type="http://schemas.openxmlformats.org/officeDocument/2006/relationships/image" Target="../media/image32.png"/><Relationship Id="rId52" Type="http://schemas.openxmlformats.org/officeDocument/2006/relationships/image" Target="../media/image36.png"/><Relationship Id="rId60" Type="http://schemas.openxmlformats.org/officeDocument/2006/relationships/image" Target="../media/image40.png"/><Relationship Id="rId65" Type="http://schemas.openxmlformats.org/officeDocument/2006/relationships/customXml" Target="../ink/ink1013.xml"/><Relationship Id="rId73" Type="http://schemas.openxmlformats.org/officeDocument/2006/relationships/customXml" Target="../ink/ink1017.xml"/><Relationship Id="rId78" Type="http://schemas.openxmlformats.org/officeDocument/2006/relationships/image" Target="../media/image49.png"/><Relationship Id="rId4" Type="http://schemas.openxmlformats.org/officeDocument/2006/relationships/image" Target="../media/image12.png"/><Relationship Id="rId9" Type="http://schemas.openxmlformats.org/officeDocument/2006/relationships/customXml" Target="../ink/ink985.xml"/><Relationship Id="rId13" Type="http://schemas.openxmlformats.org/officeDocument/2006/relationships/customXml" Target="../ink/ink987.xml"/><Relationship Id="rId18" Type="http://schemas.openxmlformats.org/officeDocument/2006/relationships/image" Target="../media/image19.png"/><Relationship Id="rId39" Type="http://schemas.openxmlformats.org/officeDocument/2006/relationships/customXml" Target="../ink/ink1000.xml"/><Relationship Id="rId34" Type="http://schemas.openxmlformats.org/officeDocument/2006/relationships/image" Target="../media/image27.png"/><Relationship Id="rId50" Type="http://schemas.openxmlformats.org/officeDocument/2006/relationships/image" Target="../media/image35.png"/><Relationship Id="rId55" Type="http://schemas.openxmlformats.org/officeDocument/2006/relationships/customXml" Target="../ink/ink1008.xml"/><Relationship Id="rId76" Type="http://schemas.openxmlformats.org/officeDocument/2006/relationships/image" Target="../media/image48.png"/><Relationship Id="rId7" Type="http://schemas.openxmlformats.org/officeDocument/2006/relationships/customXml" Target="../ink/ink984.xml"/><Relationship Id="rId71" Type="http://schemas.openxmlformats.org/officeDocument/2006/relationships/customXml" Target="../ink/ink1016.xml"/><Relationship Id="rId2" Type="http://schemas.openxmlformats.org/officeDocument/2006/relationships/notesSlide" Target="../notesSlides/notesSlide11.xml"/><Relationship Id="rId29" Type="http://schemas.openxmlformats.org/officeDocument/2006/relationships/customXml" Target="../ink/ink995.xml"/></Relationships>
</file>

<file path=ppt/slides/_rels/slide13.xml.rels><?xml version="1.0" encoding="UTF-8" standalone="yes"?>
<Relationships xmlns="http://schemas.openxmlformats.org/package/2006/relationships"><Relationship Id="rId117" Type="http://schemas.openxmlformats.org/officeDocument/2006/relationships/customXml" Target="../ink/ink1078.xml"/><Relationship Id="rId21" Type="http://schemas.openxmlformats.org/officeDocument/2006/relationships/customXml" Target="../ink/ink1030.xml"/><Relationship Id="rId42" Type="http://schemas.openxmlformats.org/officeDocument/2006/relationships/image" Target="../media/image70.png"/><Relationship Id="rId63" Type="http://schemas.openxmlformats.org/officeDocument/2006/relationships/customXml" Target="../ink/ink1051.xml"/><Relationship Id="rId84" Type="http://schemas.openxmlformats.org/officeDocument/2006/relationships/image" Target="../media/image91.png"/><Relationship Id="rId138" Type="http://schemas.openxmlformats.org/officeDocument/2006/relationships/image" Target="../media/image119.png"/><Relationship Id="rId159" Type="http://schemas.openxmlformats.org/officeDocument/2006/relationships/customXml" Target="../ink/ink1099.xml"/><Relationship Id="rId170" Type="http://schemas.openxmlformats.org/officeDocument/2006/relationships/image" Target="../media/image135.png"/><Relationship Id="rId191" Type="http://schemas.openxmlformats.org/officeDocument/2006/relationships/customXml" Target="../ink/ink1115.xml"/><Relationship Id="rId205" Type="http://schemas.openxmlformats.org/officeDocument/2006/relationships/customXml" Target="../ink/ink1122.xml"/><Relationship Id="rId107" Type="http://schemas.openxmlformats.org/officeDocument/2006/relationships/customXml" Target="../ink/ink1073.xml"/><Relationship Id="rId11" Type="http://schemas.openxmlformats.org/officeDocument/2006/relationships/customXml" Target="../ink/ink1025.xml"/><Relationship Id="rId32" Type="http://schemas.openxmlformats.org/officeDocument/2006/relationships/image" Target="../media/image65.png"/><Relationship Id="rId53" Type="http://schemas.openxmlformats.org/officeDocument/2006/relationships/customXml" Target="../ink/ink1046.xml"/><Relationship Id="rId74" Type="http://schemas.openxmlformats.org/officeDocument/2006/relationships/image" Target="../media/image86.png"/><Relationship Id="rId128" Type="http://schemas.openxmlformats.org/officeDocument/2006/relationships/image" Target="../media/image114.png"/><Relationship Id="rId149" Type="http://schemas.openxmlformats.org/officeDocument/2006/relationships/customXml" Target="../ink/ink1094.xml"/><Relationship Id="rId5" Type="http://schemas.openxmlformats.org/officeDocument/2006/relationships/customXml" Target="../ink/ink1022.xml"/><Relationship Id="rId95" Type="http://schemas.openxmlformats.org/officeDocument/2006/relationships/customXml" Target="../ink/ink1067.xml"/><Relationship Id="rId160" Type="http://schemas.openxmlformats.org/officeDocument/2006/relationships/image" Target="../media/image130.png"/><Relationship Id="rId181" Type="http://schemas.openxmlformats.org/officeDocument/2006/relationships/customXml" Target="../ink/ink1110.xml"/><Relationship Id="rId22" Type="http://schemas.openxmlformats.org/officeDocument/2006/relationships/image" Target="../media/image60.png"/><Relationship Id="rId43" Type="http://schemas.openxmlformats.org/officeDocument/2006/relationships/customXml" Target="../ink/ink1041.xml"/><Relationship Id="rId64" Type="http://schemas.openxmlformats.org/officeDocument/2006/relationships/image" Target="../media/image81.png"/><Relationship Id="rId118" Type="http://schemas.openxmlformats.org/officeDocument/2006/relationships/image" Target="../media/image109.png"/><Relationship Id="rId139" Type="http://schemas.openxmlformats.org/officeDocument/2006/relationships/customXml" Target="../ink/ink1089.xml"/><Relationship Id="rId85" Type="http://schemas.openxmlformats.org/officeDocument/2006/relationships/customXml" Target="../ink/ink1062.xml"/><Relationship Id="rId150" Type="http://schemas.openxmlformats.org/officeDocument/2006/relationships/image" Target="../media/image125.png"/><Relationship Id="rId171" Type="http://schemas.openxmlformats.org/officeDocument/2006/relationships/customXml" Target="../ink/ink1105.xml"/><Relationship Id="rId192" Type="http://schemas.openxmlformats.org/officeDocument/2006/relationships/image" Target="../media/image146.png"/><Relationship Id="rId206" Type="http://schemas.openxmlformats.org/officeDocument/2006/relationships/image" Target="../media/image153.png"/><Relationship Id="rId12" Type="http://schemas.openxmlformats.org/officeDocument/2006/relationships/image" Target="../media/image55.png"/><Relationship Id="rId33" Type="http://schemas.openxmlformats.org/officeDocument/2006/relationships/customXml" Target="../ink/ink1036.xml"/><Relationship Id="rId108" Type="http://schemas.openxmlformats.org/officeDocument/2006/relationships/image" Target="../media/image104.png"/><Relationship Id="rId129" Type="http://schemas.openxmlformats.org/officeDocument/2006/relationships/customXml" Target="../ink/ink1084.xml"/><Relationship Id="rId54" Type="http://schemas.openxmlformats.org/officeDocument/2006/relationships/image" Target="../media/image76.png"/><Relationship Id="rId75" Type="http://schemas.openxmlformats.org/officeDocument/2006/relationships/customXml" Target="../ink/ink1057.xml"/><Relationship Id="rId96" Type="http://schemas.openxmlformats.org/officeDocument/2006/relationships/image" Target="../media/image97.png"/><Relationship Id="rId140" Type="http://schemas.openxmlformats.org/officeDocument/2006/relationships/image" Target="../media/image120.png"/><Relationship Id="rId161" Type="http://schemas.openxmlformats.org/officeDocument/2006/relationships/customXml" Target="../ink/ink1100.xml"/><Relationship Id="rId182" Type="http://schemas.openxmlformats.org/officeDocument/2006/relationships/image" Target="../media/image141.png"/><Relationship Id="rId6" Type="http://schemas.openxmlformats.org/officeDocument/2006/relationships/image" Target="../media/image52.png"/><Relationship Id="rId23" Type="http://schemas.openxmlformats.org/officeDocument/2006/relationships/customXml" Target="../ink/ink1031.xml"/><Relationship Id="rId119" Type="http://schemas.openxmlformats.org/officeDocument/2006/relationships/customXml" Target="../ink/ink1079.xml"/><Relationship Id="rId44" Type="http://schemas.openxmlformats.org/officeDocument/2006/relationships/image" Target="../media/image71.png"/><Relationship Id="rId65" Type="http://schemas.openxmlformats.org/officeDocument/2006/relationships/customXml" Target="../ink/ink1052.xml"/><Relationship Id="rId86" Type="http://schemas.openxmlformats.org/officeDocument/2006/relationships/image" Target="../media/image92.png"/><Relationship Id="rId130" Type="http://schemas.openxmlformats.org/officeDocument/2006/relationships/image" Target="../media/image115.png"/><Relationship Id="rId151" Type="http://schemas.openxmlformats.org/officeDocument/2006/relationships/customXml" Target="../ink/ink1095.xml"/><Relationship Id="rId172" Type="http://schemas.openxmlformats.org/officeDocument/2006/relationships/image" Target="../media/image136.png"/><Relationship Id="rId193" Type="http://schemas.openxmlformats.org/officeDocument/2006/relationships/customXml" Target="../ink/ink1116.xml"/><Relationship Id="rId207" Type="http://schemas.openxmlformats.org/officeDocument/2006/relationships/customXml" Target="../ink/ink1123.xml"/><Relationship Id="rId13" Type="http://schemas.openxmlformats.org/officeDocument/2006/relationships/customXml" Target="../ink/ink1026.xml"/><Relationship Id="rId109" Type="http://schemas.openxmlformats.org/officeDocument/2006/relationships/customXml" Target="../ink/ink1074.xml"/><Relationship Id="rId34" Type="http://schemas.openxmlformats.org/officeDocument/2006/relationships/image" Target="../media/image66.png"/><Relationship Id="rId55" Type="http://schemas.openxmlformats.org/officeDocument/2006/relationships/customXml" Target="../ink/ink1047.xml"/><Relationship Id="rId76" Type="http://schemas.openxmlformats.org/officeDocument/2006/relationships/image" Target="../media/image87.png"/><Relationship Id="rId97" Type="http://schemas.openxmlformats.org/officeDocument/2006/relationships/customXml" Target="../ink/ink1068.xml"/><Relationship Id="rId120" Type="http://schemas.openxmlformats.org/officeDocument/2006/relationships/image" Target="../media/image110.png"/><Relationship Id="rId141" Type="http://schemas.openxmlformats.org/officeDocument/2006/relationships/customXml" Target="../ink/ink1090.xml"/><Relationship Id="rId7" Type="http://schemas.openxmlformats.org/officeDocument/2006/relationships/customXml" Target="../ink/ink1023.xml"/><Relationship Id="rId162" Type="http://schemas.openxmlformats.org/officeDocument/2006/relationships/image" Target="../media/image131.png"/><Relationship Id="rId183" Type="http://schemas.openxmlformats.org/officeDocument/2006/relationships/customXml" Target="../ink/ink1111.xml"/><Relationship Id="rId24" Type="http://schemas.openxmlformats.org/officeDocument/2006/relationships/image" Target="../media/image61.png"/><Relationship Id="rId45" Type="http://schemas.openxmlformats.org/officeDocument/2006/relationships/customXml" Target="../ink/ink1042.xml"/><Relationship Id="rId66" Type="http://schemas.openxmlformats.org/officeDocument/2006/relationships/image" Target="../media/image82.png"/><Relationship Id="rId87" Type="http://schemas.openxmlformats.org/officeDocument/2006/relationships/customXml" Target="../ink/ink1063.xml"/><Relationship Id="rId110" Type="http://schemas.openxmlformats.org/officeDocument/2006/relationships/image" Target="../media/image105.png"/><Relationship Id="rId131" Type="http://schemas.openxmlformats.org/officeDocument/2006/relationships/customXml" Target="../ink/ink1085.xml"/><Relationship Id="rId152" Type="http://schemas.openxmlformats.org/officeDocument/2006/relationships/image" Target="../media/image126.png"/><Relationship Id="rId173" Type="http://schemas.openxmlformats.org/officeDocument/2006/relationships/customXml" Target="../ink/ink1106.xml"/><Relationship Id="rId194" Type="http://schemas.openxmlformats.org/officeDocument/2006/relationships/image" Target="../media/image147.png"/><Relationship Id="rId208" Type="http://schemas.openxmlformats.org/officeDocument/2006/relationships/image" Target="../media/image154.png"/><Relationship Id="rId19" Type="http://schemas.openxmlformats.org/officeDocument/2006/relationships/customXml" Target="../ink/ink1029.xml"/><Relationship Id="rId14" Type="http://schemas.openxmlformats.org/officeDocument/2006/relationships/image" Target="../media/image56.png"/><Relationship Id="rId30" Type="http://schemas.openxmlformats.org/officeDocument/2006/relationships/image" Target="../media/image64.png"/><Relationship Id="rId35" Type="http://schemas.openxmlformats.org/officeDocument/2006/relationships/customXml" Target="../ink/ink1037.xml"/><Relationship Id="rId56" Type="http://schemas.openxmlformats.org/officeDocument/2006/relationships/image" Target="../media/image77.png"/><Relationship Id="rId77" Type="http://schemas.openxmlformats.org/officeDocument/2006/relationships/customXml" Target="../ink/ink1058.xml"/><Relationship Id="rId100" Type="http://schemas.openxmlformats.org/officeDocument/2006/relationships/image" Target="../media/image99.png"/><Relationship Id="rId105" Type="http://schemas.openxmlformats.org/officeDocument/2006/relationships/customXml" Target="../ink/ink1072.xml"/><Relationship Id="rId126" Type="http://schemas.openxmlformats.org/officeDocument/2006/relationships/image" Target="../media/image113.png"/><Relationship Id="rId147" Type="http://schemas.openxmlformats.org/officeDocument/2006/relationships/customXml" Target="../ink/ink1093.xml"/><Relationship Id="rId168" Type="http://schemas.openxmlformats.org/officeDocument/2006/relationships/image" Target="../media/image134.png"/><Relationship Id="rId8" Type="http://schemas.openxmlformats.org/officeDocument/2006/relationships/image" Target="../media/image53.png"/><Relationship Id="rId51" Type="http://schemas.openxmlformats.org/officeDocument/2006/relationships/customXml" Target="../ink/ink1045.xml"/><Relationship Id="rId72" Type="http://schemas.openxmlformats.org/officeDocument/2006/relationships/image" Target="../media/image85.png"/><Relationship Id="rId93" Type="http://schemas.openxmlformats.org/officeDocument/2006/relationships/customXml" Target="../ink/ink1066.xml"/><Relationship Id="rId98" Type="http://schemas.openxmlformats.org/officeDocument/2006/relationships/image" Target="../media/image98.png"/><Relationship Id="rId121" Type="http://schemas.openxmlformats.org/officeDocument/2006/relationships/customXml" Target="../ink/ink1080.xml"/><Relationship Id="rId142" Type="http://schemas.openxmlformats.org/officeDocument/2006/relationships/image" Target="../media/image121.png"/><Relationship Id="rId163" Type="http://schemas.openxmlformats.org/officeDocument/2006/relationships/customXml" Target="../ink/ink1101.xml"/><Relationship Id="rId184" Type="http://schemas.openxmlformats.org/officeDocument/2006/relationships/image" Target="../media/image142.png"/><Relationship Id="rId189" Type="http://schemas.openxmlformats.org/officeDocument/2006/relationships/customXml" Target="../ink/ink1114.xml"/><Relationship Id="rId3" Type="http://schemas.openxmlformats.org/officeDocument/2006/relationships/customXml" Target="../ink/ink1021.xml"/><Relationship Id="rId214" Type="http://schemas.openxmlformats.org/officeDocument/2006/relationships/image" Target="../media/image157.png"/><Relationship Id="rId25" Type="http://schemas.openxmlformats.org/officeDocument/2006/relationships/customXml" Target="../ink/ink1032.xml"/><Relationship Id="rId46" Type="http://schemas.openxmlformats.org/officeDocument/2006/relationships/image" Target="../media/image72.png"/><Relationship Id="rId67" Type="http://schemas.openxmlformats.org/officeDocument/2006/relationships/customXml" Target="../ink/ink1053.xml"/><Relationship Id="rId116" Type="http://schemas.openxmlformats.org/officeDocument/2006/relationships/image" Target="../media/image108.png"/><Relationship Id="rId137" Type="http://schemas.openxmlformats.org/officeDocument/2006/relationships/customXml" Target="../ink/ink1088.xml"/><Relationship Id="rId158" Type="http://schemas.openxmlformats.org/officeDocument/2006/relationships/image" Target="../media/image129.png"/><Relationship Id="rId20" Type="http://schemas.openxmlformats.org/officeDocument/2006/relationships/image" Target="../media/image59.png"/><Relationship Id="rId41" Type="http://schemas.openxmlformats.org/officeDocument/2006/relationships/customXml" Target="../ink/ink1040.xml"/><Relationship Id="rId62" Type="http://schemas.openxmlformats.org/officeDocument/2006/relationships/image" Target="../media/image80.png"/><Relationship Id="rId83" Type="http://schemas.openxmlformats.org/officeDocument/2006/relationships/customXml" Target="../ink/ink1061.xml"/><Relationship Id="rId88" Type="http://schemas.openxmlformats.org/officeDocument/2006/relationships/image" Target="../media/image93.png"/><Relationship Id="rId111" Type="http://schemas.openxmlformats.org/officeDocument/2006/relationships/customXml" Target="../ink/ink1075.xml"/><Relationship Id="rId132" Type="http://schemas.openxmlformats.org/officeDocument/2006/relationships/image" Target="../media/image116.png"/><Relationship Id="rId153" Type="http://schemas.openxmlformats.org/officeDocument/2006/relationships/customXml" Target="../ink/ink1096.xml"/><Relationship Id="rId174" Type="http://schemas.openxmlformats.org/officeDocument/2006/relationships/image" Target="../media/image137.png"/><Relationship Id="rId179" Type="http://schemas.openxmlformats.org/officeDocument/2006/relationships/customXml" Target="../ink/ink1109.xml"/><Relationship Id="rId195" Type="http://schemas.openxmlformats.org/officeDocument/2006/relationships/customXml" Target="../ink/ink1117.xml"/><Relationship Id="rId209" Type="http://schemas.openxmlformats.org/officeDocument/2006/relationships/customXml" Target="../ink/ink1124.xml"/><Relationship Id="rId190" Type="http://schemas.openxmlformats.org/officeDocument/2006/relationships/image" Target="../media/image145.png"/><Relationship Id="rId204" Type="http://schemas.openxmlformats.org/officeDocument/2006/relationships/image" Target="../media/image152.png"/><Relationship Id="rId15" Type="http://schemas.openxmlformats.org/officeDocument/2006/relationships/customXml" Target="../ink/ink1027.xml"/><Relationship Id="rId36" Type="http://schemas.openxmlformats.org/officeDocument/2006/relationships/image" Target="../media/image67.png"/><Relationship Id="rId57" Type="http://schemas.openxmlformats.org/officeDocument/2006/relationships/customXml" Target="../ink/ink1048.xml"/><Relationship Id="rId106" Type="http://schemas.openxmlformats.org/officeDocument/2006/relationships/image" Target="../media/image103.png"/><Relationship Id="rId127" Type="http://schemas.openxmlformats.org/officeDocument/2006/relationships/customXml" Target="../ink/ink1083.xml"/><Relationship Id="rId10" Type="http://schemas.openxmlformats.org/officeDocument/2006/relationships/image" Target="../media/image54.png"/><Relationship Id="rId31" Type="http://schemas.openxmlformats.org/officeDocument/2006/relationships/customXml" Target="../ink/ink1035.xml"/><Relationship Id="rId52" Type="http://schemas.openxmlformats.org/officeDocument/2006/relationships/image" Target="../media/image75.png"/><Relationship Id="rId73" Type="http://schemas.openxmlformats.org/officeDocument/2006/relationships/customXml" Target="../ink/ink1056.xml"/><Relationship Id="rId78" Type="http://schemas.openxmlformats.org/officeDocument/2006/relationships/image" Target="../media/image88.png"/><Relationship Id="rId94" Type="http://schemas.openxmlformats.org/officeDocument/2006/relationships/image" Target="../media/image96.png"/><Relationship Id="rId99" Type="http://schemas.openxmlformats.org/officeDocument/2006/relationships/customXml" Target="../ink/ink1069.xml"/><Relationship Id="rId101" Type="http://schemas.openxmlformats.org/officeDocument/2006/relationships/customXml" Target="../ink/ink1070.xml"/><Relationship Id="rId122" Type="http://schemas.openxmlformats.org/officeDocument/2006/relationships/image" Target="../media/image111.png"/><Relationship Id="rId143" Type="http://schemas.openxmlformats.org/officeDocument/2006/relationships/customXml" Target="../ink/ink1091.xml"/><Relationship Id="rId148" Type="http://schemas.openxmlformats.org/officeDocument/2006/relationships/image" Target="../media/image124.png"/><Relationship Id="rId164" Type="http://schemas.openxmlformats.org/officeDocument/2006/relationships/image" Target="../media/image132.png"/><Relationship Id="rId169" Type="http://schemas.openxmlformats.org/officeDocument/2006/relationships/customXml" Target="../ink/ink1104.xml"/><Relationship Id="rId185" Type="http://schemas.openxmlformats.org/officeDocument/2006/relationships/customXml" Target="../ink/ink1112.xml"/><Relationship Id="rId4" Type="http://schemas.openxmlformats.org/officeDocument/2006/relationships/image" Target="../media/image51.png"/><Relationship Id="rId9" Type="http://schemas.openxmlformats.org/officeDocument/2006/relationships/customXml" Target="../ink/ink1024.xml"/><Relationship Id="rId180" Type="http://schemas.openxmlformats.org/officeDocument/2006/relationships/image" Target="../media/image140.png"/><Relationship Id="rId210" Type="http://schemas.openxmlformats.org/officeDocument/2006/relationships/image" Target="../media/image155.png"/><Relationship Id="rId26" Type="http://schemas.openxmlformats.org/officeDocument/2006/relationships/image" Target="../media/image62.png"/><Relationship Id="rId47" Type="http://schemas.openxmlformats.org/officeDocument/2006/relationships/customXml" Target="../ink/ink1043.xml"/><Relationship Id="rId68" Type="http://schemas.openxmlformats.org/officeDocument/2006/relationships/image" Target="../media/image83.png"/><Relationship Id="rId89" Type="http://schemas.openxmlformats.org/officeDocument/2006/relationships/customXml" Target="../ink/ink1064.xml"/><Relationship Id="rId112" Type="http://schemas.openxmlformats.org/officeDocument/2006/relationships/image" Target="../media/image106.png"/><Relationship Id="rId133" Type="http://schemas.openxmlformats.org/officeDocument/2006/relationships/customXml" Target="../ink/ink1086.xml"/><Relationship Id="rId154" Type="http://schemas.openxmlformats.org/officeDocument/2006/relationships/image" Target="../media/image127.png"/><Relationship Id="rId175" Type="http://schemas.openxmlformats.org/officeDocument/2006/relationships/customXml" Target="../ink/ink1107.xml"/><Relationship Id="rId196" Type="http://schemas.openxmlformats.org/officeDocument/2006/relationships/image" Target="../media/image148.png"/><Relationship Id="rId200" Type="http://schemas.openxmlformats.org/officeDocument/2006/relationships/image" Target="../media/image150.png"/><Relationship Id="rId16" Type="http://schemas.openxmlformats.org/officeDocument/2006/relationships/image" Target="../media/image57.png"/><Relationship Id="rId37" Type="http://schemas.openxmlformats.org/officeDocument/2006/relationships/customXml" Target="../ink/ink1038.xml"/><Relationship Id="rId58" Type="http://schemas.openxmlformats.org/officeDocument/2006/relationships/image" Target="../media/image78.png"/><Relationship Id="rId79" Type="http://schemas.openxmlformats.org/officeDocument/2006/relationships/customXml" Target="../ink/ink1059.xml"/><Relationship Id="rId102" Type="http://schemas.openxmlformats.org/officeDocument/2006/relationships/image" Target="../media/image101.png"/><Relationship Id="rId123" Type="http://schemas.openxmlformats.org/officeDocument/2006/relationships/customXml" Target="../ink/ink1081.xml"/><Relationship Id="rId144" Type="http://schemas.openxmlformats.org/officeDocument/2006/relationships/image" Target="../media/image122.png"/><Relationship Id="rId90" Type="http://schemas.openxmlformats.org/officeDocument/2006/relationships/image" Target="../media/image94.png"/><Relationship Id="rId165" Type="http://schemas.openxmlformats.org/officeDocument/2006/relationships/customXml" Target="../ink/ink1102.xml"/><Relationship Id="rId186" Type="http://schemas.openxmlformats.org/officeDocument/2006/relationships/image" Target="../media/image143.png"/><Relationship Id="rId211" Type="http://schemas.openxmlformats.org/officeDocument/2006/relationships/customXml" Target="../ink/ink1125.xml"/><Relationship Id="rId27" Type="http://schemas.openxmlformats.org/officeDocument/2006/relationships/customXml" Target="../ink/ink1033.xml"/><Relationship Id="rId48" Type="http://schemas.openxmlformats.org/officeDocument/2006/relationships/image" Target="../media/image73.png"/><Relationship Id="rId69" Type="http://schemas.openxmlformats.org/officeDocument/2006/relationships/customXml" Target="../ink/ink1054.xml"/><Relationship Id="rId113" Type="http://schemas.openxmlformats.org/officeDocument/2006/relationships/customXml" Target="../ink/ink1076.xml"/><Relationship Id="rId134" Type="http://schemas.openxmlformats.org/officeDocument/2006/relationships/image" Target="../media/image117.png"/><Relationship Id="rId80" Type="http://schemas.openxmlformats.org/officeDocument/2006/relationships/image" Target="../media/image89.png"/><Relationship Id="rId155" Type="http://schemas.openxmlformats.org/officeDocument/2006/relationships/customXml" Target="../ink/ink1097.xml"/><Relationship Id="rId176" Type="http://schemas.openxmlformats.org/officeDocument/2006/relationships/image" Target="../media/image138.png"/><Relationship Id="rId197" Type="http://schemas.openxmlformats.org/officeDocument/2006/relationships/customXml" Target="../ink/ink1118.xml"/><Relationship Id="rId201" Type="http://schemas.openxmlformats.org/officeDocument/2006/relationships/customXml" Target="../ink/ink1120.xml"/><Relationship Id="rId17" Type="http://schemas.openxmlformats.org/officeDocument/2006/relationships/customXml" Target="../ink/ink1028.xml"/><Relationship Id="rId38" Type="http://schemas.openxmlformats.org/officeDocument/2006/relationships/image" Target="../media/image68.png"/><Relationship Id="rId59" Type="http://schemas.openxmlformats.org/officeDocument/2006/relationships/customXml" Target="../ink/ink1049.xml"/><Relationship Id="rId103" Type="http://schemas.openxmlformats.org/officeDocument/2006/relationships/customXml" Target="../ink/ink1071.xml"/><Relationship Id="rId124" Type="http://schemas.openxmlformats.org/officeDocument/2006/relationships/image" Target="../media/image112.png"/><Relationship Id="rId70" Type="http://schemas.openxmlformats.org/officeDocument/2006/relationships/image" Target="../media/image84.png"/><Relationship Id="rId91" Type="http://schemas.openxmlformats.org/officeDocument/2006/relationships/customXml" Target="../ink/ink1065.xml"/><Relationship Id="rId145" Type="http://schemas.openxmlformats.org/officeDocument/2006/relationships/customXml" Target="../ink/ink1092.xml"/><Relationship Id="rId166" Type="http://schemas.openxmlformats.org/officeDocument/2006/relationships/image" Target="../media/image133.png"/><Relationship Id="rId187" Type="http://schemas.openxmlformats.org/officeDocument/2006/relationships/customXml" Target="../ink/ink1113.xml"/><Relationship Id="rId1" Type="http://schemas.openxmlformats.org/officeDocument/2006/relationships/slideLayout" Target="../slideLayouts/slideLayout7.xml"/><Relationship Id="rId212" Type="http://schemas.openxmlformats.org/officeDocument/2006/relationships/image" Target="../media/image156.png"/><Relationship Id="rId28" Type="http://schemas.openxmlformats.org/officeDocument/2006/relationships/image" Target="../media/image63.png"/><Relationship Id="rId49" Type="http://schemas.openxmlformats.org/officeDocument/2006/relationships/customXml" Target="../ink/ink1044.xml"/><Relationship Id="rId114" Type="http://schemas.openxmlformats.org/officeDocument/2006/relationships/image" Target="../media/image107.png"/><Relationship Id="rId60" Type="http://schemas.openxmlformats.org/officeDocument/2006/relationships/image" Target="../media/image79.png"/><Relationship Id="rId81" Type="http://schemas.openxmlformats.org/officeDocument/2006/relationships/customXml" Target="../ink/ink1060.xml"/><Relationship Id="rId135" Type="http://schemas.openxmlformats.org/officeDocument/2006/relationships/customXml" Target="../ink/ink1087.xml"/><Relationship Id="rId156" Type="http://schemas.openxmlformats.org/officeDocument/2006/relationships/image" Target="../media/image128.png"/><Relationship Id="rId177" Type="http://schemas.openxmlformats.org/officeDocument/2006/relationships/customXml" Target="../ink/ink1108.xml"/><Relationship Id="rId198" Type="http://schemas.openxmlformats.org/officeDocument/2006/relationships/image" Target="../media/image149.png"/><Relationship Id="rId202" Type="http://schemas.openxmlformats.org/officeDocument/2006/relationships/image" Target="../media/image151.png"/><Relationship Id="rId18" Type="http://schemas.openxmlformats.org/officeDocument/2006/relationships/image" Target="../media/image58.png"/><Relationship Id="rId39" Type="http://schemas.openxmlformats.org/officeDocument/2006/relationships/customXml" Target="../ink/ink1039.xml"/><Relationship Id="rId50" Type="http://schemas.openxmlformats.org/officeDocument/2006/relationships/image" Target="../media/image74.png"/><Relationship Id="rId104" Type="http://schemas.openxmlformats.org/officeDocument/2006/relationships/image" Target="../media/image102.png"/><Relationship Id="rId125" Type="http://schemas.openxmlformats.org/officeDocument/2006/relationships/customXml" Target="../ink/ink1082.xml"/><Relationship Id="rId146" Type="http://schemas.openxmlformats.org/officeDocument/2006/relationships/image" Target="../media/image123.png"/><Relationship Id="rId167" Type="http://schemas.openxmlformats.org/officeDocument/2006/relationships/customXml" Target="../ink/ink1103.xml"/><Relationship Id="rId188" Type="http://schemas.openxmlformats.org/officeDocument/2006/relationships/image" Target="../media/image144.png"/><Relationship Id="rId71" Type="http://schemas.openxmlformats.org/officeDocument/2006/relationships/customXml" Target="../ink/ink1055.xml"/><Relationship Id="rId92" Type="http://schemas.openxmlformats.org/officeDocument/2006/relationships/image" Target="../media/image95.png"/><Relationship Id="rId213" Type="http://schemas.openxmlformats.org/officeDocument/2006/relationships/customXml" Target="../ink/ink1126.xml"/><Relationship Id="rId2" Type="http://schemas.openxmlformats.org/officeDocument/2006/relationships/notesSlide" Target="../notesSlides/notesSlide12.xml"/><Relationship Id="rId29" Type="http://schemas.openxmlformats.org/officeDocument/2006/relationships/customXml" Target="../ink/ink1034.xml"/><Relationship Id="rId40" Type="http://schemas.openxmlformats.org/officeDocument/2006/relationships/image" Target="../media/image69.png"/><Relationship Id="rId115" Type="http://schemas.openxmlformats.org/officeDocument/2006/relationships/customXml" Target="../ink/ink1077.xml"/><Relationship Id="rId136" Type="http://schemas.openxmlformats.org/officeDocument/2006/relationships/image" Target="../media/image118.png"/><Relationship Id="rId157" Type="http://schemas.openxmlformats.org/officeDocument/2006/relationships/customXml" Target="../ink/ink1098.xml"/><Relationship Id="rId178" Type="http://schemas.openxmlformats.org/officeDocument/2006/relationships/image" Target="../media/image139.png"/><Relationship Id="rId61" Type="http://schemas.openxmlformats.org/officeDocument/2006/relationships/customXml" Target="../ink/ink1050.xml"/><Relationship Id="rId82" Type="http://schemas.openxmlformats.org/officeDocument/2006/relationships/image" Target="../media/image90.png"/><Relationship Id="rId199" Type="http://schemas.openxmlformats.org/officeDocument/2006/relationships/customXml" Target="../ink/ink1119.xml"/><Relationship Id="rId203" Type="http://schemas.openxmlformats.org/officeDocument/2006/relationships/customXml" Target="../ink/ink1121.xml"/></Relationships>
</file>

<file path=ppt/slides/_rels/slide14.xml.rels><?xml version="1.0" encoding="UTF-8" standalone="yes"?>
<Relationships xmlns="http://schemas.openxmlformats.org/package/2006/relationships"><Relationship Id="rId26" Type="http://schemas.openxmlformats.org/officeDocument/2006/relationships/image" Target="../media/image169.png"/><Relationship Id="rId21" Type="http://schemas.openxmlformats.org/officeDocument/2006/relationships/customXml" Target="../ink/ink1136.xml"/><Relationship Id="rId42" Type="http://schemas.openxmlformats.org/officeDocument/2006/relationships/image" Target="../media/image177.png"/><Relationship Id="rId47" Type="http://schemas.openxmlformats.org/officeDocument/2006/relationships/customXml" Target="../ink/ink1149.xml"/><Relationship Id="rId63" Type="http://schemas.openxmlformats.org/officeDocument/2006/relationships/customXml" Target="../ink/ink1157.xml"/><Relationship Id="rId68" Type="http://schemas.openxmlformats.org/officeDocument/2006/relationships/image" Target="../media/image190.png"/><Relationship Id="rId84" Type="http://schemas.openxmlformats.org/officeDocument/2006/relationships/image" Target="../media/image199.png"/><Relationship Id="rId89" Type="http://schemas.openxmlformats.org/officeDocument/2006/relationships/customXml" Target="../ink/ink1170.xml"/><Relationship Id="rId112" Type="http://schemas.openxmlformats.org/officeDocument/2006/relationships/image" Target="../media/image213.png"/><Relationship Id="rId16" Type="http://schemas.openxmlformats.org/officeDocument/2006/relationships/image" Target="../media/image164.png"/><Relationship Id="rId107" Type="http://schemas.openxmlformats.org/officeDocument/2006/relationships/customXml" Target="../ink/ink1179.xml"/><Relationship Id="rId11" Type="http://schemas.openxmlformats.org/officeDocument/2006/relationships/customXml" Target="../ink/ink1131.xml"/><Relationship Id="rId32" Type="http://schemas.openxmlformats.org/officeDocument/2006/relationships/image" Target="../media/image172.png"/><Relationship Id="rId37" Type="http://schemas.openxmlformats.org/officeDocument/2006/relationships/customXml" Target="../ink/ink1144.xml"/><Relationship Id="rId53" Type="http://schemas.openxmlformats.org/officeDocument/2006/relationships/customXml" Target="../ink/ink1152.xml"/><Relationship Id="rId58" Type="http://schemas.openxmlformats.org/officeDocument/2006/relationships/image" Target="../media/image185.png"/><Relationship Id="rId74" Type="http://schemas.openxmlformats.org/officeDocument/2006/relationships/image" Target="../media/image193.png"/><Relationship Id="rId79" Type="http://schemas.openxmlformats.org/officeDocument/2006/relationships/customXml" Target="../ink/ink1165.xml"/><Relationship Id="rId102" Type="http://schemas.openxmlformats.org/officeDocument/2006/relationships/image" Target="../media/image208.png"/><Relationship Id="rId5" Type="http://schemas.openxmlformats.org/officeDocument/2006/relationships/customXml" Target="../ink/ink1128.xml"/><Relationship Id="rId90" Type="http://schemas.openxmlformats.org/officeDocument/2006/relationships/image" Target="../media/image202.png"/><Relationship Id="rId95" Type="http://schemas.openxmlformats.org/officeDocument/2006/relationships/customXml" Target="../ink/ink1173.xml"/><Relationship Id="rId22" Type="http://schemas.openxmlformats.org/officeDocument/2006/relationships/image" Target="../media/image167.png"/><Relationship Id="rId27" Type="http://schemas.openxmlformats.org/officeDocument/2006/relationships/customXml" Target="../ink/ink1139.xml"/><Relationship Id="rId43" Type="http://schemas.openxmlformats.org/officeDocument/2006/relationships/customXml" Target="../ink/ink1147.xml"/><Relationship Id="rId48" Type="http://schemas.openxmlformats.org/officeDocument/2006/relationships/image" Target="../media/image180.png"/><Relationship Id="rId64" Type="http://schemas.openxmlformats.org/officeDocument/2006/relationships/image" Target="../media/image188.png"/><Relationship Id="rId69" Type="http://schemas.openxmlformats.org/officeDocument/2006/relationships/customXml" Target="../ink/ink1160.xml"/><Relationship Id="rId113" Type="http://schemas.openxmlformats.org/officeDocument/2006/relationships/customXml" Target="../ink/ink1182.xml"/><Relationship Id="rId80" Type="http://schemas.openxmlformats.org/officeDocument/2006/relationships/image" Target="../media/image197.png"/><Relationship Id="rId85" Type="http://schemas.openxmlformats.org/officeDocument/2006/relationships/customXml" Target="../ink/ink1168.xml"/><Relationship Id="rId12" Type="http://schemas.openxmlformats.org/officeDocument/2006/relationships/image" Target="../media/image162.png"/><Relationship Id="rId17" Type="http://schemas.openxmlformats.org/officeDocument/2006/relationships/customXml" Target="../ink/ink1134.xml"/><Relationship Id="rId33" Type="http://schemas.openxmlformats.org/officeDocument/2006/relationships/customXml" Target="../ink/ink1142.xml"/><Relationship Id="rId38" Type="http://schemas.openxmlformats.org/officeDocument/2006/relationships/image" Target="../media/image175.png"/><Relationship Id="rId59" Type="http://schemas.openxmlformats.org/officeDocument/2006/relationships/customXml" Target="../ink/ink1155.xml"/><Relationship Id="rId103" Type="http://schemas.openxmlformats.org/officeDocument/2006/relationships/customXml" Target="../ink/ink1177.xml"/><Relationship Id="rId108" Type="http://schemas.openxmlformats.org/officeDocument/2006/relationships/image" Target="../media/image211.png"/><Relationship Id="rId54" Type="http://schemas.openxmlformats.org/officeDocument/2006/relationships/image" Target="../media/image183.png"/><Relationship Id="rId70" Type="http://schemas.openxmlformats.org/officeDocument/2006/relationships/image" Target="../media/image191.png"/><Relationship Id="rId75" Type="http://schemas.openxmlformats.org/officeDocument/2006/relationships/customXml" Target="../ink/ink1163.xml"/><Relationship Id="rId91" Type="http://schemas.openxmlformats.org/officeDocument/2006/relationships/customXml" Target="../ink/ink1171.xml"/><Relationship Id="rId96"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159.png"/><Relationship Id="rId15" Type="http://schemas.openxmlformats.org/officeDocument/2006/relationships/customXml" Target="../ink/ink1133.xml"/><Relationship Id="rId23" Type="http://schemas.openxmlformats.org/officeDocument/2006/relationships/customXml" Target="../ink/ink1137.xml"/><Relationship Id="rId28" Type="http://schemas.openxmlformats.org/officeDocument/2006/relationships/image" Target="../media/image170.png"/><Relationship Id="rId36" Type="http://schemas.openxmlformats.org/officeDocument/2006/relationships/image" Target="../media/image174.png"/><Relationship Id="rId49" Type="http://schemas.openxmlformats.org/officeDocument/2006/relationships/customXml" Target="../ink/ink1150.xml"/><Relationship Id="rId57" Type="http://schemas.openxmlformats.org/officeDocument/2006/relationships/customXml" Target="../ink/ink1154.xml"/><Relationship Id="rId106" Type="http://schemas.openxmlformats.org/officeDocument/2006/relationships/image" Target="../media/image210.png"/><Relationship Id="rId114" Type="http://schemas.openxmlformats.org/officeDocument/2006/relationships/image" Target="../media/image214.png"/><Relationship Id="rId10" Type="http://schemas.openxmlformats.org/officeDocument/2006/relationships/image" Target="../media/image161.png"/><Relationship Id="rId31" Type="http://schemas.openxmlformats.org/officeDocument/2006/relationships/customXml" Target="../ink/ink1141.xml"/><Relationship Id="rId44" Type="http://schemas.openxmlformats.org/officeDocument/2006/relationships/image" Target="../media/image178.png"/><Relationship Id="rId52" Type="http://schemas.openxmlformats.org/officeDocument/2006/relationships/image" Target="../media/image182.png"/><Relationship Id="rId60" Type="http://schemas.openxmlformats.org/officeDocument/2006/relationships/image" Target="../media/image186.png"/><Relationship Id="rId65" Type="http://schemas.openxmlformats.org/officeDocument/2006/relationships/customXml" Target="../ink/ink1158.xml"/><Relationship Id="rId73" Type="http://schemas.openxmlformats.org/officeDocument/2006/relationships/customXml" Target="../ink/ink1162.xml"/><Relationship Id="rId78" Type="http://schemas.openxmlformats.org/officeDocument/2006/relationships/image" Target="../media/image195.png"/><Relationship Id="rId81" Type="http://schemas.openxmlformats.org/officeDocument/2006/relationships/customXml" Target="../ink/ink1166.xml"/><Relationship Id="rId86" Type="http://schemas.openxmlformats.org/officeDocument/2006/relationships/image" Target="../media/image200.png"/><Relationship Id="rId94" Type="http://schemas.openxmlformats.org/officeDocument/2006/relationships/image" Target="../media/image204.png"/><Relationship Id="rId99" Type="http://schemas.openxmlformats.org/officeDocument/2006/relationships/customXml" Target="../ink/ink1175.xml"/><Relationship Id="rId101" Type="http://schemas.openxmlformats.org/officeDocument/2006/relationships/customXml" Target="../ink/ink1176.xml"/><Relationship Id="rId4" Type="http://schemas.openxmlformats.org/officeDocument/2006/relationships/image" Target="../media/image158.png"/><Relationship Id="rId9" Type="http://schemas.openxmlformats.org/officeDocument/2006/relationships/customXml" Target="../ink/ink1130.xml"/><Relationship Id="rId13" Type="http://schemas.openxmlformats.org/officeDocument/2006/relationships/customXml" Target="../ink/ink1132.xml"/><Relationship Id="rId18" Type="http://schemas.openxmlformats.org/officeDocument/2006/relationships/image" Target="../media/image165.png"/><Relationship Id="rId39" Type="http://schemas.openxmlformats.org/officeDocument/2006/relationships/customXml" Target="../ink/ink1145.xml"/><Relationship Id="rId109" Type="http://schemas.openxmlformats.org/officeDocument/2006/relationships/customXml" Target="../ink/ink1180.xml"/><Relationship Id="rId34" Type="http://schemas.openxmlformats.org/officeDocument/2006/relationships/image" Target="../media/image173.png"/><Relationship Id="rId50" Type="http://schemas.openxmlformats.org/officeDocument/2006/relationships/image" Target="../media/image181.png"/><Relationship Id="rId55" Type="http://schemas.openxmlformats.org/officeDocument/2006/relationships/customXml" Target="../ink/ink1153.xml"/><Relationship Id="rId76" Type="http://schemas.openxmlformats.org/officeDocument/2006/relationships/image" Target="../media/image194.png"/><Relationship Id="rId97" Type="http://schemas.openxmlformats.org/officeDocument/2006/relationships/customXml" Target="../ink/ink1174.xml"/><Relationship Id="rId104" Type="http://schemas.openxmlformats.org/officeDocument/2006/relationships/image" Target="../media/image209.png"/><Relationship Id="rId7" Type="http://schemas.openxmlformats.org/officeDocument/2006/relationships/customXml" Target="../ink/ink1129.xml"/><Relationship Id="rId71" Type="http://schemas.openxmlformats.org/officeDocument/2006/relationships/customXml" Target="../ink/ink1161.xml"/><Relationship Id="rId92" Type="http://schemas.openxmlformats.org/officeDocument/2006/relationships/image" Target="../media/image203.png"/><Relationship Id="rId2" Type="http://schemas.openxmlformats.org/officeDocument/2006/relationships/notesSlide" Target="../notesSlides/notesSlide13.xml"/><Relationship Id="rId29" Type="http://schemas.openxmlformats.org/officeDocument/2006/relationships/customXml" Target="../ink/ink1140.xml"/><Relationship Id="rId24" Type="http://schemas.openxmlformats.org/officeDocument/2006/relationships/image" Target="../media/image168.png"/><Relationship Id="rId40" Type="http://schemas.openxmlformats.org/officeDocument/2006/relationships/image" Target="../media/image176.png"/><Relationship Id="rId45" Type="http://schemas.openxmlformats.org/officeDocument/2006/relationships/customXml" Target="../ink/ink1148.xml"/><Relationship Id="rId66" Type="http://schemas.openxmlformats.org/officeDocument/2006/relationships/image" Target="../media/image189.png"/><Relationship Id="rId87" Type="http://schemas.openxmlformats.org/officeDocument/2006/relationships/customXml" Target="../ink/ink1169.xml"/><Relationship Id="rId110" Type="http://schemas.openxmlformats.org/officeDocument/2006/relationships/image" Target="../media/image212.png"/><Relationship Id="rId115" Type="http://schemas.openxmlformats.org/officeDocument/2006/relationships/customXml" Target="../ink/ink1183.xml"/><Relationship Id="rId61" Type="http://schemas.openxmlformats.org/officeDocument/2006/relationships/customXml" Target="../ink/ink1156.xml"/><Relationship Id="rId82" Type="http://schemas.openxmlformats.org/officeDocument/2006/relationships/image" Target="../media/image198.png"/><Relationship Id="rId19" Type="http://schemas.openxmlformats.org/officeDocument/2006/relationships/customXml" Target="../ink/ink1135.xml"/><Relationship Id="rId14" Type="http://schemas.openxmlformats.org/officeDocument/2006/relationships/image" Target="../media/image163.png"/><Relationship Id="rId30" Type="http://schemas.openxmlformats.org/officeDocument/2006/relationships/image" Target="../media/image171.png"/><Relationship Id="rId35" Type="http://schemas.openxmlformats.org/officeDocument/2006/relationships/customXml" Target="../ink/ink1143.xml"/><Relationship Id="rId56" Type="http://schemas.openxmlformats.org/officeDocument/2006/relationships/image" Target="../media/image184.png"/><Relationship Id="rId77" Type="http://schemas.openxmlformats.org/officeDocument/2006/relationships/customXml" Target="../ink/ink1164.xml"/><Relationship Id="rId100" Type="http://schemas.openxmlformats.org/officeDocument/2006/relationships/image" Target="../media/image207.png"/><Relationship Id="rId105" Type="http://schemas.openxmlformats.org/officeDocument/2006/relationships/customXml" Target="../ink/ink1178.xml"/><Relationship Id="rId8" Type="http://schemas.openxmlformats.org/officeDocument/2006/relationships/image" Target="../media/image160.png"/><Relationship Id="rId51" Type="http://schemas.openxmlformats.org/officeDocument/2006/relationships/customXml" Target="../ink/ink1151.xml"/><Relationship Id="rId72" Type="http://schemas.openxmlformats.org/officeDocument/2006/relationships/image" Target="../media/image192.png"/><Relationship Id="rId93" Type="http://schemas.openxmlformats.org/officeDocument/2006/relationships/customXml" Target="../ink/ink1172.xml"/><Relationship Id="rId98" Type="http://schemas.openxmlformats.org/officeDocument/2006/relationships/image" Target="../media/image206.png"/><Relationship Id="rId3" Type="http://schemas.openxmlformats.org/officeDocument/2006/relationships/customXml" Target="../ink/ink1127.xml"/><Relationship Id="rId25" Type="http://schemas.openxmlformats.org/officeDocument/2006/relationships/customXml" Target="../ink/ink1138.xml"/><Relationship Id="rId46" Type="http://schemas.openxmlformats.org/officeDocument/2006/relationships/image" Target="../media/image179.png"/><Relationship Id="rId67" Type="http://schemas.openxmlformats.org/officeDocument/2006/relationships/customXml" Target="../ink/ink1159.xml"/><Relationship Id="rId116" Type="http://schemas.openxmlformats.org/officeDocument/2006/relationships/image" Target="../media/image215.png"/><Relationship Id="rId20" Type="http://schemas.openxmlformats.org/officeDocument/2006/relationships/image" Target="../media/image166.png"/><Relationship Id="rId41" Type="http://schemas.openxmlformats.org/officeDocument/2006/relationships/customXml" Target="../ink/ink1146.xml"/><Relationship Id="rId62" Type="http://schemas.openxmlformats.org/officeDocument/2006/relationships/image" Target="../media/image187.png"/><Relationship Id="rId83" Type="http://schemas.openxmlformats.org/officeDocument/2006/relationships/customXml" Target="../ink/ink1167.xml"/><Relationship Id="rId88" Type="http://schemas.openxmlformats.org/officeDocument/2006/relationships/image" Target="../media/image201.png"/><Relationship Id="rId111" Type="http://schemas.openxmlformats.org/officeDocument/2006/relationships/customXml" Target="../ink/ink1181.xml"/></Relationships>
</file>

<file path=ppt/slides/_rels/slide15.xml.rels><?xml version="1.0" encoding="UTF-8" standalone="yes"?>
<Relationships xmlns="http://schemas.openxmlformats.org/package/2006/relationships"><Relationship Id="rId117" Type="http://schemas.openxmlformats.org/officeDocument/2006/relationships/customXml" Target="../ink/ink1241.xml"/><Relationship Id="rId21" Type="http://schemas.openxmlformats.org/officeDocument/2006/relationships/customXml" Target="../ink/ink1193.xml"/><Relationship Id="rId63" Type="http://schemas.openxmlformats.org/officeDocument/2006/relationships/customXml" Target="../ink/ink1214.xml"/><Relationship Id="rId159" Type="http://schemas.openxmlformats.org/officeDocument/2006/relationships/image" Target="../media/image293.png"/><Relationship Id="rId170" Type="http://schemas.openxmlformats.org/officeDocument/2006/relationships/customXml" Target="../ink/ink1268.xml"/><Relationship Id="rId191" Type="http://schemas.openxmlformats.org/officeDocument/2006/relationships/image" Target="../media/image309.png"/><Relationship Id="rId205" Type="http://schemas.openxmlformats.org/officeDocument/2006/relationships/image" Target="../media/image316.png"/><Relationship Id="rId226" Type="http://schemas.openxmlformats.org/officeDocument/2006/relationships/customXml" Target="../ink/ink1296.xml"/><Relationship Id="rId247" Type="http://schemas.openxmlformats.org/officeDocument/2006/relationships/image" Target="../media/image337.png"/><Relationship Id="rId107" Type="http://schemas.openxmlformats.org/officeDocument/2006/relationships/customXml" Target="../ink/ink1236.xml"/><Relationship Id="rId11" Type="http://schemas.openxmlformats.org/officeDocument/2006/relationships/customXml" Target="../ink/ink1188.xml"/><Relationship Id="rId32" Type="http://schemas.openxmlformats.org/officeDocument/2006/relationships/image" Target="../media/image230.png"/><Relationship Id="rId53" Type="http://schemas.openxmlformats.org/officeDocument/2006/relationships/customXml" Target="../ink/ink1209.xml"/><Relationship Id="rId74" Type="http://schemas.openxmlformats.org/officeDocument/2006/relationships/image" Target="../media/image251.png"/><Relationship Id="rId128" Type="http://schemas.openxmlformats.org/officeDocument/2006/relationships/image" Target="../media/image278.png"/><Relationship Id="rId149" Type="http://schemas.openxmlformats.org/officeDocument/2006/relationships/image" Target="../media/image288.png"/><Relationship Id="rId5" Type="http://schemas.openxmlformats.org/officeDocument/2006/relationships/customXml" Target="../ink/ink1185.xml"/><Relationship Id="rId95" Type="http://schemas.openxmlformats.org/officeDocument/2006/relationships/customXml" Target="../ink/ink1230.xml"/><Relationship Id="rId160" Type="http://schemas.openxmlformats.org/officeDocument/2006/relationships/customXml" Target="../ink/ink1263.xml"/><Relationship Id="rId181" Type="http://schemas.openxmlformats.org/officeDocument/2006/relationships/image" Target="../media/image304.png"/><Relationship Id="rId216" Type="http://schemas.openxmlformats.org/officeDocument/2006/relationships/customXml" Target="../ink/ink1291.xml"/><Relationship Id="rId237" Type="http://schemas.openxmlformats.org/officeDocument/2006/relationships/image" Target="../media/image332.png"/><Relationship Id="rId258" Type="http://schemas.openxmlformats.org/officeDocument/2006/relationships/customXml" Target="../ink/ink1312.xml"/><Relationship Id="rId22" Type="http://schemas.openxmlformats.org/officeDocument/2006/relationships/image" Target="../media/image225.png"/><Relationship Id="rId43" Type="http://schemas.openxmlformats.org/officeDocument/2006/relationships/customXml" Target="../ink/ink1204.xml"/><Relationship Id="rId64" Type="http://schemas.openxmlformats.org/officeDocument/2006/relationships/image" Target="../media/image246.png"/><Relationship Id="rId118" Type="http://schemas.openxmlformats.org/officeDocument/2006/relationships/image" Target="../media/image273.png"/><Relationship Id="rId139" Type="http://schemas.openxmlformats.org/officeDocument/2006/relationships/customXml" Target="../ink/ink1252.xml"/><Relationship Id="rId85" Type="http://schemas.openxmlformats.org/officeDocument/2006/relationships/customXml" Target="../ink/ink1225.xml"/><Relationship Id="rId150" Type="http://schemas.openxmlformats.org/officeDocument/2006/relationships/customXml" Target="../ink/ink1258.xml"/><Relationship Id="rId171" Type="http://schemas.openxmlformats.org/officeDocument/2006/relationships/image" Target="../media/image299.png"/><Relationship Id="rId192" Type="http://schemas.openxmlformats.org/officeDocument/2006/relationships/customXml" Target="../ink/ink1279.xml"/><Relationship Id="rId206" Type="http://schemas.openxmlformats.org/officeDocument/2006/relationships/customXml" Target="../ink/ink1286.xml"/><Relationship Id="rId227" Type="http://schemas.openxmlformats.org/officeDocument/2006/relationships/image" Target="../media/image327.png"/><Relationship Id="rId248" Type="http://schemas.openxmlformats.org/officeDocument/2006/relationships/customXml" Target="../ink/ink1307.xml"/><Relationship Id="rId12" Type="http://schemas.openxmlformats.org/officeDocument/2006/relationships/image" Target="../media/image220.png"/><Relationship Id="rId33" Type="http://schemas.openxmlformats.org/officeDocument/2006/relationships/customXml" Target="../ink/ink1199.xml"/><Relationship Id="rId108" Type="http://schemas.openxmlformats.org/officeDocument/2006/relationships/image" Target="../media/image268.png"/><Relationship Id="rId129" Type="http://schemas.openxmlformats.org/officeDocument/2006/relationships/customXml" Target="../ink/ink1247.xml"/><Relationship Id="rId54" Type="http://schemas.openxmlformats.org/officeDocument/2006/relationships/image" Target="../media/image241.png"/><Relationship Id="rId75" Type="http://schemas.openxmlformats.org/officeDocument/2006/relationships/customXml" Target="../ink/ink1220.xml"/><Relationship Id="rId96" Type="http://schemas.openxmlformats.org/officeDocument/2006/relationships/image" Target="../media/image262.png"/><Relationship Id="rId140" Type="http://schemas.openxmlformats.org/officeDocument/2006/relationships/image" Target="../media/image284.png"/><Relationship Id="rId161" Type="http://schemas.openxmlformats.org/officeDocument/2006/relationships/image" Target="../media/image294.png"/><Relationship Id="rId182" Type="http://schemas.openxmlformats.org/officeDocument/2006/relationships/customXml" Target="../ink/ink1274.xml"/><Relationship Id="rId217" Type="http://schemas.openxmlformats.org/officeDocument/2006/relationships/image" Target="../media/image322.png"/><Relationship Id="rId6" Type="http://schemas.openxmlformats.org/officeDocument/2006/relationships/image" Target="../media/image217.png"/><Relationship Id="rId238" Type="http://schemas.openxmlformats.org/officeDocument/2006/relationships/customXml" Target="../ink/ink1302.xml"/><Relationship Id="rId259" Type="http://schemas.openxmlformats.org/officeDocument/2006/relationships/image" Target="../media/image343.png"/><Relationship Id="rId23" Type="http://schemas.openxmlformats.org/officeDocument/2006/relationships/customXml" Target="../ink/ink1194.xml"/><Relationship Id="rId119" Type="http://schemas.openxmlformats.org/officeDocument/2006/relationships/customXml" Target="../ink/ink1242.xml"/><Relationship Id="rId44" Type="http://schemas.openxmlformats.org/officeDocument/2006/relationships/image" Target="../media/image236.png"/><Relationship Id="rId65" Type="http://schemas.openxmlformats.org/officeDocument/2006/relationships/customXml" Target="../ink/ink1215.xml"/><Relationship Id="rId86" Type="http://schemas.openxmlformats.org/officeDocument/2006/relationships/image" Target="../media/image257.png"/><Relationship Id="rId130" Type="http://schemas.openxmlformats.org/officeDocument/2006/relationships/image" Target="../media/image279.png"/><Relationship Id="rId151" Type="http://schemas.openxmlformats.org/officeDocument/2006/relationships/image" Target="../media/image289.png"/><Relationship Id="rId172" Type="http://schemas.openxmlformats.org/officeDocument/2006/relationships/customXml" Target="../ink/ink1269.xml"/><Relationship Id="rId193" Type="http://schemas.openxmlformats.org/officeDocument/2006/relationships/image" Target="../media/image310.png"/><Relationship Id="rId207" Type="http://schemas.openxmlformats.org/officeDocument/2006/relationships/image" Target="../media/image317.png"/><Relationship Id="rId228" Type="http://schemas.openxmlformats.org/officeDocument/2006/relationships/customXml" Target="../ink/ink1297.xml"/><Relationship Id="rId249" Type="http://schemas.openxmlformats.org/officeDocument/2006/relationships/image" Target="../media/image338.png"/><Relationship Id="rId13" Type="http://schemas.openxmlformats.org/officeDocument/2006/relationships/customXml" Target="../ink/ink1189.xml"/><Relationship Id="rId109" Type="http://schemas.openxmlformats.org/officeDocument/2006/relationships/customXml" Target="../ink/ink1237.xml"/><Relationship Id="rId260" Type="http://schemas.openxmlformats.org/officeDocument/2006/relationships/customXml" Target="../ink/ink1313.xml"/><Relationship Id="rId34" Type="http://schemas.openxmlformats.org/officeDocument/2006/relationships/image" Target="../media/image231.png"/><Relationship Id="rId55" Type="http://schemas.openxmlformats.org/officeDocument/2006/relationships/customXml" Target="../ink/ink1210.xml"/><Relationship Id="rId76" Type="http://schemas.openxmlformats.org/officeDocument/2006/relationships/image" Target="../media/image252.png"/><Relationship Id="rId97" Type="http://schemas.openxmlformats.org/officeDocument/2006/relationships/customXml" Target="../ink/ink1231.xml"/><Relationship Id="rId120" Type="http://schemas.openxmlformats.org/officeDocument/2006/relationships/image" Target="../media/image274.png"/><Relationship Id="rId141" Type="http://schemas.openxmlformats.org/officeDocument/2006/relationships/customXml" Target="../ink/ink1253.xml"/><Relationship Id="rId7" Type="http://schemas.openxmlformats.org/officeDocument/2006/relationships/customXml" Target="../ink/ink1186.xml"/><Relationship Id="rId162" Type="http://schemas.openxmlformats.org/officeDocument/2006/relationships/customXml" Target="../ink/ink1264.xml"/><Relationship Id="rId183" Type="http://schemas.openxmlformats.org/officeDocument/2006/relationships/image" Target="../media/image305.png"/><Relationship Id="rId218" Type="http://schemas.openxmlformats.org/officeDocument/2006/relationships/customXml" Target="../ink/ink1292.xml"/><Relationship Id="rId239" Type="http://schemas.openxmlformats.org/officeDocument/2006/relationships/image" Target="../media/image333.png"/><Relationship Id="rId250" Type="http://schemas.openxmlformats.org/officeDocument/2006/relationships/customXml" Target="../ink/ink1308.xml"/><Relationship Id="rId24" Type="http://schemas.openxmlformats.org/officeDocument/2006/relationships/image" Target="../media/image226.png"/><Relationship Id="rId45" Type="http://schemas.openxmlformats.org/officeDocument/2006/relationships/customXml" Target="../ink/ink1205.xml"/><Relationship Id="rId66" Type="http://schemas.openxmlformats.org/officeDocument/2006/relationships/image" Target="../media/image247.png"/><Relationship Id="rId87" Type="http://schemas.openxmlformats.org/officeDocument/2006/relationships/customXml" Target="../ink/ink1226.xml"/><Relationship Id="rId110" Type="http://schemas.openxmlformats.org/officeDocument/2006/relationships/image" Target="../media/image269.png"/><Relationship Id="rId131" Type="http://schemas.openxmlformats.org/officeDocument/2006/relationships/customXml" Target="../ink/ink1248.xml"/><Relationship Id="rId152" Type="http://schemas.openxmlformats.org/officeDocument/2006/relationships/customXml" Target="../ink/ink1259.xml"/><Relationship Id="rId173" Type="http://schemas.openxmlformats.org/officeDocument/2006/relationships/image" Target="../media/image300.png"/><Relationship Id="rId194" Type="http://schemas.openxmlformats.org/officeDocument/2006/relationships/customXml" Target="../ink/ink1280.xml"/><Relationship Id="rId208" Type="http://schemas.openxmlformats.org/officeDocument/2006/relationships/customXml" Target="../ink/ink1287.xml"/><Relationship Id="rId229" Type="http://schemas.openxmlformats.org/officeDocument/2006/relationships/image" Target="../media/image328.png"/><Relationship Id="rId240" Type="http://schemas.openxmlformats.org/officeDocument/2006/relationships/customXml" Target="../ink/ink1303.xml"/><Relationship Id="rId261" Type="http://schemas.openxmlformats.org/officeDocument/2006/relationships/image" Target="../media/image344.png"/><Relationship Id="rId14" Type="http://schemas.openxmlformats.org/officeDocument/2006/relationships/image" Target="../media/image221.png"/><Relationship Id="rId35" Type="http://schemas.openxmlformats.org/officeDocument/2006/relationships/customXml" Target="../ink/ink1200.xml"/><Relationship Id="rId56" Type="http://schemas.openxmlformats.org/officeDocument/2006/relationships/image" Target="../media/image242.png"/><Relationship Id="rId77" Type="http://schemas.openxmlformats.org/officeDocument/2006/relationships/customXml" Target="../ink/ink1221.xml"/><Relationship Id="rId100" Type="http://schemas.openxmlformats.org/officeDocument/2006/relationships/image" Target="../media/image264.png"/><Relationship Id="rId8" Type="http://schemas.openxmlformats.org/officeDocument/2006/relationships/image" Target="../media/image218.png"/><Relationship Id="rId98" Type="http://schemas.openxmlformats.org/officeDocument/2006/relationships/image" Target="../media/image263.png"/><Relationship Id="rId121" Type="http://schemas.openxmlformats.org/officeDocument/2006/relationships/customXml" Target="../ink/ink1243.xml"/><Relationship Id="rId142" Type="http://schemas.openxmlformats.org/officeDocument/2006/relationships/image" Target="../media/image285.png"/><Relationship Id="rId163" Type="http://schemas.openxmlformats.org/officeDocument/2006/relationships/image" Target="../media/image295.png"/><Relationship Id="rId184" Type="http://schemas.openxmlformats.org/officeDocument/2006/relationships/customXml" Target="../ink/ink1275.xml"/><Relationship Id="rId219" Type="http://schemas.openxmlformats.org/officeDocument/2006/relationships/image" Target="../media/image323.png"/><Relationship Id="rId230" Type="http://schemas.openxmlformats.org/officeDocument/2006/relationships/customXml" Target="../ink/ink1298.xml"/><Relationship Id="rId251" Type="http://schemas.openxmlformats.org/officeDocument/2006/relationships/image" Target="../media/image339.png"/><Relationship Id="rId25" Type="http://schemas.openxmlformats.org/officeDocument/2006/relationships/customXml" Target="../ink/ink1195.xml"/><Relationship Id="rId46" Type="http://schemas.openxmlformats.org/officeDocument/2006/relationships/image" Target="../media/image237.png"/><Relationship Id="rId67" Type="http://schemas.openxmlformats.org/officeDocument/2006/relationships/customXml" Target="../ink/ink1216.xml"/><Relationship Id="rId88" Type="http://schemas.openxmlformats.org/officeDocument/2006/relationships/image" Target="../media/image258.png"/><Relationship Id="rId111" Type="http://schemas.openxmlformats.org/officeDocument/2006/relationships/customXml" Target="../ink/ink1238.xml"/><Relationship Id="rId132" Type="http://schemas.openxmlformats.org/officeDocument/2006/relationships/image" Target="../media/image280.png"/><Relationship Id="rId153" Type="http://schemas.openxmlformats.org/officeDocument/2006/relationships/image" Target="../media/image290.png"/><Relationship Id="rId174" Type="http://schemas.openxmlformats.org/officeDocument/2006/relationships/customXml" Target="../ink/ink1270.xml"/><Relationship Id="rId195" Type="http://schemas.openxmlformats.org/officeDocument/2006/relationships/image" Target="../media/image311.png"/><Relationship Id="rId209" Type="http://schemas.openxmlformats.org/officeDocument/2006/relationships/image" Target="../media/image318.png"/><Relationship Id="rId220" Type="http://schemas.openxmlformats.org/officeDocument/2006/relationships/customXml" Target="../ink/ink1293.xml"/><Relationship Id="rId241" Type="http://schemas.openxmlformats.org/officeDocument/2006/relationships/image" Target="../media/image334.png"/><Relationship Id="rId15" Type="http://schemas.openxmlformats.org/officeDocument/2006/relationships/customXml" Target="../ink/ink1190.xml"/><Relationship Id="rId36" Type="http://schemas.openxmlformats.org/officeDocument/2006/relationships/image" Target="../media/image232.png"/><Relationship Id="rId57" Type="http://schemas.openxmlformats.org/officeDocument/2006/relationships/customXml" Target="../ink/ink1211.xml"/><Relationship Id="rId78" Type="http://schemas.openxmlformats.org/officeDocument/2006/relationships/image" Target="../media/image253.png"/><Relationship Id="rId99" Type="http://schemas.openxmlformats.org/officeDocument/2006/relationships/customXml" Target="../ink/ink1232.xml"/><Relationship Id="rId101" Type="http://schemas.openxmlformats.org/officeDocument/2006/relationships/customXml" Target="../ink/ink1233.xml"/><Relationship Id="rId122" Type="http://schemas.openxmlformats.org/officeDocument/2006/relationships/image" Target="../media/image275.png"/><Relationship Id="rId143" Type="http://schemas.openxmlformats.org/officeDocument/2006/relationships/customXml" Target="../ink/ink1254.xml"/><Relationship Id="rId164" Type="http://schemas.openxmlformats.org/officeDocument/2006/relationships/customXml" Target="../ink/ink1265.xml"/><Relationship Id="rId185" Type="http://schemas.openxmlformats.org/officeDocument/2006/relationships/image" Target="../media/image306.png"/><Relationship Id="rId9" Type="http://schemas.openxmlformats.org/officeDocument/2006/relationships/customXml" Target="../ink/ink1187.xml"/><Relationship Id="rId210" Type="http://schemas.openxmlformats.org/officeDocument/2006/relationships/customXml" Target="../ink/ink1288.xml"/><Relationship Id="rId26" Type="http://schemas.openxmlformats.org/officeDocument/2006/relationships/image" Target="../media/image227.png"/><Relationship Id="rId231" Type="http://schemas.openxmlformats.org/officeDocument/2006/relationships/image" Target="../media/image329.png"/><Relationship Id="rId252" Type="http://schemas.openxmlformats.org/officeDocument/2006/relationships/customXml" Target="../ink/ink1309.xml"/><Relationship Id="rId47" Type="http://schemas.openxmlformats.org/officeDocument/2006/relationships/customXml" Target="../ink/ink1206.xml"/><Relationship Id="rId68" Type="http://schemas.openxmlformats.org/officeDocument/2006/relationships/image" Target="../media/image248.png"/><Relationship Id="rId89" Type="http://schemas.openxmlformats.org/officeDocument/2006/relationships/customXml" Target="../ink/ink1227.xml"/><Relationship Id="rId112" Type="http://schemas.openxmlformats.org/officeDocument/2006/relationships/image" Target="../media/image270.png"/><Relationship Id="rId133" Type="http://schemas.openxmlformats.org/officeDocument/2006/relationships/customXml" Target="../ink/ink1249.xml"/><Relationship Id="rId154" Type="http://schemas.openxmlformats.org/officeDocument/2006/relationships/customXml" Target="../ink/ink1260.xml"/><Relationship Id="rId175" Type="http://schemas.openxmlformats.org/officeDocument/2006/relationships/image" Target="../media/image301.png"/><Relationship Id="rId196" Type="http://schemas.openxmlformats.org/officeDocument/2006/relationships/customXml" Target="../ink/ink1281.xml"/><Relationship Id="rId200" Type="http://schemas.openxmlformats.org/officeDocument/2006/relationships/customXml" Target="../ink/ink1283.xml"/><Relationship Id="rId16" Type="http://schemas.openxmlformats.org/officeDocument/2006/relationships/image" Target="../media/image222.png"/><Relationship Id="rId221" Type="http://schemas.openxmlformats.org/officeDocument/2006/relationships/image" Target="../media/image324.png"/><Relationship Id="rId242" Type="http://schemas.openxmlformats.org/officeDocument/2006/relationships/customXml" Target="../ink/ink1304.xml"/><Relationship Id="rId37" Type="http://schemas.openxmlformats.org/officeDocument/2006/relationships/customXml" Target="../ink/ink1201.xml"/><Relationship Id="rId58" Type="http://schemas.openxmlformats.org/officeDocument/2006/relationships/image" Target="../media/image243.png"/><Relationship Id="rId79" Type="http://schemas.openxmlformats.org/officeDocument/2006/relationships/customXml" Target="../ink/ink1222.xml"/><Relationship Id="rId102" Type="http://schemas.openxmlformats.org/officeDocument/2006/relationships/image" Target="../media/image265.png"/><Relationship Id="rId123" Type="http://schemas.openxmlformats.org/officeDocument/2006/relationships/customXml" Target="../ink/ink1244.xml"/><Relationship Id="rId144" Type="http://schemas.openxmlformats.org/officeDocument/2006/relationships/image" Target="../media/image286.png"/><Relationship Id="rId90" Type="http://schemas.openxmlformats.org/officeDocument/2006/relationships/image" Target="../media/image259.png"/><Relationship Id="rId165" Type="http://schemas.openxmlformats.org/officeDocument/2006/relationships/image" Target="../media/image296.png"/><Relationship Id="rId186" Type="http://schemas.openxmlformats.org/officeDocument/2006/relationships/customXml" Target="../ink/ink1276.xml"/><Relationship Id="rId211" Type="http://schemas.openxmlformats.org/officeDocument/2006/relationships/image" Target="../media/image319.png"/><Relationship Id="rId232" Type="http://schemas.openxmlformats.org/officeDocument/2006/relationships/customXml" Target="../ink/ink1299.xml"/><Relationship Id="rId253" Type="http://schemas.openxmlformats.org/officeDocument/2006/relationships/image" Target="../media/image340.png"/><Relationship Id="rId27" Type="http://schemas.openxmlformats.org/officeDocument/2006/relationships/customXml" Target="../ink/ink1196.xml"/><Relationship Id="rId48" Type="http://schemas.openxmlformats.org/officeDocument/2006/relationships/image" Target="../media/image238.png"/><Relationship Id="rId69" Type="http://schemas.openxmlformats.org/officeDocument/2006/relationships/customXml" Target="../ink/ink1217.xml"/><Relationship Id="rId113" Type="http://schemas.openxmlformats.org/officeDocument/2006/relationships/customXml" Target="../ink/ink1239.xml"/><Relationship Id="rId134" Type="http://schemas.openxmlformats.org/officeDocument/2006/relationships/image" Target="../media/image281.png"/><Relationship Id="rId80" Type="http://schemas.openxmlformats.org/officeDocument/2006/relationships/image" Target="../media/image254.png"/><Relationship Id="rId155" Type="http://schemas.openxmlformats.org/officeDocument/2006/relationships/image" Target="../media/image291.png"/><Relationship Id="rId176" Type="http://schemas.openxmlformats.org/officeDocument/2006/relationships/customXml" Target="../ink/ink1271.xml"/><Relationship Id="rId197" Type="http://schemas.openxmlformats.org/officeDocument/2006/relationships/image" Target="../media/image312.png"/><Relationship Id="rId201" Type="http://schemas.openxmlformats.org/officeDocument/2006/relationships/image" Target="../media/image314.png"/><Relationship Id="rId222" Type="http://schemas.openxmlformats.org/officeDocument/2006/relationships/customXml" Target="../ink/ink1294.xml"/><Relationship Id="rId243" Type="http://schemas.openxmlformats.org/officeDocument/2006/relationships/image" Target="../media/image335.png"/><Relationship Id="rId17" Type="http://schemas.openxmlformats.org/officeDocument/2006/relationships/customXml" Target="../ink/ink1191.xml"/><Relationship Id="rId38" Type="http://schemas.openxmlformats.org/officeDocument/2006/relationships/image" Target="../media/image233.png"/><Relationship Id="rId59" Type="http://schemas.openxmlformats.org/officeDocument/2006/relationships/customXml" Target="../ink/ink1212.xml"/><Relationship Id="rId103" Type="http://schemas.openxmlformats.org/officeDocument/2006/relationships/customXml" Target="../ink/ink1234.xml"/><Relationship Id="rId124" Type="http://schemas.openxmlformats.org/officeDocument/2006/relationships/image" Target="../media/image276.png"/><Relationship Id="rId70" Type="http://schemas.openxmlformats.org/officeDocument/2006/relationships/image" Target="../media/image249.png"/><Relationship Id="rId91" Type="http://schemas.openxmlformats.org/officeDocument/2006/relationships/customXml" Target="../ink/ink1228.xml"/><Relationship Id="rId145" Type="http://schemas.openxmlformats.org/officeDocument/2006/relationships/customXml" Target="../ink/ink1255.xml"/><Relationship Id="rId166" Type="http://schemas.openxmlformats.org/officeDocument/2006/relationships/customXml" Target="../ink/ink1266.xml"/><Relationship Id="rId187" Type="http://schemas.openxmlformats.org/officeDocument/2006/relationships/image" Target="../media/image307.png"/><Relationship Id="rId1" Type="http://schemas.openxmlformats.org/officeDocument/2006/relationships/slideLayout" Target="../slideLayouts/slideLayout7.xml"/><Relationship Id="rId212" Type="http://schemas.openxmlformats.org/officeDocument/2006/relationships/customXml" Target="../ink/ink1289.xml"/><Relationship Id="rId233" Type="http://schemas.openxmlformats.org/officeDocument/2006/relationships/image" Target="../media/image330.png"/><Relationship Id="rId254" Type="http://schemas.openxmlformats.org/officeDocument/2006/relationships/customXml" Target="../ink/ink1310.xml"/><Relationship Id="rId28" Type="http://schemas.openxmlformats.org/officeDocument/2006/relationships/image" Target="../media/image228.png"/><Relationship Id="rId49" Type="http://schemas.openxmlformats.org/officeDocument/2006/relationships/customXml" Target="../ink/ink1207.xml"/><Relationship Id="rId114" Type="http://schemas.openxmlformats.org/officeDocument/2006/relationships/image" Target="../media/image271.png"/><Relationship Id="rId60" Type="http://schemas.openxmlformats.org/officeDocument/2006/relationships/image" Target="../media/image244.png"/><Relationship Id="rId81" Type="http://schemas.openxmlformats.org/officeDocument/2006/relationships/customXml" Target="../ink/ink1223.xml"/><Relationship Id="rId135" Type="http://schemas.openxmlformats.org/officeDocument/2006/relationships/customXml" Target="../ink/ink1250.xml"/><Relationship Id="rId156" Type="http://schemas.openxmlformats.org/officeDocument/2006/relationships/customXml" Target="../ink/ink1261.xml"/><Relationship Id="rId177" Type="http://schemas.openxmlformats.org/officeDocument/2006/relationships/image" Target="../media/image302.png"/><Relationship Id="rId198" Type="http://schemas.openxmlformats.org/officeDocument/2006/relationships/customXml" Target="../ink/ink1282.xml"/><Relationship Id="rId202" Type="http://schemas.openxmlformats.org/officeDocument/2006/relationships/customXml" Target="../ink/ink1284.xml"/><Relationship Id="rId223" Type="http://schemas.openxmlformats.org/officeDocument/2006/relationships/image" Target="../media/image325.png"/><Relationship Id="rId244" Type="http://schemas.openxmlformats.org/officeDocument/2006/relationships/customXml" Target="../ink/ink1305.xml"/><Relationship Id="rId18" Type="http://schemas.openxmlformats.org/officeDocument/2006/relationships/image" Target="../media/image223.png"/><Relationship Id="rId39" Type="http://schemas.openxmlformats.org/officeDocument/2006/relationships/customXml" Target="../ink/ink1202.xml"/><Relationship Id="rId50" Type="http://schemas.openxmlformats.org/officeDocument/2006/relationships/image" Target="../media/image239.png"/><Relationship Id="rId104" Type="http://schemas.openxmlformats.org/officeDocument/2006/relationships/image" Target="../media/image266.png"/><Relationship Id="rId125" Type="http://schemas.openxmlformats.org/officeDocument/2006/relationships/customXml" Target="../ink/ink1245.xml"/><Relationship Id="rId146" Type="http://schemas.openxmlformats.org/officeDocument/2006/relationships/image" Target="../media/image287.png"/><Relationship Id="rId167" Type="http://schemas.openxmlformats.org/officeDocument/2006/relationships/image" Target="../media/image297.png"/><Relationship Id="rId188" Type="http://schemas.openxmlformats.org/officeDocument/2006/relationships/customXml" Target="../ink/ink1277.xml"/><Relationship Id="rId71" Type="http://schemas.openxmlformats.org/officeDocument/2006/relationships/customXml" Target="../ink/ink1218.xml"/><Relationship Id="rId92" Type="http://schemas.openxmlformats.org/officeDocument/2006/relationships/image" Target="../media/image260.png"/><Relationship Id="rId213" Type="http://schemas.openxmlformats.org/officeDocument/2006/relationships/image" Target="../media/image320.png"/><Relationship Id="rId234" Type="http://schemas.openxmlformats.org/officeDocument/2006/relationships/customXml" Target="../ink/ink1300.xml"/><Relationship Id="rId2" Type="http://schemas.openxmlformats.org/officeDocument/2006/relationships/notesSlide" Target="../notesSlides/notesSlide14.xml"/><Relationship Id="rId29" Type="http://schemas.openxmlformats.org/officeDocument/2006/relationships/customXml" Target="../ink/ink1197.xml"/><Relationship Id="rId255" Type="http://schemas.openxmlformats.org/officeDocument/2006/relationships/image" Target="../media/image341.png"/><Relationship Id="rId40" Type="http://schemas.openxmlformats.org/officeDocument/2006/relationships/image" Target="../media/image234.png"/><Relationship Id="rId115" Type="http://schemas.openxmlformats.org/officeDocument/2006/relationships/customXml" Target="../ink/ink1240.xml"/><Relationship Id="rId136" Type="http://schemas.openxmlformats.org/officeDocument/2006/relationships/image" Target="../media/image282.png"/><Relationship Id="rId157" Type="http://schemas.openxmlformats.org/officeDocument/2006/relationships/image" Target="../media/image292.png"/><Relationship Id="rId178" Type="http://schemas.openxmlformats.org/officeDocument/2006/relationships/customXml" Target="../ink/ink1272.xml"/><Relationship Id="rId61" Type="http://schemas.openxmlformats.org/officeDocument/2006/relationships/customXml" Target="../ink/ink1213.xml"/><Relationship Id="rId82" Type="http://schemas.openxmlformats.org/officeDocument/2006/relationships/image" Target="../media/image255.png"/><Relationship Id="rId199" Type="http://schemas.openxmlformats.org/officeDocument/2006/relationships/image" Target="../media/image313.png"/><Relationship Id="rId203" Type="http://schemas.openxmlformats.org/officeDocument/2006/relationships/image" Target="../media/image315.png"/><Relationship Id="rId19" Type="http://schemas.openxmlformats.org/officeDocument/2006/relationships/customXml" Target="../ink/ink1192.xml"/><Relationship Id="rId224" Type="http://schemas.openxmlformats.org/officeDocument/2006/relationships/customXml" Target="../ink/ink1295.xml"/><Relationship Id="rId245" Type="http://schemas.openxmlformats.org/officeDocument/2006/relationships/image" Target="../media/image336.png"/><Relationship Id="rId30" Type="http://schemas.openxmlformats.org/officeDocument/2006/relationships/image" Target="../media/image229.png"/><Relationship Id="rId105" Type="http://schemas.openxmlformats.org/officeDocument/2006/relationships/customXml" Target="../ink/ink1235.xml"/><Relationship Id="rId126" Type="http://schemas.openxmlformats.org/officeDocument/2006/relationships/image" Target="../media/image277.png"/><Relationship Id="rId147" Type="http://schemas.openxmlformats.org/officeDocument/2006/relationships/customXml" Target="../ink/ink1256.xml"/><Relationship Id="rId168" Type="http://schemas.openxmlformats.org/officeDocument/2006/relationships/customXml" Target="../ink/ink1267.xml"/><Relationship Id="rId51" Type="http://schemas.openxmlformats.org/officeDocument/2006/relationships/customXml" Target="../ink/ink1208.xml"/><Relationship Id="rId72" Type="http://schemas.openxmlformats.org/officeDocument/2006/relationships/image" Target="../media/image250.png"/><Relationship Id="rId93" Type="http://schemas.openxmlformats.org/officeDocument/2006/relationships/customXml" Target="../ink/ink1229.xml"/><Relationship Id="rId189" Type="http://schemas.openxmlformats.org/officeDocument/2006/relationships/image" Target="../media/image308.png"/><Relationship Id="rId3" Type="http://schemas.openxmlformats.org/officeDocument/2006/relationships/customXml" Target="../ink/ink1184.xml"/><Relationship Id="rId214" Type="http://schemas.openxmlformats.org/officeDocument/2006/relationships/customXml" Target="../ink/ink1290.xml"/><Relationship Id="rId235" Type="http://schemas.openxmlformats.org/officeDocument/2006/relationships/image" Target="../media/image331.png"/><Relationship Id="rId256" Type="http://schemas.openxmlformats.org/officeDocument/2006/relationships/customXml" Target="../ink/ink1311.xml"/><Relationship Id="rId116" Type="http://schemas.openxmlformats.org/officeDocument/2006/relationships/image" Target="../media/image272.png"/><Relationship Id="rId137" Type="http://schemas.openxmlformats.org/officeDocument/2006/relationships/customXml" Target="../ink/ink1251.xml"/><Relationship Id="rId158" Type="http://schemas.openxmlformats.org/officeDocument/2006/relationships/customXml" Target="../ink/ink1262.xml"/><Relationship Id="rId20" Type="http://schemas.openxmlformats.org/officeDocument/2006/relationships/image" Target="../media/image224.png"/><Relationship Id="rId41" Type="http://schemas.openxmlformats.org/officeDocument/2006/relationships/customXml" Target="../ink/ink1203.xml"/><Relationship Id="rId62" Type="http://schemas.openxmlformats.org/officeDocument/2006/relationships/image" Target="../media/image245.png"/><Relationship Id="rId83" Type="http://schemas.openxmlformats.org/officeDocument/2006/relationships/customXml" Target="../ink/ink1224.xml"/><Relationship Id="rId179" Type="http://schemas.openxmlformats.org/officeDocument/2006/relationships/image" Target="../media/image303.png"/><Relationship Id="rId190" Type="http://schemas.openxmlformats.org/officeDocument/2006/relationships/customXml" Target="../ink/ink1278.xml"/><Relationship Id="rId204" Type="http://schemas.openxmlformats.org/officeDocument/2006/relationships/customXml" Target="../ink/ink1285.xml"/><Relationship Id="rId225" Type="http://schemas.openxmlformats.org/officeDocument/2006/relationships/image" Target="../media/image326.png"/><Relationship Id="rId246" Type="http://schemas.openxmlformats.org/officeDocument/2006/relationships/customXml" Target="../ink/ink1306.xml"/><Relationship Id="rId106" Type="http://schemas.openxmlformats.org/officeDocument/2006/relationships/image" Target="../media/image267.png"/><Relationship Id="rId127" Type="http://schemas.openxmlformats.org/officeDocument/2006/relationships/customXml" Target="../ink/ink1246.xml"/><Relationship Id="rId10" Type="http://schemas.openxmlformats.org/officeDocument/2006/relationships/image" Target="../media/image219.png"/><Relationship Id="rId31" Type="http://schemas.openxmlformats.org/officeDocument/2006/relationships/customXml" Target="../ink/ink1198.xml"/><Relationship Id="rId52" Type="http://schemas.openxmlformats.org/officeDocument/2006/relationships/image" Target="../media/image240.png"/><Relationship Id="rId73" Type="http://schemas.openxmlformats.org/officeDocument/2006/relationships/customXml" Target="../ink/ink1219.xml"/><Relationship Id="rId94" Type="http://schemas.openxmlformats.org/officeDocument/2006/relationships/image" Target="../media/image261.png"/><Relationship Id="rId148" Type="http://schemas.openxmlformats.org/officeDocument/2006/relationships/customXml" Target="../ink/ink1257.xml"/><Relationship Id="rId169" Type="http://schemas.openxmlformats.org/officeDocument/2006/relationships/image" Target="../media/image298.png"/><Relationship Id="rId4" Type="http://schemas.openxmlformats.org/officeDocument/2006/relationships/image" Target="../media/image216.png"/><Relationship Id="rId180" Type="http://schemas.openxmlformats.org/officeDocument/2006/relationships/customXml" Target="../ink/ink1273.xml"/><Relationship Id="rId215" Type="http://schemas.openxmlformats.org/officeDocument/2006/relationships/image" Target="../media/image321.png"/><Relationship Id="rId236" Type="http://schemas.openxmlformats.org/officeDocument/2006/relationships/customXml" Target="../ink/ink1301.xml"/><Relationship Id="rId257" Type="http://schemas.openxmlformats.org/officeDocument/2006/relationships/image" Target="../media/image342.png"/><Relationship Id="rId42" Type="http://schemas.openxmlformats.org/officeDocument/2006/relationships/image" Target="../media/image235.png"/><Relationship Id="rId84" Type="http://schemas.openxmlformats.org/officeDocument/2006/relationships/image" Target="../media/image256.png"/><Relationship Id="rId138" Type="http://schemas.openxmlformats.org/officeDocument/2006/relationships/image" Target="../media/image283.png"/></Relationships>
</file>

<file path=ppt/slides/_rels/slide16.xml.rels><?xml version="1.0" encoding="UTF-8" standalone="yes"?>
<Relationships xmlns="http://schemas.openxmlformats.org/package/2006/relationships"><Relationship Id="rId117" Type="http://schemas.openxmlformats.org/officeDocument/2006/relationships/customXml" Target="../ink/ink1371.xml"/><Relationship Id="rId21" Type="http://schemas.openxmlformats.org/officeDocument/2006/relationships/customXml" Target="../ink/ink1323.xml"/><Relationship Id="rId42" Type="http://schemas.openxmlformats.org/officeDocument/2006/relationships/image" Target="../media/image364.png"/><Relationship Id="rId63" Type="http://schemas.openxmlformats.org/officeDocument/2006/relationships/customXml" Target="../ink/ink1344.xml"/><Relationship Id="rId84" Type="http://schemas.openxmlformats.org/officeDocument/2006/relationships/image" Target="../media/image385.png"/><Relationship Id="rId138" Type="http://schemas.openxmlformats.org/officeDocument/2006/relationships/image" Target="../media/image412.png"/><Relationship Id="rId16" Type="http://schemas.openxmlformats.org/officeDocument/2006/relationships/image" Target="../media/image351.png"/><Relationship Id="rId107" Type="http://schemas.openxmlformats.org/officeDocument/2006/relationships/customXml" Target="../ink/ink1366.xml"/><Relationship Id="rId11" Type="http://schemas.openxmlformats.org/officeDocument/2006/relationships/customXml" Target="../ink/ink1318.xml"/><Relationship Id="rId32" Type="http://schemas.openxmlformats.org/officeDocument/2006/relationships/image" Target="../media/image359.png"/><Relationship Id="rId37" Type="http://schemas.openxmlformats.org/officeDocument/2006/relationships/customXml" Target="../ink/ink1331.xml"/><Relationship Id="rId53" Type="http://schemas.openxmlformats.org/officeDocument/2006/relationships/customXml" Target="../ink/ink1339.xml"/><Relationship Id="rId58" Type="http://schemas.openxmlformats.org/officeDocument/2006/relationships/image" Target="../media/image372.png"/><Relationship Id="rId74" Type="http://schemas.openxmlformats.org/officeDocument/2006/relationships/image" Target="../media/image380.png"/><Relationship Id="rId79" Type="http://schemas.openxmlformats.org/officeDocument/2006/relationships/customXml" Target="../ink/ink1352.xml"/><Relationship Id="rId102" Type="http://schemas.openxmlformats.org/officeDocument/2006/relationships/image" Target="../media/image394.png"/><Relationship Id="rId123" Type="http://schemas.openxmlformats.org/officeDocument/2006/relationships/customXml" Target="../ink/ink1374.xml"/><Relationship Id="rId128" Type="http://schemas.openxmlformats.org/officeDocument/2006/relationships/image" Target="../media/image407.png"/><Relationship Id="rId5" Type="http://schemas.openxmlformats.org/officeDocument/2006/relationships/customXml" Target="../ink/ink1315.xml"/><Relationship Id="rId90" Type="http://schemas.openxmlformats.org/officeDocument/2006/relationships/image" Target="../media/image388.png"/><Relationship Id="rId95" Type="http://schemas.openxmlformats.org/officeDocument/2006/relationships/customXml" Target="../ink/ink1360.xml"/><Relationship Id="rId22" Type="http://schemas.openxmlformats.org/officeDocument/2006/relationships/image" Target="../media/image354.png"/><Relationship Id="rId27" Type="http://schemas.openxmlformats.org/officeDocument/2006/relationships/customXml" Target="../ink/ink1326.xml"/><Relationship Id="rId43" Type="http://schemas.openxmlformats.org/officeDocument/2006/relationships/customXml" Target="../ink/ink1334.xml"/><Relationship Id="rId48" Type="http://schemas.openxmlformats.org/officeDocument/2006/relationships/image" Target="../media/image367.png"/><Relationship Id="rId64" Type="http://schemas.openxmlformats.org/officeDocument/2006/relationships/image" Target="../media/image375.png"/><Relationship Id="rId69" Type="http://schemas.openxmlformats.org/officeDocument/2006/relationships/customXml" Target="../ink/ink1347.xml"/><Relationship Id="rId113" Type="http://schemas.openxmlformats.org/officeDocument/2006/relationships/customXml" Target="../ink/ink1369.xml"/><Relationship Id="rId118" Type="http://schemas.openxmlformats.org/officeDocument/2006/relationships/image" Target="../media/image402.png"/><Relationship Id="rId134" Type="http://schemas.openxmlformats.org/officeDocument/2006/relationships/image" Target="../media/image410.png"/><Relationship Id="rId139" Type="http://schemas.openxmlformats.org/officeDocument/2006/relationships/customXml" Target="../ink/ink1382.xml"/><Relationship Id="rId80" Type="http://schemas.openxmlformats.org/officeDocument/2006/relationships/image" Target="../media/image383.png"/><Relationship Id="rId85" Type="http://schemas.openxmlformats.org/officeDocument/2006/relationships/customXml" Target="../ink/ink1355.xml"/><Relationship Id="rId12" Type="http://schemas.openxmlformats.org/officeDocument/2006/relationships/image" Target="../media/image349.png"/><Relationship Id="rId17" Type="http://schemas.openxmlformats.org/officeDocument/2006/relationships/customXml" Target="../ink/ink1321.xml"/><Relationship Id="rId33" Type="http://schemas.openxmlformats.org/officeDocument/2006/relationships/customXml" Target="../ink/ink1329.xml"/><Relationship Id="rId38" Type="http://schemas.openxmlformats.org/officeDocument/2006/relationships/image" Target="../media/image362.png"/><Relationship Id="rId59" Type="http://schemas.openxmlformats.org/officeDocument/2006/relationships/customXml" Target="../ink/ink1342.xml"/><Relationship Id="rId103" Type="http://schemas.openxmlformats.org/officeDocument/2006/relationships/customXml" Target="../ink/ink1364.xml"/><Relationship Id="rId108" Type="http://schemas.openxmlformats.org/officeDocument/2006/relationships/image" Target="../media/image397.png"/><Relationship Id="rId124" Type="http://schemas.openxmlformats.org/officeDocument/2006/relationships/image" Target="../media/image405.png"/><Relationship Id="rId129" Type="http://schemas.openxmlformats.org/officeDocument/2006/relationships/customXml" Target="../ink/ink1377.xml"/><Relationship Id="rId54" Type="http://schemas.openxmlformats.org/officeDocument/2006/relationships/image" Target="../media/image370.png"/><Relationship Id="rId70" Type="http://schemas.openxmlformats.org/officeDocument/2006/relationships/image" Target="../media/image378.png"/><Relationship Id="rId75" Type="http://schemas.openxmlformats.org/officeDocument/2006/relationships/customXml" Target="../ink/ink1350.xml"/><Relationship Id="rId91" Type="http://schemas.openxmlformats.org/officeDocument/2006/relationships/customXml" Target="../ink/ink1358.xml"/><Relationship Id="rId96" Type="http://schemas.openxmlformats.org/officeDocument/2006/relationships/image" Target="../media/image391.png"/><Relationship Id="rId140" Type="http://schemas.openxmlformats.org/officeDocument/2006/relationships/image" Target="../media/image413.png"/><Relationship Id="rId1" Type="http://schemas.openxmlformats.org/officeDocument/2006/relationships/slideLayout" Target="../slideLayouts/slideLayout7.xml"/><Relationship Id="rId6" Type="http://schemas.openxmlformats.org/officeDocument/2006/relationships/image" Target="../media/image346.png"/><Relationship Id="rId23" Type="http://schemas.openxmlformats.org/officeDocument/2006/relationships/customXml" Target="../ink/ink1324.xml"/><Relationship Id="rId28" Type="http://schemas.openxmlformats.org/officeDocument/2006/relationships/image" Target="../media/image357.png"/><Relationship Id="rId49" Type="http://schemas.openxmlformats.org/officeDocument/2006/relationships/customXml" Target="../ink/ink1337.xml"/><Relationship Id="rId114" Type="http://schemas.openxmlformats.org/officeDocument/2006/relationships/image" Target="../media/image400.png"/><Relationship Id="rId119" Type="http://schemas.openxmlformats.org/officeDocument/2006/relationships/customXml" Target="../ink/ink1372.xml"/><Relationship Id="rId44" Type="http://schemas.openxmlformats.org/officeDocument/2006/relationships/image" Target="../media/image365.png"/><Relationship Id="rId60" Type="http://schemas.openxmlformats.org/officeDocument/2006/relationships/image" Target="../media/image373.png"/><Relationship Id="rId65" Type="http://schemas.openxmlformats.org/officeDocument/2006/relationships/customXml" Target="../ink/ink1345.xml"/><Relationship Id="rId81" Type="http://schemas.openxmlformats.org/officeDocument/2006/relationships/customXml" Target="../ink/ink1353.xml"/><Relationship Id="rId86" Type="http://schemas.openxmlformats.org/officeDocument/2006/relationships/image" Target="../media/image386.png"/><Relationship Id="rId130" Type="http://schemas.openxmlformats.org/officeDocument/2006/relationships/image" Target="../media/image408.png"/><Relationship Id="rId135" Type="http://schemas.openxmlformats.org/officeDocument/2006/relationships/customXml" Target="../ink/ink1380.xml"/><Relationship Id="rId13" Type="http://schemas.openxmlformats.org/officeDocument/2006/relationships/customXml" Target="../ink/ink1319.xml"/><Relationship Id="rId18" Type="http://schemas.openxmlformats.org/officeDocument/2006/relationships/image" Target="../media/image352.png"/><Relationship Id="rId39" Type="http://schemas.openxmlformats.org/officeDocument/2006/relationships/customXml" Target="../ink/ink1332.xml"/><Relationship Id="rId109" Type="http://schemas.openxmlformats.org/officeDocument/2006/relationships/customXml" Target="../ink/ink1367.xml"/><Relationship Id="rId34" Type="http://schemas.openxmlformats.org/officeDocument/2006/relationships/image" Target="../media/image360.png"/><Relationship Id="rId50" Type="http://schemas.openxmlformats.org/officeDocument/2006/relationships/image" Target="../media/image368.png"/><Relationship Id="rId55" Type="http://schemas.openxmlformats.org/officeDocument/2006/relationships/customXml" Target="../ink/ink1340.xml"/><Relationship Id="rId76" Type="http://schemas.openxmlformats.org/officeDocument/2006/relationships/image" Target="../media/image381.png"/><Relationship Id="rId97" Type="http://schemas.openxmlformats.org/officeDocument/2006/relationships/customXml" Target="../ink/ink1361.xml"/><Relationship Id="rId104" Type="http://schemas.openxmlformats.org/officeDocument/2006/relationships/image" Target="../media/image395.png"/><Relationship Id="rId120" Type="http://schemas.openxmlformats.org/officeDocument/2006/relationships/image" Target="../media/image403.png"/><Relationship Id="rId125" Type="http://schemas.openxmlformats.org/officeDocument/2006/relationships/customXml" Target="../ink/ink1375.xml"/><Relationship Id="rId7" Type="http://schemas.openxmlformats.org/officeDocument/2006/relationships/customXml" Target="../ink/ink1316.xml"/><Relationship Id="rId71" Type="http://schemas.openxmlformats.org/officeDocument/2006/relationships/customXml" Target="../ink/ink1348.xml"/><Relationship Id="rId92" Type="http://schemas.openxmlformats.org/officeDocument/2006/relationships/image" Target="../media/image389.png"/><Relationship Id="rId2" Type="http://schemas.openxmlformats.org/officeDocument/2006/relationships/notesSlide" Target="../notesSlides/notesSlide15.xml"/><Relationship Id="rId29" Type="http://schemas.openxmlformats.org/officeDocument/2006/relationships/customXml" Target="../ink/ink1327.xml"/><Relationship Id="rId24" Type="http://schemas.openxmlformats.org/officeDocument/2006/relationships/image" Target="../media/image355.png"/><Relationship Id="rId40" Type="http://schemas.openxmlformats.org/officeDocument/2006/relationships/image" Target="../media/image363.png"/><Relationship Id="rId45" Type="http://schemas.openxmlformats.org/officeDocument/2006/relationships/customXml" Target="../ink/ink1335.xml"/><Relationship Id="rId66" Type="http://schemas.openxmlformats.org/officeDocument/2006/relationships/image" Target="../media/image376.png"/><Relationship Id="rId87" Type="http://schemas.openxmlformats.org/officeDocument/2006/relationships/customXml" Target="../ink/ink1356.xml"/><Relationship Id="rId110" Type="http://schemas.openxmlformats.org/officeDocument/2006/relationships/image" Target="../media/image398.png"/><Relationship Id="rId115" Type="http://schemas.openxmlformats.org/officeDocument/2006/relationships/customXml" Target="../ink/ink1370.xml"/><Relationship Id="rId131" Type="http://schemas.openxmlformats.org/officeDocument/2006/relationships/customXml" Target="../ink/ink1378.xml"/><Relationship Id="rId136" Type="http://schemas.openxmlformats.org/officeDocument/2006/relationships/image" Target="../media/image411.png"/><Relationship Id="rId61" Type="http://schemas.openxmlformats.org/officeDocument/2006/relationships/customXml" Target="../ink/ink1343.xml"/><Relationship Id="rId82" Type="http://schemas.openxmlformats.org/officeDocument/2006/relationships/image" Target="../media/image384.png"/><Relationship Id="rId19" Type="http://schemas.openxmlformats.org/officeDocument/2006/relationships/customXml" Target="../ink/ink1322.xml"/><Relationship Id="rId14" Type="http://schemas.openxmlformats.org/officeDocument/2006/relationships/image" Target="../media/image350.png"/><Relationship Id="rId30" Type="http://schemas.openxmlformats.org/officeDocument/2006/relationships/image" Target="../media/image358.png"/><Relationship Id="rId35" Type="http://schemas.openxmlformats.org/officeDocument/2006/relationships/customXml" Target="../ink/ink1330.xml"/><Relationship Id="rId56" Type="http://schemas.openxmlformats.org/officeDocument/2006/relationships/image" Target="../media/image371.png"/><Relationship Id="rId77" Type="http://schemas.openxmlformats.org/officeDocument/2006/relationships/customXml" Target="../ink/ink1351.xml"/><Relationship Id="rId100" Type="http://schemas.openxmlformats.org/officeDocument/2006/relationships/image" Target="../media/image393.png"/><Relationship Id="rId105" Type="http://schemas.openxmlformats.org/officeDocument/2006/relationships/customXml" Target="../ink/ink1365.xml"/><Relationship Id="rId126" Type="http://schemas.openxmlformats.org/officeDocument/2006/relationships/image" Target="../media/image406.png"/><Relationship Id="rId8" Type="http://schemas.openxmlformats.org/officeDocument/2006/relationships/image" Target="../media/image347.png"/><Relationship Id="rId51" Type="http://schemas.openxmlformats.org/officeDocument/2006/relationships/customXml" Target="../ink/ink1338.xml"/><Relationship Id="rId72" Type="http://schemas.openxmlformats.org/officeDocument/2006/relationships/image" Target="../media/image379.png"/><Relationship Id="rId93" Type="http://schemas.openxmlformats.org/officeDocument/2006/relationships/customXml" Target="../ink/ink1359.xml"/><Relationship Id="rId98" Type="http://schemas.openxmlformats.org/officeDocument/2006/relationships/image" Target="../media/image392.png"/><Relationship Id="rId121" Type="http://schemas.openxmlformats.org/officeDocument/2006/relationships/customXml" Target="../ink/ink1373.xml"/><Relationship Id="rId3" Type="http://schemas.openxmlformats.org/officeDocument/2006/relationships/customXml" Target="../ink/ink1314.xml"/><Relationship Id="rId25" Type="http://schemas.openxmlformats.org/officeDocument/2006/relationships/customXml" Target="../ink/ink1325.xml"/><Relationship Id="rId46" Type="http://schemas.openxmlformats.org/officeDocument/2006/relationships/image" Target="../media/image366.png"/><Relationship Id="rId67" Type="http://schemas.openxmlformats.org/officeDocument/2006/relationships/customXml" Target="../ink/ink1346.xml"/><Relationship Id="rId116" Type="http://schemas.openxmlformats.org/officeDocument/2006/relationships/image" Target="../media/image401.png"/><Relationship Id="rId137" Type="http://schemas.openxmlformats.org/officeDocument/2006/relationships/customXml" Target="../ink/ink1381.xml"/><Relationship Id="rId20" Type="http://schemas.openxmlformats.org/officeDocument/2006/relationships/image" Target="../media/image353.png"/><Relationship Id="rId41" Type="http://schemas.openxmlformats.org/officeDocument/2006/relationships/customXml" Target="../ink/ink1333.xml"/><Relationship Id="rId62" Type="http://schemas.openxmlformats.org/officeDocument/2006/relationships/image" Target="../media/image374.png"/><Relationship Id="rId83" Type="http://schemas.openxmlformats.org/officeDocument/2006/relationships/customXml" Target="../ink/ink1354.xml"/><Relationship Id="rId88" Type="http://schemas.openxmlformats.org/officeDocument/2006/relationships/image" Target="../media/image387.png"/><Relationship Id="rId111" Type="http://schemas.openxmlformats.org/officeDocument/2006/relationships/customXml" Target="../ink/ink1368.xml"/><Relationship Id="rId132" Type="http://schemas.openxmlformats.org/officeDocument/2006/relationships/image" Target="../media/image409.png"/><Relationship Id="rId15" Type="http://schemas.openxmlformats.org/officeDocument/2006/relationships/customXml" Target="../ink/ink1320.xml"/><Relationship Id="rId36" Type="http://schemas.openxmlformats.org/officeDocument/2006/relationships/image" Target="../media/image361.png"/><Relationship Id="rId57" Type="http://schemas.openxmlformats.org/officeDocument/2006/relationships/customXml" Target="../ink/ink1341.xml"/><Relationship Id="rId106" Type="http://schemas.openxmlformats.org/officeDocument/2006/relationships/image" Target="../media/image396.png"/><Relationship Id="rId127" Type="http://schemas.openxmlformats.org/officeDocument/2006/relationships/customXml" Target="../ink/ink1376.xml"/><Relationship Id="rId10" Type="http://schemas.openxmlformats.org/officeDocument/2006/relationships/image" Target="../media/image348.png"/><Relationship Id="rId31" Type="http://schemas.openxmlformats.org/officeDocument/2006/relationships/customXml" Target="../ink/ink1328.xml"/><Relationship Id="rId52" Type="http://schemas.openxmlformats.org/officeDocument/2006/relationships/image" Target="../media/image369.png"/><Relationship Id="rId73" Type="http://schemas.openxmlformats.org/officeDocument/2006/relationships/customXml" Target="../ink/ink1349.xml"/><Relationship Id="rId78" Type="http://schemas.openxmlformats.org/officeDocument/2006/relationships/image" Target="../media/image382.png"/><Relationship Id="rId94" Type="http://schemas.openxmlformats.org/officeDocument/2006/relationships/image" Target="../media/image390.png"/><Relationship Id="rId99" Type="http://schemas.openxmlformats.org/officeDocument/2006/relationships/customXml" Target="../ink/ink1362.xml"/><Relationship Id="rId101" Type="http://schemas.openxmlformats.org/officeDocument/2006/relationships/customXml" Target="../ink/ink1363.xml"/><Relationship Id="rId122" Type="http://schemas.openxmlformats.org/officeDocument/2006/relationships/image" Target="../media/image404.png"/><Relationship Id="rId4" Type="http://schemas.openxmlformats.org/officeDocument/2006/relationships/image" Target="../media/image345.png"/><Relationship Id="rId9" Type="http://schemas.openxmlformats.org/officeDocument/2006/relationships/customXml" Target="../ink/ink1317.xml"/><Relationship Id="rId26" Type="http://schemas.openxmlformats.org/officeDocument/2006/relationships/image" Target="../media/image356.png"/><Relationship Id="rId47" Type="http://schemas.openxmlformats.org/officeDocument/2006/relationships/customXml" Target="../ink/ink1336.xml"/><Relationship Id="rId68" Type="http://schemas.openxmlformats.org/officeDocument/2006/relationships/image" Target="../media/image377.png"/><Relationship Id="rId89" Type="http://schemas.openxmlformats.org/officeDocument/2006/relationships/customXml" Target="../ink/ink1357.xml"/><Relationship Id="rId112" Type="http://schemas.openxmlformats.org/officeDocument/2006/relationships/image" Target="../media/image399.png"/><Relationship Id="rId133" Type="http://schemas.openxmlformats.org/officeDocument/2006/relationships/customXml" Target="../ink/ink1379.xml"/></Relationships>
</file>

<file path=ppt/slides/_rels/slide17.xml.rels><?xml version="1.0" encoding="UTF-8" standalone="yes"?>
<Relationships xmlns="http://schemas.openxmlformats.org/package/2006/relationships"><Relationship Id="rId8" Type="http://schemas.openxmlformats.org/officeDocument/2006/relationships/image" Target="../media/image416.png"/><Relationship Id="rId13" Type="http://schemas.openxmlformats.org/officeDocument/2006/relationships/customXml" Target="../ink/ink1388.xml"/><Relationship Id="rId3" Type="http://schemas.openxmlformats.org/officeDocument/2006/relationships/customXml" Target="../ink/ink1383.xml"/><Relationship Id="rId7" Type="http://schemas.openxmlformats.org/officeDocument/2006/relationships/customXml" Target="../ink/ink1385.xml"/><Relationship Id="rId12" Type="http://schemas.openxmlformats.org/officeDocument/2006/relationships/image" Target="../media/image4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5.png"/><Relationship Id="rId11" Type="http://schemas.openxmlformats.org/officeDocument/2006/relationships/customXml" Target="../ink/ink1387.xml"/><Relationship Id="rId5" Type="http://schemas.openxmlformats.org/officeDocument/2006/relationships/customXml" Target="../ink/ink1384.xml"/><Relationship Id="rId10" Type="http://schemas.openxmlformats.org/officeDocument/2006/relationships/image" Target="../media/image417.png"/><Relationship Id="rId4" Type="http://schemas.openxmlformats.org/officeDocument/2006/relationships/image" Target="../media/image414.png"/><Relationship Id="rId9" Type="http://schemas.openxmlformats.org/officeDocument/2006/relationships/customXml" Target="../ink/ink1386.xml"/><Relationship Id="rId14" Type="http://schemas.openxmlformats.org/officeDocument/2006/relationships/image" Target="../media/image419.png"/></Relationships>
</file>

<file path=ppt/slides/_rels/slide18.xml.rels><?xml version="1.0" encoding="UTF-8" standalone="yes"?>
<Relationships xmlns="http://schemas.openxmlformats.org/package/2006/relationships"><Relationship Id="rId117" Type="http://schemas.openxmlformats.org/officeDocument/2006/relationships/customXml" Target="../ink/ink1446.xml"/><Relationship Id="rId299" Type="http://schemas.openxmlformats.org/officeDocument/2006/relationships/customXml" Target="../ink/ink1537.xml"/><Relationship Id="rId21" Type="http://schemas.openxmlformats.org/officeDocument/2006/relationships/customXml" Target="../ink/ink1398.xml"/><Relationship Id="rId63" Type="http://schemas.openxmlformats.org/officeDocument/2006/relationships/customXml" Target="../ink/ink1419.xml"/><Relationship Id="rId159" Type="http://schemas.openxmlformats.org/officeDocument/2006/relationships/customXml" Target="../ink/ink1467.xml"/><Relationship Id="rId324" Type="http://schemas.openxmlformats.org/officeDocument/2006/relationships/image" Target="../media/image579.png"/><Relationship Id="rId366" Type="http://schemas.openxmlformats.org/officeDocument/2006/relationships/image" Target="../media/image601.png"/><Relationship Id="rId170" Type="http://schemas.openxmlformats.org/officeDocument/2006/relationships/image" Target="../media/image503.png"/><Relationship Id="rId226" Type="http://schemas.openxmlformats.org/officeDocument/2006/relationships/image" Target="../media/image531.png"/><Relationship Id="rId433" Type="http://schemas.openxmlformats.org/officeDocument/2006/relationships/customXml" Target="../ink/ink1604.xml"/><Relationship Id="rId268" Type="http://schemas.openxmlformats.org/officeDocument/2006/relationships/image" Target="../media/image551.png"/><Relationship Id="rId32" Type="http://schemas.openxmlformats.org/officeDocument/2006/relationships/image" Target="../media/image434.png"/><Relationship Id="rId74" Type="http://schemas.openxmlformats.org/officeDocument/2006/relationships/image" Target="../media/image455.png"/><Relationship Id="rId128" Type="http://schemas.openxmlformats.org/officeDocument/2006/relationships/image" Target="../media/image482.png"/><Relationship Id="rId335" Type="http://schemas.openxmlformats.org/officeDocument/2006/relationships/customXml" Target="../ink/ink1555.xml"/><Relationship Id="rId377" Type="http://schemas.openxmlformats.org/officeDocument/2006/relationships/customXml" Target="../ink/ink1576.xml"/><Relationship Id="rId5" Type="http://schemas.openxmlformats.org/officeDocument/2006/relationships/customXml" Target="../ink/ink1390.xml"/><Relationship Id="rId181" Type="http://schemas.openxmlformats.org/officeDocument/2006/relationships/customXml" Target="../ink/ink1478.xml"/><Relationship Id="rId237" Type="http://schemas.openxmlformats.org/officeDocument/2006/relationships/customXml" Target="../ink/ink1506.xml"/><Relationship Id="rId402" Type="http://schemas.openxmlformats.org/officeDocument/2006/relationships/image" Target="../media/image619.png"/><Relationship Id="rId279" Type="http://schemas.openxmlformats.org/officeDocument/2006/relationships/customXml" Target="../ink/ink1527.xml"/><Relationship Id="rId444" Type="http://schemas.openxmlformats.org/officeDocument/2006/relationships/image" Target="../media/image640.png"/><Relationship Id="rId43" Type="http://schemas.openxmlformats.org/officeDocument/2006/relationships/customXml" Target="../ink/ink1409.xml"/><Relationship Id="rId139" Type="http://schemas.openxmlformats.org/officeDocument/2006/relationships/customXml" Target="../ink/ink1457.xml"/><Relationship Id="rId290" Type="http://schemas.openxmlformats.org/officeDocument/2006/relationships/image" Target="../media/image562.png"/><Relationship Id="rId304" Type="http://schemas.openxmlformats.org/officeDocument/2006/relationships/image" Target="../media/image569.png"/><Relationship Id="rId346" Type="http://schemas.openxmlformats.org/officeDocument/2006/relationships/image" Target="../media/image590.png"/><Relationship Id="rId388" Type="http://schemas.openxmlformats.org/officeDocument/2006/relationships/image" Target="../media/image612.png"/><Relationship Id="rId85" Type="http://schemas.openxmlformats.org/officeDocument/2006/relationships/customXml" Target="../ink/ink1430.xml"/><Relationship Id="rId150" Type="http://schemas.openxmlformats.org/officeDocument/2006/relationships/image" Target="../media/image493.png"/><Relationship Id="rId192" Type="http://schemas.openxmlformats.org/officeDocument/2006/relationships/image" Target="../media/image514.png"/><Relationship Id="rId206" Type="http://schemas.openxmlformats.org/officeDocument/2006/relationships/image" Target="../media/image521.png"/><Relationship Id="rId413" Type="http://schemas.openxmlformats.org/officeDocument/2006/relationships/customXml" Target="../ink/ink1594.xml"/><Relationship Id="rId248" Type="http://schemas.openxmlformats.org/officeDocument/2006/relationships/image" Target="../media/image541.png"/><Relationship Id="rId455" Type="http://schemas.openxmlformats.org/officeDocument/2006/relationships/customXml" Target="../ink/ink1615.xml"/><Relationship Id="rId12" Type="http://schemas.openxmlformats.org/officeDocument/2006/relationships/image" Target="../media/image424.png"/><Relationship Id="rId108" Type="http://schemas.openxmlformats.org/officeDocument/2006/relationships/image" Target="../media/image472.png"/><Relationship Id="rId315" Type="http://schemas.openxmlformats.org/officeDocument/2006/relationships/customXml" Target="../ink/ink1545.xml"/><Relationship Id="rId357" Type="http://schemas.openxmlformats.org/officeDocument/2006/relationships/customXml" Target="../ink/ink1566.xml"/><Relationship Id="rId54" Type="http://schemas.openxmlformats.org/officeDocument/2006/relationships/image" Target="../media/image445.png"/><Relationship Id="rId96" Type="http://schemas.openxmlformats.org/officeDocument/2006/relationships/image" Target="../media/image466.png"/><Relationship Id="rId161" Type="http://schemas.openxmlformats.org/officeDocument/2006/relationships/customXml" Target="../ink/ink1468.xml"/><Relationship Id="rId217" Type="http://schemas.openxmlformats.org/officeDocument/2006/relationships/customXml" Target="../ink/ink1496.xml"/><Relationship Id="rId399" Type="http://schemas.openxmlformats.org/officeDocument/2006/relationships/customXml" Target="../ink/ink1587.xml"/><Relationship Id="rId259" Type="http://schemas.openxmlformats.org/officeDocument/2006/relationships/customXml" Target="../ink/ink1517.xml"/><Relationship Id="rId424" Type="http://schemas.openxmlformats.org/officeDocument/2006/relationships/image" Target="../media/image630.png"/><Relationship Id="rId23" Type="http://schemas.openxmlformats.org/officeDocument/2006/relationships/customXml" Target="../ink/ink1399.xml"/><Relationship Id="rId119" Type="http://schemas.openxmlformats.org/officeDocument/2006/relationships/customXml" Target="../ink/ink1447.xml"/><Relationship Id="rId270" Type="http://schemas.openxmlformats.org/officeDocument/2006/relationships/image" Target="../media/image552.png"/><Relationship Id="rId326" Type="http://schemas.openxmlformats.org/officeDocument/2006/relationships/image" Target="../media/image580.png"/><Relationship Id="rId65" Type="http://schemas.openxmlformats.org/officeDocument/2006/relationships/customXml" Target="../ink/ink1420.xml"/><Relationship Id="rId130" Type="http://schemas.openxmlformats.org/officeDocument/2006/relationships/image" Target="../media/image483.png"/><Relationship Id="rId368" Type="http://schemas.openxmlformats.org/officeDocument/2006/relationships/image" Target="../media/image602.png"/><Relationship Id="rId172" Type="http://schemas.openxmlformats.org/officeDocument/2006/relationships/image" Target="../media/image504.png"/><Relationship Id="rId228" Type="http://schemas.openxmlformats.org/officeDocument/2006/relationships/image" Target="../media/image532.png"/><Relationship Id="rId435" Type="http://schemas.openxmlformats.org/officeDocument/2006/relationships/customXml" Target="../ink/ink1605.xml"/><Relationship Id="rId281" Type="http://schemas.openxmlformats.org/officeDocument/2006/relationships/customXml" Target="../ink/ink1528.xml"/><Relationship Id="rId337" Type="http://schemas.openxmlformats.org/officeDocument/2006/relationships/customXml" Target="../ink/ink1556.xml"/><Relationship Id="rId34" Type="http://schemas.openxmlformats.org/officeDocument/2006/relationships/image" Target="../media/image435.png"/><Relationship Id="rId76" Type="http://schemas.openxmlformats.org/officeDocument/2006/relationships/image" Target="../media/image456.png"/><Relationship Id="rId141" Type="http://schemas.openxmlformats.org/officeDocument/2006/relationships/customXml" Target="../ink/ink1458.xml"/><Relationship Id="rId379" Type="http://schemas.openxmlformats.org/officeDocument/2006/relationships/customXml" Target="../ink/ink1577.xml"/><Relationship Id="rId7" Type="http://schemas.openxmlformats.org/officeDocument/2006/relationships/customXml" Target="../ink/ink1391.xml"/><Relationship Id="rId183" Type="http://schemas.openxmlformats.org/officeDocument/2006/relationships/customXml" Target="../ink/ink1479.xml"/><Relationship Id="rId239" Type="http://schemas.openxmlformats.org/officeDocument/2006/relationships/customXml" Target="../ink/ink1507.xml"/><Relationship Id="rId390" Type="http://schemas.openxmlformats.org/officeDocument/2006/relationships/image" Target="../media/image613.png"/><Relationship Id="rId404" Type="http://schemas.openxmlformats.org/officeDocument/2006/relationships/image" Target="../media/image620.png"/><Relationship Id="rId446" Type="http://schemas.openxmlformats.org/officeDocument/2006/relationships/image" Target="../media/image641.png"/><Relationship Id="rId250" Type="http://schemas.openxmlformats.org/officeDocument/2006/relationships/image" Target="../media/image542.png"/><Relationship Id="rId292" Type="http://schemas.openxmlformats.org/officeDocument/2006/relationships/image" Target="../media/image563.png"/><Relationship Id="rId306" Type="http://schemas.openxmlformats.org/officeDocument/2006/relationships/image" Target="../media/image570.png"/><Relationship Id="rId45" Type="http://schemas.openxmlformats.org/officeDocument/2006/relationships/customXml" Target="../ink/ink1410.xml"/><Relationship Id="rId87" Type="http://schemas.openxmlformats.org/officeDocument/2006/relationships/customXml" Target="../ink/ink1431.xml"/><Relationship Id="rId110" Type="http://schemas.openxmlformats.org/officeDocument/2006/relationships/image" Target="../media/image473.png"/><Relationship Id="rId348" Type="http://schemas.openxmlformats.org/officeDocument/2006/relationships/image" Target="../media/image591.png"/><Relationship Id="rId152" Type="http://schemas.openxmlformats.org/officeDocument/2006/relationships/image" Target="../media/image494.png"/><Relationship Id="rId194" Type="http://schemas.openxmlformats.org/officeDocument/2006/relationships/image" Target="../media/image515.png"/><Relationship Id="rId208" Type="http://schemas.openxmlformats.org/officeDocument/2006/relationships/image" Target="../media/image522.png"/><Relationship Id="rId415" Type="http://schemas.openxmlformats.org/officeDocument/2006/relationships/customXml" Target="../ink/ink1595.xml"/><Relationship Id="rId457" Type="http://schemas.openxmlformats.org/officeDocument/2006/relationships/customXml" Target="../ink/ink1616.xml"/><Relationship Id="rId261" Type="http://schemas.openxmlformats.org/officeDocument/2006/relationships/customXml" Target="../ink/ink1518.xml"/><Relationship Id="rId14" Type="http://schemas.openxmlformats.org/officeDocument/2006/relationships/image" Target="../media/image425.png"/><Relationship Id="rId56" Type="http://schemas.openxmlformats.org/officeDocument/2006/relationships/image" Target="../media/image446.png"/><Relationship Id="rId317" Type="http://schemas.openxmlformats.org/officeDocument/2006/relationships/customXml" Target="../ink/ink1546.xml"/><Relationship Id="rId359" Type="http://schemas.openxmlformats.org/officeDocument/2006/relationships/customXml" Target="../ink/ink1567.xml"/><Relationship Id="rId98" Type="http://schemas.openxmlformats.org/officeDocument/2006/relationships/image" Target="../media/image467.png"/><Relationship Id="rId121" Type="http://schemas.openxmlformats.org/officeDocument/2006/relationships/customXml" Target="../ink/ink1448.xml"/><Relationship Id="rId163" Type="http://schemas.openxmlformats.org/officeDocument/2006/relationships/customXml" Target="../ink/ink1469.xml"/><Relationship Id="rId219" Type="http://schemas.openxmlformats.org/officeDocument/2006/relationships/customXml" Target="../ink/ink1497.xml"/><Relationship Id="rId370" Type="http://schemas.openxmlformats.org/officeDocument/2006/relationships/image" Target="../media/image603.png"/><Relationship Id="rId426" Type="http://schemas.openxmlformats.org/officeDocument/2006/relationships/image" Target="../media/image631.png"/><Relationship Id="rId230" Type="http://schemas.openxmlformats.org/officeDocument/2006/relationships/image" Target="../media/image374.png"/><Relationship Id="rId25" Type="http://schemas.openxmlformats.org/officeDocument/2006/relationships/customXml" Target="../ink/ink1400.xml"/><Relationship Id="rId67" Type="http://schemas.openxmlformats.org/officeDocument/2006/relationships/customXml" Target="../ink/ink1421.xml"/><Relationship Id="rId272" Type="http://schemas.openxmlformats.org/officeDocument/2006/relationships/image" Target="../media/image553.png"/><Relationship Id="rId328" Type="http://schemas.openxmlformats.org/officeDocument/2006/relationships/image" Target="../media/image581.png"/><Relationship Id="rId132" Type="http://schemas.openxmlformats.org/officeDocument/2006/relationships/image" Target="../media/image484.png"/><Relationship Id="rId174" Type="http://schemas.openxmlformats.org/officeDocument/2006/relationships/image" Target="../media/image505.png"/><Relationship Id="rId381" Type="http://schemas.openxmlformats.org/officeDocument/2006/relationships/customXml" Target="../ink/ink1578.xml"/><Relationship Id="rId241" Type="http://schemas.openxmlformats.org/officeDocument/2006/relationships/customXml" Target="../ink/ink1508.xml"/><Relationship Id="rId437" Type="http://schemas.openxmlformats.org/officeDocument/2006/relationships/customXml" Target="../ink/ink1606.xml"/><Relationship Id="rId36" Type="http://schemas.openxmlformats.org/officeDocument/2006/relationships/image" Target="../media/image436.png"/><Relationship Id="rId283" Type="http://schemas.openxmlformats.org/officeDocument/2006/relationships/customXml" Target="../ink/ink1529.xml"/><Relationship Id="rId339" Type="http://schemas.openxmlformats.org/officeDocument/2006/relationships/customXml" Target="../ink/ink1557.xml"/><Relationship Id="rId78" Type="http://schemas.openxmlformats.org/officeDocument/2006/relationships/image" Target="../media/image457.png"/><Relationship Id="rId101" Type="http://schemas.openxmlformats.org/officeDocument/2006/relationships/customXml" Target="../ink/ink1438.xml"/><Relationship Id="rId143" Type="http://schemas.openxmlformats.org/officeDocument/2006/relationships/customXml" Target="../ink/ink1459.xml"/><Relationship Id="rId185" Type="http://schemas.openxmlformats.org/officeDocument/2006/relationships/customXml" Target="../ink/ink1480.xml"/><Relationship Id="rId350" Type="http://schemas.openxmlformats.org/officeDocument/2006/relationships/image" Target="../media/image592.png"/><Relationship Id="rId406" Type="http://schemas.openxmlformats.org/officeDocument/2006/relationships/image" Target="../media/image621.png"/><Relationship Id="rId9" Type="http://schemas.openxmlformats.org/officeDocument/2006/relationships/customXml" Target="../ink/ink1392.xml"/><Relationship Id="rId210" Type="http://schemas.openxmlformats.org/officeDocument/2006/relationships/image" Target="../media/image523.png"/><Relationship Id="rId392" Type="http://schemas.openxmlformats.org/officeDocument/2006/relationships/image" Target="../media/image614.png"/><Relationship Id="rId448" Type="http://schemas.openxmlformats.org/officeDocument/2006/relationships/image" Target="../media/image642.png"/><Relationship Id="rId252" Type="http://schemas.openxmlformats.org/officeDocument/2006/relationships/image" Target="../media/image543.png"/><Relationship Id="rId294" Type="http://schemas.openxmlformats.org/officeDocument/2006/relationships/image" Target="../media/image564.png"/><Relationship Id="rId308" Type="http://schemas.openxmlformats.org/officeDocument/2006/relationships/image" Target="../media/image571.png"/><Relationship Id="rId47" Type="http://schemas.openxmlformats.org/officeDocument/2006/relationships/customXml" Target="../ink/ink1411.xml"/><Relationship Id="rId89" Type="http://schemas.openxmlformats.org/officeDocument/2006/relationships/customXml" Target="../ink/ink1432.xml"/><Relationship Id="rId112" Type="http://schemas.openxmlformats.org/officeDocument/2006/relationships/image" Target="../media/image474.png"/><Relationship Id="rId154" Type="http://schemas.openxmlformats.org/officeDocument/2006/relationships/image" Target="../media/image495.png"/><Relationship Id="rId361" Type="http://schemas.openxmlformats.org/officeDocument/2006/relationships/customXml" Target="../ink/ink1568.xml"/><Relationship Id="rId196" Type="http://schemas.openxmlformats.org/officeDocument/2006/relationships/image" Target="../media/image516.png"/><Relationship Id="rId417" Type="http://schemas.openxmlformats.org/officeDocument/2006/relationships/customXml" Target="../ink/ink1596.xml"/><Relationship Id="rId16" Type="http://schemas.openxmlformats.org/officeDocument/2006/relationships/image" Target="../media/image426.png"/><Relationship Id="rId221" Type="http://schemas.openxmlformats.org/officeDocument/2006/relationships/customXml" Target="../ink/ink1498.xml"/><Relationship Id="rId263" Type="http://schemas.openxmlformats.org/officeDocument/2006/relationships/customXml" Target="../ink/ink1519.xml"/><Relationship Id="rId319" Type="http://schemas.openxmlformats.org/officeDocument/2006/relationships/customXml" Target="../ink/ink1547.xml"/><Relationship Id="rId58" Type="http://schemas.openxmlformats.org/officeDocument/2006/relationships/image" Target="../media/image447.png"/><Relationship Id="rId123" Type="http://schemas.openxmlformats.org/officeDocument/2006/relationships/customXml" Target="../ink/ink1449.xml"/><Relationship Id="rId330" Type="http://schemas.openxmlformats.org/officeDocument/2006/relationships/image" Target="../media/image582.png"/><Relationship Id="rId165" Type="http://schemas.openxmlformats.org/officeDocument/2006/relationships/customXml" Target="../ink/ink1470.xml"/><Relationship Id="rId372" Type="http://schemas.openxmlformats.org/officeDocument/2006/relationships/image" Target="../media/image604.png"/><Relationship Id="rId428" Type="http://schemas.openxmlformats.org/officeDocument/2006/relationships/image" Target="../media/image632.png"/><Relationship Id="rId232" Type="http://schemas.openxmlformats.org/officeDocument/2006/relationships/image" Target="../media/image533.png"/><Relationship Id="rId274" Type="http://schemas.openxmlformats.org/officeDocument/2006/relationships/image" Target="../media/image554.png"/><Relationship Id="rId27" Type="http://schemas.openxmlformats.org/officeDocument/2006/relationships/customXml" Target="../ink/ink1401.xml"/><Relationship Id="rId69" Type="http://schemas.openxmlformats.org/officeDocument/2006/relationships/customXml" Target="../ink/ink1422.xml"/><Relationship Id="rId134" Type="http://schemas.openxmlformats.org/officeDocument/2006/relationships/image" Target="../media/image485.png"/><Relationship Id="rId80" Type="http://schemas.openxmlformats.org/officeDocument/2006/relationships/image" Target="../media/image458.png"/><Relationship Id="rId176" Type="http://schemas.openxmlformats.org/officeDocument/2006/relationships/image" Target="../media/image506.png"/><Relationship Id="rId341" Type="http://schemas.openxmlformats.org/officeDocument/2006/relationships/customXml" Target="../ink/ink1558.xml"/><Relationship Id="rId383" Type="http://schemas.openxmlformats.org/officeDocument/2006/relationships/customXml" Target="../ink/ink1579.xml"/><Relationship Id="rId439" Type="http://schemas.openxmlformats.org/officeDocument/2006/relationships/customXml" Target="../ink/ink1607.xml"/><Relationship Id="rId201" Type="http://schemas.openxmlformats.org/officeDocument/2006/relationships/customXml" Target="../ink/ink1488.xml"/><Relationship Id="rId243" Type="http://schemas.openxmlformats.org/officeDocument/2006/relationships/customXml" Target="../ink/ink1509.xml"/><Relationship Id="rId285" Type="http://schemas.openxmlformats.org/officeDocument/2006/relationships/customXml" Target="../ink/ink1530.xml"/><Relationship Id="rId450" Type="http://schemas.openxmlformats.org/officeDocument/2006/relationships/image" Target="../media/image643.png"/><Relationship Id="rId38" Type="http://schemas.openxmlformats.org/officeDocument/2006/relationships/image" Target="../media/image437.png"/><Relationship Id="rId103" Type="http://schemas.openxmlformats.org/officeDocument/2006/relationships/customXml" Target="../ink/ink1439.xml"/><Relationship Id="rId310" Type="http://schemas.openxmlformats.org/officeDocument/2006/relationships/image" Target="../media/image572.png"/><Relationship Id="rId91" Type="http://schemas.openxmlformats.org/officeDocument/2006/relationships/customXml" Target="../ink/ink1433.xml"/><Relationship Id="rId145" Type="http://schemas.openxmlformats.org/officeDocument/2006/relationships/customXml" Target="../ink/ink1460.xml"/><Relationship Id="rId187" Type="http://schemas.openxmlformats.org/officeDocument/2006/relationships/customXml" Target="../ink/ink1481.xml"/><Relationship Id="rId352" Type="http://schemas.openxmlformats.org/officeDocument/2006/relationships/image" Target="../media/image594.png"/><Relationship Id="rId394" Type="http://schemas.openxmlformats.org/officeDocument/2006/relationships/image" Target="../media/image615.png"/><Relationship Id="rId408" Type="http://schemas.openxmlformats.org/officeDocument/2006/relationships/image" Target="../media/image622.png"/><Relationship Id="rId212" Type="http://schemas.openxmlformats.org/officeDocument/2006/relationships/image" Target="../media/image524.png"/><Relationship Id="rId254" Type="http://schemas.openxmlformats.org/officeDocument/2006/relationships/image" Target="../media/image544.png"/><Relationship Id="rId49" Type="http://schemas.openxmlformats.org/officeDocument/2006/relationships/customXml" Target="../ink/ink1412.xml"/><Relationship Id="rId114" Type="http://schemas.openxmlformats.org/officeDocument/2006/relationships/image" Target="../media/image475.png"/><Relationship Id="rId296" Type="http://schemas.openxmlformats.org/officeDocument/2006/relationships/image" Target="../media/image565.png"/><Relationship Id="rId60" Type="http://schemas.openxmlformats.org/officeDocument/2006/relationships/image" Target="../media/image448.png"/><Relationship Id="rId156" Type="http://schemas.openxmlformats.org/officeDocument/2006/relationships/image" Target="../media/image496.png"/><Relationship Id="rId198" Type="http://schemas.openxmlformats.org/officeDocument/2006/relationships/image" Target="../media/image517.png"/><Relationship Id="rId321" Type="http://schemas.openxmlformats.org/officeDocument/2006/relationships/customXml" Target="../ink/ink1548.xml"/><Relationship Id="rId363" Type="http://schemas.openxmlformats.org/officeDocument/2006/relationships/customXml" Target="../ink/ink1569.xml"/><Relationship Id="rId419" Type="http://schemas.openxmlformats.org/officeDocument/2006/relationships/customXml" Target="../ink/ink1597.xml"/><Relationship Id="rId223" Type="http://schemas.openxmlformats.org/officeDocument/2006/relationships/customXml" Target="../ink/ink1499.xml"/><Relationship Id="rId430" Type="http://schemas.openxmlformats.org/officeDocument/2006/relationships/image" Target="../media/image633.png"/><Relationship Id="rId18" Type="http://schemas.openxmlformats.org/officeDocument/2006/relationships/image" Target="../media/image427.png"/><Relationship Id="rId265" Type="http://schemas.openxmlformats.org/officeDocument/2006/relationships/customXml" Target="../ink/ink1520.xml"/><Relationship Id="rId125" Type="http://schemas.openxmlformats.org/officeDocument/2006/relationships/customXml" Target="../ink/ink1450.xml"/><Relationship Id="rId167" Type="http://schemas.openxmlformats.org/officeDocument/2006/relationships/customXml" Target="../ink/ink1471.xml"/><Relationship Id="rId332" Type="http://schemas.openxmlformats.org/officeDocument/2006/relationships/image" Target="../media/image583.png"/><Relationship Id="rId374" Type="http://schemas.openxmlformats.org/officeDocument/2006/relationships/image" Target="../media/image605.png"/><Relationship Id="rId71" Type="http://schemas.openxmlformats.org/officeDocument/2006/relationships/customXml" Target="../ink/ink1423.xml"/><Relationship Id="rId234" Type="http://schemas.openxmlformats.org/officeDocument/2006/relationships/image" Target="../media/image534.png"/><Relationship Id="rId2" Type="http://schemas.openxmlformats.org/officeDocument/2006/relationships/notesSlide" Target="../notesSlides/notesSlide17.xml"/><Relationship Id="rId29" Type="http://schemas.openxmlformats.org/officeDocument/2006/relationships/customXml" Target="../ink/ink1402.xml"/><Relationship Id="rId255" Type="http://schemas.openxmlformats.org/officeDocument/2006/relationships/customXml" Target="../ink/ink1515.xml"/><Relationship Id="rId276" Type="http://schemas.openxmlformats.org/officeDocument/2006/relationships/image" Target="../media/image555.png"/><Relationship Id="rId297" Type="http://schemas.openxmlformats.org/officeDocument/2006/relationships/customXml" Target="../ink/ink1536.xml"/><Relationship Id="rId441" Type="http://schemas.openxmlformats.org/officeDocument/2006/relationships/customXml" Target="../ink/ink1608.xml"/><Relationship Id="rId40" Type="http://schemas.openxmlformats.org/officeDocument/2006/relationships/image" Target="../media/image438.png"/><Relationship Id="rId115" Type="http://schemas.openxmlformats.org/officeDocument/2006/relationships/customXml" Target="../ink/ink1445.xml"/><Relationship Id="rId136" Type="http://schemas.openxmlformats.org/officeDocument/2006/relationships/image" Target="../media/image486.png"/><Relationship Id="rId157" Type="http://schemas.openxmlformats.org/officeDocument/2006/relationships/customXml" Target="../ink/ink1466.xml"/><Relationship Id="rId178" Type="http://schemas.openxmlformats.org/officeDocument/2006/relationships/image" Target="../media/image507.png"/><Relationship Id="rId301" Type="http://schemas.openxmlformats.org/officeDocument/2006/relationships/customXml" Target="../ink/ink1538.xml"/><Relationship Id="rId322" Type="http://schemas.openxmlformats.org/officeDocument/2006/relationships/image" Target="../media/image578.png"/><Relationship Id="rId343" Type="http://schemas.openxmlformats.org/officeDocument/2006/relationships/customXml" Target="../ink/ink1559.xml"/><Relationship Id="rId364" Type="http://schemas.openxmlformats.org/officeDocument/2006/relationships/image" Target="../media/image600.png"/><Relationship Id="rId61" Type="http://schemas.openxmlformats.org/officeDocument/2006/relationships/customXml" Target="../ink/ink1418.xml"/><Relationship Id="rId82" Type="http://schemas.openxmlformats.org/officeDocument/2006/relationships/image" Target="../media/image459.png"/><Relationship Id="rId199" Type="http://schemas.openxmlformats.org/officeDocument/2006/relationships/customXml" Target="../ink/ink1487.xml"/><Relationship Id="rId203" Type="http://schemas.openxmlformats.org/officeDocument/2006/relationships/customXml" Target="../ink/ink1489.xml"/><Relationship Id="rId385" Type="http://schemas.openxmlformats.org/officeDocument/2006/relationships/customXml" Target="../ink/ink1580.xml"/><Relationship Id="rId19" Type="http://schemas.openxmlformats.org/officeDocument/2006/relationships/customXml" Target="../ink/ink1397.xml"/><Relationship Id="rId224" Type="http://schemas.openxmlformats.org/officeDocument/2006/relationships/image" Target="../media/image530.png"/><Relationship Id="rId245" Type="http://schemas.openxmlformats.org/officeDocument/2006/relationships/customXml" Target="../ink/ink1510.xml"/><Relationship Id="rId266" Type="http://schemas.openxmlformats.org/officeDocument/2006/relationships/image" Target="../media/image550.png"/><Relationship Id="rId287" Type="http://schemas.openxmlformats.org/officeDocument/2006/relationships/customXml" Target="../ink/ink1531.xml"/><Relationship Id="rId410" Type="http://schemas.openxmlformats.org/officeDocument/2006/relationships/image" Target="../media/image623.png"/><Relationship Id="rId431" Type="http://schemas.openxmlformats.org/officeDocument/2006/relationships/customXml" Target="../ink/ink1603.xml"/><Relationship Id="rId452" Type="http://schemas.openxmlformats.org/officeDocument/2006/relationships/image" Target="../media/image644.png"/><Relationship Id="rId30" Type="http://schemas.openxmlformats.org/officeDocument/2006/relationships/image" Target="../media/image433.png"/><Relationship Id="rId105" Type="http://schemas.openxmlformats.org/officeDocument/2006/relationships/customXml" Target="../ink/ink1440.xml"/><Relationship Id="rId126" Type="http://schemas.openxmlformats.org/officeDocument/2006/relationships/image" Target="../media/image481.png"/><Relationship Id="rId147" Type="http://schemas.openxmlformats.org/officeDocument/2006/relationships/customXml" Target="../ink/ink1461.xml"/><Relationship Id="rId168" Type="http://schemas.openxmlformats.org/officeDocument/2006/relationships/image" Target="../media/image502.png"/><Relationship Id="rId312" Type="http://schemas.openxmlformats.org/officeDocument/2006/relationships/image" Target="../media/image573.png"/><Relationship Id="rId333" Type="http://schemas.openxmlformats.org/officeDocument/2006/relationships/customXml" Target="../ink/ink1554.xml"/><Relationship Id="rId354" Type="http://schemas.openxmlformats.org/officeDocument/2006/relationships/image" Target="../media/image595.png"/><Relationship Id="rId51" Type="http://schemas.openxmlformats.org/officeDocument/2006/relationships/customXml" Target="../ink/ink1413.xml"/><Relationship Id="rId72" Type="http://schemas.openxmlformats.org/officeDocument/2006/relationships/image" Target="../media/image454.png"/><Relationship Id="rId93" Type="http://schemas.openxmlformats.org/officeDocument/2006/relationships/customXml" Target="../ink/ink1434.xml"/><Relationship Id="rId189" Type="http://schemas.openxmlformats.org/officeDocument/2006/relationships/customXml" Target="../ink/ink1482.xml"/><Relationship Id="rId375" Type="http://schemas.openxmlformats.org/officeDocument/2006/relationships/customXml" Target="../ink/ink1575.xml"/><Relationship Id="rId396" Type="http://schemas.openxmlformats.org/officeDocument/2006/relationships/image" Target="../media/image616.png"/><Relationship Id="rId3" Type="http://schemas.openxmlformats.org/officeDocument/2006/relationships/customXml" Target="../ink/ink1389.xml"/><Relationship Id="rId214" Type="http://schemas.openxmlformats.org/officeDocument/2006/relationships/image" Target="../media/image525.png"/><Relationship Id="rId235" Type="http://schemas.openxmlformats.org/officeDocument/2006/relationships/customXml" Target="../ink/ink1505.xml"/><Relationship Id="rId256" Type="http://schemas.openxmlformats.org/officeDocument/2006/relationships/image" Target="../media/image545.png"/><Relationship Id="rId277" Type="http://schemas.openxmlformats.org/officeDocument/2006/relationships/customXml" Target="../ink/ink1526.xml"/><Relationship Id="rId298" Type="http://schemas.openxmlformats.org/officeDocument/2006/relationships/image" Target="../media/image566.png"/><Relationship Id="rId400" Type="http://schemas.openxmlformats.org/officeDocument/2006/relationships/image" Target="../media/image618.png"/><Relationship Id="rId421" Type="http://schemas.openxmlformats.org/officeDocument/2006/relationships/customXml" Target="../ink/ink1598.xml"/><Relationship Id="rId442" Type="http://schemas.openxmlformats.org/officeDocument/2006/relationships/image" Target="../media/image639.png"/><Relationship Id="rId116" Type="http://schemas.openxmlformats.org/officeDocument/2006/relationships/image" Target="../media/image476.png"/><Relationship Id="rId137" Type="http://schemas.openxmlformats.org/officeDocument/2006/relationships/customXml" Target="../ink/ink1456.xml"/><Relationship Id="rId158" Type="http://schemas.openxmlformats.org/officeDocument/2006/relationships/image" Target="../media/image497.png"/><Relationship Id="rId302" Type="http://schemas.openxmlformats.org/officeDocument/2006/relationships/image" Target="../media/image568.png"/><Relationship Id="rId323" Type="http://schemas.openxmlformats.org/officeDocument/2006/relationships/customXml" Target="../ink/ink1549.xml"/><Relationship Id="rId344" Type="http://schemas.openxmlformats.org/officeDocument/2006/relationships/image" Target="../media/image589.png"/><Relationship Id="rId20" Type="http://schemas.openxmlformats.org/officeDocument/2006/relationships/image" Target="../media/image428.png"/><Relationship Id="rId41" Type="http://schemas.openxmlformats.org/officeDocument/2006/relationships/customXml" Target="../ink/ink1408.xml"/><Relationship Id="rId62" Type="http://schemas.openxmlformats.org/officeDocument/2006/relationships/image" Target="../media/image449.png"/><Relationship Id="rId83" Type="http://schemas.openxmlformats.org/officeDocument/2006/relationships/customXml" Target="../ink/ink1429.xml"/><Relationship Id="rId179" Type="http://schemas.openxmlformats.org/officeDocument/2006/relationships/customXml" Target="../ink/ink1477.xml"/><Relationship Id="rId365" Type="http://schemas.openxmlformats.org/officeDocument/2006/relationships/customXml" Target="../ink/ink1570.xml"/><Relationship Id="rId386" Type="http://schemas.openxmlformats.org/officeDocument/2006/relationships/image" Target="../media/image611.png"/><Relationship Id="rId190" Type="http://schemas.openxmlformats.org/officeDocument/2006/relationships/image" Target="../media/image513.png"/><Relationship Id="rId204" Type="http://schemas.openxmlformats.org/officeDocument/2006/relationships/image" Target="../media/image520.png"/><Relationship Id="rId225" Type="http://schemas.openxmlformats.org/officeDocument/2006/relationships/customXml" Target="../ink/ink1500.xml"/><Relationship Id="rId246" Type="http://schemas.openxmlformats.org/officeDocument/2006/relationships/image" Target="../media/image540.png"/><Relationship Id="rId267" Type="http://schemas.openxmlformats.org/officeDocument/2006/relationships/customXml" Target="../ink/ink1521.xml"/><Relationship Id="rId288" Type="http://schemas.openxmlformats.org/officeDocument/2006/relationships/image" Target="../media/image561.png"/><Relationship Id="rId411" Type="http://schemas.openxmlformats.org/officeDocument/2006/relationships/customXml" Target="../ink/ink1593.xml"/><Relationship Id="rId432" Type="http://schemas.openxmlformats.org/officeDocument/2006/relationships/image" Target="../media/image634.png"/><Relationship Id="rId453" Type="http://schemas.openxmlformats.org/officeDocument/2006/relationships/customXml" Target="../ink/ink1614.xml"/><Relationship Id="rId106" Type="http://schemas.openxmlformats.org/officeDocument/2006/relationships/image" Target="../media/image471.png"/><Relationship Id="rId127" Type="http://schemas.openxmlformats.org/officeDocument/2006/relationships/customXml" Target="../ink/ink1451.xml"/><Relationship Id="rId313" Type="http://schemas.openxmlformats.org/officeDocument/2006/relationships/customXml" Target="../ink/ink1544.xml"/><Relationship Id="rId10" Type="http://schemas.openxmlformats.org/officeDocument/2006/relationships/image" Target="../media/image423.png"/><Relationship Id="rId31" Type="http://schemas.openxmlformats.org/officeDocument/2006/relationships/customXml" Target="../ink/ink1403.xml"/><Relationship Id="rId52" Type="http://schemas.openxmlformats.org/officeDocument/2006/relationships/image" Target="../media/image444.png"/><Relationship Id="rId73" Type="http://schemas.openxmlformats.org/officeDocument/2006/relationships/customXml" Target="../ink/ink1424.xml"/><Relationship Id="rId94" Type="http://schemas.openxmlformats.org/officeDocument/2006/relationships/image" Target="../media/image465.png"/><Relationship Id="rId148" Type="http://schemas.openxmlformats.org/officeDocument/2006/relationships/image" Target="../media/image492.png"/><Relationship Id="rId169" Type="http://schemas.openxmlformats.org/officeDocument/2006/relationships/customXml" Target="../ink/ink1472.xml"/><Relationship Id="rId334" Type="http://schemas.openxmlformats.org/officeDocument/2006/relationships/image" Target="../media/image584.png"/><Relationship Id="rId355" Type="http://schemas.openxmlformats.org/officeDocument/2006/relationships/customXml" Target="../ink/ink1565.xml"/><Relationship Id="rId376" Type="http://schemas.openxmlformats.org/officeDocument/2006/relationships/image" Target="../media/image606.png"/><Relationship Id="rId397" Type="http://schemas.openxmlformats.org/officeDocument/2006/relationships/customXml" Target="../ink/ink1586.xml"/><Relationship Id="rId4" Type="http://schemas.openxmlformats.org/officeDocument/2006/relationships/image" Target="../media/image420.png"/><Relationship Id="rId180" Type="http://schemas.openxmlformats.org/officeDocument/2006/relationships/image" Target="../media/image508.png"/><Relationship Id="rId215" Type="http://schemas.openxmlformats.org/officeDocument/2006/relationships/customXml" Target="../ink/ink1495.xml"/><Relationship Id="rId236" Type="http://schemas.openxmlformats.org/officeDocument/2006/relationships/image" Target="../media/image535.png"/><Relationship Id="rId257" Type="http://schemas.openxmlformats.org/officeDocument/2006/relationships/customXml" Target="../ink/ink1516.xml"/><Relationship Id="rId278" Type="http://schemas.openxmlformats.org/officeDocument/2006/relationships/image" Target="../media/image556.png"/><Relationship Id="rId401" Type="http://schemas.openxmlformats.org/officeDocument/2006/relationships/customXml" Target="../ink/ink1588.xml"/><Relationship Id="rId422" Type="http://schemas.openxmlformats.org/officeDocument/2006/relationships/image" Target="../media/image629.png"/><Relationship Id="rId443" Type="http://schemas.openxmlformats.org/officeDocument/2006/relationships/customXml" Target="../ink/ink1609.xml"/><Relationship Id="rId303" Type="http://schemas.openxmlformats.org/officeDocument/2006/relationships/customXml" Target="../ink/ink1539.xml"/><Relationship Id="rId42" Type="http://schemas.openxmlformats.org/officeDocument/2006/relationships/image" Target="../media/image439.png"/><Relationship Id="rId84" Type="http://schemas.openxmlformats.org/officeDocument/2006/relationships/image" Target="../media/image460.png"/><Relationship Id="rId138" Type="http://schemas.openxmlformats.org/officeDocument/2006/relationships/image" Target="../media/image487.png"/><Relationship Id="rId345" Type="http://schemas.openxmlformats.org/officeDocument/2006/relationships/customXml" Target="../ink/ink1560.xml"/><Relationship Id="rId387" Type="http://schemas.openxmlformats.org/officeDocument/2006/relationships/customXml" Target="../ink/ink1581.xml"/><Relationship Id="rId191" Type="http://schemas.openxmlformats.org/officeDocument/2006/relationships/customXml" Target="../ink/ink1483.xml"/><Relationship Id="rId205" Type="http://schemas.openxmlformats.org/officeDocument/2006/relationships/customXml" Target="../ink/ink1490.xml"/><Relationship Id="rId247" Type="http://schemas.openxmlformats.org/officeDocument/2006/relationships/customXml" Target="../ink/ink1511.xml"/><Relationship Id="rId412" Type="http://schemas.openxmlformats.org/officeDocument/2006/relationships/image" Target="../media/image624.png"/><Relationship Id="rId107" Type="http://schemas.openxmlformats.org/officeDocument/2006/relationships/customXml" Target="../ink/ink1441.xml"/><Relationship Id="rId289" Type="http://schemas.openxmlformats.org/officeDocument/2006/relationships/customXml" Target="../ink/ink1532.xml"/><Relationship Id="rId454" Type="http://schemas.openxmlformats.org/officeDocument/2006/relationships/image" Target="../media/image645.png"/><Relationship Id="rId11" Type="http://schemas.openxmlformats.org/officeDocument/2006/relationships/customXml" Target="../ink/ink1393.xml"/><Relationship Id="rId53" Type="http://schemas.openxmlformats.org/officeDocument/2006/relationships/customXml" Target="../ink/ink1414.xml"/><Relationship Id="rId149" Type="http://schemas.openxmlformats.org/officeDocument/2006/relationships/customXml" Target="../ink/ink1462.xml"/><Relationship Id="rId314" Type="http://schemas.openxmlformats.org/officeDocument/2006/relationships/image" Target="../media/image574.png"/><Relationship Id="rId356" Type="http://schemas.openxmlformats.org/officeDocument/2006/relationships/image" Target="../media/image596.png"/><Relationship Id="rId398" Type="http://schemas.openxmlformats.org/officeDocument/2006/relationships/image" Target="../media/image617.png"/><Relationship Id="rId95" Type="http://schemas.openxmlformats.org/officeDocument/2006/relationships/customXml" Target="../ink/ink1435.xml"/><Relationship Id="rId160" Type="http://schemas.openxmlformats.org/officeDocument/2006/relationships/image" Target="../media/image498.png"/><Relationship Id="rId216" Type="http://schemas.openxmlformats.org/officeDocument/2006/relationships/image" Target="../media/image526.png"/><Relationship Id="rId423" Type="http://schemas.openxmlformats.org/officeDocument/2006/relationships/customXml" Target="../ink/ink1599.xml"/><Relationship Id="rId258" Type="http://schemas.openxmlformats.org/officeDocument/2006/relationships/image" Target="../media/image546.png"/><Relationship Id="rId22" Type="http://schemas.openxmlformats.org/officeDocument/2006/relationships/image" Target="../media/image429.png"/><Relationship Id="rId64" Type="http://schemas.openxmlformats.org/officeDocument/2006/relationships/image" Target="../media/image450.png"/><Relationship Id="rId118" Type="http://schemas.openxmlformats.org/officeDocument/2006/relationships/image" Target="../media/image477.png"/><Relationship Id="rId325" Type="http://schemas.openxmlformats.org/officeDocument/2006/relationships/customXml" Target="../ink/ink1550.xml"/><Relationship Id="rId367" Type="http://schemas.openxmlformats.org/officeDocument/2006/relationships/customXml" Target="../ink/ink1571.xml"/><Relationship Id="rId171" Type="http://schemas.openxmlformats.org/officeDocument/2006/relationships/customXml" Target="../ink/ink1473.xml"/><Relationship Id="rId227" Type="http://schemas.openxmlformats.org/officeDocument/2006/relationships/customXml" Target="../ink/ink1501.xml"/><Relationship Id="rId269" Type="http://schemas.openxmlformats.org/officeDocument/2006/relationships/customXml" Target="../ink/ink1522.xml"/><Relationship Id="rId434" Type="http://schemas.openxmlformats.org/officeDocument/2006/relationships/image" Target="../media/image635.png"/><Relationship Id="rId33" Type="http://schemas.openxmlformats.org/officeDocument/2006/relationships/customXml" Target="../ink/ink1404.xml"/><Relationship Id="rId129" Type="http://schemas.openxmlformats.org/officeDocument/2006/relationships/customXml" Target="../ink/ink1452.xml"/><Relationship Id="rId280" Type="http://schemas.openxmlformats.org/officeDocument/2006/relationships/image" Target="../media/image557.png"/><Relationship Id="rId336" Type="http://schemas.openxmlformats.org/officeDocument/2006/relationships/image" Target="../media/image585.png"/><Relationship Id="rId75" Type="http://schemas.openxmlformats.org/officeDocument/2006/relationships/customXml" Target="../ink/ink1425.xml"/><Relationship Id="rId140" Type="http://schemas.openxmlformats.org/officeDocument/2006/relationships/image" Target="../media/image488.png"/><Relationship Id="rId182" Type="http://schemas.openxmlformats.org/officeDocument/2006/relationships/image" Target="../media/image509.png"/><Relationship Id="rId378" Type="http://schemas.openxmlformats.org/officeDocument/2006/relationships/image" Target="../media/image607.png"/><Relationship Id="rId403" Type="http://schemas.openxmlformats.org/officeDocument/2006/relationships/customXml" Target="../ink/ink1589.xml"/><Relationship Id="rId6" Type="http://schemas.openxmlformats.org/officeDocument/2006/relationships/image" Target="../media/image421.png"/><Relationship Id="rId238" Type="http://schemas.openxmlformats.org/officeDocument/2006/relationships/image" Target="../media/image536.png"/><Relationship Id="rId445" Type="http://schemas.openxmlformats.org/officeDocument/2006/relationships/customXml" Target="../ink/ink1610.xml"/><Relationship Id="rId291" Type="http://schemas.openxmlformats.org/officeDocument/2006/relationships/customXml" Target="../ink/ink1533.xml"/><Relationship Id="rId305" Type="http://schemas.openxmlformats.org/officeDocument/2006/relationships/customXml" Target="../ink/ink1540.xml"/><Relationship Id="rId347" Type="http://schemas.openxmlformats.org/officeDocument/2006/relationships/customXml" Target="../ink/ink1561.xml"/><Relationship Id="rId44" Type="http://schemas.openxmlformats.org/officeDocument/2006/relationships/image" Target="../media/image440.png"/><Relationship Id="rId86" Type="http://schemas.openxmlformats.org/officeDocument/2006/relationships/image" Target="../media/image461.png"/><Relationship Id="rId151" Type="http://schemas.openxmlformats.org/officeDocument/2006/relationships/customXml" Target="../ink/ink1463.xml"/><Relationship Id="rId389" Type="http://schemas.openxmlformats.org/officeDocument/2006/relationships/customXml" Target="../ink/ink1582.xml"/><Relationship Id="rId193" Type="http://schemas.openxmlformats.org/officeDocument/2006/relationships/customXml" Target="../ink/ink1484.xml"/><Relationship Id="rId207" Type="http://schemas.openxmlformats.org/officeDocument/2006/relationships/customXml" Target="../ink/ink1491.xml"/><Relationship Id="rId249" Type="http://schemas.openxmlformats.org/officeDocument/2006/relationships/customXml" Target="../ink/ink1512.xml"/><Relationship Id="rId414" Type="http://schemas.openxmlformats.org/officeDocument/2006/relationships/image" Target="../media/image625.png"/><Relationship Id="rId456" Type="http://schemas.openxmlformats.org/officeDocument/2006/relationships/image" Target="../media/image646.png"/><Relationship Id="rId13" Type="http://schemas.openxmlformats.org/officeDocument/2006/relationships/customXml" Target="../ink/ink1394.xml"/><Relationship Id="rId109" Type="http://schemas.openxmlformats.org/officeDocument/2006/relationships/customXml" Target="../ink/ink1442.xml"/><Relationship Id="rId260" Type="http://schemas.openxmlformats.org/officeDocument/2006/relationships/image" Target="../media/image547.png"/><Relationship Id="rId316" Type="http://schemas.openxmlformats.org/officeDocument/2006/relationships/image" Target="../media/image575.png"/><Relationship Id="rId55" Type="http://schemas.openxmlformats.org/officeDocument/2006/relationships/customXml" Target="../ink/ink1415.xml"/><Relationship Id="rId97" Type="http://schemas.openxmlformats.org/officeDocument/2006/relationships/customXml" Target="../ink/ink1436.xml"/><Relationship Id="rId120" Type="http://schemas.openxmlformats.org/officeDocument/2006/relationships/image" Target="../media/image478.png"/><Relationship Id="rId358" Type="http://schemas.openxmlformats.org/officeDocument/2006/relationships/image" Target="../media/image597.png"/><Relationship Id="rId162" Type="http://schemas.openxmlformats.org/officeDocument/2006/relationships/image" Target="../media/image499.png"/><Relationship Id="rId218" Type="http://schemas.openxmlformats.org/officeDocument/2006/relationships/image" Target="../media/image527.png"/><Relationship Id="rId425" Type="http://schemas.openxmlformats.org/officeDocument/2006/relationships/customXml" Target="../ink/ink1600.xml"/><Relationship Id="rId271" Type="http://schemas.openxmlformats.org/officeDocument/2006/relationships/customXml" Target="../ink/ink1523.xml"/><Relationship Id="rId24" Type="http://schemas.openxmlformats.org/officeDocument/2006/relationships/image" Target="../media/image430.png"/><Relationship Id="rId66" Type="http://schemas.openxmlformats.org/officeDocument/2006/relationships/image" Target="../media/image451.png"/><Relationship Id="rId131" Type="http://schemas.openxmlformats.org/officeDocument/2006/relationships/customXml" Target="../ink/ink1453.xml"/><Relationship Id="rId327" Type="http://schemas.openxmlformats.org/officeDocument/2006/relationships/customXml" Target="../ink/ink1551.xml"/><Relationship Id="rId369" Type="http://schemas.openxmlformats.org/officeDocument/2006/relationships/customXml" Target="../ink/ink1572.xml"/><Relationship Id="rId173" Type="http://schemas.openxmlformats.org/officeDocument/2006/relationships/customXml" Target="../ink/ink1474.xml"/><Relationship Id="rId229" Type="http://schemas.openxmlformats.org/officeDocument/2006/relationships/customXml" Target="../ink/ink1502.xml"/><Relationship Id="rId380" Type="http://schemas.openxmlformats.org/officeDocument/2006/relationships/image" Target="../media/image608.png"/><Relationship Id="rId436" Type="http://schemas.openxmlformats.org/officeDocument/2006/relationships/image" Target="../media/image636.png"/><Relationship Id="rId240" Type="http://schemas.openxmlformats.org/officeDocument/2006/relationships/image" Target="../media/image537.png"/><Relationship Id="rId35" Type="http://schemas.openxmlformats.org/officeDocument/2006/relationships/customXml" Target="../ink/ink1405.xml"/><Relationship Id="rId77" Type="http://schemas.openxmlformats.org/officeDocument/2006/relationships/customXml" Target="../ink/ink1426.xml"/><Relationship Id="rId100" Type="http://schemas.openxmlformats.org/officeDocument/2006/relationships/image" Target="../media/image468.png"/><Relationship Id="rId282" Type="http://schemas.openxmlformats.org/officeDocument/2006/relationships/image" Target="../media/image558.png"/><Relationship Id="rId338" Type="http://schemas.openxmlformats.org/officeDocument/2006/relationships/image" Target="../media/image586.png"/><Relationship Id="rId8" Type="http://schemas.openxmlformats.org/officeDocument/2006/relationships/image" Target="../media/image422.png"/><Relationship Id="rId142" Type="http://schemas.openxmlformats.org/officeDocument/2006/relationships/image" Target="../media/image489.png"/><Relationship Id="rId184" Type="http://schemas.openxmlformats.org/officeDocument/2006/relationships/image" Target="../media/image510.png"/><Relationship Id="rId391" Type="http://schemas.openxmlformats.org/officeDocument/2006/relationships/customXml" Target="../ink/ink1583.xml"/><Relationship Id="rId405" Type="http://schemas.openxmlformats.org/officeDocument/2006/relationships/customXml" Target="../ink/ink1590.xml"/><Relationship Id="rId447" Type="http://schemas.openxmlformats.org/officeDocument/2006/relationships/customXml" Target="../ink/ink1611.xml"/><Relationship Id="rId251" Type="http://schemas.openxmlformats.org/officeDocument/2006/relationships/customXml" Target="../ink/ink1513.xml"/><Relationship Id="rId46" Type="http://schemas.openxmlformats.org/officeDocument/2006/relationships/image" Target="../media/image441.png"/><Relationship Id="rId293" Type="http://schemas.openxmlformats.org/officeDocument/2006/relationships/customXml" Target="../ink/ink1534.xml"/><Relationship Id="rId307" Type="http://schemas.openxmlformats.org/officeDocument/2006/relationships/customXml" Target="../ink/ink1541.xml"/><Relationship Id="rId349" Type="http://schemas.openxmlformats.org/officeDocument/2006/relationships/customXml" Target="../ink/ink1562.xml"/><Relationship Id="rId88" Type="http://schemas.openxmlformats.org/officeDocument/2006/relationships/image" Target="../media/image462.png"/><Relationship Id="rId111" Type="http://schemas.openxmlformats.org/officeDocument/2006/relationships/customXml" Target="../ink/ink1443.xml"/><Relationship Id="rId153" Type="http://schemas.openxmlformats.org/officeDocument/2006/relationships/customXml" Target="../ink/ink1464.xml"/><Relationship Id="rId195" Type="http://schemas.openxmlformats.org/officeDocument/2006/relationships/customXml" Target="../ink/ink1485.xml"/><Relationship Id="rId209" Type="http://schemas.openxmlformats.org/officeDocument/2006/relationships/customXml" Target="../ink/ink1492.xml"/><Relationship Id="rId360" Type="http://schemas.openxmlformats.org/officeDocument/2006/relationships/image" Target="../media/image598.png"/><Relationship Id="rId416" Type="http://schemas.openxmlformats.org/officeDocument/2006/relationships/image" Target="../media/image626.png"/><Relationship Id="rId220" Type="http://schemas.openxmlformats.org/officeDocument/2006/relationships/image" Target="../media/image528.png"/><Relationship Id="rId458" Type="http://schemas.openxmlformats.org/officeDocument/2006/relationships/image" Target="../media/image647.png"/><Relationship Id="rId15" Type="http://schemas.openxmlformats.org/officeDocument/2006/relationships/customXml" Target="../ink/ink1395.xml"/><Relationship Id="rId57" Type="http://schemas.openxmlformats.org/officeDocument/2006/relationships/customXml" Target="../ink/ink1416.xml"/><Relationship Id="rId262" Type="http://schemas.openxmlformats.org/officeDocument/2006/relationships/image" Target="../media/image548.png"/><Relationship Id="rId318" Type="http://schemas.openxmlformats.org/officeDocument/2006/relationships/image" Target="../media/image576.png"/><Relationship Id="rId99" Type="http://schemas.openxmlformats.org/officeDocument/2006/relationships/customXml" Target="../ink/ink1437.xml"/><Relationship Id="rId122" Type="http://schemas.openxmlformats.org/officeDocument/2006/relationships/image" Target="../media/image479.png"/><Relationship Id="rId164" Type="http://schemas.openxmlformats.org/officeDocument/2006/relationships/image" Target="../media/image500.png"/><Relationship Id="rId371" Type="http://schemas.openxmlformats.org/officeDocument/2006/relationships/customXml" Target="../ink/ink1573.xml"/><Relationship Id="rId427" Type="http://schemas.openxmlformats.org/officeDocument/2006/relationships/customXml" Target="../ink/ink1601.xml"/><Relationship Id="rId26" Type="http://schemas.openxmlformats.org/officeDocument/2006/relationships/image" Target="../media/image431.png"/><Relationship Id="rId231" Type="http://schemas.openxmlformats.org/officeDocument/2006/relationships/customXml" Target="../ink/ink1503.xml"/><Relationship Id="rId273" Type="http://schemas.openxmlformats.org/officeDocument/2006/relationships/customXml" Target="../ink/ink1524.xml"/><Relationship Id="rId329" Type="http://schemas.openxmlformats.org/officeDocument/2006/relationships/customXml" Target="../ink/ink1552.xml"/><Relationship Id="rId68" Type="http://schemas.openxmlformats.org/officeDocument/2006/relationships/image" Target="../media/image452.png"/><Relationship Id="rId133" Type="http://schemas.openxmlformats.org/officeDocument/2006/relationships/customXml" Target="../ink/ink1454.xml"/><Relationship Id="rId175" Type="http://schemas.openxmlformats.org/officeDocument/2006/relationships/customXml" Target="../ink/ink1475.xml"/><Relationship Id="rId340" Type="http://schemas.openxmlformats.org/officeDocument/2006/relationships/image" Target="../media/image587.png"/><Relationship Id="rId200" Type="http://schemas.openxmlformats.org/officeDocument/2006/relationships/image" Target="../media/image518.png"/><Relationship Id="rId382" Type="http://schemas.openxmlformats.org/officeDocument/2006/relationships/image" Target="../media/image609.png"/><Relationship Id="rId438" Type="http://schemas.openxmlformats.org/officeDocument/2006/relationships/image" Target="../media/image637.png"/><Relationship Id="rId242" Type="http://schemas.openxmlformats.org/officeDocument/2006/relationships/image" Target="../media/image538.png"/><Relationship Id="rId284" Type="http://schemas.openxmlformats.org/officeDocument/2006/relationships/image" Target="../media/image559.png"/><Relationship Id="rId37" Type="http://schemas.openxmlformats.org/officeDocument/2006/relationships/customXml" Target="../ink/ink1406.xml"/><Relationship Id="rId79" Type="http://schemas.openxmlformats.org/officeDocument/2006/relationships/customXml" Target="../ink/ink1427.xml"/><Relationship Id="rId102" Type="http://schemas.openxmlformats.org/officeDocument/2006/relationships/image" Target="../media/image469.png"/><Relationship Id="rId144" Type="http://schemas.openxmlformats.org/officeDocument/2006/relationships/image" Target="../media/image490.png"/><Relationship Id="rId90" Type="http://schemas.openxmlformats.org/officeDocument/2006/relationships/image" Target="../media/image463.png"/><Relationship Id="rId186" Type="http://schemas.openxmlformats.org/officeDocument/2006/relationships/image" Target="../media/image511.png"/><Relationship Id="rId351" Type="http://schemas.openxmlformats.org/officeDocument/2006/relationships/customXml" Target="../ink/ink1563.xml"/><Relationship Id="rId393" Type="http://schemas.openxmlformats.org/officeDocument/2006/relationships/customXml" Target="../ink/ink1584.xml"/><Relationship Id="rId407" Type="http://schemas.openxmlformats.org/officeDocument/2006/relationships/customXml" Target="../ink/ink1591.xml"/><Relationship Id="rId449" Type="http://schemas.openxmlformats.org/officeDocument/2006/relationships/customXml" Target="../ink/ink1612.xml"/><Relationship Id="rId211" Type="http://schemas.openxmlformats.org/officeDocument/2006/relationships/customXml" Target="../ink/ink1493.xml"/><Relationship Id="rId253" Type="http://schemas.openxmlformats.org/officeDocument/2006/relationships/customXml" Target="../ink/ink1514.xml"/><Relationship Id="rId295" Type="http://schemas.openxmlformats.org/officeDocument/2006/relationships/customXml" Target="../ink/ink1535.xml"/><Relationship Id="rId309" Type="http://schemas.openxmlformats.org/officeDocument/2006/relationships/customXml" Target="../ink/ink1542.xml"/><Relationship Id="rId48" Type="http://schemas.openxmlformats.org/officeDocument/2006/relationships/image" Target="../media/image442.png"/><Relationship Id="rId113" Type="http://schemas.openxmlformats.org/officeDocument/2006/relationships/customXml" Target="../ink/ink1444.xml"/><Relationship Id="rId320" Type="http://schemas.openxmlformats.org/officeDocument/2006/relationships/image" Target="../media/image577.png"/><Relationship Id="rId155" Type="http://schemas.openxmlformats.org/officeDocument/2006/relationships/customXml" Target="../ink/ink1465.xml"/><Relationship Id="rId197" Type="http://schemas.openxmlformats.org/officeDocument/2006/relationships/customXml" Target="../ink/ink1486.xml"/><Relationship Id="rId362" Type="http://schemas.openxmlformats.org/officeDocument/2006/relationships/image" Target="../media/image599.png"/><Relationship Id="rId418" Type="http://schemas.openxmlformats.org/officeDocument/2006/relationships/image" Target="../media/image627.png"/><Relationship Id="rId222" Type="http://schemas.openxmlformats.org/officeDocument/2006/relationships/image" Target="../media/image529.png"/><Relationship Id="rId264" Type="http://schemas.openxmlformats.org/officeDocument/2006/relationships/image" Target="../media/image549.png"/><Relationship Id="rId17" Type="http://schemas.openxmlformats.org/officeDocument/2006/relationships/customXml" Target="../ink/ink1396.xml"/><Relationship Id="rId59" Type="http://schemas.openxmlformats.org/officeDocument/2006/relationships/customXml" Target="../ink/ink1417.xml"/><Relationship Id="rId124" Type="http://schemas.openxmlformats.org/officeDocument/2006/relationships/image" Target="../media/image480.png"/><Relationship Id="rId70" Type="http://schemas.openxmlformats.org/officeDocument/2006/relationships/image" Target="../media/image453.png"/><Relationship Id="rId166" Type="http://schemas.openxmlformats.org/officeDocument/2006/relationships/image" Target="../media/image501.png"/><Relationship Id="rId331" Type="http://schemas.openxmlformats.org/officeDocument/2006/relationships/customXml" Target="../ink/ink1553.xml"/><Relationship Id="rId373" Type="http://schemas.openxmlformats.org/officeDocument/2006/relationships/customXml" Target="../ink/ink1574.xml"/><Relationship Id="rId429" Type="http://schemas.openxmlformats.org/officeDocument/2006/relationships/customXml" Target="../ink/ink1602.xml"/><Relationship Id="rId1" Type="http://schemas.openxmlformats.org/officeDocument/2006/relationships/slideLayout" Target="../slideLayouts/slideLayout7.xml"/><Relationship Id="rId233" Type="http://schemas.openxmlformats.org/officeDocument/2006/relationships/customXml" Target="../ink/ink1504.xml"/><Relationship Id="rId440" Type="http://schemas.openxmlformats.org/officeDocument/2006/relationships/image" Target="../media/image638.png"/><Relationship Id="rId28" Type="http://schemas.openxmlformats.org/officeDocument/2006/relationships/image" Target="../media/image432.png"/><Relationship Id="rId275" Type="http://schemas.openxmlformats.org/officeDocument/2006/relationships/customXml" Target="../ink/ink1525.xml"/><Relationship Id="rId300" Type="http://schemas.openxmlformats.org/officeDocument/2006/relationships/image" Target="../media/image567.png"/><Relationship Id="rId81" Type="http://schemas.openxmlformats.org/officeDocument/2006/relationships/customXml" Target="../ink/ink1428.xml"/><Relationship Id="rId135" Type="http://schemas.openxmlformats.org/officeDocument/2006/relationships/customXml" Target="../ink/ink1455.xml"/><Relationship Id="rId177" Type="http://schemas.openxmlformats.org/officeDocument/2006/relationships/customXml" Target="../ink/ink1476.xml"/><Relationship Id="rId342" Type="http://schemas.openxmlformats.org/officeDocument/2006/relationships/image" Target="../media/image588.png"/><Relationship Id="rId384" Type="http://schemas.openxmlformats.org/officeDocument/2006/relationships/image" Target="../media/image610.png"/><Relationship Id="rId202" Type="http://schemas.openxmlformats.org/officeDocument/2006/relationships/image" Target="../media/image519.png"/><Relationship Id="rId244" Type="http://schemas.openxmlformats.org/officeDocument/2006/relationships/image" Target="../media/image539.png"/><Relationship Id="rId39" Type="http://schemas.openxmlformats.org/officeDocument/2006/relationships/customXml" Target="../ink/ink1407.xml"/><Relationship Id="rId286" Type="http://schemas.openxmlformats.org/officeDocument/2006/relationships/image" Target="../media/image560.png"/><Relationship Id="rId451" Type="http://schemas.openxmlformats.org/officeDocument/2006/relationships/customXml" Target="../ink/ink1613.xml"/><Relationship Id="rId50" Type="http://schemas.openxmlformats.org/officeDocument/2006/relationships/image" Target="../media/image443.png"/><Relationship Id="rId104" Type="http://schemas.openxmlformats.org/officeDocument/2006/relationships/image" Target="../media/image470.png"/><Relationship Id="rId146" Type="http://schemas.openxmlformats.org/officeDocument/2006/relationships/image" Target="../media/image491.png"/><Relationship Id="rId188" Type="http://schemas.openxmlformats.org/officeDocument/2006/relationships/image" Target="../media/image512.png"/><Relationship Id="rId311" Type="http://schemas.openxmlformats.org/officeDocument/2006/relationships/customXml" Target="../ink/ink1543.xml"/><Relationship Id="rId353" Type="http://schemas.openxmlformats.org/officeDocument/2006/relationships/customXml" Target="../ink/ink1564.xml"/><Relationship Id="rId395" Type="http://schemas.openxmlformats.org/officeDocument/2006/relationships/customXml" Target="../ink/ink1585.xml"/><Relationship Id="rId409" Type="http://schemas.openxmlformats.org/officeDocument/2006/relationships/customXml" Target="../ink/ink1592.xml"/><Relationship Id="rId92" Type="http://schemas.openxmlformats.org/officeDocument/2006/relationships/image" Target="../media/image464.png"/><Relationship Id="rId213" Type="http://schemas.openxmlformats.org/officeDocument/2006/relationships/customXml" Target="../ink/ink1494.xml"/><Relationship Id="rId420" Type="http://schemas.openxmlformats.org/officeDocument/2006/relationships/image" Target="../media/image628.png"/></Relationships>
</file>

<file path=ppt/slides/_rels/slide19.xml.rels><?xml version="1.0" encoding="UTF-8" standalone="yes"?>
<Relationships xmlns="http://schemas.openxmlformats.org/package/2006/relationships"><Relationship Id="rId117" Type="http://schemas.openxmlformats.org/officeDocument/2006/relationships/customXml" Target="../ink/ink1674.xml"/><Relationship Id="rId21" Type="http://schemas.openxmlformats.org/officeDocument/2006/relationships/customXml" Target="../ink/ink1626.xml"/><Relationship Id="rId42" Type="http://schemas.openxmlformats.org/officeDocument/2006/relationships/image" Target="../media/image667.png"/><Relationship Id="rId63" Type="http://schemas.openxmlformats.org/officeDocument/2006/relationships/customXml" Target="../ink/ink1647.xml"/><Relationship Id="rId84" Type="http://schemas.openxmlformats.org/officeDocument/2006/relationships/image" Target="../media/image688.png"/><Relationship Id="rId138" Type="http://schemas.openxmlformats.org/officeDocument/2006/relationships/image" Target="../media/image715.png"/><Relationship Id="rId159" Type="http://schemas.openxmlformats.org/officeDocument/2006/relationships/customXml" Target="../ink/ink1695.xml"/><Relationship Id="rId170" Type="http://schemas.openxmlformats.org/officeDocument/2006/relationships/image" Target="../media/image731.png"/><Relationship Id="rId107" Type="http://schemas.openxmlformats.org/officeDocument/2006/relationships/customXml" Target="../ink/ink1669.xml"/><Relationship Id="rId11" Type="http://schemas.openxmlformats.org/officeDocument/2006/relationships/customXml" Target="../ink/ink1621.xml"/><Relationship Id="rId32" Type="http://schemas.openxmlformats.org/officeDocument/2006/relationships/image" Target="../media/image662.png"/><Relationship Id="rId53" Type="http://schemas.openxmlformats.org/officeDocument/2006/relationships/customXml" Target="../ink/ink1642.xml"/><Relationship Id="rId74" Type="http://schemas.openxmlformats.org/officeDocument/2006/relationships/image" Target="../media/image683.png"/><Relationship Id="rId128" Type="http://schemas.openxmlformats.org/officeDocument/2006/relationships/image" Target="../media/image710.png"/><Relationship Id="rId149" Type="http://schemas.openxmlformats.org/officeDocument/2006/relationships/customXml" Target="../ink/ink1690.xml"/><Relationship Id="rId5" Type="http://schemas.openxmlformats.org/officeDocument/2006/relationships/customXml" Target="../ink/ink1618.xml"/><Relationship Id="rId95" Type="http://schemas.openxmlformats.org/officeDocument/2006/relationships/customXml" Target="../ink/ink1663.xml"/><Relationship Id="rId160" Type="http://schemas.openxmlformats.org/officeDocument/2006/relationships/image" Target="../media/image726.png"/><Relationship Id="rId22" Type="http://schemas.openxmlformats.org/officeDocument/2006/relationships/image" Target="../media/image657.png"/><Relationship Id="rId43" Type="http://schemas.openxmlformats.org/officeDocument/2006/relationships/customXml" Target="../ink/ink1637.xml"/><Relationship Id="rId64" Type="http://schemas.openxmlformats.org/officeDocument/2006/relationships/image" Target="../media/image678.png"/><Relationship Id="rId118" Type="http://schemas.openxmlformats.org/officeDocument/2006/relationships/image" Target="../media/image705.png"/><Relationship Id="rId139" Type="http://schemas.openxmlformats.org/officeDocument/2006/relationships/customXml" Target="../ink/ink1685.xml"/><Relationship Id="rId85" Type="http://schemas.openxmlformats.org/officeDocument/2006/relationships/customXml" Target="../ink/ink1658.xml"/><Relationship Id="rId150" Type="http://schemas.openxmlformats.org/officeDocument/2006/relationships/image" Target="../media/image721.png"/><Relationship Id="rId171" Type="http://schemas.openxmlformats.org/officeDocument/2006/relationships/customXml" Target="../ink/ink1701.xml"/><Relationship Id="rId12" Type="http://schemas.openxmlformats.org/officeDocument/2006/relationships/image" Target="../media/image652.png"/><Relationship Id="rId33" Type="http://schemas.openxmlformats.org/officeDocument/2006/relationships/customXml" Target="../ink/ink1632.xml"/><Relationship Id="rId108" Type="http://schemas.openxmlformats.org/officeDocument/2006/relationships/image" Target="../media/image700.png"/><Relationship Id="rId129" Type="http://schemas.openxmlformats.org/officeDocument/2006/relationships/customXml" Target="../ink/ink1680.xml"/><Relationship Id="rId54" Type="http://schemas.openxmlformats.org/officeDocument/2006/relationships/image" Target="../media/image673.png"/><Relationship Id="rId75" Type="http://schemas.openxmlformats.org/officeDocument/2006/relationships/customXml" Target="../ink/ink1653.xml"/><Relationship Id="rId96" Type="http://schemas.openxmlformats.org/officeDocument/2006/relationships/image" Target="../media/image694.png"/><Relationship Id="rId140" Type="http://schemas.openxmlformats.org/officeDocument/2006/relationships/image" Target="../media/image716.png"/><Relationship Id="rId161" Type="http://schemas.openxmlformats.org/officeDocument/2006/relationships/customXml" Target="../ink/ink1696.xml"/><Relationship Id="rId6" Type="http://schemas.openxmlformats.org/officeDocument/2006/relationships/image" Target="../media/image649.png"/><Relationship Id="rId23" Type="http://schemas.openxmlformats.org/officeDocument/2006/relationships/customXml" Target="../ink/ink1627.xml"/><Relationship Id="rId28" Type="http://schemas.openxmlformats.org/officeDocument/2006/relationships/image" Target="../media/image660.png"/><Relationship Id="rId49" Type="http://schemas.openxmlformats.org/officeDocument/2006/relationships/customXml" Target="../ink/ink1640.xml"/><Relationship Id="rId114" Type="http://schemas.openxmlformats.org/officeDocument/2006/relationships/image" Target="../media/image703.png"/><Relationship Id="rId119" Type="http://schemas.openxmlformats.org/officeDocument/2006/relationships/customXml" Target="../ink/ink1675.xml"/><Relationship Id="rId44" Type="http://schemas.openxmlformats.org/officeDocument/2006/relationships/image" Target="../media/image668.png"/><Relationship Id="rId60" Type="http://schemas.openxmlformats.org/officeDocument/2006/relationships/image" Target="../media/image676.png"/><Relationship Id="rId65" Type="http://schemas.openxmlformats.org/officeDocument/2006/relationships/customXml" Target="../ink/ink1648.xml"/><Relationship Id="rId81" Type="http://schemas.openxmlformats.org/officeDocument/2006/relationships/customXml" Target="../ink/ink1656.xml"/><Relationship Id="rId86" Type="http://schemas.openxmlformats.org/officeDocument/2006/relationships/image" Target="../media/image689.png"/><Relationship Id="rId130" Type="http://schemas.openxmlformats.org/officeDocument/2006/relationships/image" Target="../media/image711.png"/><Relationship Id="rId135" Type="http://schemas.openxmlformats.org/officeDocument/2006/relationships/customXml" Target="../ink/ink1683.xml"/><Relationship Id="rId151" Type="http://schemas.openxmlformats.org/officeDocument/2006/relationships/customXml" Target="../ink/ink1691.xml"/><Relationship Id="rId156" Type="http://schemas.openxmlformats.org/officeDocument/2006/relationships/image" Target="../media/image724.png"/><Relationship Id="rId177" Type="http://schemas.openxmlformats.org/officeDocument/2006/relationships/customXml" Target="../ink/ink1704.xml"/><Relationship Id="rId172" Type="http://schemas.openxmlformats.org/officeDocument/2006/relationships/image" Target="../media/image732.png"/><Relationship Id="rId13" Type="http://schemas.openxmlformats.org/officeDocument/2006/relationships/customXml" Target="../ink/ink1622.xml"/><Relationship Id="rId18" Type="http://schemas.openxmlformats.org/officeDocument/2006/relationships/image" Target="../media/image655.png"/><Relationship Id="rId39" Type="http://schemas.openxmlformats.org/officeDocument/2006/relationships/customXml" Target="../ink/ink1635.xml"/><Relationship Id="rId109" Type="http://schemas.openxmlformats.org/officeDocument/2006/relationships/customXml" Target="../ink/ink1670.xml"/><Relationship Id="rId34" Type="http://schemas.openxmlformats.org/officeDocument/2006/relationships/image" Target="../media/image663.png"/><Relationship Id="rId50" Type="http://schemas.openxmlformats.org/officeDocument/2006/relationships/image" Target="../media/image671.png"/><Relationship Id="rId55" Type="http://schemas.openxmlformats.org/officeDocument/2006/relationships/customXml" Target="../ink/ink1643.xml"/><Relationship Id="rId76" Type="http://schemas.openxmlformats.org/officeDocument/2006/relationships/image" Target="../media/image684.png"/><Relationship Id="rId97" Type="http://schemas.openxmlformats.org/officeDocument/2006/relationships/customXml" Target="../ink/ink1664.xml"/><Relationship Id="rId104" Type="http://schemas.openxmlformats.org/officeDocument/2006/relationships/image" Target="../media/image698.png"/><Relationship Id="rId120" Type="http://schemas.openxmlformats.org/officeDocument/2006/relationships/image" Target="../media/image706.png"/><Relationship Id="rId125" Type="http://schemas.openxmlformats.org/officeDocument/2006/relationships/customXml" Target="../ink/ink1678.xml"/><Relationship Id="rId141" Type="http://schemas.openxmlformats.org/officeDocument/2006/relationships/customXml" Target="../ink/ink1686.xml"/><Relationship Id="rId146" Type="http://schemas.openxmlformats.org/officeDocument/2006/relationships/image" Target="../media/image719.png"/><Relationship Id="rId167" Type="http://schemas.openxmlformats.org/officeDocument/2006/relationships/customXml" Target="../ink/ink1699.xml"/><Relationship Id="rId7" Type="http://schemas.openxmlformats.org/officeDocument/2006/relationships/customXml" Target="../ink/ink1619.xml"/><Relationship Id="rId71" Type="http://schemas.openxmlformats.org/officeDocument/2006/relationships/customXml" Target="../ink/ink1651.xml"/><Relationship Id="rId92" Type="http://schemas.openxmlformats.org/officeDocument/2006/relationships/image" Target="../media/image692.png"/><Relationship Id="rId162" Type="http://schemas.openxmlformats.org/officeDocument/2006/relationships/image" Target="../media/image727.png"/><Relationship Id="rId2" Type="http://schemas.openxmlformats.org/officeDocument/2006/relationships/notesSlide" Target="../notesSlides/notesSlide18.xml"/><Relationship Id="rId29" Type="http://schemas.openxmlformats.org/officeDocument/2006/relationships/customXml" Target="../ink/ink1630.xml"/><Relationship Id="rId24" Type="http://schemas.openxmlformats.org/officeDocument/2006/relationships/image" Target="../media/image658.png"/><Relationship Id="rId40" Type="http://schemas.openxmlformats.org/officeDocument/2006/relationships/image" Target="../media/image666.png"/><Relationship Id="rId45" Type="http://schemas.openxmlformats.org/officeDocument/2006/relationships/customXml" Target="../ink/ink1638.xml"/><Relationship Id="rId66" Type="http://schemas.openxmlformats.org/officeDocument/2006/relationships/image" Target="../media/image679.png"/><Relationship Id="rId87" Type="http://schemas.openxmlformats.org/officeDocument/2006/relationships/customXml" Target="../ink/ink1659.xml"/><Relationship Id="rId110" Type="http://schemas.openxmlformats.org/officeDocument/2006/relationships/image" Target="../media/image701.png"/><Relationship Id="rId115" Type="http://schemas.openxmlformats.org/officeDocument/2006/relationships/customXml" Target="../ink/ink1673.xml"/><Relationship Id="rId131" Type="http://schemas.openxmlformats.org/officeDocument/2006/relationships/customXml" Target="../ink/ink1681.xml"/><Relationship Id="rId136" Type="http://schemas.openxmlformats.org/officeDocument/2006/relationships/image" Target="../media/image714.png"/><Relationship Id="rId157" Type="http://schemas.openxmlformats.org/officeDocument/2006/relationships/customXml" Target="../ink/ink1694.xml"/><Relationship Id="rId178" Type="http://schemas.openxmlformats.org/officeDocument/2006/relationships/image" Target="../media/image735.png"/><Relationship Id="rId61" Type="http://schemas.openxmlformats.org/officeDocument/2006/relationships/customXml" Target="../ink/ink1646.xml"/><Relationship Id="rId82" Type="http://schemas.openxmlformats.org/officeDocument/2006/relationships/image" Target="../media/image687.png"/><Relationship Id="rId152" Type="http://schemas.openxmlformats.org/officeDocument/2006/relationships/image" Target="../media/image722.png"/><Relationship Id="rId173" Type="http://schemas.openxmlformats.org/officeDocument/2006/relationships/customXml" Target="../ink/ink1702.xml"/><Relationship Id="rId19" Type="http://schemas.openxmlformats.org/officeDocument/2006/relationships/customXml" Target="../ink/ink1625.xml"/><Relationship Id="rId14" Type="http://schemas.openxmlformats.org/officeDocument/2006/relationships/image" Target="../media/image653.png"/><Relationship Id="rId30" Type="http://schemas.openxmlformats.org/officeDocument/2006/relationships/image" Target="../media/image661.png"/><Relationship Id="rId35" Type="http://schemas.openxmlformats.org/officeDocument/2006/relationships/customXml" Target="../ink/ink1633.xml"/><Relationship Id="rId56" Type="http://schemas.openxmlformats.org/officeDocument/2006/relationships/image" Target="../media/image674.png"/><Relationship Id="rId77" Type="http://schemas.openxmlformats.org/officeDocument/2006/relationships/customXml" Target="../ink/ink1654.xml"/><Relationship Id="rId100" Type="http://schemas.openxmlformats.org/officeDocument/2006/relationships/image" Target="../media/image696.png"/><Relationship Id="rId105" Type="http://schemas.openxmlformats.org/officeDocument/2006/relationships/customXml" Target="../ink/ink1668.xml"/><Relationship Id="rId126" Type="http://schemas.openxmlformats.org/officeDocument/2006/relationships/image" Target="../media/image709.png"/><Relationship Id="rId147" Type="http://schemas.openxmlformats.org/officeDocument/2006/relationships/customXml" Target="../ink/ink1689.xml"/><Relationship Id="rId168" Type="http://schemas.openxmlformats.org/officeDocument/2006/relationships/image" Target="../media/image730.png"/><Relationship Id="rId8" Type="http://schemas.openxmlformats.org/officeDocument/2006/relationships/image" Target="../media/image650.png"/><Relationship Id="rId51" Type="http://schemas.openxmlformats.org/officeDocument/2006/relationships/customXml" Target="../ink/ink1641.xml"/><Relationship Id="rId72" Type="http://schemas.openxmlformats.org/officeDocument/2006/relationships/image" Target="../media/image682.png"/><Relationship Id="rId93" Type="http://schemas.openxmlformats.org/officeDocument/2006/relationships/customXml" Target="../ink/ink1662.xml"/><Relationship Id="rId98" Type="http://schemas.openxmlformats.org/officeDocument/2006/relationships/image" Target="../media/image695.png"/><Relationship Id="rId121" Type="http://schemas.openxmlformats.org/officeDocument/2006/relationships/customXml" Target="../ink/ink1676.xml"/><Relationship Id="rId142" Type="http://schemas.openxmlformats.org/officeDocument/2006/relationships/image" Target="../media/image717.png"/><Relationship Id="rId163" Type="http://schemas.openxmlformats.org/officeDocument/2006/relationships/customXml" Target="../ink/ink1697.xml"/><Relationship Id="rId3" Type="http://schemas.openxmlformats.org/officeDocument/2006/relationships/customXml" Target="../ink/ink1617.xml"/><Relationship Id="rId25" Type="http://schemas.openxmlformats.org/officeDocument/2006/relationships/customXml" Target="../ink/ink1628.xml"/><Relationship Id="rId46" Type="http://schemas.openxmlformats.org/officeDocument/2006/relationships/image" Target="../media/image669.png"/><Relationship Id="rId67" Type="http://schemas.openxmlformats.org/officeDocument/2006/relationships/customXml" Target="../ink/ink1649.xml"/><Relationship Id="rId116" Type="http://schemas.openxmlformats.org/officeDocument/2006/relationships/image" Target="../media/image704.png"/><Relationship Id="rId137" Type="http://schemas.openxmlformats.org/officeDocument/2006/relationships/customXml" Target="../ink/ink1684.xml"/><Relationship Id="rId158" Type="http://schemas.openxmlformats.org/officeDocument/2006/relationships/image" Target="../media/image725.png"/><Relationship Id="rId20" Type="http://schemas.openxmlformats.org/officeDocument/2006/relationships/image" Target="../media/image656.png"/><Relationship Id="rId41" Type="http://schemas.openxmlformats.org/officeDocument/2006/relationships/customXml" Target="../ink/ink1636.xml"/><Relationship Id="rId62" Type="http://schemas.openxmlformats.org/officeDocument/2006/relationships/image" Target="../media/image677.png"/><Relationship Id="rId83" Type="http://schemas.openxmlformats.org/officeDocument/2006/relationships/customXml" Target="../ink/ink1657.xml"/><Relationship Id="rId88" Type="http://schemas.openxmlformats.org/officeDocument/2006/relationships/image" Target="../media/image690.png"/><Relationship Id="rId111" Type="http://schemas.openxmlformats.org/officeDocument/2006/relationships/customXml" Target="../ink/ink1671.xml"/><Relationship Id="rId132" Type="http://schemas.openxmlformats.org/officeDocument/2006/relationships/image" Target="../media/image712.png"/><Relationship Id="rId153" Type="http://schemas.openxmlformats.org/officeDocument/2006/relationships/customXml" Target="../ink/ink1692.xml"/><Relationship Id="rId174" Type="http://schemas.openxmlformats.org/officeDocument/2006/relationships/image" Target="../media/image733.png"/><Relationship Id="rId179" Type="http://schemas.openxmlformats.org/officeDocument/2006/relationships/customXml" Target="../ink/ink1705.xml"/><Relationship Id="rId15" Type="http://schemas.openxmlformats.org/officeDocument/2006/relationships/customXml" Target="../ink/ink1623.xml"/><Relationship Id="rId36" Type="http://schemas.openxmlformats.org/officeDocument/2006/relationships/image" Target="../media/image664.png"/><Relationship Id="rId57" Type="http://schemas.openxmlformats.org/officeDocument/2006/relationships/customXml" Target="../ink/ink1644.xml"/><Relationship Id="rId106" Type="http://schemas.openxmlformats.org/officeDocument/2006/relationships/image" Target="../media/image699.png"/><Relationship Id="rId127" Type="http://schemas.openxmlformats.org/officeDocument/2006/relationships/customXml" Target="../ink/ink1679.xml"/><Relationship Id="rId10" Type="http://schemas.openxmlformats.org/officeDocument/2006/relationships/image" Target="../media/image651.png"/><Relationship Id="rId31" Type="http://schemas.openxmlformats.org/officeDocument/2006/relationships/customXml" Target="../ink/ink1631.xml"/><Relationship Id="rId52" Type="http://schemas.openxmlformats.org/officeDocument/2006/relationships/image" Target="../media/image672.png"/><Relationship Id="rId73" Type="http://schemas.openxmlformats.org/officeDocument/2006/relationships/customXml" Target="../ink/ink1652.xml"/><Relationship Id="rId78" Type="http://schemas.openxmlformats.org/officeDocument/2006/relationships/image" Target="../media/image685.png"/><Relationship Id="rId94" Type="http://schemas.openxmlformats.org/officeDocument/2006/relationships/image" Target="../media/image693.png"/><Relationship Id="rId99" Type="http://schemas.openxmlformats.org/officeDocument/2006/relationships/customXml" Target="../ink/ink1665.xml"/><Relationship Id="rId101" Type="http://schemas.openxmlformats.org/officeDocument/2006/relationships/customXml" Target="../ink/ink1666.xml"/><Relationship Id="rId122" Type="http://schemas.openxmlformats.org/officeDocument/2006/relationships/image" Target="../media/image707.png"/><Relationship Id="rId143" Type="http://schemas.openxmlformats.org/officeDocument/2006/relationships/customXml" Target="../ink/ink1687.xml"/><Relationship Id="rId148" Type="http://schemas.openxmlformats.org/officeDocument/2006/relationships/image" Target="../media/image720.png"/><Relationship Id="rId164" Type="http://schemas.openxmlformats.org/officeDocument/2006/relationships/image" Target="../media/image728.png"/><Relationship Id="rId169" Type="http://schemas.openxmlformats.org/officeDocument/2006/relationships/customXml" Target="../ink/ink1700.xml"/><Relationship Id="rId4" Type="http://schemas.openxmlformats.org/officeDocument/2006/relationships/image" Target="../media/image648.png"/><Relationship Id="rId9" Type="http://schemas.openxmlformats.org/officeDocument/2006/relationships/customXml" Target="../ink/ink1620.xml"/><Relationship Id="rId180" Type="http://schemas.openxmlformats.org/officeDocument/2006/relationships/image" Target="../media/image405.png"/><Relationship Id="rId26" Type="http://schemas.openxmlformats.org/officeDocument/2006/relationships/image" Target="../media/image659.png"/><Relationship Id="rId47" Type="http://schemas.openxmlformats.org/officeDocument/2006/relationships/customXml" Target="../ink/ink1639.xml"/><Relationship Id="rId68" Type="http://schemas.openxmlformats.org/officeDocument/2006/relationships/image" Target="../media/image680.png"/><Relationship Id="rId89" Type="http://schemas.openxmlformats.org/officeDocument/2006/relationships/customXml" Target="../ink/ink1660.xml"/><Relationship Id="rId112" Type="http://schemas.openxmlformats.org/officeDocument/2006/relationships/image" Target="../media/image702.png"/><Relationship Id="rId133" Type="http://schemas.openxmlformats.org/officeDocument/2006/relationships/customXml" Target="../ink/ink1682.xml"/><Relationship Id="rId154" Type="http://schemas.openxmlformats.org/officeDocument/2006/relationships/image" Target="../media/image723.png"/><Relationship Id="rId175" Type="http://schemas.openxmlformats.org/officeDocument/2006/relationships/customXml" Target="../ink/ink1703.xml"/><Relationship Id="rId16" Type="http://schemas.openxmlformats.org/officeDocument/2006/relationships/image" Target="../media/image654.png"/><Relationship Id="rId37" Type="http://schemas.openxmlformats.org/officeDocument/2006/relationships/customXml" Target="../ink/ink1634.xml"/><Relationship Id="rId58" Type="http://schemas.openxmlformats.org/officeDocument/2006/relationships/image" Target="../media/image675.png"/><Relationship Id="rId79" Type="http://schemas.openxmlformats.org/officeDocument/2006/relationships/customXml" Target="../ink/ink1655.xml"/><Relationship Id="rId102" Type="http://schemas.openxmlformats.org/officeDocument/2006/relationships/image" Target="../media/image697.png"/><Relationship Id="rId123" Type="http://schemas.openxmlformats.org/officeDocument/2006/relationships/customXml" Target="../ink/ink1677.xml"/><Relationship Id="rId144" Type="http://schemas.openxmlformats.org/officeDocument/2006/relationships/image" Target="../media/image718.png"/><Relationship Id="rId90" Type="http://schemas.openxmlformats.org/officeDocument/2006/relationships/image" Target="../media/image691.png"/><Relationship Id="rId165" Type="http://schemas.openxmlformats.org/officeDocument/2006/relationships/customXml" Target="../ink/ink1698.xml"/><Relationship Id="rId27" Type="http://schemas.openxmlformats.org/officeDocument/2006/relationships/customXml" Target="../ink/ink1629.xml"/><Relationship Id="rId48" Type="http://schemas.openxmlformats.org/officeDocument/2006/relationships/image" Target="../media/image670.png"/><Relationship Id="rId69" Type="http://schemas.openxmlformats.org/officeDocument/2006/relationships/customXml" Target="../ink/ink1650.xml"/><Relationship Id="rId113" Type="http://schemas.openxmlformats.org/officeDocument/2006/relationships/customXml" Target="../ink/ink1672.xml"/><Relationship Id="rId134" Type="http://schemas.openxmlformats.org/officeDocument/2006/relationships/image" Target="../media/image713.png"/><Relationship Id="rId80" Type="http://schemas.openxmlformats.org/officeDocument/2006/relationships/image" Target="../media/image686.png"/><Relationship Id="rId155" Type="http://schemas.openxmlformats.org/officeDocument/2006/relationships/customXml" Target="../ink/ink1693.xml"/><Relationship Id="rId176" Type="http://schemas.openxmlformats.org/officeDocument/2006/relationships/image" Target="../media/image734.png"/><Relationship Id="rId17" Type="http://schemas.openxmlformats.org/officeDocument/2006/relationships/customXml" Target="../ink/ink1624.xml"/><Relationship Id="rId38" Type="http://schemas.openxmlformats.org/officeDocument/2006/relationships/image" Target="../media/image665.png"/><Relationship Id="rId59" Type="http://schemas.openxmlformats.org/officeDocument/2006/relationships/customXml" Target="../ink/ink1645.xml"/><Relationship Id="rId103" Type="http://schemas.openxmlformats.org/officeDocument/2006/relationships/customXml" Target="../ink/ink1667.xml"/><Relationship Id="rId124" Type="http://schemas.openxmlformats.org/officeDocument/2006/relationships/image" Target="../media/image708.png"/><Relationship Id="rId70" Type="http://schemas.openxmlformats.org/officeDocument/2006/relationships/image" Target="../media/image681.png"/><Relationship Id="rId91" Type="http://schemas.openxmlformats.org/officeDocument/2006/relationships/customXml" Target="../ink/ink1661.xml"/><Relationship Id="rId145" Type="http://schemas.openxmlformats.org/officeDocument/2006/relationships/customXml" Target="../ink/ink1688.xml"/><Relationship Id="rId166" Type="http://schemas.openxmlformats.org/officeDocument/2006/relationships/image" Target="../media/image7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7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76.png"/><Relationship Id="rId5" Type="http://schemas.openxmlformats.org/officeDocument/2006/relationships/customXml" Target="../ink/ink2.xml"/><Relationship Id="rId4" Type="http://schemas.openxmlformats.org/officeDocument/2006/relationships/image" Target="../media/image875.png"/></Relationships>
</file>

<file path=ppt/slides/_rels/slide20.xml.rels><?xml version="1.0" encoding="UTF-8" standalone="yes"?>
<Relationships xmlns="http://schemas.openxmlformats.org/package/2006/relationships"><Relationship Id="rId3" Type="http://schemas.openxmlformats.org/officeDocument/2006/relationships/customXml" Target="../ink/ink1706.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36.png"/></Relationships>
</file>

<file path=ppt/slides/_rels/slide21.xml.rels><?xml version="1.0" encoding="UTF-8" standalone="yes"?>
<Relationships xmlns="http://schemas.openxmlformats.org/package/2006/relationships"><Relationship Id="rId117" Type="http://schemas.openxmlformats.org/officeDocument/2006/relationships/customXml" Target="../ink/ink1764.xml"/><Relationship Id="rId299" Type="http://schemas.openxmlformats.org/officeDocument/2006/relationships/customXml" Target="../ink/ink1855.xml"/><Relationship Id="rId21" Type="http://schemas.openxmlformats.org/officeDocument/2006/relationships/customXml" Target="../ink/ink1716.xml"/><Relationship Id="rId63" Type="http://schemas.openxmlformats.org/officeDocument/2006/relationships/customXml" Target="../ink/ink1737.xml"/><Relationship Id="rId159" Type="http://schemas.openxmlformats.org/officeDocument/2006/relationships/customXml" Target="../ink/ink1785.xml"/><Relationship Id="rId324" Type="http://schemas.openxmlformats.org/officeDocument/2006/relationships/image" Target="../media/image1869.png"/><Relationship Id="rId366" Type="http://schemas.openxmlformats.org/officeDocument/2006/relationships/image" Target="../media/image1890.png"/><Relationship Id="rId170" Type="http://schemas.openxmlformats.org/officeDocument/2006/relationships/image" Target="../media/image821.png"/><Relationship Id="rId226" Type="http://schemas.openxmlformats.org/officeDocument/2006/relationships/image" Target="../media/image849.png"/><Relationship Id="rId268" Type="http://schemas.openxmlformats.org/officeDocument/2006/relationships/image" Target="../media/image870.png"/><Relationship Id="rId32" Type="http://schemas.openxmlformats.org/officeDocument/2006/relationships/image" Target="../media/image751.png"/><Relationship Id="rId74" Type="http://schemas.openxmlformats.org/officeDocument/2006/relationships/image" Target="../media/image772.png"/><Relationship Id="rId128" Type="http://schemas.openxmlformats.org/officeDocument/2006/relationships/image" Target="../media/image800.png"/><Relationship Id="rId335" Type="http://schemas.openxmlformats.org/officeDocument/2006/relationships/customXml" Target="../ink/ink1873.xml"/><Relationship Id="rId377" Type="http://schemas.openxmlformats.org/officeDocument/2006/relationships/customXml" Target="../ink/ink1894.xml"/><Relationship Id="rId5" Type="http://schemas.openxmlformats.org/officeDocument/2006/relationships/customXml" Target="../ink/ink1708.xml"/><Relationship Id="rId181" Type="http://schemas.openxmlformats.org/officeDocument/2006/relationships/customXml" Target="../ink/ink1796.xml"/><Relationship Id="rId237" Type="http://schemas.openxmlformats.org/officeDocument/2006/relationships/customXml" Target="../ink/ink1824.xml"/><Relationship Id="rId402" Type="http://schemas.openxmlformats.org/officeDocument/2006/relationships/image" Target="../media/image1908.png"/><Relationship Id="rId279" Type="http://schemas.openxmlformats.org/officeDocument/2006/relationships/customXml" Target="../ink/ink1845.xml"/><Relationship Id="rId43" Type="http://schemas.openxmlformats.org/officeDocument/2006/relationships/customXml" Target="../ink/ink1727.xml"/><Relationship Id="rId139" Type="http://schemas.openxmlformats.org/officeDocument/2006/relationships/customXml" Target="../ink/ink1775.xml"/><Relationship Id="rId290" Type="http://schemas.openxmlformats.org/officeDocument/2006/relationships/image" Target="../media/image1703.png"/><Relationship Id="rId304" Type="http://schemas.openxmlformats.org/officeDocument/2006/relationships/image" Target="../media/image1859.png"/><Relationship Id="rId346" Type="http://schemas.openxmlformats.org/officeDocument/2006/relationships/image" Target="../media/image1880.png"/><Relationship Id="rId388" Type="http://schemas.openxmlformats.org/officeDocument/2006/relationships/image" Target="../media/image1901.png"/><Relationship Id="rId85" Type="http://schemas.openxmlformats.org/officeDocument/2006/relationships/customXml" Target="../ink/ink1748.xml"/><Relationship Id="rId150" Type="http://schemas.openxmlformats.org/officeDocument/2006/relationships/image" Target="../media/image811.png"/><Relationship Id="rId192" Type="http://schemas.openxmlformats.org/officeDocument/2006/relationships/image" Target="../media/image832.png"/><Relationship Id="rId206" Type="http://schemas.openxmlformats.org/officeDocument/2006/relationships/image" Target="../media/image839.png"/><Relationship Id="rId413" Type="http://schemas.openxmlformats.org/officeDocument/2006/relationships/customXml" Target="../ink/ink1912.xml"/><Relationship Id="rId248" Type="http://schemas.openxmlformats.org/officeDocument/2006/relationships/image" Target="../media/image860.png"/><Relationship Id="rId12" Type="http://schemas.openxmlformats.org/officeDocument/2006/relationships/image" Target="../media/image741.png"/><Relationship Id="rId108" Type="http://schemas.openxmlformats.org/officeDocument/2006/relationships/image" Target="../media/image789.png"/><Relationship Id="rId315" Type="http://schemas.openxmlformats.org/officeDocument/2006/relationships/customXml" Target="../ink/ink1863.xml"/><Relationship Id="rId357" Type="http://schemas.openxmlformats.org/officeDocument/2006/relationships/customXml" Target="../ink/ink1884.xml"/><Relationship Id="rId54" Type="http://schemas.openxmlformats.org/officeDocument/2006/relationships/image" Target="../media/image762.png"/><Relationship Id="rId96" Type="http://schemas.openxmlformats.org/officeDocument/2006/relationships/image" Target="../media/image783.png"/><Relationship Id="rId161" Type="http://schemas.openxmlformats.org/officeDocument/2006/relationships/customXml" Target="../ink/ink1786.xml"/><Relationship Id="rId217" Type="http://schemas.openxmlformats.org/officeDocument/2006/relationships/customXml" Target="../ink/ink1814.xml"/><Relationship Id="rId399" Type="http://schemas.openxmlformats.org/officeDocument/2006/relationships/customXml" Target="../ink/ink1905.xml"/><Relationship Id="rId259" Type="http://schemas.openxmlformats.org/officeDocument/2006/relationships/customXml" Target="../ink/ink1835.xml"/><Relationship Id="rId23" Type="http://schemas.openxmlformats.org/officeDocument/2006/relationships/customXml" Target="../ink/ink1717.xml"/><Relationship Id="rId119" Type="http://schemas.openxmlformats.org/officeDocument/2006/relationships/customXml" Target="../ink/ink1765.xml"/><Relationship Id="rId270" Type="http://schemas.openxmlformats.org/officeDocument/2006/relationships/image" Target="../media/image871.png"/><Relationship Id="rId326" Type="http://schemas.openxmlformats.org/officeDocument/2006/relationships/image" Target="../media/image1870.png"/><Relationship Id="rId65" Type="http://schemas.openxmlformats.org/officeDocument/2006/relationships/customXml" Target="../ink/ink1738.xml"/><Relationship Id="rId130" Type="http://schemas.openxmlformats.org/officeDocument/2006/relationships/image" Target="../media/image801.png"/><Relationship Id="rId368" Type="http://schemas.openxmlformats.org/officeDocument/2006/relationships/image" Target="../media/image1891.png"/><Relationship Id="rId172" Type="http://schemas.openxmlformats.org/officeDocument/2006/relationships/image" Target="../media/image822.png"/><Relationship Id="rId228" Type="http://schemas.openxmlformats.org/officeDocument/2006/relationships/image" Target="../media/image850.png"/><Relationship Id="rId281" Type="http://schemas.openxmlformats.org/officeDocument/2006/relationships/customXml" Target="../ink/ink1846.xml"/><Relationship Id="rId337" Type="http://schemas.openxmlformats.org/officeDocument/2006/relationships/customXml" Target="../ink/ink1874.xml"/><Relationship Id="rId34" Type="http://schemas.openxmlformats.org/officeDocument/2006/relationships/image" Target="../media/image752.png"/><Relationship Id="rId76" Type="http://schemas.openxmlformats.org/officeDocument/2006/relationships/image" Target="../media/image773.png"/><Relationship Id="rId141" Type="http://schemas.openxmlformats.org/officeDocument/2006/relationships/customXml" Target="../ink/ink1776.xml"/><Relationship Id="rId379" Type="http://schemas.openxmlformats.org/officeDocument/2006/relationships/customXml" Target="../ink/ink1895.xml"/><Relationship Id="rId7" Type="http://schemas.openxmlformats.org/officeDocument/2006/relationships/customXml" Target="../ink/ink1709.xml"/><Relationship Id="rId183" Type="http://schemas.openxmlformats.org/officeDocument/2006/relationships/customXml" Target="../ink/ink1797.xml"/><Relationship Id="rId239" Type="http://schemas.openxmlformats.org/officeDocument/2006/relationships/customXml" Target="../ink/ink1825.xml"/><Relationship Id="rId390" Type="http://schemas.openxmlformats.org/officeDocument/2006/relationships/image" Target="../media/image1902.png"/><Relationship Id="rId404" Type="http://schemas.openxmlformats.org/officeDocument/2006/relationships/image" Target="../media/image1909.png"/><Relationship Id="rId250" Type="http://schemas.openxmlformats.org/officeDocument/2006/relationships/image" Target="../media/image861.png"/><Relationship Id="rId292" Type="http://schemas.openxmlformats.org/officeDocument/2006/relationships/image" Target="../media/image1704.png"/><Relationship Id="rId306" Type="http://schemas.openxmlformats.org/officeDocument/2006/relationships/image" Target="../media/image1860.png"/><Relationship Id="rId45" Type="http://schemas.openxmlformats.org/officeDocument/2006/relationships/customXml" Target="../ink/ink1728.xml"/><Relationship Id="rId87" Type="http://schemas.openxmlformats.org/officeDocument/2006/relationships/customXml" Target="../ink/ink1749.xml"/><Relationship Id="rId110" Type="http://schemas.openxmlformats.org/officeDocument/2006/relationships/image" Target="../media/image790.png"/><Relationship Id="rId348" Type="http://schemas.openxmlformats.org/officeDocument/2006/relationships/image" Target="../media/image1881.png"/><Relationship Id="rId152" Type="http://schemas.openxmlformats.org/officeDocument/2006/relationships/image" Target="../media/image812.png"/><Relationship Id="rId194" Type="http://schemas.openxmlformats.org/officeDocument/2006/relationships/image" Target="../media/image833.png"/><Relationship Id="rId208" Type="http://schemas.openxmlformats.org/officeDocument/2006/relationships/image" Target="../media/image840.png"/><Relationship Id="rId415" Type="http://schemas.openxmlformats.org/officeDocument/2006/relationships/customXml" Target="../ink/ink1913.xml"/><Relationship Id="rId261" Type="http://schemas.openxmlformats.org/officeDocument/2006/relationships/customXml" Target="../ink/ink1836.xml"/><Relationship Id="rId14" Type="http://schemas.openxmlformats.org/officeDocument/2006/relationships/image" Target="../media/image742.png"/><Relationship Id="rId56" Type="http://schemas.openxmlformats.org/officeDocument/2006/relationships/image" Target="../media/image763.png"/><Relationship Id="rId317" Type="http://schemas.openxmlformats.org/officeDocument/2006/relationships/customXml" Target="../ink/ink1864.xml"/><Relationship Id="rId359" Type="http://schemas.openxmlformats.org/officeDocument/2006/relationships/customXml" Target="../ink/ink1885.xml"/><Relationship Id="rId98" Type="http://schemas.openxmlformats.org/officeDocument/2006/relationships/image" Target="../media/image784.png"/><Relationship Id="rId121" Type="http://schemas.openxmlformats.org/officeDocument/2006/relationships/customXml" Target="../ink/ink1766.xml"/><Relationship Id="rId163" Type="http://schemas.openxmlformats.org/officeDocument/2006/relationships/customXml" Target="../ink/ink1787.xml"/><Relationship Id="rId219" Type="http://schemas.openxmlformats.org/officeDocument/2006/relationships/customXml" Target="../ink/ink1815.xml"/><Relationship Id="rId370" Type="http://schemas.openxmlformats.org/officeDocument/2006/relationships/image" Target="../media/image1892.png"/><Relationship Id="rId230" Type="http://schemas.openxmlformats.org/officeDocument/2006/relationships/image" Target="../media/image851.png"/><Relationship Id="rId25" Type="http://schemas.openxmlformats.org/officeDocument/2006/relationships/customXml" Target="../ink/ink1718.xml"/><Relationship Id="rId67" Type="http://schemas.openxmlformats.org/officeDocument/2006/relationships/customXml" Target="../ink/ink1739.xml"/><Relationship Id="rId272" Type="http://schemas.openxmlformats.org/officeDocument/2006/relationships/image" Target="../media/image872.png"/><Relationship Id="rId328" Type="http://schemas.openxmlformats.org/officeDocument/2006/relationships/image" Target="../media/image1871.png"/><Relationship Id="rId132" Type="http://schemas.openxmlformats.org/officeDocument/2006/relationships/image" Target="../media/image802.png"/><Relationship Id="rId174" Type="http://schemas.openxmlformats.org/officeDocument/2006/relationships/image" Target="../media/image823.png"/><Relationship Id="rId381" Type="http://schemas.openxmlformats.org/officeDocument/2006/relationships/customXml" Target="../ink/ink1896.xml"/><Relationship Id="rId241" Type="http://schemas.openxmlformats.org/officeDocument/2006/relationships/customXml" Target="../ink/ink1826.xml"/><Relationship Id="rId36" Type="http://schemas.openxmlformats.org/officeDocument/2006/relationships/image" Target="../media/image753.png"/><Relationship Id="rId283" Type="http://schemas.openxmlformats.org/officeDocument/2006/relationships/customXml" Target="../ink/ink1847.xml"/><Relationship Id="rId339" Type="http://schemas.openxmlformats.org/officeDocument/2006/relationships/customXml" Target="../ink/ink1875.xml"/><Relationship Id="rId78" Type="http://schemas.openxmlformats.org/officeDocument/2006/relationships/image" Target="../media/image774.png"/><Relationship Id="rId101" Type="http://schemas.openxmlformats.org/officeDocument/2006/relationships/customXml" Target="../ink/ink1756.xml"/><Relationship Id="rId143" Type="http://schemas.openxmlformats.org/officeDocument/2006/relationships/customXml" Target="../ink/ink1777.xml"/><Relationship Id="rId185" Type="http://schemas.openxmlformats.org/officeDocument/2006/relationships/customXml" Target="../ink/ink1798.xml"/><Relationship Id="rId350" Type="http://schemas.openxmlformats.org/officeDocument/2006/relationships/image" Target="../media/image1882.png"/><Relationship Id="rId406" Type="http://schemas.openxmlformats.org/officeDocument/2006/relationships/image" Target="../media/image1910.png"/><Relationship Id="rId9" Type="http://schemas.openxmlformats.org/officeDocument/2006/relationships/customXml" Target="../ink/ink1710.xml"/><Relationship Id="rId210" Type="http://schemas.openxmlformats.org/officeDocument/2006/relationships/image" Target="../media/image841.png"/><Relationship Id="rId392" Type="http://schemas.openxmlformats.org/officeDocument/2006/relationships/image" Target="../media/image1903.png"/><Relationship Id="rId252" Type="http://schemas.openxmlformats.org/officeDocument/2006/relationships/image" Target="../media/image862.png"/><Relationship Id="rId294" Type="http://schemas.openxmlformats.org/officeDocument/2006/relationships/image" Target="../media/image1705.png"/><Relationship Id="rId308" Type="http://schemas.openxmlformats.org/officeDocument/2006/relationships/image" Target="../media/image1861.png"/><Relationship Id="rId47" Type="http://schemas.openxmlformats.org/officeDocument/2006/relationships/customXml" Target="../ink/ink1729.xml"/><Relationship Id="rId89" Type="http://schemas.openxmlformats.org/officeDocument/2006/relationships/customXml" Target="../ink/ink1750.xml"/><Relationship Id="rId112" Type="http://schemas.openxmlformats.org/officeDocument/2006/relationships/image" Target="../media/image791.png"/><Relationship Id="rId154" Type="http://schemas.openxmlformats.org/officeDocument/2006/relationships/image" Target="../media/image813.png"/><Relationship Id="rId361" Type="http://schemas.openxmlformats.org/officeDocument/2006/relationships/customXml" Target="../ink/ink1886.xml"/><Relationship Id="rId196" Type="http://schemas.openxmlformats.org/officeDocument/2006/relationships/image" Target="../media/image834.png"/><Relationship Id="rId417" Type="http://schemas.openxmlformats.org/officeDocument/2006/relationships/customXml" Target="../ink/ink1914.xml"/><Relationship Id="rId16" Type="http://schemas.openxmlformats.org/officeDocument/2006/relationships/image" Target="../media/image743.png"/><Relationship Id="rId221" Type="http://schemas.openxmlformats.org/officeDocument/2006/relationships/customXml" Target="../ink/ink1816.xml"/><Relationship Id="rId263" Type="http://schemas.openxmlformats.org/officeDocument/2006/relationships/customXml" Target="../ink/ink1837.xml"/><Relationship Id="rId319" Type="http://schemas.openxmlformats.org/officeDocument/2006/relationships/customXml" Target="../ink/ink1865.xml"/><Relationship Id="rId58" Type="http://schemas.openxmlformats.org/officeDocument/2006/relationships/image" Target="../media/image764.png"/><Relationship Id="rId123" Type="http://schemas.openxmlformats.org/officeDocument/2006/relationships/customXml" Target="../ink/ink1767.xml"/><Relationship Id="rId330" Type="http://schemas.openxmlformats.org/officeDocument/2006/relationships/image" Target="../media/image1872.png"/><Relationship Id="rId165" Type="http://schemas.openxmlformats.org/officeDocument/2006/relationships/customXml" Target="../ink/ink1788.xml"/><Relationship Id="rId372" Type="http://schemas.openxmlformats.org/officeDocument/2006/relationships/image" Target="../media/image1893.png"/><Relationship Id="rId232" Type="http://schemas.openxmlformats.org/officeDocument/2006/relationships/image" Target="../media/image852.png"/><Relationship Id="rId274" Type="http://schemas.openxmlformats.org/officeDocument/2006/relationships/image" Target="../media/image873.png"/><Relationship Id="rId27" Type="http://schemas.openxmlformats.org/officeDocument/2006/relationships/customXml" Target="../ink/ink1719.xml"/><Relationship Id="rId69" Type="http://schemas.openxmlformats.org/officeDocument/2006/relationships/customXml" Target="../ink/ink1740.xml"/><Relationship Id="rId134" Type="http://schemas.openxmlformats.org/officeDocument/2006/relationships/image" Target="../media/image803.png"/><Relationship Id="rId80" Type="http://schemas.openxmlformats.org/officeDocument/2006/relationships/image" Target="../media/image775.png"/><Relationship Id="rId176" Type="http://schemas.openxmlformats.org/officeDocument/2006/relationships/image" Target="../media/image824.png"/><Relationship Id="rId341" Type="http://schemas.openxmlformats.org/officeDocument/2006/relationships/customXml" Target="../ink/ink1876.xml"/><Relationship Id="rId383" Type="http://schemas.openxmlformats.org/officeDocument/2006/relationships/customXml" Target="../ink/ink1897.xml"/><Relationship Id="rId201" Type="http://schemas.openxmlformats.org/officeDocument/2006/relationships/customXml" Target="../ink/ink1806.xml"/><Relationship Id="rId222" Type="http://schemas.openxmlformats.org/officeDocument/2006/relationships/image" Target="../media/image847.png"/><Relationship Id="rId243" Type="http://schemas.openxmlformats.org/officeDocument/2006/relationships/customXml" Target="../ink/ink1827.xml"/><Relationship Id="rId264" Type="http://schemas.openxmlformats.org/officeDocument/2006/relationships/image" Target="../media/image868.png"/><Relationship Id="rId285" Type="http://schemas.openxmlformats.org/officeDocument/2006/relationships/customXml" Target="../ink/ink1848.xml"/><Relationship Id="rId17" Type="http://schemas.openxmlformats.org/officeDocument/2006/relationships/customXml" Target="../ink/ink1714.xml"/><Relationship Id="rId38" Type="http://schemas.openxmlformats.org/officeDocument/2006/relationships/image" Target="../media/image754.png"/><Relationship Id="rId59" Type="http://schemas.openxmlformats.org/officeDocument/2006/relationships/customXml" Target="../ink/ink1735.xml"/><Relationship Id="rId103" Type="http://schemas.openxmlformats.org/officeDocument/2006/relationships/customXml" Target="../ink/ink1757.xml"/><Relationship Id="rId124" Type="http://schemas.openxmlformats.org/officeDocument/2006/relationships/image" Target="../media/image797.png"/><Relationship Id="rId310" Type="http://schemas.openxmlformats.org/officeDocument/2006/relationships/image" Target="../media/image1862.png"/><Relationship Id="rId70" Type="http://schemas.openxmlformats.org/officeDocument/2006/relationships/image" Target="../media/image770.png"/><Relationship Id="rId91" Type="http://schemas.openxmlformats.org/officeDocument/2006/relationships/customXml" Target="../ink/ink1751.xml"/><Relationship Id="rId145" Type="http://schemas.openxmlformats.org/officeDocument/2006/relationships/customXml" Target="../ink/ink1778.xml"/><Relationship Id="rId166" Type="http://schemas.openxmlformats.org/officeDocument/2006/relationships/image" Target="../media/image819.png"/><Relationship Id="rId187" Type="http://schemas.openxmlformats.org/officeDocument/2006/relationships/customXml" Target="../ink/ink1799.xml"/><Relationship Id="rId331" Type="http://schemas.openxmlformats.org/officeDocument/2006/relationships/customXml" Target="../ink/ink1871.xml"/><Relationship Id="rId352" Type="http://schemas.openxmlformats.org/officeDocument/2006/relationships/image" Target="../media/image1883.png"/><Relationship Id="rId373" Type="http://schemas.openxmlformats.org/officeDocument/2006/relationships/customXml" Target="../ink/ink1892.xml"/><Relationship Id="rId394" Type="http://schemas.openxmlformats.org/officeDocument/2006/relationships/image" Target="../media/image1904.png"/><Relationship Id="rId408" Type="http://schemas.openxmlformats.org/officeDocument/2006/relationships/image" Target="../media/image1911.png"/><Relationship Id="rId1" Type="http://schemas.openxmlformats.org/officeDocument/2006/relationships/slideLayout" Target="../slideLayouts/slideLayout7.xml"/><Relationship Id="rId212" Type="http://schemas.openxmlformats.org/officeDocument/2006/relationships/image" Target="../media/image842.png"/><Relationship Id="rId233" Type="http://schemas.openxmlformats.org/officeDocument/2006/relationships/customXml" Target="../ink/ink1822.xml"/><Relationship Id="rId254" Type="http://schemas.openxmlformats.org/officeDocument/2006/relationships/image" Target="../media/image863.png"/><Relationship Id="rId28" Type="http://schemas.openxmlformats.org/officeDocument/2006/relationships/image" Target="../media/image749.png"/><Relationship Id="rId49" Type="http://schemas.openxmlformats.org/officeDocument/2006/relationships/customXml" Target="../ink/ink1730.xml"/><Relationship Id="rId114" Type="http://schemas.openxmlformats.org/officeDocument/2006/relationships/image" Target="../media/image792.png"/><Relationship Id="rId275" Type="http://schemas.openxmlformats.org/officeDocument/2006/relationships/customXml" Target="../ink/ink1843.xml"/><Relationship Id="rId296" Type="http://schemas.openxmlformats.org/officeDocument/2006/relationships/image" Target="../media/image1855.png"/><Relationship Id="rId300" Type="http://schemas.openxmlformats.org/officeDocument/2006/relationships/image" Target="../media/image1857.png"/><Relationship Id="rId60" Type="http://schemas.openxmlformats.org/officeDocument/2006/relationships/image" Target="../media/image765.png"/><Relationship Id="rId81" Type="http://schemas.openxmlformats.org/officeDocument/2006/relationships/customXml" Target="../ink/ink1746.xml"/><Relationship Id="rId135" Type="http://schemas.openxmlformats.org/officeDocument/2006/relationships/customXml" Target="../ink/ink1773.xml"/><Relationship Id="rId156" Type="http://schemas.openxmlformats.org/officeDocument/2006/relationships/image" Target="../media/image814.png"/><Relationship Id="rId177" Type="http://schemas.openxmlformats.org/officeDocument/2006/relationships/customXml" Target="../ink/ink1794.xml"/><Relationship Id="rId198" Type="http://schemas.openxmlformats.org/officeDocument/2006/relationships/image" Target="../media/image835.png"/><Relationship Id="rId321" Type="http://schemas.openxmlformats.org/officeDocument/2006/relationships/customXml" Target="../ink/ink1866.xml"/><Relationship Id="rId342" Type="http://schemas.openxmlformats.org/officeDocument/2006/relationships/image" Target="../media/image1878.png"/><Relationship Id="rId363" Type="http://schemas.openxmlformats.org/officeDocument/2006/relationships/customXml" Target="../ink/ink1887.xml"/><Relationship Id="rId384" Type="http://schemas.openxmlformats.org/officeDocument/2006/relationships/image" Target="../media/image1899.png"/><Relationship Id="rId202" Type="http://schemas.openxmlformats.org/officeDocument/2006/relationships/image" Target="../media/image837.png"/><Relationship Id="rId223" Type="http://schemas.openxmlformats.org/officeDocument/2006/relationships/customXml" Target="../ink/ink1817.xml"/><Relationship Id="rId244" Type="http://schemas.openxmlformats.org/officeDocument/2006/relationships/image" Target="../media/image858.png"/><Relationship Id="rId18" Type="http://schemas.openxmlformats.org/officeDocument/2006/relationships/image" Target="../media/image744.png"/><Relationship Id="rId39" Type="http://schemas.openxmlformats.org/officeDocument/2006/relationships/customXml" Target="../ink/ink1725.xml"/><Relationship Id="rId265" Type="http://schemas.openxmlformats.org/officeDocument/2006/relationships/customXml" Target="../ink/ink1838.xml"/><Relationship Id="rId286" Type="http://schemas.openxmlformats.org/officeDocument/2006/relationships/image" Target="../media/image1584.png"/><Relationship Id="rId50" Type="http://schemas.openxmlformats.org/officeDocument/2006/relationships/image" Target="../media/image760.png"/><Relationship Id="rId104" Type="http://schemas.openxmlformats.org/officeDocument/2006/relationships/image" Target="../media/image787.png"/><Relationship Id="rId125" Type="http://schemas.openxmlformats.org/officeDocument/2006/relationships/customXml" Target="../ink/ink1768.xml"/><Relationship Id="rId146" Type="http://schemas.openxmlformats.org/officeDocument/2006/relationships/image" Target="../media/image809.png"/><Relationship Id="rId167" Type="http://schemas.openxmlformats.org/officeDocument/2006/relationships/customXml" Target="../ink/ink1789.xml"/><Relationship Id="rId188" Type="http://schemas.openxmlformats.org/officeDocument/2006/relationships/image" Target="../media/image830.png"/><Relationship Id="rId311" Type="http://schemas.openxmlformats.org/officeDocument/2006/relationships/customXml" Target="../ink/ink1861.xml"/><Relationship Id="rId332" Type="http://schemas.openxmlformats.org/officeDocument/2006/relationships/image" Target="../media/image1873.png"/><Relationship Id="rId353" Type="http://schemas.openxmlformats.org/officeDocument/2006/relationships/customXml" Target="../ink/ink1882.xml"/><Relationship Id="rId374" Type="http://schemas.openxmlformats.org/officeDocument/2006/relationships/image" Target="../media/image1894.png"/><Relationship Id="rId395" Type="http://schemas.openxmlformats.org/officeDocument/2006/relationships/customXml" Target="../ink/ink1903.xml"/><Relationship Id="rId409" Type="http://schemas.openxmlformats.org/officeDocument/2006/relationships/customXml" Target="../ink/ink1910.xml"/><Relationship Id="rId71" Type="http://schemas.openxmlformats.org/officeDocument/2006/relationships/customXml" Target="../ink/ink1741.xml"/><Relationship Id="rId92" Type="http://schemas.openxmlformats.org/officeDocument/2006/relationships/image" Target="../media/image781.png"/><Relationship Id="rId213" Type="http://schemas.openxmlformats.org/officeDocument/2006/relationships/customXml" Target="../ink/ink1812.xml"/><Relationship Id="rId234" Type="http://schemas.openxmlformats.org/officeDocument/2006/relationships/image" Target="../media/image853.png"/><Relationship Id="rId2" Type="http://schemas.openxmlformats.org/officeDocument/2006/relationships/notesSlide" Target="../notesSlides/notesSlide20.xml"/><Relationship Id="rId29" Type="http://schemas.openxmlformats.org/officeDocument/2006/relationships/customXml" Target="../ink/ink1720.xml"/><Relationship Id="rId255" Type="http://schemas.openxmlformats.org/officeDocument/2006/relationships/customXml" Target="../ink/ink1833.xml"/><Relationship Id="rId276" Type="http://schemas.openxmlformats.org/officeDocument/2006/relationships/image" Target="../media/image874.png"/><Relationship Id="rId297" Type="http://schemas.openxmlformats.org/officeDocument/2006/relationships/customXml" Target="../ink/ink1854.xml"/><Relationship Id="rId40" Type="http://schemas.openxmlformats.org/officeDocument/2006/relationships/image" Target="../media/image755.png"/><Relationship Id="rId115" Type="http://schemas.openxmlformats.org/officeDocument/2006/relationships/customXml" Target="../ink/ink1763.xml"/><Relationship Id="rId136" Type="http://schemas.openxmlformats.org/officeDocument/2006/relationships/image" Target="../media/image804.png"/><Relationship Id="rId157" Type="http://schemas.openxmlformats.org/officeDocument/2006/relationships/customXml" Target="../ink/ink1784.xml"/><Relationship Id="rId178" Type="http://schemas.openxmlformats.org/officeDocument/2006/relationships/image" Target="../media/image825.png"/><Relationship Id="rId301" Type="http://schemas.openxmlformats.org/officeDocument/2006/relationships/customXml" Target="../ink/ink1856.xml"/><Relationship Id="rId322" Type="http://schemas.openxmlformats.org/officeDocument/2006/relationships/image" Target="../media/image1868.png"/><Relationship Id="rId343" Type="http://schemas.openxmlformats.org/officeDocument/2006/relationships/customXml" Target="../ink/ink1877.xml"/><Relationship Id="rId364" Type="http://schemas.openxmlformats.org/officeDocument/2006/relationships/image" Target="../media/image1889.png"/><Relationship Id="rId61" Type="http://schemas.openxmlformats.org/officeDocument/2006/relationships/customXml" Target="../ink/ink1736.xml"/><Relationship Id="rId82" Type="http://schemas.openxmlformats.org/officeDocument/2006/relationships/image" Target="../media/image776.png"/><Relationship Id="rId199" Type="http://schemas.openxmlformats.org/officeDocument/2006/relationships/customXml" Target="../ink/ink1805.xml"/><Relationship Id="rId203" Type="http://schemas.openxmlformats.org/officeDocument/2006/relationships/customXml" Target="../ink/ink1807.xml"/><Relationship Id="rId385" Type="http://schemas.openxmlformats.org/officeDocument/2006/relationships/customXml" Target="../ink/ink1898.xml"/><Relationship Id="rId19" Type="http://schemas.openxmlformats.org/officeDocument/2006/relationships/customXml" Target="../ink/ink1715.xml"/><Relationship Id="rId224" Type="http://schemas.openxmlformats.org/officeDocument/2006/relationships/image" Target="../media/image848.png"/><Relationship Id="rId245" Type="http://schemas.openxmlformats.org/officeDocument/2006/relationships/customXml" Target="../ink/ink1828.xml"/><Relationship Id="rId266" Type="http://schemas.openxmlformats.org/officeDocument/2006/relationships/image" Target="../media/image869.png"/><Relationship Id="rId287" Type="http://schemas.openxmlformats.org/officeDocument/2006/relationships/customXml" Target="../ink/ink1849.xml"/><Relationship Id="rId410" Type="http://schemas.openxmlformats.org/officeDocument/2006/relationships/image" Target="../media/image1912.png"/><Relationship Id="rId30" Type="http://schemas.openxmlformats.org/officeDocument/2006/relationships/image" Target="../media/image750.png"/><Relationship Id="rId105" Type="http://schemas.openxmlformats.org/officeDocument/2006/relationships/customXml" Target="../ink/ink1758.xml"/><Relationship Id="rId126" Type="http://schemas.openxmlformats.org/officeDocument/2006/relationships/image" Target="../media/image799.png"/><Relationship Id="rId147" Type="http://schemas.openxmlformats.org/officeDocument/2006/relationships/customXml" Target="../ink/ink1779.xml"/><Relationship Id="rId168" Type="http://schemas.openxmlformats.org/officeDocument/2006/relationships/image" Target="../media/image820.png"/><Relationship Id="rId312" Type="http://schemas.openxmlformats.org/officeDocument/2006/relationships/image" Target="../media/image1863.png"/><Relationship Id="rId333" Type="http://schemas.openxmlformats.org/officeDocument/2006/relationships/customXml" Target="../ink/ink1872.xml"/><Relationship Id="rId354" Type="http://schemas.openxmlformats.org/officeDocument/2006/relationships/image" Target="../media/image1884.png"/><Relationship Id="rId51" Type="http://schemas.openxmlformats.org/officeDocument/2006/relationships/customXml" Target="../ink/ink1731.xml"/><Relationship Id="rId72" Type="http://schemas.openxmlformats.org/officeDocument/2006/relationships/image" Target="../media/image771.png"/><Relationship Id="rId93" Type="http://schemas.openxmlformats.org/officeDocument/2006/relationships/customXml" Target="../ink/ink1752.xml"/><Relationship Id="rId189" Type="http://schemas.openxmlformats.org/officeDocument/2006/relationships/customXml" Target="../ink/ink1800.xml"/><Relationship Id="rId375" Type="http://schemas.openxmlformats.org/officeDocument/2006/relationships/customXml" Target="../ink/ink1893.xml"/><Relationship Id="rId396" Type="http://schemas.openxmlformats.org/officeDocument/2006/relationships/image" Target="../media/image1905.png"/><Relationship Id="rId3" Type="http://schemas.openxmlformats.org/officeDocument/2006/relationships/customXml" Target="../ink/ink1707.xml"/><Relationship Id="rId214" Type="http://schemas.openxmlformats.org/officeDocument/2006/relationships/image" Target="../media/image843.png"/><Relationship Id="rId235" Type="http://schemas.openxmlformats.org/officeDocument/2006/relationships/customXml" Target="../ink/ink1823.xml"/><Relationship Id="rId256" Type="http://schemas.openxmlformats.org/officeDocument/2006/relationships/image" Target="../media/image864.png"/><Relationship Id="rId277" Type="http://schemas.openxmlformats.org/officeDocument/2006/relationships/customXml" Target="../ink/ink1844.xml"/><Relationship Id="rId298" Type="http://schemas.openxmlformats.org/officeDocument/2006/relationships/image" Target="../media/image1856.png"/><Relationship Id="rId400" Type="http://schemas.openxmlformats.org/officeDocument/2006/relationships/image" Target="../media/image1907.png"/><Relationship Id="rId116" Type="http://schemas.openxmlformats.org/officeDocument/2006/relationships/image" Target="../media/image793.png"/><Relationship Id="rId137" Type="http://schemas.openxmlformats.org/officeDocument/2006/relationships/customXml" Target="../ink/ink1774.xml"/><Relationship Id="rId158" Type="http://schemas.openxmlformats.org/officeDocument/2006/relationships/image" Target="../media/image815.png"/><Relationship Id="rId302" Type="http://schemas.openxmlformats.org/officeDocument/2006/relationships/image" Target="../media/image1858.png"/><Relationship Id="rId323" Type="http://schemas.openxmlformats.org/officeDocument/2006/relationships/customXml" Target="../ink/ink1867.xml"/><Relationship Id="rId344" Type="http://schemas.openxmlformats.org/officeDocument/2006/relationships/image" Target="../media/image1879.png"/><Relationship Id="rId20" Type="http://schemas.openxmlformats.org/officeDocument/2006/relationships/image" Target="../media/image745.png"/><Relationship Id="rId41" Type="http://schemas.openxmlformats.org/officeDocument/2006/relationships/customXml" Target="../ink/ink1726.xml"/><Relationship Id="rId62" Type="http://schemas.openxmlformats.org/officeDocument/2006/relationships/image" Target="../media/image766.png"/><Relationship Id="rId83" Type="http://schemas.openxmlformats.org/officeDocument/2006/relationships/customXml" Target="../ink/ink1747.xml"/><Relationship Id="rId179" Type="http://schemas.openxmlformats.org/officeDocument/2006/relationships/customXml" Target="../ink/ink1795.xml"/><Relationship Id="rId365" Type="http://schemas.openxmlformats.org/officeDocument/2006/relationships/customXml" Target="../ink/ink1888.xml"/><Relationship Id="rId386" Type="http://schemas.openxmlformats.org/officeDocument/2006/relationships/image" Target="../media/image1900.png"/><Relationship Id="rId190" Type="http://schemas.openxmlformats.org/officeDocument/2006/relationships/image" Target="../media/image831.png"/><Relationship Id="rId204" Type="http://schemas.openxmlformats.org/officeDocument/2006/relationships/image" Target="../media/image838.png"/><Relationship Id="rId225" Type="http://schemas.openxmlformats.org/officeDocument/2006/relationships/customXml" Target="../ink/ink1818.xml"/><Relationship Id="rId246" Type="http://schemas.openxmlformats.org/officeDocument/2006/relationships/image" Target="../media/image859.png"/><Relationship Id="rId267" Type="http://schemas.openxmlformats.org/officeDocument/2006/relationships/customXml" Target="../ink/ink1839.xml"/><Relationship Id="rId288" Type="http://schemas.openxmlformats.org/officeDocument/2006/relationships/image" Target="../media/image1702.png"/><Relationship Id="rId411" Type="http://schemas.openxmlformats.org/officeDocument/2006/relationships/customXml" Target="../ink/ink1911.xml"/><Relationship Id="rId106" Type="http://schemas.openxmlformats.org/officeDocument/2006/relationships/image" Target="../media/image788.png"/><Relationship Id="rId127" Type="http://schemas.openxmlformats.org/officeDocument/2006/relationships/customXml" Target="../ink/ink1769.xml"/><Relationship Id="rId313" Type="http://schemas.openxmlformats.org/officeDocument/2006/relationships/customXml" Target="../ink/ink1862.xml"/><Relationship Id="rId10" Type="http://schemas.openxmlformats.org/officeDocument/2006/relationships/image" Target="../media/image740.png"/><Relationship Id="rId31" Type="http://schemas.openxmlformats.org/officeDocument/2006/relationships/customXml" Target="../ink/ink1721.xml"/><Relationship Id="rId52" Type="http://schemas.openxmlformats.org/officeDocument/2006/relationships/image" Target="../media/image761.png"/><Relationship Id="rId73" Type="http://schemas.openxmlformats.org/officeDocument/2006/relationships/customXml" Target="../ink/ink1742.xml"/><Relationship Id="rId94" Type="http://schemas.openxmlformats.org/officeDocument/2006/relationships/image" Target="../media/image782.png"/><Relationship Id="rId148" Type="http://schemas.openxmlformats.org/officeDocument/2006/relationships/image" Target="../media/image810.png"/><Relationship Id="rId169" Type="http://schemas.openxmlformats.org/officeDocument/2006/relationships/customXml" Target="../ink/ink1790.xml"/><Relationship Id="rId334" Type="http://schemas.openxmlformats.org/officeDocument/2006/relationships/image" Target="../media/image1874.png"/><Relationship Id="rId355" Type="http://schemas.openxmlformats.org/officeDocument/2006/relationships/customXml" Target="../ink/ink1883.xml"/><Relationship Id="rId376" Type="http://schemas.openxmlformats.org/officeDocument/2006/relationships/image" Target="../media/image1895.png"/><Relationship Id="rId397" Type="http://schemas.openxmlformats.org/officeDocument/2006/relationships/customXml" Target="../ink/ink1904.xml"/><Relationship Id="rId4" Type="http://schemas.openxmlformats.org/officeDocument/2006/relationships/image" Target="../media/image737.png"/><Relationship Id="rId180" Type="http://schemas.openxmlformats.org/officeDocument/2006/relationships/image" Target="../media/image826.png"/><Relationship Id="rId215" Type="http://schemas.openxmlformats.org/officeDocument/2006/relationships/customXml" Target="../ink/ink1813.xml"/><Relationship Id="rId236" Type="http://schemas.openxmlformats.org/officeDocument/2006/relationships/image" Target="../media/image854.png"/><Relationship Id="rId257" Type="http://schemas.openxmlformats.org/officeDocument/2006/relationships/customXml" Target="../ink/ink1834.xml"/><Relationship Id="rId278" Type="http://schemas.openxmlformats.org/officeDocument/2006/relationships/image" Target="../media/image878.png"/><Relationship Id="rId401" Type="http://schemas.openxmlformats.org/officeDocument/2006/relationships/customXml" Target="../ink/ink1906.xml"/><Relationship Id="rId303" Type="http://schemas.openxmlformats.org/officeDocument/2006/relationships/customXml" Target="../ink/ink1857.xml"/><Relationship Id="rId42" Type="http://schemas.openxmlformats.org/officeDocument/2006/relationships/image" Target="../media/image756.png"/><Relationship Id="rId84" Type="http://schemas.openxmlformats.org/officeDocument/2006/relationships/image" Target="../media/image777.png"/><Relationship Id="rId138" Type="http://schemas.openxmlformats.org/officeDocument/2006/relationships/image" Target="../media/image805.png"/><Relationship Id="rId345" Type="http://schemas.openxmlformats.org/officeDocument/2006/relationships/customXml" Target="../ink/ink1878.xml"/><Relationship Id="rId387" Type="http://schemas.openxmlformats.org/officeDocument/2006/relationships/customXml" Target="../ink/ink1899.xml"/><Relationship Id="rId191" Type="http://schemas.openxmlformats.org/officeDocument/2006/relationships/customXml" Target="../ink/ink1801.xml"/><Relationship Id="rId205" Type="http://schemas.openxmlformats.org/officeDocument/2006/relationships/customXml" Target="../ink/ink1808.xml"/><Relationship Id="rId247" Type="http://schemas.openxmlformats.org/officeDocument/2006/relationships/customXml" Target="../ink/ink1829.xml"/><Relationship Id="rId412" Type="http://schemas.openxmlformats.org/officeDocument/2006/relationships/image" Target="../media/image1913.png"/><Relationship Id="rId107" Type="http://schemas.openxmlformats.org/officeDocument/2006/relationships/customXml" Target="../ink/ink1759.xml"/><Relationship Id="rId289" Type="http://schemas.openxmlformats.org/officeDocument/2006/relationships/customXml" Target="../ink/ink1850.xml"/><Relationship Id="rId11" Type="http://schemas.openxmlformats.org/officeDocument/2006/relationships/customXml" Target="../ink/ink1711.xml"/><Relationship Id="rId53" Type="http://schemas.openxmlformats.org/officeDocument/2006/relationships/customXml" Target="../ink/ink1732.xml"/><Relationship Id="rId149" Type="http://schemas.openxmlformats.org/officeDocument/2006/relationships/customXml" Target="../ink/ink1780.xml"/><Relationship Id="rId314" Type="http://schemas.openxmlformats.org/officeDocument/2006/relationships/image" Target="../media/image1864.png"/><Relationship Id="rId356" Type="http://schemas.openxmlformats.org/officeDocument/2006/relationships/image" Target="../media/image1885.png"/><Relationship Id="rId398" Type="http://schemas.openxmlformats.org/officeDocument/2006/relationships/image" Target="../media/image1906.png"/><Relationship Id="rId95" Type="http://schemas.openxmlformats.org/officeDocument/2006/relationships/customXml" Target="../ink/ink1753.xml"/><Relationship Id="rId160" Type="http://schemas.openxmlformats.org/officeDocument/2006/relationships/image" Target="../media/image816.png"/><Relationship Id="rId216" Type="http://schemas.openxmlformats.org/officeDocument/2006/relationships/image" Target="../media/image844.png"/><Relationship Id="rId258" Type="http://schemas.openxmlformats.org/officeDocument/2006/relationships/image" Target="../media/image865.png"/><Relationship Id="rId22" Type="http://schemas.openxmlformats.org/officeDocument/2006/relationships/image" Target="../media/image746.png"/><Relationship Id="rId64" Type="http://schemas.openxmlformats.org/officeDocument/2006/relationships/image" Target="../media/image767.png"/><Relationship Id="rId118" Type="http://schemas.openxmlformats.org/officeDocument/2006/relationships/image" Target="../media/image794.png"/><Relationship Id="rId325" Type="http://schemas.openxmlformats.org/officeDocument/2006/relationships/customXml" Target="../ink/ink1868.xml"/><Relationship Id="rId367" Type="http://schemas.openxmlformats.org/officeDocument/2006/relationships/customXml" Target="../ink/ink1889.xml"/><Relationship Id="rId171" Type="http://schemas.openxmlformats.org/officeDocument/2006/relationships/customXml" Target="../ink/ink1791.xml"/><Relationship Id="rId227" Type="http://schemas.openxmlformats.org/officeDocument/2006/relationships/customXml" Target="../ink/ink1819.xml"/><Relationship Id="rId269" Type="http://schemas.openxmlformats.org/officeDocument/2006/relationships/customXml" Target="../ink/ink1840.xml"/><Relationship Id="rId33" Type="http://schemas.openxmlformats.org/officeDocument/2006/relationships/customXml" Target="../ink/ink1722.xml"/><Relationship Id="rId129" Type="http://schemas.openxmlformats.org/officeDocument/2006/relationships/customXml" Target="../ink/ink1770.xml"/><Relationship Id="rId280" Type="http://schemas.openxmlformats.org/officeDocument/2006/relationships/image" Target="../media/image1502.png"/><Relationship Id="rId336" Type="http://schemas.openxmlformats.org/officeDocument/2006/relationships/image" Target="../media/image1875.png"/><Relationship Id="rId75" Type="http://schemas.openxmlformats.org/officeDocument/2006/relationships/customXml" Target="../ink/ink1743.xml"/><Relationship Id="rId140" Type="http://schemas.openxmlformats.org/officeDocument/2006/relationships/image" Target="../media/image806.png"/><Relationship Id="rId182" Type="http://schemas.openxmlformats.org/officeDocument/2006/relationships/image" Target="../media/image827.png"/><Relationship Id="rId378" Type="http://schemas.openxmlformats.org/officeDocument/2006/relationships/image" Target="../media/image1896.png"/><Relationship Id="rId403" Type="http://schemas.openxmlformats.org/officeDocument/2006/relationships/customXml" Target="../ink/ink1907.xml"/><Relationship Id="rId6" Type="http://schemas.openxmlformats.org/officeDocument/2006/relationships/image" Target="../media/image738.png"/><Relationship Id="rId238" Type="http://schemas.openxmlformats.org/officeDocument/2006/relationships/image" Target="../media/image855.png"/><Relationship Id="rId291" Type="http://schemas.openxmlformats.org/officeDocument/2006/relationships/customXml" Target="../ink/ink1851.xml"/><Relationship Id="rId305" Type="http://schemas.openxmlformats.org/officeDocument/2006/relationships/customXml" Target="../ink/ink1858.xml"/><Relationship Id="rId347" Type="http://schemas.openxmlformats.org/officeDocument/2006/relationships/customXml" Target="../ink/ink1879.xml"/><Relationship Id="rId44" Type="http://schemas.openxmlformats.org/officeDocument/2006/relationships/image" Target="../media/image757.png"/><Relationship Id="rId86" Type="http://schemas.openxmlformats.org/officeDocument/2006/relationships/image" Target="../media/image778.png"/><Relationship Id="rId151" Type="http://schemas.openxmlformats.org/officeDocument/2006/relationships/customXml" Target="../ink/ink1781.xml"/><Relationship Id="rId389" Type="http://schemas.openxmlformats.org/officeDocument/2006/relationships/customXml" Target="../ink/ink1900.xml"/><Relationship Id="rId193" Type="http://schemas.openxmlformats.org/officeDocument/2006/relationships/customXml" Target="../ink/ink1802.xml"/><Relationship Id="rId207" Type="http://schemas.openxmlformats.org/officeDocument/2006/relationships/customXml" Target="../ink/ink1809.xml"/><Relationship Id="rId249" Type="http://schemas.openxmlformats.org/officeDocument/2006/relationships/customXml" Target="../ink/ink1830.xml"/><Relationship Id="rId414" Type="http://schemas.openxmlformats.org/officeDocument/2006/relationships/image" Target="../media/image1914.png"/><Relationship Id="rId13" Type="http://schemas.openxmlformats.org/officeDocument/2006/relationships/customXml" Target="../ink/ink1712.xml"/><Relationship Id="rId109" Type="http://schemas.openxmlformats.org/officeDocument/2006/relationships/customXml" Target="../ink/ink1760.xml"/><Relationship Id="rId260" Type="http://schemas.openxmlformats.org/officeDocument/2006/relationships/image" Target="../media/image866.png"/><Relationship Id="rId316" Type="http://schemas.openxmlformats.org/officeDocument/2006/relationships/image" Target="../media/image1865.png"/><Relationship Id="rId55" Type="http://schemas.openxmlformats.org/officeDocument/2006/relationships/customXml" Target="../ink/ink1733.xml"/><Relationship Id="rId97" Type="http://schemas.openxmlformats.org/officeDocument/2006/relationships/customXml" Target="../ink/ink1754.xml"/><Relationship Id="rId120" Type="http://schemas.openxmlformats.org/officeDocument/2006/relationships/image" Target="../media/image795.png"/><Relationship Id="rId358" Type="http://schemas.openxmlformats.org/officeDocument/2006/relationships/image" Target="../media/image1886.png"/><Relationship Id="rId162" Type="http://schemas.openxmlformats.org/officeDocument/2006/relationships/image" Target="../media/image817.png"/><Relationship Id="rId218" Type="http://schemas.openxmlformats.org/officeDocument/2006/relationships/image" Target="../media/image845.png"/><Relationship Id="rId271" Type="http://schemas.openxmlformats.org/officeDocument/2006/relationships/customXml" Target="../ink/ink1841.xml"/><Relationship Id="rId24" Type="http://schemas.openxmlformats.org/officeDocument/2006/relationships/image" Target="../media/image747.png"/><Relationship Id="rId66" Type="http://schemas.openxmlformats.org/officeDocument/2006/relationships/image" Target="../media/image768.png"/><Relationship Id="rId131" Type="http://schemas.openxmlformats.org/officeDocument/2006/relationships/customXml" Target="../ink/ink1771.xml"/><Relationship Id="rId327" Type="http://schemas.openxmlformats.org/officeDocument/2006/relationships/customXml" Target="../ink/ink1869.xml"/><Relationship Id="rId369" Type="http://schemas.openxmlformats.org/officeDocument/2006/relationships/customXml" Target="../ink/ink1890.xml"/><Relationship Id="rId173" Type="http://schemas.openxmlformats.org/officeDocument/2006/relationships/customXml" Target="../ink/ink1792.xml"/><Relationship Id="rId229" Type="http://schemas.openxmlformats.org/officeDocument/2006/relationships/customXml" Target="../ink/ink1820.xml"/><Relationship Id="rId380" Type="http://schemas.openxmlformats.org/officeDocument/2006/relationships/image" Target="../media/image1897.png"/><Relationship Id="rId240" Type="http://schemas.openxmlformats.org/officeDocument/2006/relationships/image" Target="../media/image856.png"/><Relationship Id="rId35" Type="http://schemas.openxmlformats.org/officeDocument/2006/relationships/customXml" Target="../ink/ink1723.xml"/><Relationship Id="rId77" Type="http://schemas.openxmlformats.org/officeDocument/2006/relationships/customXml" Target="../ink/ink1744.xml"/><Relationship Id="rId100" Type="http://schemas.openxmlformats.org/officeDocument/2006/relationships/image" Target="../media/image785.png"/><Relationship Id="rId282" Type="http://schemas.openxmlformats.org/officeDocument/2006/relationships/image" Target="../media/image1522.png"/><Relationship Id="rId338" Type="http://schemas.openxmlformats.org/officeDocument/2006/relationships/image" Target="../media/image1876.png"/><Relationship Id="rId8" Type="http://schemas.openxmlformats.org/officeDocument/2006/relationships/image" Target="../media/image739.png"/><Relationship Id="rId142" Type="http://schemas.openxmlformats.org/officeDocument/2006/relationships/image" Target="../media/image807.png"/><Relationship Id="rId184" Type="http://schemas.openxmlformats.org/officeDocument/2006/relationships/image" Target="../media/image828.png"/><Relationship Id="rId391" Type="http://schemas.openxmlformats.org/officeDocument/2006/relationships/customXml" Target="../ink/ink1901.xml"/><Relationship Id="rId405" Type="http://schemas.openxmlformats.org/officeDocument/2006/relationships/customXml" Target="../ink/ink1908.xml"/><Relationship Id="rId251" Type="http://schemas.openxmlformats.org/officeDocument/2006/relationships/customXml" Target="../ink/ink1831.xml"/><Relationship Id="rId46" Type="http://schemas.openxmlformats.org/officeDocument/2006/relationships/image" Target="../media/image758.png"/><Relationship Id="rId293" Type="http://schemas.openxmlformats.org/officeDocument/2006/relationships/customXml" Target="../ink/ink1852.xml"/><Relationship Id="rId307" Type="http://schemas.openxmlformats.org/officeDocument/2006/relationships/customXml" Target="../ink/ink1859.xml"/><Relationship Id="rId349" Type="http://schemas.openxmlformats.org/officeDocument/2006/relationships/customXml" Target="../ink/ink1880.xml"/><Relationship Id="rId88" Type="http://schemas.openxmlformats.org/officeDocument/2006/relationships/image" Target="../media/image779.png"/><Relationship Id="rId111" Type="http://schemas.openxmlformats.org/officeDocument/2006/relationships/customXml" Target="../ink/ink1761.xml"/><Relationship Id="rId153" Type="http://schemas.openxmlformats.org/officeDocument/2006/relationships/customXml" Target="../ink/ink1782.xml"/><Relationship Id="rId195" Type="http://schemas.openxmlformats.org/officeDocument/2006/relationships/customXml" Target="../ink/ink1803.xml"/><Relationship Id="rId209" Type="http://schemas.openxmlformats.org/officeDocument/2006/relationships/customXml" Target="../ink/ink1810.xml"/><Relationship Id="rId360" Type="http://schemas.openxmlformats.org/officeDocument/2006/relationships/image" Target="../media/image1887.png"/><Relationship Id="rId416" Type="http://schemas.openxmlformats.org/officeDocument/2006/relationships/image" Target="../media/image1915.png"/><Relationship Id="rId220" Type="http://schemas.openxmlformats.org/officeDocument/2006/relationships/image" Target="../media/image846.png"/><Relationship Id="rId15" Type="http://schemas.openxmlformats.org/officeDocument/2006/relationships/customXml" Target="../ink/ink1713.xml"/><Relationship Id="rId57" Type="http://schemas.openxmlformats.org/officeDocument/2006/relationships/customXml" Target="../ink/ink1734.xml"/><Relationship Id="rId262" Type="http://schemas.openxmlformats.org/officeDocument/2006/relationships/image" Target="../media/image867.png"/><Relationship Id="rId318" Type="http://schemas.openxmlformats.org/officeDocument/2006/relationships/image" Target="../media/image1866.png"/><Relationship Id="rId99" Type="http://schemas.openxmlformats.org/officeDocument/2006/relationships/customXml" Target="../ink/ink1755.xml"/><Relationship Id="rId122" Type="http://schemas.openxmlformats.org/officeDocument/2006/relationships/image" Target="../media/image796.png"/><Relationship Id="rId164" Type="http://schemas.openxmlformats.org/officeDocument/2006/relationships/image" Target="../media/image818.png"/><Relationship Id="rId371" Type="http://schemas.openxmlformats.org/officeDocument/2006/relationships/customXml" Target="../ink/ink1891.xml"/><Relationship Id="rId26" Type="http://schemas.openxmlformats.org/officeDocument/2006/relationships/image" Target="../media/image748.png"/><Relationship Id="rId231" Type="http://schemas.openxmlformats.org/officeDocument/2006/relationships/customXml" Target="../ink/ink1821.xml"/><Relationship Id="rId273" Type="http://schemas.openxmlformats.org/officeDocument/2006/relationships/customXml" Target="../ink/ink1842.xml"/><Relationship Id="rId329" Type="http://schemas.openxmlformats.org/officeDocument/2006/relationships/customXml" Target="../ink/ink1870.xml"/><Relationship Id="rId68" Type="http://schemas.openxmlformats.org/officeDocument/2006/relationships/image" Target="../media/image769.png"/><Relationship Id="rId133" Type="http://schemas.openxmlformats.org/officeDocument/2006/relationships/customXml" Target="../ink/ink1772.xml"/><Relationship Id="rId175" Type="http://schemas.openxmlformats.org/officeDocument/2006/relationships/customXml" Target="../ink/ink1793.xml"/><Relationship Id="rId340" Type="http://schemas.openxmlformats.org/officeDocument/2006/relationships/image" Target="../media/image1877.png"/><Relationship Id="rId200" Type="http://schemas.openxmlformats.org/officeDocument/2006/relationships/image" Target="../media/image836.png"/><Relationship Id="rId382" Type="http://schemas.openxmlformats.org/officeDocument/2006/relationships/image" Target="../media/image1898.png"/><Relationship Id="rId242" Type="http://schemas.openxmlformats.org/officeDocument/2006/relationships/image" Target="../media/image857.png"/><Relationship Id="rId284" Type="http://schemas.openxmlformats.org/officeDocument/2006/relationships/image" Target="../media/image1537.png"/><Relationship Id="rId37" Type="http://schemas.openxmlformats.org/officeDocument/2006/relationships/customXml" Target="../ink/ink1724.xml"/><Relationship Id="rId79" Type="http://schemas.openxmlformats.org/officeDocument/2006/relationships/customXml" Target="../ink/ink1745.xml"/><Relationship Id="rId102" Type="http://schemas.openxmlformats.org/officeDocument/2006/relationships/image" Target="../media/image786.png"/><Relationship Id="rId144" Type="http://schemas.openxmlformats.org/officeDocument/2006/relationships/image" Target="../media/image808.png"/><Relationship Id="rId90" Type="http://schemas.openxmlformats.org/officeDocument/2006/relationships/image" Target="../media/image780.png"/><Relationship Id="rId186" Type="http://schemas.openxmlformats.org/officeDocument/2006/relationships/image" Target="../media/image829.png"/><Relationship Id="rId351" Type="http://schemas.openxmlformats.org/officeDocument/2006/relationships/customXml" Target="../ink/ink1881.xml"/><Relationship Id="rId393" Type="http://schemas.openxmlformats.org/officeDocument/2006/relationships/customXml" Target="../ink/ink1902.xml"/><Relationship Id="rId407" Type="http://schemas.openxmlformats.org/officeDocument/2006/relationships/customXml" Target="../ink/ink1909.xml"/><Relationship Id="rId211" Type="http://schemas.openxmlformats.org/officeDocument/2006/relationships/customXml" Target="../ink/ink1811.xml"/><Relationship Id="rId253" Type="http://schemas.openxmlformats.org/officeDocument/2006/relationships/customXml" Target="../ink/ink1832.xml"/><Relationship Id="rId295" Type="http://schemas.openxmlformats.org/officeDocument/2006/relationships/customXml" Target="../ink/ink1853.xml"/><Relationship Id="rId309" Type="http://schemas.openxmlformats.org/officeDocument/2006/relationships/customXml" Target="../ink/ink1860.xml"/><Relationship Id="rId48" Type="http://schemas.openxmlformats.org/officeDocument/2006/relationships/image" Target="../media/image759.png"/><Relationship Id="rId113" Type="http://schemas.openxmlformats.org/officeDocument/2006/relationships/customXml" Target="../ink/ink1762.xml"/><Relationship Id="rId320" Type="http://schemas.openxmlformats.org/officeDocument/2006/relationships/image" Target="../media/image1867.png"/><Relationship Id="rId155" Type="http://schemas.openxmlformats.org/officeDocument/2006/relationships/customXml" Target="../ink/ink1783.xml"/><Relationship Id="rId197" Type="http://schemas.openxmlformats.org/officeDocument/2006/relationships/customXml" Target="../ink/ink1804.xml"/><Relationship Id="rId362" Type="http://schemas.openxmlformats.org/officeDocument/2006/relationships/image" Target="../media/image1888.png"/><Relationship Id="rId418" Type="http://schemas.openxmlformats.org/officeDocument/2006/relationships/image" Target="../media/image1916.png"/></Relationships>
</file>

<file path=ppt/slides/_rels/slide22.xml.rels><?xml version="1.0" encoding="UTF-8" standalone="yes"?>
<Relationships xmlns="http://schemas.openxmlformats.org/package/2006/relationships"><Relationship Id="rId8" Type="http://schemas.openxmlformats.org/officeDocument/2006/relationships/image" Target="../media/image1918.png"/><Relationship Id="rId13" Type="http://schemas.openxmlformats.org/officeDocument/2006/relationships/customXml" Target="../ink/ink1920.xml"/><Relationship Id="rId3" Type="http://schemas.openxmlformats.org/officeDocument/2006/relationships/customXml" Target="../ink/ink1915.xml"/><Relationship Id="rId7" Type="http://schemas.openxmlformats.org/officeDocument/2006/relationships/customXml" Target="../ink/ink1917.xml"/><Relationship Id="rId12" Type="http://schemas.openxmlformats.org/officeDocument/2006/relationships/image" Target="../media/image192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17.png"/><Relationship Id="rId11" Type="http://schemas.openxmlformats.org/officeDocument/2006/relationships/customXml" Target="../ink/ink1919.xml"/><Relationship Id="rId5" Type="http://schemas.openxmlformats.org/officeDocument/2006/relationships/customXml" Target="../ink/ink1916.xml"/><Relationship Id="rId10" Type="http://schemas.openxmlformats.org/officeDocument/2006/relationships/image" Target="../media/image1919.png"/><Relationship Id="rId4" Type="http://schemas.openxmlformats.org/officeDocument/2006/relationships/image" Target="../media/image38.png"/><Relationship Id="rId9" Type="http://schemas.openxmlformats.org/officeDocument/2006/relationships/customXml" Target="../ink/ink1918.xml"/><Relationship Id="rId14" Type="http://schemas.openxmlformats.org/officeDocument/2006/relationships/image" Target="../media/image1921.png"/></Relationships>
</file>

<file path=ppt/slides/_rels/slide23.xml.rels><?xml version="1.0" encoding="UTF-8" standalone="yes"?>
<Relationships xmlns="http://schemas.openxmlformats.org/package/2006/relationships"><Relationship Id="rId117" Type="http://schemas.openxmlformats.org/officeDocument/2006/relationships/customXml" Target="../ink/ink1978.xml"/><Relationship Id="rId21" Type="http://schemas.openxmlformats.org/officeDocument/2006/relationships/customXml" Target="../ink/ink1930.xml"/><Relationship Id="rId42" Type="http://schemas.openxmlformats.org/officeDocument/2006/relationships/image" Target="../media/image1941.png"/><Relationship Id="rId63" Type="http://schemas.openxmlformats.org/officeDocument/2006/relationships/customXml" Target="../ink/ink1951.xml"/><Relationship Id="rId84" Type="http://schemas.openxmlformats.org/officeDocument/2006/relationships/image" Target="../media/image1961.png"/><Relationship Id="rId138" Type="http://schemas.openxmlformats.org/officeDocument/2006/relationships/image" Target="../media/image1987.png"/><Relationship Id="rId159" Type="http://schemas.openxmlformats.org/officeDocument/2006/relationships/customXml" Target="../ink/ink1999.xml"/><Relationship Id="rId170" Type="http://schemas.openxmlformats.org/officeDocument/2006/relationships/image" Target="../media/image2002.png"/><Relationship Id="rId191" Type="http://schemas.openxmlformats.org/officeDocument/2006/relationships/customXml" Target="../ink/ink2015.xml"/><Relationship Id="rId107" Type="http://schemas.openxmlformats.org/officeDocument/2006/relationships/customXml" Target="../ink/ink1973.xml"/><Relationship Id="rId11" Type="http://schemas.openxmlformats.org/officeDocument/2006/relationships/customXml" Target="../ink/ink1925.xml"/><Relationship Id="rId32" Type="http://schemas.openxmlformats.org/officeDocument/2006/relationships/image" Target="../media/image1936.png"/><Relationship Id="rId53" Type="http://schemas.openxmlformats.org/officeDocument/2006/relationships/customXml" Target="../ink/ink1946.xml"/><Relationship Id="rId74" Type="http://schemas.openxmlformats.org/officeDocument/2006/relationships/image" Target="../media/image1956.png"/><Relationship Id="rId128" Type="http://schemas.openxmlformats.org/officeDocument/2006/relationships/image" Target="../media/image1982.png"/><Relationship Id="rId149" Type="http://schemas.openxmlformats.org/officeDocument/2006/relationships/customXml" Target="../ink/ink1994.xml"/><Relationship Id="rId5" Type="http://schemas.openxmlformats.org/officeDocument/2006/relationships/customXml" Target="../ink/ink1922.xml"/><Relationship Id="rId95" Type="http://schemas.openxmlformats.org/officeDocument/2006/relationships/customXml" Target="../ink/ink1967.xml"/><Relationship Id="rId160" Type="http://schemas.openxmlformats.org/officeDocument/2006/relationships/image" Target="../media/image1997.png"/><Relationship Id="rId181" Type="http://schemas.openxmlformats.org/officeDocument/2006/relationships/customXml" Target="../ink/ink2010.xml"/><Relationship Id="rId22" Type="http://schemas.openxmlformats.org/officeDocument/2006/relationships/image" Target="../media/image1931.png"/><Relationship Id="rId43" Type="http://schemas.openxmlformats.org/officeDocument/2006/relationships/customXml" Target="../ink/ink1941.xml"/><Relationship Id="rId64" Type="http://schemas.openxmlformats.org/officeDocument/2006/relationships/image" Target="../media/image1952.png"/><Relationship Id="rId118" Type="http://schemas.openxmlformats.org/officeDocument/2006/relationships/image" Target="../media/image1977.png"/><Relationship Id="rId139" Type="http://schemas.openxmlformats.org/officeDocument/2006/relationships/customXml" Target="../ink/ink1989.xml"/><Relationship Id="rId85" Type="http://schemas.openxmlformats.org/officeDocument/2006/relationships/customXml" Target="../ink/ink1962.xml"/><Relationship Id="rId150" Type="http://schemas.openxmlformats.org/officeDocument/2006/relationships/image" Target="../media/image1992.png"/><Relationship Id="rId171" Type="http://schemas.openxmlformats.org/officeDocument/2006/relationships/customXml" Target="../ink/ink2005.xml"/><Relationship Id="rId192" Type="http://schemas.openxmlformats.org/officeDocument/2006/relationships/image" Target="../media/image2013.png"/><Relationship Id="rId12" Type="http://schemas.openxmlformats.org/officeDocument/2006/relationships/image" Target="../media/image1926.png"/><Relationship Id="rId33" Type="http://schemas.openxmlformats.org/officeDocument/2006/relationships/customXml" Target="../ink/ink1936.xml"/><Relationship Id="rId108" Type="http://schemas.openxmlformats.org/officeDocument/2006/relationships/image" Target="../media/image1972.png"/><Relationship Id="rId129" Type="http://schemas.openxmlformats.org/officeDocument/2006/relationships/customXml" Target="../ink/ink1984.xml"/><Relationship Id="rId54" Type="http://schemas.openxmlformats.org/officeDocument/2006/relationships/image" Target="../media/image1947.png"/><Relationship Id="rId75" Type="http://schemas.openxmlformats.org/officeDocument/2006/relationships/customXml" Target="../ink/ink1957.xml"/><Relationship Id="rId96" Type="http://schemas.openxmlformats.org/officeDocument/2006/relationships/image" Target="../media/image1967.png"/><Relationship Id="rId140" Type="http://schemas.openxmlformats.org/officeDocument/2006/relationships/image" Target="../media/image1988.png"/><Relationship Id="rId161" Type="http://schemas.openxmlformats.org/officeDocument/2006/relationships/customXml" Target="../ink/ink2000.xml"/><Relationship Id="rId182" Type="http://schemas.openxmlformats.org/officeDocument/2006/relationships/image" Target="../media/image2008.png"/><Relationship Id="rId6" Type="http://schemas.openxmlformats.org/officeDocument/2006/relationships/image" Target="../media/image1923.png"/><Relationship Id="rId23" Type="http://schemas.openxmlformats.org/officeDocument/2006/relationships/customXml" Target="../ink/ink1931.xml"/><Relationship Id="rId119" Type="http://schemas.openxmlformats.org/officeDocument/2006/relationships/customXml" Target="../ink/ink1979.xml"/><Relationship Id="rId44" Type="http://schemas.openxmlformats.org/officeDocument/2006/relationships/image" Target="../media/image1942.png"/><Relationship Id="rId65" Type="http://schemas.openxmlformats.org/officeDocument/2006/relationships/customXml" Target="../ink/ink1952.xml"/><Relationship Id="rId86" Type="http://schemas.openxmlformats.org/officeDocument/2006/relationships/image" Target="../media/image1962.png"/><Relationship Id="rId130" Type="http://schemas.openxmlformats.org/officeDocument/2006/relationships/image" Target="../media/image1983.png"/><Relationship Id="rId151" Type="http://schemas.openxmlformats.org/officeDocument/2006/relationships/customXml" Target="../ink/ink1995.xml"/><Relationship Id="rId172" Type="http://schemas.openxmlformats.org/officeDocument/2006/relationships/image" Target="../media/image2003.png"/><Relationship Id="rId193" Type="http://schemas.openxmlformats.org/officeDocument/2006/relationships/customXml" Target="../ink/ink2016.xml"/><Relationship Id="rId13" Type="http://schemas.openxmlformats.org/officeDocument/2006/relationships/customXml" Target="../ink/ink1926.xml"/><Relationship Id="rId109" Type="http://schemas.openxmlformats.org/officeDocument/2006/relationships/customXml" Target="../ink/ink1974.xml"/><Relationship Id="rId34" Type="http://schemas.openxmlformats.org/officeDocument/2006/relationships/image" Target="../media/image1937.png"/><Relationship Id="rId55" Type="http://schemas.openxmlformats.org/officeDocument/2006/relationships/customXml" Target="../ink/ink1947.xml"/><Relationship Id="rId76" Type="http://schemas.openxmlformats.org/officeDocument/2006/relationships/image" Target="../media/image1957.png"/><Relationship Id="rId97" Type="http://schemas.openxmlformats.org/officeDocument/2006/relationships/customXml" Target="../ink/ink1968.xml"/><Relationship Id="rId120" Type="http://schemas.openxmlformats.org/officeDocument/2006/relationships/image" Target="../media/image1978.png"/><Relationship Id="rId141" Type="http://schemas.openxmlformats.org/officeDocument/2006/relationships/customXml" Target="../ink/ink1990.xml"/><Relationship Id="rId7" Type="http://schemas.openxmlformats.org/officeDocument/2006/relationships/customXml" Target="../ink/ink1923.xml"/><Relationship Id="rId71" Type="http://schemas.openxmlformats.org/officeDocument/2006/relationships/customXml" Target="../ink/ink1955.xml"/><Relationship Id="rId92" Type="http://schemas.openxmlformats.org/officeDocument/2006/relationships/image" Target="../media/image1965.png"/><Relationship Id="rId162" Type="http://schemas.openxmlformats.org/officeDocument/2006/relationships/image" Target="../media/image1998.png"/><Relationship Id="rId183" Type="http://schemas.openxmlformats.org/officeDocument/2006/relationships/customXml" Target="../ink/ink2011.xml"/><Relationship Id="rId2" Type="http://schemas.openxmlformats.org/officeDocument/2006/relationships/notesSlide" Target="../notesSlides/notesSlide22.xml"/><Relationship Id="rId29" Type="http://schemas.openxmlformats.org/officeDocument/2006/relationships/customXml" Target="../ink/ink1934.xml"/><Relationship Id="rId24" Type="http://schemas.openxmlformats.org/officeDocument/2006/relationships/image" Target="../media/image1932.png"/><Relationship Id="rId40" Type="http://schemas.openxmlformats.org/officeDocument/2006/relationships/image" Target="../media/image1940.png"/><Relationship Id="rId45" Type="http://schemas.openxmlformats.org/officeDocument/2006/relationships/customXml" Target="../ink/ink1942.xml"/><Relationship Id="rId66" Type="http://schemas.openxmlformats.org/officeDocument/2006/relationships/image" Target="../media/image691.png"/><Relationship Id="rId87" Type="http://schemas.openxmlformats.org/officeDocument/2006/relationships/customXml" Target="../ink/ink1963.xml"/><Relationship Id="rId110" Type="http://schemas.openxmlformats.org/officeDocument/2006/relationships/image" Target="../media/image1973.png"/><Relationship Id="rId115" Type="http://schemas.openxmlformats.org/officeDocument/2006/relationships/customXml" Target="../ink/ink1977.xml"/><Relationship Id="rId131" Type="http://schemas.openxmlformats.org/officeDocument/2006/relationships/customXml" Target="../ink/ink1985.xml"/><Relationship Id="rId136" Type="http://schemas.openxmlformats.org/officeDocument/2006/relationships/image" Target="../media/image1986.png"/><Relationship Id="rId157" Type="http://schemas.openxmlformats.org/officeDocument/2006/relationships/customXml" Target="../ink/ink1998.xml"/><Relationship Id="rId178" Type="http://schemas.openxmlformats.org/officeDocument/2006/relationships/image" Target="../media/image2006.png"/><Relationship Id="rId61" Type="http://schemas.openxmlformats.org/officeDocument/2006/relationships/customXml" Target="../ink/ink1950.xml"/><Relationship Id="rId82" Type="http://schemas.openxmlformats.org/officeDocument/2006/relationships/image" Target="../media/image1960.png"/><Relationship Id="rId152" Type="http://schemas.openxmlformats.org/officeDocument/2006/relationships/image" Target="../media/image1993.png"/><Relationship Id="rId173" Type="http://schemas.openxmlformats.org/officeDocument/2006/relationships/customXml" Target="../ink/ink2006.xml"/><Relationship Id="rId194" Type="http://schemas.openxmlformats.org/officeDocument/2006/relationships/image" Target="../media/image2014.png"/><Relationship Id="rId19" Type="http://schemas.openxmlformats.org/officeDocument/2006/relationships/customXml" Target="../ink/ink1929.xml"/><Relationship Id="rId14" Type="http://schemas.openxmlformats.org/officeDocument/2006/relationships/image" Target="../media/image1927.png"/><Relationship Id="rId30" Type="http://schemas.openxmlformats.org/officeDocument/2006/relationships/image" Target="../media/image1935.png"/><Relationship Id="rId35" Type="http://schemas.openxmlformats.org/officeDocument/2006/relationships/customXml" Target="../ink/ink1937.xml"/><Relationship Id="rId56" Type="http://schemas.openxmlformats.org/officeDocument/2006/relationships/image" Target="../media/image1948.png"/><Relationship Id="rId77" Type="http://schemas.openxmlformats.org/officeDocument/2006/relationships/customXml" Target="../ink/ink1958.xml"/><Relationship Id="rId100" Type="http://schemas.openxmlformats.org/officeDocument/2006/relationships/image" Target="../media/image239.png"/><Relationship Id="rId105" Type="http://schemas.openxmlformats.org/officeDocument/2006/relationships/customXml" Target="../ink/ink1972.xml"/><Relationship Id="rId126" Type="http://schemas.openxmlformats.org/officeDocument/2006/relationships/image" Target="../media/image1981.png"/><Relationship Id="rId147" Type="http://schemas.openxmlformats.org/officeDocument/2006/relationships/customXml" Target="../ink/ink1993.xml"/><Relationship Id="rId168" Type="http://schemas.openxmlformats.org/officeDocument/2006/relationships/image" Target="../media/image2001.png"/><Relationship Id="rId8" Type="http://schemas.openxmlformats.org/officeDocument/2006/relationships/image" Target="../media/image1924.png"/><Relationship Id="rId51" Type="http://schemas.openxmlformats.org/officeDocument/2006/relationships/customXml" Target="../ink/ink1945.xml"/><Relationship Id="rId72" Type="http://schemas.openxmlformats.org/officeDocument/2006/relationships/image" Target="../media/image1955.png"/><Relationship Id="rId93" Type="http://schemas.openxmlformats.org/officeDocument/2006/relationships/customXml" Target="../ink/ink1966.xml"/><Relationship Id="rId98" Type="http://schemas.openxmlformats.org/officeDocument/2006/relationships/image" Target="../media/image1968.png"/><Relationship Id="rId121" Type="http://schemas.openxmlformats.org/officeDocument/2006/relationships/customXml" Target="../ink/ink1980.xml"/><Relationship Id="rId142" Type="http://schemas.openxmlformats.org/officeDocument/2006/relationships/image" Target="../media/image1989.png"/><Relationship Id="rId163" Type="http://schemas.openxmlformats.org/officeDocument/2006/relationships/customXml" Target="../ink/ink2001.xml"/><Relationship Id="rId184" Type="http://schemas.openxmlformats.org/officeDocument/2006/relationships/image" Target="../media/image2009.png"/><Relationship Id="rId189" Type="http://schemas.openxmlformats.org/officeDocument/2006/relationships/customXml" Target="../ink/ink2014.xml"/><Relationship Id="rId3" Type="http://schemas.openxmlformats.org/officeDocument/2006/relationships/customXml" Target="../ink/ink1921.xml"/><Relationship Id="rId25" Type="http://schemas.openxmlformats.org/officeDocument/2006/relationships/customXml" Target="../ink/ink1932.xml"/><Relationship Id="rId46" Type="http://schemas.openxmlformats.org/officeDocument/2006/relationships/image" Target="../media/image1943.png"/><Relationship Id="rId67" Type="http://schemas.openxmlformats.org/officeDocument/2006/relationships/customXml" Target="../ink/ink1953.xml"/><Relationship Id="rId116" Type="http://schemas.openxmlformats.org/officeDocument/2006/relationships/image" Target="../media/image1976.png"/><Relationship Id="rId137" Type="http://schemas.openxmlformats.org/officeDocument/2006/relationships/customXml" Target="../ink/ink1988.xml"/><Relationship Id="rId158" Type="http://schemas.openxmlformats.org/officeDocument/2006/relationships/image" Target="../media/image1996.png"/><Relationship Id="rId20" Type="http://schemas.openxmlformats.org/officeDocument/2006/relationships/image" Target="../media/image1930.png"/><Relationship Id="rId41" Type="http://schemas.openxmlformats.org/officeDocument/2006/relationships/customXml" Target="../ink/ink1940.xml"/><Relationship Id="rId62" Type="http://schemas.openxmlformats.org/officeDocument/2006/relationships/image" Target="../media/image1951.png"/><Relationship Id="rId83" Type="http://schemas.openxmlformats.org/officeDocument/2006/relationships/customXml" Target="../ink/ink1961.xml"/><Relationship Id="rId88" Type="http://schemas.openxmlformats.org/officeDocument/2006/relationships/image" Target="../media/image1963.png"/><Relationship Id="rId111" Type="http://schemas.openxmlformats.org/officeDocument/2006/relationships/customXml" Target="../ink/ink1975.xml"/><Relationship Id="rId132" Type="http://schemas.openxmlformats.org/officeDocument/2006/relationships/image" Target="../media/image1984.png"/><Relationship Id="rId153" Type="http://schemas.openxmlformats.org/officeDocument/2006/relationships/customXml" Target="../ink/ink1996.xml"/><Relationship Id="rId174" Type="http://schemas.openxmlformats.org/officeDocument/2006/relationships/image" Target="../media/image2004.png"/><Relationship Id="rId179" Type="http://schemas.openxmlformats.org/officeDocument/2006/relationships/customXml" Target="../ink/ink2009.xml"/><Relationship Id="rId195" Type="http://schemas.openxmlformats.org/officeDocument/2006/relationships/customXml" Target="../ink/ink2017.xml"/><Relationship Id="rId190" Type="http://schemas.openxmlformats.org/officeDocument/2006/relationships/image" Target="../media/image2012.png"/><Relationship Id="rId15" Type="http://schemas.openxmlformats.org/officeDocument/2006/relationships/customXml" Target="../ink/ink1927.xml"/><Relationship Id="rId36" Type="http://schemas.openxmlformats.org/officeDocument/2006/relationships/image" Target="../media/image1938.png"/><Relationship Id="rId57" Type="http://schemas.openxmlformats.org/officeDocument/2006/relationships/customXml" Target="../ink/ink1948.xml"/><Relationship Id="rId106" Type="http://schemas.openxmlformats.org/officeDocument/2006/relationships/image" Target="../media/image1971.png"/><Relationship Id="rId127" Type="http://schemas.openxmlformats.org/officeDocument/2006/relationships/customXml" Target="../ink/ink1983.xml"/><Relationship Id="rId10" Type="http://schemas.openxmlformats.org/officeDocument/2006/relationships/image" Target="../media/image1925.png"/><Relationship Id="rId31" Type="http://schemas.openxmlformats.org/officeDocument/2006/relationships/customXml" Target="../ink/ink1935.xml"/><Relationship Id="rId52" Type="http://schemas.openxmlformats.org/officeDocument/2006/relationships/image" Target="../media/image1946.png"/><Relationship Id="rId73" Type="http://schemas.openxmlformats.org/officeDocument/2006/relationships/customXml" Target="../ink/ink1956.xml"/><Relationship Id="rId78" Type="http://schemas.openxmlformats.org/officeDocument/2006/relationships/image" Target="../media/image1958.png"/><Relationship Id="rId94" Type="http://schemas.openxmlformats.org/officeDocument/2006/relationships/image" Target="../media/image1966.png"/><Relationship Id="rId99" Type="http://schemas.openxmlformats.org/officeDocument/2006/relationships/customXml" Target="../ink/ink1969.xml"/><Relationship Id="rId101" Type="http://schemas.openxmlformats.org/officeDocument/2006/relationships/customXml" Target="../ink/ink1970.xml"/><Relationship Id="rId122" Type="http://schemas.openxmlformats.org/officeDocument/2006/relationships/image" Target="../media/image1979.png"/><Relationship Id="rId143" Type="http://schemas.openxmlformats.org/officeDocument/2006/relationships/customXml" Target="../ink/ink1991.xml"/><Relationship Id="rId148" Type="http://schemas.openxmlformats.org/officeDocument/2006/relationships/image" Target="../media/image217.png"/><Relationship Id="rId164" Type="http://schemas.openxmlformats.org/officeDocument/2006/relationships/image" Target="../media/image1999.png"/><Relationship Id="rId169" Type="http://schemas.openxmlformats.org/officeDocument/2006/relationships/customXml" Target="../ink/ink2004.xml"/><Relationship Id="rId185" Type="http://schemas.openxmlformats.org/officeDocument/2006/relationships/customXml" Target="../ink/ink2012.xml"/><Relationship Id="rId4" Type="http://schemas.openxmlformats.org/officeDocument/2006/relationships/image" Target="../media/image1922.png"/><Relationship Id="rId9" Type="http://schemas.openxmlformats.org/officeDocument/2006/relationships/customXml" Target="../ink/ink1924.xml"/><Relationship Id="rId180" Type="http://schemas.openxmlformats.org/officeDocument/2006/relationships/image" Target="../media/image2007.png"/><Relationship Id="rId26" Type="http://schemas.openxmlformats.org/officeDocument/2006/relationships/image" Target="../media/image1933.png"/><Relationship Id="rId47" Type="http://schemas.openxmlformats.org/officeDocument/2006/relationships/customXml" Target="../ink/ink1943.xml"/><Relationship Id="rId68" Type="http://schemas.openxmlformats.org/officeDocument/2006/relationships/image" Target="../media/image1953.png"/><Relationship Id="rId89" Type="http://schemas.openxmlformats.org/officeDocument/2006/relationships/customXml" Target="../ink/ink1964.xml"/><Relationship Id="rId112" Type="http://schemas.openxmlformats.org/officeDocument/2006/relationships/image" Target="../media/image1974.png"/><Relationship Id="rId133" Type="http://schemas.openxmlformats.org/officeDocument/2006/relationships/customXml" Target="../ink/ink1986.xml"/><Relationship Id="rId154" Type="http://schemas.openxmlformats.org/officeDocument/2006/relationships/image" Target="../media/image1994.png"/><Relationship Id="rId175" Type="http://schemas.openxmlformats.org/officeDocument/2006/relationships/customXml" Target="../ink/ink2007.xml"/><Relationship Id="rId196" Type="http://schemas.openxmlformats.org/officeDocument/2006/relationships/image" Target="../media/image2015.png"/><Relationship Id="rId16" Type="http://schemas.openxmlformats.org/officeDocument/2006/relationships/image" Target="../media/image1928.png"/><Relationship Id="rId37" Type="http://schemas.openxmlformats.org/officeDocument/2006/relationships/customXml" Target="../ink/ink1938.xml"/><Relationship Id="rId58" Type="http://schemas.openxmlformats.org/officeDocument/2006/relationships/image" Target="../media/image1949.png"/><Relationship Id="rId79" Type="http://schemas.openxmlformats.org/officeDocument/2006/relationships/customXml" Target="../ink/ink1959.xml"/><Relationship Id="rId102" Type="http://schemas.openxmlformats.org/officeDocument/2006/relationships/image" Target="../media/image1969.png"/><Relationship Id="rId123" Type="http://schemas.openxmlformats.org/officeDocument/2006/relationships/customXml" Target="../ink/ink1981.xml"/><Relationship Id="rId144" Type="http://schemas.openxmlformats.org/officeDocument/2006/relationships/image" Target="../media/image1990.png"/><Relationship Id="rId90" Type="http://schemas.openxmlformats.org/officeDocument/2006/relationships/image" Target="../media/image1964.png"/><Relationship Id="rId165" Type="http://schemas.openxmlformats.org/officeDocument/2006/relationships/customXml" Target="../ink/ink2002.xml"/><Relationship Id="rId186" Type="http://schemas.openxmlformats.org/officeDocument/2006/relationships/image" Target="../media/image2010.png"/><Relationship Id="rId27" Type="http://schemas.openxmlformats.org/officeDocument/2006/relationships/customXml" Target="../ink/ink1933.xml"/><Relationship Id="rId48" Type="http://schemas.openxmlformats.org/officeDocument/2006/relationships/image" Target="../media/image1944.png"/><Relationship Id="rId69" Type="http://schemas.openxmlformats.org/officeDocument/2006/relationships/customXml" Target="../ink/ink1954.xml"/><Relationship Id="rId113" Type="http://schemas.openxmlformats.org/officeDocument/2006/relationships/customXml" Target="../ink/ink1976.xml"/><Relationship Id="rId134" Type="http://schemas.openxmlformats.org/officeDocument/2006/relationships/image" Target="../media/image1985.png"/><Relationship Id="rId80" Type="http://schemas.openxmlformats.org/officeDocument/2006/relationships/image" Target="../media/image1959.png"/><Relationship Id="rId155" Type="http://schemas.openxmlformats.org/officeDocument/2006/relationships/customXml" Target="../ink/ink1997.xml"/><Relationship Id="rId176" Type="http://schemas.openxmlformats.org/officeDocument/2006/relationships/image" Target="../media/image2005.png"/><Relationship Id="rId197" Type="http://schemas.openxmlformats.org/officeDocument/2006/relationships/customXml" Target="../ink/ink2018.xml"/><Relationship Id="rId17" Type="http://schemas.openxmlformats.org/officeDocument/2006/relationships/customXml" Target="../ink/ink1928.xml"/><Relationship Id="rId38" Type="http://schemas.openxmlformats.org/officeDocument/2006/relationships/image" Target="../media/image1939.png"/><Relationship Id="rId59" Type="http://schemas.openxmlformats.org/officeDocument/2006/relationships/customXml" Target="../ink/ink1949.xml"/><Relationship Id="rId103" Type="http://schemas.openxmlformats.org/officeDocument/2006/relationships/customXml" Target="../ink/ink1971.xml"/><Relationship Id="rId124" Type="http://schemas.openxmlformats.org/officeDocument/2006/relationships/image" Target="../media/image1980.png"/><Relationship Id="rId70" Type="http://schemas.openxmlformats.org/officeDocument/2006/relationships/image" Target="../media/image1954.png"/><Relationship Id="rId91" Type="http://schemas.openxmlformats.org/officeDocument/2006/relationships/customXml" Target="../ink/ink1965.xml"/><Relationship Id="rId145" Type="http://schemas.openxmlformats.org/officeDocument/2006/relationships/customXml" Target="../ink/ink1992.xml"/><Relationship Id="rId166" Type="http://schemas.openxmlformats.org/officeDocument/2006/relationships/image" Target="../media/image2000.png"/><Relationship Id="rId187" Type="http://schemas.openxmlformats.org/officeDocument/2006/relationships/customXml" Target="../ink/ink2013.xml"/><Relationship Id="rId1" Type="http://schemas.openxmlformats.org/officeDocument/2006/relationships/slideLayout" Target="../slideLayouts/slideLayout7.xml"/><Relationship Id="rId28" Type="http://schemas.openxmlformats.org/officeDocument/2006/relationships/image" Target="../media/image1934.png"/><Relationship Id="rId49" Type="http://schemas.openxmlformats.org/officeDocument/2006/relationships/customXml" Target="../ink/ink1944.xml"/><Relationship Id="rId114" Type="http://schemas.openxmlformats.org/officeDocument/2006/relationships/image" Target="../media/image1975.png"/><Relationship Id="rId60" Type="http://schemas.openxmlformats.org/officeDocument/2006/relationships/image" Target="../media/image1950.png"/><Relationship Id="rId81" Type="http://schemas.openxmlformats.org/officeDocument/2006/relationships/customXml" Target="../ink/ink1960.xml"/><Relationship Id="rId135" Type="http://schemas.openxmlformats.org/officeDocument/2006/relationships/customXml" Target="../ink/ink1987.xml"/><Relationship Id="rId156" Type="http://schemas.openxmlformats.org/officeDocument/2006/relationships/image" Target="../media/image1995.png"/><Relationship Id="rId177" Type="http://schemas.openxmlformats.org/officeDocument/2006/relationships/customXml" Target="../ink/ink2008.xml"/><Relationship Id="rId198" Type="http://schemas.openxmlformats.org/officeDocument/2006/relationships/image" Target="../media/image2016.png"/><Relationship Id="rId18" Type="http://schemas.openxmlformats.org/officeDocument/2006/relationships/image" Target="../media/image1929.png"/><Relationship Id="rId39" Type="http://schemas.openxmlformats.org/officeDocument/2006/relationships/customXml" Target="../ink/ink1939.xml"/><Relationship Id="rId50" Type="http://schemas.openxmlformats.org/officeDocument/2006/relationships/image" Target="../media/image1945.png"/><Relationship Id="rId104" Type="http://schemas.openxmlformats.org/officeDocument/2006/relationships/image" Target="../media/image1970.png"/><Relationship Id="rId125" Type="http://schemas.openxmlformats.org/officeDocument/2006/relationships/customXml" Target="../ink/ink1982.xml"/><Relationship Id="rId146" Type="http://schemas.openxmlformats.org/officeDocument/2006/relationships/image" Target="../media/image1991.png"/><Relationship Id="rId167" Type="http://schemas.openxmlformats.org/officeDocument/2006/relationships/customXml" Target="../ink/ink2003.xml"/><Relationship Id="rId188" Type="http://schemas.openxmlformats.org/officeDocument/2006/relationships/image" Target="../media/image2011.png"/></Relationships>
</file>

<file path=ppt/slides/_rels/slide24.xml.rels><?xml version="1.0" encoding="UTF-8" standalone="yes"?>
<Relationships xmlns="http://schemas.openxmlformats.org/package/2006/relationships"><Relationship Id="rId13" Type="http://schemas.openxmlformats.org/officeDocument/2006/relationships/customXml" Target="../ink/ink2024.xml"/><Relationship Id="rId18" Type="http://schemas.openxmlformats.org/officeDocument/2006/relationships/image" Target="../media/image2024.png"/><Relationship Id="rId26" Type="http://schemas.openxmlformats.org/officeDocument/2006/relationships/image" Target="../media/image2028.png"/><Relationship Id="rId39" Type="http://schemas.openxmlformats.org/officeDocument/2006/relationships/customXml" Target="../ink/ink2037.xml"/><Relationship Id="rId21" Type="http://schemas.openxmlformats.org/officeDocument/2006/relationships/customXml" Target="../ink/ink2028.xml"/><Relationship Id="rId34" Type="http://schemas.openxmlformats.org/officeDocument/2006/relationships/image" Target="../media/image2032.png"/><Relationship Id="rId42" Type="http://schemas.openxmlformats.org/officeDocument/2006/relationships/image" Target="../media/image2036.png"/><Relationship Id="rId7" Type="http://schemas.openxmlformats.org/officeDocument/2006/relationships/customXml" Target="../ink/ink2021.xml"/><Relationship Id="rId2" Type="http://schemas.openxmlformats.org/officeDocument/2006/relationships/notesSlide" Target="../notesSlides/notesSlide23.xml"/><Relationship Id="rId16" Type="http://schemas.openxmlformats.org/officeDocument/2006/relationships/image" Target="../media/image2023.png"/><Relationship Id="rId20" Type="http://schemas.openxmlformats.org/officeDocument/2006/relationships/image" Target="../media/image2025.png"/><Relationship Id="rId29" Type="http://schemas.openxmlformats.org/officeDocument/2006/relationships/customXml" Target="../ink/ink2032.xml"/><Relationship Id="rId41" Type="http://schemas.openxmlformats.org/officeDocument/2006/relationships/customXml" Target="../ink/ink2038.xml"/><Relationship Id="rId1" Type="http://schemas.openxmlformats.org/officeDocument/2006/relationships/slideLayout" Target="../slideLayouts/slideLayout7.xml"/><Relationship Id="rId6" Type="http://schemas.openxmlformats.org/officeDocument/2006/relationships/image" Target="../media/image2018.png"/><Relationship Id="rId11" Type="http://schemas.openxmlformats.org/officeDocument/2006/relationships/customXml" Target="../ink/ink2023.xml"/><Relationship Id="rId24" Type="http://schemas.openxmlformats.org/officeDocument/2006/relationships/image" Target="../media/image2027.png"/><Relationship Id="rId32" Type="http://schemas.openxmlformats.org/officeDocument/2006/relationships/image" Target="../media/image2031.png"/><Relationship Id="rId37" Type="http://schemas.openxmlformats.org/officeDocument/2006/relationships/customXml" Target="../ink/ink2036.xml"/><Relationship Id="rId40" Type="http://schemas.openxmlformats.org/officeDocument/2006/relationships/image" Target="../media/image2035.png"/><Relationship Id="rId5" Type="http://schemas.openxmlformats.org/officeDocument/2006/relationships/customXml" Target="../ink/ink2020.xml"/><Relationship Id="rId15" Type="http://schemas.openxmlformats.org/officeDocument/2006/relationships/customXml" Target="../ink/ink2025.xml"/><Relationship Id="rId23" Type="http://schemas.openxmlformats.org/officeDocument/2006/relationships/customXml" Target="../ink/ink2029.xml"/><Relationship Id="rId28" Type="http://schemas.openxmlformats.org/officeDocument/2006/relationships/image" Target="../media/image2029.png"/><Relationship Id="rId36" Type="http://schemas.openxmlformats.org/officeDocument/2006/relationships/image" Target="../media/image2033.png"/><Relationship Id="rId10" Type="http://schemas.openxmlformats.org/officeDocument/2006/relationships/image" Target="../media/image2020.png"/><Relationship Id="rId19" Type="http://schemas.openxmlformats.org/officeDocument/2006/relationships/customXml" Target="../ink/ink2027.xml"/><Relationship Id="rId31" Type="http://schemas.openxmlformats.org/officeDocument/2006/relationships/customXml" Target="../ink/ink2033.xml"/><Relationship Id="rId4" Type="http://schemas.openxmlformats.org/officeDocument/2006/relationships/image" Target="../media/image2017.png"/><Relationship Id="rId9" Type="http://schemas.openxmlformats.org/officeDocument/2006/relationships/customXml" Target="../ink/ink2022.xml"/><Relationship Id="rId14" Type="http://schemas.openxmlformats.org/officeDocument/2006/relationships/image" Target="../media/image2022.png"/><Relationship Id="rId22" Type="http://schemas.openxmlformats.org/officeDocument/2006/relationships/image" Target="../media/image2026.png"/><Relationship Id="rId27" Type="http://schemas.openxmlformats.org/officeDocument/2006/relationships/customXml" Target="../ink/ink2031.xml"/><Relationship Id="rId30" Type="http://schemas.openxmlformats.org/officeDocument/2006/relationships/image" Target="../media/image2030.png"/><Relationship Id="rId35" Type="http://schemas.openxmlformats.org/officeDocument/2006/relationships/customXml" Target="../ink/ink2035.xml"/><Relationship Id="rId8" Type="http://schemas.openxmlformats.org/officeDocument/2006/relationships/image" Target="../media/image2019.png"/><Relationship Id="rId3" Type="http://schemas.openxmlformats.org/officeDocument/2006/relationships/customXml" Target="../ink/ink2019.xml"/><Relationship Id="rId12" Type="http://schemas.openxmlformats.org/officeDocument/2006/relationships/image" Target="../media/image2021.png"/><Relationship Id="rId17" Type="http://schemas.openxmlformats.org/officeDocument/2006/relationships/customXml" Target="../ink/ink2026.xml"/><Relationship Id="rId25" Type="http://schemas.openxmlformats.org/officeDocument/2006/relationships/customXml" Target="../ink/ink2030.xml"/><Relationship Id="rId33" Type="http://schemas.openxmlformats.org/officeDocument/2006/relationships/customXml" Target="../ink/ink2034.xml"/><Relationship Id="rId38" Type="http://schemas.openxmlformats.org/officeDocument/2006/relationships/image" Target="../media/image2034.png"/></Relationships>
</file>

<file path=ppt/slides/_rels/slide25.xml.rels><?xml version="1.0" encoding="UTF-8" standalone="yes"?>
<Relationships xmlns="http://schemas.openxmlformats.org/package/2006/relationships"><Relationship Id="rId8" Type="http://schemas.openxmlformats.org/officeDocument/2006/relationships/image" Target="../media/image2039.png"/><Relationship Id="rId3" Type="http://schemas.openxmlformats.org/officeDocument/2006/relationships/customXml" Target="../ink/ink2039.xml"/><Relationship Id="rId7" Type="http://schemas.openxmlformats.org/officeDocument/2006/relationships/customXml" Target="../ink/ink204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38.png"/><Relationship Id="rId5" Type="http://schemas.openxmlformats.org/officeDocument/2006/relationships/customXml" Target="../ink/ink2040.xml"/><Relationship Id="rId4" Type="http://schemas.openxmlformats.org/officeDocument/2006/relationships/image" Target="../media/image2037.png"/></Relationships>
</file>

<file path=ppt/slides/_rels/slide26.xml.rels><?xml version="1.0" encoding="UTF-8" standalone="yes"?>
<Relationships xmlns="http://schemas.openxmlformats.org/package/2006/relationships"><Relationship Id="rId8" Type="http://schemas.openxmlformats.org/officeDocument/2006/relationships/image" Target="../media/image2042.png"/><Relationship Id="rId3" Type="http://schemas.openxmlformats.org/officeDocument/2006/relationships/customXml" Target="../ink/ink2042.xml"/><Relationship Id="rId7" Type="http://schemas.openxmlformats.org/officeDocument/2006/relationships/customXml" Target="../ink/ink2044.xml"/><Relationship Id="rId12" Type="http://schemas.openxmlformats.org/officeDocument/2006/relationships/image" Target="../media/image204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041.png"/><Relationship Id="rId11" Type="http://schemas.openxmlformats.org/officeDocument/2006/relationships/customXml" Target="../ink/ink2046.xml"/><Relationship Id="rId5" Type="http://schemas.openxmlformats.org/officeDocument/2006/relationships/customXml" Target="../ink/ink2043.xml"/><Relationship Id="rId10" Type="http://schemas.openxmlformats.org/officeDocument/2006/relationships/image" Target="../media/image2043.png"/><Relationship Id="rId4" Type="http://schemas.openxmlformats.org/officeDocument/2006/relationships/image" Target="../media/image2040.png"/><Relationship Id="rId9" Type="http://schemas.openxmlformats.org/officeDocument/2006/relationships/customXml" Target="../ink/ink20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17" Type="http://schemas.openxmlformats.org/officeDocument/2006/relationships/customXml" Target="../ink/ink2104.xml"/><Relationship Id="rId21" Type="http://schemas.openxmlformats.org/officeDocument/2006/relationships/customXml" Target="../ink/ink2056.xml"/><Relationship Id="rId42" Type="http://schemas.openxmlformats.org/officeDocument/2006/relationships/image" Target="../media/image2064.png"/><Relationship Id="rId63" Type="http://schemas.openxmlformats.org/officeDocument/2006/relationships/customXml" Target="../ink/ink2077.xml"/><Relationship Id="rId84" Type="http://schemas.openxmlformats.org/officeDocument/2006/relationships/image" Target="../media/image2085.png"/><Relationship Id="rId138" Type="http://schemas.openxmlformats.org/officeDocument/2006/relationships/image" Target="../media/image2112.png"/><Relationship Id="rId159" Type="http://schemas.openxmlformats.org/officeDocument/2006/relationships/customXml" Target="../ink/ink2125.xml"/><Relationship Id="rId107" Type="http://schemas.openxmlformats.org/officeDocument/2006/relationships/customXml" Target="../ink/ink2099.xml"/><Relationship Id="rId11" Type="http://schemas.openxmlformats.org/officeDocument/2006/relationships/customXml" Target="../ink/ink2051.xml"/><Relationship Id="rId32" Type="http://schemas.openxmlformats.org/officeDocument/2006/relationships/image" Target="../media/image2059.png"/><Relationship Id="rId53" Type="http://schemas.openxmlformats.org/officeDocument/2006/relationships/customXml" Target="../ink/ink2072.xml"/><Relationship Id="rId74" Type="http://schemas.openxmlformats.org/officeDocument/2006/relationships/image" Target="../media/image2080.png"/><Relationship Id="rId128" Type="http://schemas.openxmlformats.org/officeDocument/2006/relationships/image" Target="../media/image2107.png"/><Relationship Id="rId149" Type="http://schemas.openxmlformats.org/officeDocument/2006/relationships/customXml" Target="../ink/ink2120.xml"/><Relationship Id="rId5" Type="http://schemas.openxmlformats.org/officeDocument/2006/relationships/customXml" Target="../ink/ink2048.xml"/><Relationship Id="rId95" Type="http://schemas.openxmlformats.org/officeDocument/2006/relationships/customXml" Target="../ink/ink2093.xml"/><Relationship Id="rId160" Type="http://schemas.openxmlformats.org/officeDocument/2006/relationships/image" Target="../media/image2123.png"/><Relationship Id="rId22" Type="http://schemas.openxmlformats.org/officeDocument/2006/relationships/image" Target="../media/image2054.png"/><Relationship Id="rId43" Type="http://schemas.openxmlformats.org/officeDocument/2006/relationships/customXml" Target="../ink/ink2067.xml"/><Relationship Id="rId64" Type="http://schemas.openxmlformats.org/officeDocument/2006/relationships/image" Target="../media/image2075.png"/><Relationship Id="rId118" Type="http://schemas.openxmlformats.org/officeDocument/2006/relationships/image" Target="../media/image2102.png"/><Relationship Id="rId139" Type="http://schemas.openxmlformats.org/officeDocument/2006/relationships/customXml" Target="../ink/ink2115.xml"/><Relationship Id="rId85" Type="http://schemas.openxmlformats.org/officeDocument/2006/relationships/customXml" Target="../ink/ink2088.xml"/><Relationship Id="rId150" Type="http://schemas.openxmlformats.org/officeDocument/2006/relationships/image" Target="../media/image2118.png"/><Relationship Id="rId12" Type="http://schemas.openxmlformats.org/officeDocument/2006/relationships/image" Target="../media/image2049.png"/><Relationship Id="rId17" Type="http://schemas.openxmlformats.org/officeDocument/2006/relationships/customXml" Target="../ink/ink2054.xml"/><Relationship Id="rId33" Type="http://schemas.openxmlformats.org/officeDocument/2006/relationships/customXml" Target="../ink/ink2062.xml"/><Relationship Id="rId38" Type="http://schemas.openxmlformats.org/officeDocument/2006/relationships/image" Target="../media/image2062.png"/><Relationship Id="rId59" Type="http://schemas.openxmlformats.org/officeDocument/2006/relationships/customXml" Target="../ink/ink2075.xml"/><Relationship Id="rId103" Type="http://schemas.openxmlformats.org/officeDocument/2006/relationships/customXml" Target="../ink/ink2097.xml"/><Relationship Id="rId108" Type="http://schemas.openxmlformats.org/officeDocument/2006/relationships/image" Target="../media/image2097.png"/><Relationship Id="rId124" Type="http://schemas.openxmlformats.org/officeDocument/2006/relationships/image" Target="../media/image2105.png"/><Relationship Id="rId129" Type="http://schemas.openxmlformats.org/officeDocument/2006/relationships/customXml" Target="../ink/ink2110.xml"/><Relationship Id="rId54" Type="http://schemas.openxmlformats.org/officeDocument/2006/relationships/image" Target="../media/image2070.png"/><Relationship Id="rId70" Type="http://schemas.openxmlformats.org/officeDocument/2006/relationships/image" Target="../media/image2078.png"/><Relationship Id="rId75" Type="http://schemas.openxmlformats.org/officeDocument/2006/relationships/customXml" Target="../ink/ink2083.xml"/><Relationship Id="rId91" Type="http://schemas.openxmlformats.org/officeDocument/2006/relationships/customXml" Target="../ink/ink2091.xml"/><Relationship Id="rId96" Type="http://schemas.openxmlformats.org/officeDocument/2006/relationships/image" Target="../media/image2091.png"/><Relationship Id="rId140" Type="http://schemas.openxmlformats.org/officeDocument/2006/relationships/image" Target="../media/image2113.png"/><Relationship Id="rId145" Type="http://schemas.openxmlformats.org/officeDocument/2006/relationships/customXml" Target="../ink/ink2118.xml"/><Relationship Id="rId161" Type="http://schemas.openxmlformats.org/officeDocument/2006/relationships/customXml" Target="../ink/ink2126.xml"/><Relationship Id="rId1" Type="http://schemas.openxmlformats.org/officeDocument/2006/relationships/slideLayout" Target="../slideLayouts/slideLayout7.xml"/><Relationship Id="rId6" Type="http://schemas.openxmlformats.org/officeDocument/2006/relationships/image" Target="../media/image2046.png"/><Relationship Id="rId23" Type="http://schemas.openxmlformats.org/officeDocument/2006/relationships/customXml" Target="../ink/ink2057.xml"/><Relationship Id="rId28" Type="http://schemas.openxmlformats.org/officeDocument/2006/relationships/image" Target="../media/image2057.png"/><Relationship Id="rId49" Type="http://schemas.openxmlformats.org/officeDocument/2006/relationships/customXml" Target="../ink/ink2070.xml"/><Relationship Id="rId114" Type="http://schemas.openxmlformats.org/officeDocument/2006/relationships/image" Target="../media/image2100.png"/><Relationship Id="rId119" Type="http://schemas.openxmlformats.org/officeDocument/2006/relationships/customXml" Target="../ink/ink2105.xml"/><Relationship Id="rId44" Type="http://schemas.openxmlformats.org/officeDocument/2006/relationships/image" Target="../media/image2065.png"/><Relationship Id="rId60" Type="http://schemas.openxmlformats.org/officeDocument/2006/relationships/image" Target="../media/image2073.png"/><Relationship Id="rId65" Type="http://schemas.openxmlformats.org/officeDocument/2006/relationships/customXml" Target="../ink/ink2078.xml"/><Relationship Id="rId81" Type="http://schemas.openxmlformats.org/officeDocument/2006/relationships/customXml" Target="../ink/ink2086.xml"/><Relationship Id="rId86" Type="http://schemas.openxmlformats.org/officeDocument/2006/relationships/image" Target="../media/image2086.png"/><Relationship Id="rId130" Type="http://schemas.openxmlformats.org/officeDocument/2006/relationships/image" Target="../media/image2108.png"/><Relationship Id="rId135" Type="http://schemas.openxmlformats.org/officeDocument/2006/relationships/customXml" Target="../ink/ink2113.xml"/><Relationship Id="rId151" Type="http://schemas.openxmlformats.org/officeDocument/2006/relationships/customXml" Target="../ink/ink2121.xml"/><Relationship Id="rId156" Type="http://schemas.openxmlformats.org/officeDocument/2006/relationships/image" Target="../media/image2121.png"/><Relationship Id="rId13" Type="http://schemas.openxmlformats.org/officeDocument/2006/relationships/customXml" Target="../ink/ink2052.xml"/><Relationship Id="rId18" Type="http://schemas.openxmlformats.org/officeDocument/2006/relationships/image" Target="../media/image2052.png"/><Relationship Id="rId39" Type="http://schemas.openxmlformats.org/officeDocument/2006/relationships/customXml" Target="../ink/ink2065.xml"/><Relationship Id="rId109" Type="http://schemas.openxmlformats.org/officeDocument/2006/relationships/customXml" Target="../ink/ink2100.xml"/><Relationship Id="rId34" Type="http://schemas.openxmlformats.org/officeDocument/2006/relationships/image" Target="../media/image2060.png"/><Relationship Id="rId50" Type="http://schemas.openxmlformats.org/officeDocument/2006/relationships/image" Target="../media/image2068.png"/><Relationship Id="rId55" Type="http://schemas.openxmlformats.org/officeDocument/2006/relationships/customXml" Target="../ink/ink2073.xml"/><Relationship Id="rId76" Type="http://schemas.openxmlformats.org/officeDocument/2006/relationships/image" Target="../media/image2081.png"/><Relationship Id="rId97" Type="http://schemas.openxmlformats.org/officeDocument/2006/relationships/customXml" Target="../ink/ink2094.xml"/><Relationship Id="rId104" Type="http://schemas.openxmlformats.org/officeDocument/2006/relationships/image" Target="../media/image2095.png"/><Relationship Id="rId120" Type="http://schemas.openxmlformats.org/officeDocument/2006/relationships/image" Target="../media/image2103.png"/><Relationship Id="rId125" Type="http://schemas.openxmlformats.org/officeDocument/2006/relationships/customXml" Target="../ink/ink2108.xml"/><Relationship Id="rId141" Type="http://schemas.openxmlformats.org/officeDocument/2006/relationships/customXml" Target="../ink/ink2116.xml"/><Relationship Id="rId146" Type="http://schemas.openxmlformats.org/officeDocument/2006/relationships/image" Target="../media/image2116.png"/><Relationship Id="rId7" Type="http://schemas.openxmlformats.org/officeDocument/2006/relationships/customXml" Target="../ink/ink2049.xml"/><Relationship Id="rId71" Type="http://schemas.openxmlformats.org/officeDocument/2006/relationships/customXml" Target="../ink/ink2081.xml"/><Relationship Id="rId92" Type="http://schemas.openxmlformats.org/officeDocument/2006/relationships/image" Target="../media/image2089.png"/><Relationship Id="rId162" Type="http://schemas.openxmlformats.org/officeDocument/2006/relationships/image" Target="../media/image2124.png"/><Relationship Id="rId2" Type="http://schemas.openxmlformats.org/officeDocument/2006/relationships/notesSlide" Target="../notesSlides/notesSlide28.xml"/><Relationship Id="rId29" Type="http://schemas.openxmlformats.org/officeDocument/2006/relationships/customXml" Target="../ink/ink2060.xml"/><Relationship Id="rId24" Type="http://schemas.openxmlformats.org/officeDocument/2006/relationships/image" Target="../media/image2055.png"/><Relationship Id="rId40" Type="http://schemas.openxmlformats.org/officeDocument/2006/relationships/image" Target="../media/image2063.png"/><Relationship Id="rId45" Type="http://schemas.openxmlformats.org/officeDocument/2006/relationships/customXml" Target="../ink/ink2068.xml"/><Relationship Id="rId66" Type="http://schemas.openxmlformats.org/officeDocument/2006/relationships/image" Target="../media/image2076.png"/><Relationship Id="rId87" Type="http://schemas.openxmlformats.org/officeDocument/2006/relationships/customXml" Target="../ink/ink2089.xml"/><Relationship Id="rId110" Type="http://schemas.openxmlformats.org/officeDocument/2006/relationships/image" Target="../media/image2098.png"/><Relationship Id="rId115" Type="http://schemas.openxmlformats.org/officeDocument/2006/relationships/customXml" Target="../ink/ink2103.xml"/><Relationship Id="rId131" Type="http://schemas.openxmlformats.org/officeDocument/2006/relationships/customXml" Target="../ink/ink2111.xml"/><Relationship Id="rId136" Type="http://schemas.openxmlformats.org/officeDocument/2006/relationships/image" Target="../media/image2111.png"/><Relationship Id="rId157" Type="http://schemas.openxmlformats.org/officeDocument/2006/relationships/customXml" Target="../ink/ink2124.xml"/><Relationship Id="rId61" Type="http://schemas.openxmlformats.org/officeDocument/2006/relationships/customXml" Target="../ink/ink2076.xml"/><Relationship Id="rId82" Type="http://schemas.openxmlformats.org/officeDocument/2006/relationships/image" Target="../media/image2084.png"/><Relationship Id="rId152" Type="http://schemas.openxmlformats.org/officeDocument/2006/relationships/image" Target="../media/image2119.png"/><Relationship Id="rId19" Type="http://schemas.openxmlformats.org/officeDocument/2006/relationships/customXml" Target="../ink/ink2055.xml"/><Relationship Id="rId14" Type="http://schemas.openxmlformats.org/officeDocument/2006/relationships/image" Target="../media/image2050.png"/><Relationship Id="rId30" Type="http://schemas.openxmlformats.org/officeDocument/2006/relationships/image" Target="../media/image2058.png"/><Relationship Id="rId35" Type="http://schemas.openxmlformats.org/officeDocument/2006/relationships/customXml" Target="../ink/ink2063.xml"/><Relationship Id="rId56" Type="http://schemas.openxmlformats.org/officeDocument/2006/relationships/image" Target="../media/image2071.png"/><Relationship Id="rId77" Type="http://schemas.openxmlformats.org/officeDocument/2006/relationships/customXml" Target="../ink/ink2084.xml"/><Relationship Id="rId100" Type="http://schemas.openxmlformats.org/officeDocument/2006/relationships/image" Target="../media/image2093.png"/><Relationship Id="rId105" Type="http://schemas.openxmlformats.org/officeDocument/2006/relationships/customXml" Target="../ink/ink2098.xml"/><Relationship Id="rId126" Type="http://schemas.openxmlformats.org/officeDocument/2006/relationships/image" Target="../media/image2106.png"/><Relationship Id="rId147" Type="http://schemas.openxmlformats.org/officeDocument/2006/relationships/customXml" Target="../ink/ink2119.xml"/><Relationship Id="rId8" Type="http://schemas.openxmlformats.org/officeDocument/2006/relationships/image" Target="../media/image2047.png"/><Relationship Id="rId51" Type="http://schemas.openxmlformats.org/officeDocument/2006/relationships/customXml" Target="../ink/ink2071.xml"/><Relationship Id="rId72" Type="http://schemas.openxmlformats.org/officeDocument/2006/relationships/image" Target="../media/image2079.png"/><Relationship Id="rId93" Type="http://schemas.openxmlformats.org/officeDocument/2006/relationships/customXml" Target="../ink/ink2092.xml"/><Relationship Id="rId98" Type="http://schemas.openxmlformats.org/officeDocument/2006/relationships/image" Target="../media/image2092.png"/><Relationship Id="rId121" Type="http://schemas.openxmlformats.org/officeDocument/2006/relationships/customXml" Target="../ink/ink2106.xml"/><Relationship Id="rId142" Type="http://schemas.openxmlformats.org/officeDocument/2006/relationships/image" Target="../media/image2114.png"/><Relationship Id="rId163" Type="http://schemas.openxmlformats.org/officeDocument/2006/relationships/customXml" Target="../ink/ink2127.xml"/><Relationship Id="rId3" Type="http://schemas.openxmlformats.org/officeDocument/2006/relationships/customXml" Target="../ink/ink2047.xml"/><Relationship Id="rId25" Type="http://schemas.openxmlformats.org/officeDocument/2006/relationships/customXml" Target="../ink/ink2058.xml"/><Relationship Id="rId46" Type="http://schemas.openxmlformats.org/officeDocument/2006/relationships/image" Target="../media/image2066.png"/><Relationship Id="rId67" Type="http://schemas.openxmlformats.org/officeDocument/2006/relationships/customXml" Target="../ink/ink2079.xml"/><Relationship Id="rId116" Type="http://schemas.openxmlformats.org/officeDocument/2006/relationships/image" Target="../media/image2101.png"/><Relationship Id="rId137" Type="http://schemas.openxmlformats.org/officeDocument/2006/relationships/customXml" Target="../ink/ink2114.xml"/><Relationship Id="rId158" Type="http://schemas.openxmlformats.org/officeDocument/2006/relationships/image" Target="../media/image2122.png"/><Relationship Id="rId20" Type="http://schemas.openxmlformats.org/officeDocument/2006/relationships/image" Target="../media/image2053.png"/><Relationship Id="rId41" Type="http://schemas.openxmlformats.org/officeDocument/2006/relationships/customXml" Target="../ink/ink2066.xml"/><Relationship Id="rId62" Type="http://schemas.openxmlformats.org/officeDocument/2006/relationships/image" Target="../media/image2074.png"/><Relationship Id="rId83" Type="http://schemas.openxmlformats.org/officeDocument/2006/relationships/customXml" Target="../ink/ink2087.xml"/><Relationship Id="rId88" Type="http://schemas.openxmlformats.org/officeDocument/2006/relationships/image" Target="../media/image2087.png"/><Relationship Id="rId111" Type="http://schemas.openxmlformats.org/officeDocument/2006/relationships/customXml" Target="../ink/ink2101.xml"/><Relationship Id="rId132" Type="http://schemas.openxmlformats.org/officeDocument/2006/relationships/image" Target="../media/image2109.png"/><Relationship Id="rId153" Type="http://schemas.openxmlformats.org/officeDocument/2006/relationships/customXml" Target="../ink/ink2122.xml"/><Relationship Id="rId15" Type="http://schemas.openxmlformats.org/officeDocument/2006/relationships/customXml" Target="../ink/ink2053.xml"/><Relationship Id="rId36" Type="http://schemas.openxmlformats.org/officeDocument/2006/relationships/image" Target="../media/image2061.png"/><Relationship Id="rId57" Type="http://schemas.openxmlformats.org/officeDocument/2006/relationships/customXml" Target="../ink/ink2074.xml"/><Relationship Id="rId106" Type="http://schemas.openxmlformats.org/officeDocument/2006/relationships/image" Target="../media/image2096.png"/><Relationship Id="rId127" Type="http://schemas.openxmlformats.org/officeDocument/2006/relationships/customXml" Target="../ink/ink2109.xml"/><Relationship Id="rId10" Type="http://schemas.openxmlformats.org/officeDocument/2006/relationships/image" Target="../media/image2048.png"/><Relationship Id="rId31" Type="http://schemas.openxmlformats.org/officeDocument/2006/relationships/customXml" Target="../ink/ink2061.xml"/><Relationship Id="rId52" Type="http://schemas.openxmlformats.org/officeDocument/2006/relationships/image" Target="../media/image2069.png"/><Relationship Id="rId73" Type="http://schemas.openxmlformats.org/officeDocument/2006/relationships/customXml" Target="../ink/ink2082.xml"/><Relationship Id="rId78" Type="http://schemas.openxmlformats.org/officeDocument/2006/relationships/image" Target="../media/image2082.png"/><Relationship Id="rId94" Type="http://schemas.openxmlformats.org/officeDocument/2006/relationships/image" Target="../media/image2090.png"/><Relationship Id="rId99" Type="http://schemas.openxmlformats.org/officeDocument/2006/relationships/customXml" Target="../ink/ink2095.xml"/><Relationship Id="rId101" Type="http://schemas.openxmlformats.org/officeDocument/2006/relationships/customXml" Target="../ink/ink2096.xml"/><Relationship Id="rId122" Type="http://schemas.openxmlformats.org/officeDocument/2006/relationships/image" Target="../media/image2104.png"/><Relationship Id="rId143" Type="http://schemas.openxmlformats.org/officeDocument/2006/relationships/customXml" Target="../ink/ink2117.xml"/><Relationship Id="rId148" Type="http://schemas.openxmlformats.org/officeDocument/2006/relationships/image" Target="../media/image2117.png"/><Relationship Id="rId164" Type="http://schemas.openxmlformats.org/officeDocument/2006/relationships/image" Target="../media/image2125.png"/><Relationship Id="rId4" Type="http://schemas.openxmlformats.org/officeDocument/2006/relationships/image" Target="../media/image2045.png"/><Relationship Id="rId9" Type="http://schemas.openxmlformats.org/officeDocument/2006/relationships/customXml" Target="../ink/ink2050.xml"/><Relationship Id="rId26" Type="http://schemas.openxmlformats.org/officeDocument/2006/relationships/image" Target="../media/image2056.png"/><Relationship Id="rId47" Type="http://schemas.openxmlformats.org/officeDocument/2006/relationships/customXml" Target="../ink/ink2069.xml"/><Relationship Id="rId68" Type="http://schemas.openxmlformats.org/officeDocument/2006/relationships/image" Target="../media/image2077.png"/><Relationship Id="rId89" Type="http://schemas.openxmlformats.org/officeDocument/2006/relationships/customXml" Target="../ink/ink2090.xml"/><Relationship Id="rId112" Type="http://schemas.openxmlformats.org/officeDocument/2006/relationships/image" Target="../media/image2099.png"/><Relationship Id="rId133" Type="http://schemas.openxmlformats.org/officeDocument/2006/relationships/customXml" Target="../ink/ink2112.xml"/><Relationship Id="rId154" Type="http://schemas.openxmlformats.org/officeDocument/2006/relationships/image" Target="../media/image2120.png"/><Relationship Id="rId16" Type="http://schemas.openxmlformats.org/officeDocument/2006/relationships/image" Target="../media/image2051.png"/><Relationship Id="rId37" Type="http://schemas.openxmlformats.org/officeDocument/2006/relationships/customXml" Target="../ink/ink2064.xml"/><Relationship Id="rId58" Type="http://schemas.openxmlformats.org/officeDocument/2006/relationships/image" Target="../media/image2072.png"/><Relationship Id="rId79" Type="http://schemas.openxmlformats.org/officeDocument/2006/relationships/customXml" Target="../ink/ink2085.xml"/><Relationship Id="rId102" Type="http://schemas.openxmlformats.org/officeDocument/2006/relationships/image" Target="../media/image2094.png"/><Relationship Id="rId123" Type="http://schemas.openxmlformats.org/officeDocument/2006/relationships/customXml" Target="../ink/ink2107.xml"/><Relationship Id="rId144" Type="http://schemas.openxmlformats.org/officeDocument/2006/relationships/image" Target="../media/image2115.png"/><Relationship Id="rId90" Type="http://schemas.openxmlformats.org/officeDocument/2006/relationships/image" Target="../media/image2088.png"/><Relationship Id="rId27" Type="http://schemas.openxmlformats.org/officeDocument/2006/relationships/customXml" Target="../ink/ink2059.xml"/><Relationship Id="rId48" Type="http://schemas.openxmlformats.org/officeDocument/2006/relationships/image" Target="../media/image2067.png"/><Relationship Id="rId69" Type="http://schemas.openxmlformats.org/officeDocument/2006/relationships/customXml" Target="../ink/ink2080.xml"/><Relationship Id="rId113" Type="http://schemas.openxmlformats.org/officeDocument/2006/relationships/customXml" Target="../ink/ink2102.xml"/><Relationship Id="rId134" Type="http://schemas.openxmlformats.org/officeDocument/2006/relationships/image" Target="../media/image2110.png"/><Relationship Id="rId80" Type="http://schemas.openxmlformats.org/officeDocument/2006/relationships/image" Target="../media/image2083.png"/><Relationship Id="rId155" Type="http://schemas.openxmlformats.org/officeDocument/2006/relationships/customXml" Target="../ink/ink2123.xml"/></Relationships>
</file>

<file path=ppt/slides/_rels/slide3.xml.rels><?xml version="1.0" encoding="UTF-8" standalone="yes"?>
<Relationships xmlns="http://schemas.openxmlformats.org/package/2006/relationships"><Relationship Id="rId117" Type="http://schemas.openxmlformats.org/officeDocument/2006/relationships/image" Target="../media/image933.png"/><Relationship Id="rId21" Type="http://schemas.openxmlformats.org/officeDocument/2006/relationships/image" Target="../media/image887.png"/><Relationship Id="rId324" Type="http://schemas.openxmlformats.org/officeDocument/2006/relationships/customXml" Target="../ink/ink164.xml"/><Relationship Id="rId531" Type="http://schemas.openxmlformats.org/officeDocument/2006/relationships/image" Target="../media/image1137.png"/><Relationship Id="rId170" Type="http://schemas.openxmlformats.org/officeDocument/2006/relationships/customXml" Target="../ink/ink87.xml"/><Relationship Id="rId268" Type="http://schemas.openxmlformats.org/officeDocument/2006/relationships/customXml" Target="../ink/ink136.xml"/><Relationship Id="rId475" Type="http://schemas.openxmlformats.org/officeDocument/2006/relationships/image" Target="../media/image1109.png"/><Relationship Id="rId32" Type="http://schemas.openxmlformats.org/officeDocument/2006/relationships/customXml" Target="../ink/ink18.xml"/><Relationship Id="rId128" Type="http://schemas.openxmlformats.org/officeDocument/2006/relationships/customXml" Target="../ink/ink66.xml"/><Relationship Id="rId335" Type="http://schemas.openxmlformats.org/officeDocument/2006/relationships/image" Target="../media/image1041.png"/><Relationship Id="rId542" Type="http://schemas.openxmlformats.org/officeDocument/2006/relationships/customXml" Target="../ink/ink274.xml"/><Relationship Id="rId181" Type="http://schemas.openxmlformats.org/officeDocument/2006/relationships/image" Target="../media/image965.png"/><Relationship Id="rId402" Type="http://schemas.openxmlformats.org/officeDocument/2006/relationships/customXml" Target="../ink/ink204.xml"/><Relationship Id="rId279" Type="http://schemas.openxmlformats.org/officeDocument/2006/relationships/image" Target="../media/image1013.png"/><Relationship Id="rId486" Type="http://schemas.openxmlformats.org/officeDocument/2006/relationships/customXml" Target="../ink/ink246.xml"/><Relationship Id="rId43" Type="http://schemas.openxmlformats.org/officeDocument/2006/relationships/image" Target="../media/image898.png"/><Relationship Id="rId139" Type="http://schemas.openxmlformats.org/officeDocument/2006/relationships/image" Target="../media/image944.png"/><Relationship Id="rId346" Type="http://schemas.openxmlformats.org/officeDocument/2006/relationships/image" Target="../media/image1046.png"/><Relationship Id="rId553" Type="http://schemas.openxmlformats.org/officeDocument/2006/relationships/image" Target="../media/image1148.png"/><Relationship Id="rId192" Type="http://schemas.openxmlformats.org/officeDocument/2006/relationships/customXml" Target="../ink/ink98.xml"/><Relationship Id="rId206" Type="http://schemas.openxmlformats.org/officeDocument/2006/relationships/customXml" Target="../ink/ink105.xml"/><Relationship Id="rId413" Type="http://schemas.openxmlformats.org/officeDocument/2006/relationships/image" Target="../media/image1079.png"/><Relationship Id="rId497" Type="http://schemas.openxmlformats.org/officeDocument/2006/relationships/image" Target="../media/image1120.png"/><Relationship Id="rId357" Type="http://schemas.openxmlformats.org/officeDocument/2006/relationships/customXml" Target="../ink/ink181.xml"/><Relationship Id="rId54" Type="http://schemas.openxmlformats.org/officeDocument/2006/relationships/customXml" Target="../ink/ink29.xml"/><Relationship Id="rId217" Type="http://schemas.openxmlformats.org/officeDocument/2006/relationships/image" Target="../media/image983.png"/><Relationship Id="rId564" Type="http://schemas.openxmlformats.org/officeDocument/2006/relationships/customXml" Target="../ink/ink285.xml"/><Relationship Id="rId424" Type="http://schemas.openxmlformats.org/officeDocument/2006/relationships/customXml" Target="../ink/ink215.xml"/><Relationship Id="rId270" Type="http://schemas.openxmlformats.org/officeDocument/2006/relationships/customXml" Target="../ink/ink137.xml"/><Relationship Id="rId65" Type="http://schemas.openxmlformats.org/officeDocument/2006/relationships/image" Target="../media/image909.png"/><Relationship Id="rId130" Type="http://schemas.openxmlformats.org/officeDocument/2006/relationships/customXml" Target="../ink/ink67.xml"/><Relationship Id="rId368" Type="http://schemas.openxmlformats.org/officeDocument/2006/relationships/image" Target="../media/image1057.png"/><Relationship Id="rId172" Type="http://schemas.openxmlformats.org/officeDocument/2006/relationships/customXml" Target="../ink/ink88.xml"/><Relationship Id="rId228" Type="http://schemas.openxmlformats.org/officeDocument/2006/relationships/customXml" Target="../ink/ink116.xml"/><Relationship Id="rId435" Type="http://schemas.openxmlformats.org/officeDocument/2006/relationships/image" Target="../media/image1090.png"/><Relationship Id="rId477" Type="http://schemas.openxmlformats.org/officeDocument/2006/relationships/image" Target="../media/image1110.png"/><Relationship Id="rId281" Type="http://schemas.openxmlformats.org/officeDocument/2006/relationships/image" Target="../media/image1014.png"/><Relationship Id="rId337" Type="http://schemas.openxmlformats.org/officeDocument/2006/relationships/image" Target="../media/image1042.png"/><Relationship Id="rId502" Type="http://schemas.openxmlformats.org/officeDocument/2006/relationships/customXml" Target="../ink/ink254.xml"/><Relationship Id="rId34" Type="http://schemas.openxmlformats.org/officeDocument/2006/relationships/customXml" Target="../ink/ink19.xml"/><Relationship Id="rId76" Type="http://schemas.openxmlformats.org/officeDocument/2006/relationships/customXml" Target="../ink/ink40.xml"/><Relationship Id="rId141" Type="http://schemas.openxmlformats.org/officeDocument/2006/relationships/image" Target="../media/image945.png"/><Relationship Id="rId379" Type="http://schemas.openxmlformats.org/officeDocument/2006/relationships/customXml" Target="../ink/ink192.xml"/><Relationship Id="rId544" Type="http://schemas.openxmlformats.org/officeDocument/2006/relationships/customXml" Target="../ink/ink275.xml"/><Relationship Id="rId7" Type="http://schemas.openxmlformats.org/officeDocument/2006/relationships/image" Target="../media/image880.png"/><Relationship Id="rId183" Type="http://schemas.openxmlformats.org/officeDocument/2006/relationships/image" Target="../media/image966.png"/><Relationship Id="rId239" Type="http://schemas.openxmlformats.org/officeDocument/2006/relationships/image" Target="../media/image994.png"/><Relationship Id="rId390" Type="http://schemas.openxmlformats.org/officeDocument/2006/relationships/image" Target="../media/image1068.png"/><Relationship Id="rId404" Type="http://schemas.openxmlformats.org/officeDocument/2006/relationships/customXml" Target="../ink/ink205.xml"/><Relationship Id="rId446" Type="http://schemas.openxmlformats.org/officeDocument/2006/relationships/customXml" Target="../ink/ink226.xml"/><Relationship Id="rId250" Type="http://schemas.openxmlformats.org/officeDocument/2006/relationships/customXml" Target="../ink/ink127.xml"/><Relationship Id="rId292" Type="http://schemas.openxmlformats.org/officeDocument/2006/relationships/customXml" Target="../ink/ink148.xml"/><Relationship Id="rId306" Type="http://schemas.openxmlformats.org/officeDocument/2006/relationships/customXml" Target="../ink/ink155.xml"/><Relationship Id="rId488" Type="http://schemas.openxmlformats.org/officeDocument/2006/relationships/customXml" Target="../ink/ink247.xml"/><Relationship Id="rId45" Type="http://schemas.openxmlformats.org/officeDocument/2006/relationships/image" Target="../media/image899.png"/><Relationship Id="rId87" Type="http://schemas.openxmlformats.org/officeDocument/2006/relationships/image" Target="../media/image920.png"/><Relationship Id="rId110" Type="http://schemas.openxmlformats.org/officeDocument/2006/relationships/customXml" Target="../ink/ink57.xml"/><Relationship Id="rId348" Type="http://schemas.openxmlformats.org/officeDocument/2006/relationships/image" Target="../media/image1047.png"/><Relationship Id="rId513" Type="http://schemas.openxmlformats.org/officeDocument/2006/relationships/image" Target="../media/image1128.png"/><Relationship Id="rId555" Type="http://schemas.openxmlformats.org/officeDocument/2006/relationships/image" Target="../media/image1149.png"/><Relationship Id="rId152" Type="http://schemas.openxmlformats.org/officeDocument/2006/relationships/customXml" Target="../ink/ink78.xml"/><Relationship Id="rId194" Type="http://schemas.openxmlformats.org/officeDocument/2006/relationships/customXml" Target="../ink/ink99.xml"/><Relationship Id="rId208" Type="http://schemas.openxmlformats.org/officeDocument/2006/relationships/customXml" Target="../ink/ink106.xml"/><Relationship Id="rId415" Type="http://schemas.openxmlformats.org/officeDocument/2006/relationships/image" Target="../media/image1080.png"/><Relationship Id="rId457" Type="http://schemas.openxmlformats.org/officeDocument/2006/relationships/image" Target="../media/image1100.png"/><Relationship Id="rId261" Type="http://schemas.openxmlformats.org/officeDocument/2006/relationships/image" Target="../media/image1004.png"/><Relationship Id="rId499" Type="http://schemas.openxmlformats.org/officeDocument/2006/relationships/image" Target="../media/image1121.png"/><Relationship Id="rId14" Type="http://schemas.openxmlformats.org/officeDocument/2006/relationships/customXml" Target="../ink/ink9.xml"/><Relationship Id="rId56" Type="http://schemas.openxmlformats.org/officeDocument/2006/relationships/customXml" Target="../ink/ink30.xml"/><Relationship Id="rId317" Type="http://schemas.openxmlformats.org/officeDocument/2006/relationships/image" Target="../media/image1032.png"/><Relationship Id="rId359" Type="http://schemas.openxmlformats.org/officeDocument/2006/relationships/customXml" Target="../ink/ink182.xml"/><Relationship Id="rId524" Type="http://schemas.openxmlformats.org/officeDocument/2006/relationships/customXml" Target="../ink/ink265.xml"/><Relationship Id="rId566" Type="http://schemas.openxmlformats.org/officeDocument/2006/relationships/customXml" Target="../ink/ink286.xml"/><Relationship Id="rId98" Type="http://schemas.openxmlformats.org/officeDocument/2006/relationships/customXml" Target="../ink/ink51.xml"/><Relationship Id="rId121" Type="http://schemas.openxmlformats.org/officeDocument/2006/relationships/image" Target="../media/image935.png"/><Relationship Id="rId163" Type="http://schemas.openxmlformats.org/officeDocument/2006/relationships/image" Target="../media/image956.png"/><Relationship Id="rId219" Type="http://schemas.openxmlformats.org/officeDocument/2006/relationships/image" Target="../media/image984.png"/><Relationship Id="rId370" Type="http://schemas.openxmlformats.org/officeDocument/2006/relationships/image" Target="../media/image1058.png"/><Relationship Id="rId426" Type="http://schemas.openxmlformats.org/officeDocument/2006/relationships/customXml" Target="../ink/ink216.xml"/><Relationship Id="rId230" Type="http://schemas.openxmlformats.org/officeDocument/2006/relationships/customXml" Target="../ink/ink117.xml"/><Relationship Id="rId468" Type="http://schemas.openxmlformats.org/officeDocument/2006/relationships/customXml" Target="../ink/ink237.xml"/><Relationship Id="rId25" Type="http://schemas.openxmlformats.org/officeDocument/2006/relationships/image" Target="../media/image889.png"/><Relationship Id="rId67" Type="http://schemas.openxmlformats.org/officeDocument/2006/relationships/image" Target="../media/image910.png"/><Relationship Id="rId272" Type="http://schemas.openxmlformats.org/officeDocument/2006/relationships/customXml" Target="../ink/ink138.xml"/><Relationship Id="rId328" Type="http://schemas.openxmlformats.org/officeDocument/2006/relationships/customXml" Target="../ink/ink166.xml"/><Relationship Id="rId535" Type="http://schemas.openxmlformats.org/officeDocument/2006/relationships/image" Target="../media/image1139.png"/><Relationship Id="rId132" Type="http://schemas.openxmlformats.org/officeDocument/2006/relationships/customXml" Target="../ink/ink68.xml"/><Relationship Id="rId174" Type="http://schemas.openxmlformats.org/officeDocument/2006/relationships/customXml" Target="../ink/ink89.xml"/><Relationship Id="rId381" Type="http://schemas.openxmlformats.org/officeDocument/2006/relationships/customXml" Target="../ink/ink193.xml"/><Relationship Id="rId241" Type="http://schemas.openxmlformats.org/officeDocument/2006/relationships/image" Target="../media/image593.png"/><Relationship Id="rId437" Type="http://schemas.openxmlformats.org/officeDocument/2006/relationships/image" Target="../media/image1091.png"/><Relationship Id="rId479" Type="http://schemas.openxmlformats.org/officeDocument/2006/relationships/image" Target="../media/image1111.png"/><Relationship Id="rId36" Type="http://schemas.openxmlformats.org/officeDocument/2006/relationships/customXml" Target="../ink/ink20.xml"/><Relationship Id="rId283" Type="http://schemas.openxmlformats.org/officeDocument/2006/relationships/image" Target="../media/image1015.png"/><Relationship Id="rId339" Type="http://schemas.openxmlformats.org/officeDocument/2006/relationships/image" Target="../media/image1043.png"/><Relationship Id="rId490" Type="http://schemas.openxmlformats.org/officeDocument/2006/relationships/customXml" Target="../ink/ink248.xml"/><Relationship Id="rId504" Type="http://schemas.openxmlformats.org/officeDocument/2006/relationships/customXml" Target="../ink/ink255.xml"/><Relationship Id="rId546" Type="http://schemas.openxmlformats.org/officeDocument/2006/relationships/customXml" Target="../ink/ink276.xml"/><Relationship Id="rId78" Type="http://schemas.openxmlformats.org/officeDocument/2006/relationships/customXml" Target="../ink/ink41.xml"/><Relationship Id="rId101" Type="http://schemas.openxmlformats.org/officeDocument/2006/relationships/image" Target="../media/image926.png"/><Relationship Id="rId143" Type="http://schemas.openxmlformats.org/officeDocument/2006/relationships/image" Target="../media/image946.png"/><Relationship Id="rId185" Type="http://schemas.openxmlformats.org/officeDocument/2006/relationships/image" Target="../media/image967.png"/><Relationship Id="rId350" Type="http://schemas.openxmlformats.org/officeDocument/2006/relationships/image" Target="../media/image1048.png"/><Relationship Id="rId406" Type="http://schemas.openxmlformats.org/officeDocument/2006/relationships/customXml" Target="../ink/ink206.xml"/><Relationship Id="rId9" Type="http://schemas.openxmlformats.org/officeDocument/2006/relationships/image" Target="../media/image881.png"/><Relationship Id="rId210" Type="http://schemas.openxmlformats.org/officeDocument/2006/relationships/customXml" Target="../ink/ink107.xml"/><Relationship Id="rId392" Type="http://schemas.openxmlformats.org/officeDocument/2006/relationships/image" Target="../media/image1069.png"/><Relationship Id="rId448" Type="http://schemas.openxmlformats.org/officeDocument/2006/relationships/customXml" Target="../ink/ink227.xml"/><Relationship Id="rId252" Type="http://schemas.openxmlformats.org/officeDocument/2006/relationships/customXml" Target="../ink/ink128.xml"/><Relationship Id="rId294" Type="http://schemas.openxmlformats.org/officeDocument/2006/relationships/customXml" Target="../ink/ink149.xml"/><Relationship Id="rId308" Type="http://schemas.openxmlformats.org/officeDocument/2006/relationships/customXml" Target="../ink/ink156.xml"/><Relationship Id="rId515" Type="http://schemas.openxmlformats.org/officeDocument/2006/relationships/image" Target="../media/image1129.png"/><Relationship Id="rId47" Type="http://schemas.openxmlformats.org/officeDocument/2006/relationships/image" Target="../media/image900.png"/><Relationship Id="rId89" Type="http://schemas.openxmlformats.org/officeDocument/2006/relationships/image" Target="../media/image921.png"/><Relationship Id="rId112" Type="http://schemas.openxmlformats.org/officeDocument/2006/relationships/customXml" Target="../ink/ink58.xml"/><Relationship Id="rId154" Type="http://schemas.openxmlformats.org/officeDocument/2006/relationships/customXml" Target="../ink/ink79.xml"/><Relationship Id="rId361" Type="http://schemas.openxmlformats.org/officeDocument/2006/relationships/customXml" Target="../ink/ink183.xml"/><Relationship Id="rId557" Type="http://schemas.openxmlformats.org/officeDocument/2006/relationships/image" Target="../media/image1150.png"/><Relationship Id="rId196" Type="http://schemas.openxmlformats.org/officeDocument/2006/relationships/customXml" Target="../ink/ink100.xml"/><Relationship Id="rId417" Type="http://schemas.openxmlformats.org/officeDocument/2006/relationships/image" Target="../media/image1081.png"/><Relationship Id="rId459" Type="http://schemas.openxmlformats.org/officeDocument/2006/relationships/image" Target="../media/image1101.png"/><Relationship Id="rId16" Type="http://schemas.openxmlformats.org/officeDocument/2006/relationships/customXml" Target="../ink/ink10.xml"/><Relationship Id="rId221" Type="http://schemas.openxmlformats.org/officeDocument/2006/relationships/image" Target="../media/image985.png"/><Relationship Id="rId263" Type="http://schemas.openxmlformats.org/officeDocument/2006/relationships/image" Target="../media/image1005.png"/><Relationship Id="rId319" Type="http://schemas.openxmlformats.org/officeDocument/2006/relationships/image" Target="../media/image1033.png"/><Relationship Id="rId470" Type="http://schemas.openxmlformats.org/officeDocument/2006/relationships/customXml" Target="../ink/ink238.xml"/><Relationship Id="rId526" Type="http://schemas.openxmlformats.org/officeDocument/2006/relationships/customXml" Target="../ink/ink266.xml"/><Relationship Id="rId58" Type="http://schemas.openxmlformats.org/officeDocument/2006/relationships/customXml" Target="../ink/ink31.xml"/><Relationship Id="rId123" Type="http://schemas.openxmlformats.org/officeDocument/2006/relationships/image" Target="../media/image936.png"/><Relationship Id="rId330" Type="http://schemas.openxmlformats.org/officeDocument/2006/relationships/customXml" Target="../ink/ink167.xml"/><Relationship Id="rId568" Type="http://schemas.openxmlformats.org/officeDocument/2006/relationships/customXml" Target="../ink/ink287.xml"/><Relationship Id="rId165" Type="http://schemas.openxmlformats.org/officeDocument/2006/relationships/image" Target="../media/image957.png"/><Relationship Id="rId372" Type="http://schemas.openxmlformats.org/officeDocument/2006/relationships/image" Target="../media/image1059.png"/><Relationship Id="rId428" Type="http://schemas.openxmlformats.org/officeDocument/2006/relationships/customXml" Target="../ink/ink217.xml"/><Relationship Id="rId232" Type="http://schemas.openxmlformats.org/officeDocument/2006/relationships/customXml" Target="../ink/ink118.xml"/><Relationship Id="rId274" Type="http://schemas.openxmlformats.org/officeDocument/2006/relationships/customXml" Target="../ink/ink139.xml"/><Relationship Id="rId481" Type="http://schemas.openxmlformats.org/officeDocument/2006/relationships/image" Target="../media/image1112.png"/><Relationship Id="rId27" Type="http://schemas.openxmlformats.org/officeDocument/2006/relationships/image" Target="../media/image890.png"/><Relationship Id="rId69" Type="http://schemas.openxmlformats.org/officeDocument/2006/relationships/image" Target="../media/image911.png"/><Relationship Id="rId134" Type="http://schemas.openxmlformats.org/officeDocument/2006/relationships/customXml" Target="../ink/ink69.xml"/><Relationship Id="rId537" Type="http://schemas.openxmlformats.org/officeDocument/2006/relationships/image" Target="../media/image1140.png"/><Relationship Id="rId80" Type="http://schemas.openxmlformats.org/officeDocument/2006/relationships/customXml" Target="../ink/ink42.xml"/><Relationship Id="rId176" Type="http://schemas.openxmlformats.org/officeDocument/2006/relationships/customXml" Target="../ink/ink90.xml"/><Relationship Id="rId341" Type="http://schemas.openxmlformats.org/officeDocument/2006/relationships/image" Target="../media/image1044.png"/><Relationship Id="rId383" Type="http://schemas.openxmlformats.org/officeDocument/2006/relationships/customXml" Target="../ink/ink194.xml"/><Relationship Id="rId439" Type="http://schemas.openxmlformats.org/officeDocument/2006/relationships/image" Target="../media/image100.png"/><Relationship Id="rId201" Type="http://schemas.openxmlformats.org/officeDocument/2006/relationships/image" Target="../media/image975.png"/><Relationship Id="rId243" Type="http://schemas.openxmlformats.org/officeDocument/2006/relationships/image" Target="../media/image995.png"/><Relationship Id="rId285" Type="http://schemas.openxmlformats.org/officeDocument/2006/relationships/image" Target="../media/image1016.png"/><Relationship Id="rId450" Type="http://schemas.openxmlformats.org/officeDocument/2006/relationships/customXml" Target="../ink/ink228.xml"/><Relationship Id="rId506" Type="http://schemas.openxmlformats.org/officeDocument/2006/relationships/customXml" Target="../ink/ink256.xml"/><Relationship Id="rId38" Type="http://schemas.openxmlformats.org/officeDocument/2006/relationships/customXml" Target="../ink/ink21.xml"/><Relationship Id="rId103" Type="http://schemas.openxmlformats.org/officeDocument/2006/relationships/image" Target="../media/image798.png"/><Relationship Id="rId310" Type="http://schemas.openxmlformats.org/officeDocument/2006/relationships/customXml" Target="../ink/ink157.xml"/><Relationship Id="rId492" Type="http://schemas.openxmlformats.org/officeDocument/2006/relationships/customXml" Target="../ink/ink249.xml"/><Relationship Id="rId548" Type="http://schemas.openxmlformats.org/officeDocument/2006/relationships/customXml" Target="../ink/ink277.xml"/><Relationship Id="rId91" Type="http://schemas.openxmlformats.org/officeDocument/2006/relationships/image" Target="../media/image922.png"/><Relationship Id="rId145" Type="http://schemas.openxmlformats.org/officeDocument/2006/relationships/image" Target="../media/image947.png"/><Relationship Id="rId187" Type="http://schemas.openxmlformats.org/officeDocument/2006/relationships/image" Target="../media/image968.png"/><Relationship Id="rId352" Type="http://schemas.openxmlformats.org/officeDocument/2006/relationships/image" Target="../media/image1049.png"/><Relationship Id="rId394" Type="http://schemas.openxmlformats.org/officeDocument/2006/relationships/image" Target="../media/image1070.png"/><Relationship Id="rId408" Type="http://schemas.openxmlformats.org/officeDocument/2006/relationships/customXml" Target="../ink/ink207.xml"/><Relationship Id="rId212" Type="http://schemas.openxmlformats.org/officeDocument/2006/relationships/customXml" Target="../ink/ink108.xml"/><Relationship Id="rId254" Type="http://schemas.openxmlformats.org/officeDocument/2006/relationships/customXml" Target="../ink/ink129.xml"/><Relationship Id="rId49" Type="http://schemas.openxmlformats.org/officeDocument/2006/relationships/image" Target="../media/image901.png"/><Relationship Id="rId114" Type="http://schemas.openxmlformats.org/officeDocument/2006/relationships/customXml" Target="../ink/ink59.xml"/><Relationship Id="rId296" Type="http://schemas.openxmlformats.org/officeDocument/2006/relationships/customXml" Target="../ink/ink150.xml"/><Relationship Id="rId461" Type="http://schemas.openxmlformats.org/officeDocument/2006/relationships/image" Target="../media/image1102.png"/><Relationship Id="rId517" Type="http://schemas.openxmlformats.org/officeDocument/2006/relationships/image" Target="../media/image1130.png"/><Relationship Id="rId559" Type="http://schemas.openxmlformats.org/officeDocument/2006/relationships/image" Target="../media/image1151.png"/><Relationship Id="rId60" Type="http://schemas.openxmlformats.org/officeDocument/2006/relationships/customXml" Target="../ink/ink32.xml"/><Relationship Id="rId156" Type="http://schemas.openxmlformats.org/officeDocument/2006/relationships/customXml" Target="../ink/ink80.xml"/><Relationship Id="rId198" Type="http://schemas.openxmlformats.org/officeDocument/2006/relationships/customXml" Target="../ink/ink101.xml"/><Relationship Id="rId321" Type="http://schemas.openxmlformats.org/officeDocument/2006/relationships/image" Target="../media/image1034.png"/><Relationship Id="rId363" Type="http://schemas.openxmlformats.org/officeDocument/2006/relationships/customXml" Target="../ink/ink184.xml"/><Relationship Id="rId419" Type="http://schemas.openxmlformats.org/officeDocument/2006/relationships/image" Target="../media/image1082.png"/><Relationship Id="rId570" Type="http://schemas.openxmlformats.org/officeDocument/2006/relationships/customXml" Target="../ink/ink288.xml"/><Relationship Id="rId223" Type="http://schemas.openxmlformats.org/officeDocument/2006/relationships/image" Target="../media/image986.png"/><Relationship Id="rId430" Type="http://schemas.openxmlformats.org/officeDocument/2006/relationships/customXml" Target="../ink/ink218.xml"/><Relationship Id="rId18" Type="http://schemas.openxmlformats.org/officeDocument/2006/relationships/customXml" Target="../ink/ink11.xml"/><Relationship Id="rId265" Type="http://schemas.openxmlformats.org/officeDocument/2006/relationships/image" Target="../media/image1006.png"/><Relationship Id="rId472" Type="http://schemas.openxmlformats.org/officeDocument/2006/relationships/customXml" Target="../ink/ink239.xml"/><Relationship Id="rId528" Type="http://schemas.openxmlformats.org/officeDocument/2006/relationships/customXml" Target="../ink/ink267.xml"/><Relationship Id="rId125" Type="http://schemas.openxmlformats.org/officeDocument/2006/relationships/image" Target="../media/image937.png"/><Relationship Id="rId167" Type="http://schemas.openxmlformats.org/officeDocument/2006/relationships/image" Target="../media/image958.png"/><Relationship Id="rId332" Type="http://schemas.openxmlformats.org/officeDocument/2006/relationships/customXml" Target="../ink/ink168.xml"/><Relationship Id="rId374" Type="http://schemas.openxmlformats.org/officeDocument/2006/relationships/image" Target="../media/image1060.png"/><Relationship Id="rId71" Type="http://schemas.openxmlformats.org/officeDocument/2006/relationships/image" Target="../media/image912.png"/><Relationship Id="rId234" Type="http://schemas.openxmlformats.org/officeDocument/2006/relationships/customXml" Target="../ink/ink119.xml"/><Relationship Id="rId2" Type="http://schemas.openxmlformats.org/officeDocument/2006/relationships/notesSlide" Target="../notesSlides/notesSlide2.xml"/><Relationship Id="rId29" Type="http://schemas.openxmlformats.org/officeDocument/2006/relationships/image" Target="../media/image891.png"/><Relationship Id="rId276" Type="http://schemas.openxmlformats.org/officeDocument/2006/relationships/customXml" Target="../ink/ink140.xml"/><Relationship Id="rId441" Type="http://schemas.openxmlformats.org/officeDocument/2006/relationships/image" Target="../media/image1092.png"/><Relationship Id="rId483" Type="http://schemas.openxmlformats.org/officeDocument/2006/relationships/image" Target="../media/image1113.png"/><Relationship Id="rId539" Type="http://schemas.openxmlformats.org/officeDocument/2006/relationships/image" Target="../media/image1141.png"/><Relationship Id="rId40" Type="http://schemas.openxmlformats.org/officeDocument/2006/relationships/customXml" Target="../ink/ink22.xml"/><Relationship Id="rId136" Type="http://schemas.openxmlformats.org/officeDocument/2006/relationships/customXml" Target="../ink/ink70.xml"/><Relationship Id="rId178" Type="http://schemas.openxmlformats.org/officeDocument/2006/relationships/customXml" Target="../ink/ink91.xml"/><Relationship Id="rId301" Type="http://schemas.openxmlformats.org/officeDocument/2006/relationships/image" Target="../media/image1024.png"/><Relationship Id="rId343" Type="http://schemas.openxmlformats.org/officeDocument/2006/relationships/customXml" Target="../ink/ink174.xml"/><Relationship Id="rId550" Type="http://schemas.openxmlformats.org/officeDocument/2006/relationships/customXml" Target="../ink/ink278.xml"/><Relationship Id="rId82" Type="http://schemas.openxmlformats.org/officeDocument/2006/relationships/customXml" Target="../ink/ink43.xml"/><Relationship Id="rId203" Type="http://schemas.openxmlformats.org/officeDocument/2006/relationships/image" Target="../media/image976.png"/><Relationship Id="rId385" Type="http://schemas.openxmlformats.org/officeDocument/2006/relationships/customXml" Target="../ink/ink195.xml"/><Relationship Id="rId245" Type="http://schemas.openxmlformats.org/officeDocument/2006/relationships/image" Target="../media/image996.png"/><Relationship Id="rId287" Type="http://schemas.openxmlformats.org/officeDocument/2006/relationships/image" Target="../media/image1017.png"/><Relationship Id="rId410" Type="http://schemas.openxmlformats.org/officeDocument/2006/relationships/customXml" Target="../ink/ink208.xml"/><Relationship Id="rId452" Type="http://schemas.openxmlformats.org/officeDocument/2006/relationships/customXml" Target="../ink/ink229.xml"/><Relationship Id="rId494" Type="http://schemas.openxmlformats.org/officeDocument/2006/relationships/customXml" Target="../ink/ink250.xml"/><Relationship Id="rId508" Type="http://schemas.openxmlformats.org/officeDocument/2006/relationships/customXml" Target="../ink/ink257.xml"/><Relationship Id="rId105" Type="http://schemas.openxmlformats.org/officeDocument/2006/relationships/image" Target="../media/image927.png"/><Relationship Id="rId147" Type="http://schemas.openxmlformats.org/officeDocument/2006/relationships/image" Target="../media/image948.png"/><Relationship Id="rId312" Type="http://schemas.openxmlformats.org/officeDocument/2006/relationships/customXml" Target="../ink/ink158.xml"/><Relationship Id="rId354" Type="http://schemas.openxmlformats.org/officeDocument/2006/relationships/image" Target="../media/image1050.png"/><Relationship Id="rId51" Type="http://schemas.openxmlformats.org/officeDocument/2006/relationships/image" Target="../media/image902.png"/><Relationship Id="rId93" Type="http://schemas.openxmlformats.org/officeDocument/2006/relationships/image" Target="../media/image923.png"/><Relationship Id="rId189" Type="http://schemas.openxmlformats.org/officeDocument/2006/relationships/image" Target="../media/image969.png"/><Relationship Id="rId396" Type="http://schemas.openxmlformats.org/officeDocument/2006/relationships/image" Target="../media/image1071.png"/><Relationship Id="rId561" Type="http://schemas.openxmlformats.org/officeDocument/2006/relationships/image" Target="../media/image1152.png"/><Relationship Id="rId214" Type="http://schemas.openxmlformats.org/officeDocument/2006/relationships/customXml" Target="../ink/ink109.xml"/><Relationship Id="rId256" Type="http://schemas.openxmlformats.org/officeDocument/2006/relationships/customXml" Target="../ink/ink130.xml"/><Relationship Id="rId298" Type="http://schemas.openxmlformats.org/officeDocument/2006/relationships/customXml" Target="../ink/ink151.xml"/><Relationship Id="rId421" Type="http://schemas.openxmlformats.org/officeDocument/2006/relationships/image" Target="../media/image1083.png"/><Relationship Id="rId463" Type="http://schemas.openxmlformats.org/officeDocument/2006/relationships/image" Target="../media/image1103.png"/><Relationship Id="rId519" Type="http://schemas.openxmlformats.org/officeDocument/2006/relationships/image" Target="../media/image1131.png"/><Relationship Id="rId116" Type="http://schemas.openxmlformats.org/officeDocument/2006/relationships/customXml" Target="../ink/ink60.xml"/><Relationship Id="rId158" Type="http://schemas.openxmlformats.org/officeDocument/2006/relationships/customXml" Target="../ink/ink81.xml"/><Relationship Id="rId323" Type="http://schemas.openxmlformats.org/officeDocument/2006/relationships/image" Target="../media/image1035.png"/><Relationship Id="rId530" Type="http://schemas.openxmlformats.org/officeDocument/2006/relationships/customXml" Target="../ink/ink268.xml"/><Relationship Id="rId20" Type="http://schemas.openxmlformats.org/officeDocument/2006/relationships/customXml" Target="../ink/ink12.xml"/><Relationship Id="rId62" Type="http://schemas.openxmlformats.org/officeDocument/2006/relationships/customXml" Target="../ink/ink33.xml"/><Relationship Id="rId365" Type="http://schemas.openxmlformats.org/officeDocument/2006/relationships/customXml" Target="../ink/ink185.xml"/><Relationship Id="rId225" Type="http://schemas.openxmlformats.org/officeDocument/2006/relationships/image" Target="../media/image987.png"/><Relationship Id="rId267" Type="http://schemas.openxmlformats.org/officeDocument/2006/relationships/image" Target="../media/image1007.png"/><Relationship Id="rId432" Type="http://schemas.openxmlformats.org/officeDocument/2006/relationships/customXml" Target="../ink/ink219.xml"/><Relationship Id="rId474" Type="http://schemas.openxmlformats.org/officeDocument/2006/relationships/customXml" Target="../ink/ink240.xml"/><Relationship Id="rId127" Type="http://schemas.openxmlformats.org/officeDocument/2006/relationships/image" Target="../media/image938.png"/><Relationship Id="rId31" Type="http://schemas.openxmlformats.org/officeDocument/2006/relationships/image" Target="../media/image892.png"/><Relationship Id="rId73" Type="http://schemas.openxmlformats.org/officeDocument/2006/relationships/image" Target="../media/image913.png"/><Relationship Id="rId169" Type="http://schemas.openxmlformats.org/officeDocument/2006/relationships/image" Target="../media/image959.png"/><Relationship Id="rId334" Type="http://schemas.openxmlformats.org/officeDocument/2006/relationships/customXml" Target="../ink/ink169.xml"/><Relationship Id="rId376" Type="http://schemas.openxmlformats.org/officeDocument/2006/relationships/image" Target="../media/image1061.png"/><Relationship Id="rId541" Type="http://schemas.openxmlformats.org/officeDocument/2006/relationships/image" Target="../media/image1142.png"/><Relationship Id="rId4" Type="http://schemas.openxmlformats.org/officeDocument/2006/relationships/customXml" Target="../ink/ink4.xml"/><Relationship Id="rId180" Type="http://schemas.openxmlformats.org/officeDocument/2006/relationships/customXml" Target="../ink/ink92.xml"/><Relationship Id="rId236" Type="http://schemas.openxmlformats.org/officeDocument/2006/relationships/customXml" Target="../ink/ink120.xml"/><Relationship Id="rId278" Type="http://schemas.openxmlformats.org/officeDocument/2006/relationships/customXml" Target="../ink/ink141.xml"/><Relationship Id="rId401" Type="http://schemas.openxmlformats.org/officeDocument/2006/relationships/customXml" Target="../ink/ink203.xml"/><Relationship Id="rId443" Type="http://schemas.openxmlformats.org/officeDocument/2006/relationships/image" Target="../media/image1093.png"/><Relationship Id="rId303" Type="http://schemas.openxmlformats.org/officeDocument/2006/relationships/image" Target="../media/image1025.png"/><Relationship Id="rId485" Type="http://schemas.openxmlformats.org/officeDocument/2006/relationships/image" Target="../media/image1114.png"/><Relationship Id="rId42" Type="http://schemas.openxmlformats.org/officeDocument/2006/relationships/customXml" Target="../ink/ink23.xml"/><Relationship Id="rId84" Type="http://schemas.openxmlformats.org/officeDocument/2006/relationships/customXml" Target="../ink/ink44.xml"/><Relationship Id="rId138" Type="http://schemas.openxmlformats.org/officeDocument/2006/relationships/customXml" Target="../ink/ink71.xml"/><Relationship Id="rId345" Type="http://schemas.openxmlformats.org/officeDocument/2006/relationships/customXml" Target="../ink/ink175.xml"/><Relationship Id="rId387" Type="http://schemas.openxmlformats.org/officeDocument/2006/relationships/customXml" Target="../ink/ink196.xml"/><Relationship Id="rId510" Type="http://schemas.openxmlformats.org/officeDocument/2006/relationships/customXml" Target="../ink/ink258.xml"/><Relationship Id="rId552" Type="http://schemas.openxmlformats.org/officeDocument/2006/relationships/customXml" Target="../ink/ink279.xml"/><Relationship Id="rId191" Type="http://schemas.openxmlformats.org/officeDocument/2006/relationships/image" Target="../media/image970.png"/><Relationship Id="rId205" Type="http://schemas.openxmlformats.org/officeDocument/2006/relationships/image" Target="../media/image977.png"/><Relationship Id="rId247" Type="http://schemas.openxmlformats.org/officeDocument/2006/relationships/image" Target="../media/image997.png"/><Relationship Id="rId412" Type="http://schemas.openxmlformats.org/officeDocument/2006/relationships/customXml" Target="../ink/ink209.xml"/><Relationship Id="rId107" Type="http://schemas.openxmlformats.org/officeDocument/2006/relationships/image" Target="../media/image928.png"/><Relationship Id="rId289" Type="http://schemas.openxmlformats.org/officeDocument/2006/relationships/image" Target="../media/image1018.png"/><Relationship Id="rId454" Type="http://schemas.openxmlformats.org/officeDocument/2006/relationships/customXml" Target="../ink/ink230.xml"/><Relationship Id="rId496" Type="http://schemas.openxmlformats.org/officeDocument/2006/relationships/customXml" Target="../ink/ink251.xml"/><Relationship Id="rId11" Type="http://schemas.openxmlformats.org/officeDocument/2006/relationships/image" Target="../media/image882.png"/><Relationship Id="rId53" Type="http://schemas.openxmlformats.org/officeDocument/2006/relationships/image" Target="../media/image903.png"/><Relationship Id="rId149" Type="http://schemas.openxmlformats.org/officeDocument/2006/relationships/image" Target="../media/image949.png"/><Relationship Id="rId314" Type="http://schemas.openxmlformats.org/officeDocument/2006/relationships/customXml" Target="../ink/ink159.xml"/><Relationship Id="rId356" Type="http://schemas.openxmlformats.org/officeDocument/2006/relationships/image" Target="../media/image1051.png"/><Relationship Id="rId398" Type="http://schemas.openxmlformats.org/officeDocument/2006/relationships/image" Target="../media/image1072.png"/><Relationship Id="rId521" Type="http://schemas.openxmlformats.org/officeDocument/2006/relationships/image" Target="../media/image1132.png"/><Relationship Id="rId563" Type="http://schemas.openxmlformats.org/officeDocument/2006/relationships/image" Target="../media/image1153.png"/><Relationship Id="rId95" Type="http://schemas.openxmlformats.org/officeDocument/2006/relationships/image" Target="../media/image196.png"/><Relationship Id="rId160" Type="http://schemas.openxmlformats.org/officeDocument/2006/relationships/customXml" Target="../ink/ink82.xml"/><Relationship Id="rId216" Type="http://schemas.openxmlformats.org/officeDocument/2006/relationships/customXml" Target="../ink/ink110.xml"/><Relationship Id="rId423" Type="http://schemas.openxmlformats.org/officeDocument/2006/relationships/image" Target="../media/image1084.png"/><Relationship Id="rId258" Type="http://schemas.openxmlformats.org/officeDocument/2006/relationships/customXml" Target="../ink/ink131.xml"/><Relationship Id="rId465" Type="http://schemas.openxmlformats.org/officeDocument/2006/relationships/image" Target="../media/image1104.png"/><Relationship Id="rId22" Type="http://schemas.openxmlformats.org/officeDocument/2006/relationships/customXml" Target="../ink/ink13.xml"/><Relationship Id="rId64" Type="http://schemas.openxmlformats.org/officeDocument/2006/relationships/customXml" Target="../ink/ink34.xml"/><Relationship Id="rId118" Type="http://schemas.openxmlformats.org/officeDocument/2006/relationships/customXml" Target="../ink/ink61.xml"/><Relationship Id="rId325" Type="http://schemas.openxmlformats.org/officeDocument/2006/relationships/image" Target="../media/image1036.png"/><Relationship Id="rId367" Type="http://schemas.openxmlformats.org/officeDocument/2006/relationships/customXml" Target="../ink/ink186.xml"/><Relationship Id="rId532" Type="http://schemas.openxmlformats.org/officeDocument/2006/relationships/customXml" Target="../ink/ink269.xml"/><Relationship Id="rId171" Type="http://schemas.openxmlformats.org/officeDocument/2006/relationships/image" Target="../media/image960.png"/><Relationship Id="rId227" Type="http://schemas.openxmlformats.org/officeDocument/2006/relationships/image" Target="../media/image988.png"/><Relationship Id="rId269" Type="http://schemas.openxmlformats.org/officeDocument/2006/relationships/image" Target="../media/image1008.png"/><Relationship Id="rId434" Type="http://schemas.openxmlformats.org/officeDocument/2006/relationships/customXml" Target="../ink/ink220.xml"/><Relationship Id="rId476" Type="http://schemas.openxmlformats.org/officeDocument/2006/relationships/customXml" Target="../ink/ink241.xml"/><Relationship Id="rId33" Type="http://schemas.openxmlformats.org/officeDocument/2006/relationships/image" Target="../media/image893.png"/><Relationship Id="rId129" Type="http://schemas.openxmlformats.org/officeDocument/2006/relationships/image" Target="../media/image939.png"/><Relationship Id="rId280" Type="http://schemas.openxmlformats.org/officeDocument/2006/relationships/customXml" Target="../ink/ink142.xml"/><Relationship Id="rId336" Type="http://schemas.openxmlformats.org/officeDocument/2006/relationships/customXml" Target="../ink/ink170.xml"/><Relationship Id="rId501" Type="http://schemas.openxmlformats.org/officeDocument/2006/relationships/image" Target="../media/image1122.png"/><Relationship Id="rId543" Type="http://schemas.openxmlformats.org/officeDocument/2006/relationships/image" Target="../media/image1143.png"/><Relationship Id="rId75" Type="http://schemas.openxmlformats.org/officeDocument/2006/relationships/image" Target="../media/image914.png"/><Relationship Id="rId140" Type="http://schemas.openxmlformats.org/officeDocument/2006/relationships/customXml" Target="../ink/ink72.xml"/><Relationship Id="rId182" Type="http://schemas.openxmlformats.org/officeDocument/2006/relationships/customXml" Target="../ink/ink93.xml"/><Relationship Id="rId378" Type="http://schemas.openxmlformats.org/officeDocument/2006/relationships/image" Target="../media/image1062.png"/><Relationship Id="rId403" Type="http://schemas.openxmlformats.org/officeDocument/2006/relationships/image" Target="../media/image1074.png"/><Relationship Id="rId6" Type="http://schemas.openxmlformats.org/officeDocument/2006/relationships/customXml" Target="../ink/ink5.xml"/><Relationship Id="rId238" Type="http://schemas.openxmlformats.org/officeDocument/2006/relationships/customXml" Target="../ink/ink121.xml"/><Relationship Id="rId445" Type="http://schemas.openxmlformats.org/officeDocument/2006/relationships/image" Target="../media/image1094.png"/><Relationship Id="rId487" Type="http://schemas.openxmlformats.org/officeDocument/2006/relationships/image" Target="../media/image1115.png"/><Relationship Id="rId291" Type="http://schemas.openxmlformats.org/officeDocument/2006/relationships/image" Target="../media/image1019.png"/><Relationship Id="rId305" Type="http://schemas.openxmlformats.org/officeDocument/2006/relationships/image" Target="../media/image1026.png"/><Relationship Id="rId347" Type="http://schemas.openxmlformats.org/officeDocument/2006/relationships/customXml" Target="../ink/ink176.xml"/><Relationship Id="rId512" Type="http://schemas.openxmlformats.org/officeDocument/2006/relationships/customXml" Target="../ink/ink259.xml"/><Relationship Id="rId44" Type="http://schemas.openxmlformats.org/officeDocument/2006/relationships/customXml" Target="../ink/ink24.xml"/><Relationship Id="rId86" Type="http://schemas.openxmlformats.org/officeDocument/2006/relationships/customXml" Target="../ink/ink45.xml"/><Relationship Id="rId151" Type="http://schemas.openxmlformats.org/officeDocument/2006/relationships/image" Target="../media/image950.png"/><Relationship Id="rId389" Type="http://schemas.openxmlformats.org/officeDocument/2006/relationships/customXml" Target="../ink/ink197.xml"/><Relationship Id="rId554" Type="http://schemas.openxmlformats.org/officeDocument/2006/relationships/customXml" Target="../ink/ink280.xml"/><Relationship Id="rId193" Type="http://schemas.openxmlformats.org/officeDocument/2006/relationships/image" Target="../media/image971.png"/><Relationship Id="rId207" Type="http://schemas.openxmlformats.org/officeDocument/2006/relationships/image" Target="../media/image978.png"/><Relationship Id="rId249" Type="http://schemas.openxmlformats.org/officeDocument/2006/relationships/image" Target="../media/image998.png"/><Relationship Id="rId414" Type="http://schemas.openxmlformats.org/officeDocument/2006/relationships/customXml" Target="../ink/ink210.xml"/><Relationship Id="rId456" Type="http://schemas.openxmlformats.org/officeDocument/2006/relationships/customXml" Target="../ink/ink231.xml"/><Relationship Id="rId498" Type="http://schemas.openxmlformats.org/officeDocument/2006/relationships/customXml" Target="../ink/ink252.xml"/><Relationship Id="rId13" Type="http://schemas.openxmlformats.org/officeDocument/2006/relationships/image" Target="../media/image883.png"/><Relationship Id="rId109" Type="http://schemas.openxmlformats.org/officeDocument/2006/relationships/image" Target="../media/image929.png"/><Relationship Id="rId260" Type="http://schemas.openxmlformats.org/officeDocument/2006/relationships/customXml" Target="../ink/ink132.xml"/><Relationship Id="rId316" Type="http://schemas.openxmlformats.org/officeDocument/2006/relationships/customXml" Target="../ink/ink160.xml"/><Relationship Id="rId523" Type="http://schemas.openxmlformats.org/officeDocument/2006/relationships/image" Target="../media/image1133.png"/><Relationship Id="rId55" Type="http://schemas.openxmlformats.org/officeDocument/2006/relationships/image" Target="../media/image904.png"/><Relationship Id="rId97" Type="http://schemas.openxmlformats.org/officeDocument/2006/relationships/image" Target="../media/image924.png"/><Relationship Id="rId120" Type="http://schemas.openxmlformats.org/officeDocument/2006/relationships/customXml" Target="../ink/ink62.xml"/><Relationship Id="rId358" Type="http://schemas.openxmlformats.org/officeDocument/2006/relationships/image" Target="../media/image1052.png"/><Relationship Id="rId565" Type="http://schemas.openxmlformats.org/officeDocument/2006/relationships/image" Target="../media/image1154.png"/><Relationship Id="rId162" Type="http://schemas.openxmlformats.org/officeDocument/2006/relationships/customXml" Target="../ink/ink83.xml"/><Relationship Id="rId218" Type="http://schemas.openxmlformats.org/officeDocument/2006/relationships/customXml" Target="../ink/ink111.xml"/><Relationship Id="rId425" Type="http://schemas.openxmlformats.org/officeDocument/2006/relationships/image" Target="../media/image1085.png"/><Relationship Id="rId467" Type="http://schemas.openxmlformats.org/officeDocument/2006/relationships/image" Target="../media/image1105.png"/><Relationship Id="rId271" Type="http://schemas.openxmlformats.org/officeDocument/2006/relationships/image" Target="../media/image1009.png"/><Relationship Id="rId24" Type="http://schemas.openxmlformats.org/officeDocument/2006/relationships/customXml" Target="../ink/ink14.xml"/><Relationship Id="rId66" Type="http://schemas.openxmlformats.org/officeDocument/2006/relationships/customXml" Target="../ink/ink35.xml"/><Relationship Id="rId131" Type="http://schemas.openxmlformats.org/officeDocument/2006/relationships/image" Target="../media/image940.png"/><Relationship Id="rId327" Type="http://schemas.openxmlformats.org/officeDocument/2006/relationships/image" Target="../media/image1037.png"/><Relationship Id="rId369" Type="http://schemas.openxmlformats.org/officeDocument/2006/relationships/customXml" Target="../ink/ink187.xml"/><Relationship Id="rId534" Type="http://schemas.openxmlformats.org/officeDocument/2006/relationships/customXml" Target="../ink/ink270.xml"/><Relationship Id="rId173" Type="http://schemas.openxmlformats.org/officeDocument/2006/relationships/image" Target="../media/image961.png"/><Relationship Id="rId229" Type="http://schemas.openxmlformats.org/officeDocument/2006/relationships/image" Target="../media/image989.png"/><Relationship Id="rId380" Type="http://schemas.openxmlformats.org/officeDocument/2006/relationships/image" Target="../media/image1063.png"/><Relationship Id="rId436" Type="http://schemas.openxmlformats.org/officeDocument/2006/relationships/customXml" Target="../ink/ink221.xml"/><Relationship Id="rId240" Type="http://schemas.openxmlformats.org/officeDocument/2006/relationships/customXml" Target="../ink/ink122.xml"/><Relationship Id="rId478" Type="http://schemas.openxmlformats.org/officeDocument/2006/relationships/customXml" Target="../ink/ink242.xml"/><Relationship Id="rId35" Type="http://schemas.openxmlformats.org/officeDocument/2006/relationships/image" Target="../media/image894.png"/><Relationship Id="rId77" Type="http://schemas.openxmlformats.org/officeDocument/2006/relationships/image" Target="../media/image915.png"/><Relationship Id="rId100" Type="http://schemas.openxmlformats.org/officeDocument/2006/relationships/customXml" Target="../ink/ink52.xml"/><Relationship Id="rId282" Type="http://schemas.openxmlformats.org/officeDocument/2006/relationships/customXml" Target="../ink/ink143.xml"/><Relationship Id="rId338" Type="http://schemas.openxmlformats.org/officeDocument/2006/relationships/customXml" Target="../ink/ink171.xml"/><Relationship Id="rId503" Type="http://schemas.openxmlformats.org/officeDocument/2006/relationships/image" Target="../media/image1123.png"/><Relationship Id="rId545" Type="http://schemas.openxmlformats.org/officeDocument/2006/relationships/image" Target="../media/image1144.png"/><Relationship Id="rId8" Type="http://schemas.openxmlformats.org/officeDocument/2006/relationships/customXml" Target="../ink/ink6.xml"/><Relationship Id="rId142" Type="http://schemas.openxmlformats.org/officeDocument/2006/relationships/customXml" Target="../ink/ink73.xml"/><Relationship Id="rId184" Type="http://schemas.openxmlformats.org/officeDocument/2006/relationships/customXml" Target="../ink/ink94.xml"/><Relationship Id="rId391" Type="http://schemas.openxmlformats.org/officeDocument/2006/relationships/customXml" Target="../ink/ink198.xml"/><Relationship Id="rId405" Type="http://schemas.openxmlformats.org/officeDocument/2006/relationships/image" Target="../media/image1075.png"/><Relationship Id="rId447" Type="http://schemas.openxmlformats.org/officeDocument/2006/relationships/image" Target="../media/image1095.png"/><Relationship Id="rId251" Type="http://schemas.openxmlformats.org/officeDocument/2006/relationships/image" Target="../media/image999.png"/><Relationship Id="rId489" Type="http://schemas.openxmlformats.org/officeDocument/2006/relationships/image" Target="../media/image1116.png"/><Relationship Id="rId46" Type="http://schemas.openxmlformats.org/officeDocument/2006/relationships/customXml" Target="../ink/ink25.xml"/><Relationship Id="rId293" Type="http://schemas.openxmlformats.org/officeDocument/2006/relationships/image" Target="../media/image1020.png"/><Relationship Id="rId307" Type="http://schemas.openxmlformats.org/officeDocument/2006/relationships/image" Target="../media/image1027.png"/><Relationship Id="rId349" Type="http://schemas.openxmlformats.org/officeDocument/2006/relationships/customXml" Target="../ink/ink177.xml"/><Relationship Id="rId514" Type="http://schemas.openxmlformats.org/officeDocument/2006/relationships/customXml" Target="../ink/ink260.xml"/><Relationship Id="rId556" Type="http://schemas.openxmlformats.org/officeDocument/2006/relationships/customXml" Target="../ink/ink281.xml"/><Relationship Id="rId88" Type="http://schemas.openxmlformats.org/officeDocument/2006/relationships/customXml" Target="../ink/ink46.xml"/><Relationship Id="rId111" Type="http://schemas.openxmlformats.org/officeDocument/2006/relationships/image" Target="../media/image930.png"/><Relationship Id="rId153" Type="http://schemas.openxmlformats.org/officeDocument/2006/relationships/image" Target="../media/image951.png"/><Relationship Id="rId195" Type="http://schemas.openxmlformats.org/officeDocument/2006/relationships/image" Target="../media/image972.png"/><Relationship Id="rId209" Type="http://schemas.openxmlformats.org/officeDocument/2006/relationships/image" Target="../media/image979.png"/><Relationship Id="rId360" Type="http://schemas.openxmlformats.org/officeDocument/2006/relationships/image" Target="../media/image1053.png"/><Relationship Id="rId416" Type="http://schemas.openxmlformats.org/officeDocument/2006/relationships/customXml" Target="../ink/ink211.xml"/><Relationship Id="rId220" Type="http://schemas.openxmlformats.org/officeDocument/2006/relationships/customXml" Target="../ink/ink112.xml"/><Relationship Id="rId458" Type="http://schemas.openxmlformats.org/officeDocument/2006/relationships/customXml" Target="../ink/ink232.xml"/><Relationship Id="rId15" Type="http://schemas.openxmlformats.org/officeDocument/2006/relationships/image" Target="../media/image884.png"/><Relationship Id="rId57" Type="http://schemas.openxmlformats.org/officeDocument/2006/relationships/image" Target="../media/image905.png"/><Relationship Id="rId262" Type="http://schemas.openxmlformats.org/officeDocument/2006/relationships/customXml" Target="../ink/ink133.xml"/><Relationship Id="rId318" Type="http://schemas.openxmlformats.org/officeDocument/2006/relationships/customXml" Target="../ink/ink161.xml"/><Relationship Id="rId525" Type="http://schemas.openxmlformats.org/officeDocument/2006/relationships/image" Target="../media/image1134.png"/><Relationship Id="rId567" Type="http://schemas.openxmlformats.org/officeDocument/2006/relationships/image" Target="../media/image1155.png"/><Relationship Id="rId99" Type="http://schemas.openxmlformats.org/officeDocument/2006/relationships/image" Target="../media/image925.png"/><Relationship Id="rId122" Type="http://schemas.openxmlformats.org/officeDocument/2006/relationships/customXml" Target="../ink/ink63.xml"/><Relationship Id="rId164" Type="http://schemas.openxmlformats.org/officeDocument/2006/relationships/customXml" Target="../ink/ink84.xml"/><Relationship Id="rId371" Type="http://schemas.openxmlformats.org/officeDocument/2006/relationships/customXml" Target="../ink/ink188.xml"/><Relationship Id="rId427" Type="http://schemas.openxmlformats.org/officeDocument/2006/relationships/image" Target="../media/image1086.png"/><Relationship Id="rId469" Type="http://schemas.openxmlformats.org/officeDocument/2006/relationships/image" Target="../media/image1106.png"/><Relationship Id="rId26" Type="http://schemas.openxmlformats.org/officeDocument/2006/relationships/customXml" Target="../ink/ink15.xml"/><Relationship Id="rId231" Type="http://schemas.openxmlformats.org/officeDocument/2006/relationships/image" Target="../media/image990.png"/><Relationship Id="rId273" Type="http://schemas.openxmlformats.org/officeDocument/2006/relationships/image" Target="../media/image1010.png"/><Relationship Id="rId329" Type="http://schemas.openxmlformats.org/officeDocument/2006/relationships/image" Target="../media/image1038.png"/><Relationship Id="rId480" Type="http://schemas.openxmlformats.org/officeDocument/2006/relationships/customXml" Target="../ink/ink243.xml"/><Relationship Id="rId536" Type="http://schemas.openxmlformats.org/officeDocument/2006/relationships/customXml" Target="../ink/ink271.xml"/><Relationship Id="rId68" Type="http://schemas.openxmlformats.org/officeDocument/2006/relationships/customXml" Target="../ink/ink36.xml"/><Relationship Id="rId133" Type="http://schemas.openxmlformats.org/officeDocument/2006/relationships/image" Target="../media/image941.png"/><Relationship Id="rId175" Type="http://schemas.openxmlformats.org/officeDocument/2006/relationships/image" Target="../media/image962.png"/><Relationship Id="rId340" Type="http://schemas.openxmlformats.org/officeDocument/2006/relationships/customXml" Target="../ink/ink172.xml"/><Relationship Id="rId200" Type="http://schemas.openxmlformats.org/officeDocument/2006/relationships/customXml" Target="../ink/ink102.xml"/><Relationship Id="rId382" Type="http://schemas.openxmlformats.org/officeDocument/2006/relationships/image" Target="../media/image1064.png"/><Relationship Id="rId438" Type="http://schemas.openxmlformats.org/officeDocument/2006/relationships/customXml" Target="../ink/ink222.xml"/><Relationship Id="rId242" Type="http://schemas.openxmlformats.org/officeDocument/2006/relationships/customXml" Target="../ink/ink123.xml"/><Relationship Id="rId284" Type="http://schemas.openxmlformats.org/officeDocument/2006/relationships/customXml" Target="../ink/ink144.xml"/><Relationship Id="rId491" Type="http://schemas.openxmlformats.org/officeDocument/2006/relationships/image" Target="../media/image1117.png"/><Relationship Id="rId505" Type="http://schemas.openxmlformats.org/officeDocument/2006/relationships/image" Target="../media/image1124.png"/><Relationship Id="rId37" Type="http://schemas.openxmlformats.org/officeDocument/2006/relationships/image" Target="../media/image895.png"/><Relationship Id="rId79" Type="http://schemas.openxmlformats.org/officeDocument/2006/relationships/image" Target="../media/image916.png"/><Relationship Id="rId102" Type="http://schemas.openxmlformats.org/officeDocument/2006/relationships/customXml" Target="../ink/ink53.xml"/><Relationship Id="rId144" Type="http://schemas.openxmlformats.org/officeDocument/2006/relationships/customXml" Target="../ink/ink74.xml"/><Relationship Id="rId547" Type="http://schemas.openxmlformats.org/officeDocument/2006/relationships/image" Target="../media/image1145.png"/><Relationship Id="rId90" Type="http://schemas.openxmlformats.org/officeDocument/2006/relationships/customXml" Target="../ink/ink47.xml"/><Relationship Id="rId186" Type="http://schemas.openxmlformats.org/officeDocument/2006/relationships/customXml" Target="../ink/ink95.xml"/><Relationship Id="rId351" Type="http://schemas.openxmlformats.org/officeDocument/2006/relationships/customXml" Target="../ink/ink178.xml"/><Relationship Id="rId393" Type="http://schemas.openxmlformats.org/officeDocument/2006/relationships/customXml" Target="../ink/ink199.xml"/><Relationship Id="rId407" Type="http://schemas.openxmlformats.org/officeDocument/2006/relationships/image" Target="../media/image1076.png"/><Relationship Id="rId449" Type="http://schemas.openxmlformats.org/officeDocument/2006/relationships/image" Target="../media/image1096.png"/><Relationship Id="rId211" Type="http://schemas.openxmlformats.org/officeDocument/2006/relationships/image" Target="../media/image980.png"/><Relationship Id="rId253" Type="http://schemas.openxmlformats.org/officeDocument/2006/relationships/image" Target="../media/image1000.png"/><Relationship Id="rId295" Type="http://schemas.openxmlformats.org/officeDocument/2006/relationships/image" Target="../media/image1021.png"/><Relationship Id="rId309" Type="http://schemas.openxmlformats.org/officeDocument/2006/relationships/image" Target="../media/image1028.png"/><Relationship Id="rId460" Type="http://schemas.openxmlformats.org/officeDocument/2006/relationships/customXml" Target="../ink/ink233.xml"/><Relationship Id="rId516" Type="http://schemas.openxmlformats.org/officeDocument/2006/relationships/customXml" Target="../ink/ink261.xml"/><Relationship Id="rId48" Type="http://schemas.openxmlformats.org/officeDocument/2006/relationships/customXml" Target="../ink/ink26.xml"/><Relationship Id="rId113" Type="http://schemas.openxmlformats.org/officeDocument/2006/relationships/image" Target="../media/image931.png"/><Relationship Id="rId320" Type="http://schemas.openxmlformats.org/officeDocument/2006/relationships/customXml" Target="../ink/ink162.xml"/><Relationship Id="rId558" Type="http://schemas.openxmlformats.org/officeDocument/2006/relationships/customXml" Target="../ink/ink282.xml"/><Relationship Id="rId155" Type="http://schemas.openxmlformats.org/officeDocument/2006/relationships/image" Target="../media/image952.png"/><Relationship Id="rId197" Type="http://schemas.openxmlformats.org/officeDocument/2006/relationships/image" Target="../media/image973.png"/><Relationship Id="rId362" Type="http://schemas.openxmlformats.org/officeDocument/2006/relationships/image" Target="../media/image1054.png"/><Relationship Id="rId418" Type="http://schemas.openxmlformats.org/officeDocument/2006/relationships/customXml" Target="../ink/ink212.xml"/><Relationship Id="rId222" Type="http://schemas.openxmlformats.org/officeDocument/2006/relationships/customXml" Target="../ink/ink113.xml"/><Relationship Id="rId264" Type="http://schemas.openxmlformats.org/officeDocument/2006/relationships/customXml" Target="../ink/ink134.xml"/><Relationship Id="rId471" Type="http://schemas.openxmlformats.org/officeDocument/2006/relationships/image" Target="../media/image1107.png"/><Relationship Id="rId17" Type="http://schemas.openxmlformats.org/officeDocument/2006/relationships/image" Target="../media/image885.png"/><Relationship Id="rId59" Type="http://schemas.openxmlformats.org/officeDocument/2006/relationships/image" Target="../media/image906.png"/><Relationship Id="rId124" Type="http://schemas.openxmlformats.org/officeDocument/2006/relationships/customXml" Target="../ink/ink64.xml"/><Relationship Id="rId527" Type="http://schemas.openxmlformats.org/officeDocument/2006/relationships/image" Target="../media/image1135.png"/><Relationship Id="rId569" Type="http://schemas.openxmlformats.org/officeDocument/2006/relationships/image" Target="../media/image1156.png"/><Relationship Id="rId70" Type="http://schemas.openxmlformats.org/officeDocument/2006/relationships/customXml" Target="../ink/ink37.xml"/><Relationship Id="rId166" Type="http://schemas.openxmlformats.org/officeDocument/2006/relationships/customXml" Target="../ink/ink85.xml"/><Relationship Id="rId331" Type="http://schemas.openxmlformats.org/officeDocument/2006/relationships/image" Target="../media/image1039.png"/><Relationship Id="rId373" Type="http://schemas.openxmlformats.org/officeDocument/2006/relationships/customXml" Target="../ink/ink189.xml"/><Relationship Id="rId429" Type="http://schemas.openxmlformats.org/officeDocument/2006/relationships/image" Target="../media/image1087.png"/><Relationship Id="rId1" Type="http://schemas.openxmlformats.org/officeDocument/2006/relationships/slideLayout" Target="../slideLayouts/slideLayout7.xml"/><Relationship Id="rId233" Type="http://schemas.openxmlformats.org/officeDocument/2006/relationships/image" Target="../media/image991.png"/><Relationship Id="rId440" Type="http://schemas.openxmlformats.org/officeDocument/2006/relationships/customXml" Target="../ink/ink223.xml"/><Relationship Id="rId28" Type="http://schemas.openxmlformats.org/officeDocument/2006/relationships/customXml" Target="../ink/ink16.xml"/><Relationship Id="rId275" Type="http://schemas.openxmlformats.org/officeDocument/2006/relationships/image" Target="../media/image1011.png"/><Relationship Id="rId300" Type="http://schemas.openxmlformats.org/officeDocument/2006/relationships/customXml" Target="../ink/ink152.xml"/><Relationship Id="rId482" Type="http://schemas.openxmlformats.org/officeDocument/2006/relationships/customXml" Target="../ink/ink244.xml"/><Relationship Id="rId538" Type="http://schemas.openxmlformats.org/officeDocument/2006/relationships/customXml" Target="../ink/ink272.xml"/><Relationship Id="rId81" Type="http://schemas.openxmlformats.org/officeDocument/2006/relationships/image" Target="../media/image917.png"/><Relationship Id="rId135" Type="http://schemas.openxmlformats.org/officeDocument/2006/relationships/image" Target="../media/image942.png"/><Relationship Id="rId177" Type="http://schemas.openxmlformats.org/officeDocument/2006/relationships/image" Target="../media/image963.png"/><Relationship Id="rId342" Type="http://schemas.openxmlformats.org/officeDocument/2006/relationships/customXml" Target="../ink/ink173.xml"/><Relationship Id="rId384" Type="http://schemas.openxmlformats.org/officeDocument/2006/relationships/image" Target="../media/image1065.png"/><Relationship Id="rId202" Type="http://schemas.openxmlformats.org/officeDocument/2006/relationships/customXml" Target="../ink/ink103.xml"/><Relationship Id="rId244" Type="http://schemas.openxmlformats.org/officeDocument/2006/relationships/customXml" Target="../ink/ink124.xml"/><Relationship Id="rId39" Type="http://schemas.openxmlformats.org/officeDocument/2006/relationships/image" Target="../media/image896.png"/><Relationship Id="rId286" Type="http://schemas.openxmlformats.org/officeDocument/2006/relationships/customXml" Target="../ink/ink145.xml"/><Relationship Id="rId451" Type="http://schemas.openxmlformats.org/officeDocument/2006/relationships/image" Target="../media/image1097.png"/><Relationship Id="rId493" Type="http://schemas.openxmlformats.org/officeDocument/2006/relationships/image" Target="../media/image1118.png"/><Relationship Id="rId507" Type="http://schemas.openxmlformats.org/officeDocument/2006/relationships/image" Target="../media/image1125.png"/><Relationship Id="rId549" Type="http://schemas.openxmlformats.org/officeDocument/2006/relationships/image" Target="../media/image1146.png"/><Relationship Id="rId50" Type="http://schemas.openxmlformats.org/officeDocument/2006/relationships/customXml" Target="../ink/ink27.xml"/><Relationship Id="rId104" Type="http://schemas.openxmlformats.org/officeDocument/2006/relationships/customXml" Target="../ink/ink54.xml"/><Relationship Id="rId146" Type="http://schemas.openxmlformats.org/officeDocument/2006/relationships/customXml" Target="../ink/ink75.xml"/><Relationship Id="rId188" Type="http://schemas.openxmlformats.org/officeDocument/2006/relationships/customXml" Target="../ink/ink96.xml"/><Relationship Id="rId311" Type="http://schemas.openxmlformats.org/officeDocument/2006/relationships/image" Target="../media/image1029.png"/><Relationship Id="rId353" Type="http://schemas.openxmlformats.org/officeDocument/2006/relationships/customXml" Target="../ink/ink179.xml"/><Relationship Id="rId395" Type="http://schemas.openxmlformats.org/officeDocument/2006/relationships/customXml" Target="../ink/ink200.xml"/><Relationship Id="rId409" Type="http://schemas.openxmlformats.org/officeDocument/2006/relationships/image" Target="../media/image1077.png"/><Relationship Id="rId560" Type="http://schemas.openxmlformats.org/officeDocument/2006/relationships/customXml" Target="../ink/ink283.xml"/><Relationship Id="rId92" Type="http://schemas.openxmlformats.org/officeDocument/2006/relationships/customXml" Target="../ink/ink48.xml"/><Relationship Id="rId213" Type="http://schemas.openxmlformats.org/officeDocument/2006/relationships/image" Target="../media/image981.png"/><Relationship Id="rId420" Type="http://schemas.openxmlformats.org/officeDocument/2006/relationships/customXml" Target="../ink/ink213.xml"/><Relationship Id="rId255" Type="http://schemas.openxmlformats.org/officeDocument/2006/relationships/image" Target="../media/image1001.png"/><Relationship Id="rId297" Type="http://schemas.openxmlformats.org/officeDocument/2006/relationships/image" Target="../media/image1022.png"/><Relationship Id="rId462" Type="http://schemas.openxmlformats.org/officeDocument/2006/relationships/customXml" Target="../ink/ink234.xml"/><Relationship Id="rId518" Type="http://schemas.openxmlformats.org/officeDocument/2006/relationships/customXml" Target="../ink/ink262.xml"/><Relationship Id="rId115" Type="http://schemas.openxmlformats.org/officeDocument/2006/relationships/image" Target="../media/image932.png"/><Relationship Id="rId157" Type="http://schemas.openxmlformats.org/officeDocument/2006/relationships/image" Target="../media/image953.png"/><Relationship Id="rId322" Type="http://schemas.openxmlformats.org/officeDocument/2006/relationships/customXml" Target="../ink/ink163.xml"/><Relationship Id="rId364" Type="http://schemas.openxmlformats.org/officeDocument/2006/relationships/image" Target="../media/image1055.png"/><Relationship Id="rId61" Type="http://schemas.openxmlformats.org/officeDocument/2006/relationships/image" Target="../media/image907.png"/><Relationship Id="rId199" Type="http://schemas.openxmlformats.org/officeDocument/2006/relationships/image" Target="../media/image974.png"/><Relationship Id="rId571" Type="http://schemas.openxmlformats.org/officeDocument/2006/relationships/image" Target="../media/image1157.png"/><Relationship Id="rId19" Type="http://schemas.openxmlformats.org/officeDocument/2006/relationships/image" Target="../media/image886.png"/><Relationship Id="rId224" Type="http://schemas.openxmlformats.org/officeDocument/2006/relationships/customXml" Target="../ink/ink114.xml"/><Relationship Id="rId266" Type="http://schemas.openxmlformats.org/officeDocument/2006/relationships/customXml" Target="../ink/ink135.xml"/><Relationship Id="rId431" Type="http://schemas.openxmlformats.org/officeDocument/2006/relationships/image" Target="../media/image1088.png"/><Relationship Id="rId473" Type="http://schemas.openxmlformats.org/officeDocument/2006/relationships/image" Target="../media/image1108.png"/><Relationship Id="rId529" Type="http://schemas.openxmlformats.org/officeDocument/2006/relationships/image" Target="../media/image1136.png"/><Relationship Id="rId30" Type="http://schemas.openxmlformats.org/officeDocument/2006/relationships/customXml" Target="../ink/ink17.xml"/><Relationship Id="rId126" Type="http://schemas.openxmlformats.org/officeDocument/2006/relationships/customXml" Target="../ink/ink65.xml"/><Relationship Id="rId168" Type="http://schemas.openxmlformats.org/officeDocument/2006/relationships/customXml" Target="../ink/ink86.xml"/><Relationship Id="rId333" Type="http://schemas.openxmlformats.org/officeDocument/2006/relationships/image" Target="../media/image1040.png"/><Relationship Id="rId540" Type="http://schemas.openxmlformats.org/officeDocument/2006/relationships/customXml" Target="../ink/ink273.xml"/><Relationship Id="rId72" Type="http://schemas.openxmlformats.org/officeDocument/2006/relationships/customXml" Target="../ink/ink38.xml"/><Relationship Id="rId375" Type="http://schemas.openxmlformats.org/officeDocument/2006/relationships/customXml" Target="../ink/ink190.xml"/><Relationship Id="rId3" Type="http://schemas.openxmlformats.org/officeDocument/2006/relationships/image" Target="../media/image2.emf"/><Relationship Id="rId235" Type="http://schemas.openxmlformats.org/officeDocument/2006/relationships/image" Target="../media/image992.png"/><Relationship Id="rId277" Type="http://schemas.openxmlformats.org/officeDocument/2006/relationships/image" Target="../media/image1012.png"/><Relationship Id="rId400" Type="http://schemas.openxmlformats.org/officeDocument/2006/relationships/image" Target="../media/image1073.png"/><Relationship Id="rId442" Type="http://schemas.openxmlformats.org/officeDocument/2006/relationships/customXml" Target="../ink/ink224.xml"/><Relationship Id="rId484" Type="http://schemas.openxmlformats.org/officeDocument/2006/relationships/customXml" Target="../ink/ink245.xml"/><Relationship Id="rId137" Type="http://schemas.openxmlformats.org/officeDocument/2006/relationships/image" Target="../media/image943.png"/><Relationship Id="rId302" Type="http://schemas.openxmlformats.org/officeDocument/2006/relationships/customXml" Target="../ink/ink153.xml"/><Relationship Id="rId344" Type="http://schemas.openxmlformats.org/officeDocument/2006/relationships/image" Target="../media/image1045.png"/><Relationship Id="rId41" Type="http://schemas.openxmlformats.org/officeDocument/2006/relationships/image" Target="../media/image897.png"/><Relationship Id="rId83" Type="http://schemas.openxmlformats.org/officeDocument/2006/relationships/image" Target="../media/image918.png"/><Relationship Id="rId179" Type="http://schemas.openxmlformats.org/officeDocument/2006/relationships/image" Target="../media/image964.png"/><Relationship Id="rId386" Type="http://schemas.openxmlformats.org/officeDocument/2006/relationships/image" Target="../media/image1066.png"/><Relationship Id="rId551" Type="http://schemas.openxmlformats.org/officeDocument/2006/relationships/image" Target="../media/image1147.png"/><Relationship Id="rId190" Type="http://schemas.openxmlformats.org/officeDocument/2006/relationships/customXml" Target="../ink/ink97.xml"/><Relationship Id="rId204" Type="http://schemas.openxmlformats.org/officeDocument/2006/relationships/customXml" Target="../ink/ink104.xml"/><Relationship Id="rId246" Type="http://schemas.openxmlformats.org/officeDocument/2006/relationships/customXml" Target="../ink/ink125.xml"/><Relationship Id="rId288" Type="http://schemas.openxmlformats.org/officeDocument/2006/relationships/customXml" Target="../ink/ink146.xml"/><Relationship Id="rId411" Type="http://schemas.openxmlformats.org/officeDocument/2006/relationships/image" Target="../media/image1078.png"/><Relationship Id="rId453" Type="http://schemas.openxmlformats.org/officeDocument/2006/relationships/image" Target="../media/image1098.png"/><Relationship Id="rId509" Type="http://schemas.openxmlformats.org/officeDocument/2006/relationships/image" Target="../media/image1126.png"/><Relationship Id="rId106" Type="http://schemas.openxmlformats.org/officeDocument/2006/relationships/customXml" Target="../ink/ink55.xml"/><Relationship Id="rId313" Type="http://schemas.openxmlformats.org/officeDocument/2006/relationships/image" Target="../media/image1030.png"/><Relationship Id="rId495" Type="http://schemas.openxmlformats.org/officeDocument/2006/relationships/image" Target="../media/image1119.png"/><Relationship Id="rId10" Type="http://schemas.openxmlformats.org/officeDocument/2006/relationships/customXml" Target="../ink/ink7.xml"/><Relationship Id="rId52" Type="http://schemas.openxmlformats.org/officeDocument/2006/relationships/customXml" Target="../ink/ink28.xml"/><Relationship Id="rId94" Type="http://schemas.openxmlformats.org/officeDocument/2006/relationships/customXml" Target="../ink/ink49.xml"/><Relationship Id="rId148" Type="http://schemas.openxmlformats.org/officeDocument/2006/relationships/customXml" Target="../ink/ink76.xml"/><Relationship Id="rId355" Type="http://schemas.openxmlformats.org/officeDocument/2006/relationships/customXml" Target="../ink/ink180.xml"/><Relationship Id="rId397" Type="http://schemas.openxmlformats.org/officeDocument/2006/relationships/customXml" Target="../ink/ink201.xml"/><Relationship Id="rId520" Type="http://schemas.openxmlformats.org/officeDocument/2006/relationships/customXml" Target="../ink/ink263.xml"/><Relationship Id="rId562" Type="http://schemas.openxmlformats.org/officeDocument/2006/relationships/customXml" Target="../ink/ink284.xml"/><Relationship Id="rId215" Type="http://schemas.openxmlformats.org/officeDocument/2006/relationships/image" Target="../media/image982.png"/><Relationship Id="rId257" Type="http://schemas.openxmlformats.org/officeDocument/2006/relationships/image" Target="../media/image1002.png"/><Relationship Id="rId422" Type="http://schemas.openxmlformats.org/officeDocument/2006/relationships/customXml" Target="../ink/ink214.xml"/><Relationship Id="rId464" Type="http://schemas.openxmlformats.org/officeDocument/2006/relationships/customXml" Target="../ink/ink235.xml"/><Relationship Id="rId299" Type="http://schemas.openxmlformats.org/officeDocument/2006/relationships/image" Target="../media/image1023.png"/><Relationship Id="rId63" Type="http://schemas.openxmlformats.org/officeDocument/2006/relationships/image" Target="../media/image908.png"/><Relationship Id="rId159" Type="http://schemas.openxmlformats.org/officeDocument/2006/relationships/image" Target="../media/image954.png"/><Relationship Id="rId366" Type="http://schemas.openxmlformats.org/officeDocument/2006/relationships/image" Target="../media/image1056.png"/><Relationship Id="rId226" Type="http://schemas.openxmlformats.org/officeDocument/2006/relationships/customXml" Target="../ink/ink115.xml"/><Relationship Id="rId433" Type="http://schemas.openxmlformats.org/officeDocument/2006/relationships/image" Target="../media/image1089.png"/><Relationship Id="rId74" Type="http://schemas.openxmlformats.org/officeDocument/2006/relationships/customXml" Target="../ink/ink39.xml"/><Relationship Id="rId377" Type="http://schemas.openxmlformats.org/officeDocument/2006/relationships/customXml" Target="../ink/ink191.xml"/><Relationship Id="rId500" Type="http://schemas.openxmlformats.org/officeDocument/2006/relationships/customXml" Target="../ink/ink253.xml"/><Relationship Id="rId5" Type="http://schemas.openxmlformats.org/officeDocument/2006/relationships/image" Target="../media/image879.png"/><Relationship Id="rId237" Type="http://schemas.openxmlformats.org/officeDocument/2006/relationships/image" Target="../media/image993.png"/><Relationship Id="rId444" Type="http://schemas.openxmlformats.org/officeDocument/2006/relationships/customXml" Target="../ink/ink225.xml"/><Relationship Id="rId290" Type="http://schemas.openxmlformats.org/officeDocument/2006/relationships/customXml" Target="../ink/ink147.xml"/><Relationship Id="rId304" Type="http://schemas.openxmlformats.org/officeDocument/2006/relationships/customXml" Target="../ink/ink154.xml"/><Relationship Id="rId388" Type="http://schemas.openxmlformats.org/officeDocument/2006/relationships/image" Target="../media/image1067.png"/><Relationship Id="rId511" Type="http://schemas.openxmlformats.org/officeDocument/2006/relationships/image" Target="../media/image1127.png"/><Relationship Id="rId85" Type="http://schemas.openxmlformats.org/officeDocument/2006/relationships/image" Target="../media/image919.png"/><Relationship Id="rId150" Type="http://schemas.openxmlformats.org/officeDocument/2006/relationships/customXml" Target="../ink/ink77.xml"/><Relationship Id="rId248" Type="http://schemas.openxmlformats.org/officeDocument/2006/relationships/customXml" Target="../ink/ink126.xml"/><Relationship Id="rId455" Type="http://schemas.openxmlformats.org/officeDocument/2006/relationships/image" Target="../media/image1099.png"/><Relationship Id="rId12" Type="http://schemas.openxmlformats.org/officeDocument/2006/relationships/customXml" Target="../ink/ink8.xml"/><Relationship Id="rId108" Type="http://schemas.openxmlformats.org/officeDocument/2006/relationships/customXml" Target="../ink/ink56.xml"/><Relationship Id="rId315" Type="http://schemas.openxmlformats.org/officeDocument/2006/relationships/image" Target="../media/image1031.png"/><Relationship Id="rId522" Type="http://schemas.openxmlformats.org/officeDocument/2006/relationships/customXml" Target="../ink/ink264.xml"/><Relationship Id="rId96" Type="http://schemas.openxmlformats.org/officeDocument/2006/relationships/customXml" Target="../ink/ink50.xml"/><Relationship Id="rId161" Type="http://schemas.openxmlformats.org/officeDocument/2006/relationships/image" Target="../media/image955.png"/><Relationship Id="rId399" Type="http://schemas.openxmlformats.org/officeDocument/2006/relationships/customXml" Target="../ink/ink202.xml"/><Relationship Id="rId259" Type="http://schemas.openxmlformats.org/officeDocument/2006/relationships/image" Target="../media/image1003.png"/><Relationship Id="rId466" Type="http://schemas.openxmlformats.org/officeDocument/2006/relationships/customXml" Target="../ink/ink236.xml"/><Relationship Id="rId23" Type="http://schemas.openxmlformats.org/officeDocument/2006/relationships/image" Target="../media/image888.png"/><Relationship Id="rId119" Type="http://schemas.openxmlformats.org/officeDocument/2006/relationships/image" Target="../media/image934.png"/><Relationship Id="rId326" Type="http://schemas.openxmlformats.org/officeDocument/2006/relationships/customXml" Target="../ink/ink165.xml"/><Relationship Id="rId533" Type="http://schemas.openxmlformats.org/officeDocument/2006/relationships/image" Target="../media/image1138.png"/></Relationships>
</file>

<file path=ppt/slides/_rels/slide30.xml.rels><?xml version="1.0" encoding="UTF-8" standalone="yes"?>
<Relationships xmlns="http://schemas.openxmlformats.org/package/2006/relationships"><Relationship Id="rId3" Type="http://schemas.openxmlformats.org/officeDocument/2006/relationships/customXml" Target="../ink/ink2128.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27.png"/><Relationship Id="rId5" Type="http://schemas.openxmlformats.org/officeDocument/2006/relationships/customXml" Target="../ink/ink2129.xml"/><Relationship Id="rId4" Type="http://schemas.openxmlformats.org/officeDocument/2006/relationships/image" Target="../media/image2126.png"/></Relationships>
</file>

<file path=ppt/slides/_rels/slide31.xml.rels><?xml version="1.0" encoding="UTF-8" standalone="yes"?>
<Relationships xmlns="http://schemas.openxmlformats.org/package/2006/relationships"><Relationship Id="rId3" Type="http://schemas.openxmlformats.org/officeDocument/2006/relationships/image" Target="../media/image2128.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30.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31.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econpapers.wiwi.kit.edu/downloads/KITe_WP_9.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32.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s://www.bundeswahlleiter.de/bundestagswahlen/2021/ergebnisse/bund-99.html#sitze2" TargetMode="External"/></Relationships>
</file>

<file path=ppt/slides/_rels/slide4.xml.rels><?xml version="1.0" encoding="UTF-8" standalone="yes"?>
<Relationships xmlns="http://schemas.openxmlformats.org/package/2006/relationships"><Relationship Id="rId117" Type="http://schemas.openxmlformats.org/officeDocument/2006/relationships/customXml" Target="../ink/ink346.xml"/><Relationship Id="rId671" Type="http://schemas.openxmlformats.org/officeDocument/2006/relationships/image" Target="../media/image1490.png"/><Relationship Id="rId21" Type="http://schemas.openxmlformats.org/officeDocument/2006/relationships/customXml" Target="../ink/ink298.xml"/><Relationship Id="rId324" Type="http://schemas.openxmlformats.org/officeDocument/2006/relationships/image" Target="../media/image1318.png"/><Relationship Id="rId531" Type="http://schemas.openxmlformats.org/officeDocument/2006/relationships/image" Target="../media/image1420.png"/><Relationship Id="rId629" Type="http://schemas.openxmlformats.org/officeDocument/2006/relationships/image" Target="../media/image1469.png"/><Relationship Id="rId170" Type="http://schemas.openxmlformats.org/officeDocument/2006/relationships/image" Target="../media/image1241.png"/><Relationship Id="rId268" Type="http://schemas.openxmlformats.org/officeDocument/2006/relationships/image" Target="../media/image1290.png"/><Relationship Id="rId475" Type="http://schemas.openxmlformats.org/officeDocument/2006/relationships/image" Target="../media/image1392.png"/><Relationship Id="rId682" Type="http://schemas.openxmlformats.org/officeDocument/2006/relationships/customXml" Target="../ink/ink629.xml"/><Relationship Id="rId32" Type="http://schemas.openxmlformats.org/officeDocument/2006/relationships/image" Target="../media/image1172.png"/><Relationship Id="rId128" Type="http://schemas.openxmlformats.org/officeDocument/2006/relationships/image" Target="../media/image1220.png"/><Relationship Id="rId335" Type="http://schemas.openxmlformats.org/officeDocument/2006/relationships/customXml" Target="../ink/ink455.xml"/><Relationship Id="rId542" Type="http://schemas.openxmlformats.org/officeDocument/2006/relationships/customXml" Target="../ink/ink559.xml"/><Relationship Id="rId181" Type="http://schemas.openxmlformats.org/officeDocument/2006/relationships/customXml" Target="../ink/ink378.xml"/><Relationship Id="rId402" Type="http://schemas.openxmlformats.org/officeDocument/2006/relationships/customXml" Target="../ink/ink489.xml"/><Relationship Id="rId279" Type="http://schemas.openxmlformats.org/officeDocument/2006/relationships/customXml" Target="../ink/ink427.xml"/><Relationship Id="rId486" Type="http://schemas.openxmlformats.org/officeDocument/2006/relationships/customXml" Target="../ink/ink531.xml"/><Relationship Id="rId693" Type="http://schemas.openxmlformats.org/officeDocument/2006/relationships/image" Target="../media/image1501.png"/><Relationship Id="rId43" Type="http://schemas.openxmlformats.org/officeDocument/2006/relationships/customXml" Target="../ink/ink309.xml"/><Relationship Id="rId139" Type="http://schemas.openxmlformats.org/officeDocument/2006/relationships/customXml" Target="../ink/ink357.xml"/><Relationship Id="rId346" Type="http://schemas.openxmlformats.org/officeDocument/2006/relationships/image" Target="../media/image1329.png"/><Relationship Id="rId553" Type="http://schemas.openxmlformats.org/officeDocument/2006/relationships/image" Target="../media/image1431.png"/><Relationship Id="rId192" Type="http://schemas.openxmlformats.org/officeDocument/2006/relationships/image" Target="../media/image1252.png"/><Relationship Id="rId206" Type="http://schemas.openxmlformats.org/officeDocument/2006/relationships/image" Target="../media/image1259.png"/><Relationship Id="rId413" Type="http://schemas.openxmlformats.org/officeDocument/2006/relationships/image" Target="../media/image1361.png"/><Relationship Id="rId497" Type="http://schemas.openxmlformats.org/officeDocument/2006/relationships/image" Target="../media/image1403.png"/><Relationship Id="rId620" Type="http://schemas.openxmlformats.org/officeDocument/2006/relationships/customXml" Target="../ink/ink598.xml"/><Relationship Id="rId357" Type="http://schemas.openxmlformats.org/officeDocument/2006/relationships/customXml" Target="../ink/ink466.xml"/><Relationship Id="rId54" Type="http://schemas.openxmlformats.org/officeDocument/2006/relationships/image" Target="../media/image1183.png"/><Relationship Id="rId217" Type="http://schemas.openxmlformats.org/officeDocument/2006/relationships/customXml" Target="../ink/ink396.xml"/><Relationship Id="rId564" Type="http://schemas.openxmlformats.org/officeDocument/2006/relationships/customXml" Target="../ink/ink570.xml"/><Relationship Id="rId424" Type="http://schemas.openxmlformats.org/officeDocument/2006/relationships/customXml" Target="../ink/ink500.xml"/><Relationship Id="rId631" Type="http://schemas.openxmlformats.org/officeDocument/2006/relationships/image" Target="../media/image1470.png"/><Relationship Id="rId270" Type="http://schemas.openxmlformats.org/officeDocument/2006/relationships/image" Target="../media/image1291.png"/><Relationship Id="rId65" Type="http://schemas.openxmlformats.org/officeDocument/2006/relationships/customXml" Target="../ink/ink320.xml"/><Relationship Id="rId130" Type="http://schemas.openxmlformats.org/officeDocument/2006/relationships/image" Target="../media/image1221.png"/><Relationship Id="rId368" Type="http://schemas.openxmlformats.org/officeDocument/2006/relationships/image" Target="../media/image1340.png"/><Relationship Id="rId575" Type="http://schemas.openxmlformats.org/officeDocument/2006/relationships/image" Target="../media/image1442.png"/><Relationship Id="rId228" Type="http://schemas.openxmlformats.org/officeDocument/2006/relationships/image" Target="../media/image1270.png"/><Relationship Id="rId435" Type="http://schemas.openxmlformats.org/officeDocument/2006/relationships/image" Target="../media/image1372.png"/><Relationship Id="rId642" Type="http://schemas.openxmlformats.org/officeDocument/2006/relationships/customXml" Target="../ink/ink609.xml"/><Relationship Id="rId281" Type="http://schemas.openxmlformats.org/officeDocument/2006/relationships/customXml" Target="../ink/ink428.xml"/><Relationship Id="rId502" Type="http://schemas.openxmlformats.org/officeDocument/2006/relationships/customXml" Target="../ink/ink539.xml"/><Relationship Id="rId76" Type="http://schemas.openxmlformats.org/officeDocument/2006/relationships/image" Target="../media/image1194.png"/><Relationship Id="rId141" Type="http://schemas.openxmlformats.org/officeDocument/2006/relationships/customXml" Target="../ink/ink358.xml"/><Relationship Id="rId379" Type="http://schemas.openxmlformats.org/officeDocument/2006/relationships/customXml" Target="../ink/ink477.xml"/><Relationship Id="rId586" Type="http://schemas.openxmlformats.org/officeDocument/2006/relationships/customXml" Target="../ink/ink581.xml"/><Relationship Id="rId7" Type="http://schemas.openxmlformats.org/officeDocument/2006/relationships/customXml" Target="../ink/ink291.xml"/><Relationship Id="rId239" Type="http://schemas.openxmlformats.org/officeDocument/2006/relationships/customXml" Target="../ink/ink407.xml"/><Relationship Id="rId446" Type="http://schemas.openxmlformats.org/officeDocument/2006/relationships/customXml" Target="../ink/ink511.xml"/><Relationship Id="rId653" Type="http://schemas.openxmlformats.org/officeDocument/2006/relationships/image" Target="../media/image1481.png"/><Relationship Id="rId292" Type="http://schemas.openxmlformats.org/officeDocument/2006/relationships/image" Target="../media/image1302.png"/><Relationship Id="rId306" Type="http://schemas.openxmlformats.org/officeDocument/2006/relationships/image" Target="../media/image1309.png"/><Relationship Id="rId87" Type="http://schemas.openxmlformats.org/officeDocument/2006/relationships/customXml" Target="../ink/ink331.xml"/><Relationship Id="rId513" Type="http://schemas.openxmlformats.org/officeDocument/2006/relationships/image" Target="../media/image1411.png"/><Relationship Id="rId597" Type="http://schemas.openxmlformats.org/officeDocument/2006/relationships/image" Target="../media/image1453.png"/><Relationship Id="rId152" Type="http://schemas.openxmlformats.org/officeDocument/2006/relationships/image" Target="../media/image1232.png"/><Relationship Id="rId457" Type="http://schemas.openxmlformats.org/officeDocument/2006/relationships/image" Target="../media/image1383.png"/><Relationship Id="rId664" Type="http://schemas.openxmlformats.org/officeDocument/2006/relationships/customXml" Target="../ink/ink620.xml"/><Relationship Id="rId14" Type="http://schemas.openxmlformats.org/officeDocument/2006/relationships/image" Target="../media/image1163.png"/><Relationship Id="rId317" Type="http://schemas.openxmlformats.org/officeDocument/2006/relationships/customXml" Target="../ink/ink446.xml"/><Relationship Id="rId524" Type="http://schemas.openxmlformats.org/officeDocument/2006/relationships/customXml" Target="../ink/ink550.xml"/><Relationship Id="rId98" Type="http://schemas.openxmlformats.org/officeDocument/2006/relationships/image" Target="../media/image1205.png"/><Relationship Id="rId163" Type="http://schemas.openxmlformats.org/officeDocument/2006/relationships/customXml" Target="../ink/ink369.xml"/><Relationship Id="rId370" Type="http://schemas.openxmlformats.org/officeDocument/2006/relationships/image" Target="../media/image1341.png"/><Relationship Id="rId230" Type="http://schemas.openxmlformats.org/officeDocument/2006/relationships/image" Target="../media/image1271.png"/><Relationship Id="rId468" Type="http://schemas.openxmlformats.org/officeDocument/2006/relationships/customXml" Target="../ink/ink522.xml"/><Relationship Id="rId675" Type="http://schemas.openxmlformats.org/officeDocument/2006/relationships/image" Target="../media/image1492.png"/><Relationship Id="rId25" Type="http://schemas.openxmlformats.org/officeDocument/2006/relationships/customXml" Target="../ink/ink300.xml"/><Relationship Id="rId328" Type="http://schemas.openxmlformats.org/officeDocument/2006/relationships/image" Target="../media/image1320.png"/><Relationship Id="rId535" Type="http://schemas.openxmlformats.org/officeDocument/2006/relationships/image" Target="../media/image1422.png"/><Relationship Id="rId174" Type="http://schemas.openxmlformats.org/officeDocument/2006/relationships/image" Target="../media/image1243.png"/><Relationship Id="rId381" Type="http://schemas.openxmlformats.org/officeDocument/2006/relationships/customXml" Target="../ink/ink478.xml"/><Relationship Id="rId602" Type="http://schemas.openxmlformats.org/officeDocument/2006/relationships/customXml" Target="../ink/ink589.xml"/><Relationship Id="rId241" Type="http://schemas.openxmlformats.org/officeDocument/2006/relationships/customXml" Target="../ink/ink408.xml"/><Relationship Id="rId479" Type="http://schemas.openxmlformats.org/officeDocument/2006/relationships/image" Target="../media/image1394.png"/><Relationship Id="rId686" Type="http://schemas.openxmlformats.org/officeDocument/2006/relationships/customXml" Target="../ink/ink631.xml"/><Relationship Id="rId36" Type="http://schemas.openxmlformats.org/officeDocument/2006/relationships/image" Target="../media/image1174.png"/><Relationship Id="rId339" Type="http://schemas.openxmlformats.org/officeDocument/2006/relationships/customXml" Target="../ink/ink457.xml"/><Relationship Id="rId546" Type="http://schemas.openxmlformats.org/officeDocument/2006/relationships/customXml" Target="../ink/ink561.xml"/><Relationship Id="rId101" Type="http://schemas.openxmlformats.org/officeDocument/2006/relationships/customXml" Target="../ink/ink338.xml"/><Relationship Id="rId185" Type="http://schemas.openxmlformats.org/officeDocument/2006/relationships/customXml" Target="../ink/ink380.xml"/><Relationship Id="rId406" Type="http://schemas.openxmlformats.org/officeDocument/2006/relationships/customXml" Target="../ink/ink491.xml"/><Relationship Id="rId392" Type="http://schemas.openxmlformats.org/officeDocument/2006/relationships/customXml" Target="../ink/ink484.xml"/><Relationship Id="rId613" Type="http://schemas.openxmlformats.org/officeDocument/2006/relationships/image" Target="../media/image1461.png"/><Relationship Id="rId252" Type="http://schemas.openxmlformats.org/officeDocument/2006/relationships/image" Target="../media/image1282.png"/><Relationship Id="rId47" Type="http://schemas.openxmlformats.org/officeDocument/2006/relationships/customXml" Target="../ink/ink311.xml"/><Relationship Id="rId112" Type="http://schemas.openxmlformats.org/officeDocument/2006/relationships/image" Target="../media/image1212.png"/><Relationship Id="rId557" Type="http://schemas.openxmlformats.org/officeDocument/2006/relationships/image" Target="../media/image1433.png"/><Relationship Id="rId196" Type="http://schemas.openxmlformats.org/officeDocument/2006/relationships/image" Target="../media/image1254.png"/><Relationship Id="rId417" Type="http://schemas.openxmlformats.org/officeDocument/2006/relationships/image" Target="../media/image1363.png"/><Relationship Id="rId624" Type="http://schemas.openxmlformats.org/officeDocument/2006/relationships/customXml" Target="../ink/ink600.xml"/><Relationship Id="rId263" Type="http://schemas.openxmlformats.org/officeDocument/2006/relationships/customXml" Target="../ink/ink419.xml"/><Relationship Id="rId470" Type="http://schemas.openxmlformats.org/officeDocument/2006/relationships/customXml" Target="../ink/ink523.xml"/><Relationship Id="rId58" Type="http://schemas.openxmlformats.org/officeDocument/2006/relationships/image" Target="../media/image1185.png"/><Relationship Id="rId123" Type="http://schemas.openxmlformats.org/officeDocument/2006/relationships/customXml" Target="../ink/ink349.xml"/><Relationship Id="rId330" Type="http://schemas.openxmlformats.org/officeDocument/2006/relationships/image" Target="../media/image1321.png"/><Relationship Id="rId568" Type="http://schemas.openxmlformats.org/officeDocument/2006/relationships/customXml" Target="../ink/ink572.xml"/><Relationship Id="rId428" Type="http://schemas.openxmlformats.org/officeDocument/2006/relationships/customXml" Target="../ink/ink502.xml"/><Relationship Id="rId635" Type="http://schemas.openxmlformats.org/officeDocument/2006/relationships/image" Target="../media/image1472.png"/><Relationship Id="rId274" Type="http://schemas.openxmlformats.org/officeDocument/2006/relationships/image" Target="../media/image1293.png"/><Relationship Id="rId481" Type="http://schemas.openxmlformats.org/officeDocument/2006/relationships/image" Target="../media/image1395.png"/><Relationship Id="rId69" Type="http://schemas.openxmlformats.org/officeDocument/2006/relationships/customXml" Target="../ink/ink322.xml"/><Relationship Id="rId134" Type="http://schemas.openxmlformats.org/officeDocument/2006/relationships/image" Target="../media/image1223.png"/><Relationship Id="rId579" Type="http://schemas.openxmlformats.org/officeDocument/2006/relationships/image" Target="../media/image1444.png"/><Relationship Id="rId341" Type="http://schemas.openxmlformats.org/officeDocument/2006/relationships/customXml" Target="../ink/ink458.xml"/><Relationship Id="rId439" Type="http://schemas.openxmlformats.org/officeDocument/2006/relationships/image" Target="../media/image1374.png"/><Relationship Id="rId646" Type="http://schemas.openxmlformats.org/officeDocument/2006/relationships/customXml" Target="../ink/ink611.xml"/><Relationship Id="rId201" Type="http://schemas.openxmlformats.org/officeDocument/2006/relationships/customXml" Target="../ink/ink388.xml"/><Relationship Id="rId285" Type="http://schemas.openxmlformats.org/officeDocument/2006/relationships/customXml" Target="../ink/ink430.xml"/><Relationship Id="rId506" Type="http://schemas.openxmlformats.org/officeDocument/2006/relationships/customXml" Target="../ink/ink541.xml"/><Relationship Id="rId492" Type="http://schemas.openxmlformats.org/officeDocument/2006/relationships/customXml" Target="../ink/ink534.xml"/><Relationship Id="rId145" Type="http://schemas.openxmlformats.org/officeDocument/2006/relationships/customXml" Target="../ink/ink360.xml"/><Relationship Id="rId352" Type="http://schemas.openxmlformats.org/officeDocument/2006/relationships/image" Target="../media/image1332.png"/><Relationship Id="rId212" Type="http://schemas.openxmlformats.org/officeDocument/2006/relationships/image" Target="../media/image1262.png"/><Relationship Id="rId657" Type="http://schemas.openxmlformats.org/officeDocument/2006/relationships/image" Target="../media/image1483.png"/><Relationship Id="rId296" Type="http://schemas.openxmlformats.org/officeDocument/2006/relationships/image" Target="../media/image1304.png"/><Relationship Id="rId517" Type="http://schemas.openxmlformats.org/officeDocument/2006/relationships/image" Target="../media/image1413.png"/><Relationship Id="rId60" Type="http://schemas.openxmlformats.org/officeDocument/2006/relationships/image" Target="../media/image1186.png"/><Relationship Id="rId156" Type="http://schemas.openxmlformats.org/officeDocument/2006/relationships/image" Target="../media/image1234.png"/><Relationship Id="rId198" Type="http://schemas.openxmlformats.org/officeDocument/2006/relationships/image" Target="../media/image1255.png"/><Relationship Id="rId321" Type="http://schemas.openxmlformats.org/officeDocument/2006/relationships/customXml" Target="../ink/ink448.xml"/><Relationship Id="rId363" Type="http://schemas.openxmlformats.org/officeDocument/2006/relationships/customXml" Target="../ink/ink469.xml"/><Relationship Id="rId419" Type="http://schemas.openxmlformats.org/officeDocument/2006/relationships/image" Target="../media/image1364.png"/><Relationship Id="rId570" Type="http://schemas.openxmlformats.org/officeDocument/2006/relationships/customXml" Target="../ink/ink573.xml"/><Relationship Id="rId626" Type="http://schemas.openxmlformats.org/officeDocument/2006/relationships/customXml" Target="../ink/ink601.xml"/><Relationship Id="rId223" Type="http://schemas.openxmlformats.org/officeDocument/2006/relationships/customXml" Target="../ink/ink399.xml"/><Relationship Id="rId430" Type="http://schemas.openxmlformats.org/officeDocument/2006/relationships/customXml" Target="../ink/ink503.xml"/><Relationship Id="rId668" Type="http://schemas.openxmlformats.org/officeDocument/2006/relationships/customXml" Target="../ink/ink622.xml"/><Relationship Id="rId18" Type="http://schemas.openxmlformats.org/officeDocument/2006/relationships/image" Target="../media/image1165.png"/><Relationship Id="rId265" Type="http://schemas.openxmlformats.org/officeDocument/2006/relationships/customXml" Target="../ink/ink420.xml"/><Relationship Id="rId472" Type="http://schemas.openxmlformats.org/officeDocument/2006/relationships/customXml" Target="../ink/ink524.xml"/><Relationship Id="rId528" Type="http://schemas.openxmlformats.org/officeDocument/2006/relationships/customXml" Target="../ink/ink552.xml"/><Relationship Id="rId125" Type="http://schemas.openxmlformats.org/officeDocument/2006/relationships/customXml" Target="../ink/ink350.xml"/><Relationship Id="rId167" Type="http://schemas.openxmlformats.org/officeDocument/2006/relationships/customXml" Target="../ink/ink371.xml"/><Relationship Id="rId332" Type="http://schemas.openxmlformats.org/officeDocument/2006/relationships/image" Target="../media/image1322.png"/><Relationship Id="rId374" Type="http://schemas.openxmlformats.org/officeDocument/2006/relationships/image" Target="../media/image1343.png"/><Relationship Id="rId581" Type="http://schemas.openxmlformats.org/officeDocument/2006/relationships/image" Target="../media/image1445.png"/><Relationship Id="rId71" Type="http://schemas.openxmlformats.org/officeDocument/2006/relationships/customXml" Target="../ink/ink323.xml"/><Relationship Id="rId234" Type="http://schemas.openxmlformats.org/officeDocument/2006/relationships/image" Target="../media/image1273.png"/><Relationship Id="rId637" Type="http://schemas.openxmlformats.org/officeDocument/2006/relationships/image" Target="../media/image1473.png"/><Relationship Id="rId679" Type="http://schemas.openxmlformats.org/officeDocument/2006/relationships/image" Target="../media/image1494.png"/><Relationship Id="rId2" Type="http://schemas.openxmlformats.org/officeDocument/2006/relationships/notesSlide" Target="../notesSlides/notesSlide3.xml"/><Relationship Id="rId29" Type="http://schemas.openxmlformats.org/officeDocument/2006/relationships/customXml" Target="../ink/ink302.xml"/><Relationship Id="rId276" Type="http://schemas.openxmlformats.org/officeDocument/2006/relationships/image" Target="../media/image1294.png"/><Relationship Id="rId441" Type="http://schemas.openxmlformats.org/officeDocument/2006/relationships/image" Target="../media/image1375.png"/><Relationship Id="rId483" Type="http://schemas.openxmlformats.org/officeDocument/2006/relationships/image" Target="../media/image1396.png"/><Relationship Id="rId539" Type="http://schemas.openxmlformats.org/officeDocument/2006/relationships/image" Target="../media/image1424.png"/><Relationship Id="rId690" Type="http://schemas.openxmlformats.org/officeDocument/2006/relationships/customXml" Target="../ink/ink633.xml"/><Relationship Id="rId40" Type="http://schemas.openxmlformats.org/officeDocument/2006/relationships/image" Target="../media/image1176.png"/><Relationship Id="rId136" Type="http://schemas.openxmlformats.org/officeDocument/2006/relationships/image" Target="../media/image1224.png"/><Relationship Id="rId178" Type="http://schemas.openxmlformats.org/officeDocument/2006/relationships/image" Target="../media/image1245.png"/><Relationship Id="rId301" Type="http://schemas.openxmlformats.org/officeDocument/2006/relationships/customXml" Target="../ink/ink438.xml"/><Relationship Id="rId343" Type="http://schemas.openxmlformats.org/officeDocument/2006/relationships/customXml" Target="../ink/ink459.xml"/><Relationship Id="rId550" Type="http://schemas.openxmlformats.org/officeDocument/2006/relationships/customXml" Target="../ink/ink563.xml"/><Relationship Id="rId82" Type="http://schemas.openxmlformats.org/officeDocument/2006/relationships/image" Target="../media/image1197.png"/><Relationship Id="rId203" Type="http://schemas.openxmlformats.org/officeDocument/2006/relationships/customXml" Target="../ink/ink389.xml"/><Relationship Id="rId385" Type="http://schemas.openxmlformats.org/officeDocument/2006/relationships/customXml" Target="../ink/ink480.xml"/><Relationship Id="rId592" Type="http://schemas.openxmlformats.org/officeDocument/2006/relationships/customXml" Target="../ink/ink584.xml"/><Relationship Id="rId606" Type="http://schemas.openxmlformats.org/officeDocument/2006/relationships/customXml" Target="../ink/ink591.xml"/><Relationship Id="rId648" Type="http://schemas.openxmlformats.org/officeDocument/2006/relationships/customXml" Target="../ink/ink612.xml"/><Relationship Id="rId245" Type="http://schemas.openxmlformats.org/officeDocument/2006/relationships/customXml" Target="../ink/ink410.xml"/><Relationship Id="rId287" Type="http://schemas.openxmlformats.org/officeDocument/2006/relationships/customXml" Target="../ink/ink431.xml"/><Relationship Id="rId410" Type="http://schemas.openxmlformats.org/officeDocument/2006/relationships/customXml" Target="../ink/ink493.xml"/><Relationship Id="rId452" Type="http://schemas.openxmlformats.org/officeDocument/2006/relationships/customXml" Target="../ink/ink514.xml"/><Relationship Id="rId494" Type="http://schemas.openxmlformats.org/officeDocument/2006/relationships/customXml" Target="../ink/ink535.xml"/><Relationship Id="rId508" Type="http://schemas.openxmlformats.org/officeDocument/2006/relationships/customXml" Target="../ink/ink542.xml"/><Relationship Id="rId105" Type="http://schemas.openxmlformats.org/officeDocument/2006/relationships/customXml" Target="../ink/ink340.xml"/><Relationship Id="rId147" Type="http://schemas.openxmlformats.org/officeDocument/2006/relationships/customXml" Target="../ink/ink361.xml"/><Relationship Id="rId312" Type="http://schemas.openxmlformats.org/officeDocument/2006/relationships/image" Target="../media/image1312.png"/><Relationship Id="rId354" Type="http://schemas.openxmlformats.org/officeDocument/2006/relationships/image" Target="../media/image1333.png"/><Relationship Id="rId51" Type="http://schemas.openxmlformats.org/officeDocument/2006/relationships/customXml" Target="../ink/ink313.xml"/><Relationship Id="rId93" Type="http://schemas.openxmlformats.org/officeDocument/2006/relationships/customXml" Target="../ink/ink334.xml"/><Relationship Id="rId189" Type="http://schemas.openxmlformats.org/officeDocument/2006/relationships/customXml" Target="../ink/ink382.xml"/><Relationship Id="rId396" Type="http://schemas.openxmlformats.org/officeDocument/2006/relationships/customXml" Target="../ink/ink486.xml"/><Relationship Id="rId561" Type="http://schemas.openxmlformats.org/officeDocument/2006/relationships/image" Target="../media/image1435.png"/><Relationship Id="rId617" Type="http://schemas.openxmlformats.org/officeDocument/2006/relationships/image" Target="../media/image1463.png"/><Relationship Id="rId659" Type="http://schemas.openxmlformats.org/officeDocument/2006/relationships/image" Target="../media/image1484.png"/><Relationship Id="rId214" Type="http://schemas.openxmlformats.org/officeDocument/2006/relationships/image" Target="../media/image1263.png"/><Relationship Id="rId256" Type="http://schemas.openxmlformats.org/officeDocument/2006/relationships/image" Target="../media/image1284.png"/><Relationship Id="rId298" Type="http://schemas.openxmlformats.org/officeDocument/2006/relationships/image" Target="../media/image1305.png"/><Relationship Id="rId421" Type="http://schemas.openxmlformats.org/officeDocument/2006/relationships/image" Target="../media/image1365.png"/><Relationship Id="rId463" Type="http://schemas.openxmlformats.org/officeDocument/2006/relationships/image" Target="../media/image1386.png"/><Relationship Id="rId519" Type="http://schemas.openxmlformats.org/officeDocument/2006/relationships/image" Target="../media/image1414.png"/><Relationship Id="rId670" Type="http://schemas.openxmlformats.org/officeDocument/2006/relationships/customXml" Target="../ink/ink623.xml"/><Relationship Id="rId116" Type="http://schemas.openxmlformats.org/officeDocument/2006/relationships/image" Target="../media/image1214.png"/><Relationship Id="rId158" Type="http://schemas.openxmlformats.org/officeDocument/2006/relationships/image" Target="../media/image1235.png"/><Relationship Id="rId323" Type="http://schemas.openxmlformats.org/officeDocument/2006/relationships/customXml" Target="../ink/ink449.xml"/><Relationship Id="rId530" Type="http://schemas.openxmlformats.org/officeDocument/2006/relationships/customXml" Target="../ink/ink553.xml"/><Relationship Id="rId20" Type="http://schemas.openxmlformats.org/officeDocument/2006/relationships/image" Target="../media/image1166.png"/><Relationship Id="rId62" Type="http://schemas.openxmlformats.org/officeDocument/2006/relationships/image" Target="../media/image1187.png"/><Relationship Id="rId365" Type="http://schemas.openxmlformats.org/officeDocument/2006/relationships/customXml" Target="../ink/ink470.xml"/><Relationship Id="rId572" Type="http://schemas.openxmlformats.org/officeDocument/2006/relationships/customXml" Target="../ink/ink574.xml"/><Relationship Id="rId628" Type="http://schemas.openxmlformats.org/officeDocument/2006/relationships/customXml" Target="../ink/ink602.xml"/><Relationship Id="rId225" Type="http://schemas.openxmlformats.org/officeDocument/2006/relationships/customXml" Target="../ink/ink400.xml"/><Relationship Id="rId267" Type="http://schemas.openxmlformats.org/officeDocument/2006/relationships/customXml" Target="../ink/ink421.xml"/><Relationship Id="rId432" Type="http://schemas.openxmlformats.org/officeDocument/2006/relationships/customXml" Target="../ink/ink504.xml"/><Relationship Id="rId474" Type="http://schemas.openxmlformats.org/officeDocument/2006/relationships/customXml" Target="../ink/ink525.xml"/><Relationship Id="rId127" Type="http://schemas.openxmlformats.org/officeDocument/2006/relationships/customXml" Target="../ink/ink351.xml"/><Relationship Id="rId681" Type="http://schemas.openxmlformats.org/officeDocument/2006/relationships/image" Target="../media/image1495.png"/><Relationship Id="rId31" Type="http://schemas.openxmlformats.org/officeDocument/2006/relationships/customXml" Target="../ink/ink303.xml"/><Relationship Id="rId73" Type="http://schemas.openxmlformats.org/officeDocument/2006/relationships/customXml" Target="../ink/ink324.xml"/><Relationship Id="rId169" Type="http://schemas.openxmlformats.org/officeDocument/2006/relationships/customXml" Target="../ink/ink372.xml"/><Relationship Id="rId334" Type="http://schemas.openxmlformats.org/officeDocument/2006/relationships/image" Target="../media/image1323.png"/><Relationship Id="rId376" Type="http://schemas.openxmlformats.org/officeDocument/2006/relationships/image" Target="../media/image1344.png"/><Relationship Id="rId541" Type="http://schemas.openxmlformats.org/officeDocument/2006/relationships/image" Target="../media/image1425.png"/><Relationship Id="rId583" Type="http://schemas.openxmlformats.org/officeDocument/2006/relationships/image" Target="../media/image1446.png"/><Relationship Id="rId639" Type="http://schemas.openxmlformats.org/officeDocument/2006/relationships/image" Target="../media/image1474.png"/><Relationship Id="rId4" Type="http://schemas.openxmlformats.org/officeDocument/2006/relationships/image" Target="../media/image1158.png"/><Relationship Id="rId180" Type="http://schemas.openxmlformats.org/officeDocument/2006/relationships/image" Target="../media/image1246.png"/><Relationship Id="rId236" Type="http://schemas.openxmlformats.org/officeDocument/2006/relationships/image" Target="../media/image1274.png"/><Relationship Id="rId278" Type="http://schemas.openxmlformats.org/officeDocument/2006/relationships/image" Target="../media/image1295.png"/><Relationship Id="rId401" Type="http://schemas.openxmlformats.org/officeDocument/2006/relationships/image" Target="../media/image1355.png"/><Relationship Id="rId443" Type="http://schemas.openxmlformats.org/officeDocument/2006/relationships/image" Target="../media/image1376.png"/><Relationship Id="rId650" Type="http://schemas.openxmlformats.org/officeDocument/2006/relationships/customXml" Target="../ink/ink613.xml"/><Relationship Id="rId303" Type="http://schemas.openxmlformats.org/officeDocument/2006/relationships/customXml" Target="../ink/ink439.xml"/><Relationship Id="rId485" Type="http://schemas.openxmlformats.org/officeDocument/2006/relationships/image" Target="../media/image1397.png"/><Relationship Id="rId692" Type="http://schemas.openxmlformats.org/officeDocument/2006/relationships/customXml" Target="../ink/ink634.xml"/><Relationship Id="rId42" Type="http://schemas.openxmlformats.org/officeDocument/2006/relationships/image" Target="../media/image1177.png"/><Relationship Id="rId84" Type="http://schemas.openxmlformats.org/officeDocument/2006/relationships/image" Target="../media/image1198.png"/><Relationship Id="rId138" Type="http://schemas.openxmlformats.org/officeDocument/2006/relationships/image" Target="../media/image1225.png"/><Relationship Id="rId345" Type="http://schemas.openxmlformats.org/officeDocument/2006/relationships/customXml" Target="../ink/ink460.xml"/><Relationship Id="rId387" Type="http://schemas.openxmlformats.org/officeDocument/2006/relationships/customXml" Target="../ink/ink481.xml"/><Relationship Id="rId510" Type="http://schemas.openxmlformats.org/officeDocument/2006/relationships/customXml" Target="../ink/ink543.xml"/><Relationship Id="rId552" Type="http://schemas.openxmlformats.org/officeDocument/2006/relationships/customXml" Target="../ink/ink564.xml"/><Relationship Id="rId594" Type="http://schemas.openxmlformats.org/officeDocument/2006/relationships/customXml" Target="../ink/ink585.xml"/><Relationship Id="rId608" Type="http://schemas.openxmlformats.org/officeDocument/2006/relationships/customXml" Target="../ink/ink592.xml"/><Relationship Id="rId191" Type="http://schemas.openxmlformats.org/officeDocument/2006/relationships/customXml" Target="../ink/ink383.xml"/><Relationship Id="rId205" Type="http://schemas.openxmlformats.org/officeDocument/2006/relationships/customXml" Target="../ink/ink390.xml"/><Relationship Id="rId247" Type="http://schemas.openxmlformats.org/officeDocument/2006/relationships/customXml" Target="../ink/ink411.xml"/><Relationship Id="rId412" Type="http://schemas.openxmlformats.org/officeDocument/2006/relationships/customXml" Target="../ink/ink494.xml"/><Relationship Id="rId107" Type="http://schemas.openxmlformats.org/officeDocument/2006/relationships/customXml" Target="../ink/ink341.xml"/><Relationship Id="rId289" Type="http://schemas.openxmlformats.org/officeDocument/2006/relationships/customXml" Target="../ink/ink432.xml"/><Relationship Id="rId454" Type="http://schemas.openxmlformats.org/officeDocument/2006/relationships/customXml" Target="../ink/ink515.xml"/><Relationship Id="rId496" Type="http://schemas.openxmlformats.org/officeDocument/2006/relationships/customXml" Target="../ink/ink536.xml"/><Relationship Id="rId661" Type="http://schemas.openxmlformats.org/officeDocument/2006/relationships/image" Target="../media/image1485.png"/><Relationship Id="rId11" Type="http://schemas.openxmlformats.org/officeDocument/2006/relationships/customXml" Target="../ink/ink293.xml"/><Relationship Id="rId53" Type="http://schemas.openxmlformats.org/officeDocument/2006/relationships/customXml" Target="../ink/ink314.xml"/><Relationship Id="rId149" Type="http://schemas.openxmlformats.org/officeDocument/2006/relationships/customXml" Target="../ink/ink362.xml"/><Relationship Id="rId314" Type="http://schemas.openxmlformats.org/officeDocument/2006/relationships/image" Target="../media/image1313.png"/><Relationship Id="rId356" Type="http://schemas.openxmlformats.org/officeDocument/2006/relationships/image" Target="../media/image1334.png"/><Relationship Id="rId398" Type="http://schemas.openxmlformats.org/officeDocument/2006/relationships/customXml" Target="../ink/ink487.xml"/><Relationship Id="rId521" Type="http://schemas.openxmlformats.org/officeDocument/2006/relationships/image" Target="../media/image1415.png"/><Relationship Id="rId563" Type="http://schemas.openxmlformats.org/officeDocument/2006/relationships/image" Target="../media/image1436.png"/><Relationship Id="rId619" Type="http://schemas.openxmlformats.org/officeDocument/2006/relationships/image" Target="../media/image1464.png"/><Relationship Id="rId95" Type="http://schemas.openxmlformats.org/officeDocument/2006/relationships/customXml" Target="../ink/ink335.xml"/><Relationship Id="rId160" Type="http://schemas.openxmlformats.org/officeDocument/2006/relationships/image" Target="../media/image1236.png"/><Relationship Id="rId216" Type="http://schemas.openxmlformats.org/officeDocument/2006/relationships/image" Target="../media/image1264.png"/><Relationship Id="rId423" Type="http://schemas.openxmlformats.org/officeDocument/2006/relationships/image" Target="../media/image1366.png"/><Relationship Id="rId258" Type="http://schemas.openxmlformats.org/officeDocument/2006/relationships/image" Target="../media/image1285.png"/><Relationship Id="rId465" Type="http://schemas.openxmlformats.org/officeDocument/2006/relationships/image" Target="../media/image1387.png"/><Relationship Id="rId630" Type="http://schemas.openxmlformats.org/officeDocument/2006/relationships/customXml" Target="../ink/ink603.xml"/><Relationship Id="rId672" Type="http://schemas.openxmlformats.org/officeDocument/2006/relationships/customXml" Target="../ink/ink624.xml"/><Relationship Id="rId22" Type="http://schemas.openxmlformats.org/officeDocument/2006/relationships/image" Target="../media/image1167.png"/><Relationship Id="rId64" Type="http://schemas.openxmlformats.org/officeDocument/2006/relationships/image" Target="../media/image1188.png"/><Relationship Id="rId118" Type="http://schemas.openxmlformats.org/officeDocument/2006/relationships/image" Target="../media/image1215.png"/><Relationship Id="rId325" Type="http://schemas.openxmlformats.org/officeDocument/2006/relationships/customXml" Target="../ink/ink450.xml"/><Relationship Id="rId367" Type="http://schemas.openxmlformats.org/officeDocument/2006/relationships/customXml" Target="../ink/ink471.xml"/><Relationship Id="rId532" Type="http://schemas.openxmlformats.org/officeDocument/2006/relationships/customXml" Target="../ink/ink554.xml"/><Relationship Id="rId574" Type="http://schemas.openxmlformats.org/officeDocument/2006/relationships/customXml" Target="../ink/ink575.xml"/><Relationship Id="rId171" Type="http://schemas.openxmlformats.org/officeDocument/2006/relationships/customXml" Target="../ink/ink373.xml"/><Relationship Id="rId227" Type="http://schemas.openxmlformats.org/officeDocument/2006/relationships/customXml" Target="../ink/ink401.xml"/><Relationship Id="rId269" Type="http://schemas.openxmlformats.org/officeDocument/2006/relationships/customXml" Target="../ink/ink422.xml"/><Relationship Id="rId434" Type="http://schemas.openxmlformats.org/officeDocument/2006/relationships/customXml" Target="../ink/ink505.xml"/><Relationship Id="rId476" Type="http://schemas.openxmlformats.org/officeDocument/2006/relationships/customXml" Target="../ink/ink526.xml"/><Relationship Id="rId641" Type="http://schemas.openxmlformats.org/officeDocument/2006/relationships/image" Target="../media/image1475.png"/><Relationship Id="rId683" Type="http://schemas.openxmlformats.org/officeDocument/2006/relationships/image" Target="../media/image1496.png"/><Relationship Id="rId33" Type="http://schemas.openxmlformats.org/officeDocument/2006/relationships/customXml" Target="../ink/ink304.xml"/><Relationship Id="rId129" Type="http://schemas.openxmlformats.org/officeDocument/2006/relationships/customXml" Target="../ink/ink352.xml"/><Relationship Id="rId280" Type="http://schemas.openxmlformats.org/officeDocument/2006/relationships/image" Target="../media/image1296.png"/><Relationship Id="rId336" Type="http://schemas.openxmlformats.org/officeDocument/2006/relationships/image" Target="../media/image1324.png"/><Relationship Id="rId501" Type="http://schemas.openxmlformats.org/officeDocument/2006/relationships/image" Target="../media/image1405.png"/><Relationship Id="rId543" Type="http://schemas.openxmlformats.org/officeDocument/2006/relationships/image" Target="../media/image1426.png"/><Relationship Id="rId75" Type="http://schemas.openxmlformats.org/officeDocument/2006/relationships/customXml" Target="../ink/ink325.xml"/><Relationship Id="rId140" Type="http://schemas.openxmlformats.org/officeDocument/2006/relationships/image" Target="../media/image1226.png"/><Relationship Id="rId182" Type="http://schemas.openxmlformats.org/officeDocument/2006/relationships/image" Target="../media/image1247.png"/><Relationship Id="rId378" Type="http://schemas.openxmlformats.org/officeDocument/2006/relationships/image" Target="../media/image1345.png"/><Relationship Id="rId403" Type="http://schemas.openxmlformats.org/officeDocument/2006/relationships/image" Target="../media/image1356.png"/><Relationship Id="rId585" Type="http://schemas.openxmlformats.org/officeDocument/2006/relationships/image" Target="../media/image1447.png"/><Relationship Id="rId6" Type="http://schemas.openxmlformats.org/officeDocument/2006/relationships/image" Target="../media/image1159.png"/><Relationship Id="rId238" Type="http://schemas.openxmlformats.org/officeDocument/2006/relationships/image" Target="../media/image1275.png"/><Relationship Id="rId445" Type="http://schemas.openxmlformats.org/officeDocument/2006/relationships/image" Target="../media/image1377.png"/><Relationship Id="rId487" Type="http://schemas.openxmlformats.org/officeDocument/2006/relationships/image" Target="../media/image1398.png"/><Relationship Id="rId610" Type="http://schemas.openxmlformats.org/officeDocument/2006/relationships/customXml" Target="../ink/ink593.xml"/><Relationship Id="rId652" Type="http://schemas.openxmlformats.org/officeDocument/2006/relationships/customXml" Target="../ink/ink614.xml"/><Relationship Id="rId291" Type="http://schemas.openxmlformats.org/officeDocument/2006/relationships/customXml" Target="../ink/ink433.xml"/><Relationship Id="rId305" Type="http://schemas.openxmlformats.org/officeDocument/2006/relationships/customXml" Target="../ink/ink440.xml"/><Relationship Id="rId347" Type="http://schemas.openxmlformats.org/officeDocument/2006/relationships/customXml" Target="../ink/ink461.xml"/><Relationship Id="rId512" Type="http://schemas.openxmlformats.org/officeDocument/2006/relationships/customXml" Target="../ink/ink544.xml"/><Relationship Id="rId44" Type="http://schemas.openxmlformats.org/officeDocument/2006/relationships/image" Target="../media/image1178.png"/><Relationship Id="rId86" Type="http://schemas.openxmlformats.org/officeDocument/2006/relationships/image" Target="../media/image1199.png"/><Relationship Id="rId151" Type="http://schemas.openxmlformats.org/officeDocument/2006/relationships/customXml" Target="../ink/ink363.xml"/><Relationship Id="rId389" Type="http://schemas.openxmlformats.org/officeDocument/2006/relationships/customXml" Target="../ink/ink482.xml"/><Relationship Id="rId554" Type="http://schemas.openxmlformats.org/officeDocument/2006/relationships/customXml" Target="../ink/ink565.xml"/><Relationship Id="rId596" Type="http://schemas.openxmlformats.org/officeDocument/2006/relationships/customXml" Target="../ink/ink586.xml"/><Relationship Id="rId193" Type="http://schemas.openxmlformats.org/officeDocument/2006/relationships/customXml" Target="../ink/ink384.xml"/><Relationship Id="rId207" Type="http://schemas.openxmlformats.org/officeDocument/2006/relationships/customXml" Target="../ink/ink391.xml"/><Relationship Id="rId249" Type="http://schemas.openxmlformats.org/officeDocument/2006/relationships/customXml" Target="../ink/ink412.xml"/><Relationship Id="rId414" Type="http://schemas.openxmlformats.org/officeDocument/2006/relationships/customXml" Target="../ink/ink495.xml"/><Relationship Id="rId456" Type="http://schemas.openxmlformats.org/officeDocument/2006/relationships/customXml" Target="../ink/ink516.xml"/><Relationship Id="rId498" Type="http://schemas.openxmlformats.org/officeDocument/2006/relationships/customXml" Target="../ink/ink537.xml"/><Relationship Id="rId621" Type="http://schemas.openxmlformats.org/officeDocument/2006/relationships/image" Target="../media/image1465.png"/><Relationship Id="rId663" Type="http://schemas.openxmlformats.org/officeDocument/2006/relationships/image" Target="../media/image1486.png"/><Relationship Id="rId13" Type="http://schemas.openxmlformats.org/officeDocument/2006/relationships/customXml" Target="../ink/ink294.xml"/><Relationship Id="rId109" Type="http://schemas.openxmlformats.org/officeDocument/2006/relationships/customXml" Target="../ink/ink342.xml"/><Relationship Id="rId260" Type="http://schemas.openxmlformats.org/officeDocument/2006/relationships/image" Target="../media/image1286.png"/><Relationship Id="rId316" Type="http://schemas.openxmlformats.org/officeDocument/2006/relationships/image" Target="../media/image1314.png"/><Relationship Id="rId523" Type="http://schemas.openxmlformats.org/officeDocument/2006/relationships/image" Target="../media/image1416.png"/><Relationship Id="rId55" Type="http://schemas.openxmlformats.org/officeDocument/2006/relationships/customXml" Target="../ink/ink315.xml"/><Relationship Id="rId97" Type="http://schemas.openxmlformats.org/officeDocument/2006/relationships/customXml" Target="../ink/ink336.xml"/><Relationship Id="rId120" Type="http://schemas.openxmlformats.org/officeDocument/2006/relationships/image" Target="../media/image1216.png"/><Relationship Id="rId358" Type="http://schemas.openxmlformats.org/officeDocument/2006/relationships/image" Target="../media/image1335.png"/><Relationship Id="rId565" Type="http://schemas.openxmlformats.org/officeDocument/2006/relationships/image" Target="../media/image1437.png"/><Relationship Id="rId162" Type="http://schemas.openxmlformats.org/officeDocument/2006/relationships/image" Target="../media/image1237.png"/><Relationship Id="rId218" Type="http://schemas.openxmlformats.org/officeDocument/2006/relationships/image" Target="../media/image1265.png"/><Relationship Id="rId425" Type="http://schemas.openxmlformats.org/officeDocument/2006/relationships/image" Target="../media/image1367.png"/><Relationship Id="rId467" Type="http://schemas.openxmlformats.org/officeDocument/2006/relationships/image" Target="../media/image1388.png"/><Relationship Id="rId632" Type="http://schemas.openxmlformats.org/officeDocument/2006/relationships/customXml" Target="../ink/ink604.xml"/><Relationship Id="rId271" Type="http://schemas.openxmlformats.org/officeDocument/2006/relationships/customXml" Target="../ink/ink423.xml"/><Relationship Id="rId674" Type="http://schemas.openxmlformats.org/officeDocument/2006/relationships/customXml" Target="../ink/ink625.xml"/><Relationship Id="rId24" Type="http://schemas.openxmlformats.org/officeDocument/2006/relationships/image" Target="../media/image1168.png"/><Relationship Id="rId66" Type="http://schemas.openxmlformats.org/officeDocument/2006/relationships/image" Target="../media/image1189.png"/><Relationship Id="rId131" Type="http://schemas.openxmlformats.org/officeDocument/2006/relationships/customXml" Target="../ink/ink353.xml"/><Relationship Id="rId327" Type="http://schemas.openxmlformats.org/officeDocument/2006/relationships/customXml" Target="../ink/ink451.xml"/><Relationship Id="rId369" Type="http://schemas.openxmlformats.org/officeDocument/2006/relationships/customXml" Target="../ink/ink472.xml"/><Relationship Id="rId534" Type="http://schemas.openxmlformats.org/officeDocument/2006/relationships/customXml" Target="../ink/ink555.xml"/><Relationship Id="rId576" Type="http://schemas.openxmlformats.org/officeDocument/2006/relationships/customXml" Target="../ink/ink576.xml"/><Relationship Id="rId173" Type="http://schemas.openxmlformats.org/officeDocument/2006/relationships/customXml" Target="../ink/ink374.xml"/><Relationship Id="rId229" Type="http://schemas.openxmlformats.org/officeDocument/2006/relationships/customXml" Target="../ink/ink402.xml"/><Relationship Id="rId380" Type="http://schemas.openxmlformats.org/officeDocument/2006/relationships/image" Target="../media/image1346.png"/><Relationship Id="rId436" Type="http://schemas.openxmlformats.org/officeDocument/2006/relationships/customXml" Target="../ink/ink506.xml"/><Relationship Id="rId601" Type="http://schemas.openxmlformats.org/officeDocument/2006/relationships/image" Target="../media/image1455.png"/><Relationship Id="rId643" Type="http://schemas.openxmlformats.org/officeDocument/2006/relationships/image" Target="../media/image1476.png"/><Relationship Id="rId240" Type="http://schemas.openxmlformats.org/officeDocument/2006/relationships/image" Target="../media/image1276.png"/><Relationship Id="rId478" Type="http://schemas.openxmlformats.org/officeDocument/2006/relationships/customXml" Target="../ink/ink527.xml"/><Relationship Id="rId685" Type="http://schemas.openxmlformats.org/officeDocument/2006/relationships/image" Target="../media/image1497.png"/><Relationship Id="rId35" Type="http://schemas.openxmlformats.org/officeDocument/2006/relationships/customXml" Target="../ink/ink305.xml"/><Relationship Id="rId77" Type="http://schemas.openxmlformats.org/officeDocument/2006/relationships/customXml" Target="../ink/ink326.xml"/><Relationship Id="rId100" Type="http://schemas.openxmlformats.org/officeDocument/2006/relationships/image" Target="../media/image1206.png"/><Relationship Id="rId282" Type="http://schemas.openxmlformats.org/officeDocument/2006/relationships/image" Target="../media/image1297.png"/><Relationship Id="rId338" Type="http://schemas.openxmlformats.org/officeDocument/2006/relationships/image" Target="../media/image1325.png"/><Relationship Id="rId503" Type="http://schemas.openxmlformats.org/officeDocument/2006/relationships/image" Target="../media/image1406.png"/><Relationship Id="rId545" Type="http://schemas.openxmlformats.org/officeDocument/2006/relationships/image" Target="../media/image1427.png"/><Relationship Id="rId587" Type="http://schemas.openxmlformats.org/officeDocument/2006/relationships/image" Target="../media/image1448.png"/><Relationship Id="rId8" Type="http://schemas.openxmlformats.org/officeDocument/2006/relationships/image" Target="../media/image1160.png"/><Relationship Id="rId142" Type="http://schemas.openxmlformats.org/officeDocument/2006/relationships/image" Target="../media/image1227.png"/><Relationship Id="rId184" Type="http://schemas.openxmlformats.org/officeDocument/2006/relationships/image" Target="../media/image1248.png"/><Relationship Id="rId391" Type="http://schemas.openxmlformats.org/officeDocument/2006/relationships/customXml" Target="../ink/ink483.xml"/><Relationship Id="rId405" Type="http://schemas.openxmlformats.org/officeDocument/2006/relationships/image" Target="../media/image1357.png"/><Relationship Id="rId447" Type="http://schemas.openxmlformats.org/officeDocument/2006/relationships/image" Target="../media/image1378.png"/><Relationship Id="rId612" Type="http://schemas.openxmlformats.org/officeDocument/2006/relationships/customXml" Target="../ink/ink594.xml"/><Relationship Id="rId251" Type="http://schemas.openxmlformats.org/officeDocument/2006/relationships/customXml" Target="../ink/ink413.xml"/><Relationship Id="rId489" Type="http://schemas.openxmlformats.org/officeDocument/2006/relationships/image" Target="../media/image1399.png"/><Relationship Id="rId654" Type="http://schemas.openxmlformats.org/officeDocument/2006/relationships/customXml" Target="../ink/ink615.xml"/><Relationship Id="rId46" Type="http://schemas.openxmlformats.org/officeDocument/2006/relationships/image" Target="../media/image1179.png"/><Relationship Id="rId293" Type="http://schemas.openxmlformats.org/officeDocument/2006/relationships/customXml" Target="../ink/ink434.xml"/><Relationship Id="rId307" Type="http://schemas.openxmlformats.org/officeDocument/2006/relationships/customXml" Target="../ink/ink441.xml"/><Relationship Id="rId349" Type="http://schemas.openxmlformats.org/officeDocument/2006/relationships/customXml" Target="../ink/ink462.xml"/><Relationship Id="rId514" Type="http://schemas.openxmlformats.org/officeDocument/2006/relationships/customXml" Target="../ink/ink545.xml"/><Relationship Id="rId556" Type="http://schemas.openxmlformats.org/officeDocument/2006/relationships/customXml" Target="../ink/ink566.xml"/><Relationship Id="rId88" Type="http://schemas.openxmlformats.org/officeDocument/2006/relationships/image" Target="../media/image1200.png"/><Relationship Id="rId111" Type="http://schemas.openxmlformats.org/officeDocument/2006/relationships/customXml" Target="../ink/ink343.xml"/><Relationship Id="rId153" Type="http://schemas.openxmlformats.org/officeDocument/2006/relationships/customXml" Target="../ink/ink364.xml"/><Relationship Id="rId195" Type="http://schemas.openxmlformats.org/officeDocument/2006/relationships/customXml" Target="../ink/ink385.xml"/><Relationship Id="rId209" Type="http://schemas.openxmlformats.org/officeDocument/2006/relationships/customXml" Target="../ink/ink392.xml"/><Relationship Id="rId360" Type="http://schemas.openxmlformats.org/officeDocument/2006/relationships/image" Target="../media/image1336.png"/><Relationship Id="rId416" Type="http://schemas.openxmlformats.org/officeDocument/2006/relationships/customXml" Target="../ink/ink496.xml"/><Relationship Id="rId598" Type="http://schemas.openxmlformats.org/officeDocument/2006/relationships/customXml" Target="../ink/ink587.xml"/><Relationship Id="rId220" Type="http://schemas.openxmlformats.org/officeDocument/2006/relationships/image" Target="../media/image1266.png"/><Relationship Id="rId458" Type="http://schemas.openxmlformats.org/officeDocument/2006/relationships/customXml" Target="../ink/ink517.xml"/><Relationship Id="rId623" Type="http://schemas.openxmlformats.org/officeDocument/2006/relationships/image" Target="../media/image1466.png"/><Relationship Id="rId665" Type="http://schemas.openxmlformats.org/officeDocument/2006/relationships/image" Target="../media/image1487.png"/><Relationship Id="rId15" Type="http://schemas.openxmlformats.org/officeDocument/2006/relationships/customXml" Target="../ink/ink295.xml"/><Relationship Id="rId57" Type="http://schemas.openxmlformats.org/officeDocument/2006/relationships/customXml" Target="../ink/ink316.xml"/><Relationship Id="rId262" Type="http://schemas.openxmlformats.org/officeDocument/2006/relationships/image" Target="../media/image1287.png"/><Relationship Id="rId318" Type="http://schemas.openxmlformats.org/officeDocument/2006/relationships/image" Target="../media/image1315.png"/><Relationship Id="rId525" Type="http://schemas.openxmlformats.org/officeDocument/2006/relationships/image" Target="../media/image1417.png"/><Relationship Id="rId567" Type="http://schemas.openxmlformats.org/officeDocument/2006/relationships/image" Target="../media/image1438.png"/><Relationship Id="rId99" Type="http://schemas.openxmlformats.org/officeDocument/2006/relationships/customXml" Target="../ink/ink337.xml"/><Relationship Id="rId122" Type="http://schemas.openxmlformats.org/officeDocument/2006/relationships/image" Target="../media/image1217.png"/><Relationship Id="rId164" Type="http://schemas.openxmlformats.org/officeDocument/2006/relationships/image" Target="../media/image1238.png"/><Relationship Id="rId371" Type="http://schemas.openxmlformats.org/officeDocument/2006/relationships/customXml" Target="../ink/ink473.xml"/><Relationship Id="rId427" Type="http://schemas.openxmlformats.org/officeDocument/2006/relationships/image" Target="../media/image1368.png"/><Relationship Id="rId469" Type="http://schemas.openxmlformats.org/officeDocument/2006/relationships/image" Target="../media/image1389.png"/><Relationship Id="rId634" Type="http://schemas.openxmlformats.org/officeDocument/2006/relationships/customXml" Target="../ink/ink605.xml"/><Relationship Id="rId676" Type="http://schemas.openxmlformats.org/officeDocument/2006/relationships/customXml" Target="../ink/ink626.xml"/><Relationship Id="rId26" Type="http://schemas.openxmlformats.org/officeDocument/2006/relationships/image" Target="../media/image1169.png"/><Relationship Id="rId231" Type="http://schemas.openxmlformats.org/officeDocument/2006/relationships/customXml" Target="../ink/ink403.xml"/><Relationship Id="rId273" Type="http://schemas.openxmlformats.org/officeDocument/2006/relationships/customXml" Target="../ink/ink424.xml"/><Relationship Id="rId329" Type="http://schemas.openxmlformats.org/officeDocument/2006/relationships/customXml" Target="../ink/ink452.xml"/><Relationship Id="rId480" Type="http://schemas.openxmlformats.org/officeDocument/2006/relationships/customXml" Target="../ink/ink528.xml"/><Relationship Id="rId536" Type="http://schemas.openxmlformats.org/officeDocument/2006/relationships/customXml" Target="../ink/ink556.xml"/><Relationship Id="rId68" Type="http://schemas.openxmlformats.org/officeDocument/2006/relationships/image" Target="../media/image1190.png"/><Relationship Id="rId133" Type="http://schemas.openxmlformats.org/officeDocument/2006/relationships/customXml" Target="../ink/ink354.xml"/><Relationship Id="rId175" Type="http://schemas.openxmlformats.org/officeDocument/2006/relationships/customXml" Target="../ink/ink375.xml"/><Relationship Id="rId340" Type="http://schemas.openxmlformats.org/officeDocument/2006/relationships/image" Target="../media/image1326.png"/><Relationship Id="rId578" Type="http://schemas.openxmlformats.org/officeDocument/2006/relationships/customXml" Target="../ink/ink577.xml"/><Relationship Id="rId200" Type="http://schemas.openxmlformats.org/officeDocument/2006/relationships/image" Target="../media/image1256.png"/><Relationship Id="rId382" Type="http://schemas.openxmlformats.org/officeDocument/2006/relationships/image" Target="../media/image1347.png"/><Relationship Id="rId438" Type="http://schemas.openxmlformats.org/officeDocument/2006/relationships/customXml" Target="../ink/ink507.xml"/><Relationship Id="rId603" Type="http://schemas.openxmlformats.org/officeDocument/2006/relationships/image" Target="../media/image1456.png"/><Relationship Id="rId645" Type="http://schemas.openxmlformats.org/officeDocument/2006/relationships/image" Target="../media/image1477.png"/><Relationship Id="rId687" Type="http://schemas.openxmlformats.org/officeDocument/2006/relationships/image" Target="../media/image1498.png"/><Relationship Id="rId242" Type="http://schemas.openxmlformats.org/officeDocument/2006/relationships/image" Target="../media/image1277.png"/><Relationship Id="rId284" Type="http://schemas.openxmlformats.org/officeDocument/2006/relationships/image" Target="../media/image1298.png"/><Relationship Id="rId491" Type="http://schemas.openxmlformats.org/officeDocument/2006/relationships/image" Target="../media/image1400.png"/><Relationship Id="rId505" Type="http://schemas.openxmlformats.org/officeDocument/2006/relationships/image" Target="../media/image1407.png"/><Relationship Id="rId37" Type="http://schemas.openxmlformats.org/officeDocument/2006/relationships/customXml" Target="../ink/ink306.xml"/><Relationship Id="rId79" Type="http://schemas.openxmlformats.org/officeDocument/2006/relationships/customXml" Target="../ink/ink327.xml"/><Relationship Id="rId102" Type="http://schemas.openxmlformats.org/officeDocument/2006/relationships/image" Target="../media/image1207.png"/><Relationship Id="rId144" Type="http://schemas.openxmlformats.org/officeDocument/2006/relationships/image" Target="../media/image1228.png"/><Relationship Id="rId547" Type="http://schemas.openxmlformats.org/officeDocument/2006/relationships/image" Target="../media/image1428.png"/><Relationship Id="rId589" Type="http://schemas.openxmlformats.org/officeDocument/2006/relationships/image" Target="../media/image1449.png"/><Relationship Id="rId90" Type="http://schemas.openxmlformats.org/officeDocument/2006/relationships/image" Target="../media/image1201.png"/><Relationship Id="rId186" Type="http://schemas.openxmlformats.org/officeDocument/2006/relationships/image" Target="../media/image1249.png"/><Relationship Id="rId351" Type="http://schemas.openxmlformats.org/officeDocument/2006/relationships/customXml" Target="../ink/ink463.xml"/><Relationship Id="rId393" Type="http://schemas.openxmlformats.org/officeDocument/2006/relationships/image" Target="../media/image1351.png"/><Relationship Id="rId407" Type="http://schemas.openxmlformats.org/officeDocument/2006/relationships/image" Target="../media/image1358.png"/><Relationship Id="rId449" Type="http://schemas.openxmlformats.org/officeDocument/2006/relationships/image" Target="../media/image1379.png"/><Relationship Id="rId614" Type="http://schemas.openxmlformats.org/officeDocument/2006/relationships/customXml" Target="../ink/ink595.xml"/><Relationship Id="rId656" Type="http://schemas.openxmlformats.org/officeDocument/2006/relationships/customXml" Target="../ink/ink616.xml"/><Relationship Id="rId211" Type="http://schemas.openxmlformats.org/officeDocument/2006/relationships/customXml" Target="../ink/ink393.xml"/><Relationship Id="rId253" Type="http://schemas.openxmlformats.org/officeDocument/2006/relationships/customXml" Target="../ink/ink414.xml"/><Relationship Id="rId295" Type="http://schemas.openxmlformats.org/officeDocument/2006/relationships/customXml" Target="../ink/ink435.xml"/><Relationship Id="rId309" Type="http://schemas.openxmlformats.org/officeDocument/2006/relationships/customXml" Target="../ink/ink442.xml"/><Relationship Id="rId460" Type="http://schemas.openxmlformats.org/officeDocument/2006/relationships/customXml" Target="../ink/ink518.xml"/><Relationship Id="rId516" Type="http://schemas.openxmlformats.org/officeDocument/2006/relationships/customXml" Target="../ink/ink546.xml"/><Relationship Id="rId48" Type="http://schemas.openxmlformats.org/officeDocument/2006/relationships/image" Target="../media/image1180.png"/><Relationship Id="rId113" Type="http://schemas.openxmlformats.org/officeDocument/2006/relationships/customXml" Target="../ink/ink344.xml"/><Relationship Id="rId320" Type="http://schemas.openxmlformats.org/officeDocument/2006/relationships/image" Target="../media/image1316.png"/><Relationship Id="rId558" Type="http://schemas.openxmlformats.org/officeDocument/2006/relationships/customXml" Target="../ink/ink567.xml"/><Relationship Id="rId155" Type="http://schemas.openxmlformats.org/officeDocument/2006/relationships/customXml" Target="../ink/ink365.xml"/><Relationship Id="rId197" Type="http://schemas.openxmlformats.org/officeDocument/2006/relationships/customXml" Target="../ink/ink386.xml"/><Relationship Id="rId362" Type="http://schemas.openxmlformats.org/officeDocument/2006/relationships/image" Target="../media/image1337.png"/><Relationship Id="rId418" Type="http://schemas.openxmlformats.org/officeDocument/2006/relationships/customXml" Target="../ink/ink497.xml"/><Relationship Id="rId625" Type="http://schemas.openxmlformats.org/officeDocument/2006/relationships/image" Target="../media/image1467.png"/><Relationship Id="rId222" Type="http://schemas.openxmlformats.org/officeDocument/2006/relationships/image" Target="../media/image1267.png"/><Relationship Id="rId264" Type="http://schemas.openxmlformats.org/officeDocument/2006/relationships/image" Target="../media/image1288.png"/><Relationship Id="rId471" Type="http://schemas.openxmlformats.org/officeDocument/2006/relationships/image" Target="../media/image1390.png"/><Relationship Id="rId667" Type="http://schemas.openxmlformats.org/officeDocument/2006/relationships/image" Target="../media/image1488.png"/><Relationship Id="rId17" Type="http://schemas.openxmlformats.org/officeDocument/2006/relationships/customXml" Target="../ink/ink296.xml"/><Relationship Id="rId59" Type="http://schemas.openxmlformats.org/officeDocument/2006/relationships/customXml" Target="../ink/ink317.xml"/><Relationship Id="rId124" Type="http://schemas.openxmlformats.org/officeDocument/2006/relationships/image" Target="../media/image1218.png"/><Relationship Id="rId527" Type="http://schemas.openxmlformats.org/officeDocument/2006/relationships/image" Target="../media/image1418.png"/><Relationship Id="rId569" Type="http://schemas.openxmlformats.org/officeDocument/2006/relationships/image" Target="../media/image1439.png"/><Relationship Id="rId70" Type="http://schemas.openxmlformats.org/officeDocument/2006/relationships/image" Target="../media/image1191.png"/><Relationship Id="rId166" Type="http://schemas.openxmlformats.org/officeDocument/2006/relationships/image" Target="../media/image1239.png"/><Relationship Id="rId331" Type="http://schemas.openxmlformats.org/officeDocument/2006/relationships/customXml" Target="../ink/ink453.xml"/><Relationship Id="rId373" Type="http://schemas.openxmlformats.org/officeDocument/2006/relationships/customXml" Target="../ink/ink474.xml"/><Relationship Id="rId429" Type="http://schemas.openxmlformats.org/officeDocument/2006/relationships/image" Target="../media/image1369.png"/><Relationship Id="rId580" Type="http://schemas.openxmlformats.org/officeDocument/2006/relationships/customXml" Target="../ink/ink578.xml"/><Relationship Id="rId636" Type="http://schemas.openxmlformats.org/officeDocument/2006/relationships/customXml" Target="../ink/ink606.xml"/><Relationship Id="rId1" Type="http://schemas.openxmlformats.org/officeDocument/2006/relationships/slideLayout" Target="../slideLayouts/slideLayout7.xml"/><Relationship Id="rId233" Type="http://schemas.openxmlformats.org/officeDocument/2006/relationships/customXml" Target="../ink/ink404.xml"/><Relationship Id="rId440" Type="http://schemas.openxmlformats.org/officeDocument/2006/relationships/customXml" Target="../ink/ink508.xml"/><Relationship Id="rId678" Type="http://schemas.openxmlformats.org/officeDocument/2006/relationships/customXml" Target="../ink/ink627.xml"/><Relationship Id="rId28" Type="http://schemas.openxmlformats.org/officeDocument/2006/relationships/image" Target="../media/image1170.png"/><Relationship Id="rId275" Type="http://schemas.openxmlformats.org/officeDocument/2006/relationships/customXml" Target="../ink/ink425.xml"/><Relationship Id="rId300" Type="http://schemas.openxmlformats.org/officeDocument/2006/relationships/image" Target="../media/image1306.png"/><Relationship Id="rId482" Type="http://schemas.openxmlformats.org/officeDocument/2006/relationships/customXml" Target="../ink/ink529.xml"/><Relationship Id="rId538" Type="http://schemas.openxmlformats.org/officeDocument/2006/relationships/customXml" Target="../ink/ink557.xml"/><Relationship Id="rId81" Type="http://schemas.openxmlformats.org/officeDocument/2006/relationships/customXml" Target="../ink/ink328.xml"/><Relationship Id="rId135" Type="http://schemas.openxmlformats.org/officeDocument/2006/relationships/customXml" Target="../ink/ink355.xml"/><Relationship Id="rId177" Type="http://schemas.openxmlformats.org/officeDocument/2006/relationships/customXml" Target="../ink/ink376.xml"/><Relationship Id="rId342" Type="http://schemas.openxmlformats.org/officeDocument/2006/relationships/image" Target="../media/image1327.png"/><Relationship Id="rId384" Type="http://schemas.openxmlformats.org/officeDocument/2006/relationships/image" Target="../media/image1348.png"/><Relationship Id="rId591" Type="http://schemas.openxmlformats.org/officeDocument/2006/relationships/image" Target="../media/image1450.png"/><Relationship Id="rId605" Type="http://schemas.openxmlformats.org/officeDocument/2006/relationships/image" Target="../media/image1457.png"/><Relationship Id="rId202" Type="http://schemas.openxmlformats.org/officeDocument/2006/relationships/image" Target="../media/image1257.png"/><Relationship Id="rId244" Type="http://schemas.openxmlformats.org/officeDocument/2006/relationships/image" Target="../media/image1278.png"/><Relationship Id="rId647" Type="http://schemas.openxmlformats.org/officeDocument/2006/relationships/image" Target="../media/image1478.png"/><Relationship Id="rId689" Type="http://schemas.openxmlformats.org/officeDocument/2006/relationships/image" Target="../media/image1499.png"/><Relationship Id="rId39" Type="http://schemas.openxmlformats.org/officeDocument/2006/relationships/customXml" Target="../ink/ink307.xml"/><Relationship Id="rId286" Type="http://schemas.openxmlformats.org/officeDocument/2006/relationships/image" Target="../media/image1299.png"/><Relationship Id="rId451" Type="http://schemas.openxmlformats.org/officeDocument/2006/relationships/image" Target="../media/image1380.png"/><Relationship Id="rId493" Type="http://schemas.openxmlformats.org/officeDocument/2006/relationships/image" Target="../media/image1401.png"/><Relationship Id="rId507" Type="http://schemas.openxmlformats.org/officeDocument/2006/relationships/image" Target="../media/image1408.png"/><Relationship Id="rId549" Type="http://schemas.openxmlformats.org/officeDocument/2006/relationships/image" Target="../media/image1429.png"/><Relationship Id="rId50" Type="http://schemas.openxmlformats.org/officeDocument/2006/relationships/image" Target="../media/image1181.png"/><Relationship Id="rId104" Type="http://schemas.openxmlformats.org/officeDocument/2006/relationships/image" Target="../media/image1208.png"/><Relationship Id="rId146" Type="http://schemas.openxmlformats.org/officeDocument/2006/relationships/image" Target="../media/image1229.png"/><Relationship Id="rId188" Type="http://schemas.openxmlformats.org/officeDocument/2006/relationships/image" Target="../media/image1250.png"/><Relationship Id="rId311" Type="http://schemas.openxmlformats.org/officeDocument/2006/relationships/customXml" Target="../ink/ink443.xml"/><Relationship Id="rId353" Type="http://schemas.openxmlformats.org/officeDocument/2006/relationships/customXml" Target="../ink/ink464.xml"/><Relationship Id="rId395" Type="http://schemas.openxmlformats.org/officeDocument/2006/relationships/image" Target="../media/image1352.png"/><Relationship Id="rId409" Type="http://schemas.openxmlformats.org/officeDocument/2006/relationships/image" Target="../media/image1359.png"/><Relationship Id="rId560" Type="http://schemas.openxmlformats.org/officeDocument/2006/relationships/customXml" Target="../ink/ink568.xml"/><Relationship Id="rId92" Type="http://schemas.openxmlformats.org/officeDocument/2006/relationships/image" Target="../media/image1202.png"/><Relationship Id="rId213" Type="http://schemas.openxmlformats.org/officeDocument/2006/relationships/customXml" Target="../ink/ink394.xml"/><Relationship Id="rId420" Type="http://schemas.openxmlformats.org/officeDocument/2006/relationships/customXml" Target="../ink/ink498.xml"/><Relationship Id="rId616" Type="http://schemas.openxmlformats.org/officeDocument/2006/relationships/customXml" Target="../ink/ink596.xml"/><Relationship Id="rId658" Type="http://schemas.openxmlformats.org/officeDocument/2006/relationships/customXml" Target="../ink/ink617.xml"/><Relationship Id="rId255" Type="http://schemas.openxmlformats.org/officeDocument/2006/relationships/customXml" Target="../ink/ink415.xml"/><Relationship Id="rId297" Type="http://schemas.openxmlformats.org/officeDocument/2006/relationships/customXml" Target="../ink/ink436.xml"/><Relationship Id="rId462" Type="http://schemas.openxmlformats.org/officeDocument/2006/relationships/customXml" Target="../ink/ink519.xml"/><Relationship Id="rId518" Type="http://schemas.openxmlformats.org/officeDocument/2006/relationships/customXml" Target="../ink/ink547.xml"/><Relationship Id="rId115" Type="http://schemas.openxmlformats.org/officeDocument/2006/relationships/customXml" Target="../ink/ink345.xml"/><Relationship Id="rId157" Type="http://schemas.openxmlformats.org/officeDocument/2006/relationships/customXml" Target="../ink/ink366.xml"/><Relationship Id="rId322" Type="http://schemas.openxmlformats.org/officeDocument/2006/relationships/image" Target="../media/image1317.png"/><Relationship Id="rId364" Type="http://schemas.openxmlformats.org/officeDocument/2006/relationships/image" Target="../media/image1338.png"/><Relationship Id="rId61" Type="http://schemas.openxmlformats.org/officeDocument/2006/relationships/customXml" Target="../ink/ink318.xml"/><Relationship Id="rId199" Type="http://schemas.openxmlformats.org/officeDocument/2006/relationships/customXml" Target="../ink/ink387.xml"/><Relationship Id="rId571" Type="http://schemas.openxmlformats.org/officeDocument/2006/relationships/image" Target="../media/image1440.png"/><Relationship Id="rId627" Type="http://schemas.openxmlformats.org/officeDocument/2006/relationships/image" Target="../media/image1468.png"/><Relationship Id="rId669" Type="http://schemas.openxmlformats.org/officeDocument/2006/relationships/image" Target="../media/image1489.png"/><Relationship Id="rId19" Type="http://schemas.openxmlformats.org/officeDocument/2006/relationships/customXml" Target="../ink/ink297.xml"/><Relationship Id="rId224" Type="http://schemas.openxmlformats.org/officeDocument/2006/relationships/image" Target="../media/image1268.png"/><Relationship Id="rId266" Type="http://schemas.openxmlformats.org/officeDocument/2006/relationships/image" Target="../media/image1289.png"/><Relationship Id="rId431" Type="http://schemas.openxmlformats.org/officeDocument/2006/relationships/image" Target="../media/image1370.png"/><Relationship Id="rId473" Type="http://schemas.openxmlformats.org/officeDocument/2006/relationships/image" Target="../media/image1391.png"/><Relationship Id="rId529" Type="http://schemas.openxmlformats.org/officeDocument/2006/relationships/image" Target="../media/image1419.png"/><Relationship Id="rId680" Type="http://schemas.openxmlformats.org/officeDocument/2006/relationships/customXml" Target="../ink/ink628.xml"/><Relationship Id="rId30" Type="http://schemas.openxmlformats.org/officeDocument/2006/relationships/image" Target="../media/image1171.png"/><Relationship Id="rId126" Type="http://schemas.openxmlformats.org/officeDocument/2006/relationships/image" Target="../media/image1219.png"/><Relationship Id="rId168" Type="http://schemas.openxmlformats.org/officeDocument/2006/relationships/image" Target="../media/image1240.png"/><Relationship Id="rId333" Type="http://schemas.openxmlformats.org/officeDocument/2006/relationships/customXml" Target="../ink/ink454.xml"/><Relationship Id="rId540" Type="http://schemas.openxmlformats.org/officeDocument/2006/relationships/customXml" Target="../ink/ink558.xml"/><Relationship Id="rId72" Type="http://schemas.openxmlformats.org/officeDocument/2006/relationships/image" Target="../media/image1192.png"/><Relationship Id="rId375" Type="http://schemas.openxmlformats.org/officeDocument/2006/relationships/customXml" Target="../ink/ink475.xml"/><Relationship Id="rId582" Type="http://schemas.openxmlformats.org/officeDocument/2006/relationships/customXml" Target="../ink/ink579.xml"/><Relationship Id="rId638" Type="http://schemas.openxmlformats.org/officeDocument/2006/relationships/customXml" Target="../ink/ink607.xml"/><Relationship Id="rId3" Type="http://schemas.openxmlformats.org/officeDocument/2006/relationships/customXml" Target="../ink/ink289.xml"/><Relationship Id="rId235" Type="http://schemas.openxmlformats.org/officeDocument/2006/relationships/customXml" Target="../ink/ink405.xml"/><Relationship Id="rId277" Type="http://schemas.openxmlformats.org/officeDocument/2006/relationships/customXml" Target="../ink/ink426.xml"/><Relationship Id="rId400" Type="http://schemas.openxmlformats.org/officeDocument/2006/relationships/customXml" Target="../ink/ink488.xml"/><Relationship Id="rId442" Type="http://schemas.openxmlformats.org/officeDocument/2006/relationships/customXml" Target="../ink/ink509.xml"/><Relationship Id="rId484" Type="http://schemas.openxmlformats.org/officeDocument/2006/relationships/customXml" Target="../ink/ink530.xml"/><Relationship Id="rId137" Type="http://schemas.openxmlformats.org/officeDocument/2006/relationships/customXml" Target="../ink/ink356.xml"/><Relationship Id="rId302" Type="http://schemas.openxmlformats.org/officeDocument/2006/relationships/image" Target="../media/image1307.png"/><Relationship Id="rId344" Type="http://schemas.openxmlformats.org/officeDocument/2006/relationships/image" Target="../media/image1328.png"/><Relationship Id="rId691" Type="http://schemas.openxmlformats.org/officeDocument/2006/relationships/image" Target="../media/image1500.png"/><Relationship Id="rId41" Type="http://schemas.openxmlformats.org/officeDocument/2006/relationships/customXml" Target="../ink/ink308.xml"/><Relationship Id="rId83" Type="http://schemas.openxmlformats.org/officeDocument/2006/relationships/customXml" Target="../ink/ink329.xml"/><Relationship Id="rId179" Type="http://schemas.openxmlformats.org/officeDocument/2006/relationships/customXml" Target="../ink/ink377.xml"/><Relationship Id="rId386" Type="http://schemas.openxmlformats.org/officeDocument/2006/relationships/image" Target="../media/image196.png"/><Relationship Id="rId551" Type="http://schemas.openxmlformats.org/officeDocument/2006/relationships/image" Target="../media/image1430.png"/><Relationship Id="rId593" Type="http://schemas.openxmlformats.org/officeDocument/2006/relationships/image" Target="../media/image1451.png"/><Relationship Id="rId607" Type="http://schemas.openxmlformats.org/officeDocument/2006/relationships/image" Target="../media/image1458.png"/><Relationship Id="rId649" Type="http://schemas.openxmlformats.org/officeDocument/2006/relationships/image" Target="../media/image1479.png"/><Relationship Id="rId190" Type="http://schemas.openxmlformats.org/officeDocument/2006/relationships/image" Target="../media/image1251.png"/><Relationship Id="rId204" Type="http://schemas.openxmlformats.org/officeDocument/2006/relationships/image" Target="../media/image1258.png"/><Relationship Id="rId246" Type="http://schemas.openxmlformats.org/officeDocument/2006/relationships/image" Target="../media/image1279.png"/><Relationship Id="rId288" Type="http://schemas.openxmlformats.org/officeDocument/2006/relationships/image" Target="../media/image1300.png"/><Relationship Id="rId411" Type="http://schemas.openxmlformats.org/officeDocument/2006/relationships/image" Target="../media/image1360.png"/><Relationship Id="rId453" Type="http://schemas.openxmlformats.org/officeDocument/2006/relationships/image" Target="../media/image1381.png"/><Relationship Id="rId509" Type="http://schemas.openxmlformats.org/officeDocument/2006/relationships/image" Target="../media/image1409.png"/><Relationship Id="rId660" Type="http://schemas.openxmlformats.org/officeDocument/2006/relationships/customXml" Target="../ink/ink618.xml"/><Relationship Id="rId106" Type="http://schemas.openxmlformats.org/officeDocument/2006/relationships/image" Target="../media/image1209.png"/><Relationship Id="rId313" Type="http://schemas.openxmlformats.org/officeDocument/2006/relationships/customXml" Target="../ink/ink444.xml"/><Relationship Id="rId495" Type="http://schemas.openxmlformats.org/officeDocument/2006/relationships/image" Target="../media/image1402.png"/><Relationship Id="rId10" Type="http://schemas.openxmlformats.org/officeDocument/2006/relationships/image" Target="../media/image1161.png"/><Relationship Id="rId52" Type="http://schemas.openxmlformats.org/officeDocument/2006/relationships/image" Target="../media/image1182.png"/><Relationship Id="rId94" Type="http://schemas.openxmlformats.org/officeDocument/2006/relationships/image" Target="../media/image1203.png"/><Relationship Id="rId148" Type="http://schemas.openxmlformats.org/officeDocument/2006/relationships/image" Target="../media/image1230.png"/><Relationship Id="rId355" Type="http://schemas.openxmlformats.org/officeDocument/2006/relationships/customXml" Target="../ink/ink465.xml"/><Relationship Id="rId397" Type="http://schemas.openxmlformats.org/officeDocument/2006/relationships/image" Target="../media/image1353.png"/><Relationship Id="rId520" Type="http://schemas.openxmlformats.org/officeDocument/2006/relationships/customXml" Target="../ink/ink548.xml"/><Relationship Id="rId562" Type="http://schemas.openxmlformats.org/officeDocument/2006/relationships/customXml" Target="../ink/ink569.xml"/><Relationship Id="rId618" Type="http://schemas.openxmlformats.org/officeDocument/2006/relationships/customXml" Target="../ink/ink597.xml"/><Relationship Id="rId215" Type="http://schemas.openxmlformats.org/officeDocument/2006/relationships/customXml" Target="../ink/ink395.xml"/><Relationship Id="rId257" Type="http://schemas.openxmlformats.org/officeDocument/2006/relationships/customXml" Target="../ink/ink416.xml"/><Relationship Id="rId422" Type="http://schemas.openxmlformats.org/officeDocument/2006/relationships/customXml" Target="../ink/ink499.xml"/><Relationship Id="rId464" Type="http://schemas.openxmlformats.org/officeDocument/2006/relationships/customXml" Target="../ink/ink520.xml"/><Relationship Id="rId299" Type="http://schemas.openxmlformats.org/officeDocument/2006/relationships/customXml" Target="../ink/ink437.xml"/><Relationship Id="rId63" Type="http://schemas.openxmlformats.org/officeDocument/2006/relationships/customXml" Target="../ink/ink319.xml"/><Relationship Id="rId159" Type="http://schemas.openxmlformats.org/officeDocument/2006/relationships/customXml" Target="../ink/ink367.xml"/><Relationship Id="rId366" Type="http://schemas.openxmlformats.org/officeDocument/2006/relationships/image" Target="../media/image1339.png"/><Relationship Id="rId573" Type="http://schemas.openxmlformats.org/officeDocument/2006/relationships/image" Target="../media/image1441.png"/><Relationship Id="rId226" Type="http://schemas.openxmlformats.org/officeDocument/2006/relationships/image" Target="../media/image1269.png"/><Relationship Id="rId433" Type="http://schemas.openxmlformats.org/officeDocument/2006/relationships/image" Target="../media/image1371.png"/><Relationship Id="rId640" Type="http://schemas.openxmlformats.org/officeDocument/2006/relationships/customXml" Target="../ink/ink608.xml"/><Relationship Id="rId74" Type="http://schemas.openxmlformats.org/officeDocument/2006/relationships/image" Target="../media/image1193.png"/><Relationship Id="rId377" Type="http://schemas.openxmlformats.org/officeDocument/2006/relationships/customXml" Target="../ink/ink476.xml"/><Relationship Id="rId500" Type="http://schemas.openxmlformats.org/officeDocument/2006/relationships/customXml" Target="../ink/ink538.xml"/><Relationship Id="rId584" Type="http://schemas.openxmlformats.org/officeDocument/2006/relationships/customXml" Target="../ink/ink580.xml"/><Relationship Id="rId5" Type="http://schemas.openxmlformats.org/officeDocument/2006/relationships/customXml" Target="../ink/ink290.xml"/><Relationship Id="rId237" Type="http://schemas.openxmlformats.org/officeDocument/2006/relationships/customXml" Target="../ink/ink406.xml"/><Relationship Id="rId444" Type="http://schemas.openxmlformats.org/officeDocument/2006/relationships/customXml" Target="../ink/ink510.xml"/><Relationship Id="rId651" Type="http://schemas.openxmlformats.org/officeDocument/2006/relationships/image" Target="../media/image1480.png"/><Relationship Id="rId290" Type="http://schemas.openxmlformats.org/officeDocument/2006/relationships/image" Target="../media/image1301.png"/><Relationship Id="rId304" Type="http://schemas.openxmlformats.org/officeDocument/2006/relationships/image" Target="../media/image1308.png"/><Relationship Id="rId388" Type="http://schemas.openxmlformats.org/officeDocument/2006/relationships/image" Target="../media/image1349.png"/><Relationship Id="rId511" Type="http://schemas.openxmlformats.org/officeDocument/2006/relationships/image" Target="../media/image1410.png"/><Relationship Id="rId609" Type="http://schemas.openxmlformats.org/officeDocument/2006/relationships/image" Target="../media/image1459.png"/><Relationship Id="rId85" Type="http://schemas.openxmlformats.org/officeDocument/2006/relationships/customXml" Target="../ink/ink330.xml"/><Relationship Id="rId150" Type="http://schemas.openxmlformats.org/officeDocument/2006/relationships/image" Target="../media/image1231.png"/><Relationship Id="rId595" Type="http://schemas.openxmlformats.org/officeDocument/2006/relationships/image" Target="../media/image1452.png"/><Relationship Id="rId248" Type="http://schemas.openxmlformats.org/officeDocument/2006/relationships/image" Target="../media/image1280.png"/><Relationship Id="rId455" Type="http://schemas.openxmlformats.org/officeDocument/2006/relationships/image" Target="../media/image1382.png"/><Relationship Id="rId662" Type="http://schemas.openxmlformats.org/officeDocument/2006/relationships/customXml" Target="../ink/ink619.xml"/><Relationship Id="rId12" Type="http://schemas.openxmlformats.org/officeDocument/2006/relationships/image" Target="../media/image1162.png"/><Relationship Id="rId108" Type="http://schemas.openxmlformats.org/officeDocument/2006/relationships/image" Target="../media/image1210.png"/><Relationship Id="rId315" Type="http://schemas.openxmlformats.org/officeDocument/2006/relationships/customXml" Target="../ink/ink445.xml"/><Relationship Id="rId522" Type="http://schemas.openxmlformats.org/officeDocument/2006/relationships/customXml" Target="../ink/ink549.xml"/><Relationship Id="rId96" Type="http://schemas.openxmlformats.org/officeDocument/2006/relationships/image" Target="../media/image1204.png"/><Relationship Id="rId161" Type="http://schemas.openxmlformats.org/officeDocument/2006/relationships/customXml" Target="../ink/ink368.xml"/><Relationship Id="rId399" Type="http://schemas.openxmlformats.org/officeDocument/2006/relationships/image" Target="../media/image1354.png"/><Relationship Id="rId259" Type="http://schemas.openxmlformats.org/officeDocument/2006/relationships/customXml" Target="../ink/ink417.xml"/><Relationship Id="rId466" Type="http://schemas.openxmlformats.org/officeDocument/2006/relationships/customXml" Target="../ink/ink521.xml"/><Relationship Id="rId673" Type="http://schemas.openxmlformats.org/officeDocument/2006/relationships/image" Target="../media/image1491.png"/><Relationship Id="rId23" Type="http://schemas.openxmlformats.org/officeDocument/2006/relationships/customXml" Target="../ink/ink299.xml"/><Relationship Id="rId119" Type="http://schemas.openxmlformats.org/officeDocument/2006/relationships/customXml" Target="../ink/ink347.xml"/><Relationship Id="rId326" Type="http://schemas.openxmlformats.org/officeDocument/2006/relationships/image" Target="../media/image1319.png"/><Relationship Id="rId533" Type="http://schemas.openxmlformats.org/officeDocument/2006/relationships/image" Target="../media/image1421.png"/><Relationship Id="rId172" Type="http://schemas.openxmlformats.org/officeDocument/2006/relationships/image" Target="../media/image1242.png"/><Relationship Id="rId477" Type="http://schemas.openxmlformats.org/officeDocument/2006/relationships/image" Target="../media/image1393.png"/><Relationship Id="rId600" Type="http://schemas.openxmlformats.org/officeDocument/2006/relationships/customXml" Target="../ink/ink588.xml"/><Relationship Id="rId684" Type="http://schemas.openxmlformats.org/officeDocument/2006/relationships/customXml" Target="../ink/ink630.xml"/><Relationship Id="rId337" Type="http://schemas.openxmlformats.org/officeDocument/2006/relationships/customXml" Target="../ink/ink456.xml"/><Relationship Id="rId34" Type="http://schemas.openxmlformats.org/officeDocument/2006/relationships/image" Target="../media/image1173.png"/><Relationship Id="rId544" Type="http://schemas.openxmlformats.org/officeDocument/2006/relationships/customXml" Target="../ink/ink560.xml"/><Relationship Id="rId183" Type="http://schemas.openxmlformats.org/officeDocument/2006/relationships/customXml" Target="../ink/ink379.xml"/><Relationship Id="rId390" Type="http://schemas.openxmlformats.org/officeDocument/2006/relationships/image" Target="../media/image1350.png"/><Relationship Id="rId404" Type="http://schemas.openxmlformats.org/officeDocument/2006/relationships/customXml" Target="../ink/ink490.xml"/><Relationship Id="rId611" Type="http://schemas.openxmlformats.org/officeDocument/2006/relationships/image" Target="../media/image1460.png"/><Relationship Id="rId250" Type="http://schemas.openxmlformats.org/officeDocument/2006/relationships/image" Target="../media/image1281.png"/><Relationship Id="rId488" Type="http://schemas.openxmlformats.org/officeDocument/2006/relationships/customXml" Target="../ink/ink532.xml"/><Relationship Id="rId45" Type="http://schemas.openxmlformats.org/officeDocument/2006/relationships/customXml" Target="../ink/ink310.xml"/><Relationship Id="rId110" Type="http://schemas.openxmlformats.org/officeDocument/2006/relationships/image" Target="../media/image1211.png"/><Relationship Id="rId348" Type="http://schemas.openxmlformats.org/officeDocument/2006/relationships/image" Target="../media/image1330.png"/><Relationship Id="rId555" Type="http://schemas.openxmlformats.org/officeDocument/2006/relationships/image" Target="../media/image1432.png"/><Relationship Id="rId194" Type="http://schemas.openxmlformats.org/officeDocument/2006/relationships/image" Target="../media/image1253.png"/><Relationship Id="rId208" Type="http://schemas.openxmlformats.org/officeDocument/2006/relationships/image" Target="../media/image1260.png"/><Relationship Id="rId415" Type="http://schemas.openxmlformats.org/officeDocument/2006/relationships/image" Target="../media/image1362.png"/><Relationship Id="rId622" Type="http://schemas.openxmlformats.org/officeDocument/2006/relationships/customXml" Target="../ink/ink599.xml"/><Relationship Id="rId261" Type="http://schemas.openxmlformats.org/officeDocument/2006/relationships/customXml" Target="../ink/ink418.xml"/><Relationship Id="rId499" Type="http://schemas.openxmlformats.org/officeDocument/2006/relationships/image" Target="../media/image1404.png"/><Relationship Id="rId56" Type="http://schemas.openxmlformats.org/officeDocument/2006/relationships/image" Target="../media/image1184.png"/><Relationship Id="rId359" Type="http://schemas.openxmlformats.org/officeDocument/2006/relationships/customXml" Target="../ink/ink467.xml"/><Relationship Id="rId566" Type="http://schemas.openxmlformats.org/officeDocument/2006/relationships/customXml" Target="../ink/ink571.xml"/><Relationship Id="rId121" Type="http://schemas.openxmlformats.org/officeDocument/2006/relationships/customXml" Target="../ink/ink348.xml"/><Relationship Id="rId219" Type="http://schemas.openxmlformats.org/officeDocument/2006/relationships/customXml" Target="../ink/ink397.xml"/><Relationship Id="rId426" Type="http://schemas.openxmlformats.org/officeDocument/2006/relationships/customXml" Target="../ink/ink501.xml"/><Relationship Id="rId633" Type="http://schemas.openxmlformats.org/officeDocument/2006/relationships/image" Target="../media/image1471.png"/><Relationship Id="rId67" Type="http://schemas.openxmlformats.org/officeDocument/2006/relationships/customXml" Target="../ink/ink321.xml"/><Relationship Id="rId272" Type="http://schemas.openxmlformats.org/officeDocument/2006/relationships/image" Target="../media/image1292.png"/><Relationship Id="rId577" Type="http://schemas.openxmlformats.org/officeDocument/2006/relationships/image" Target="../media/image1443.png"/><Relationship Id="rId132" Type="http://schemas.openxmlformats.org/officeDocument/2006/relationships/image" Target="../media/image1222.png"/><Relationship Id="rId437" Type="http://schemas.openxmlformats.org/officeDocument/2006/relationships/image" Target="../media/image1373.png"/><Relationship Id="rId644" Type="http://schemas.openxmlformats.org/officeDocument/2006/relationships/customXml" Target="../ink/ink610.xml"/><Relationship Id="rId283" Type="http://schemas.openxmlformats.org/officeDocument/2006/relationships/customXml" Target="../ink/ink429.xml"/><Relationship Id="rId490" Type="http://schemas.openxmlformats.org/officeDocument/2006/relationships/customXml" Target="../ink/ink533.xml"/><Relationship Id="rId504" Type="http://schemas.openxmlformats.org/officeDocument/2006/relationships/customXml" Target="../ink/ink540.xml"/><Relationship Id="rId78" Type="http://schemas.openxmlformats.org/officeDocument/2006/relationships/image" Target="../media/image1195.png"/><Relationship Id="rId143" Type="http://schemas.openxmlformats.org/officeDocument/2006/relationships/customXml" Target="../ink/ink359.xml"/><Relationship Id="rId350" Type="http://schemas.openxmlformats.org/officeDocument/2006/relationships/image" Target="../media/image1331.png"/><Relationship Id="rId588" Type="http://schemas.openxmlformats.org/officeDocument/2006/relationships/customXml" Target="../ink/ink582.xml"/><Relationship Id="rId9" Type="http://schemas.openxmlformats.org/officeDocument/2006/relationships/customXml" Target="../ink/ink292.xml"/><Relationship Id="rId210" Type="http://schemas.openxmlformats.org/officeDocument/2006/relationships/image" Target="../media/image1261.png"/><Relationship Id="rId448" Type="http://schemas.openxmlformats.org/officeDocument/2006/relationships/customXml" Target="../ink/ink512.xml"/><Relationship Id="rId655" Type="http://schemas.openxmlformats.org/officeDocument/2006/relationships/image" Target="../media/image1482.png"/><Relationship Id="rId294" Type="http://schemas.openxmlformats.org/officeDocument/2006/relationships/image" Target="../media/image1303.png"/><Relationship Id="rId308" Type="http://schemas.openxmlformats.org/officeDocument/2006/relationships/image" Target="../media/image1310.png"/><Relationship Id="rId515" Type="http://schemas.openxmlformats.org/officeDocument/2006/relationships/image" Target="../media/image1412.png"/><Relationship Id="rId89" Type="http://schemas.openxmlformats.org/officeDocument/2006/relationships/customXml" Target="../ink/ink332.xml"/><Relationship Id="rId154" Type="http://schemas.openxmlformats.org/officeDocument/2006/relationships/image" Target="../media/image1233.png"/><Relationship Id="rId361" Type="http://schemas.openxmlformats.org/officeDocument/2006/relationships/customXml" Target="../ink/ink468.xml"/><Relationship Id="rId599" Type="http://schemas.openxmlformats.org/officeDocument/2006/relationships/image" Target="../media/image1454.png"/><Relationship Id="rId459" Type="http://schemas.openxmlformats.org/officeDocument/2006/relationships/image" Target="../media/image1384.png"/><Relationship Id="rId666" Type="http://schemas.openxmlformats.org/officeDocument/2006/relationships/customXml" Target="../ink/ink621.xml"/><Relationship Id="rId16" Type="http://schemas.openxmlformats.org/officeDocument/2006/relationships/image" Target="../media/image1164.png"/><Relationship Id="rId221" Type="http://schemas.openxmlformats.org/officeDocument/2006/relationships/customXml" Target="../ink/ink398.xml"/><Relationship Id="rId319" Type="http://schemas.openxmlformats.org/officeDocument/2006/relationships/customXml" Target="../ink/ink447.xml"/><Relationship Id="rId526" Type="http://schemas.openxmlformats.org/officeDocument/2006/relationships/customXml" Target="../ink/ink551.xml"/><Relationship Id="rId165" Type="http://schemas.openxmlformats.org/officeDocument/2006/relationships/customXml" Target="../ink/ink370.xml"/><Relationship Id="rId372" Type="http://schemas.openxmlformats.org/officeDocument/2006/relationships/image" Target="../media/image1342.png"/><Relationship Id="rId677" Type="http://schemas.openxmlformats.org/officeDocument/2006/relationships/image" Target="../media/image1493.png"/><Relationship Id="rId232" Type="http://schemas.openxmlformats.org/officeDocument/2006/relationships/image" Target="../media/image1272.png"/><Relationship Id="rId27" Type="http://schemas.openxmlformats.org/officeDocument/2006/relationships/customXml" Target="../ink/ink301.xml"/><Relationship Id="rId537" Type="http://schemas.openxmlformats.org/officeDocument/2006/relationships/image" Target="../media/image1423.png"/><Relationship Id="rId80" Type="http://schemas.openxmlformats.org/officeDocument/2006/relationships/image" Target="../media/image1196.png"/><Relationship Id="rId176" Type="http://schemas.openxmlformats.org/officeDocument/2006/relationships/image" Target="../media/image1244.png"/><Relationship Id="rId383" Type="http://schemas.openxmlformats.org/officeDocument/2006/relationships/customXml" Target="../ink/ink479.xml"/><Relationship Id="rId590" Type="http://schemas.openxmlformats.org/officeDocument/2006/relationships/customXml" Target="../ink/ink583.xml"/><Relationship Id="rId604" Type="http://schemas.openxmlformats.org/officeDocument/2006/relationships/customXml" Target="../ink/ink590.xml"/><Relationship Id="rId243" Type="http://schemas.openxmlformats.org/officeDocument/2006/relationships/customXml" Target="../ink/ink409.xml"/><Relationship Id="rId450" Type="http://schemas.openxmlformats.org/officeDocument/2006/relationships/customXml" Target="../ink/ink513.xml"/><Relationship Id="rId688" Type="http://schemas.openxmlformats.org/officeDocument/2006/relationships/customXml" Target="../ink/ink632.xml"/><Relationship Id="rId38" Type="http://schemas.openxmlformats.org/officeDocument/2006/relationships/image" Target="../media/image1175.png"/><Relationship Id="rId103" Type="http://schemas.openxmlformats.org/officeDocument/2006/relationships/customXml" Target="../ink/ink339.xml"/><Relationship Id="rId310" Type="http://schemas.openxmlformats.org/officeDocument/2006/relationships/image" Target="../media/image1311.png"/><Relationship Id="rId548" Type="http://schemas.openxmlformats.org/officeDocument/2006/relationships/customXml" Target="../ink/ink562.xml"/><Relationship Id="rId91" Type="http://schemas.openxmlformats.org/officeDocument/2006/relationships/customXml" Target="../ink/ink333.xml"/><Relationship Id="rId187" Type="http://schemas.openxmlformats.org/officeDocument/2006/relationships/customXml" Target="../ink/ink381.xml"/><Relationship Id="rId394" Type="http://schemas.openxmlformats.org/officeDocument/2006/relationships/customXml" Target="../ink/ink485.xml"/><Relationship Id="rId408" Type="http://schemas.openxmlformats.org/officeDocument/2006/relationships/customXml" Target="../ink/ink492.xml"/><Relationship Id="rId615" Type="http://schemas.openxmlformats.org/officeDocument/2006/relationships/image" Target="../media/image1462.png"/><Relationship Id="rId254" Type="http://schemas.openxmlformats.org/officeDocument/2006/relationships/image" Target="../media/image1283.png"/><Relationship Id="rId49" Type="http://schemas.openxmlformats.org/officeDocument/2006/relationships/customXml" Target="../ink/ink312.xml"/><Relationship Id="rId114" Type="http://schemas.openxmlformats.org/officeDocument/2006/relationships/image" Target="../media/image1213.png"/><Relationship Id="rId461" Type="http://schemas.openxmlformats.org/officeDocument/2006/relationships/image" Target="../media/image1385.png"/><Relationship Id="rId559" Type="http://schemas.openxmlformats.org/officeDocument/2006/relationships/image" Target="../media/image143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customXml" Target="../ink/ink637.xml"/><Relationship Id="rId13" Type="http://schemas.openxmlformats.org/officeDocument/2006/relationships/image" Target="../media/image1507.png"/><Relationship Id="rId18" Type="http://schemas.openxmlformats.org/officeDocument/2006/relationships/customXml" Target="../ink/ink642.xml"/><Relationship Id="rId3" Type="http://schemas.openxmlformats.org/officeDocument/2006/relationships/image" Target="../media/image3.emf"/><Relationship Id="rId21" Type="http://schemas.openxmlformats.org/officeDocument/2006/relationships/image" Target="../media/image4.png"/><Relationship Id="rId7" Type="http://schemas.openxmlformats.org/officeDocument/2006/relationships/image" Target="../media/image1504.png"/><Relationship Id="rId12" Type="http://schemas.openxmlformats.org/officeDocument/2006/relationships/customXml" Target="../ink/ink639.xml"/><Relationship Id="rId17" Type="http://schemas.openxmlformats.org/officeDocument/2006/relationships/image" Target="../media/image1509.png"/><Relationship Id="rId2" Type="http://schemas.openxmlformats.org/officeDocument/2006/relationships/notesSlide" Target="../notesSlides/notesSlide4.xml"/><Relationship Id="rId16" Type="http://schemas.openxmlformats.org/officeDocument/2006/relationships/customXml" Target="../ink/ink641.xml"/><Relationship Id="rId20" Type="http://schemas.openxmlformats.org/officeDocument/2006/relationships/customXml" Target="../ink/ink643.xml"/><Relationship Id="rId1" Type="http://schemas.openxmlformats.org/officeDocument/2006/relationships/slideLayout" Target="../slideLayouts/slideLayout7.xml"/><Relationship Id="rId6" Type="http://schemas.openxmlformats.org/officeDocument/2006/relationships/customXml" Target="../ink/ink636.xml"/><Relationship Id="rId11" Type="http://schemas.openxmlformats.org/officeDocument/2006/relationships/image" Target="../media/image1506.png"/><Relationship Id="rId5" Type="http://schemas.openxmlformats.org/officeDocument/2006/relationships/image" Target="../media/image1503.png"/><Relationship Id="rId15" Type="http://schemas.openxmlformats.org/officeDocument/2006/relationships/image" Target="../media/image1508.png"/><Relationship Id="rId10" Type="http://schemas.openxmlformats.org/officeDocument/2006/relationships/customXml" Target="../ink/ink638.xml"/><Relationship Id="rId19" Type="http://schemas.openxmlformats.org/officeDocument/2006/relationships/image" Target="../media/image1510.png"/><Relationship Id="rId4" Type="http://schemas.openxmlformats.org/officeDocument/2006/relationships/customXml" Target="../ink/ink635.xml"/><Relationship Id="rId9" Type="http://schemas.openxmlformats.org/officeDocument/2006/relationships/image" Target="../media/image1505.png"/><Relationship Id="rId14" Type="http://schemas.openxmlformats.org/officeDocument/2006/relationships/customXml" Target="../ink/ink640.xml"/></Relationships>
</file>

<file path=ppt/slides/_rels/slide6.xml.rels><?xml version="1.0" encoding="UTF-8" standalone="yes"?>
<Relationships xmlns="http://schemas.openxmlformats.org/package/2006/relationships"><Relationship Id="rId8" Type="http://schemas.openxmlformats.org/officeDocument/2006/relationships/image" Target="../media/image1513.png"/><Relationship Id="rId13" Type="http://schemas.openxmlformats.org/officeDocument/2006/relationships/customXml" Target="../ink/ink649.xml"/><Relationship Id="rId18" Type="http://schemas.openxmlformats.org/officeDocument/2006/relationships/image" Target="../media/image1518.png"/><Relationship Id="rId3" Type="http://schemas.openxmlformats.org/officeDocument/2006/relationships/customXml" Target="../ink/ink644.xml"/><Relationship Id="rId21" Type="http://schemas.openxmlformats.org/officeDocument/2006/relationships/customXml" Target="../ink/ink653.xml"/><Relationship Id="rId7" Type="http://schemas.openxmlformats.org/officeDocument/2006/relationships/customXml" Target="../ink/ink646.xml"/><Relationship Id="rId12" Type="http://schemas.openxmlformats.org/officeDocument/2006/relationships/image" Target="../media/image1515.png"/><Relationship Id="rId17" Type="http://schemas.openxmlformats.org/officeDocument/2006/relationships/customXml" Target="../ink/ink651.xml"/><Relationship Id="rId2" Type="http://schemas.openxmlformats.org/officeDocument/2006/relationships/notesSlide" Target="../notesSlides/notesSlide5.xml"/><Relationship Id="rId16" Type="http://schemas.openxmlformats.org/officeDocument/2006/relationships/image" Target="../media/image1517.png"/><Relationship Id="rId20" Type="http://schemas.openxmlformats.org/officeDocument/2006/relationships/image" Target="../media/image1519.png"/><Relationship Id="rId1" Type="http://schemas.openxmlformats.org/officeDocument/2006/relationships/slideLayout" Target="../slideLayouts/slideLayout7.xml"/><Relationship Id="rId6" Type="http://schemas.openxmlformats.org/officeDocument/2006/relationships/image" Target="../media/image1512.png"/><Relationship Id="rId11" Type="http://schemas.openxmlformats.org/officeDocument/2006/relationships/customXml" Target="../ink/ink648.xml"/><Relationship Id="rId24" Type="http://schemas.openxmlformats.org/officeDocument/2006/relationships/image" Target="../media/image1521.png"/><Relationship Id="rId5" Type="http://schemas.openxmlformats.org/officeDocument/2006/relationships/customXml" Target="../ink/ink645.xml"/><Relationship Id="rId15" Type="http://schemas.openxmlformats.org/officeDocument/2006/relationships/customXml" Target="../ink/ink650.xml"/><Relationship Id="rId23" Type="http://schemas.openxmlformats.org/officeDocument/2006/relationships/customXml" Target="../ink/ink654.xml"/><Relationship Id="rId10" Type="http://schemas.openxmlformats.org/officeDocument/2006/relationships/image" Target="../media/image1514.png"/><Relationship Id="rId19" Type="http://schemas.openxmlformats.org/officeDocument/2006/relationships/customXml" Target="../ink/ink652.xml"/><Relationship Id="rId4" Type="http://schemas.openxmlformats.org/officeDocument/2006/relationships/image" Target="../media/image1511.png"/><Relationship Id="rId9" Type="http://schemas.openxmlformats.org/officeDocument/2006/relationships/customXml" Target="../ink/ink647.xml"/><Relationship Id="rId14" Type="http://schemas.openxmlformats.org/officeDocument/2006/relationships/image" Target="../media/image1516.png"/><Relationship Id="rId22" Type="http://schemas.openxmlformats.org/officeDocument/2006/relationships/image" Target="../media/image1520.png"/></Relationships>
</file>

<file path=ppt/slides/_rels/slide7.xml.rels><?xml version="1.0" encoding="UTF-8" standalone="yes"?>
<Relationships xmlns="http://schemas.openxmlformats.org/package/2006/relationships"><Relationship Id="rId8" Type="http://schemas.openxmlformats.org/officeDocument/2006/relationships/customXml" Target="../ink/ink657.xml"/><Relationship Id="rId13" Type="http://schemas.openxmlformats.org/officeDocument/2006/relationships/image" Target="../media/image1527.png"/><Relationship Id="rId18" Type="http://schemas.openxmlformats.org/officeDocument/2006/relationships/customXml" Target="../ink/ink662.xml"/><Relationship Id="rId26" Type="http://schemas.openxmlformats.org/officeDocument/2006/relationships/customXml" Target="../ink/ink666.xml"/><Relationship Id="rId3" Type="http://schemas.openxmlformats.org/officeDocument/2006/relationships/image" Target="../media/image5.emf"/><Relationship Id="rId21" Type="http://schemas.openxmlformats.org/officeDocument/2006/relationships/image" Target="../media/image1531.png"/><Relationship Id="rId7" Type="http://schemas.openxmlformats.org/officeDocument/2006/relationships/image" Target="../media/image1524.png"/><Relationship Id="rId12" Type="http://schemas.openxmlformats.org/officeDocument/2006/relationships/customXml" Target="../ink/ink659.xml"/><Relationship Id="rId17" Type="http://schemas.openxmlformats.org/officeDocument/2006/relationships/image" Target="../media/image1529.png"/><Relationship Id="rId25" Type="http://schemas.openxmlformats.org/officeDocument/2006/relationships/image" Target="../media/image1533.png"/><Relationship Id="rId2" Type="http://schemas.openxmlformats.org/officeDocument/2006/relationships/notesSlide" Target="../notesSlides/notesSlide6.xml"/><Relationship Id="rId16" Type="http://schemas.openxmlformats.org/officeDocument/2006/relationships/customXml" Target="../ink/ink661.xml"/><Relationship Id="rId20" Type="http://schemas.openxmlformats.org/officeDocument/2006/relationships/customXml" Target="../ink/ink663.xml"/><Relationship Id="rId29" Type="http://schemas.openxmlformats.org/officeDocument/2006/relationships/image" Target="../media/image1535.png"/><Relationship Id="rId1" Type="http://schemas.openxmlformats.org/officeDocument/2006/relationships/slideLayout" Target="../slideLayouts/slideLayout7.xml"/><Relationship Id="rId6" Type="http://schemas.openxmlformats.org/officeDocument/2006/relationships/customXml" Target="../ink/ink656.xml"/><Relationship Id="rId11" Type="http://schemas.openxmlformats.org/officeDocument/2006/relationships/image" Target="../media/image1526.png"/><Relationship Id="rId24" Type="http://schemas.openxmlformats.org/officeDocument/2006/relationships/customXml" Target="../ink/ink665.xml"/><Relationship Id="rId5" Type="http://schemas.openxmlformats.org/officeDocument/2006/relationships/image" Target="../media/image1523.png"/><Relationship Id="rId15" Type="http://schemas.openxmlformats.org/officeDocument/2006/relationships/image" Target="../media/image1528.png"/><Relationship Id="rId23" Type="http://schemas.openxmlformats.org/officeDocument/2006/relationships/image" Target="../media/image1532.png"/><Relationship Id="rId28" Type="http://schemas.openxmlformats.org/officeDocument/2006/relationships/customXml" Target="../ink/ink667.xml"/><Relationship Id="rId10" Type="http://schemas.openxmlformats.org/officeDocument/2006/relationships/customXml" Target="../ink/ink658.xml"/><Relationship Id="rId19" Type="http://schemas.openxmlformats.org/officeDocument/2006/relationships/image" Target="../media/image1530.png"/><Relationship Id="rId31" Type="http://schemas.openxmlformats.org/officeDocument/2006/relationships/image" Target="../media/image1536.png"/><Relationship Id="rId4" Type="http://schemas.openxmlformats.org/officeDocument/2006/relationships/customXml" Target="../ink/ink655.xml"/><Relationship Id="rId9" Type="http://schemas.openxmlformats.org/officeDocument/2006/relationships/image" Target="../media/image1525.png"/><Relationship Id="rId14" Type="http://schemas.openxmlformats.org/officeDocument/2006/relationships/customXml" Target="../ink/ink660.xml"/><Relationship Id="rId22" Type="http://schemas.openxmlformats.org/officeDocument/2006/relationships/customXml" Target="../ink/ink664.xml"/><Relationship Id="rId27" Type="http://schemas.openxmlformats.org/officeDocument/2006/relationships/image" Target="../media/image1534.png"/><Relationship Id="rId30" Type="http://schemas.openxmlformats.org/officeDocument/2006/relationships/customXml" Target="../ink/ink668.xml"/></Relationships>
</file>

<file path=ppt/slides/_rels/slide8.xml.rels><?xml version="1.0" encoding="UTF-8" standalone="yes"?>
<Relationships xmlns="http://schemas.openxmlformats.org/package/2006/relationships"><Relationship Id="rId26" Type="http://schemas.openxmlformats.org/officeDocument/2006/relationships/customXml" Target="../ink/ink680.xml"/><Relationship Id="rId21" Type="http://schemas.openxmlformats.org/officeDocument/2006/relationships/image" Target="../media/image1546.png"/><Relationship Id="rId42" Type="http://schemas.openxmlformats.org/officeDocument/2006/relationships/customXml" Target="../ink/ink688.xml"/><Relationship Id="rId47" Type="http://schemas.openxmlformats.org/officeDocument/2006/relationships/image" Target="../media/image1559.png"/><Relationship Id="rId63" Type="http://schemas.openxmlformats.org/officeDocument/2006/relationships/image" Target="../media/image1567.png"/><Relationship Id="rId68" Type="http://schemas.openxmlformats.org/officeDocument/2006/relationships/customXml" Target="../ink/ink701.xml"/><Relationship Id="rId84" Type="http://schemas.openxmlformats.org/officeDocument/2006/relationships/customXml" Target="../ink/ink709.xml"/><Relationship Id="rId89" Type="http://schemas.openxmlformats.org/officeDocument/2006/relationships/image" Target="../media/image1580.png"/><Relationship Id="rId16" Type="http://schemas.openxmlformats.org/officeDocument/2006/relationships/customXml" Target="../ink/ink675.xml"/><Relationship Id="rId11" Type="http://schemas.openxmlformats.org/officeDocument/2006/relationships/image" Target="../media/image1541.png"/><Relationship Id="rId32" Type="http://schemas.openxmlformats.org/officeDocument/2006/relationships/customXml" Target="../ink/ink683.xml"/><Relationship Id="rId37" Type="http://schemas.openxmlformats.org/officeDocument/2006/relationships/image" Target="../media/image1554.png"/><Relationship Id="rId53" Type="http://schemas.openxmlformats.org/officeDocument/2006/relationships/image" Target="../media/image1562.png"/><Relationship Id="rId58" Type="http://schemas.openxmlformats.org/officeDocument/2006/relationships/customXml" Target="../ink/ink696.xml"/><Relationship Id="rId74" Type="http://schemas.openxmlformats.org/officeDocument/2006/relationships/customXml" Target="../ink/ink704.xml"/><Relationship Id="rId79" Type="http://schemas.openxmlformats.org/officeDocument/2006/relationships/image" Target="../media/image1575.png"/><Relationship Id="rId5" Type="http://schemas.openxmlformats.org/officeDocument/2006/relationships/image" Target="../media/image1538.png"/><Relationship Id="rId90" Type="http://schemas.openxmlformats.org/officeDocument/2006/relationships/customXml" Target="../ink/ink712.xml"/><Relationship Id="rId95" Type="http://schemas.openxmlformats.org/officeDocument/2006/relationships/image" Target="../media/image1583.png"/><Relationship Id="rId22" Type="http://schemas.openxmlformats.org/officeDocument/2006/relationships/customXml" Target="../ink/ink678.xml"/><Relationship Id="rId27" Type="http://schemas.openxmlformats.org/officeDocument/2006/relationships/image" Target="../media/image1549.png"/><Relationship Id="rId43" Type="http://schemas.openxmlformats.org/officeDocument/2006/relationships/image" Target="../media/image1557.png"/><Relationship Id="rId48" Type="http://schemas.openxmlformats.org/officeDocument/2006/relationships/customXml" Target="../ink/ink691.xml"/><Relationship Id="rId64" Type="http://schemas.openxmlformats.org/officeDocument/2006/relationships/customXml" Target="../ink/ink699.xml"/><Relationship Id="rId69" Type="http://schemas.openxmlformats.org/officeDocument/2006/relationships/image" Target="../media/image1570.png"/><Relationship Id="rId8" Type="http://schemas.openxmlformats.org/officeDocument/2006/relationships/customXml" Target="../ink/ink671.xml"/><Relationship Id="rId51" Type="http://schemas.openxmlformats.org/officeDocument/2006/relationships/image" Target="../media/image1561.png"/><Relationship Id="rId72" Type="http://schemas.openxmlformats.org/officeDocument/2006/relationships/customXml" Target="../ink/ink703.xml"/><Relationship Id="rId80" Type="http://schemas.openxmlformats.org/officeDocument/2006/relationships/customXml" Target="../ink/ink707.xml"/><Relationship Id="rId85" Type="http://schemas.openxmlformats.org/officeDocument/2006/relationships/image" Target="../media/image1578.png"/><Relationship Id="rId93" Type="http://schemas.openxmlformats.org/officeDocument/2006/relationships/image" Target="../media/image1582.png"/><Relationship Id="rId3" Type="http://schemas.openxmlformats.org/officeDocument/2006/relationships/image" Target="../media/image6.emf"/><Relationship Id="rId12" Type="http://schemas.openxmlformats.org/officeDocument/2006/relationships/customXml" Target="../ink/ink673.xml"/><Relationship Id="rId17" Type="http://schemas.openxmlformats.org/officeDocument/2006/relationships/image" Target="../media/image1544.png"/><Relationship Id="rId25" Type="http://schemas.openxmlformats.org/officeDocument/2006/relationships/image" Target="../media/image1548.png"/><Relationship Id="rId33" Type="http://schemas.openxmlformats.org/officeDocument/2006/relationships/image" Target="../media/image1552.png"/><Relationship Id="rId38" Type="http://schemas.openxmlformats.org/officeDocument/2006/relationships/customXml" Target="../ink/ink686.xml"/><Relationship Id="rId46" Type="http://schemas.openxmlformats.org/officeDocument/2006/relationships/customXml" Target="../ink/ink690.xml"/><Relationship Id="rId59" Type="http://schemas.openxmlformats.org/officeDocument/2006/relationships/image" Target="../media/image1565.png"/><Relationship Id="rId67" Type="http://schemas.openxmlformats.org/officeDocument/2006/relationships/image" Target="../media/image1569.png"/><Relationship Id="rId20" Type="http://schemas.openxmlformats.org/officeDocument/2006/relationships/customXml" Target="../ink/ink677.xml"/><Relationship Id="rId41" Type="http://schemas.openxmlformats.org/officeDocument/2006/relationships/image" Target="../media/image1556.png"/><Relationship Id="rId54" Type="http://schemas.openxmlformats.org/officeDocument/2006/relationships/customXml" Target="../ink/ink694.xml"/><Relationship Id="rId62" Type="http://schemas.openxmlformats.org/officeDocument/2006/relationships/customXml" Target="../ink/ink698.xml"/><Relationship Id="rId70" Type="http://schemas.openxmlformats.org/officeDocument/2006/relationships/customXml" Target="../ink/ink702.xml"/><Relationship Id="rId75" Type="http://schemas.openxmlformats.org/officeDocument/2006/relationships/image" Target="../media/image1573.png"/><Relationship Id="rId83" Type="http://schemas.openxmlformats.org/officeDocument/2006/relationships/image" Target="../media/image1577.png"/><Relationship Id="rId88" Type="http://schemas.openxmlformats.org/officeDocument/2006/relationships/customXml" Target="../ink/ink711.xml"/><Relationship Id="rId91" Type="http://schemas.openxmlformats.org/officeDocument/2006/relationships/image" Target="../media/image1581.png"/><Relationship Id="rId1" Type="http://schemas.openxmlformats.org/officeDocument/2006/relationships/slideLayout" Target="../slideLayouts/slideLayout7.xml"/><Relationship Id="rId6" Type="http://schemas.openxmlformats.org/officeDocument/2006/relationships/customXml" Target="../ink/ink670.xml"/><Relationship Id="rId15" Type="http://schemas.openxmlformats.org/officeDocument/2006/relationships/image" Target="../media/image1543.png"/><Relationship Id="rId23" Type="http://schemas.openxmlformats.org/officeDocument/2006/relationships/image" Target="../media/image1547.png"/><Relationship Id="rId28" Type="http://schemas.openxmlformats.org/officeDocument/2006/relationships/customXml" Target="../ink/ink681.xml"/><Relationship Id="rId36" Type="http://schemas.openxmlformats.org/officeDocument/2006/relationships/customXml" Target="../ink/ink685.xml"/><Relationship Id="rId49" Type="http://schemas.openxmlformats.org/officeDocument/2006/relationships/image" Target="../media/image1560.png"/><Relationship Id="rId57" Type="http://schemas.openxmlformats.org/officeDocument/2006/relationships/image" Target="../media/image1564.png"/><Relationship Id="rId10" Type="http://schemas.openxmlformats.org/officeDocument/2006/relationships/customXml" Target="../ink/ink672.xml"/><Relationship Id="rId31" Type="http://schemas.openxmlformats.org/officeDocument/2006/relationships/image" Target="../media/image1551.png"/><Relationship Id="rId44" Type="http://schemas.openxmlformats.org/officeDocument/2006/relationships/customXml" Target="../ink/ink689.xml"/><Relationship Id="rId52" Type="http://schemas.openxmlformats.org/officeDocument/2006/relationships/customXml" Target="../ink/ink693.xml"/><Relationship Id="rId60" Type="http://schemas.openxmlformats.org/officeDocument/2006/relationships/customXml" Target="../ink/ink697.xml"/><Relationship Id="rId65" Type="http://schemas.openxmlformats.org/officeDocument/2006/relationships/image" Target="../media/image1568.png"/><Relationship Id="rId73" Type="http://schemas.openxmlformats.org/officeDocument/2006/relationships/image" Target="../media/image1572.png"/><Relationship Id="rId78" Type="http://schemas.openxmlformats.org/officeDocument/2006/relationships/customXml" Target="../ink/ink706.xml"/><Relationship Id="rId81" Type="http://schemas.openxmlformats.org/officeDocument/2006/relationships/image" Target="../media/image1576.png"/><Relationship Id="rId86" Type="http://schemas.openxmlformats.org/officeDocument/2006/relationships/customXml" Target="../ink/ink710.xml"/><Relationship Id="rId94" Type="http://schemas.openxmlformats.org/officeDocument/2006/relationships/customXml" Target="../ink/ink714.xml"/><Relationship Id="rId4" Type="http://schemas.openxmlformats.org/officeDocument/2006/relationships/customXml" Target="../ink/ink669.xml"/><Relationship Id="rId9" Type="http://schemas.openxmlformats.org/officeDocument/2006/relationships/image" Target="../media/image1540.png"/><Relationship Id="rId13" Type="http://schemas.openxmlformats.org/officeDocument/2006/relationships/image" Target="../media/image1542.png"/><Relationship Id="rId18" Type="http://schemas.openxmlformats.org/officeDocument/2006/relationships/customXml" Target="../ink/ink676.xml"/><Relationship Id="rId39" Type="http://schemas.openxmlformats.org/officeDocument/2006/relationships/image" Target="../media/image1555.png"/><Relationship Id="rId34" Type="http://schemas.openxmlformats.org/officeDocument/2006/relationships/customXml" Target="../ink/ink684.xml"/><Relationship Id="rId50" Type="http://schemas.openxmlformats.org/officeDocument/2006/relationships/customXml" Target="../ink/ink692.xml"/><Relationship Id="rId55" Type="http://schemas.openxmlformats.org/officeDocument/2006/relationships/image" Target="../media/image1563.png"/><Relationship Id="rId76" Type="http://schemas.openxmlformats.org/officeDocument/2006/relationships/customXml" Target="../ink/ink705.xml"/><Relationship Id="rId7" Type="http://schemas.openxmlformats.org/officeDocument/2006/relationships/image" Target="../media/image1539.png"/><Relationship Id="rId71" Type="http://schemas.openxmlformats.org/officeDocument/2006/relationships/image" Target="../media/image1571.png"/><Relationship Id="rId92" Type="http://schemas.openxmlformats.org/officeDocument/2006/relationships/customXml" Target="../ink/ink713.xml"/><Relationship Id="rId2" Type="http://schemas.openxmlformats.org/officeDocument/2006/relationships/notesSlide" Target="../notesSlides/notesSlide7.xml"/><Relationship Id="rId29" Type="http://schemas.openxmlformats.org/officeDocument/2006/relationships/image" Target="../media/image1550.png"/><Relationship Id="rId24" Type="http://schemas.openxmlformats.org/officeDocument/2006/relationships/customXml" Target="../ink/ink679.xml"/><Relationship Id="rId40" Type="http://schemas.openxmlformats.org/officeDocument/2006/relationships/customXml" Target="../ink/ink687.xml"/><Relationship Id="rId45" Type="http://schemas.openxmlformats.org/officeDocument/2006/relationships/image" Target="../media/image1558.png"/><Relationship Id="rId66" Type="http://schemas.openxmlformats.org/officeDocument/2006/relationships/customXml" Target="../ink/ink700.xml"/><Relationship Id="rId87" Type="http://schemas.openxmlformats.org/officeDocument/2006/relationships/image" Target="../media/image1579.png"/><Relationship Id="rId61" Type="http://schemas.openxmlformats.org/officeDocument/2006/relationships/image" Target="../media/image1566.png"/><Relationship Id="rId82" Type="http://schemas.openxmlformats.org/officeDocument/2006/relationships/customXml" Target="../ink/ink708.xml"/><Relationship Id="rId19" Type="http://schemas.openxmlformats.org/officeDocument/2006/relationships/image" Target="../media/image1545.png"/><Relationship Id="rId14" Type="http://schemas.openxmlformats.org/officeDocument/2006/relationships/customXml" Target="../ink/ink674.xml"/><Relationship Id="rId30" Type="http://schemas.openxmlformats.org/officeDocument/2006/relationships/customXml" Target="../ink/ink682.xml"/><Relationship Id="rId35" Type="http://schemas.openxmlformats.org/officeDocument/2006/relationships/image" Target="../media/image1553.png"/><Relationship Id="rId56" Type="http://schemas.openxmlformats.org/officeDocument/2006/relationships/customXml" Target="../ink/ink695.xml"/><Relationship Id="rId77" Type="http://schemas.openxmlformats.org/officeDocument/2006/relationships/image" Target="../media/image1574.png"/></Relationships>
</file>

<file path=ppt/slides/_rels/slide9.xml.rels><?xml version="1.0" encoding="UTF-8" standalone="yes"?>
<Relationships xmlns="http://schemas.openxmlformats.org/package/2006/relationships"><Relationship Id="rId117" Type="http://schemas.openxmlformats.org/officeDocument/2006/relationships/image" Target="../media/image1641.png"/><Relationship Id="rId21" Type="http://schemas.openxmlformats.org/officeDocument/2006/relationships/image" Target="../media/image1593.png"/><Relationship Id="rId42" Type="http://schemas.openxmlformats.org/officeDocument/2006/relationships/customXml" Target="../ink/ink734.xml"/><Relationship Id="rId63" Type="http://schemas.openxmlformats.org/officeDocument/2006/relationships/image" Target="../media/image1614.png"/><Relationship Id="rId84" Type="http://schemas.openxmlformats.org/officeDocument/2006/relationships/customXml" Target="../ink/ink755.xml"/><Relationship Id="rId138" Type="http://schemas.openxmlformats.org/officeDocument/2006/relationships/customXml" Target="../ink/ink782.xml"/><Relationship Id="rId159" Type="http://schemas.openxmlformats.org/officeDocument/2006/relationships/image" Target="../media/image1662.png"/><Relationship Id="rId170" Type="http://schemas.openxmlformats.org/officeDocument/2006/relationships/customXml" Target="../ink/ink798.xml"/><Relationship Id="rId191" Type="http://schemas.openxmlformats.org/officeDocument/2006/relationships/image" Target="../media/image1678.png"/><Relationship Id="rId205" Type="http://schemas.openxmlformats.org/officeDocument/2006/relationships/customXml" Target="../ink/ink816.xml"/><Relationship Id="rId226" Type="http://schemas.openxmlformats.org/officeDocument/2006/relationships/image" Target="../media/image1695.png"/><Relationship Id="rId107" Type="http://schemas.openxmlformats.org/officeDocument/2006/relationships/image" Target="../media/image1636.png"/><Relationship Id="rId11" Type="http://schemas.openxmlformats.org/officeDocument/2006/relationships/image" Target="../media/image1588.png"/><Relationship Id="rId32" Type="http://schemas.openxmlformats.org/officeDocument/2006/relationships/customXml" Target="../ink/ink729.xml"/><Relationship Id="rId53" Type="http://schemas.openxmlformats.org/officeDocument/2006/relationships/image" Target="../media/image1609.png"/><Relationship Id="rId74" Type="http://schemas.openxmlformats.org/officeDocument/2006/relationships/customXml" Target="../ink/ink750.xml"/><Relationship Id="rId128" Type="http://schemas.openxmlformats.org/officeDocument/2006/relationships/customXml" Target="../ink/ink777.xml"/><Relationship Id="rId149" Type="http://schemas.openxmlformats.org/officeDocument/2006/relationships/image" Target="../media/image1657.png"/><Relationship Id="rId5" Type="http://schemas.openxmlformats.org/officeDocument/2006/relationships/image" Target="../media/image1585.png"/><Relationship Id="rId95" Type="http://schemas.openxmlformats.org/officeDocument/2006/relationships/image" Target="../media/image1630.png"/><Relationship Id="rId160" Type="http://schemas.openxmlformats.org/officeDocument/2006/relationships/customXml" Target="../ink/ink793.xml"/><Relationship Id="rId181" Type="http://schemas.openxmlformats.org/officeDocument/2006/relationships/image" Target="../media/image1673.png"/><Relationship Id="rId216" Type="http://schemas.openxmlformats.org/officeDocument/2006/relationships/image" Target="../media/image1690.png"/><Relationship Id="rId237" Type="http://schemas.openxmlformats.org/officeDocument/2006/relationships/customXml" Target="../ink/ink832.xml"/><Relationship Id="rId22" Type="http://schemas.openxmlformats.org/officeDocument/2006/relationships/customXml" Target="../ink/ink724.xml"/><Relationship Id="rId43" Type="http://schemas.openxmlformats.org/officeDocument/2006/relationships/image" Target="../media/image1604.png"/><Relationship Id="rId64" Type="http://schemas.openxmlformats.org/officeDocument/2006/relationships/customXml" Target="../ink/ink745.xml"/><Relationship Id="rId118" Type="http://schemas.openxmlformats.org/officeDocument/2006/relationships/customXml" Target="../ink/ink772.xml"/><Relationship Id="rId139" Type="http://schemas.openxmlformats.org/officeDocument/2006/relationships/image" Target="../media/image1652.png"/><Relationship Id="rId85" Type="http://schemas.openxmlformats.org/officeDocument/2006/relationships/image" Target="../media/image1625.png"/><Relationship Id="rId150" Type="http://schemas.openxmlformats.org/officeDocument/2006/relationships/customXml" Target="../ink/ink788.xml"/><Relationship Id="rId171" Type="http://schemas.openxmlformats.org/officeDocument/2006/relationships/image" Target="../media/image1668.png"/><Relationship Id="rId192" Type="http://schemas.openxmlformats.org/officeDocument/2006/relationships/customXml" Target="../ink/ink809.xml"/><Relationship Id="rId206" Type="http://schemas.openxmlformats.org/officeDocument/2006/relationships/image" Target="../media/image1685.png"/><Relationship Id="rId227" Type="http://schemas.openxmlformats.org/officeDocument/2006/relationships/customXml" Target="../ink/ink827.xml"/><Relationship Id="rId12" Type="http://schemas.openxmlformats.org/officeDocument/2006/relationships/customXml" Target="../ink/ink719.xml"/><Relationship Id="rId33" Type="http://schemas.openxmlformats.org/officeDocument/2006/relationships/image" Target="../media/image1599.png"/><Relationship Id="rId108" Type="http://schemas.openxmlformats.org/officeDocument/2006/relationships/customXml" Target="../ink/ink767.xml"/><Relationship Id="rId129" Type="http://schemas.openxmlformats.org/officeDocument/2006/relationships/image" Target="../media/image1647.png"/><Relationship Id="rId54" Type="http://schemas.openxmlformats.org/officeDocument/2006/relationships/customXml" Target="../ink/ink740.xml"/><Relationship Id="rId75" Type="http://schemas.openxmlformats.org/officeDocument/2006/relationships/image" Target="../media/image1620.png"/><Relationship Id="rId96" Type="http://schemas.openxmlformats.org/officeDocument/2006/relationships/customXml" Target="../ink/ink761.xml"/><Relationship Id="rId140" Type="http://schemas.openxmlformats.org/officeDocument/2006/relationships/customXml" Target="../ink/ink783.xml"/><Relationship Id="rId161" Type="http://schemas.openxmlformats.org/officeDocument/2006/relationships/image" Target="../media/image1663.png"/><Relationship Id="rId182" Type="http://schemas.openxmlformats.org/officeDocument/2006/relationships/customXml" Target="../ink/ink804.xml"/><Relationship Id="rId217" Type="http://schemas.openxmlformats.org/officeDocument/2006/relationships/customXml" Target="../ink/ink822.xml"/><Relationship Id="rId6" Type="http://schemas.openxmlformats.org/officeDocument/2006/relationships/customXml" Target="../ink/ink716.xml"/><Relationship Id="rId238" Type="http://schemas.openxmlformats.org/officeDocument/2006/relationships/image" Target="../media/image1701.png"/><Relationship Id="rId23" Type="http://schemas.openxmlformats.org/officeDocument/2006/relationships/image" Target="../media/image1594.png"/><Relationship Id="rId119" Type="http://schemas.openxmlformats.org/officeDocument/2006/relationships/image" Target="../media/image1642.png"/><Relationship Id="rId44" Type="http://schemas.openxmlformats.org/officeDocument/2006/relationships/customXml" Target="../ink/ink735.xml"/><Relationship Id="rId65" Type="http://schemas.openxmlformats.org/officeDocument/2006/relationships/image" Target="../media/image1615.png"/><Relationship Id="rId86" Type="http://schemas.openxmlformats.org/officeDocument/2006/relationships/customXml" Target="../ink/ink756.xml"/><Relationship Id="rId130" Type="http://schemas.openxmlformats.org/officeDocument/2006/relationships/customXml" Target="../ink/ink778.xml"/><Relationship Id="rId151" Type="http://schemas.openxmlformats.org/officeDocument/2006/relationships/image" Target="../media/image1658.png"/><Relationship Id="rId172" Type="http://schemas.openxmlformats.org/officeDocument/2006/relationships/customXml" Target="../ink/ink799.xml"/><Relationship Id="rId193" Type="http://schemas.openxmlformats.org/officeDocument/2006/relationships/customXml" Target="../ink/ink810.xml"/><Relationship Id="rId207" Type="http://schemas.openxmlformats.org/officeDocument/2006/relationships/customXml" Target="../ink/ink817.xml"/><Relationship Id="rId228" Type="http://schemas.openxmlformats.org/officeDocument/2006/relationships/image" Target="../media/image1696.png"/><Relationship Id="rId13" Type="http://schemas.openxmlformats.org/officeDocument/2006/relationships/image" Target="../media/image1589.png"/><Relationship Id="rId109" Type="http://schemas.openxmlformats.org/officeDocument/2006/relationships/image" Target="../media/image1637.png"/><Relationship Id="rId34" Type="http://schemas.openxmlformats.org/officeDocument/2006/relationships/customXml" Target="../ink/ink730.xml"/><Relationship Id="rId55" Type="http://schemas.openxmlformats.org/officeDocument/2006/relationships/image" Target="../media/image1610.png"/><Relationship Id="rId76" Type="http://schemas.openxmlformats.org/officeDocument/2006/relationships/customXml" Target="../ink/ink751.xml"/><Relationship Id="rId97" Type="http://schemas.openxmlformats.org/officeDocument/2006/relationships/image" Target="../media/image1631.png"/><Relationship Id="rId120" Type="http://schemas.openxmlformats.org/officeDocument/2006/relationships/customXml" Target="../ink/ink773.xml"/><Relationship Id="rId141" Type="http://schemas.openxmlformats.org/officeDocument/2006/relationships/image" Target="../media/image1653.png"/><Relationship Id="rId7" Type="http://schemas.openxmlformats.org/officeDocument/2006/relationships/image" Target="../media/image1586.png"/><Relationship Id="rId162" Type="http://schemas.openxmlformats.org/officeDocument/2006/relationships/customXml" Target="../ink/ink794.xml"/><Relationship Id="rId183" Type="http://schemas.openxmlformats.org/officeDocument/2006/relationships/image" Target="../media/image1674.png"/><Relationship Id="rId218" Type="http://schemas.openxmlformats.org/officeDocument/2006/relationships/image" Target="../media/image1691.png"/><Relationship Id="rId24" Type="http://schemas.openxmlformats.org/officeDocument/2006/relationships/customXml" Target="../ink/ink725.xml"/><Relationship Id="rId45" Type="http://schemas.openxmlformats.org/officeDocument/2006/relationships/image" Target="../media/image1605.png"/><Relationship Id="rId66" Type="http://schemas.openxmlformats.org/officeDocument/2006/relationships/customXml" Target="../ink/ink746.xml"/><Relationship Id="rId87" Type="http://schemas.openxmlformats.org/officeDocument/2006/relationships/image" Target="../media/image1626.png"/><Relationship Id="rId110" Type="http://schemas.openxmlformats.org/officeDocument/2006/relationships/customXml" Target="../ink/ink768.xml"/><Relationship Id="rId131" Type="http://schemas.openxmlformats.org/officeDocument/2006/relationships/image" Target="../media/image1648.png"/><Relationship Id="rId152" Type="http://schemas.openxmlformats.org/officeDocument/2006/relationships/customXml" Target="../ink/ink789.xml"/><Relationship Id="rId173" Type="http://schemas.openxmlformats.org/officeDocument/2006/relationships/image" Target="../media/image1669.png"/><Relationship Id="rId194" Type="http://schemas.openxmlformats.org/officeDocument/2006/relationships/image" Target="../media/image1679.png"/><Relationship Id="rId208" Type="http://schemas.openxmlformats.org/officeDocument/2006/relationships/image" Target="../media/image1686.png"/><Relationship Id="rId229" Type="http://schemas.openxmlformats.org/officeDocument/2006/relationships/customXml" Target="../ink/ink828.xml"/><Relationship Id="rId14" Type="http://schemas.openxmlformats.org/officeDocument/2006/relationships/customXml" Target="../ink/ink720.xml"/><Relationship Id="rId35" Type="http://schemas.openxmlformats.org/officeDocument/2006/relationships/image" Target="../media/image1600.png"/><Relationship Id="rId56" Type="http://schemas.openxmlformats.org/officeDocument/2006/relationships/customXml" Target="../ink/ink741.xml"/><Relationship Id="rId77" Type="http://schemas.openxmlformats.org/officeDocument/2006/relationships/image" Target="../media/image1621.png"/><Relationship Id="rId100" Type="http://schemas.openxmlformats.org/officeDocument/2006/relationships/customXml" Target="../ink/ink763.xml"/><Relationship Id="rId8" Type="http://schemas.openxmlformats.org/officeDocument/2006/relationships/customXml" Target="../ink/ink717.xml"/><Relationship Id="rId98" Type="http://schemas.openxmlformats.org/officeDocument/2006/relationships/customXml" Target="../ink/ink762.xml"/><Relationship Id="rId121" Type="http://schemas.openxmlformats.org/officeDocument/2006/relationships/image" Target="../media/image1643.png"/><Relationship Id="rId142" Type="http://schemas.openxmlformats.org/officeDocument/2006/relationships/customXml" Target="../ink/ink784.xml"/><Relationship Id="rId163" Type="http://schemas.openxmlformats.org/officeDocument/2006/relationships/image" Target="../media/image1664.png"/><Relationship Id="rId184" Type="http://schemas.openxmlformats.org/officeDocument/2006/relationships/customXml" Target="../ink/ink805.xml"/><Relationship Id="rId219" Type="http://schemas.openxmlformats.org/officeDocument/2006/relationships/customXml" Target="../ink/ink823.xml"/><Relationship Id="rId230" Type="http://schemas.openxmlformats.org/officeDocument/2006/relationships/image" Target="../media/image1697.png"/><Relationship Id="rId25" Type="http://schemas.openxmlformats.org/officeDocument/2006/relationships/image" Target="../media/image1595.png"/><Relationship Id="rId46" Type="http://schemas.openxmlformats.org/officeDocument/2006/relationships/customXml" Target="../ink/ink736.xml"/><Relationship Id="rId67" Type="http://schemas.openxmlformats.org/officeDocument/2006/relationships/image" Target="../media/image1616.png"/><Relationship Id="rId88" Type="http://schemas.openxmlformats.org/officeDocument/2006/relationships/customXml" Target="../ink/ink757.xml"/><Relationship Id="rId111" Type="http://schemas.openxmlformats.org/officeDocument/2006/relationships/image" Target="../media/image1638.png"/><Relationship Id="rId132" Type="http://schemas.openxmlformats.org/officeDocument/2006/relationships/customXml" Target="../ink/ink779.xml"/><Relationship Id="rId153" Type="http://schemas.openxmlformats.org/officeDocument/2006/relationships/image" Target="../media/image1659.png"/><Relationship Id="rId174" Type="http://schemas.openxmlformats.org/officeDocument/2006/relationships/customXml" Target="../ink/ink800.xml"/><Relationship Id="rId195" Type="http://schemas.openxmlformats.org/officeDocument/2006/relationships/customXml" Target="../ink/ink811.xml"/><Relationship Id="rId209" Type="http://schemas.openxmlformats.org/officeDocument/2006/relationships/customXml" Target="../ink/ink818.xml"/><Relationship Id="rId190" Type="http://schemas.openxmlformats.org/officeDocument/2006/relationships/customXml" Target="../ink/ink808.xml"/><Relationship Id="rId204" Type="http://schemas.openxmlformats.org/officeDocument/2006/relationships/image" Target="../media/image1684.png"/><Relationship Id="rId220" Type="http://schemas.openxmlformats.org/officeDocument/2006/relationships/image" Target="../media/image1692.png"/><Relationship Id="rId225" Type="http://schemas.openxmlformats.org/officeDocument/2006/relationships/customXml" Target="../ink/ink826.xml"/><Relationship Id="rId15" Type="http://schemas.openxmlformats.org/officeDocument/2006/relationships/image" Target="../media/image1590.png"/><Relationship Id="rId36" Type="http://schemas.openxmlformats.org/officeDocument/2006/relationships/customXml" Target="../ink/ink731.xml"/><Relationship Id="rId57" Type="http://schemas.openxmlformats.org/officeDocument/2006/relationships/image" Target="../media/image1611.png"/><Relationship Id="rId106" Type="http://schemas.openxmlformats.org/officeDocument/2006/relationships/customXml" Target="../ink/ink766.xml"/><Relationship Id="rId127" Type="http://schemas.openxmlformats.org/officeDocument/2006/relationships/image" Target="../media/image1646.png"/><Relationship Id="rId10" Type="http://schemas.openxmlformats.org/officeDocument/2006/relationships/customXml" Target="../ink/ink718.xml"/><Relationship Id="rId31" Type="http://schemas.openxmlformats.org/officeDocument/2006/relationships/image" Target="../media/image1598.png"/><Relationship Id="rId52" Type="http://schemas.openxmlformats.org/officeDocument/2006/relationships/customXml" Target="../ink/ink739.xml"/><Relationship Id="rId73" Type="http://schemas.openxmlformats.org/officeDocument/2006/relationships/image" Target="../media/image1619.png"/><Relationship Id="rId78" Type="http://schemas.openxmlformats.org/officeDocument/2006/relationships/customXml" Target="../ink/ink752.xml"/><Relationship Id="rId94" Type="http://schemas.openxmlformats.org/officeDocument/2006/relationships/customXml" Target="../ink/ink760.xml"/><Relationship Id="rId99" Type="http://schemas.openxmlformats.org/officeDocument/2006/relationships/image" Target="../media/image1632.png"/><Relationship Id="rId101" Type="http://schemas.openxmlformats.org/officeDocument/2006/relationships/image" Target="../media/image1633.png"/><Relationship Id="rId122" Type="http://schemas.openxmlformats.org/officeDocument/2006/relationships/customXml" Target="../ink/ink774.xml"/><Relationship Id="rId143" Type="http://schemas.openxmlformats.org/officeDocument/2006/relationships/image" Target="../media/image1654.png"/><Relationship Id="rId148" Type="http://schemas.openxmlformats.org/officeDocument/2006/relationships/customXml" Target="../ink/ink787.xml"/><Relationship Id="rId164" Type="http://schemas.openxmlformats.org/officeDocument/2006/relationships/customXml" Target="../ink/ink795.xml"/><Relationship Id="rId169" Type="http://schemas.openxmlformats.org/officeDocument/2006/relationships/image" Target="../media/image1667.png"/><Relationship Id="rId185" Type="http://schemas.openxmlformats.org/officeDocument/2006/relationships/image" Target="../media/image1675.png"/><Relationship Id="rId4" Type="http://schemas.openxmlformats.org/officeDocument/2006/relationships/customXml" Target="../ink/ink715.xml"/><Relationship Id="rId9" Type="http://schemas.openxmlformats.org/officeDocument/2006/relationships/image" Target="../media/image1587.png"/><Relationship Id="rId180" Type="http://schemas.openxmlformats.org/officeDocument/2006/relationships/customXml" Target="../ink/ink803.xml"/><Relationship Id="rId210" Type="http://schemas.openxmlformats.org/officeDocument/2006/relationships/image" Target="../media/image1687.png"/><Relationship Id="rId215" Type="http://schemas.openxmlformats.org/officeDocument/2006/relationships/customXml" Target="../ink/ink821.xml"/><Relationship Id="rId236" Type="http://schemas.openxmlformats.org/officeDocument/2006/relationships/image" Target="../media/image1700.png"/><Relationship Id="rId26" Type="http://schemas.openxmlformats.org/officeDocument/2006/relationships/customXml" Target="../ink/ink726.xml"/><Relationship Id="rId231" Type="http://schemas.openxmlformats.org/officeDocument/2006/relationships/customXml" Target="../ink/ink829.xml"/><Relationship Id="rId47" Type="http://schemas.openxmlformats.org/officeDocument/2006/relationships/image" Target="../media/image1606.png"/><Relationship Id="rId68" Type="http://schemas.openxmlformats.org/officeDocument/2006/relationships/customXml" Target="../ink/ink747.xml"/><Relationship Id="rId89" Type="http://schemas.openxmlformats.org/officeDocument/2006/relationships/image" Target="../media/image1627.png"/><Relationship Id="rId112" Type="http://schemas.openxmlformats.org/officeDocument/2006/relationships/customXml" Target="../ink/ink769.xml"/><Relationship Id="rId133" Type="http://schemas.openxmlformats.org/officeDocument/2006/relationships/image" Target="../media/image1649.png"/><Relationship Id="rId154" Type="http://schemas.openxmlformats.org/officeDocument/2006/relationships/customXml" Target="../ink/ink790.xml"/><Relationship Id="rId175" Type="http://schemas.openxmlformats.org/officeDocument/2006/relationships/image" Target="../media/image1670.png"/><Relationship Id="rId196" Type="http://schemas.openxmlformats.org/officeDocument/2006/relationships/image" Target="../media/image1680.png"/><Relationship Id="rId200" Type="http://schemas.openxmlformats.org/officeDocument/2006/relationships/image" Target="../media/image1682.png"/><Relationship Id="rId16" Type="http://schemas.openxmlformats.org/officeDocument/2006/relationships/customXml" Target="../ink/ink721.xml"/><Relationship Id="rId221" Type="http://schemas.openxmlformats.org/officeDocument/2006/relationships/customXml" Target="../ink/ink824.xml"/><Relationship Id="rId37" Type="http://schemas.openxmlformats.org/officeDocument/2006/relationships/image" Target="../media/image1601.png"/><Relationship Id="rId58" Type="http://schemas.openxmlformats.org/officeDocument/2006/relationships/customXml" Target="../ink/ink742.xml"/><Relationship Id="rId79" Type="http://schemas.openxmlformats.org/officeDocument/2006/relationships/image" Target="../media/image1622.png"/><Relationship Id="rId102" Type="http://schemas.openxmlformats.org/officeDocument/2006/relationships/customXml" Target="../ink/ink764.xml"/><Relationship Id="rId123" Type="http://schemas.openxmlformats.org/officeDocument/2006/relationships/image" Target="../media/image1644.png"/><Relationship Id="rId144" Type="http://schemas.openxmlformats.org/officeDocument/2006/relationships/customXml" Target="../ink/ink785.xml"/><Relationship Id="rId90" Type="http://schemas.openxmlformats.org/officeDocument/2006/relationships/customXml" Target="../ink/ink758.xml"/><Relationship Id="rId165" Type="http://schemas.openxmlformats.org/officeDocument/2006/relationships/image" Target="../media/image1665.png"/><Relationship Id="rId186" Type="http://schemas.openxmlformats.org/officeDocument/2006/relationships/customXml" Target="../ink/ink806.xml"/><Relationship Id="rId211" Type="http://schemas.openxmlformats.org/officeDocument/2006/relationships/customXml" Target="../ink/ink819.xml"/><Relationship Id="rId232" Type="http://schemas.openxmlformats.org/officeDocument/2006/relationships/image" Target="../media/image1698.png"/><Relationship Id="rId27" Type="http://schemas.openxmlformats.org/officeDocument/2006/relationships/image" Target="../media/image1596.png"/><Relationship Id="rId48" Type="http://schemas.openxmlformats.org/officeDocument/2006/relationships/customXml" Target="../ink/ink737.xml"/><Relationship Id="rId69" Type="http://schemas.openxmlformats.org/officeDocument/2006/relationships/image" Target="../media/image1617.png"/><Relationship Id="rId113" Type="http://schemas.openxmlformats.org/officeDocument/2006/relationships/image" Target="../media/image1639.png"/><Relationship Id="rId134" Type="http://schemas.openxmlformats.org/officeDocument/2006/relationships/customXml" Target="../ink/ink780.xml"/><Relationship Id="rId80" Type="http://schemas.openxmlformats.org/officeDocument/2006/relationships/customXml" Target="../ink/ink753.xml"/><Relationship Id="rId155" Type="http://schemas.openxmlformats.org/officeDocument/2006/relationships/image" Target="../media/image1660.png"/><Relationship Id="rId176" Type="http://schemas.openxmlformats.org/officeDocument/2006/relationships/customXml" Target="../ink/ink801.xml"/><Relationship Id="rId197" Type="http://schemas.openxmlformats.org/officeDocument/2006/relationships/customXml" Target="../ink/ink812.xml"/><Relationship Id="rId201" Type="http://schemas.openxmlformats.org/officeDocument/2006/relationships/customXml" Target="../ink/ink814.xml"/><Relationship Id="rId222" Type="http://schemas.openxmlformats.org/officeDocument/2006/relationships/image" Target="../media/image1693.png"/><Relationship Id="rId17" Type="http://schemas.openxmlformats.org/officeDocument/2006/relationships/image" Target="../media/image1591.png"/><Relationship Id="rId38" Type="http://schemas.openxmlformats.org/officeDocument/2006/relationships/customXml" Target="../ink/ink732.xml"/><Relationship Id="rId59" Type="http://schemas.openxmlformats.org/officeDocument/2006/relationships/image" Target="../media/image1612.png"/><Relationship Id="rId103" Type="http://schemas.openxmlformats.org/officeDocument/2006/relationships/image" Target="../media/image1634.png"/><Relationship Id="rId124" Type="http://schemas.openxmlformats.org/officeDocument/2006/relationships/customXml" Target="../ink/ink775.xml"/><Relationship Id="rId70" Type="http://schemas.openxmlformats.org/officeDocument/2006/relationships/customXml" Target="../ink/ink748.xml"/><Relationship Id="rId91" Type="http://schemas.openxmlformats.org/officeDocument/2006/relationships/image" Target="../media/image1628.png"/><Relationship Id="rId145" Type="http://schemas.openxmlformats.org/officeDocument/2006/relationships/image" Target="../media/image1655.png"/><Relationship Id="rId166" Type="http://schemas.openxmlformats.org/officeDocument/2006/relationships/customXml" Target="../ink/ink796.xml"/><Relationship Id="rId187" Type="http://schemas.openxmlformats.org/officeDocument/2006/relationships/image" Target="../media/image1676.png"/><Relationship Id="rId1" Type="http://schemas.openxmlformats.org/officeDocument/2006/relationships/slideLayout" Target="../slideLayouts/slideLayout7.xml"/><Relationship Id="rId212" Type="http://schemas.openxmlformats.org/officeDocument/2006/relationships/image" Target="../media/image1688.png"/><Relationship Id="rId233" Type="http://schemas.openxmlformats.org/officeDocument/2006/relationships/customXml" Target="../ink/ink830.xml"/><Relationship Id="rId28" Type="http://schemas.openxmlformats.org/officeDocument/2006/relationships/customXml" Target="../ink/ink727.xml"/><Relationship Id="rId49" Type="http://schemas.openxmlformats.org/officeDocument/2006/relationships/image" Target="../media/image1607.png"/><Relationship Id="rId114" Type="http://schemas.openxmlformats.org/officeDocument/2006/relationships/customXml" Target="../ink/ink770.xml"/><Relationship Id="rId60" Type="http://schemas.openxmlformats.org/officeDocument/2006/relationships/customXml" Target="../ink/ink743.xml"/><Relationship Id="rId81" Type="http://schemas.openxmlformats.org/officeDocument/2006/relationships/image" Target="../media/image1623.png"/><Relationship Id="rId135" Type="http://schemas.openxmlformats.org/officeDocument/2006/relationships/image" Target="../media/image1650.png"/><Relationship Id="rId156" Type="http://schemas.openxmlformats.org/officeDocument/2006/relationships/customXml" Target="../ink/ink791.xml"/><Relationship Id="rId177" Type="http://schemas.openxmlformats.org/officeDocument/2006/relationships/image" Target="../media/image1671.png"/><Relationship Id="rId198" Type="http://schemas.openxmlformats.org/officeDocument/2006/relationships/image" Target="../media/image1681.png"/><Relationship Id="rId202" Type="http://schemas.openxmlformats.org/officeDocument/2006/relationships/image" Target="../media/image1683.png"/><Relationship Id="rId223" Type="http://schemas.openxmlformats.org/officeDocument/2006/relationships/customXml" Target="../ink/ink825.xml"/><Relationship Id="rId18" Type="http://schemas.openxmlformats.org/officeDocument/2006/relationships/customXml" Target="../ink/ink722.xml"/><Relationship Id="rId39" Type="http://schemas.openxmlformats.org/officeDocument/2006/relationships/image" Target="../media/image1602.png"/><Relationship Id="rId50" Type="http://schemas.openxmlformats.org/officeDocument/2006/relationships/customXml" Target="../ink/ink738.xml"/><Relationship Id="rId104" Type="http://schemas.openxmlformats.org/officeDocument/2006/relationships/customXml" Target="../ink/ink765.xml"/><Relationship Id="rId125" Type="http://schemas.openxmlformats.org/officeDocument/2006/relationships/image" Target="../media/image1645.png"/><Relationship Id="rId146" Type="http://schemas.openxmlformats.org/officeDocument/2006/relationships/customXml" Target="../ink/ink786.xml"/><Relationship Id="rId167" Type="http://schemas.openxmlformats.org/officeDocument/2006/relationships/image" Target="../media/image1666.png"/><Relationship Id="rId188" Type="http://schemas.openxmlformats.org/officeDocument/2006/relationships/customXml" Target="../ink/ink807.xml"/><Relationship Id="rId71" Type="http://schemas.openxmlformats.org/officeDocument/2006/relationships/image" Target="../media/image1618.png"/><Relationship Id="rId92" Type="http://schemas.openxmlformats.org/officeDocument/2006/relationships/customXml" Target="../ink/ink759.xml"/><Relationship Id="rId213" Type="http://schemas.openxmlformats.org/officeDocument/2006/relationships/customXml" Target="../ink/ink820.xml"/><Relationship Id="rId234" Type="http://schemas.openxmlformats.org/officeDocument/2006/relationships/image" Target="../media/image1699.png"/><Relationship Id="rId2" Type="http://schemas.openxmlformats.org/officeDocument/2006/relationships/notesSlide" Target="../notesSlides/notesSlide8.xml"/><Relationship Id="rId29" Type="http://schemas.openxmlformats.org/officeDocument/2006/relationships/image" Target="../media/image1597.png"/><Relationship Id="rId40" Type="http://schemas.openxmlformats.org/officeDocument/2006/relationships/customXml" Target="../ink/ink733.xml"/><Relationship Id="rId115" Type="http://schemas.openxmlformats.org/officeDocument/2006/relationships/image" Target="../media/image1640.png"/><Relationship Id="rId136" Type="http://schemas.openxmlformats.org/officeDocument/2006/relationships/customXml" Target="../ink/ink781.xml"/><Relationship Id="rId157" Type="http://schemas.openxmlformats.org/officeDocument/2006/relationships/image" Target="../media/image1661.png"/><Relationship Id="rId178" Type="http://schemas.openxmlformats.org/officeDocument/2006/relationships/customXml" Target="../ink/ink802.xml"/><Relationship Id="rId61" Type="http://schemas.openxmlformats.org/officeDocument/2006/relationships/image" Target="../media/image1613.png"/><Relationship Id="rId82" Type="http://schemas.openxmlformats.org/officeDocument/2006/relationships/customXml" Target="../ink/ink754.xml"/><Relationship Id="rId199" Type="http://schemas.openxmlformats.org/officeDocument/2006/relationships/customXml" Target="../ink/ink813.xml"/><Relationship Id="rId203" Type="http://schemas.openxmlformats.org/officeDocument/2006/relationships/customXml" Target="../ink/ink815.xml"/><Relationship Id="rId19" Type="http://schemas.openxmlformats.org/officeDocument/2006/relationships/image" Target="../media/image1592.png"/><Relationship Id="rId224" Type="http://schemas.openxmlformats.org/officeDocument/2006/relationships/image" Target="../media/image1694.png"/><Relationship Id="rId30" Type="http://schemas.openxmlformats.org/officeDocument/2006/relationships/customXml" Target="../ink/ink728.xml"/><Relationship Id="rId105" Type="http://schemas.openxmlformats.org/officeDocument/2006/relationships/image" Target="../media/image1635.png"/><Relationship Id="rId126" Type="http://schemas.openxmlformats.org/officeDocument/2006/relationships/customXml" Target="../ink/ink776.xml"/><Relationship Id="rId147" Type="http://schemas.openxmlformats.org/officeDocument/2006/relationships/image" Target="../media/image1656.png"/><Relationship Id="rId168" Type="http://schemas.openxmlformats.org/officeDocument/2006/relationships/customXml" Target="../ink/ink797.xml"/><Relationship Id="rId51" Type="http://schemas.openxmlformats.org/officeDocument/2006/relationships/image" Target="../media/image1608.png"/><Relationship Id="rId72" Type="http://schemas.openxmlformats.org/officeDocument/2006/relationships/customXml" Target="../ink/ink749.xml"/><Relationship Id="rId93" Type="http://schemas.openxmlformats.org/officeDocument/2006/relationships/image" Target="../media/image1629.png"/><Relationship Id="rId189" Type="http://schemas.openxmlformats.org/officeDocument/2006/relationships/image" Target="../media/image1677.png"/><Relationship Id="rId3" Type="http://schemas.openxmlformats.org/officeDocument/2006/relationships/image" Target="../media/image7.emf"/><Relationship Id="rId214" Type="http://schemas.openxmlformats.org/officeDocument/2006/relationships/image" Target="../media/image1689.png"/><Relationship Id="rId235" Type="http://schemas.openxmlformats.org/officeDocument/2006/relationships/customXml" Target="../ink/ink831.xml"/><Relationship Id="rId116" Type="http://schemas.openxmlformats.org/officeDocument/2006/relationships/customXml" Target="../ink/ink771.xml"/><Relationship Id="rId137" Type="http://schemas.openxmlformats.org/officeDocument/2006/relationships/image" Target="../media/image1651.png"/><Relationship Id="rId158" Type="http://schemas.openxmlformats.org/officeDocument/2006/relationships/customXml" Target="../ink/ink792.xml"/><Relationship Id="rId20" Type="http://schemas.openxmlformats.org/officeDocument/2006/relationships/customXml" Target="../ink/ink723.xml"/><Relationship Id="rId41" Type="http://schemas.openxmlformats.org/officeDocument/2006/relationships/image" Target="../media/image1603.png"/><Relationship Id="rId62" Type="http://schemas.openxmlformats.org/officeDocument/2006/relationships/customXml" Target="../ink/ink744.xml"/><Relationship Id="rId83" Type="http://schemas.openxmlformats.org/officeDocument/2006/relationships/image" Target="../media/image1624.png"/><Relationship Id="rId179" Type="http://schemas.openxmlformats.org/officeDocument/2006/relationships/image" Target="../media/image16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12" name="Titel 11">
            <a:extLst>
              <a:ext uri="{FF2B5EF4-FFF2-40B4-BE49-F238E27FC236}">
                <a16:creationId xmlns:a16="http://schemas.microsoft.com/office/drawing/2014/main" id="{7C06E5B6-4DA7-B0DB-FFE7-449AB0F04397}"/>
              </a:ext>
            </a:extLst>
          </p:cNvPr>
          <p:cNvSpPr>
            <a:spLocks noGrp="1"/>
          </p:cNvSpPr>
          <p:nvPr>
            <p:ph type="ctrTitle"/>
          </p:nvPr>
        </p:nvSpPr>
        <p:spPr/>
        <p:txBody>
          <a:bodyPr/>
          <a:lstStyle/>
          <a:p>
            <a:r>
              <a:rPr lang="de-DE"/>
              <a:t>Staatliche Rahmenbedingungen</a:t>
            </a:r>
          </a:p>
        </p:txBody>
      </p:sp>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a:ea typeface="ＭＳ Ｐゴシック" pitchFamily="34" charset="-128"/>
              </a:rPr>
              <a:t>Veto-Regel</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1794715" y="523307"/>
            <a:ext cx="7415213" cy="1771650"/>
          </a:xfrm>
          <a:prstGeom prst="rect">
            <a:avLst/>
          </a:prstGeom>
        </p:spPr>
      </p:pic>
      <p:pic>
        <p:nvPicPr>
          <p:cNvPr id="7" name="Grafik 6"/>
          <p:cNvPicPr>
            <a:picLocks noChangeAspect="1"/>
          </p:cNvPicPr>
          <p:nvPr/>
        </p:nvPicPr>
        <p:blipFill>
          <a:blip r:embed="rId4"/>
          <a:stretch>
            <a:fillRect/>
          </a:stretch>
        </p:blipFill>
        <p:spPr>
          <a:xfrm>
            <a:off x="731328" y="2495408"/>
            <a:ext cx="3605213" cy="1771650"/>
          </a:xfrm>
          <a:prstGeom prst="rect">
            <a:avLst/>
          </a:prstGeom>
        </p:spPr>
      </p:pic>
      <p:pic>
        <p:nvPicPr>
          <p:cNvPr id="8" name="Grafik 7"/>
          <p:cNvPicPr>
            <a:picLocks noChangeAspect="1"/>
          </p:cNvPicPr>
          <p:nvPr/>
        </p:nvPicPr>
        <p:blipFill>
          <a:blip r:embed="rId5"/>
          <a:stretch>
            <a:fillRect/>
          </a:stretch>
        </p:blipFill>
        <p:spPr>
          <a:xfrm>
            <a:off x="6756814" y="2495408"/>
            <a:ext cx="3605213" cy="1752600"/>
          </a:xfrm>
          <a:prstGeom prst="rect">
            <a:avLst/>
          </a:prstGeom>
        </p:spPr>
      </p:pic>
      <p:pic>
        <p:nvPicPr>
          <p:cNvPr id="9" name="Grafik 8"/>
          <p:cNvPicPr>
            <a:picLocks noChangeAspect="1"/>
          </p:cNvPicPr>
          <p:nvPr/>
        </p:nvPicPr>
        <p:blipFill>
          <a:blip r:embed="rId6"/>
          <a:stretch>
            <a:fillRect/>
          </a:stretch>
        </p:blipFill>
        <p:spPr>
          <a:xfrm>
            <a:off x="3761131" y="4674927"/>
            <a:ext cx="3605213" cy="1752600"/>
          </a:xfrm>
          <a:prstGeom prst="rect">
            <a:avLst/>
          </a:prstGeom>
        </p:spPr>
      </p:pic>
      <p:sp>
        <p:nvSpPr>
          <p:cNvPr id="10" name="Rechteck 9">
            <a:extLst>
              <a:ext uri="{FF2B5EF4-FFF2-40B4-BE49-F238E27FC236}">
                <a16:creationId xmlns:a16="http://schemas.microsoft.com/office/drawing/2014/main" id="{BAF4CC5F-FD7B-9B6A-A29A-6A84FD0C9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A91B6275-CA41-7333-BCD9-0FCE5E76DAB8}"/>
                  </a:ext>
                </a:extLst>
              </p14:cNvPr>
              <p14:cNvContentPartPr/>
              <p14:nvPr/>
            </p14:nvContentPartPr>
            <p14:xfrm>
              <a:off x="4864156" y="1115542"/>
              <a:ext cx="538200" cy="977760"/>
            </p14:xfrm>
          </p:contentPart>
        </mc:Choice>
        <mc:Fallback xmlns="">
          <p:pic>
            <p:nvPicPr>
              <p:cNvPr id="2" name="Freihand 1">
                <a:extLst>
                  <a:ext uri="{FF2B5EF4-FFF2-40B4-BE49-F238E27FC236}">
                    <a16:creationId xmlns:a16="http://schemas.microsoft.com/office/drawing/2014/main" id="{A91B6275-CA41-7333-BCD9-0FCE5E76DAB8}"/>
                  </a:ext>
                </a:extLst>
              </p:cNvPr>
              <p:cNvPicPr/>
              <p:nvPr/>
            </p:nvPicPr>
            <p:blipFill>
              <a:blip r:embed="rId8"/>
              <a:stretch>
                <a:fillRect/>
              </a:stretch>
            </p:blipFill>
            <p:spPr>
              <a:xfrm>
                <a:off x="4859836" y="1111222"/>
                <a:ext cx="546840" cy="98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03A15284-3637-82F5-7A12-8AAE62D11623}"/>
                  </a:ext>
                </a:extLst>
              </p14:cNvPr>
              <p14:cNvContentPartPr/>
              <p14:nvPr/>
            </p14:nvContentPartPr>
            <p14:xfrm>
              <a:off x="3780916" y="3073222"/>
              <a:ext cx="252720" cy="998640"/>
            </p14:xfrm>
          </p:contentPart>
        </mc:Choice>
        <mc:Fallback xmlns="">
          <p:pic>
            <p:nvPicPr>
              <p:cNvPr id="12" name="Freihand 11">
                <a:extLst>
                  <a:ext uri="{FF2B5EF4-FFF2-40B4-BE49-F238E27FC236}">
                    <a16:creationId xmlns:a16="http://schemas.microsoft.com/office/drawing/2014/main" id="{03A15284-3637-82F5-7A12-8AAE62D11623}"/>
                  </a:ext>
                </a:extLst>
              </p:cNvPr>
              <p:cNvPicPr/>
              <p:nvPr/>
            </p:nvPicPr>
            <p:blipFill>
              <a:blip r:embed="rId10"/>
              <a:stretch>
                <a:fillRect/>
              </a:stretch>
            </p:blipFill>
            <p:spPr>
              <a:xfrm>
                <a:off x="3776596" y="3068902"/>
                <a:ext cx="26136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5539BFE2-7327-CFFB-B7A2-50436E9C828D}"/>
                  </a:ext>
                </a:extLst>
              </p14:cNvPr>
              <p14:cNvContentPartPr/>
              <p14:nvPr/>
            </p14:nvContentPartPr>
            <p14:xfrm>
              <a:off x="3743836" y="2876302"/>
              <a:ext cx="435240" cy="231840"/>
            </p14:xfrm>
          </p:contentPart>
        </mc:Choice>
        <mc:Fallback xmlns="">
          <p:pic>
            <p:nvPicPr>
              <p:cNvPr id="13" name="Freihand 12">
                <a:extLst>
                  <a:ext uri="{FF2B5EF4-FFF2-40B4-BE49-F238E27FC236}">
                    <a16:creationId xmlns:a16="http://schemas.microsoft.com/office/drawing/2014/main" id="{5539BFE2-7327-CFFB-B7A2-50436E9C828D}"/>
                  </a:ext>
                </a:extLst>
              </p:cNvPr>
              <p:cNvPicPr/>
              <p:nvPr/>
            </p:nvPicPr>
            <p:blipFill>
              <a:blip r:embed="rId12"/>
              <a:stretch>
                <a:fillRect/>
              </a:stretch>
            </p:blipFill>
            <p:spPr>
              <a:xfrm>
                <a:off x="3739516" y="2871982"/>
                <a:ext cx="443880" cy="240480"/>
              </a:xfrm>
              <a:prstGeom prst="rect">
                <a:avLst/>
              </a:prstGeom>
            </p:spPr>
          </p:pic>
        </mc:Fallback>
      </mc:AlternateContent>
      <p:grpSp>
        <p:nvGrpSpPr>
          <p:cNvPr id="16" name="Gruppieren 15">
            <a:extLst>
              <a:ext uri="{FF2B5EF4-FFF2-40B4-BE49-F238E27FC236}">
                <a16:creationId xmlns:a16="http://schemas.microsoft.com/office/drawing/2014/main" id="{CF599792-6693-D5F1-D3C5-946DE7E897DC}"/>
              </a:ext>
            </a:extLst>
          </p:cNvPr>
          <p:cNvGrpSpPr/>
          <p:nvPr/>
        </p:nvGrpSpPr>
        <p:grpSpPr>
          <a:xfrm>
            <a:off x="3286276" y="3521782"/>
            <a:ext cx="426960" cy="611280"/>
            <a:chOff x="3286276" y="3521782"/>
            <a:chExt cx="426960" cy="61128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C75339C-BBD4-7E1F-129E-A35F4FFDCA7B}"/>
                    </a:ext>
                  </a:extLst>
                </p14:cNvPr>
                <p14:cNvContentPartPr/>
                <p14:nvPr/>
              </p14:nvContentPartPr>
              <p14:xfrm>
                <a:off x="3286276" y="3521782"/>
                <a:ext cx="391320" cy="203760"/>
              </p14:xfrm>
            </p:contentPart>
          </mc:Choice>
          <mc:Fallback xmlns="">
            <p:pic>
              <p:nvPicPr>
                <p:cNvPr id="14" name="Freihand 13">
                  <a:extLst>
                    <a:ext uri="{FF2B5EF4-FFF2-40B4-BE49-F238E27FC236}">
                      <a16:creationId xmlns:a16="http://schemas.microsoft.com/office/drawing/2014/main" id="{4C75339C-BBD4-7E1F-129E-A35F4FFDCA7B}"/>
                    </a:ext>
                  </a:extLst>
                </p:cNvPr>
                <p:cNvPicPr/>
                <p:nvPr/>
              </p:nvPicPr>
              <p:blipFill>
                <a:blip r:embed="rId14"/>
                <a:stretch>
                  <a:fillRect/>
                </a:stretch>
              </p:blipFill>
              <p:spPr>
                <a:xfrm>
                  <a:off x="3281956" y="3517462"/>
                  <a:ext cx="399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F2C70DD5-95AA-AE84-2357-93136A7D9322}"/>
                    </a:ext>
                  </a:extLst>
                </p14:cNvPr>
                <p14:cNvContentPartPr/>
                <p14:nvPr/>
              </p14:nvContentPartPr>
              <p14:xfrm>
                <a:off x="3295996" y="3936502"/>
                <a:ext cx="417240" cy="196560"/>
              </p14:xfrm>
            </p:contentPart>
          </mc:Choice>
          <mc:Fallback xmlns="">
            <p:pic>
              <p:nvPicPr>
                <p:cNvPr id="15" name="Freihand 14">
                  <a:extLst>
                    <a:ext uri="{FF2B5EF4-FFF2-40B4-BE49-F238E27FC236}">
                      <a16:creationId xmlns:a16="http://schemas.microsoft.com/office/drawing/2014/main" id="{F2C70DD5-95AA-AE84-2357-93136A7D9322}"/>
                    </a:ext>
                  </a:extLst>
                </p:cNvPr>
                <p:cNvPicPr/>
                <p:nvPr/>
              </p:nvPicPr>
              <p:blipFill>
                <a:blip r:embed="rId16"/>
                <a:stretch>
                  <a:fillRect/>
                </a:stretch>
              </p:blipFill>
              <p:spPr>
                <a:xfrm>
                  <a:off x="3291676" y="3932182"/>
                  <a:ext cx="425880" cy="20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C33BD83A-339A-FDC2-8152-56EC71854DA7}"/>
                  </a:ext>
                </a:extLst>
              </p14:cNvPr>
              <p14:cNvContentPartPr/>
              <p14:nvPr/>
            </p14:nvContentPartPr>
            <p14:xfrm>
              <a:off x="3779476" y="2894662"/>
              <a:ext cx="464040" cy="207360"/>
            </p14:xfrm>
          </p:contentPart>
        </mc:Choice>
        <mc:Fallback xmlns="">
          <p:pic>
            <p:nvPicPr>
              <p:cNvPr id="17" name="Freihand 16">
                <a:extLst>
                  <a:ext uri="{FF2B5EF4-FFF2-40B4-BE49-F238E27FC236}">
                    <a16:creationId xmlns:a16="http://schemas.microsoft.com/office/drawing/2014/main" id="{C33BD83A-339A-FDC2-8152-56EC71854DA7}"/>
                  </a:ext>
                </a:extLst>
              </p:cNvPr>
              <p:cNvPicPr/>
              <p:nvPr/>
            </p:nvPicPr>
            <p:blipFill>
              <a:blip r:embed="rId18"/>
              <a:stretch>
                <a:fillRect/>
              </a:stretch>
            </p:blipFill>
            <p:spPr>
              <a:xfrm>
                <a:off x="3775156" y="2890342"/>
                <a:ext cx="472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85832448-F703-002B-1FEB-5CBDB1A5AFF5}"/>
                  </a:ext>
                </a:extLst>
              </p14:cNvPr>
              <p14:cNvContentPartPr/>
              <p14:nvPr/>
            </p14:nvContentPartPr>
            <p14:xfrm>
              <a:off x="3267556" y="3518542"/>
              <a:ext cx="480600" cy="188640"/>
            </p14:xfrm>
          </p:contentPart>
        </mc:Choice>
        <mc:Fallback xmlns="">
          <p:pic>
            <p:nvPicPr>
              <p:cNvPr id="18" name="Freihand 17">
                <a:extLst>
                  <a:ext uri="{FF2B5EF4-FFF2-40B4-BE49-F238E27FC236}">
                    <a16:creationId xmlns:a16="http://schemas.microsoft.com/office/drawing/2014/main" id="{85832448-F703-002B-1FEB-5CBDB1A5AFF5}"/>
                  </a:ext>
                </a:extLst>
              </p:cNvPr>
              <p:cNvPicPr/>
              <p:nvPr/>
            </p:nvPicPr>
            <p:blipFill>
              <a:blip r:embed="rId20"/>
              <a:stretch>
                <a:fillRect/>
              </a:stretch>
            </p:blipFill>
            <p:spPr>
              <a:xfrm>
                <a:off x="3263236" y="3514222"/>
                <a:ext cx="489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E6C0D15D-53F1-39A2-7243-8D906B5B2ADC}"/>
                  </a:ext>
                </a:extLst>
              </p14:cNvPr>
              <p14:cNvContentPartPr/>
              <p14:nvPr/>
            </p14:nvContentPartPr>
            <p14:xfrm>
              <a:off x="3300676" y="3914542"/>
              <a:ext cx="477000" cy="206280"/>
            </p14:xfrm>
          </p:contentPart>
        </mc:Choice>
        <mc:Fallback xmlns="">
          <p:pic>
            <p:nvPicPr>
              <p:cNvPr id="19" name="Freihand 18">
                <a:extLst>
                  <a:ext uri="{FF2B5EF4-FFF2-40B4-BE49-F238E27FC236}">
                    <a16:creationId xmlns:a16="http://schemas.microsoft.com/office/drawing/2014/main" id="{E6C0D15D-53F1-39A2-7243-8D906B5B2ADC}"/>
                  </a:ext>
                </a:extLst>
              </p:cNvPr>
              <p:cNvPicPr/>
              <p:nvPr/>
            </p:nvPicPr>
            <p:blipFill>
              <a:blip r:embed="rId22"/>
              <a:stretch>
                <a:fillRect/>
              </a:stretch>
            </p:blipFill>
            <p:spPr>
              <a:xfrm>
                <a:off x="3296356" y="3910222"/>
                <a:ext cx="485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813B1EFC-E811-8B70-9176-3FA7DFC1750E}"/>
                  </a:ext>
                </a:extLst>
              </p14:cNvPr>
              <p14:cNvContentPartPr/>
              <p14:nvPr/>
            </p14:nvContentPartPr>
            <p14:xfrm>
              <a:off x="6790876" y="697942"/>
              <a:ext cx="538200" cy="494640"/>
            </p14:xfrm>
          </p:contentPart>
        </mc:Choice>
        <mc:Fallback xmlns="">
          <p:pic>
            <p:nvPicPr>
              <p:cNvPr id="20" name="Freihand 19">
                <a:extLst>
                  <a:ext uri="{FF2B5EF4-FFF2-40B4-BE49-F238E27FC236}">
                    <a16:creationId xmlns:a16="http://schemas.microsoft.com/office/drawing/2014/main" id="{813B1EFC-E811-8B70-9176-3FA7DFC1750E}"/>
                  </a:ext>
                </a:extLst>
              </p:cNvPr>
              <p:cNvPicPr/>
              <p:nvPr/>
            </p:nvPicPr>
            <p:blipFill>
              <a:blip r:embed="rId24"/>
              <a:stretch>
                <a:fillRect/>
              </a:stretch>
            </p:blipFill>
            <p:spPr>
              <a:xfrm>
                <a:off x="6786556" y="693622"/>
                <a:ext cx="54684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8CF9ECE6-555F-BDD5-4258-8B0C517A4484}"/>
                  </a:ext>
                </a:extLst>
              </p14:cNvPr>
              <p14:cNvContentPartPr/>
              <p14:nvPr/>
            </p14:nvContentPartPr>
            <p14:xfrm>
              <a:off x="6937756" y="2384902"/>
              <a:ext cx="816840" cy="378360"/>
            </p14:xfrm>
          </p:contentPart>
        </mc:Choice>
        <mc:Fallback xmlns="">
          <p:pic>
            <p:nvPicPr>
              <p:cNvPr id="21" name="Freihand 20">
                <a:extLst>
                  <a:ext uri="{FF2B5EF4-FFF2-40B4-BE49-F238E27FC236}">
                    <a16:creationId xmlns:a16="http://schemas.microsoft.com/office/drawing/2014/main" id="{8CF9ECE6-555F-BDD5-4258-8B0C517A4484}"/>
                  </a:ext>
                </a:extLst>
              </p:cNvPr>
              <p:cNvPicPr/>
              <p:nvPr/>
            </p:nvPicPr>
            <p:blipFill>
              <a:blip r:embed="rId26"/>
              <a:stretch>
                <a:fillRect/>
              </a:stretch>
            </p:blipFill>
            <p:spPr>
              <a:xfrm>
                <a:off x="6933436" y="2380582"/>
                <a:ext cx="8254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FDE34DEF-888E-A9E8-D254-6B5A02C62808}"/>
                  </a:ext>
                </a:extLst>
              </p14:cNvPr>
              <p14:cNvContentPartPr/>
              <p14:nvPr/>
            </p14:nvContentPartPr>
            <p14:xfrm>
              <a:off x="7587556" y="639982"/>
              <a:ext cx="733680" cy="591840"/>
            </p14:xfrm>
          </p:contentPart>
        </mc:Choice>
        <mc:Fallback xmlns="">
          <p:pic>
            <p:nvPicPr>
              <p:cNvPr id="22" name="Freihand 21">
                <a:extLst>
                  <a:ext uri="{FF2B5EF4-FFF2-40B4-BE49-F238E27FC236}">
                    <a16:creationId xmlns:a16="http://schemas.microsoft.com/office/drawing/2014/main" id="{FDE34DEF-888E-A9E8-D254-6B5A02C62808}"/>
                  </a:ext>
                </a:extLst>
              </p:cNvPr>
              <p:cNvPicPr/>
              <p:nvPr/>
            </p:nvPicPr>
            <p:blipFill>
              <a:blip r:embed="rId28"/>
              <a:stretch>
                <a:fillRect/>
              </a:stretch>
            </p:blipFill>
            <p:spPr>
              <a:xfrm>
                <a:off x="7583236" y="635662"/>
                <a:ext cx="74232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B35DE290-064D-40B5-D18C-5B6EFC73F375}"/>
                  </a:ext>
                </a:extLst>
              </p14:cNvPr>
              <p14:cNvContentPartPr/>
              <p14:nvPr/>
            </p14:nvContentPartPr>
            <p14:xfrm>
              <a:off x="8320156" y="593902"/>
              <a:ext cx="947880" cy="596520"/>
            </p14:xfrm>
          </p:contentPart>
        </mc:Choice>
        <mc:Fallback xmlns="">
          <p:pic>
            <p:nvPicPr>
              <p:cNvPr id="23" name="Freihand 22">
                <a:extLst>
                  <a:ext uri="{FF2B5EF4-FFF2-40B4-BE49-F238E27FC236}">
                    <a16:creationId xmlns:a16="http://schemas.microsoft.com/office/drawing/2014/main" id="{B35DE290-064D-40B5-D18C-5B6EFC73F375}"/>
                  </a:ext>
                </a:extLst>
              </p:cNvPr>
              <p:cNvPicPr/>
              <p:nvPr/>
            </p:nvPicPr>
            <p:blipFill>
              <a:blip r:embed="rId30"/>
              <a:stretch>
                <a:fillRect/>
              </a:stretch>
            </p:blipFill>
            <p:spPr>
              <a:xfrm>
                <a:off x="8315836" y="589582"/>
                <a:ext cx="956520" cy="605160"/>
              </a:xfrm>
              <a:prstGeom prst="rect">
                <a:avLst/>
              </a:prstGeom>
            </p:spPr>
          </p:pic>
        </mc:Fallback>
      </mc:AlternateContent>
      <p:grpSp>
        <p:nvGrpSpPr>
          <p:cNvPr id="27" name="Gruppieren 26">
            <a:extLst>
              <a:ext uri="{FF2B5EF4-FFF2-40B4-BE49-F238E27FC236}">
                <a16:creationId xmlns:a16="http://schemas.microsoft.com/office/drawing/2014/main" id="{E524B81B-E6C5-5E7C-2EFF-E552006EBF73}"/>
              </a:ext>
            </a:extLst>
          </p:cNvPr>
          <p:cNvGrpSpPr/>
          <p:nvPr/>
        </p:nvGrpSpPr>
        <p:grpSpPr>
          <a:xfrm>
            <a:off x="5345116" y="289702"/>
            <a:ext cx="2490120" cy="842760"/>
            <a:chOff x="5345116" y="289702"/>
            <a:chExt cx="2490120" cy="842760"/>
          </a:xfrm>
        </p:grpSpPr>
        <mc:AlternateContent xmlns:mc="http://schemas.openxmlformats.org/markup-compatibility/2006" xmlns:p14="http://schemas.microsoft.com/office/powerpoint/2010/main">
          <mc:Choice Requires="p14">
            <p:contentPart p14:bwMode="auto" r:id="rId31">
              <p14:nvContentPartPr>
                <p14:cNvPr id="4" name="Freihand 3">
                  <a:extLst>
                    <a:ext uri="{FF2B5EF4-FFF2-40B4-BE49-F238E27FC236}">
                      <a16:creationId xmlns:a16="http://schemas.microsoft.com/office/drawing/2014/main" id="{B61A5E29-4E7D-CB31-1B23-C4F9DB2F53BD}"/>
                    </a:ext>
                  </a:extLst>
                </p14:cNvPr>
                <p14:cNvContentPartPr/>
                <p14:nvPr/>
              </p14:nvContentPartPr>
              <p14:xfrm>
                <a:off x="6337996" y="696502"/>
                <a:ext cx="5040" cy="720"/>
              </p14:xfrm>
            </p:contentPart>
          </mc:Choice>
          <mc:Fallback xmlns="">
            <p:pic>
              <p:nvPicPr>
                <p:cNvPr id="4" name="Freihand 3">
                  <a:extLst>
                    <a:ext uri="{FF2B5EF4-FFF2-40B4-BE49-F238E27FC236}">
                      <a16:creationId xmlns:a16="http://schemas.microsoft.com/office/drawing/2014/main" id="{B61A5E29-4E7D-CB31-1B23-C4F9DB2F53BD}"/>
                    </a:ext>
                  </a:extLst>
                </p:cNvPr>
                <p:cNvPicPr/>
                <p:nvPr/>
              </p:nvPicPr>
              <p:blipFill>
                <a:blip r:embed="rId32"/>
                <a:stretch>
                  <a:fillRect/>
                </a:stretch>
              </p:blipFill>
              <p:spPr>
                <a:xfrm>
                  <a:off x="6333676" y="692182"/>
                  <a:ext cx="136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Freihand 4">
                  <a:extLst>
                    <a:ext uri="{FF2B5EF4-FFF2-40B4-BE49-F238E27FC236}">
                      <a16:creationId xmlns:a16="http://schemas.microsoft.com/office/drawing/2014/main" id="{E6D95D47-FDBB-69CD-EA2A-A14CDF8D055D}"/>
                    </a:ext>
                  </a:extLst>
                </p14:cNvPr>
                <p14:cNvContentPartPr/>
                <p14:nvPr/>
              </p14:nvContentPartPr>
              <p14:xfrm>
                <a:off x="6179956" y="681022"/>
                <a:ext cx="632880" cy="434520"/>
              </p14:xfrm>
            </p:contentPart>
          </mc:Choice>
          <mc:Fallback xmlns="">
            <p:pic>
              <p:nvPicPr>
                <p:cNvPr id="5" name="Freihand 4">
                  <a:extLst>
                    <a:ext uri="{FF2B5EF4-FFF2-40B4-BE49-F238E27FC236}">
                      <a16:creationId xmlns:a16="http://schemas.microsoft.com/office/drawing/2014/main" id="{E6D95D47-FDBB-69CD-EA2A-A14CDF8D055D}"/>
                    </a:ext>
                  </a:extLst>
                </p:cNvPr>
                <p:cNvPicPr/>
                <p:nvPr/>
              </p:nvPicPr>
              <p:blipFill>
                <a:blip r:embed="rId34"/>
                <a:stretch>
                  <a:fillRect/>
                </a:stretch>
              </p:blipFill>
              <p:spPr>
                <a:xfrm>
                  <a:off x="6175636" y="676702"/>
                  <a:ext cx="64152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EEC2E1E-F3A1-3A7E-DABA-1EBAEC8C771F}"/>
                    </a:ext>
                  </a:extLst>
                </p14:cNvPr>
                <p14:cNvContentPartPr/>
                <p14:nvPr/>
              </p14:nvContentPartPr>
              <p14:xfrm>
                <a:off x="5345116" y="557182"/>
                <a:ext cx="637920" cy="575280"/>
              </p14:xfrm>
            </p:contentPart>
          </mc:Choice>
          <mc:Fallback xmlns="">
            <p:pic>
              <p:nvPicPr>
                <p:cNvPr id="24" name="Freihand 23">
                  <a:extLst>
                    <a:ext uri="{FF2B5EF4-FFF2-40B4-BE49-F238E27FC236}">
                      <a16:creationId xmlns:a16="http://schemas.microsoft.com/office/drawing/2014/main" id="{DEEC2E1E-F3A1-3A7E-DABA-1EBAEC8C771F}"/>
                    </a:ext>
                  </a:extLst>
                </p:cNvPr>
                <p:cNvPicPr/>
                <p:nvPr/>
              </p:nvPicPr>
              <p:blipFill>
                <a:blip r:embed="rId36"/>
                <a:stretch>
                  <a:fillRect/>
                </a:stretch>
              </p:blipFill>
              <p:spPr>
                <a:xfrm>
                  <a:off x="5340796" y="552862"/>
                  <a:ext cx="64656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26552B8-2242-DE4D-B064-DCA812270EFF}"/>
                    </a:ext>
                  </a:extLst>
                </p14:cNvPr>
                <p14:cNvContentPartPr/>
                <p14:nvPr/>
              </p14:nvContentPartPr>
              <p14:xfrm>
                <a:off x="6093556" y="289702"/>
                <a:ext cx="1741680" cy="372600"/>
              </p14:xfrm>
            </p:contentPart>
          </mc:Choice>
          <mc:Fallback xmlns="">
            <p:pic>
              <p:nvPicPr>
                <p:cNvPr id="25" name="Freihand 24">
                  <a:extLst>
                    <a:ext uri="{FF2B5EF4-FFF2-40B4-BE49-F238E27FC236}">
                      <a16:creationId xmlns:a16="http://schemas.microsoft.com/office/drawing/2014/main" id="{126552B8-2242-DE4D-B064-DCA812270EFF}"/>
                    </a:ext>
                  </a:extLst>
                </p:cNvPr>
                <p:cNvPicPr/>
                <p:nvPr/>
              </p:nvPicPr>
              <p:blipFill>
                <a:blip r:embed="rId38"/>
                <a:stretch>
                  <a:fillRect/>
                </a:stretch>
              </p:blipFill>
              <p:spPr>
                <a:xfrm>
                  <a:off x="6089236" y="285382"/>
                  <a:ext cx="175032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397750EC-A4BC-BACB-F1ED-1DD04DD96147}"/>
                    </a:ext>
                  </a:extLst>
                </p14:cNvPr>
                <p14:cNvContentPartPr/>
                <p14:nvPr/>
              </p14:nvContentPartPr>
              <p14:xfrm>
                <a:off x="5949196" y="490942"/>
                <a:ext cx="390960" cy="257040"/>
              </p14:xfrm>
            </p:contentPart>
          </mc:Choice>
          <mc:Fallback xmlns="">
            <p:pic>
              <p:nvPicPr>
                <p:cNvPr id="26" name="Freihand 25">
                  <a:extLst>
                    <a:ext uri="{FF2B5EF4-FFF2-40B4-BE49-F238E27FC236}">
                      <a16:creationId xmlns:a16="http://schemas.microsoft.com/office/drawing/2014/main" id="{397750EC-A4BC-BACB-F1ED-1DD04DD96147}"/>
                    </a:ext>
                  </a:extLst>
                </p:cNvPr>
                <p:cNvPicPr/>
                <p:nvPr/>
              </p:nvPicPr>
              <p:blipFill>
                <a:blip r:embed="rId40"/>
                <a:stretch>
                  <a:fillRect/>
                </a:stretch>
              </p:blipFill>
              <p:spPr>
                <a:xfrm>
                  <a:off x="5944876" y="486622"/>
                  <a:ext cx="399600" cy="265680"/>
                </a:xfrm>
                <a:prstGeom prst="rect">
                  <a:avLst/>
                </a:prstGeom>
              </p:spPr>
            </p:pic>
          </mc:Fallback>
        </mc:AlternateContent>
      </p:grpSp>
      <p:grpSp>
        <p:nvGrpSpPr>
          <p:cNvPr id="44" name="Gruppieren 43">
            <a:extLst>
              <a:ext uri="{FF2B5EF4-FFF2-40B4-BE49-F238E27FC236}">
                <a16:creationId xmlns:a16="http://schemas.microsoft.com/office/drawing/2014/main" id="{1FCEA411-703B-139D-0AD6-69FA55668DA8}"/>
              </a:ext>
            </a:extLst>
          </p:cNvPr>
          <p:cNvGrpSpPr/>
          <p:nvPr/>
        </p:nvGrpSpPr>
        <p:grpSpPr>
          <a:xfrm>
            <a:off x="8181916" y="95662"/>
            <a:ext cx="2545920" cy="270720"/>
            <a:chOff x="8181916" y="95662"/>
            <a:chExt cx="2545920" cy="270720"/>
          </a:xfrm>
        </p:grpSpPr>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80758A3B-C0C3-FE30-E1CE-38FEB859596F}"/>
                    </a:ext>
                  </a:extLst>
                </p14:cNvPr>
                <p14:cNvContentPartPr/>
                <p14:nvPr/>
              </p14:nvContentPartPr>
              <p14:xfrm>
                <a:off x="8181916" y="160102"/>
                <a:ext cx="32760" cy="175680"/>
              </p14:xfrm>
            </p:contentPart>
          </mc:Choice>
          <mc:Fallback xmlns="">
            <p:pic>
              <p:nvPicPr>
                <p:cNvPr id="28" name="Freihand 27">
                  <a:extLst>
                    <a:ext uri="{FF2B5EF4-FFF2-40B4-BE49-F238E27FC236}">
                      <a16:creationId xmlns:a16="http://schemas.microsoft.com/office/drawing/2014/main" id="{80758A3B-C0C3-FE30-E1CE-38FEB859596F}"/>
                    </a:ext>
                  </a:extLst>
                </p:cNvPr>
                <p:cNvPicPr/>
                <p:nvPr/>
              </p:nvPicPr>
              <p:blipFill>
                <a:blip r:embed="rId42"/>
                <a:stretch>
                  <a:fillRect/>
                </a:stretch>
              </p:blipFill>
              <p:spPr>
                <a:xfrm>
                  <a:off x="8177596" y="155782"/>
                  <a:ext cx="41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FBF17E93-573C-A775-6A29-D21F4382B57B}"/>
                    </a:ext>
                  </a:extLst>
                </p14:cNvPr>
                <p14:cNvContentPartPr/>
                <p14:nvPr/>
              </p14:nvContentPartPr>
              <p14:xfrm>
                <a:off x="8199196" y="95662"/>
                <a:ext cx="182520" cy="24120"/>
              </p14:xfrm>
            </p:contentPart>
          </mc:Choice>
          <mc:Fallback xmlns="">
            <p:pic>
              <p:nvPicPr>
                <p:cNvPr id="29" name="Freihand 28">
                  <a:extLst>
                    <a:ext uri="{FF2B5EF4-FFF2-40B4-BE49-F238E27FC236}">
                      <a16:creationId xmlns:a16="http://schemas.microsoft.com/office/drawing/2014/main" id="{FBF17E93-573C-A775-6A29-D21F4382B57B}"/>
                    </a:ext>
                  </a:extLst>
                </p:cNvPr>
                <p:cNvPicPr/>
                <p:nvPr/>
              </p:nvPicPr>
              <p:blipFill>
                <a:blip r:embed="rId44"/>
                <a:stretch>
                  <a:fillRect/>
                </a:stretch>
              </p:blipFill>
              <p:spPr>
                <a:xfrm>
                  <a:off x="8194876" y="91342"/>
                  <a:ext cx="191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F7371690-5B9C-5168-0341-D38ABCA8575D}"/>
                    </a:ext>
                  </a:extLst>
                </p14:cNvPr>
                <p14:cNvContentPartPr/>
                <p14:nvPr/>
              </p14:nvContentPartPr>
              <p14:xfrm>
                <a:off x="8192716" y="233182"/>
                <a:ext cx="163800" cy="131400"/>
              </p14:xfrm>
            </p:contentPart>
          </mc:Choice>
          <mc:Fallback xmlns="">
            <p:pic>
              <p:nvPicPr>
                <p:cNvPr id="30" name="Freihand 29">
                  <a:extLst>
                    <a:ext uri="{FF2B5EF4-FFF2-40B4-BE49-F238E27FC236}">
                      <a16:creationId xmlns:a16="http://schemas.microsoft.com/office/drawing/2014/main" id="{F7371690-5B9C-5168-0341-D38ABCA8575D}"/>
                    </a:ext>
                  </a:extLst>
                </p:cNvPr>
                <p:cNvPicPr/>
                <p:nvPr/>
              </p:nvPicPr>
              <p:blipFill>
                <a:blip r:embed="rId46"/>
                <a:stretch>
                  <a:fillRect/>
                </a:stretch>
              </p:blipFill>
              <p:spPr>
                <a:xfrm>
                  <a:off x="8188396" y="228862"/>
                  <a:ext cx="172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3E2A186-DB36-6774-FAC0-422272A28846}"/>
                    </a:ext>
                  </a:extLst>
                </p14:cNvPr>
                <p14:cNvContentPartPr/>
                <p14:nvPr/>
              </p14:nvContentPartPr>
              <p14:xfrm>
                <a:off x="8442916" y="117262"/>
                <a:ext cx="168840" cy="217440"/>
              </p14:xfrm>
            </p:contentPart>
          </mc:Choice>
          <mc:Fallback xmlns="">
            <p:pic>
              <p:nvPicPr>
                <p:cNvPr id="31" name="Freihand 30">
                  <a:extLst>
                    <a:ext uri="{FF2B5EF4-FFF2-40B4-BE49-F238E27FC236}">
                      <a16:creationId xmlns:a16="http://schemas.microsoft.com/office/drawing/2014/main" id="{D3E2A186-DB36-6774-FAC0-422272A28846}"/>
                    </a:ext>
                  </a:extLst>
                </p:cNvPr>
                <p:cNvPicPr/>
                <p:nvPr/>
              </p:nvPicPr>
              <p:blipFill>
                <a:blip r:embed="rId48"/>
                <a:stretch>
                  <a:fillRect/>
                </a:stretch>
              </p:blipFill>
              <p:spPr>
                <a:xfrm>
                  <a:off x="8438596" y="112942"/>
                  <a:ext cx="177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811232BE-B4AC-4650-DD1B-6DFE7B95EDFF}"/>
                    </a:ext>
                  </a:extLst>
                </p14:cNvPr>
                <p14:cNvContentPartPr/>
                <p14:nvPr/>
              </p14:nvContentPartPr>
              <p14:xfrm>
                <a:off x="8657116" y="249742"/>
                <a:ext cx="87480" cy="96480"/>
              </p14:xfrm>
            </p:contentPart>
          </mc:Choice>
          <mc:Fallback xmlns="">
            <p:pic>
              <p:nvPicPr>
                <p:cNvPr id="32" name="Freihand 31">
                  <a:extLst>
                    <a:ext uri="{FF2B5EF4-FFF2-40B4-BE49-F238E27FC236}">
                      <a16:creationId xmlns:a16="http://schemas.microsoft.com/office/drawing/2014/main" id="{811232BE-B4AC-4650-DD1B-6DFE7B95EDFF}"/>
                    </a:ext>
                  </a:extLst>
                </p:cNvPr>
                <p:cNvPicPr/>
                <p:nvPr/>
              </p:nvPicPr>
              <p:blipFill>
                <a:blip r:embed="rId50"/>
                <a:stretch>
                  <a:fillRect/>
                </a:stretch>
              </p:blipFill>
              <p:spPr>
                <a:xfrm>
                  <a:off x="8652796" y="245422"/>
                  <a:ext cx="96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13A7329-ADD5-AFA4-B660-96A786437BCA}"/>
                    </a:ext>
                  </a:extLst>
                </p14:cNvPr>
                <p14:cNvContentPartPr/>
                <p14:nvPr/>
              </p14:nvContentPartPr>
              <p14:xfrm>
                <a:off x="8778796" y="254422"/>
                <a:ext cx="161280" cy="100080"/>
              </p14:xfrm>
            </p:contentPart>
          </mc:Choice>
          <mc:Fallback xmlns="">
            <p:pic>
              <p:nvPicPr>
                <p:cNvPr id="33" name="Freihand 32">
                  <a:extLst>
                    <a:ext uri="{FF2B5EF4-FFF2-40B4-BE49-F238E27FC236}">
                      <a16:creationId xmlns:a16="http://schemas.microsoft.com/office/drawing/2014/main" id="{313A7329-ADD5-AFA4-B660-96A786437BCA}"/>
                    </a:ext>
                  </a:extLst>
                </p:cNvPr>
                <p:cNvPicPr/>
                <p:nvPr/>
              </p:nvPicPr>
              <p:blipFill>
                <a:blip r:embed="rId52"/>
                <a:stretch>
                  <a:fillRect/>
                </a:stretch>
              </p:blipFill>
              <p:spPr>
                <a:xfrm>
                  <a:off x="8774476" y="250102"/>
                  <a:ext cx="1699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E6547CF-A0BB-2BAF-725D-3F07298E5134}"/>
                    </a:ext>
                  </a:extLst>
                </p14:cNvPr>
                <p14:cNvContentPartPr/>
                <p14:nvPr/>
              </p14:nvContentPartPr>
              <p14:xfrm>
                <a:off x="8947276" y="132742"/>
                <a:ext cx="110520" cy="218520"/>
              </p14:xfrm>
            </p:contentPart>
          </mc:Choice>
          <mc:Fallback xmlns="">
            <p:pic>
              <p:nvPicPr>
                <p:cNvPr id="34" name="Freihand 33">
                  <a:extLst>
                    <a:ext uri="{FF2B5EF4-FFF2-40B4-BE49-F238E27FC236}">
                      <a16:creationId xmlns:a16="http://schemas.microsoft.com/office/drawing/2014/main" id="{5E6547CF-A0BB-2BAF-725D-3F07298E5134}"/>
                    </a:ext>
                  </a:extLst>
                </p:cNvPr>
                <p:cNvPicPr/>
                <p:nvPr/>
              </p:nvPicPr>
              <p:blipFill>
                <a:blip r:embed="rId54"/>
                <a:stretch>
                  <a:fillRect/>
                </a:stretch>
              </p:blipFill>
              <p:spPr>
                <a:xfrm>
                  <a:off x="8942956" y="128422"/>
                  <a:ext cx="119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6CD08657-8BFE-05AA-F0D1-737ABD34E669}"/>
                    </a:ext>
                  </a:extLst>
                </p14:cNvPr>
                <p14:cNvContentPartPr/>
                <p14:nvPr/>
              </p14:nvContentPartPr>
              <p14:xfrm>
                <a:off x="9080116" y="255142"/>
                <a:ext cx="92880" cy="69480"/>
              </p14:xfrm>
            </p:contentPart>
          </mc:Choice>
          <mc:Fallback xmlns="">
            <p:pic>
              <p:nvPicPr>
                <p:cNvPr id="35" name="Freihand 34">
                  <a:extLst>
                    <a:ext uri="{FF2B5EF4-FFF2-40B4-BE49-F238E27FC236}">
                      <a16:creationId xmlns:a16="http://schemas.microsoft.com/office/drawing/2014/main" id="{6CD08657-8BFE-05AA-F0D1-737ABD34E669}"/>
                    </a:ext>
                  </a:extLst>
                </p:cNvPr>
                <p:cNvPicPr/>
                <p:nvPr/>
              </p:nvPicPr>
              <p:blipFill>
                <a:blip r:embed="rId56"/>
                <a:stretch>
                  <a:fillRect/>
                </a:stretch>
              </p:blipFill>
              <p:spPr>
                <a:xfrm>
                  <a:off x="9075796" y="250822"/>
                  <a:ext cx="101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E52A9EA5-87D6-C1E3-F679-94431162DE80}"/>
                    </a:ext>
                  </a:extLst>
                </p14:cNvPr>
                <p14:cNvContentPartPr/>
                <p14:nvPr/>
              </p14:nvContentPartPr>
              <p14:xfrm>
                <a:off x="9237076" y="128062"/>
                <a:ext cx="187200" cy="189000"/>
              </p14:xfrm>
            </p:contentPart>
          </mc:Choice>
          <mc:Fallback xmlns="">
            <p:pic>
              <p:nvPicPr>
                <p:cNvPr id="36" name="Freihand 35">
                  <a:extLst>
                    <a:ext uri="{FF2B5EF4-FFF2-40B4-BE49-F238E27FC236}">
                      <a16:creationId xmlns:a16="http://schemas.microsoft.com/office/drawing/2014/main" id="{E52A9EA5-87D6-C1E3-F679-94431162DE80}"/>
                    </a:ext>
                  </a:extLst>
                </p:cNvPr>
                <p:cNvPicPr/>
                <p:nvPr/>
              </p:nvPicPr>
              <p:blipFill>
                <a:blip r:embed="rId58"/>
                <a:stretch>
                  <a:fillRect/>
                </a:stretch>
              </p:blipFill>
              <p:spPr>
                <a:xfrm>
                  <a:off x="9232756" y="123742"/>
                  <a:ext cx="195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31E2196-7755-A391-B252-E44C49CA2614}"/>
                    </a:ext>
                  </a:extLst>
                </p14:cNvPr>
                <p14:cNvContentPartPr/>
                <p14:nvPr/>
              </p14:nvContentPartPr>
              <p14:xfrm>
                <a:off x="9633796" y="135622"/>
                <a:ext cx="288000" cy="197640"/>
              </p14:xfrm>
            </p:contentPart>
          </mc:Choice>
          <mc:Fallback xmlns="">
            <p:pic>
              <p:nvPicPr>
                <p:cNvPr id="38" name="Freihand 37">
                  <a:extLst>
                    <a:ext uri="{FF2B5EF4-FFF2-40B4-BE49-F238E27FC236}">
                      <a16:creationId xmlns:a16="http://schemas.microsoft.com/office/drawing/2014/main" id="{431E2196-7755-A391-B252-E44C49CA2614}"/>
                    </a:ext>
                  </a:extLst>
                </p:cNvPr>
                <p:cNvPicPr/>
                <p:nvPr/>
              </p:nvPicPr>
              <p:blipFill>
                <a:blip r:embed="rId60"/>
                <a:stretch>
                  <a:fillRect/>
                </a:stretch>
              </p:blipFill>
              <p:spPr>
                <a:xfrm>
                  <a:off x="9629476" y="131302"/>
                  <a:ext cx="296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5EBDDC1-F56A-1EC4-D14E-CFF29CCE3E89}"/>
                    </a:ext>
                  </a:extLst>
                </p14:cNvPr>
                <p14:cNvContentPartPr/>
                <p14:nvPr/>
              </p14:nvContentPartPr>
              <p14:xfrm>
                <a:off x="9994156" y="258382"/>
                <a:ext cx="143280" cy="77760"/>
              </p14:xfrm>
            </p:contentPart>
          </mc:Choice>
          <mc:Fallback xmlns="">
            <p:pic>
              <p:nvPicPr>
                <p:cNvPr id="39" name="Freihand 38">
                  <a:extLst>
                    <a:ext uri="{FF2B5EF4-FFF2-40B4-BE49-F238E27FC236}">
                      <a16:creationId xmlns:a16="http://schemas.microsoft.com/office/drawing/2014/main" id="{45EBDDC1-F56A-1EC4-D14E-CFF29CCE3E89}"/>
                    </a:ext>
                  </a:extLst>
                </p:cNvPr>
                <p:cNvPicPr/>
                <p:nvPr/>
              </p:nvPicPr>
              <p:blipFill>
                <a:blip r:embed="rId62"/>
                <a:stretch>
                  <a:fillRect/>
                </a:stretch>
              </p:blipFill>
              <p:spPr>
                <a:xfrm>
                  <a:off x="9989836" y="254062"/>
                  <a:ext cx="151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B1E8AA98-B4CE-9B6A-5B08-38A1F571162C}"/>
                    </a:ext>
                  </a:extLst>
                </p14:cNvPr>
                <p14:cNvContentPartPr/>
                <p14:nvPr/>
              </p14:nvContentPartPr>
              <p14:xfrm>
                <a:off x="10206196" y="235342"/>
                <a:ext cx="521640" cy="131040"/>
              </p14:xfrm>
            </p:contentPart>
          </mc:Choice>
          <mc:Fallback xmlns="">
            <p:pic>
              <p:nvPicPr>
                <p:cNvPr id="40" name="Freihand 39">
                  <a:extLst>
                    <a:ext uri="{FF2B5EF4-FFF2-40B4-BE49-F238E27FC236}">
                      <a16:creationId xmlns:a16="http://schemas.microsoft.com/office/drawing/2014/main" id="{B1E8AA98-B4CE-9B6A-5B08-38A1F571162C}"/>
                    </a:ext>
                  </a:extLst>
                </p:cNvPr>
                <p:cNvPicPr/>
                <p:nvPr/>
              </p:nvPicPr>
              <p:blipFill>
                <a:blip r:embed="rId64"/>
                <a:stretch>
                  <a:fillRect/>
                </a:stretch>
              </p:blipFill>
              <p:spPr>
                <a:xfrm>
                  <a:off x="10201876" y="231022"/>
                  <a:ext cx="530280" cy="139680"/>
                </a:xfrm>
                <a:prstGeom prst="rect">
                  <a:avLst/>
                </a:prstGeom>
              </p:spPr>
            </p:pic>
          </mc:Fallback>
        </mc:AlternateContent>
      </p:grpSp>
      <p:grpSp>
        <p:nvGrpSpPr>
          <p:cNvPr id="52" name="Gruppieren 51">
            <a:extLst>
              <a:ext uri="{FF2B5EF4-FFF2-40B4-BE49-F238E27FC236}">
                <a16:creationId xmlns:a16="http://schemas.microsoft.com/office/drawing/2014/main" id="{7845CFEF-6541-1CF4-7834-92638FB0FB91}"/>
              </a:ext>
            </a:extLst>
          </p:cNvPr>
          <p:cNvGrpSpPr/>
          <p:nvPr/>
        </p:nvGrpSpPr>
        <p:grpSpPr>
          <a:xfrm>
            <a:off x="9979396" y="503182"/>
            <a:ext cx="973080" cy="218880"/>
            <a:chOff x="9979396" y="503182"/>
            <a:chExt cx="973080" cy="218880"/>
          </a:xfrm>
        </p:grpSpPr>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EBF54CFD-5455-A579-052B-C70BEFA4E6D9}"/>
                    </a:ext>
                  </a:extLst>
                </p14:cNvPr>
                <p14:cNvContentPartPr/>
                <p14:nvPr/>
              </p14:nvContentPartPr>
              <p14:xfrm>
                <a:off x="9979396" y="567262"/>
                <a:ext cx="546120" cy="154800"/>
              </p14:xfrm>
            </p:contentPart>
          </mc:Choice>
          <mc:Fallback xmlns="">
            <p:pic>
              <p:nvPicPr>
                <p:cNvPr id="41" name="Freihand 40">
                  <a:extLst>
                    <a:ext uri="{FF2B5EF4-FFF2-40B4-BE49-F238E27FC236}">
                      <a16:creationId xmlns:a16="http://schemas.microsoft.com/office/drawing/2014/main" id="{EBF54CFD-5455-A579-052B-C70BEFA4E6D9}"/>
                    </a:ext>
                  </a:extLst>
                </p:cNvPr>
                <p:cNvPicPr/>
                <p:nvPr/>
              </p:nvPicPr>
              <p:blipFill>
                <a:blip r:embed="rId66"/>
                <a:stretch>
                  <a:fillRect/>
                </a:stretch>
              </p:blipFill>
              <p:spPr>
                <a:xfrm>
                  <a:off x="9975076" y="562942"/>
                  <a:ext cx="554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23AA9266-C4ED-9352-A7DF-5AC78C8EAFE9}"/>
                    </a:ext>
                  </a:extLst>
                </p14:cNvPr>
                <p14:cNvContentPartPr/>
                <p14:nvPr/>
              </p14:nvContentPartPr>
              <p14:xfrm>
                <a:off x="10317796" y="503182"/>
                <a:ext cx="86400" cy="16200"/>
              </p14:xfrm>
            </p:contentPart>
          </mc:Choice>
          <mc:Fallback xmlns="">
            <p:pic>
              <p:nvPicPr>
                <p:cNvPr id="42" name="Freihand 41">
                  <a:extLst>
                    <a:ext uri="{FF2B5EF4-FFF2-40B4-BE49-F238E27FC236}">
                      <a16:creationId xmlns:a16="http://schemas.microsoft.com/office/drawing/2014/main" id="{23AA9266-C4ED-9352-A7DF-5AC78C8EAFE9}"/>
                    </a:ext>
                  </a:extLst>
                </p:cNvPr>
                <p:cNvPicPr/>
                <p:nvPr/>
              </p:nvPicPr>
              <p:blipFill>
                <a:blip r:embed="rId68"/>
                <a:stretch>
                  <a:fillRect/>
                </a:stretch>
              </p:blipFill>
              <p:spPr>
                <a:xfrm>
                  <a:off x="10313476" y="498862"/>
                  <a:ext cx="95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2EDC9EE9-53AC-8637-BE49-8A8FE295576B}"/>
                    </a:ext>
                  </a:extLst>
                </p14:cNvPr>
                <p14:cNvContentPartPr/>
                <p14:nvPr/>
              </p14:nvContentPartPr>
              <p14:xfrm>
                <a:off x="10654756" y="521902"/>
                <a:ext cx="297720" cy="191160"/>
              </p14:xfrm>
            </p:contentPart>
          </mc:Choice>
          <mc:Fallback xmlns="">
            <p:pic>
              <p:nvPicPr>
                <p:cNvPr id="45" name="Freihand 44">
                  <a:extLst>
                    <a:ext uri="{FF2B5EF4-FFF2-40B4-BE49-F238E27FC236}">
                      <a16:creationId xmlns:a16="http://schemas.microsoft.com/office/drawing/2014/main" id="{2EDC9EE9-53AC-8637-BE49-8A8FE295576B}"/>
                    </a:ext>
                  </a:extLst>
                </p:cNvPr>
                <p:cNvPicPr/>
                <p:nvPr/>
              </p:nvPicPr>
              <p:blipFill>
                <a:blip r:embed="rId70"/>
                <a:stretch>
                  <a:fillRect/>
                </a:stretch>
              </p:blipFill>
              <p:spPr>
                <a:xfrm>
                  <a:off x="10650436" y="517582"/>
                  <a:ext cx="306360" cy="199800"/>
                </a:xfrm>
                <a:prstGeom prst="rect">
                  <a:avLst/>
                </a:prstGeom>
              </p:spPr>
            </p:pic>
          </mc:Fallback>
        </mc:AlternateContent>
      </p:grpSp>
      <p:grpSp>
        <p:nvGrpSpPr>
          <p:cNvPr id="51" name="Gruppieren 50">
            <a:extLst>
              <a:ext uri="{FF2B5EF4-FFF2-40B4-BE49-F238E27FC236}">
                <a16:creationId xmlns:a16="http://schemas.microsoft.com/office/drawing/2014/main" id="{006AE87E-E636-3B19-30E6-21470137FC90}"/>
              </a:ext>
            </a:extLst>
          </p:cNvPr>
          <p:cNvGrpSpPr/>
          <p:nvPr/>
        </p:nvGrpSpPr>
        <p:grpSpPr>
          <a:xfrm>
            <a:off x="10246516" y="884422"/>
            <a:ext cx="1356120" cy="449280"/>
            <a:chOff x="10246516" y="884422"/>
            <a:chExt cx="1356120" cy="449280"/>
          </a:xfrm>
        </p:grpSpPr>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F3DBAC09-9CAC-7574-A9CF-CCE510856C62}"/>
                    </a:ext>
                  </a:extLst>
                </p14:cNvPr>
                <p14:cNvContentPartPr/>
                <p14:nvPr/>
              </p14:nvContentPartPr>
              <p14:xfrm>
                <a:off x="10246516" y="964342"/>
                <a:ext cx="291960" cy="369360"/>
              </p14:xfrm>
            </p:contentPart>
          </mc:Choice>
          <mc:Fallback xmlns="">
            <p:pic>
              <p:nvPicPr>
                <p:cNvPr id="46" name="Freihand 45">
                  <a:extLst>
                    <a:ext uri="{FF2B5EF4-FFF2-40B4-BE49-F238E27FC236}">
                      <a16:creationId xmlns:a16="http://schemas.microsoft.com/office/drawing/2014/main" id="{F3DBAC09-9CAC-7574-A9CF-CCE510856C62}"/>
                    </a:ext>
                  </a:extLst>
                </p:cNvPr>
                <p:cNvPicPr/>
                <p:nvPr/>
              </p:nvPicPr>
              <p:blipFill>
                <a:blip r:embed="rId72"/>
                <a:stretch>
                  <a:fillRect/>
                </a:stretch>
              </p:blipFill>
              <p:spPr>
                <a:xfrm>
                  <a:off x="10242196" y="960022"/>
                  <a:ext cx="30060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1E60A668-71EC-D75F-9EBF-EFAB7C83C34F}"/>
                    </a:ext>
                  </a:extLst>
                </p14:cNvPr>
                <p14:cNvContentPartPr/>
                <p14:nvPr/>
              </p14:nvContentPartPr>
              <p14:xfrm>
                <a:off x="10605796" y="949942"/>
                <a:ext cx="519480" cy="166680"/>
              </p14:xfrm>
            </p:contentPart>
          </mc:Choice>
          <mc:Fallback xmlns="">
            <p:pic>
              <p:nvPicPr>
                <p:cNvPr id="47" name="Freihand 46">
                  <a:extLst>
                    <a:ext uri="{FF2B5EF4-FFF2-40B4-BE49-F238E27FC236}">
                      <a16:creationId xmlns:a16="http://schemas.microsoft.com/office/drawing/2014/main" id="{1E60A668-71EC-D75F-9EBF-EFAB7C83C34F}"/>
                    </a:ext>
                  </a:extLst>
                </p:cNvPr>
                <p:cNvPicPr/>
                <p:nvPr/>
              </p:nvPicPr>
              <p:blipFill>
                <a:blip r:embed="rId74"/>
                <a:stretch>
                  <a:fillRect/>
                </a:stretch>
              </p:blipFill>
              <p:spPr>
                <a:xfrm>
                  <a:off x="10601476" y="945622"/>
                  <a:ext cx="528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DAC9527D-980C-8299-E60D-03C4726D8280}"/>
                    </a:ext>
                  </a:extLst>
                </p14:cNvPr>
                <p14:cNvContentPartPr/>
                <p14:nvPr/>
              </p14:nvContentPartPr>
              <p14:xfrm>
                <a:off x="11041396" y="884422"/>
                <a:ext cx="23400" cy="26640"/>
              </p14:xfrm>
            </p:contentPart>
          </mc:Choice>
          <mc:Fallback xmlns="">
            <p:pic>
              <p:nvPicPr>
                <p:cNvPr id="48" name="Freihand 47">
                  <a:extLst>
                    <a:ext uri="{FF2B5EF4-FFF2-40B4-BE49-F238E27FC236}">
                      <a16:creationId xmlns:a16="http://schemas.microsoft.com/office/drawing/2014/main" id="{DAC9527D-980C-8299-E60D-03C4726D8280}"/>
                    </a:ext>
                  </a:extLst>
                </p:cNvPr>
                <p:cNvPicPr/>
                <p:nvPr/>
              </p:nvPicPr>
              <p:blipFill>
                <a:blip r:embed="rId76"/>
                <a:stretch>
                  <a:fillRect/>
                </a:stretch>
              </p:blipFill>
              <p:spPr>
                <a:xfrm>
                  <a:off x="11037076" y="880102"/>
                  <a:ext cx="32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8BC1617C-9364-EAD1-1D41-9FE4476E110F}"/>
                    </a:ext>
                  </a:extLst>
                </p14:cNvPr>
                <p14:cNvContentPartPr/>
                <p14:nvPr/>
              </p14:nvContentPartPr>
              <p14:xfrm>
                <a:off x="11168476" y="966502"/>
                <a:ext cx="143280" cy="126360"/>
              </p14:xfrm>
            </p:contentPart>
          </mc:Choice>
          <mc:Fallback xmlns="">
            <p:pic>
              <p:nvPicPr>
                <p:cNvPr id="49" name="Freihand 48">
                  <a:extLst>
                    <a:ext uri="{FF2B5EF4-FFF2-40B4-BE49-F238E27FC236}">
                      <a16:creationId xmlns:a16="http://schemas.microsoft.com/office/drawing/2014/main" id="{8BC1617C-9364-EAD1-1D41-9FE4476E110F}"/>
                    </a:ext>
                  </a:extLst>
                </p:cNvPr>
                <p:cNvPicPr/>
                <p:nvPr/>
              </p:nvPicPr>
              <p:blipFill>
                <a:blip r:embed="rId78"/>
                <a:stretch>
                  <a:fillRect/>
                </a:stretch>
              </p:blipFill>
              <p:spPr>
                <a:xfrm>
                  <a:off x="11164156" y="962182"/>
                  <a:ext cx="151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5AEEFC2F-9EF2-69BC-3763-6FE1AFC119CD}"/>
                    </a:ext>
                  </a:extLst>
                </p14:cNvPr>
                <p14:cNvContentPartPr/>
                <p14:nvPr/>
              </p14:nvContentPartPr>
              <p14:xfrm>
                <a:off x="11381596" y="976222"/>
                <a:ext cx="221040" cy="113400"/>
              </p14:xfrm>
            </p:contentPart>
          </mc:Choice>
          <mc:Fallback xmlns="">
            <p:pic>
              <p:nvPicPr>
                <p:cNvPr id="50" name="Freihand 49">
                  <a:extLst>
                    <a:ext uri="{FF2B5EF4-FFF2-40B4-BE49-F238E27FC236}">
                      <a16:creationId xmlns:a16="http://schemas.microsoft.com/office/drawing/2014/main" id="{5AEEFC2F-9EF2-69BC-3763-6FE1AFC119CD}"/>
                    </a:ext>
                  </a:extLst>
                </p:cNvPr>
                <p:cNvPicPr/>
                <p:nvPr/>
              </p:nvPicPr>
              <p:blipFill>
                <a:blip r:embed="rId80"/>
                <a:stretch>
                  <a:fillRect/>
                </a:stretch>
              </p:blipFill>
              <p:spPr>
                <a:xfrm>
                  <a:off x="11377276" y="971902"/>
                  <a:ext cx="229680" cy="122040"/>
                </a:xfrm>
                <a:prstGeom prst="rect">
                  <a:avLst/>
                </a:prstGeom>
              </p:spPr>
            </p:pic>
          </mc:Fallback>
        </mc:AlternateContent>
      </p:grpSp>
    </p:spTree>
    <p:extLst>
      <p:ext uri="{BB962C8B-B14F-4D97-AF65-F5344CB8AC3E}">
        <p14:creationId xmlns:p14="http://schemas.microsoft.com/office/powerpoint/2010/main" val="257630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AF4CC5F-FD7B-9B6A-A29A-6A84FD0C9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0" name="Gruppieren 109">
            <a:extLst>
              <a:ext uri="{FF2B5EF4-FFF2-40B4-BE49-F238E27FC236}">
                <a16:creationId xmlns:a16="http://schemas.microsoft.com/office/drawing/2014/main" id="{AFEF1EBC-E306-D002-3995-C7801270F402}"/>
              </a:ext>
            </a:extLst>
          </p:cNvPr>
          <p:cNvGrpSpPr/>
          <p:nvPr/>
        </p:nvGrpSpPr>
        <p:grpSpPr>
          <a:xfrm>
            <a:off x="254716" y="150382"/>
            <a:ext cx="8605440" cy="983520"/>
            <a:chOff x="254716" y="150382"/>
            <a:chExt cx="8605440" cy="983520"/>
          </a:xfrm>
        </p:grpSpPr>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322CD672-DB9C-3398-1A9E-1618A683C4D5}"/>
                    </a:ext>
                  </a:extLst>
                </p14:cNvPr>
                <p14:cNvContentPartPr/>
                <p14:nvPr/>
              </p14:nvContentPartPr>
              <p14:xfrm>
                <a:off x="254716" y="229942"/>
                <a:ext cx="347760" cy="256680"/>
              </p14:xfrm>
            </p:contentPart>
          </mc:Choice>
          <mc:Fallback xmlns="">
            <p:pic>
              <p:nvPicPr>
                <p:cNvPr id="11" name="Freihand 10">
                  <a:extLst>
                    <a:ext uri="{FF2B5EF4-FFF2-40B4-BE49-F238E27FC236}">
                      <a16:creationId xmlns:a16="http://schemas.microsoft.com/office/drawing/2014/main" id="{322CD672-DB9C-3398-1A9E-1618A683C4D5}"/>
                    </a:ext>
                  </a:extLst>
                </p:cNvPr>
                <p:cNvPicPr/>
                <p:nvPr/>
              </p:nvPicPr>
              <p:blipFill>
                <a:blip r:embed="rId4"/>
                <a:stretch>
                  <a:fillRect/>
                </a:stretch>
              </p:blipFill>
              <p:spPr>
                <a:xfrm>
                  <a:off x="250396" y="225622"/>
                  <a:ext cx="3564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A3DA09A1-8C49-8D99-14A1-0A120CF3391E}"/>
                    </a:ext>
                  </a:extLst>
                </p14:cNvPr>
                <p14:cNvContentPartPr/>
                <p14:nvPr/>
              </p14:nvContentPartPr>
              <p14:xfrm>
                <a:off x="676636" y="282862"/>
                <a:ext cx="178920" cy="196920"/>
              </p14:xfrm>
            </p:contentPart>
          </mc:Choice>
          <mc:Fallback xmlns="">
            <p:pic>
              <p:nvPicPr>
                <p:cNvPr id="37" name="Freihand 36">
                  <a:extLst>
                    <a:ext uri="{FF2B5EF4-FFF2-40B4-BE49-F238E27FC236}">
                      <a16:creationId xmlns:a16="http://schemas.microsoft.com/office/drawing/2014/main" id="{A3DA09A1-8C49-8D99-14A1-0A120CF3391E}"/>
                    </a:ext>
                  </a:extLst>
                </p:cNvPr>
                <p:cNvPicPr/>
                <p:nvPr/>
              </p:nvPicPr>
              <p:blipFill>
                <a:blip r:embed="rId6"/>
                <a:stretch>
                  <a:fillRect/>
                </a:stretch>
              </p:blipFill>
              <p:spPr>
                <a:xfrm>
                  <a:off x="672316" y="278542"/>
                  <a:ext cx="187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Freihand 42">
                  <a:extLst>
                    <a:ext uri="{FF2B5EF4-FFF2-40B4-BE49-F238E27FC236}">
                      <a16:creationId xmlns:a16="http://schemas.microsoft.com/office/drawing/2014/main" id="{157830B8-72D0-1089-4AD3-49F699B325E2}"/>
                    </a:ext>
                  </a:extLst>
                </p14:cNvPr>
                <p14:cNvContentPartPr/>
                <p14:nvPr/>
              </p14:nvContentPartPr>
              <p14:xfrm>
                <a:off x="1098196" y="273142"/>
                <a:ext cx="122760" cy="226800"/>
              </p14:xfrm>
            </p:contentPart>
          </mc:Choice>
          <mc:Fallback xmlns="">
            <p:pic>
              <p:nvPicPr>
                <p:cNvPr id="43" name="Freihand 42">
                  <a:extLst>
                    <a:ext uri="{FF2B5EF4-FFF2-40B4-BE49-F238E27FC236}">
                      <a16:creationId xmlns:a16="http://schemas.microsoft.com/office/drawing/2014/main" id="{157830B8-72D0-1089-4AD3-49F699B325E2}"/>
                    </a:ext>
                  </a:extLst>
                </p:cNvPr>
                <p:cNvPicPr/>
                <p:nvPr/>
              </p:nvPicPr>
              <p:blipFill>
                <a:blip r:embed="rId8"/>
                <a:stretch>
                  <a:fillRect/>
                </a:stretch>
              </p:blipFill>
              <p:spPr>
                <a:xfrm>
                  <a:off x="1093876" y="268822"/>
                  <a:ext cx="131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3" name="Freihand 52">
                  <a:extLst>
                    <a:ext uri="{FF2B5EF4-FFF2-40B4-BE49-F238E27FC236}">
                      <a16:creationId xmlns:a16="http://schemas.microsoft.com/office/drawing/2014/main" id="{16625B37-7B72-9ED2-5613-984832D39150}"/>
                    </a:ext>
                  </a:extLst>
                </p14:cNvPr>
                <p14:cNvContentPartPr/>
                <p14:nvPr/>
              </p14:nvContentPartPr>
              <p14:xfrm>
                <a:off x="1271716" y="361702"/>
                <a:ext cx="237600" cy="123840"/>
              </p14:xfrm>
            </p:contentPart>
          </mc:Choice>
          <mc:Fallback xmlns="">
            <p:pic>
              <p:nvPicPr>
                <p:cNvPr id="53" name="Freihand 52">
                  <a:extLst>
                    <a:ext uri="{FF2B5EF4-FFF2-40B4-BE49-F238E27FC236}">
                      <a16:creationId xmlns:a16="http://schemas.microsoft.com/office/drawing/2014/main" id="{16625B37-7B72-9ED2-5613-984832D39150}"/>
                    </a:ext>
                  </a:extLst>
                </p:cNvPr>
                <p:cNvPicPr/>
                <p:nvPr/>
              </p:nvPicPr>
              <p:blipFill>
                <a:blip r:embed="rId10"/>
                <a:stretch>
                  <a:fillRect/>
                </a:stretch>
              </p:blipFill>
              <p:spPr>
                <a:xfrm>
                  <a:off x="1267396" y="357382"/>
                  <a:ext cx="246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4" name="Freihand 53">
                  <a:extLst>
                    <a:ext uri="{FF2B5EF4-FFF2-40B4-BE49-F238E27FC236}">
                      <a16:creationId xmlns:a16="http://schemas.microsoft.com/office/drawing/2014/main" id="{F20D78F2-C1D9-99FA-4943-ED75E90E19C8}"/>
                    </a:ext>
                  </a:extLst>
                </p14:cNvPr>
                <p14:cNvContentPartPr/>
                <p14:nvPr/>
              </p14:nvContentPartPr>
              <p14:xfrm>
                <a:off x="1473316" y="254062"/>
                <a:ext cx="8640" cy="28080"/>
              </p14:xfrm>
            </p:contentPart>
          </mc:Choice>
          <mc:Fallback xmlns="">
            <p:pic>
              <p:nvPicPr>
                <p:cNvPr id="54" name="Freihand 53">
                  <a:extLst>
                    <a:ext uri="{FF2B5EF4-FFF2-40B4-BE49-F238E27FC236}">
                      <a16:creationId xmlns:a16="http://schemas.microsoft.com/office/drawing/2014/main" id="{F20D78F2-C1D9-99FA-4943-ED75E90E19C8}"/>
                    </a:ext>
                  </a:extLst>
                </p:cNvPr>
                <p:cNvPicPr/>
                <p:nvPr/>
              </p:nvPicPr>
              <p:blipFill>
                <a:blip r:embed="rId12"/>
                <a:stretch>
                  <a:fillRect/>
                </a:stretch>
              </p:blipFill>
              <p:spPr>
                <a:xfrm>
                  <a:off x="1468996" y="249742"/>
                  <a:ext cx="17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7" name="Freihand 56">
                  <a:extLst>
                    <a:ext uri="{FF2B5EF4-FFF2-40B4-BE49-F238E27FC236}">
                      <a16:creationId xmlns:a16="http://schemas.microsoft.com/office/drawing/2014/main" id="{500154E2-1AB8-531B-16B3-1ECA3AC22DF2}"/>
                    </a:ext>
                  </a:extLst>
                </p14:cNvPr>
                <p14:cNvContentPartPr/>
                <p14:nvPr/>
              </p14:nvContentPartPr>
              <p14:xfrm>
                <a:off x="1721356" y="322462"/>
                <a:ext cx="158400" cy="225360"/>
              </p14:xfrm>
            </p:contentPart>
          </mc:Choice>
          <mc:Fallback xmlns="">
            <p:pic>
              <p:nvPicPr>
                <p:cNvPr id="57" name="Freihand 56">
                  <a:extLst>
                    <a:ext uri="{FF2B5EF4-FFF2-40B4-BE49-F238E27FC236}">
                      <a16:creationId xmlns:a16="http://schemas.microsoft.com/office/drawing/2014/main" id="{500154E2-1AB8-531B-16B3-1ECA3AC22DF2}"/>
                    </a:ext>
                  </a:extLst>
                </p:cNvPr>
                <p:cNvPicPr/>
                <p:nvPr/>
              </p:nvPicPr>
              <p:blipFill>
                <a:blip r:embed="rId14"/>
                <a:stretch>
                  <a:fillRect/>
                </a:stretch>
              </p:blipFill>
              <p:spPr>
                <a:xfrm>
                  <a:off x="1717036" y="318142"/>
                  <a:ext cx="1670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 name="Freihand 57">
                  <a:extLst>
                    <a:ext uri="{FF2B5EF4-FFF2-40B4-BE49-F238E27FC236}">
                      <a16:creationId xmlns:a16="http://schemas.microsoft.com/office/drawing/2014/main" id="{14632D39-9D9F-177B-27DC-766F7E8324D8}"/>
                    </a:ext>
                  </a:extLst>
                </p14:cNvPr>
                <p14:cNvContentPartPr/>
                <p14:nvPr/>
              </p14:nvContentPartPr>
              <p14:xfrm>
                <a:off x="1906756" y="335782"/>
                <a:ext cx="159480" cy="95400"/>
              </p14:xfrm>
            </p:contentPart>
          </mc:Choice>
          <mc:Fallback xmlns="">
            <p:pic>
              <p:nvPicPr>
                <p:cNvPr id="58" name="Freihand 57">
                  <a:extLst>
                    <a:ext uri="{FF2B5EF4-FFF2-40B4-BE49-F238E27FC236}">
                      <a16:creationId xmlns:a16="http://schemas.microsoft.com/office/drawing/2014/main" id="{14632D39-9D9F-177B-27DC-766F7E8324D8}"/>
                    </a:ext>
                  </a:extLst>
                </p:cNvPr>
                <p:cNvPicPr/>
                <p:nvPr/>
              </p:nvPicPr>
              <p:blipFill>
                <a:blip r:embed="rId16"/>
                <a:stretch>
                  <a:fillRect/>
                </a:stretch>
              </p:blipFill>
              <p:spPr>
                <a:xfrm>
                  <a:off x="1902436" y="331462"/>
                  <a:ext cx="168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0" name="Freihand 59">
                  <a:extLst>
                    <a:ext uri="{FF2B5EF4-FFF2-40B4-BE49-F238E27FC236}">
                      <a16:creationId xmlns:a16="http://schemas.microsoft.com/office/drawing/2014/main" id="{E0FA50C2-F6B5-43B7-EB72-B14912339227}"/>
                    </a:ext>
                  </a:extLst>
                </p14:cNvPr>
                <p14:cNvContentPartPr/>
                <p14:nvPr/>
              </p14:nvContentPartPr>
              <p14:xfrm>
                <a:off x="2107996" y="300862"/>
                <a:ext cx="249120" cy="129240"/>
              </p14:xfrm>
            </p:contentPart>
          </mc:Choice>
          <mc:Fallback xmlns="">
            <p:pic>
              <p:nvPicPr>
                <p:cNvPr id="60" name="Freihand 59">
                  <a:extLst>
                    <a:ext uri="{FF2B5EF4-FFF2-40B4-BE49-F238E27FC236}">
                      <a16:creationId xmlns:a16="http://schemas.microsoft.com/office/drawing/2014/main" id="{E0FA50C2-F6B5-43B7-EB72-B14912339227}"/>
                    </a:ext>
                  </a:extLst>
                </p:cNvPr>
                <p:cNvPicPr/>
                <p:nvPr/>
              </p:nvPicPr>
              <p:blipFill>
                <a:blip r:embed="rId18"/>
                <a:stretch>
                  <a:fillRect/>
                </a:stretch>
              </p:blipFill>
              <p:spPr>
                <a:xfrm>
                  <a:off x="2103676" y="296542"/>
                  <a:ext cx="257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EE9B3A17-E7AC-09A7-0AF6-2E6119E44F48}"/>
                    </a:ext>
                  </a:extLst>
                </p14:cNvPr>
                <p14:cNvContentPartPr/>
                <p14:nvPr/>
              </p14:nvContentPartPr>
              <p14:xfrm>
                <a:off x="2404636" y="302662"/>
                <a:ext cx="446040" cy="140760"/>
              </p14:xfrm>
            </p:contentPart>
          </mc:Choice>
          <mc:Fallback xmlns="">
            <p:pic>
              <p:nvPicPr>
                <p:cNvPr id="61" name="Freihand 60">
                  <a:extLst>
                    <a:ext uri="{FF2B5EF4-FFF2-40B4-BE49-F238E27FC236}">
                      <a16:creationId xmlns:a16="http://schemas.microsoft.com/office/drawing/2014/main" id="{EE9B3A17-E7AC-09A7-0AF6-2E6119E44F48}"/>
                    </a:ext>
                  </a:extLst>
                </p:cNvPr>
                <p:cNvPicPr/>
                <p:nvPr/>
              </p:nvPicPr>
              <p:blipFill>
                <a:blip r:embed="rId20"/>
                <a:stretch>
                  <a:fillRect/>
                </a:stretch>
              </p:blipFill>
              <p:spPr>
                <a:xfrm>
                  <a:off x="2400316" y="298342"/>
                  <a:ext cx="454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Freihand 61">
                  <a:extLst>
                    <a:ext uri="{FF2B5EF4-FFF2-40B4-BE49-F238E27FC236}">
                      <a16:creationId xmlns:a16="http://schemas.microsoft.com/office/drawing/2014/main" id="{39424FF7-736C-52D8-54FE-8EAD21AFAFCA}"/>
                    </a:ext>
                  </a:extLst>
                </p14:cNvPr>
                <p14:cNvContentPartPr/>
                <p14:nvPr/>
              </p14:nvContentPartPr>
              <p14:xfrm>
                <a:off x="2830156" y="255862"/>
                <a:ext cx="59760" cy="26640"/>
              </p14:xfrm>
            </p:contentPart>
          </mc:Choice>
          <mc:Fallback xmlns="">
            <p:pic>
              <p:nvPicPr>
                <p:cNvPr id="62" name="Freihand 61">
                  <a:extLst>
                    <a:ext uri="{FF2B5EF4-FFF2-40B4-BE49-F238E27FC236}">
                      <a16:creationId xmlns:a16="http://schemas.microsoft.com/office/drawing/2014/main" id="{39424FF7-736C-52D8-54FE-8EAD21AFAFCA}"/>
                    </a:ext>
                  </a:extLst>
                </p:cNvPr>
                <p:cNvPicPr/>
                <p:nvPr/>
              </p:nvPicPr>
              <p:blipFill>
                <a:blip r:embed="rId22"/>
                <a:stretch>
                  <a:fillRect/>
                </a:stretch>
              </p:blipFill>
              <p:spPr>
                <a:xfrm>
                  <a:off x="2825836" y="251542"/>
                  <a:ext cx="68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 name="Freihand 62">
                  <a:extLst>
                    <a:ext uri="{FF2B5EF4-FFF2-40B4-BE49-F238E27FC236}">
                      <a16:creationId xmlns:a16="http://schemas.microsoft.com/office/drawing/2014/main" id="{0CD18709-5DCF-D89C-C0D6-C0731206B182}"/>
                    </a:ext>
                  </a:extLst>
                </p14:cNvPr>
                <p14:cNvContentPartPr/>
                <p14:nvPr/>
              </p14:nvContentPartPr>
              <p14:xfrm>
                <a:off x="2881636" y="291862"/>
                <a:ext cx="353160" cy="160920"/>
              </p14:xfrm>
            </p:contentPart>
          </mc:Choice>
          <mc:Fallback xmlns="">
            <p:pic>
              <p:nvPicPr>
                <p:cNvPr id="63" name="Freihand 62">
                  <a:extLst>
                    <a:ext uri="{FF2B5EF4-FFF2-40B4-BE49-F238E27FC236}">
                      <a16:creationId xmlns:a16="http://schemas.microsoft.com/office/drawing/2014/main" id="{0CD18709-5DCF-D89C-C0D6-C0731206B182}"/>
                    </a:ext>
                  </a:extLst>
                </p:cNvPr>
                <p:cNvPicPr/>
                <p:nvPr/>
              </p:nvPicPr>
              <p:blipFill>
                <a:blip r:embed="rId24"/>
                <a:stretch>
                  <a:fillRect/>
                </a:stretch>
              </p:blipFill>
              <p:spPr>
                <a:xfrm>
                  <a:off x="2877316" y="287542"/>
                  <a:ext cx="361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4" name="Freihand 63">
                  <a:extLst>
                    <a:ext uri="{FF2B5EF4-FFF2-40B4-BE49-F238E27FC236}">
                      <a16:creationId xmlns:a16="http://schemas.microsoft.com/office/drawing/2014/main" id="{207ACE56-C040-D0DB-7AFD-F922BC3EFE5F}"/>
                    </a:ext>
                  </a:extLst>
                </p14:cNvPr>
                <p14:cNvContentPartPr/>
                <p14:nvPr/>
              </p14:nvContentPartPr>
              <p14:xfrm>
                <a:off x="3572116" y="232822"/>
                <a:ext cx="218520" cy="205200"/>
              </p14:xfrm>
            </p:contentPart>
          </mc:Choice>
          <mc:Fallback xmlns="">
            <p:pic>
              <p:nvPicPr>
                <p:cNvPr id="64" name="Freihand 63">
                  <a:extLst>
                    <a:ext uri="{FF2B5EF4-FFF2-40B4-BE49-F238E27FC236}">
                      <a16:creationId xmlns:a16="http://schemas.microsoft.com/office/drawing/2014/main" id="{207ACE56-C040-D0DB-7AFD-F922BC3EFE5F}"/>
                    </a:ext>
                  </a:extLst>
                </p:cNvPr>
                <p:cNvPicPr/>
                <p:nvPr/>
              </p:nvPicPr>
              <p:blipFill>
                <a:blip r:embed="rId26"/>
                <a:stretch>
                  <a:fillRect/>
                </a:stretch>
              </p:blipFill>
              <p:spPr>
                <a:xfrm>
                  <a:off x="3567796" y="228502"/>
                  <a:ext cx="2271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5" name="Freihand 64">
                  <a:extLst>
                    <a:ext uri="{FF2B5EF4-FFF2-40B4-BE49-F238E27FC236}">
                      <a16:creationId xmlns:a16="http://schemas.microsoft.com/office/drawing/2014/main" id="{CB167FAB-112B-2A7A-36B9-5CA999F0F4D1}"/>
                    </a:ext>
                  </a:extLst>
                </p14:cNvPr>
                <p14:cNvContentPartPr/>
                <p14:nvPr/>
              </p14:nvContentPartPr>
              <p14:xfrm>
                <a:off x="3773716" y="232102"/>
                <a:ext cx="145800" cy="206280"/>
              </p14:xfrm>
            </p:contentPart>
          </mc:Choice>
          <mc:Fallback xmlns="">
            <p:pic>
              <p:nvPicPr>
                <p:cNvPr id="65" name="Freihand 64">
                  <a:extLst>
                    <a:ext uri="{FF2B5EF4-FFF2-40B4-BE49-F238E27FC236}">
                      <a16:creationId xmlns:a16="http://schemas.microsoft.com/office/drawing/2014/main" id="{CB167FAB-112B-2A7A-36B9-5CA999F0F4D1}"/>
                    </a:ext>
                  </a:extLst>
                </p:cNvPr>
                <p:cNvPicPr/>
                <p:nvPr/>
              </p:nvPicPr>
              <p:blipFill>
                <a:blip r:embed="rId28"/>
                <a:stretch>
                  <a:fillRect/>
                </a:stretch>
              </p:blipFill>
              <p:spPr>
                <a:xfrm>
                  <a:off x="3769396" y="227782"/>
                  <a:ext cx="154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6" name="Freihand 65">
                  <a:extLst>
                    <a:ext uri="{FF2B5EF4-FFF2-40B4-BE49-F238E27FC236}">
                      <a16:creationId xmlns:a16="http://schemas.microsoft.com/office/drawing/2014/main" id="{918D3C82-8CAE-9FE5-7C95-0C28D8673644}"/>
                    </a:ext>
                  </a:extLst>
                </p14:cNvPr>
                <p14:cNvContentPartPr/>
                <p14:nvPr/>
              </p14:nvContentPartPr>
              <p14:xfrm>
                <a:off x="3937876" y="309862"/>
                <a:ext cx="101160" cy="120240"/>
              </p14:xfrm>
            </p:contentPart>
          </mc:Choice>
          <mc:Fallback xmlns="">
            <p:pic>
              <p:nvPicPr>
                <p:cNvPr id="66" name="Freihand 65">
                  <a:extLst>
                    <a:ext uri="{FF2B5EF4-FFF2-40B4-BE49-F238E27FC236}">
                      <a16:creationId xmlns:a16="http://schemas.microsoft.com/office/drawing/2014/main" id="{918D3C82-8CAE-9FE5-7C95-0C28D8673644}"/>
                    </a:ext>
                  </a:extLst>
                </p:cNvPr>
                <p:cNvPicPr/>
                <p:nvPr/>
              </p:nvPicPr>
              <p:blipFill>
                <a:blip r:embed="rId30"/>
                <a:stretch>
                  <a:fillRect/>
                </a:stretch>
              </p:blipFill>
              <p:spPr>
                <a:xfrm>
                  <a:off x="3933556" y="305542"/>
                  <a:ext cx="109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7" name="Freihand 66">
                  <a:extLst>
                    <a:ext uri="{FF2B5EF4-FFF2-40B4-BE49-F238E27FC236}">
                      <a16:creationId xmlns:a16="http://schemas.microsoft.com/office/drawing/2014/main" id="{9E5E2343-058C-7B7E-DB70-99722944401D}"/>
                    </a:ext>
                  </a:extLst>
                </p14:cNvPr>
                <p14:cNvContentPartPr/>
                <p14:nvPr/>
              </p14:nvContentPartPr>
              <p14:xfrm>
                <a:off x="4082956" y="216262"/>
                <a:ext cx="533520" cy="228600"/>
              </p14:xfrm>
            </p:contentPart>
          </mc:Choice>
          <mc:Fallback xmlns="">
            <p:pic>
              <p:nvPicPr>
                <p:cNvPr id="67" name="Freihand 66">
                  <a:extLst>
                    <a:ext uri="{FF2B5EF4-FFF2-40B4-BE49-F238E27FC236}">
                      <a16:creationId xmlns:a16="http://schemas.microsoft.com/office/drawing/2014/main" id="{9E5E2343-058C-7B7E-DB70-99722944401D}"/>
                    </a:ext>
                  </a:extLst>
                </p:cNvPr>
                <p:cNvPicPr/>
                <p:nvPr/>
              </p:nvPicPr>
              <p:blipFill>
                <a:blip r:embed="rId32"/>
                <a:stretch>
                  <a:fillRect/>
                </a:stretch>
              </p:blipFill>
              <p:spPr>
                <a:xfrm>
                  <a:off x="4078636" y="211942"/>
                  <a:ext cx="542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8" name="Freihand 67">
                  <a:extLst>
                    <a:ext uri="{FF2B5EF4-FFF2-40B4-BE49-F238E27FC236}">
                      <a16:creationId xmlns:a16="http://schemas.microsoft.com/office/drawing/2014/main" id="{3C00ED59-B4AD-60FB-A4C7-425DC3BCCC8E}"/>
                    </a:ext>
                  </a:extLst>
                </p14:cNvPr>
                <p14:cNvContentPartPr/>
                <p14:nvPr/>
              </p14:nvContentPartPr>
              <p14:xfrm>
                <a:off x="4543036" y="229222"/>
                <a:ext cx="10800" cy="6480"/>
              </p14:xfrm>
            </p:contentPart>
          </mc:Choice>
          <mc:Fallback xmlns="">
            <p:pic>
              <p:nvPicPr>
                <p:cNvPr id="68" name="Freihand 67">
                  <a:extLst>
                    <a:ext uri="{FF2B5EF4-FFF2-40B4-BE49-F238E27FC236}">
                      <a16:creationId xmlns:a16="http://schemas.microsoft.com/office/drawing/2014/main" id="{3C00ED59-B4AD-60FB-A4C7-425DC3BCCC8E}"/>
                    </a:ext>
                  </a:extLst>
                </p:cNvPr>
                <p:cNvPicPr/>
                <p:nvPr/>
              </p:nvPicPr>
              <p:blipFill>
                <a:blip r:embed="rId34"/>
                <a:stretch>
                  <a:fillRect/>
                </a:stretch>
              </p:blipFill>
              <p:spPr>
                <a:xfrm>
                  <a:off x="4538716" y="224902"/>
                  <a:ext cx="19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9" name="Freihand 68">
                  <a:extLst>
                    <a:ext uri="{FF2B5EF4-FFF2-40B4-BE49-F238E27FC236}">
                      <a16:creationId xmlns:a16="http://schemas.microsoft.com/office/drawing/2014/main" id="{58119377-2349-7392-10FE-978F19B25188}"/>
                    </a:ext>
                  </a:extLst>
                </p14:cNvPr>
                <p14:cNvContentPartPr/>
                <p14:nvPr/>
              </p14:nvContentPartPr>
              <p14:xfrm>
                <a:off x="4695676" y="295822"/>
                <a:ext cx="581400" cy="314280"/>
              </p14:xfrm>
            </p:contentPart>
          </mc:Choice>
          <mc:Fallback xmlns="">
            <p:pic>
              <p:nvPicPr>
                <p:cNvPr id="69" name="Freihand 68">
                  <a:extLst>
                    <a:ext uri="{FF2B5EF4-FFF2-40B4-BE49-F238E27FC236}">
                      <a16:creationId xmlns:a16="http://schemas.microsoft.com/office/drawing/2014/main" id="{58119377-2349-7392-10FE-978F19B25188}"/>
                    </a:ext>
                  </a:extLst>
                </p:cNvPr>
                <p:cNvPicPr/>
                <p:nvPr/>
              </p:nvPicPr>
              <p:blipFill>
                <a:blip r:embed="rId36"/>
                <a:stretch>
                  <a:fillRect/>
                </a:stretch>
              </p:blipFill>
              <p:spPr>
                <a:xfrm>
                  <a:off x="4691356" y="291502"/>
                  <a:ext cx="5900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0" name="Freihand 69">
                  <a:extLst>
                    <a:ext uri="{FF2B5EF4-FFF2-40B4-BE49-F238E27FC236}">
                      <a16:creationId xmlns:a16="http://schemas.microsoft.com/office/drawing/2014/main" id="{608CAA7E-92B6-A912-14A5-5FC2B7B90D84}"/>
                    </a:ext>
                  </a:extLst>
                </p14:cNvPr>
                <p14:cNvContentPartPr/>
                <p14:nvPr/>
              </p14:nvContentPartPr>
              <p14:xfrm>
                <a:off x="5628436" y="183142"/>
                <a:ext cx="165600" cy="187560"/>
              </p14:xfrm>
            </p:contentPart>
          </mc:Choice>
          <mc:Fallback xmlns="">
            <p:pic>
              <p:nvPicPr>
                <p:cNvPr id="70" name="Freihand 69">
                  <a:extLst>
                    <a:ext uri="{FF2B5EF4-FFF2-40B4-BE49-F238E27FC236}">
                      <a16:creationId xmlns:a16="http://schemas.microsoft.com/office/drawing/2014/main" id="{608CAA7E-92B6-A912-14A5-5FC2B7B90D84}"/>
                    </a:ext>
                  </a:extLst>
                </p:cNvPr>
                <p:cNvPicPr/>
                <p:nvPr/>
              </p:nvPicPr>
              <p:blipFill>
                <a:blip r:embed="rId38"/>
                <a:stretch>
                  <a:fillRect/>
                </a:stretch>
              </p:blipFill>
              <p:spPr>
                <a:xfrm>
                  <a:off x="5624116" y="178822"/>
                  <a:ext cx="174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3" name="Freihand 72">
                  <a:extLst>
                    <a:ext uri="{FF2B5EF4-FFF2-40B4-BE49-F238E27FC236}">
                      <a16:creationId xmlns:a16="http://schemas.microsoft.com/office/drawing/2014/main" id="{033592BA-926E-7F44-39A2-2F8C84B13289}"/>
                    </a:ext>
                  </a:extLst>
                </p14:cNvPr>
                <p14:cNvContentPartPr/>
                <p14:nvPr/>
              </p14:nvContentPartPr>
              <p14:xfrm>
                <a:off x="5821396" y="208702"/>
                <a:ext cx="508320" cy="355320"/>
              </p14:xfrm>
            </p:contentPart>
          </mc:Choice>
          <mc:Fallback xmlns="">
            <p:pic>
              <p:nvPicPr>
                <p:cNvPr id="73" name="Freihand 72">
                  <a:extLst>
                    <a:ext uri="{FF2B5EF4-FFF2-40B4-BE49-F238E27FC236}">
                      <a16:creationId xmlns:a16="http://schemas.microsoft.com/office/drawing/2014/main" id="{033592BA-926E-7F44-39A2-2F8C84B13289}"/>
                    </a:ext>
                  </a:extLst>
                </p:cNvPr>
                <p:cNvPicPr/>
                <p:nvPr/>
              </p:nvPicPr>
              <p:blipFill>
                <a:blip r:embed="rId40"/>
                <a:stretch>
                  <a:fillRect/>
                </a:stretch>
              </p:blipFill>
              <p:spPr>
                <a:xfrm>
                  <a:off x="5817076" y="204382"/>
                  <a:ext cx="5169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4" name="Freihand 73">
                  <a:extLst>
                    <a:ext uri="{FF2B5EF4-FFF2-40B4-BE49-F238E27FC236}">
                      <a16:creationId xmlns:a16="http://schemas.microsoft.com/office/drawing/2014/main" id="{BBC602A0-7AEA-3095-C1D8-43F23F994C54}"/>
                    </a:ext>
                  </a:extLst>
                </p14:cNvPr>
                <p14:cNvContentPartPr/>
                <p14:nvPr/>
              </p14:nvContentPartPr>
              <p14:xfrm>
                <a:off x="5782516" y="169462"/>
                <a:ext cx="132480" cy="32400"/>
              </p14:xfrm>
            </p:contentPart>
          </mc:Choice>
          <mc:Fallback xmlns="">
            <p:pic>
              <p:nvPicPr>
                <p:cNvPr id="74" name="Freihand 73">
                  <a:extLst>
                    <a:ext uri="{FF2B5EF4-FFF2-40B4-BE49-F238E27FC236}">
                      <a16:creationId xmlns:a16="http://schemas.microsoft.com/office/drawing/2014/main" id="{BBC602A0-7AEA-3095-C1D8-43F23F994C54}"/>
                    </a:ext>
                  </a:extLst>
                </p:cNvPr>
                <p:cNvPicPr/>
                <p:nvPr/>
              </p:nvPicPr>
              <p:blipFill>
                <a:blip r:embed="rId42"/>
                <a:stretch>
                  <a:fillRect/>
                </a:stretch>
              </p:blipFill>
              <p:spPr>
                <a:xfrm>
                  <a:off x="5778196" y="165142"/>
                  <a:ext cx="141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6" name="Freihand 75">
                  <a:extLst>
                    <a:ext uri="{FF2B5EF4-FFF2-40B4-BE49-F238E27FC236}">
                      <a16:creationId xmlns:a16="http://schemas.microsoft.com/office/drawing/2014/main" id="{4A50306E-A038-3735-E17E-F628BA578434}"/>
                    </a:ext>
                  </a:extLst>
                </p14:cNvPr>
                <p14:cNvContentPartPr/>
                <p14:nvPr/>
              </p14:nvContentPartPr>
              <p14:xfrm>
                <a:off x="6674956" y="150382"/>
                <a:ext cx="227880" cy="176040"/>
              </p14:xfrm>
            </p:contentPart>
          </mc:Choice>
          <mc:Fallback xmlns="">
            <p:pic>
              <p:nvPicPr>
                <p:cNvPr id="76" name="Freihand 75">
                  <a:extLst>
                    <a:ext uri="{FF2B5EF4-FFF2-40B4-BE49-F238E27FC236}">
                      <a16:creationId xmlns:a16="http://schemas.microsoft.com/office/drawing/2014/main" id="{4A50306E-A038-3735-E17E-F628BA578434}"/>
                    </a:ext>
                  </a:extLst>
                </p:cNvPr>
                <p:cNvPicPr/>
                <p:nvPr/>
              </p:nvPicPr>
              <p:blipFill>
                <a:blip r:embed="rId44"/>
                <a:stretch>
                  <a:fillRect/>
                </a:stretch>
              </p:blipFill>
              <p:spPr>
                <a:xfrm>
                  <a:off x="6670636" y="146062"/>
                  <a:ext cx="236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7" name="Freihand 76">
                  <a:extLst>
                    <a:ext uri="{FF2B5EF4-FFF2-40B4-BE49-F238E27FC236}">
                      <a16:creationId xmlns:a16="http://schemas.microsoft.com/office/drawing/2014/main" id="{C96E65ED-E8B6-85FC-7787-A73748746484}"/>
                    </a:ext>
                  </a:extLst>
                </p14:cNvPr>
                <p14:cNvContentPartPr/>
                <p14:nvPr/>
              </p14:nvContentPartPr>
              <p14:xfrm>
                <a:off x="6919396" y="207622"/>
                <a:ext cx="162720" cy="98640"/>
              </p14:xfrm>
            </p:contentPart>
          </mc:Choice>
          <mc:Fallback xmlns="">
            <p:pic>
              <p:nvPicPr>
                <p:cNvPr id="77" name="Freihand 76">
                  <a:extLst>
                    <a:ext uri="{FF2B5EF4-FFF2-40B4-BE49-F238E27FC236}">
                      <a16:creationId xmlns:a16="http://schemas.microsoft.com/office/drawing/2014/main" id="{C96E65ED-E8B6-85FC-7787-A73748746484}"/>
                    </a:ext>
                  </a:extLst>
                </p:cNvPr>
                <p:cNvPicPr/>
                <p:nvPr/>
              </p:nvPicPr>
              <p:blipFill>
                <a:blip r:embed="rId46"/>
                <a:stretch>
                  <a:fillRect/>
                </a:stretch>
              </p:blipFill>
              <p:spPr>
                <a:xfrm>
                  <a:off x="6915076" y="203302"/>
                  <a:ext cx="171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8" name="Freihand 77">
                  <a:extLst>
                    <a:ext uri="{FF2B5EF4-FFF2-40B4-BE49-F238E27FC236}">
                      <a16:creationId xmlns:a16="http://schemas.microsoft.com/office/drawing/2014/main" id="{A1839233-7EC2-575C-D4BA-402F158DC36E}"/>
                    </a:ext>
                  </a:extLst>
                </p14:cNvPr>
                <p14:cNvContentPartPr/>
                <p14:nvPr/>
              </p14:nvContentPartPr>
              <p14:xfrm>
                <a:off x="7114156" y="182062"/>
                <a:ext cx="109440" cy="134640"/>
              </p14:xfrm>
            </p:contentPart>
          </mc:Choice>
          <mc:Fallback xmlns="">
            <p:pic>
              <p:nvPicPr>
                <p:cNvPr id="78" name="Freihand 77">
                  <a:extLst>
                    <a:ext uri="{FF2B5EF4-FFF2-40B4-BE49-F238E27FC236}">
                      <a16:creationId xmlns:a16="http://schemas.microsoft.com/office/drawing/2014/main" id="{A1839233-7EC2-575C-D4BA-402F158DC36E}"/>
                    </a:ext>
                  </a:extLst>
                </p:cNvPr>
                <p:cNvPicPr/>
                <p:nvPr/>
              </p:nvPicPr>
              <p:blipFill>
                <a:blip r:embed="rId48"/>
                <a:stretch>
                  <a:fillRect/>
                </a:stretch>
              </p:blipFill>
              <p:spPr>
                <a:xfrm>
                  <a:off x="7109836" y="177742"/>
                  <a:ext cx="118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9" name="Freihand 78">
                  <a:extLst>
                    <a:ext uri="{FF2B5EF4-FFF2-40B4-BE49-F238E27FC236}">
                      <a16:creationId xmlns:a16="http://schemas.microsoft.com/office/drawing/2014/main" id="{7E11BBAD-8983-CB8D-8877-343F271292DD}"/>
                    </a:ext>
                  </a:extLst>
                </p14:cNvPr>
                <p14:cNvContentPartPr/>
                <p14:nvPr/>
              </p14:nvContentPartPr>
              <p14:xfrm>
                <a:off x="7545796" y="157582"/>
                <a:ext cx="199440" cy="198360"/>
              </p14:xfrm>
            </p:contentPart>
          </mc:Choice>
          <mc:Fallback xmlns="">
            <p:pic>
              <p:nvPicPr>
                <p:cNvPr id="79" name="Freihand 78">
                  <a:extLst>
                    <a:ext uri="{FF2B5EF4-FFF2-40B4-BE49-F238E27FC236}">
                      <a16:creationId xmlns:a16="http://schemas.microsoft.com/office/drawing/2014/main" id="{7E11BBAD-8983-CB8D-8877-343F271292DD}"/>
                    </a:ext>
                  </a:extLst>
                </p:cNvPr>
                <p:cNvPicPr/>
                <p:nvPr/>
              </p:nvPicPr>
              <p:blipFill>
                <a:blip r:embed="rId50"/>
                <a:stretch>
                  <a:fillRect/>
                </a:stretch>
              </p:blipFill>
              <p:spPr>
                <a:xfrm>
                  <a:off x="7541476" y="153262"/>
                  <a:ext cx="208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0" name="Freihand 79">
                  <a:extLst>
                    <a:ext uri="{FF2B5EF4-FFF2-40B4-BE49-F238E27FC236}">
                      <a16:creationId xmlns:a16="http://schemas.microsoft.com/office/drawing/2014/main" id="{D8AA721F-AEBB-8AD3-ED7F-FC0AE0459D5C}"/>
                    </a:ext>
                  </a:extLst>
                </p14:cNvPr>
                <p14:cNvContentPartPr/>
                <p14:nvPr/>
              </p14:nvContentPartPr>
              <p14:xfrm>
                <a:off x="7559476" y="261982"/>
                <a:ext cx="151560" cy="125640"/>
              </p14:xfrm>
            </p:contentPart>
          </mc:Choice>
          <mc:Fallback xmlns="">
            <p:pic>
              <p:nvPicPr>
                <p:cNvPr id="80" name="Freihand 79">
                  <a:extLst>
                    <a:ext uri="{FF2B5EF4-FFF2-40B4-BE49-F238E27FC236}">
                      <a16:creationId xmlns:a16="http://schemas.microsoft.com/office/drawing/2014/main" id="{D8AA721F-AEBB-8AD3-ED7F-FC0AE0459D5C}"/>
                    </a:ext>
                  </a:extLst>
                </p:cNvPr>
                <p:cNvPicPr/>
                <p:nvPr/>
              </p:nvPicPr>
              <p:blipFill>
                <a:blip r:embed="rId52"/>
                <a:stretch>
                  <a:fillRect/>
                </a:stretch>
              </p:blipFill>
              <p:spPr>
                <a:xfrm>
                  <a:off x="7555156" y="257662"/>
                  <a:ext cx="160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1" name="Freihand 80">
                  <a:extLst>
                    <a:ext uri="{FF2B5EF4-FFF2-40B4-BE49-F238E27FC236}">
                      <a16:creationId xmlns:a16="http://schemas.microsoft.com/office/drawing/2014/main" id="{E1DD4AEA-F85C-9B43-65D2-46825E8D2398}"/>
                    </a:ext>
                  </a:extLst>
                </p14:cNvPr>
                <p14:cNvContentPartPr/>
                <p14:nvPr/>
              </p14:nvContentPartPr>
              <p14:xfrm>
                <a:off x="7781236" y="253702"/>
                <a:ext cx="182160" cy="100080"/>
              </p14:xfrm>
            </p:contentPart>
          </mc:Choice>
          <mc:Fallback xmlns="">
            <p:pic>
              <p:nvPicPr>
                <p:cNvPr id="81" name="Freihand 80">
                  <a:extLst>
                    <a:ext uri="{FF2B5EF4-FFF2-40B4-BE49-F238E27FC236}">
                      <a16:creationId xmlns:a16="http://schemas.microsoft.com/office/drawing/2014/main" id="{E1DD4AEA-F85C-9B43-65D2-46825E8D2398}"/>
                    </a:ext>
                  </a:extLst>
                </p:cNvPr>
                <p:cNvPicPr/>
                <p:nvPr/>
              </p:nvPicPr>
              <p:blipFill>
                <a:blip r:embed="rId54"/>
                <a:stretch>
                  <a:fillRect/>
                </a:stretch>
              </p:blipFill>
              <p:spPr>
                <a:xfrm>
                  <a:off x="7776916" y="249382"/>
                  <a:ext cx="190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2" name="Freihand 81">
                  <a:extLst>
                    <a:ext uri="{FF2B5EF4-FFF2-40B4-BE49-F238E27FC236}">
                      <a16:creationId xmlns:a16="http://schemas.microsoft.com/office/drawing/2014/main" id="{503F4E32-0369-343E-2052-FEE350B45515}"/>
                    </a:ext>
                  </a:extLst>
                </p14:cNvPr>
                <p14:cNvContentPartPr/>
                <p14:nvPr/>
              </p14:nvContentPartPr>
              <p14:xfrm>
                <a:off x="7947196" y="249742"/>
                <a:ext cx="262440" cy="307080"/>
              </p14:xfrm>
            </p:contentPart>
          </mc:Choice>
          <mc:Fallback xmlns="">
            <p:pic>
              <p:nvPicPr>
                <p:cNvPr id="82" name="Freihand 81">
                  <a:extLst>
                    <a:ext uri="{FF2B5EF4-FFF2-40B4-BE49-F238E27FC236}">
                      <a16:creationId xmlns:a16="http://schemas.microsoft.com/office/drawing/2014/main" id="{503F4E32-0369-343E-2052-FEE350B45515}"/>
                    </a:ext>
                  </a:extLst>
                </p:cNvPr>
                <p:cNvPicPr/>
                <p:nvPr/>
              </p:nvPicPr>
              <p:blipFill>
                <a:blip r:embed="rId56"/>
                <a:stretch>
                  <a:fillRect/>
                </a:stretch>
              </p:blipFill>
              <p:spPr>
                <a:xfrm>
                  <a:off x="7942876" y="245422"/>
                  <a:ext cx="2710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3" name="Freihand 82">
                  <a:extLst>
                    <a:ext uri="{FF2B5EF4-FFF2-40B4-BE49-F238E27FC236}">
                      <a16:creationId xmlns:a16="http://schemas.microsoft.com/office/drawing/2014/main" id="{0B2AD470-C4B7-3B71-A4C5-C55E0D3D2519}"/>
                    </a:ext>
                  </a:extLst>
                </p14:cNvPr>
                <p14:cNvContentPartPr/>
                <p14:nvPr/>
              </p14:nvContentPartPr>
              <p14:xfrm>
                <a:off x="8224036" y="155422"/>
                <a:ext cx="118080" cy="204480"/>
              </p14:xfrm>
            </p:contentPart>
          </mc:Choice>
          <mc:Fallback xmlns="">
            <p:pic>
              <p:nvPicPr>
                <p:cNvPr id="83" name="Freihand 82">
                  <a:extLst>
                    <a:ext uri="{FF2B5EF4-FFF2-40B4-BE49-F238E27FC236}">
                      <a16:creationId xmlns:a16="http://schemas.microsoft.com/office/drawing/2014/main" id="{0B2AD470-C4B7-3B71-A4C5-C55E0D3D2519}"/>
                    </a:ext>
                  </a:extLst>
                </p:cNvPr>
                <p:cNvPicPr/>
                <p:nvPr/>
              </p:nvPicPr>
              <p:blipFill>
                <a:blip r:embed="rId58"/>
                <a:stretch>
                  <a:fillRect/>
                </a:stretch>
              </p:blipFill>
              <p:spPr>
                <a:xfrm>
                  <a:off x="8219716" y="151102"/>
                  <a:ext cx="126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4" name="Freihand 83">
                  <a:extLst>
                    <a:ext uri="{FF2B5EF4-FFF2-40B4-BE49-F238E27FC236}">
                      <a16:creationId xmlns:a16="http://schemas.microsoft.com/office/drawing/2014/main" id="{3556E023-4BAB-FBC3-F6B1-2FB3E93D8E45}"/>
                    </a:ext>
                  </a:extLst>
                </p14:cNvPr>
                <p14:cNvContentPartPr/>
                <p14:nvPr/>
              </p14:nvContentPartPr>
              <p14:xfrm>
                <a:off x="8406556" y="263422"/>
                <a:ext cx="254880" cy="100440"/>
              </p14:xfrm>
            </p:contentPart>
          </mc:Choice>
          <mc:Fallback xmlns="">
            <p:pic>
              <p:nvPicPr>
                <p:cNvPr id="84" name="Freihand 83">
                  <a:extLst>
                    <a:ext uri="{FF2B5EF4-FFF2-40B4-BE49-F238E27FC236}">
                      <a16:creationId xmlns:a16="http://schemas.microsoft.com/office/drawing/2014/main" id="{3556E023-4BAB-FBC3-F6B1-2FB3E93D8E45}"/>
                    </a:ext>
                  </a:extLst>
                </p:cNvPr>
                <p:cNvPicPr/>
                <p:nvPr/>
              </p:nvPicPr>
              <p:blipFill>
                <a:blip r:embed="rId60"/>
                <a:stretch>
                  <a:fillRect/>
                </a:stretch>
              </p:blipFill>
              <p:spPr>
                <a:xfrm>
                  <a:off x="8402236" y="259102"/>
                  <a:ext cx="26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5" name="Freihand 84">
                  <a:extLst>
                    <a:ext uri="{FF2B5EF4-FFF2-40B4-BE49-F238E27FC236}">
                      <a16:creationId xmlns:a16="http://schemas.microsoft.com/office/drawing/2014/main" id="{138193C7-DBB0-A5A9-61B6-4F932AD83150}"/>
                    </a:ext>
                  </a:extLst>
                </p14:cNvPr>
                <p14:cNvContentPartPr/>
                <p14:nvPr/>
              </p14:nvContentPartPr>
              <p14:xfrm>
                <a:off x="8682316" y="188542"/>
                <a:ext cx="61200" cy="57240"/>
              </p14:xfrm>
            </p:contentPart>
          </mc:Choice>
          <mc:Fallback xmlns="">
            <p:pic>
              <p:nvPicPr>
                <p:cNvPr id="85" name="Freihand 84">
                  <a:extLst>
                    <a:ext uri="{FF2B5EF4-FFF2-40B4-BE49-F238E27FC236}">
                      <a16:creationId xmlns:a16="http://schemas.microsoft.com/office/drawing/2014/main" id="{138193C7-DBB0-A5A9-61B6-4F932AD83150}"/>
                    </a:ext>
                  </a:extLst>
                </p:cNvPr>
                <p:cNvPicPr/>
                <p:nvPr/>
              </p:nvPicPr>
              <p:blipFill>
                <a:blip r:embed="rId62"/>
                <a:stretch>
                  <a:fillRect/>
                </a:stretch>
              </p:blipFill>
              <p:spPr>
                <a:xfrm>
                  <a:off x="8677996" y="184222"/>
                  <a:ext cx="69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6" name="Freihand 85">
                  <a:extLst>
                    <a:ext uri="{FF2B5EF4-FFF2-40B4-BE49-F238E27FC236}">
                      <a16:creationId xmlns:a16="http://schemas.microsoft.com/office/drawing/2014/main" id="{A3959F34-7DB0-569C-9C49-8986BCE7DDBF}"/>
                    </a:ext>
                  </a:extLst>
                </p14:cNvPr>
                <p14:cNvContentPartPr/>
                <p14:nvPr/>
              </p14:nvContentPartPr>
              <p14:xfrm>
                <a:off x="8732356" y="260542"/>
                <a:ext cx="127800" cy="115920"/>
              </p14:xfrm>
            </p:contentPart>
          </mc:Choice>
          <mc:Fallback xmlns="">
            <p:pic>
              <p:nvPicPr>
                <p:cNvPr id="86" name="Freihand 85">
                  <a:extLst>
                    <a:ext uri="{FF2B5EF4-FFF2-40B4-BE49-F238E27FC236}">
                      <a16:creationId xmlns:a16="http://schemas.microsoft.com/office/drawing/2014/main" id="{A3959F34-7DB0-569C-9C49-8986BCE7DDBF}"/>
                    </a:ext>
                  </a:extLst>
                </p:cNvPr>
                <p:cNvPicPr/>
                <p:nvPr/>
              </p:nvPicPr>
              <p:blipFill>
                <a:blip r:embed="rId64"/>
                <a:stretch>
                  <a:fillRect/>
                </a:stretch>
              </p:blipFill>
              <p:spPr>
                <a:xfrm>
                  <a:off x="8728036" y="256222"/>
                  <a:ext cx="136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7" name="Freihand 86">
                  <a:extLst>
                    <a:ext uri="{FF2B5EF4-FFF2-40B4-BE49-F238E27FC236}">
                      <a16:creationId xmlns:a16="http://schemas.microsoft.com/office/drawing/2014/main" id="{B194F425-B478-4328-EDB4-5BB04DB19185}"/>
                    </a:ext>
                  </a:extLst>
                </p14:cNvPr>
                <p14:cNvContentPartPr/>
                <p14:nvPr/>
              </p14:nvContentPartPr>
              <p14:xfrm>
                <a:off x="400876" y="816022"/>
                <a:ext cx="164520" cy="185040"/>
              </p14:xfrm>
            </p:contentPart>
          </mc:Choice>
          <mc:Fallback xmlns="">
            <p:pic>
              <p:nvPicPr>
                <p:cNvPr id="87" name="Freihand 86">
                  <a:extLst>
                    <a:ext uri="{FF2B5EF4-FFF2-40B4-BE49-F238E27FC236}">
                      <a16:creationId xmlns:a16="http://schemas.microsoft.com/office/drawing/2014/main" id="{B194F425-B478-4328-EDB4-5BB04DB19185}"/>
                    </a:ext>
                  </a:extLst>
                </p:cNvPr>
                <p:cNvPicPr/>
                <p:nvPr/>
              </p:nvPicPr>
              <p:blipFill>
                <a:blip r:embed="rId66"/>
                <a:stretch>
                  <a:fillRect/>
                </a:stretch>
              </p:blipFill>
              <p:spPr>
                <a:xfrm>
                  <a:off x="396556" y="811702"/>
                  <a:ext cx="173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8" name="Freihand 87">
                  <a:extLst>
                    <a:ext uri="{FF2B5EF4-FFF2-40B4-BE49-F238E27FC236}">
                      <a16:creationId xmlns:a16="http://schemas.microsoft.com/office/drawing/2014/main" id="{A4F5CAE3-ADBA-EA38-DBC7-DA17A0C3F269}"/>
                    </a:ext>
                  </a:extLst>
                </p14:cNvPr>
                <p14:cNvContentPartPr/>
                <p14:nvPr/>
              </p14:nvContentPartPr>
              <p14:xfrm>
                <a:off x="650716" y="696502"/>
                <a:ext cx="163080" cy="263520"/>
              </p14:xfrm>
            </p:contentPart>
          </mc:Choice>
          <mc:Fallback xmlns="">
            <p:pic>
              <p:nvPicPr>
                <p:cNvPr id="88" name="Freihand 87">
                  <a:extLst>
                    <a:ext uri="{FF2B5EF4-FFF2-40B4-BE49-F238E27FC236}">
                      <a16:creationId xmlns:a16="http://schemas.microsoft.com/office/drawing/2014/main" id="{A4F5CAE3-ADBA-EA38-DBC7-DA17A0C3F269}"/>
                    </a:ext>
                  </a:extLst>
                </p:cNvPr>
                <p:cNvPicPr/>
                <p:nvPr/>
              </p:nvPicPr>
              <p:blipFill>
                <a:blip r:embed="rId68"/>
                <a:stretch>
                  <a:fillRect/>
                </a:stretch>
              </p:blipFill>
              <p:spPr>
                <a:xfrm>
                  <a:off x="646396" y="692182"/>
                  <a:ext cx="1717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9" name="Freihand 88">
                  <a:extLst>
                    <a:ext uri="{FF2B5EF4-FFF2-40B4-BE49-F238E27FC236}">
                      <a16:creationId xmlns:a16="http://schemas.microsoft.com/office/drawing/2014/main" id="{BB4E269B-EF53-F5BA-437C-3F47E6D2073B}"/>
                    </a:ext>
                  </a:extLst>
                </p14:cNvPr>
                <p14:cNvContentPartPr/>
                <p14:nvPr/>
              </p14:nvContentPartPr>
              <p14:xfrm>
                <a:off x="771316" y="806662"/>
                <a:ext cx="292680" cy="141840"/>
              </p14:xfrm>
            </p:contentPart>
          </mc:Choice>
          <mc:Fallback xmlns="">
            <p:pic>
              <p:nvPicPr>
                <p:cNvPr id="89" name="Freihand 88">
                  <a:extLst>
                    <a:ext uri="{FF2B5EF4-FFF2-40B4-BE49-F238E27FC236}">
                      <a16:creationId xmlns:a16="http://schemas.microsoft.com/office/drawing/2014/main" id="{BB4E269B-EF53-F5BA-437C-3F47E6D2073B}"/>
                    </a:ext>
                  </a:extLst>
                </p:cNvPr>
                <p:cNvPicPr/>
                <p:nvPr/>
              </p:nvPicPr>
              <p:blipFill>
                <a:blip r:embed="rId70"/>
                <a:stretch>
                  <a:fillRect/>
                </a:stretch>
              </p:blipFill>
              <p:spPr>
                <a:xfrm>
                  <a:off x="766996" y="802342"/>
                  <a:ext cx="301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0" name="Freihand 89">
                  <a:extLst>
                    <a:ext uri="{FF2B5EF4-FFF2-40B4-BE49-F238E27FC236}">
                      <a16:creationId xmlns:a16="http://schemas.microsoft.com/office/drawing/2014/main" id="{7F34366E-64ED-1A23-072A-A7F8CCA894D4}"/>
                    </a:ext>
                  </a:extLst>
                </p14:cNvPr>
                <p14:cNvContentPartPr/>
                <p14:nvPr/>
              </p14:nvContentPartPr>
              <p14:xfrm>
                <a:off x="1106476" y="700822"/>
                <a:ext cx="190800" cy="194040"/>
              </p14:xfrm>
            </p:contentPart>
          </mc:Choice>
          <mc:Fallback xmlns="">
            <p:pic>
              <p:nvPicPr>
                <p:cNvPr id="90" name="Freihand 89">
                  <a:extLst>
                    <a:ext uri="{FF2B5EF4-FFF2-40B4-BE49-F238E27FC236}">
                      <a16:creationId xmlns:a16="http://schemas.microsoft.com/office/drawing/2014/main" id="{7F34366E-64ED-1A23-072A-A7F8CCA894D4}"/>
                    </a:ext>
                  </a:extLst>
                </p:cNvPr>
                <p:cNvPicPr/>
                <p:nvPr/>
              </p:nvPicPr>
              <p:blipFill>
                <a:blip r:embed="rId72"/>
                <a:stretch>
                  <a:fillRect/>
                </a:stretch>
              </p:blipFill>
              <p:spPr>
                <a:xfrm>
                  <a:off x="1102156" y="696502"/>
                  <a:ext cx="199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1" name="Freihand 90">
                  <a:extLst>
                    <a:ext uri="{FF2B5EF4-FFF2-40B4-BE49-F238E27FC236}">
                      <a16:creationId xmlns:a16="http://schemas.microsoft.com/office/drawing/2014/main" id="{479FB135-12AD-669C-AD4B-DDE44A82FE37}"/>
                    </a:ext>
                  </a:extLst>
                </p14:cNvPr>
                <p14:cNvContentPartPr/>
                <p14:nvPr/>
              </p14:nvContentPartPr>
              <p14:xfrm>
                <a:off x="1196476" y="878662"/>
                <a:ext cx="64800" cy="68400"/>
              </p14:xfrm>
            </p:contentPart>
          </mc:Choice>
          <mc:Fallback xmlns="">
            <p:pic>
              <p:nvPicPr>
                <p:cNvPr id="91" name="Freihand 90">
                  <a:extLst>
                    <a:ext uri="{FF2B5EF4-FFF2-40B4-BE49-F238E27FC236}">
                      <a16:creationId xmlns:a16="http://schemas.microsoft.com/office/drawing/2014/main" id="{479FB135-12AD-669C-AD4B-DDE44A82FE37}"/>
                    </a:ext>
                  </a:extLst>
                </p:cNvPr>
                <p:cNvPicPr/>
                <p:nvPr/>
              </p:nvPicPr>
              <p:blipFill>
                <a:blip r:embed="rId74"/>
                <a:stretch>
                  <a:fillRect/>
                </a:stretch>
              </p:blipFill>
              <p:spPr>
                <a:xfrm>
                  <a:off x="1192156" y="874342"/>
                  <a:ext cx="73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2" name="Freihand 91">
                  <a:extLst>
                    <a:ext uri="{FF2B5EF4-FFF2-40B4-BE49-F238E27FC236}">
                      <a16:creationId xmlns:a16="http://schemas.microsoft.com/office/drawing/2014/main" id="{0725F635-0299-4589-8827-1EFB2242E8FF}"/>
                    </a:ext>
                  </a:extLst>
                </p14:cNvPr>
                <p14:cNvContentPartPr/>
                <p14:nvPr/>
              </p14:nvContentPartPr>
              <p14:xfrm>
                <a:off x="1497076" y="786142"/>
                <a:ext cx="260280" cy="138960"/>
              </p14:xfrm>
            </p:contentPart>
          </mc:Choice>
          <mc:Fallback xmlns="">
            <p:pic>
              <p:nvPicPr>
                <p:cNvPr id="92" name="Freihand 91">
                  <a:extLst>
                    <a:ext uri="{FF2B5EF4-FFF2-40B4-BE49-F238E27FC236}">
                      <a16:creationId xmlns:a16="http://schemas.microsoft.com/office/drawing/2014/main" id="{0725F635-0299-4589-8827-1EFB2242E8FF}"/>
                    </a:ext>
                  </a:extLst>
                </p:cNvPr>
                <p:cNvPicPr/>
                <p:nvPr/>
              </p:nvPicPr>
              <p:blipFill>
                <a:blip r:embed="rId76"/>
                <a:stretch>
                  <a:fillRect/>
                </a:stretch>
              </p:blipFill>
              <p:spPr>
                <a:xfrm>
                  <a:off x="1492756" y="781822"/>
                  <a:ext cx="268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3" name="Freihand 92">
                  <a:extLst>
                    <a:ext uri="{FF2B5EF4-FFF2-40B4-BE49-F238E27FC236}">
                      <a16:creationId xmlns:a16="http://schemas.microsoft.com/office/drawing/2014/main" id="{FB5E9DB0-58DB-7CC4-3EB5-604C3BCC0D6E}"/>
                    </a:ext>
                  </a:extLst>
                </p14:cNvPr>
                <p14:cNvContentPartPr/>
                <p14:nvPr/>
              </p14:nvContentPartPr>
              <p14:xfrm>
                <a:off x="1799476" y="816382"/>
                <a:ext cx="187920" cy="67680"/>
              </p14:xfrm>
            </p:contentPart>
          </mc:Choice>
          <mc:Fallback xmlns="">
            <p:pic>
              <p:nvPicPr>
                <p:cNvPr id="93" name="Freihand 92">
                  <a:extLst>
                    <a:ext uri="{FF2B5EF4-FFF2-40B4-BE49-F238E27FC236}">
                      <a16:creationId xmlns:a16="http://schemas.microsoft.com/office/drawing/2014/main" id="{FB5E9DB0-58DB-7CC4-3EB5-604C3BCC0D6E}"/>
                    </a:ext>
                  </a:extLst>
                </p:cNvPr>
                <p:cNvPicPr/>
                <p:nvPr/>
              </p:nvPicPr>
              <p:blipFill>
                <a:blip r:embed="rId78"/>
                <a:stretch>
                  <a:fillRect/>
                </a:stretch>
              </p:blipFill>
              <p:spPr>
                <a:xfrm>
                  <a:off x="1795156" y="812062"/>
                  <a:ext cx="196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4" name="Freihand 93">
                  <a:extLst>
                    <a:ext uri="{FF2B5EF4-FFF2-40B4-BE49-F238E27FC236}">
                      <a16:creationId xmlns:a16="http://schemas.microsoft.com/office/drawing/2014/main" id="{D72439D2-E182-B1AE-EEAC-8EA80E392FA2}"/>
                    </a:ext>
                  </a:extLst>
                </p14:cNvPr>
                <p14:cNvContentPartPr/>
                <p14:nvPr/>
              </p14:nvContentPartPr>
              <p14:xfrm>
                <a:off x="2219956" y="757702"/>
                <a:ext cx="377640" cy="156600"/>
              </p14:xfrm>
            </p:contentPart>
          </mc:Choice>
          <mc:Fallback xmlns="">
            <p:pic>
              <p:nvPicPr>
                <p:cNvPr id="94" name="Freihand 93">
                  <a:extLst>
                    <a:ext uri="{FF2B5EF4-FFF2-40B4-BE49-F238E27FC236}">
                      <a16:creationId xmlns:a16="http://schemas.microsoft.com/office/drawing/2014/main" id="{D72439D2-E182-B1AE-EEAC-8EA80E392FA2}"/>
                    </a:ext>
                  </a:extLst>
                </p:cNvPr>
                <p:cNvPicPr/>
                <p:nvPr/>
              </p:nvPicPr>
              <p:blipFill>
                <a:blip r:embed="rId80"/>
                <a:stretch>
                  <a:fillRect/>
                </a:stretch>
              </p:blipFill>
              <p:spPr>
                <a:xfrm>
                  <a:off x="2215636" y="753382"/>
                  <a:ext cx="386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5" name="Freihand 94">
                  <a:extLst>
                    <a:ext uri="{FF2B5EF4-FFF2-40B4-BE49-F238E27FC236}">
                      <a16:creationId xmlns:a16="http://schemas.microsoft.com/office/drawing/2014/main" id="{0AECA4FA-139D-7FA8-D5D8-A1AC3B3421D9}"/>
                    </a:ext>
                  </a:extLst>
                </p14:cNvPr>
                <p14:cNvContentPartPr/>
                <p14:nvPr/>
              </p14:nvContentPartPr>
              <p14:xfrm>
                <a:off x="2960836" y="713782"/>
                <a:ext cx="251640" cy="213840"/>
              </p14:xfrm>
            </p:contentPart>
          </mc:Choice>
          <mc:Fallback xmlns="">
            <p:pic>
              <p:nvPicPr>
                <p:cNvPr id="95" name="Freihand 94">
                  <a:extLst>
                    <a:ext uri="{FF2B5EF4-FFF2-40B4-BE49-F238E27FC236}">
                      <a16:creationId xmlns:a16="http://schemas.microsoft.com/office/drawing/2014/main" id="{0AECA4FA-139D-7FA8-D5D8-A1AC3B3421D9}"/>
                    </a:ext>
                  </a:extLst>
                </p:cNvPr>
                <p:cNvPicPr/>
                <p:nvPr/>
              </p:nvPicPr>
              <p:blipFill>
                <a:blip r:embed="rId82"/>
                <a:stretch>
                  <a:fillRect/>
                </a:stretch>
              </p:blipFill>
              <p:spPr>
                <a:xfrm>
                  <a:off x="2956516" y="709462"/>
                  <a:ext cx="260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6" name="Freihand 95">
                  <a:extLst>
                    <a:ext uri="{FF2B5EF4-FFF2-40B4-BE49-F238E27FC236}">
                      <a16:creationId xmlns:a16="http://schemas.microsoft.com/office/drawing/2014/main" id="{1C1A16C5-2FB0-FA04-BEE4-05D48393965C}"/>
                    </a:ext>
                  </a:extLst>
                </p14:cNvPr>
                <p14:cNvContentPartPr/>
                <p14:nvPr/>
              </p14:nvContentPartPr>
              <p14:xfrm>
                <a:off x="3212116" y="717382"/>
                <a:ext cx="148320" cy="177480"/>
              </p14:xfrm>
            </p:contentPart>
          </mc:Choice>
          <mc:Fallback xmlns="">
            <p:pic>
              <p:nvPicPr>
                <p:cNvPr id="96" name="Freihand 95">
                  <a:extLst>
                    <a:ext uri="{FF2B5EF4-FFF2-40B4-BE49-F238E27FC236}">
                      <a16:creationId xmlns:a16="http://schemas.microsoft.com/office/drawing/2014/main" id="{1C1A16C5-2FB0-FA04-BEE4-05D48393965C}"/>
                    </a:ext>
                  </a:extLst>
                </p:cNvPr>
                <p:cNvPicPr/>
                <p:nvPr/>
              </p:nvPicPr>
              <p:blipFill>
                <a:blip r:embed="rId84"/>
                <a:stretch>
                  <a:fillRect/>
                </a:stretch>
              </p:blipFill>
              <p:spPr>
                <a:xfrm>
                  <a:off x="3207796" y="713062"/>
                  <a:ext cx="156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7" name="Freihand 96">
                  <a:extLst>
                    <a:ext uri="{FF2B5EF4-FFF2-40B4-BE49-F238E27FC236}">
                      <a16:creationId xmlns:a16="http://schemas.microsoft.com/office/drawing/2014/main" id="{6E085EA3-76A1-B41A-90D8-261729861FEB}"/>
                    </a:ext>
                  </a:extLst>
                </p14:cNvPr>
                <p14:cNvContentPartPr/>
                <p14:nvPr/>
              </p14:nvContentPartPr>
              <p14:xfrm>
                <a:off x="3409756" y="787582"/>
                <a:ext cx="137520" cy="143640"/>
              </p14:xfrm>
            </p:contentPart>
          </mc:Choice>
          <mc:Fallback xmlns="">
            <p:pic>
              <p:nvPicPr>
                <p:cNvPr id="97" name="Freihand 96">
                  <a:extLst>
                    <a:ext uri="{FF2B5EF4-FFF2-40B4-BE49-F238E27FC236}">
                      <a16:creationId xmlns:a16="http://schemas.microsoft.com/office/drawing/2014/main" id="{6E085EA3-76A1-B41A-90D8-261729861FEB}"/>
                    </a:ext>
                  </a:extLst>
                </p:cNvPr>
                <p:cNvPicPr/>
                <p:nvPr/>
              </p:nvPicPr>
              <p:blipFill>
                <a:blip r:embed="rId86"/>
                <a:stretch>
                  <a:fillRect/>
                </a:stretch>
              </p:blipFill>
              <p:spPr>
                <a:xfrm>
                  <a:off x="3405436" y="783262"/>
                  <a:ext cx="146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8" name="Freihand 97">
                  <a:extLst>
                    <a:ext uri="{FF2B5EF4-FFF2-40B4-BE49-F238E27FC236}">
                      <a16:creationId xmlns:a16="http://schemas.microsoft.com/office/drawing/2014/main" id="{CCB207F3-3365-A565-9F09-AB35EEDB1A92}"/>
                    </a:ext>
                  </a:extLst>
                </p14:cNvPr>
                <p14:cNvContentPartPr/>
                <p14:nvPr/>
              </p14:nvContentPartPr>
              <p14:xfrm>
                <a:off x="3590476" y="681742"/>
                <a:ext cx="536400" cy="232200"/>
              </p14:xfrm>
            </p:contentPart>
          </mc:Choice>
          <mc:Fallback xmlns="">
            <p:pic>
              <p:nvPicPr>
                <p:cNvPr id="98" name="Freihand 97">
                  <a:extLst>
                    <a:ext uri="{FF2B5EF4-FFF2-40B4-BE49-F238E27FC236}">
                      <a16:creationId xmlns:a16="http://schemas.microsoft.com/office/drawing/2014/main" id="{CCB207F3-3365-A565-9F09-AB35EEDB1A92}"/>
                    </a:ext>
                  </a:extLst>
                </p:cNvPr>
                <p:cNvPicPr/>
                <p:nvPr/>
              </p:nvPicPr>
              <p:blipFill>
                <a:blip r:embed="rId88"/>
                <a:stretch>
                  <a:fillRect/>
                </a:stretch>
              </p:blipFill>
              <p:spPr>
                <a:xfrm>
                  <a:off x="3586156" y="677422"/>
                  <a:ext cx="545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9" name="Freihand 98">
                  <a:extLst>
                    <a:ext uri="{FF2B5EF4-FFF2-40B4-BE49-F238E27FC236}">
                      <a16:creationId xmlns:a16="http://schemas.microsoft.com/office/drawing/2014/main" id="{9EC00E7E-A4B9-9A62-002B-8B35B8F4EF33}"/>
                    </a:ext>
                  </a:extLst>
                </p14:cNvPr>
                <p14:cNvContentPartPr/>
                <p14:nvPr/>
              </p14:nvContentPartPr>
              <p14:xfrm>
                <a:off x="4221556" y="780022"/>
                <a:ext cx="534960" cy="353880"/>
              </p14:xfrm>
            </p:contentPart>
          </mc:Choice>
          <mc:Fallback xmlns="">
            <p:pic>
              <p:nvPicPr>
                <p:cNvPr id="99" name="Freihand 98">
                  <a:extLst>
                    <a:ext uri="{FF2B5EF4-FFF2-40B4-BE49-F238E27FC236}">
                      <a16:creationId xmlns:a16="http://schemas.microsoft.com/office/drawing/2014/main" id="{9EC00E7E-A4B9-9A62-002B-8B35B8F4EF33}"/>
                    </a:ext>
                  </a:extLst>
                </p:cNvPr>
                <p:cNvPicPr/>
                <p:nvPr/>
              </p:nvPicPr>
              <p:blipFill>
                <a:blip r:embed="rId90"/>
                <a:stretch>
                  <a:fillRect/>
                </a:stretch>
              </p:blipFill>
              <p:spPr>
                <a:xfrm>
                  <a:off x="4217236" y="775702"/>
                  <a:ext cx="5436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0" name="Freihand 99">
                  <a:extLst>
                    <a:ext uri="{FF2B5EF4-FFF2-40B4-BE49-F238E27FC236}">
                      <a16:creationId xmlns:a16="http://schemas.microsoft.com/office/drawing/2014/main" id="{B46FC7A2-EEBF-0666-5C80-148CC880E85C}"/>
                    </a:ext>
                  </a:extLst>
                </p14:cNvPr>
                <p14:cNvContentPartPr/>
                <p14:nvPr/>
              </p14:nvContentPartPr>
              <p14:xfrm>
                <a:off x="4808716" y="780022"/>
                <a:ext cx="136440" cy="133560"/>
              </p14:xfrm>
            </p:contentPart>
          </mc:Choice>
          <mc:Fallback xmlns="">
            <p:pic>
              <p:nvPicPr>
                <p:cNvPr id="100" name="Freihand 99">
                  <a:extLst>
                    <a:ext uri="{FF2B5EF4-FFF2-40B4-BE49-F238E27FC236}">
                      <a16:creationId xmlns:a16="http://schemas.microsoft.com/office/drawing/2014/main" id="{B46FC7A2-EEBF-0666-5C80-148CC880E85C}"/>
                    </a:ext>
                  </a:extLst>
                </p:cNvPr>
                <p:cNvPicPr/>
                <p:nvPr/>
              </p:nvPicPr>
              <p:blipFill>
                <a:blip r:embed="rId92"/>
                <a:stretch>
                  <a:fillRect/>
                </a:stretch>
              </p:blipFill>
              <p:spPr>
                <a:xfrm>
                  <a:off x="4804396" y="775702"/>
                  <a:ext cx="145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1" name="Freihand 100">
                  <a:extLst>
                    <a:ext uri="{FF2B5EF4-FFF2-40B4-BE49-F238E27FC236}">
                      <a16:creationId xmlns:a16="http://schemas.microsoft.com/office/drawing/2014/main" id="{748D011F-6181-17D5-A933-FAFAFCE84199}"/>
                    </a:ext>
                  </a:extLst>
                </p14:cNvPr>
                <p14:cNvContentPartPr/>
                <p14:nvPr/>
              </p14:nvContentPartPr>
              <p14:xfrm>
                <a:off x="5032996" y="740422"/>
                <a:ext cx="341280" cy="172800"/>
              </p14:xfrm>
            </p:contentPart>
          </mc:Choice>
          <mc:Fallback xmlns="">
            <p:pic>
              <p:nvPicPr>
                <p:cNvPr id="101" name="Freihand 100">
                  <a:extLst>
                    <a:ext uri="{FF2B5EF4-FFF2-40B4-BE49-F238E27FC236}">
                      <a16:creationId xmlns:a16="http://schemas.microsoft.com/office/drawing/2014/main" id="{748D011F-6181-17D5-A933-FAFAFCE84199}"/>
                    </a:ext>
                  </a:extLst>
                </p:cNvPr>
                <p:cNvPicPr/>
                <p:nvPr/>
              </p:nvPicPr>
              <p:blipFill>
                <a:blip r:embed="rId94"/>
                <a:stretch>
                  <a:fillRect/>
                </a:stretch>
              </p:blipFill>
              <p:spPr>
                <a:xfrm>
                  <a:off x="5028676" y="736102"/>
                  <a:ext cx="349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2" name="Freihand 101">
                  <a:extLst>
                    <a:ext uri="{FF2B5EF4-FFF2-40B4-BE49-F238E27FC236}">
                      <a16:creationId xmlns:a16="http://schemas.microsoft.com/office/drawing/2014/main" id="{78391CE7-5C05-2199-CAD3-DB97C4D7BABC}"/>
                    </a:ext>
                  </a:extLst>
                </p14:cNvPr>
                <p14:cNvContentPartPr/>
                <p14:nvPr/>
              </p14:nvContentPartPr>
              <p14:xfrm>
                <a:off x="5385076" y="614422"/>
                <a:ext cx="8640" cy="27360"/>
              </p14:xfrm>
            </p:contentPart>
          </mc:Choice>
          <mc:Fallback xmlns="">
            <p:pic>
              <p:nvPicPr>
                <p:cNvPr id="102" name="Freihand 101">
                  <a:extLst>
                    <a:ext uri="{FF2B5EF4-FFF2-40B4-BE49-F238E27FC236}">
                      <a16:creationId xmlns:a16="http://schemas.microsoft.com/office/drawing/2014/main" id="{78391CE7-5C05-2199-CAD3-DB97C4D7BABC}"/>
                    </a:ext>
                  </a:extLst>
                </p:cNvPr>
                <p:cNvPicPr/>
                <p:nvPr/>
              </p:nvPicPr>
              <p:blipFill>
                <a:blip r:embed="rId96"/>
                <a:stretch>
                  <a:fillRect/>
                </a:stretch>
              </p:blipFill>
              <p:spPr>
                <a:xfrm>
                  <a:off x="5380756" y="610102"/>
                  <a:ext cx="1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3" name="Freihand 102">
                  <a:extLst>
                    <a:ext uri="{FF2B5EF4-FFF2-40B4-BE49-F238E27FC236}">
                      <a16:creationId xmlns:a16="http://schemas.microsoft.com/office/drawing/2014/main" id="{5B9A44D1-D774-A0E2-11C1-0FB15CBC66DC}"/>
                    </a:ext>
                  </a:extLst>
                </p14:cNvPr>
                <p14:cNvContentPartPr/>
                <p14:nvPr/>
              </p14:nvContentPartPr>
              <p14:xfrm>
                <a:off x="5445556" y="610822"/>
                <a:ext cx="170280" cy="283680"/>
              </p14:xfrm>
            </p:contentPart>
          </mc:Choice>
          <mc:Fallback xmlns="">
            <p:pic>
              <p:nvPicPr>
                <p:cNvPr id="103" name="Freihand 102">
                  <a:extLst>
                    <a:ext uri="{FF2B5EF4-FFF2-40B4-BE49-F238E27FC236}">
                      <a16:creationId xmlns:a16="http://schemas.microsoft.com/office/drawing/2014/main" id="{5B9A44D1-D774-A0E2-11C1-0FB15CBC66DC}"/>
                    </a:ext>
                  </a:extLst>
                </p:cNvPr>
                <p:cNvPicPr/>
                <p:nvPr/>
              </p:nvPicPr>
              <p:blipFill>
                <a:blip r:embed="rId98"/>
                <a:stretch>
                  <a:fillRect/>
                </a:stretch>
              </p:blipFill>
              <p:spPr>
                <a:xfrm>
                  <a:off x="5441236" y="606502"/>
                  <a:ext cx="1789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4" name="Freihand 103">
                  <a:extLst>
                    <a:ext uri="{FF2B5EF4-FFF2-40B4-BE49-F238E27FC236}">
                      <a16:creationId xmlns:a16="http://schemas.microsoft.com/office/drawing/2014/main" id="{5232A466-36CE-DFEA-0A2C-E07F762E71D5}"/>
                    </a:ext>
                  </a:extLst>
                </p14:cNvPr>
                <p14:cNvContentPartPr/>
                <p14:nvPr/>
              </p14:nvContentPartPr>
              <p14:xfrm>
                <a:off x="5691796" y="769582"/>
                <a:ext cx="107640" cy="120600"/>
              </p14:xfrm>
            </p:contentPart>
          </mc:Choice>
          <mc:Fallback xmlns="">
            <p:pic>
              <p:nvPicPr>
                <p:cNvPr id="104" name="Freihand 103">
                  <a:extLst>
                    <a:ext uri="{FF2B5EF4-FFF2-40B4-BE49-F238E27FC236}">
                      <a16:creationId xmlns:a16="http://schemas.microsoft.com/office/drawing/2014/main" id="{5232A466-36CE-DFEA-0A2C-E07F762E71D5}"/>
                    </a:ext>
                  </a:extLst>
                </p:cNvPr>
                <p:cNvPicPr/>
                <p:nvPr/>
              </p:nvPicPr>
              <p:blipFill>
                <a:blip r:embed="rId100"/>
                <a:stretch>
                  <a:fillRect/>
                </a:stretch>
              </p:blipFill>
              <p:spPr>
                <a:xfrm>
                  <a:off x="5687476" y="765262"/>
                  <a:ext cx="116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5" name="Freihand 104">
                  <a:extLst>
                    <a:ext uri="{FF2B5EF4-FFF2-40B4-BE49-F238E27FC236}">
                      <a16:creationId xmlns:a16="http://schemas.microsoft.com/office/drawing/2014/main" id="{61FA2161-4B9E-D35A-FAED-C2626D803BB3}"/>
                    </a:ext>
                  </a:extLst>
                </p14:cNvPr>
                <p14:cNvContentPartPr/>
                <p14:nvPr/>
              </p14:nvContentPartPr>
              <p14:xfrm>
                <a:off x="5975836" y="612262"/>
                <a:ext cx="489240" cy="353880"/>
              </p14:xfrm>
            </p:contentPart>
          </mc:Choice>
          <mc:Fallback xmlns="">
            <p:pic>
              <p:nvPicPr>
                <p:cNvPr id="105" name="Freihand 104">
                  <a:extLst>
                    <a:ext uri="{FF2B5EF4-FFF2-40B4-BE49-F238E27FC236}">
                      <a16:creationId xmlns:a16="http://schemas.microsoft.com/office/drawing/2014/main" id="{61FA2161-4B9E-D35A-FAED-C2626D803BB3}"/>
                    </a:ext>
                  </a:extLst>
                </p:cNvPr>
                <p:cNvPicPr/>
                <p:nvPr/>
              </p:nvPicPr>
              <p:blipFill>
                <a:blip r:embed="rId102"/>
                <a:stretch>
                  <a:fillRect/>
                </a:stretch>
              </p:blipFill>
              <p:spPr>
                <a:xfrm>
                  <a:off x="5971516" y="607942"/>
                  <a:ext cx="4978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6" name="Freihand 105">
                  <a:extLst>
                    <a:ext uri="{FF2B5EF4-FFF2-40B4-BE49-F238E27FC236}">
                      <a16:creationId xmlns:a16="http://schemas.microsoft.com/office/drawing/2014/main" id="{9981601D-7C75-6D5D-E86B-0AB33E0497A6}"/>
                    </a:ext>
                  </a:extLst>
                </p14:cNvPr>
                <p14:cNvContentPartPr/>
                <p14:nvPr/>
              </p14:nvContentPartPr>
              <p14:xfrm>
                <a:off x="6462196" y="730342"/>
                <a:ext cx="231480" cy="308160"/>
              </p14:xfrm>
            </p:contentPart>
          </mc:Choice>
          <mc:Fallback xmlns="">
            <p:pic>
              <p:nvPicPr>
                <p:cNvPr id="106" name="Freihand 105">
                  <a:extLst>
                    <a:ext uri="{FF2B5EF4-FFF2-40B4-BE49-F238E27FC236}">
                      <a16:creationId xmlns:a16="http://schemas.microsoft.com/office/drawing/2014/main" id="{9981601D-7C75-6D5D-E86B-0AB33E0497A6}"/>
                    </a:ext>
                  </a:extLst>
                </p:cNvPr>
                <p:cNvPicPr/>
                <p:nvPr/>
              </p:nvPicPr>
              <p:blipFill>
                <a:blip r:embed="rId104"/>
                <a:stretch>
                  <a:fillRect/>
                </a:stretch>
              </p:blipFill>
              <p:spPr>
                <a:xfrm>
                  <a:off x="6457876" y="726022"/>
                  <a:ext cx="2401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81379E58-42E2-A2DE-C177-08A21FF7ACB3}"/>
                    </a:ext>
                  </a:extLst>
                </p14:cNvPr>
                <p14:cNvContentPartPr/>
                <p14:nvPr/>
              </p14:nvContentPartPr>
              <p14:xfrm>
                <a:off x="6980236" y="717022"/>
                <a:ext cx="264960" cy="123480"/>
              </p14:xfrm>
            </p:contentPart>
          </mc:Choice>
          <mc:Fallback xmlns="">
            <p:pic>
              <p:nvPicPr>
                <p:cNvPr id="107" name="Freihand 106">
                  <a:extLst>
                    <a:ext uri="{FF2B5EF4-FFF2-40B4-BE49-F238E27FC236}">
                      <a16:creationId xmlns:a16="http://schemas.microsoft.com/office/drawing/2014/main" id="{81379E58-42E2-A2DE-C177-08A21FF7ACB3}"/>
                    </a:ext>
                  </a:extLst>
                </p:cNvPr>
                <p:cNvPicPr/>
                <p:nvPr/>
              </p:nvPicPr>
              <p:blipFill>
                <a:blip r:embed="rId106"/>
                <a:stretch>
                  <a:fillRect/>
                </a:stretch>
              </p:blipFill>
              <p:spPr>
                <a:xfrm>
                  <a:off x="6975916" y="712702"/>
                  <a:ext cx="273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C53E5905-8663-80F7-115F-9EA3913D3320}"/>
                    </a:ext>
                  </a:extLst>
                </p14:cNvPr>
                <p14:cNvContentPartPr/>
                <p14:nvPr/>
              </p14:nvContentPartPr>
              <p14:xfrm>
                <a:off x="7258516" y="610102"/>
                <a:ext cx="177840" cy="241920"/>
              </p14:xfrm>
            </p:contentPart>
          </mc:Choice>
          <mc:Fallback xmlns="">
            <p:pic>
              <p:nvPicPr>
                <p:cNvPr id="108" name="Freihand 107">
                  <a:extLst>
                    <a:ext uri="{FF2B5EF4-FFF2-40B4-BE49-F238E27FC236}">
                      <a16:creationId xmlns:a16="http://schemas.microsoft.com/office/drawing/2014/main" id="{C53E5905-8663-80F7-115F-9EA3913D3320}"/>
                    </a:ext>
                  </a:extLst>
                </p:cNvPr>
                <p:cNvPicPr/>
                <p:nvPr/>
              </p:nvPicPr>
              <p:blipFill>
                <a:blip r:embed="rId108"/>
                <a:stretch>
                  <a:fillRect/>
                </a:stretch>
              </p:blipFill>
              <p:spPr>
                <a:xfrm>
                  <a:off x="7254196" y="605782"/>
                  <a:ext cx="186480" cy="250560"/>
                </a:xfrm>
                <a:prstGeom prst="rect">
                  <a:avLst/>
                </a:prstGeom>
              </p:spPr>
            </p:pic>
          </mc:Fallback>
        </mc:AlternateContent>
      </p:grpSp>
      <p:grpSp>
        <p:nvGrpSpPr>
          <p:cNvPr id="114" name="Gruppieren 113">
            <a:extLst>
              <a:ext uri="{FF2B5EF4-FFF2-40B4-BE49-F238E27FC236}">
                <a16:creationId xmlns:a16="http://schemas.microsoft.com/office/drawing/2014/main" id="{D9452ECA-292F-2352-8B3C-ABF045E23AD5}"/>
              </a:ext>
            </a:extLst>
          </p:cNvPr>
          <p:cNvGrpSpPr/>
          <p:nvPr/>
        </p:nvGrpSpPr>
        <p:grpSpPr>
          <a:xfrm>
            <a:off x="583036" y="1404622"/>
            <a:ext cx="677520" cy="273960"/>
            <a:chOff x="583036" y="1404622"/>
            <a:chExt cx="677520" cy="273960"/>
          </a:xfrm>
        </p:grpSpPr>
        <mc:AlternateContent xmlns:mc="http://schemas.openxmlformats.org/markup-compatibility/2006" xmlns:p14="http://schemas.microsoft.com/office/powerpoint/2010/main">
          <mc:Choice Requires="p14">
            <p:contentPart p14:bwMode="auto" r:id="rId109">
              <p14:nvContentPartPr>
                <p14:cNvPr id="111" name="Freihand 110">
                  <a:extLst>
                    <a:ext uri="{FF2B5EF4-FFF2-40B4-BE49-F238E27FC236}">
                      <a16:creationId xmlns:a16="http://schemas.microsoft.com/office/drawing/2014/main" id="{9BD3E579-F3DF-67C9-4CCB-D1D15BB4CC78}"/>
                    </a:ext>
                  </a:extLst>
                </p14:cNvPr>
                <p14:cNvContentPartPr/>
                <p14:nvPr/>
              </p14:nvContentPartPr>
              <p14:xfrm>
                <a:off x="583036" y="1489582"/>
                <a:ext cx="395640" cy="39960"/>
              </p14:xfrm>
            </p:contentPart>
          </mc:Choice>
          <mc:Fallback xmlns="">
            <p:pic>
              <p:nvPicPr>
                <p:cNvPr id="111" name="Freihand 110">
                  <a:extLst>
                    <a:ext uri="{FF2B5EF4-FFF2-40B4-BE49-F238E27FC236}">
                      <a16:creationId xmlns:a16="http://schemas.microsoft.com/office/drawing/2014/main" id="{9BD3E579-F3DF-67C9-4CCB-D1D15BB4CC78}"/>
                    </a:ext>
                  </a:extLst>
                </p:cNvPr>
                <p:cNvPicPr/>
                <p:nvPr/>
              </p:nvPicPr>
              <p:blipFill>
                <a:blip r:embed="rId110"/>
                <a:stretch>
                  <a:fillRect/>
                </a:stretch>
              </p:blipFill>
              <p:spPr>
                <a:xfrm>
                  <a:off x="578716" y="1485262"/>
                  <a:ext cx="404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2" name="Freihand 111">
                  <a:extLst>
                    <a:ext uri="{FF2B5EF4-FFF2-40B4-BE49-F238E27FC236}">
                      <a16:creationId xmlns:a16="http://schemas.microsoft.com/office/drawing/2014/main" id="{3C12D62B-02A2-617B-0FCF-43C5EEA6F754}"/>
                    </a:ext>
                  </a:extLst>
                </p14:cNvPr>
                <p14:cNvContentPartPr/>
                <p14:nvPr/>
              </p14:nvContentPartPr>
              <p14:xfrm>
                <a:off x="584836" y="1592902"/>
                <a:ext cx="353880" cy="36000"/>
              </p14:xfrm>
            </p:contentPart>
          </mc:Choice>
          <mc:Fallback xmlns="">
            <p:pic>
              <p:nvPicPr>
                <p:cNvPr id="112" name="Freihand 111">
                  <a:extLst>
                    <a:ext uri="{FF2B5EF4-FFF2-40B4-BE49-F238E27FC236}">
                      <a16:creationId xmlns:a16="http://schemas.microsoft.com/office/drawing/2014/main" id="{3C12D62B-02A2-617B-0FCF-43C5EEA6F754}"/>
                    </a:ext>
                  </a:extLst>
                </p:cNvPr>
                <p:cNvPicPr/>
                <p:nvPr/>
              </p:nvPicPr>
              <p:blipFill>
                <a:blip r:embed="rId112"/>
                <a:stretch>
                  <a:fillRect/>
                </a:stretch>
              </p:blipFill>
              <p:spPr>
                <a:xfrm>
                  <a:off x="580516" y="1588582"/>
                  <a:ext cx="362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3" name="Freihand 112">
                  <a:extLst>
                    <a:ext uri="{FF2B5EF4-FFF2-40B4-BE49-F238E27FC236}">
                      <a16:creationId xmlns:a16="http://schemas.microsoft.com/office/drawing/2014/main" id="{E360F28A-E07E-E12E-8BD7-552AFB8A4E01}"/>
                    </a:ext>
                  </a:extLst>
                </p14:cNvPr>
                <p14:cNvContentPartPr/>
                <p14:nvPr/>
              </p14:nvContentPartPr>
              <p14:xfrm>
                <a:off x="1018276" y="1404622"/>
                <a:ext cx="242280" cy="273960"/>
              </p14:xfrm>
            </p:contentPart>
          </mc:Choice>
          <mc:Fallback xmlns="">
            <p:pic>
              <p:nvPicPr>
                <p:cNvPr id="113" name="Freihand 112">
                  <a:extLst>
                    <a:ext uri="{FF2B5EF4-FFF2-40B4-BE49-F238E27FC236}">
                      <a16:creationId xmlns:a16="http://schemas.microsoft.com/office/drawing/2014/main" id="{E360F28A-E07E-E12E-8BD7-552AFB8A4E01}"/>
                    </a:ext>
                  </a:extLst>
                </p:cNvPr>
                <p:cNvPicPr/>
                <p:nvPr/>
              </p:nvPicPr>
              <p:blipFill>
                <a:blip r:embed="rId114"/>
                <a:stretch>
                  <a:fillRect/>
                </a:stretch>
              </p:blipFill>
              <p:spPr>
                <a:xfrm>
                  <a:off x="1013956" y="1400302"/>
                  <a:ext cx="250920" cy="282600"/>
                </a:xfrm>
                <a:prstGeom prst="rect">
                  <a:avLst/>
                </a:prstGeom>
              </p:spPr>
            </p:pic>
          </mc:Fallback>
        </mc:AlternateContent>
      </p:grpSp>
      <p:grpSp>
        <p:nvGrpSpPr>
          <p:cNvPr id="138" name="Gruppieren 137">
            <a:extLst>
              <a:ext uri="{FF2B5EF4-FFF2-40B4-BE49-F238E27FC236}">
                <a16:creationId xmlns:a16="http://schemas.microsoft.com/office/drawing/2014/main" id="{924E3DC0-2457-C635-91D0-D83A90D9058D}"/>
              </a:ext>
            </a:extLst>
          </p:cNvPr>
          <p:cNvGrpSpPr/>
          <p:nvPr/>
        </p:nvGrpSpPr>
        <p:grpSpPr>
          <a:xfrm>
            <a:off x="1615876" y="1352062"/>
            <a:ext cx="1892880" cy="552960"/>
            <a:chOff x="1615876" y="1352062"/>
            <a:chExt cx="1892880" cy="552960"/>
          </a:xfrm>
        </p:grpSpPr>
        <mc:AlternateContent xmlns:mc="http://schemas.openxmlformats.org/markup-compatibility/2006" xmlns:p14="http://schemas.microsoft.com/office/powerpoint/2010/main">
          <mc:Choice Requires="p14">
            <p:contentPart p14:bwMode="auto" r:id="rId115">
              <p14:nvContentPartPr>
                <p14:cNvPr id="115" name="Freihand 114">
                  <a:extLst>
                    <a:ext uri="{FF2B5EF4-FFF2-40B4-BE49-F238E27FC236}">
                      <a16:creationId xmlns:a16="http://schemas.microsoft.com/office/drawing/2014/main" id="{B241985A-CABA-8847-FDF5-1EED70B4D7E2}"/>
                    </a:ext>
                  </a:extLst>
                </p14:cNvPr>
                <p14:cNvContentPartPr/>
                <p14:nvPr/>
              </p14:nvContentPartPr>
              <p14:xfrm>
                <a:off x="1615876" y="1440982"/>
                <a:ext cx="325800" cy="165600"/>
              </p14:xfrm>
            </p:contentPart>
          </mc:Choice>
          <mc:Fallback xmlns="">
            <p:pic>
              <p:nvPicPr>
                <p:cNvPr id="115" name="Freihand 114">
                  <a:extLst>
                    <a:ext uri="{FF2B5EF4-FFF2-40B4-BE49-F238E27FC236}">
                      <a16:creationId xmlns:a16="http://schemas.microsoft.com/office/drawing/2014/main" id="{B241985A-CABA-8847-FDF5-1EED70B4D7E2}"/>
                    </a:ext>
                  </a:extLst>
                </p:cNvPr>
                <p:cNvPicPr/>
                <p:nvPr/>
              </p:nvPicPr>
              <p:blipFill>
                <a:blip r:embed="rId116"/>
                <a:stretch>
                  <a:fillRect/>
                </a:stretch>
              </p:blipFill>
              <p:spPr>
                <a:xfrm>
                  <a:off x="1611556" y="1436662"/>
                  <a:ext cx="334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6" name="Freihand 115">
                  <a:extLst>
                    <a:ext uri="{FF2B5EF4-FFF2-40B4-BE49-F238E27FC236}">
                      <a16:creationId xmlns:a16="http://schemas.microsoft.com/office/drawing/2014/main" id="{C4BA3F10-AADD-5BA8-1FA0-95EE707D09A7}"/>
                    </a:ext>
                  </a:extLst>
                </p14:cNvPr>
                <p14:cNvContentPartPr/>
                <p14:nvPr/>
              </p14:nvContentPartPr>
              <p14:xfrm>
                <a:off x="1917556" y="1387342"/>
                <a:ext cx="77400" cy="37080"/>
              </p14:xfrm>
            </p:contentPart>
          </mc:Choice>
          <mc:Fallback xmlns="">
            <p:pic>
              <p:nvPicPr>
                <p:cNvPr id="116" name="Freihand 115">
                  <a:extLst>
                    <a:ext uri="{FF2B5EF4-FFF2-40B4-BE49-F238E27FC236}">
                      <a16:creationId xmlns:a16="http://schemas.microsoft.com/office/drawing/2014/main" id="{C4BA3F10-AADD-5BA8-1FA0-95EE707D09A7}"/>
                    </a:ext>
                  </a:extLst>
                </p:cNvPr>
                <p:cNvPicPr/>
                <p:nvPr/>
              </p:nvPicPr>
              <p:blipFill>
                <a:blip r:embed="rId118"/>
                <a:stretch>
                  <a:fillRect/>
                </a:stretch>
              </p:blipFill>
              <p:spPr>
                <a:xfrm>
                  <a:off x="1913236" y="1383022"/>
                  <a:ext cx="86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7" name="Freihand 116">
                  <a:extLst>
                    <a:ext uri="{FF2B5EF4-FFF2-40B4-BE49-F238E27FC236}">
                      <a16:creationId xmlns:a16="http://schemas.microsoft.com/office/drawing/2014/main" id="{DEEF469A-AAC3-E91E-2D5F-F7DA7435AE68}"/>
                    </a:ext>
                  </a:extLst>
                </p14:cNvPr>
                <p14:cNvContentPartPr/>
                <p14:nvPr/>
              </p14:nvContentPartPr>
              <p14:xfrm>
                <a:off x="2016916" y="1435942"/>
                <a:ext cx="132840" cy="176040"/>
              </p14:xfrm>
            </p:contentPart>
          </mc:Choice>
          <mc:Fallback xmlns="">
            <p:pic>
              <p:nvPicPr>
                <p:cNvPr id="117" name="Freihand 116">
                  <a:extLst>
                    <a:ext uri="{FF2B5EF4-FFF2-40B4-BE49-F238E27FC236}">
                      <a16:creationId xmlns:a16="http://schemas.microsoft.com/office/drawing/2014/main" id="{DEEF469A-AAC3-E91E-2D5F-F7DA7435AE68}"/>
                    </a:ext>
                  </a:extLst>
                </p:cNvPr>
                <p:cNvPicPr/>
                <p:nvPr/>
              </p:nvPicPr>
              <p:blipFill>
                <a:blip r:embed="rId120"/>
                <a:stretch>
                  <a:fillRect/>
                </a:stretch>
              </p:blipFill>
              <p:spPr>
                <a:xfrm>
                  <a:off x="2012596" y="1431622"/>
                  <a:ext cx="141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8" name="Freihand 117">
                  <a:extLst>
                    <a:ext uri="{FF2B5EF4-FFF2-40B4-BE49-F238E27FC236}">
                      <a16:creationId xmlns:a16="http://schemas.microsoft.com/office/drawing/2014/main" id="{A66FEFBD-7DD4-0AD8-D9D2-3B10129AB7C8}"/>
                    </a:ext>
                  </a:extLst>
                </p14:cNvPr>
                <p14:cNvContentPartPr/>
                <p14:nvPr/>
              </p14:nvContentPartPr>
              <p14:xfrm>
                <a:off x="2296996" y="1453222"/>
                <a:ext cx="313200" cy="451800"/>
              </p14:xfrm>
            </p:contentPart>
          </mc:Choice>
          <mc:Fallback xmlns="">
            <p:pic>
              <p:nvPicPr>
                <p:cNvPr id="118" name="Freihand 117">
                  <a:extLst>
                    <a:ext uri="{FF2B5EF4-FFF2-40B4-BE49-F238E27FC236}">
                      <a16:creationId xmlns:a16="http://schemas.microsoft.com/office/drawing/2014/main" id="{A66FEFBD-7DD4-0AD8-D9D2-3B10129AB7C8}"/>
                    </a:ext>
                  </a:extLst>
                </p:cNvPr>
                <p:cNvPicPr/>
                <p:nvPr/>
              </p:nvPicPr>
              <p:blipFill>
                <a:blip r:embed="rId122"/>
                <a:stretch>
                  <a:fillRect/>
                </a:stretch>
              </p:blipFill>
              <p:spPr>
                <a:xfrm>
                  <a:off x="2292676" y="1448902"/>
                  <a:ext cx="32184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 name="Freihand 118">
                  <a:extLst>
                    <a:ext uri="{FF2B5EF4-FFF2-40B4-BE49-F238E27FC236}">
                      <a16:creationId xmlns:a16="http://schemas.microsoft.com/office/drawing/2014/main" id="{A1EB5D9D-3FD1-56D6-2FB8-2DC1736ECAB9}"/>
                    </a:ext>
                  </a:extLst>
                </p14:cNvPr>
                <p14:cNvContentPartPr/>
                <p14:nvPr/>
              </p14:nvContentPartPr>
              <p14:xfrm>
                <a:off x="2619196" y="1449262"/>
                <a:ext cx="155160" cy="171000"/>
              </p14:xfrm>
            </p:contentPart>
          </mc:Choice>
          <mc:Fallback xmlns="">
            <p:pic>
              <p:nvPicPr>
                <p:cNvPr id="119" name="Freihand 118">
                  <a:extLst>
                    <a:ext uri="{FF2B5EF4-FFF2-40B4-BE49-F238E27FC236}">
                      <a16:creationId xmlns:a16="http://schemas.microsoft.com/office/drawing/2014/main" id="{A1EB5D9D-3FD1-56D6-2FB8-2DC1736ECAB9}"/>
                    </a:ext>
                  </a:extLst>
                </p:cNvPr>
                <p:cNvPicPr/>
                <p:nvPr/>
              </p:nvPicPr>
              <p:blipFill>
                <a:blip r:embed="rId124"/>
                <a:stretch>
                  <a:fillRect/>
                </a:stretch>
              </p:blipFill>
              <p:spPr>
                <a:xfrm>
                  <a:off x="2614876" y="1444942"/>
                  <a:ext cx="163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0" name="Freihand 119">
                  <a:extLst>
                    <a:ext uri="{FF2B5EF4-FFF2-40B4-BE49-F238E27FC236}">
                      <a16:creationId xmlns:a16="http://schemas.microsoft.com/office/drawing/2014/main" id="{88AFCCCA-A5F7-376D-A1AF-9AD1CE3178B0}"/>
                    </a:ext>
                  </a:extLst>
                </p14:cNvPr>
                <p14:cNvContentPartPr/>
                <p14:nvPr/>
              </p14:nvContentPartPr>
              <p14:xfrm>
                <a:off x="2788396" y="1461502"/>
                <a:ext cx="469800" cy="148320"/>
              </p14:xfrm>
            </p:contentPart>
          </mc:Choice>
          <mc:Fallback xmlns="">
            <p:pic>
              <p:nvPicPr>
                <p:cNvPr id="120" name="Freihand 119">
                  <a:extLst>
                    <a:ext uri="{FF2B5EF4-FFF2-40B4-BE49-F238E27FC236}">
                      <a16:creationId xmlns:a16="http://schemas.microsoft.com/office/drawing/2014/main" id="{88AFCCCA-A5F7-376D-A1AF-9AD1CE3178B0}"/>
                    </a:ext>
                  </a:extLst>
                </p:cNvPr>
                <p:cNvPicPr/>
                <p:nvPr/>
              </p:nvPicPr>
              <p:blipFill>
                <a:blip r:embed="rId126"/>
                <a:stretch>
                  <a:fillRect/>
                </a:stretch>
              </p:blipFill>
              <p:spPr>
                <a:xfrm>
                  <a:off x="2784076" y="1457182"/>
                  <a:ext cx="478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1" name="Freihand 120">
                  <a:extLst>
                    <a:ext uri="{FF2B5EF4-FFF2-40B4-BE49-F238E27FC236}">
                      <a16:creationId xmlns:a16="http://schemas.microsoft.com/office/drawing/2014/main" id="{2C932998-E0FA-E843-1D54-CF26C8E8B8FB}"/>
                    </a:ext>
                  </a:extLst>
                </p14:cNvPr>
                <p14:cNvContentPartPr/>
                <p14:nvPr/>
              </p14:nvContentPartPr>
              <p14:xfrm>
                <a:off x="3321916" y="1352062"/>
                <a:ext cx="186840" cy="267840"/>
              </p14:xfrm>
            </p:contentPart>
          </mc:Choice>
          <mc:Fallback xmlns="">
            <p:pic>
              <p:nvPicPr>
                <p:cNvPr id="121" name="Freihand 120">
                  <a:extLst>
                    <a:ext uri="{FF2B5EF4-FFF2-40B4-BE49-F238E27FC236}">
                      <a16:creationId xmlns:a16="http://schemas.microsoft.com/office/drawing/2014/main" id="{2C932998-E0FA-E843-1D54-CF26C8E8B8FB}"/>
                    </a:ext>
                  </a:extLst>
                </p:cNvPr>
                <p:cNvPicPr/>
                <p:nvPr/>
              </p:nvPicPr>
              <p:blipFill>
                <a:blip r:embed="rId128"/>
                <a:stretch>
                  <a:fillRect/>
                </a:stretch>
              </p:blipFill>
              <p:spPr>
                <a:xfrm>
                  <a:off x="3317596" y="1347742"/>
                  <a:ext cx="195480" cy="276480"/>
                </a:xfrm>
                <a:prstGeom prst="rect">
                  <a:avLst/>
                </a:prstGeom>
              </p:spPr>
            </p:pic>
          </mc:Fallback>
        </mc:AlternateContent>
      </p:grpSp>
      <p:grpSp>
        <p:nvGrpSpPr>
          <p:cNvPr id="137" name="Gruppieren 136">
            <a:extLst>
              <a:ext uri="{FF2B5EF4-FFF2-40B4-BE49-F238E27FC236}">
                <a16:creationId xmlns:a16="http://schemas.microsoft.com/office/drawing/2014/main" id="{754C9C7E-7373-6E45-2808-1EDBE9AB0BA6}"/>
              </a:ext>
            </a:extLst>
          </p:cNvPr>
          <p:cNvGrpSpPr/>
          <p:nvPr/>
        </p:nvGrpSpPr>
        <p:grpSpPr>
          <a:xfrm>
            <a:off x="3796396" y="1289422"/>
            <a:ext cx="484920" cy="323640"/>
            <a:chOff x="3796396" y="1289422"/>
            <a:chExt cx="484920" cy="323640"/>
          </a:xfrm>
        </p:grpSpPr>
        <mc:AlternateContent xmlns:mc="http://schemas.openxmlformats.org/markup-compatibility/2006" xmlns:p14="http://schemas.microsoft.com/office/powerpoint/2010/main">
          <mc:Choice Requires="p14">
            <p:contentPart p14:bwMode="auto" r:id="rId129">
              <p14:nvContentPartPr>
                <p14:cNvPr id="122" name="Freihand 121">
                  <a:extLst>
                    <a:ext uri="{FF2B5EF4-FFF2-40B4-BE49-F238E27FC236}">
                      <a16:creationId xmlns:a16="http://schemas.microsoft.com/office/drawing/2014/main" id="{747043C0-4959-04B2-138D-5A615FAB8C20}"/>
                    </a:ext>
                  </a:extLst>
                </p14:cNvPr>
                <p14:cNvContentPartPr/>
                <p14:nvPr/>
              </p14:nvContentPartPr>
              <p14:xfrm>
                <a:off x="3796396" y="1448902"/>
                <a:ext cx="8640" cy="120600"/>
              </p14:xfrm>
            </p:contentPart>
          </mc:Choice>
          <mc:Fallback xmlns="">
            <p:pic>
              <p:nvPicPr>
                <p:cNvPr id="122" name="Freihand 121">
                  <a:extLst>
                    <a:ext uri="{FF2B5EF4-FFF2-40B4-BE49-F238E27FC236}">
                      <a16:creationId xmlns:a16="http://schemas.microsoft.com/office/drawing/2014/main" id="{747043C0-4959-04B2-138D-5A615FAB8C20}"/>
                    </a:ext>
                  </a:extLst>
                </p:cNvPr>
                <p:cNvPicPr/>
                <p:nvPr/>
              </p:nvPicPr>
              <p:blipFill>
                <a:blip r:embed="rId130"/>
                <a:stretch>
                  <a:fillRect/>
                </a:stretch>
              </p:blipFill>
              <p:spPr>
                <a:xfrm>
                  <a:off x="3792076" y="1444582"/>
                  <a:ext cx="17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3" name="Freihand 122">
                  <a:extLst>
                    <a:ext uri="{FF2B5EF4-FFF2-40B4-BE49-F238E27FC236}">
                      <a16:creationId xmlns:a16="http://schemas.microsoft.com/office/drawing/2014/main" id="{FFCFC430-A94C-C31C-0A68-78E8CE846064}"/>
                    </a:ext>
                  </a:extLst>
                </p14:cNvPr>
                <p14:cNvContentPartPr/>
                <p14:nvPr/>
              </p14:nvContentPartPr>
              <p14:xfrm>
                <a:off x="3848956" y="1308142"/>
                <a:ext cx="58320" cy="50040"/>
              </p14:xfrm>
            </p:contentPart>
          </mc:Choice>
          <mc:Fallback xmlns="">
            <p:pic>
              <p:nvPicPr>
                <p:cNvPr id="123" name="Freihand 122">
                  <a:extLst>
                    <a:ext uri="{FF2B5EF4-FFF2-40B4-BE49-F238E27FC236}">
                      <a16:creationId xmlns:a16="http://schemas.microsoft.com/office/drawing/2014/main" id="{FFCFC430-A94C-C31C-0A68-78E8CE846064}"/>
                    </a:ext>
                  </a:extLst>
                </p:cNvPr>
                <p:cNvPicPr/>
                <p:nvPr/>
              </p:nvPicPr>
              <p:blipFill>
                <a:blip r:embed="rId132"/>
                <a:stretch>
                  <a:fillRect/>
                </a:stretch>
              </p:blipFill>
              <p:spPr>
                <a:xfrm>
                  <a:off x="3844636" y="1303822"/>
                  <a:ext cx="66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4" name="Freihand 123">
                  <a:extLst>
                    <a:ext uri="{FF2B5EF4-FFF2-40B4-BE49-F238E27FC236}">
                      <a16:creationId xmlns:a16="http://schemas.microsoft.com/office/drawing/2014/main" id="{8A15A603-7084-E2D3-885D-A679F8F314F3}"/>
                    </a:ext>
                  </a:extLst>
                </p14:cNvPr>
                <p14:cNvContentPartPr/>
                <p14:nvPr/>
              </p14:nvContentPartPr>
              <p14:xfrm>
                <a:off x="3905836" y="1289422"/>
                <a:ext cx="292320" cy="323640"/>
              </p14:xfrm>
            </p:contentPart>
          </mc:Choice>
          <mc:Fallback xmlns="">
            <p:pic>
              <p:nvPicPr>
                <p:cNvPr id="124" name="Freihand 123">
                  <a:extLst>
                    <a:ext uri="{FF2B5EF4-FFF2-40B4-BE49-F238E27FC236}">
                      <a16:creationId xmlns:a16="http://schemas.microsoft.com/office/drawing/2014/main" id="{8A15A603-7084-E2D3-885D-A679F8F314F3}"/>
                    </a:ext>
                  </a:extLst>
                </p:cNvPr>
                <p:cNvPicPr/>
                <p:nvPr/>
              </p:nvPicPr>
              <p:blipFill>
                <a:blip r:embed="rId134"/>
                <a:stretch>
                  <a:fillRect/>
                </a:stretch>
              </p:blipFill>
              <p:spPr>
                <a:xfrm>
                  <a:off x="3901516" y="1285102"/>
                  <a:ext cx="3009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5" name="Freihand 124">
                  <a:extLst>
                    <a:ext uri="{FF2B5EF4-FFF2-40B4-BE49-F238E27FC236}">
                      <a16:creationId xmlns:a16="http://schemas.microsoft.com/office/drawing/2014/main" id="{BD99C5DB-2EBB-0E67-F2CB-FF9C48B5B798}"/>
                    </a:ext>
                  </a:extLst>
                </p14:cNvPr>
                <p14:cNvContentPartPr/>
                <p14:nvPr/>
              </p14:nvContentPartPr>
              <p14:xfrm>
                <a:off x="4095556" y="1425142"/>
                <a:ext cx="185760" cy="11880"/>
              </p14:xfrm>
            </p:contentPart>
          </mc:Choice>
          <mc:Fallback xmlns="">
            <p:pic>
              <p:nvPicPr>
                <p:cNvPr id="125" name="Freihand 124">
                  <a:extLst>
                    <a:ext uri="{FF2B5EF4-FFF2-40B4-BE49-F238E27FC236}">
                      <a16:creationId xmlns:a16="http://schemas.microsoft.com/office/drawing/2014/main" id="{BD99C5DB-2EBB-0E67-F2CB-FF9C48B5B798}"/>
                    </a:ext>
                  </a:extLst>
                </p:cNvPr>
                <p:cNvPicPr/>
                <p:nvPr/>
              </p:nvPicPr>
              <p:blipFill>
                <a:blip r:embed="rId136"/>
                <a:stretch>
                  <a:fillRect/>
                </a:stretch>
              </p:blipFill>
              <p:spPr>
                <a:xfrm>
                  <a:off x="4091236" y="1420822"/>
                  <a:ext cx="194400" cy="2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126" name="Freihand 125">
                <a:extLst>
                  <a:ext uri="{FF2B5EF4-FFF2-40B4-BE49-F238E27FC236}">
                    <a16:creationId xmlns:a16="http://schemas.microsoft.com/office/drawing/2014/main" id="{27EB10B3-D753-8CDC-9F69-53B6F8ED337B}"/>
                  </a:ext>
                </a:extLst>
              </p14:cNvPr>
              <p14:cNvContentPartPr/>
              <p14:nvPr/>
            </p14:nvContentPartPr>
            <p14:xfrm>
              <a:off x="4667236" y="1315702"/>
              <a:ext cx="446760" cy="194040"/>
            </p14:xfrm>
          </p:contentPart>
        </mc:Choice>
        <mc:Fallback xmlns="">
          <p:pic>
            <p:nvPicPr>
              <p:cNvPr id="126" name="Freihand 125">
                <a:extLst>
                  <a:ext uri="{FF2B5EF4-FFF2-40B4-BE49-F238E27FC236}">
                    <a16:creationId xmlns:a16="http://schemas.microsoft.com/office/drawing/2014/main" id="{27EB10B3-D753-8CDC-9F69-53B6F8ED337B}"/>
                  </a:ext>
                </a:extLst>
              </p:cNvPr>
              <p:cNvPicPr/>
              <p:nvPr/>
            </p:nvPicPr>
            <p:blipFill>
              <a:blip r:embed="rId138"/>
              <a:stretch>
                <a:fillRect/>
              </a:stretch>
            </p:blipFill>
            <p:spPr>
              <a:xfrm>
                <a:off x="4662916" y="1311382"/>
                <a:ext cx="455400" cy="202680"/>
              </a:xfrm>
              <a:prstGeom prst="rect">
                <a:avLst/>
              </a:prstGeom>
            </p:spPr>
          </p:pic>
        </mc:Fallback>
      </mc:AlternateContent>
      <p:grpSp>
        <p:nvGrpSpPr>
          <p:cNvPr id="136" name="Gruppieren 135">
            <a:extLst>
              <a:ext uri="{FF2B5EF4-FFF2-40B4-BE49-F238E27FC236}">
                <a16:creationId xmlns:a16="http://schemas.microsoft.com/office/drawing/2014/main" id="{0AC1D15C-54EF-901B-3849-D18AB5B4B1F4}"/>
              </a:ext>
            </a:extLst>
          </p:cNvPr>
          <p:cNvGrpSpPr/>
          <p:nvPr/>
        </p:nvGrpSpPr>
        <p:grpSpPr>
          <a:xfrm>
            <a:off x="5537716" y="1274302"/>
            <a:ext cx="1428480" cy="412200"/>
            <a:chOff x="5537716" y="1274302"/>
            <a:chExt cx="1428480" cy="412200"/>
          </a:xfrm>
        </p:grpSpPr>
        <mc:AlternateContent xmlns:mc="http://schemas.openxmlformats.org/markup-compatibility/2006" xmlns:p14="http://schemas.microsoft.com/office/powerpoint/2010/main">
          <mc:Choice Requires="p14">
            <p:contentPart p14:bwMode="auto" r:id="rId139">
              <p14:nvContentPartPr>
                <p14:cNvPr id="127" name="Freihand 126">
                  <a:extLst>
                    <a:ext uri="{FF2B5EF4-FFF2-40B4-BE49-F238E27FC236}">
                      <a16:creationId xmlns:a16="http://schemas.microsoft.com/office/drawing/2014/main" id="{25D3B3C6-A27A-E6A6-BD6F-5D4229D3E505}"/>
                    </a:ext>
                  </a:extLst>
                </p14:cNvPr>
                <p14:cNvContentPartPr/>
                <p14:nvPr/>
              </p14:nvContentPartPr>
              <p14:xfrm>
                <a:off x="5539156" y="1309942"/>
                <a:ext cx="56880" cy="220680"/>
              </p14:xfrm>
            </p:contentPart>
          </mc:Choice>
          <mc:Fallback xmlns="">
            <p:pic>
              <p:nvPicPr>
                <p:cNvPr id="127" name="Freihand 126">
                  <a:extLst>
                    <a:ext uri="{FF2B5EF4-FFF2-40B4-BE49-F238E27FC236}">
                      <a16:creationId xmlns:a16="http://schemas.microsoft.com/office/drawing/2014/main" id="{25D3B3C6-A27A-E6A6-BD6F-5D4229D3E505}"/>
                    </a:ext>
                  </a:extLst>
                </p:cNvPr>
                <p:cNvPicPr/>
                <p:nvPr/>
              </p:nvPicPr>
              <p:blipFill>
                <a:blip r:embed="rId140"/>
                <a:stretch>
                  <a:fillRect/>
                </a:stretch>
              </p:blipFill>
              <p:spPr>
                <a:xfrm>
                  <a:off x="5534836" y="1305622"/>
                  <a:ext cx="65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8" name="Freihand 127">
                  <a:extLst>
                    <a:ext uri="{FF2B5EF4-FFF2-40B4-BE49-F238E27FC236}">
                      <a16:creationId xmlns:a16="http://schemas.microsoft.com/office/drawing/2014/main" id="{07E29339-612E-AA27-B20F-3D13926CE7CF}"/>
                    </a:ext>
                  </a:extLst>
                </p14:cNvPr>
                <p14:cNvContentPartPr/>
                <p14:nvPr/>
              </p14:nvContentPartPr>
              <p14:xfrm>
                <a:off x="5592436" y="1274302"/>
                <a:ext cx="231480" cy="153000"/>
              </p14:xfrm>
            </p:contentPart>
          </mc:Choice>
          <mc:Fallback xmlns="">
            <p:pic>
              <p:nvPicPr>
                <p:cNvPr id="128" name="Freihand 127">
                  <a:extLst>
                    <a:ext uri="{FF2B5EF4-FFF2-40B4-BE49-F238E27FC236}">
                      <a16:creationId xmlns:a16="http://schemas.microsoft.com/office/drawing/2014/main" id="{07E29339-612E-AA27-B20F-3D13926CE7CF}"/>
                    </a:ext>
                  </a:extLst>
                </p:cNvPr>
                <p:cNvPicPr/>
                <p:nvPr/>
              </p:nvPicPr>
              <p:blipFill>
                <a:blip r:embed="rId142"/>
                <a:stretch>
                  <a:fillRect/>
                </a:stretch>
              </p:blipFill>
              <p:spPr>
                <a:xfrm>
                  <a:off x="5588116" y="1269982"/>
                  <a:ext cx="240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9" name="Freihand 128">
                  <a:extLst>
                    <a:ext uri="{FF2B5EF4-FFF2-40B4-BE49-F238E27FC236}">
                      <a16:creationId xmlns:a16="http://schemas.microsoft.com/office/drawing/2014/main" id="{2F8152FB-354B-EAB6-C4B8-3E9B25C61625}"/>
                    </a:ext>
                  </a:extLst>
                </p14:cNvPr>
                <p14:cNvContentPartPr/>
                <p14:nvPr/>
              </p14:nvContentPartPr>
              <p14:xfrm>
                <a:off x="5537716" y="1507582"/>
                <a:ext cx="205200" cy="81720"/>
              </p14:xfrm>
            </p:contentPart>
          </mc:Choice>
          <mc:Fallback xmlns="">
            <p:pic>
              <p:nvPicPr>
                <p:cNvPr id="129" name="Freihand 128">
                  <a:extLst>
                    <a:ext uri="{FF2B5EF4-FFF2-40B4-BE49-F238E27FC236}">
                      <a16:creationId xmlns:a16="http://schemas.microsoft.com/office/drawing/2014/main" id="{2F8152FB-354B-EAB6-C4B8-3E9B25C61625}"/>
                    </a:ext>
                  </a:extLst>
                </p:cNvPr>
                <p:cNvPicPr/>
                <p:nvPr/>
              </p:nvPicPr>
              <p:blipFill>
                <a:blip r:embed="rId144"/>
                <a:stretch>
                  <a:fillRect/>
                </a:stretch>
              </p:blipFill>
              <p:spPr>
                <a:xfrm>
                  <a:off x="5533396" y="1503262"/>
                  <a:ext cx="213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0" name="Freihand 129">
                  <a:extLst>
                    <a:ext uri="{FF2B5EF4-FFF2-40B4-BE49-F238E27FC236}">
                      <a16:creationId xmlns:a16="http://schemas.microsoft.com/office/drawing/2014/main" id="{900648D1-6295-2071-21B6-E0C3F39DD2B0}"/>
                    </a:ext>
                  </a:extLst>
                </p14:cNvPr>
                <p14:cNvContentPartPr/>
                <p14:nvPr/>
              </p14:nvContentPartPr>
              <p14:xfrm>
                <a:off x="5806276" y="1408942"/>
                <a:ext cx="243360" cy="114120"/>
              </p14:xfrm>
            </p:contentPart>
          </mc:Choice>
          <mc:Fallback xmlns="">
            <p:pic>
              <p:nvPicPr>
                <p:cNvPr id="130" name="Freihand 129">
                  <a:extLst>
                    <a:ext uri="{FF2B5EF4-FFF2-40B4-BE49-F238E27FC236}">
                      <a16:creationId xmlns:a16="http://schemas.microsoft.com/office/drawing/2014/main" id="{900648D1-6295-2071-21B6-E0C3F39DD2B0}"/>
                    </a:ext>
                  </a:extLst>
                </p:cNvPr>
                <p:cNvPicPr/>
                <p:nvPr/>
              </p:nvPicPr>
              <p:blipFill>
                <a:blip r:embed="rId146"/>
                <a:stretch>
                  <a:fillRect/>
                </a:stretch>
              </p:blipFill>
              <p:spPr>
                <a:xfrm>
                  <a:off x="5801956" y="1404622"/>
                  <a:ext cx="252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1" name="Freihand 130">
                  <a:extLst>
                    <a:ext uri="{FF2B5EF4-FFF2-40B4-BE49-F238E27FC236}">
                      <a16:creationId xmlns:a16="http://schemas.microsoft.com/office/drawing/2014/main" id="{52324645-3CBD-FA3A-8239-7F40B600D12E}"/>
                    </a:ext>
                  </a:extLst>
                </p14:cNvPr>
                <p14:cNvContentPartPr/>
                <p14:nvPr/>
              </p14:nvContentPartPr>
              <p14:xfrm>
                <a:off x="6034876" y="1371502"/>
                <a:ext cx="259560" cy="315000"/>
              </p14:xfrm>
            </p:contentPart>
          </mc:Choice>
          <mc:Fallback xmlns="">
            <p:pic>
              <p:nvPicPr>
                <p:cNvPr id="131" name="Freihand 130">
                  <a:extLst>
                    <a:ext uri="{FF2B5EF4-FFF2-40B4-BE49-F238E27FC236}">
                      <a16:creationId xmlns:a16="http://schemas.microsoft.com/office/drawing/2014/main" id="{52324645-3CBD-FA3A-8239-7F40B600D12E}"/>
                    </a:ext>
                  </a:extLst>
                </p:cNvPr>
                <p:cNvPicPr/>
                <p:nvPr/>
              </p:nvPicPr>
              <p:blipFill>
                <a:blip r:embed="rId148"/>
                <a:stretch>
                  <a:fillRect/>
                </a:stretch>
              </p:blipFill>
              <p:spPr>
                <a:xfrm>
                  <a:off x="6030556" y="1367182"/>
                  <a:ext cx="2682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2" name="Freihand 131">
                  <a:extLst>
                    <a:ext uri="{FF2B5EF4-FFF2-40B4-BE49-F238E27FC236}">
                      <a16:creationId xmlns:a16="http://schemas.microsoft.com/office/drawing/2014/main" id="{A0408BC3-010C-3856-246E-23E04CC4890F}"/>
                    </a:ext>
                  </a:extLst>
                </p14:cNvPr>
                <p14:cNvContentPartPr/>
                <p14:nvPr/>
              </p14:nvContentPartPr>
              <p14:xfrm>
                <a:off x="6319276" y="1291942"/>
                <a:ext cx="149400" cy="267120"/>
              </p14:xfrm>
            </p:contentPart>
          </mc:Choice>
          <mc:Fallback xmlns="">
            <p:pic>
              <p:nvPicPr>
                <p:cNvPr id="132" name="Freihand 131">
                  <a:extLst>
                    <a:ext uri="{FF2B5EF4-FFF2-40B4-BE49-F238E27FC236}">
                      <a16:creationId xmlns:a16="http://schemas.microsoft.com/office/drawing/2014/main" id="{A0408BC3-010C-3856-246E-23E04CC4890F}"/>
                    </a:ext>
                  </a:extLst>
                </p:cNvPr>
                <p:cNvPicPr/>
                <p:nvPr/>
              </p:nvPicPr>
              <p:blipFill>
                <a:blip r:embed="rId150"/>
                <a:stretch>
                  <a:fillRect/>
                </a:stretch>
              </p:blipFill>
              <p:spPr>
                <a:xfrm>
                  <a:off x="6314956" y="1287622"/>
                  <a:ext cx="158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3" name="Freihand 132">
                  <a:extLst>
                    <a:ext uri="{FF2B5EF4-FFF2-40B4-BE49-F238E27FC236}">
                      <a16:creationId xmlns:a16="http://schemas.microsoft.com/office/drawing/2014/main" id="{80AE7CD8-A028-988B-8000-BC6C88BBF455}"/>
                    </a:ext>
                  </a:extLst>
                </p14:cNvPr>
                <p14:cNvContentPartPr/>
                <p14:nvPr/>
              </p14:nvContentPartPr>
              <p14:xfrm>
                <a:off x="6518356" y="1427302"/>
                <a:ext cx="273960" cy="95040"/>
              </p14:xfrm>
            </p:contentPart>
          </mc:Choice>
          <mc:Fallback xmlns="">
            <p:pic>
              <p:nvPicPr>
                <p:cNvPr id="133" name="Freihand 132">
                  <a:extLst>
                    <a:ext uri="{FF2B5EF4-FFF2-40B4-BE49-F238E27FC236}">
                      <a16:creationId xmlns:a16="http://schemas.microsoft.com/office/drawing/2014/main" id="{80AE7CD8-A028-988B-8000-BC6C88BBF455}"/>
                    </a:ext>
                  </a:extLst>
                </p:cNvPr>
                <p:cNvPicPr/>
                <p:nvPr/>
              </p:nvPicPr>
              <p:blipFill>
                <a:blip r:embed="rId152"/>
                <a:stretch>
                  <a:fillRect/>
                </a:stretch>
              </p:blipFill>
              <p:spPr>
                <a:xfrm>
                  <a:off x="6514036" y="1422982"/>
                  <a:ext cx="282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4" name="Freihand 133">
                  <a:extLst>
                    <a:ext uri="{FF2B5EF4-FFF2-40B4-BE49-F238E27FC236}">
                      <a16:creationId xmlns:a16="http://schemas.microsoft.com/office/drawing/2014/main" id="{8A8ACF5C-CD61-7782-E8BA-5923F8A63D3D}"/>
                    </a:ext>
                  </a:extLst>
                </p14:cNvPr>
                <p14:cNvContentPartPr/>
                <p14:nvPr/>
              </p14:nvContentPartPr>
              <p14:xfrm>
                <a:off x="6822196" y="1357462"/>
                <a:ext cx="59040" cy="58680"/>
              </p14:xfrm>
            </p:contentPart>
          </mc:Choice>
          <mc:Fallback xmlns="">
            <p:pic>
              <p:nvPicPr>
                <p:cNvPr id="134" name="Freihand 133">
                  <a:extLst>
                    <a:ext uri="{FF2B5EF4-FFF2-40B4-BE49-F238E27FC236}">
                      <a16:creationId xmlns:a16="http://schemas.microsoft.com/office/drawing/2014/main" id="{8A8ACF5C-CD61-7782-E8BA-5923F8A63D3D}"/>
                    </a:ext>
                  </a:extLst>
                </p:cNvPr>
                <p:cNvPicPr/>
                <p:nvPr/>
              </p:nvPicPr>
              <p:blipFill>
                <a:blip r:embed="rId154"/>
                <a:stretch>
                  <a:fillRect/>
                </a:stretch>
              </p:blipFill>
              <p:spPr>
                <a:xfrm>
                  <a:off x="6817876" y="1353142"/>
                  <a:ext cx="67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5" name="Freihand 134">
                  <a:extLst>
                    <a:ext uri="{FF2B5EF4-FFF2-40B4-BE49-F238E27FC236}">
                      <a16:creationId xmlns:a16="http://schemas.microsoft.com/office/drawing/2014/main" id="{794CE97B-D832-893A-F539-77915ABC8FCB}"/>
                    </a:ext>
                  </a:extLst>
                </p14:cNvPr>
                <p14:cNvContentPartPr/>
                <p14:nvPr/>
              </p14:nvContentPartPr>
              <p14:xfrm>
                <a:off x="6817156" y="1430902"/>
                <a:ext cx="149040" cy="146160"/>
              </p14:xfrm>
            </p:contentPart>
          </mc:Choice>
          <mc:Fallback xmlns="">
            <p:pic>
              <p:nvPicPr>
                <p:cNvPr id="135" name="Freihand 134">
                  <a:extLst>
                    <a:ext uri="{FF2B5EF4-FFF2-40B4-BE49-F238E27FC236}">
                      <a16:creationId xmlns:a16="http://schemas.microsoft.com/office/drawing/2014/main" id="{794CE97B-D832-893A-F539-77915ABC8FCB}"/>
                    </a:ext>
                  </a:extLst>
                </p:cNvPr>
                <p:cNvPicPr/>
                <p:nvPr/>
              </p:nvPicPr>
              <p:blipFill>
                <a:blip r:embed="rId156"/>
                <a:stretch>
                  <a:fillRect/>
                </a:stretch>
              </p:blipFill>
              <p:spPr>
                <a:xfrm>
                  <a:off x="6812836" y="1426582"/>
                  <a:ext cx="157680" cy="15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7">
            <p14:nvContentPartPr>
              <p14:cNvPr id="139" name="Freihand 138">
                <a:extLst>
                  <a:ext uri="{FF2B5EF4-FFF2-40B4-BE49-F238E27FC236}">
                    <a16:creationId xmlns:a16="http://schemas.microsoft.com/office/drawing/2014/main" id="{6797DC47-5820-FACD-59ED-3B22628FFCD4}"/>
                  </a:ext>
                </a:extLst>
              </p14:cNvPr>
              <p14:cNvContentPartPr/>
              <p14:nvPr/>
            </p14:nvContentPartPr>
            <p14:xfrm>
              <a:off x="7338076" y="1339462"/>
              <a:ext cx="546840" cy="170640"/>
            </p14:xfrm>
          </p:contentPart>
        </mc:Choice>
        <mc:Fallback xmlns="">
          <p:pic>
            <p:nvPicPr>
              <p:cNvPr id="139" name="Freihand 138">
                <a:extLst>
                  <a:ext uri="{FF2B5EF4-FFF2-40B4-BE49-F238E27FC236}">
                    <a16:creationId xmlns:a16="http://schemas.microsoft.com/office/drawing/2014/main" id="{6797DC47-5820-FACD-59ED-3B22628FFCD4}"/>
                  </a:ext>
                </a:extLst>
              </p:cNvPr>
              <p:cNvPicPr/>
              <p:nvPr/>
            </p:nvPicPr>
            <p:blipFill>
              <a:blip r:embed="rId158"/>
              <a:stretch>
                <a:fillRect/>
              </a:stretch>
            </p:blipFill>
            <p:spPr>
              <a:xfrm>
                <a:off x="7333756" y="1335142"/>
                <a:ext cx="555480" cy="179280"/>
              </a:xfrm>
              <a:prstGeom prst="rect">
                <a:avLst/>
              </a:prstGeom>
            </p:spPr>
          </p:pic>
        </mc:Fallback>
      </mc:AlternateContent>
      <p:grpSp>
        <p:nvGrpSpPr>
          <p:cNvPr id="144" name="Gruppieren 143">
            <a:extLst>
              <a:ext uri="{FF2B5EF4-FFF2-40B4-BE49-F238E27FC236}">
                <a16:creationId xmlns:a16="http://schemas.microsoft.com/office/drawing/2014/main" id="{1E6694BA-A182-E1A1-D62C-34EEA728EAAF}"/>
              </a:ext>
            </a:extLst>
          </p:cNvPr>
          <p:cNvGrpSpPr/>
          <p:nvPr/>
        </p:nvGrpSpPr>
        <p:grpSpPr>
          <a:xfrm>
            <a:off x="2046436" y="1945702"/>
            <a:ext cx="965520" cy="293400"/>
            <a:chOff x="2046436" y="1945702"/>
            <a:chExt cx="965520" cy="293400"/>
          </a:xfrm>
        </p:grpSpPr>
        <mc:AlternateContent xmlns:mc="http://schemas.openxmlformats.org/markup-compatibility/2006" xmlns:p14="http://schemas.microsoft.com/office/powerpoint/2010/main">
          <mc:Choice Requires="p14">
            <p:contentPart p14:bwMode="auto" r:id="rId159">
              <p14:nvContentPartPr>
                <p14:cNvPr id="140" name="Freihand 139">
                  <a:extLst>
                    <a:ext uri="{FF2B5EF4-FFF2-40B4-BE49-F238E27FC236}">
                      <a16:creationId xmlns:a16="http://schemas.microsoft.com/office/drawing/2014/main" id="{722DC961-A338-2C9E-1300-B4389BA558B0}"/>
                    </a:ext>
                  </a:extLst>
                </p14:cNvPr>
                <p14:cNvContentPartPr/>
                <p14:nvPr/>
              </p14:nvContentPartPr>
              <p14:xfrm>
                <a:off x="2046436" y="1978822"/>
                <a:ext cx="357480" cy="257040"/>
              </p14:xfrm>
            </p:contentPart>
          </mc:Choice>
          <mc:Fallback xmlns="">
            <p:pic>
              <p:nvPicPr>
                <p:cNvPr id="140" name="Freihand 139">
                  <a:extLst>
                    <a:ext uri="{FF2B5EF4-FFF2-40B4-BE49-F238E27FC236}">
                      <a16:creationId xmlns:a16="http://schemas.microsoft.com/office/drawing/2014/main" id="{722DC961-A338-2C9E-1300-B4389BA558B0}"/>
                    </a:ext>
                  </a:extLst>
                </p:cNvPr>
                <p:cNvPicPr/>
                <p:nvPr/>
              </p:nvPicPr>
              <p:blipFill>
                <a:blip r:embed="rId160"/>
                <a:stretch>
                  <a:fillRect/>
                </a:stretch>
              </p:blipFill>
              <p:spPr>
                <a:xfrm>
                  <a:off x="2042116" y="1974502"/>
                  <a:ext cx="3661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1" name="Freihand 140">
                  <a:extLst>
                    <a:ext uri="{FF2B5EF4-FFF2-40B4-BE49-F238E27FC236}">
                      <a16:creationId xmlns:a16="http://schemas.microsoft.com/office/drawing/2014/main" id="{92FDEC46-605F-211C-64A8-503E677863D1}"/>
                    </a:ext>
                  </a:extLst>
                </p14:cNvPr>
                <p14:cNvContentPartPr/>
                <p14:nvPr/>
              </p14:nvContentPartPr>
              <p14:xfrm>
                <a:off x="2467636" y="2067022"/>
                <a:ext cx="228240" cy="152640"/>
              </p14:xfrm>
            </p:contentPart>
          </mc:Choice>
          <mc:Fallback xmlns="">
            <p:pic>
              <p:nvPicPr>
                <p:cNvPr id="141" name="Freihand 140">
                  <a:extLst>
                    <a:ext uri="{FF2B5EF4-FFF2-40B4-BE49-F238E27FC236}">
                      <a16:creationId xmlns:a16="http://schemas.microsoft.com/office/drawing/2014/main" id="{92FDEC46-605F-211C-64A8-503E677863D1}"/>
                    </a:ext>
                  </a:extLst>
                </p:cNvPr>
                <p:cNvPicPr/>
                <p:nvPr/>
              </p:nvPicPr>
              <p:blipFill>
                <a:blip r:embed="rId162"/>
                <a:stretch>
                  <a:fillRect/>
                </a:stretch>
              </p:blipFill>
              <p:spPr>
                <a:xfrm>
                  <a:off x="2463316" y="2062702"/>
                  <a:ext cx="236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2" name="Freihand 141">
                  <a:extLst>
                    <a:ext uri="{FF2B5EF4-FFF2-40B4-BE49-F238E27FC236}">
                      <a16:creationId xmlns:a16="http://schemas.microsoft.com/office/drawing/2014/main" id="{41E5E8D5-0792-0118-BD05-DFAF4D786262}"/>
                    </a:ext>
                  </a:extLst>
                </p14:cNvPr>
                <p14:cNvContentPartPr/>
                <p14:nvPr/>
              </p14:nvContentPartPr>
              <p14:xfrm>
                <a:off x="2682196" y="1961182"/>
                <a:ext cx="160200" cy="259200"/>
              </p14:xfrm>
            </p:contentPart>
          </mc:Choice>
          <mc:Fallback xmlns="">
            <p:pic>
              <p:nvPicPr>
                <p:cNvPr id="142" name="Freihand 141">
                  <a:extLst>
                    <a:ext uri="{FF2B5EF4-FFF2-40B4-BE49-F238E27FC236}">
                      <a16:creationId xmlns:a16="http://schemas.microsoft.com/office/drawing/2014/main" id="{41E5E8D5-0792-0118-BD05-DFAF4D786262}"/>
                    </a:ext>
                  </a:extLst>
                </p:cNvPr>
                <p:cNvPicPr/>
                <p:nvPr/>
              </p:nvPicPr>
              <p:blipFill>
                <a:blip r:embed="rId164"/>
                <a:stretch>
                  <a:fillRect/>
                </a:stretch>
              </p:blipFill>
              <p:spPr>
                <a:xfrm>
                  <a:off x="2677876" y="1956862"/>
                  <a:ext cx="1688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 name="Freihand 142">
                  <a:extLst>
                    <a:ext uri="{FF2B5EF4-FFF2-40B4-BE49-F238E27FC236}">
                      <a16:creationId xmlns:a16="http://schemas.microsoft.com/office/drawing/2014/main" id="{88ED0DDA-5D08-BB8E-08F4-9C99C4F79F74}"/>
                    </a:ext>
                  </a:extLst>
                </p14:cNvPr>
                <p14:cNvContentPartPr/>
                <p14:nvPr/>
              </p14:nvContentPartPr>
              <p14:xfrm>
                <a:off x="2910076" y="1945702"/>
                <a:ext cx="101880" cy="293400"/>
              </p14:xfrm>
            </p:contentPart>
          </mc:Choice>
          <mc:Fallback xmlns="">
            <p:pic>
              <p:nvPicPr>
                <p:cNvPr id="143" name="Freihand 142">
                  <a:extLst>
                    <a:ext uri="{FF2B5EF4-FFF2-40B4-BE49-F238E27FC236}">
                      <a16:creationId xmlns:a16="http://schemas.microsoft.com/office/drawing/2014/main" id="{88ED0DDA-5D08-BB8E-08F4-9C99C4F79F74}"/>
                    </a:ext>
                  </a:extLst>
                </p:cNvPr>
                <p:cNvPicPr/>
                <p:nvPr/>
              </p:nvPicPr>
              <p:blipFill>
                <a:blip r:embed="rId166"/>
                <a:stretch>
                  <a:fillRect/>
                </a:stretch>
              </p:blipFill>
              <p:spPr>
                <a:xfrm>
                  <a:off x="2905756" y="1941382"/>
                  <a:ext cx="110520" cy="302040"/>
                </a:xfrm>
                <a:prstGeom prst="rect">
                  <a:avLst/>
                </a:prstGeom>
              </p:spPr>
            </p:pic>
          </mc:Fallback>
        </mc:AlternateContent>
      </p:grpSp>
      <p:grpSp>
        <p:nvGrpSpPr>
          <p:cNvPr id="153" name="Gruppieren 152">
            <a:extLst>
              <a:ext uri="{FF2B5EF4-FFF2-40B4-BE49-F238E27FC236}">
                <a16:creationId xmlns:a16="http://schemas.microsoft.com/office/drawing/2014/main" id="{B68F86E7-E4B7-13D1-81BE-10072F5509C0}"/>
              </a:ext>
            </a:extLst>
          </p:cNvPr>
          <p:cNvGrpSpPr/>
          <p:nvPr/>
        </p:nvGrpSpPr>
        <p:grpSpPr>
          <a:xfrm>
            <a:off x="3388156" y="1897102"/>
            <a:ext cx="948600" cy="349560"/>
            <a:chOff x="3388156" y="1897102"/>
            <a:chExt cx="948600" cy="349560"/>
          </a:xfrm>
        </p:grpSpPr>
        <mc:AlternateContent xmlns:mc="http://schemas.openxmlformats.org/markup-compatibility/2006" xmlns:p14="http://schemas.microsoft.com/office/powerpoint/2010/main">
          <mc:Choice Requires="p14">
            <p:contentPart p14:bwMode="auto" r:id="rId167">
              <p14:nvContentPartPr>
                <p14:cNvPr id="145" name="Freihand 144">
                  <a:extLst>
                    <a:ext uri="{FF2B5EF4-FFF2-40B4-BE49-F238E27FC236}">
                      <a16:creationId xmlns:a16="http://schemas.microsoft.com/office/drawing/2014/main" id="{23B757A4-EC52-D340-0A2A-F612026A5B1B}"/>
                    </a:ext>
                  </a:extLst>
                </p14:cNvPr>
                <p14:cNvContentPartPr/>
                <p14:nvPr/>
              </p14:nvContentPartPr>
              <p14:xfrm>
                <a:off x="3388156" y="2067742"/>
                <a:ext cx="198360" cy="178920"/>
              </p14:xfrm>
            </p:contentPart>
          </mc:Choice>
          <mc:Fallback xmlns="">
            <p:pic>
              <p:nvPicPr>
                <p:cNvPr id="145" name="Freihand 144">
                  <a:extLst>
                    <a:ext uri="{FF2B5EF4-FFF2-40B4-BE49-F238E27FC236}">
                      <a16:creationId xmlns:a16="http://schemas.microsoft.com/office/drawing/2014/main" id="{23B757A4-EC52-D340-0A2A-F612026A5B1B}"/>
                    </a:ext>
                  </a:extLst>
                </p:cNvPr>
                <p:cNvPicPr/>
                <p:nvPr/>
              </p:nvPicPr>
              <p:blipFill>
                <a:blip r:embed="rId168"/>
                <a:stretch>
                  <a:fillRect/>
                </a:stretch>
              </p:blipFill>
              <p:spPr>
                <a:xfrm>
                  <a:off x="3383836" y="2063422"/>
                  <a:ext cx="207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6" name="Freihand 145">
                  <a:extLst>
                    <a:ext uri="{FF2B5EF4-FFF2-40B4-BE49-F238E27FC236}">
                      <a16:creationId xmlns:a16="http://schemas.microsoft.com/office/drawing/2014/main" id="{201923FF-3460-C76A-44C0-1904B245B190}"/>
                    </a:ext>
                  </a:extLst>
                </p14:cNvPr>
                <p14:cNvContentPartPr/>
                <p14:nvPr/>
              </p14:nvContentPartPr>
              <p14:xfrm>
                <a:off x="3641596" y="1897102"/>
                <a:ext cx="208080" cy="294120"/>
              </p14:xfrm>
            </p:contentPart>
          </mc:Choice>
          <mc:Fallback xmlns="">
            <p:pic>
              <p:nvPicPr>
                <p:cNvPr id="146" name="Freihand 145">
                  <a:extLst>
                    <a:ext uri="{FF2B5EF4-FFF2-40B4-BE49-F238E27FC236}">
                      <a16:creationId xmlns:a16="http://schemas.microsoft.com/office/drawing/2014/main" id="{201923FF-3460-C76A-44C0-1904B245B190}"/>
                    </a:ext>
                  </a:extLst>
                </p:cNvPr>
                <p:cNvPicPr/>
                <p:nvPr/>
              </p:nvPicPr>
              <p:blipFill>
                <a:blip r:embed="rId170"/>
                <a:stretch>
                  <a:fillRect/>
                </a:stretch>
              </p:blipFill>
              <p:spPr>
                <a:xfrm>
                  <a:off x="3637276" y="1892782"/>
                  <a:ext cx="216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7" name="Freihand 146">
                  <a:extLst>
                    <a:ext uri="{FF2B5EF4-FFF2-40B4-BE49-F238E27FC236}">
                      <a16:creationId xmlns:a16="http://schemas.microsoft.com/office/drawing/2014/main" id="{E9DC3F6C-B3EE-150E-2589-44C73F5200D1}"/>
                    </a:ext>
                  </a:extLst>
                </p14:cNvPr>
                <p14:cNvContentPartPr/>
                <p14:nvPr/>
              </p14:nvContentPartPr>
              <p14:xfrm>
                <a:off x="3771556" y="2043622"/>
                <a:ext cx="332640" cy="136440"/>
              </p14:xfrm>
            </p:contentPart>
          </mc:Choice>
          <mc:Fallback xmlns="">
            <p:pic>
              <p:nvPicPr>
                <p:cNvPr id="147" name="Freihand 146">
                  <a:extLst>
                    <a:ext uri="{FF2B5EF4-FFF2-40B4-BE49-F238E27FC236}">
                      <a16:creationId xmlns:a16="http://schemas.microsoft.com/office/drawing/2014/main" id="{E9DC3F6C-B3EE-150E-2589-44C73F5200D1}"/>
                    </a:ext>
                  </a:extLst>
                </p:cNvPr>
                <p:cNvPicPr/>
                <p:nvPr/>
              </p:nvPicPr>
              <p:blipFill>
                <a:blip r:embed="rId172"/>
                <a:stretch>
                  <a:fillRect/>
                </a:stretch>
              </p:blipFill>
              <p:spPr>
                <a:xfrm>
                  <a:off x="3767236" y="2039302"/>
                  <a:ext cx="341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8" name="Freihand 147">
                  <a:extLst>
                    <a:ext uri="{FF2B5EF4-FFF2-40B4-BE49-F238E27FC236}">
                      <a16:creationId xmlns:a16="http://schemas.microsoft.com/office/drawing/2014/main" id="{0942636F-1BEC-1301-B2A2-E24EE2F12E13}"/>
                    </a:ext>
                  </a:extLst>
                </p14:cNvPr>
                <p14:cNvContentPartPr/>
                <p14:nvPr/>
              </p14:nvContentPartPr>
              <p14:xfrm>
                <a:off x="4148116" y="1925542"/>
                <a:ext cx="188640" cy="203760"/>
              </p14:xfrm>
            </p:contentPart>
          </mc:Choice>
          <mc:Fallback xmlns="">
            <p:pic>
              <p:nvPicPr>
                <p:cNvPr id="148" name="Freihand 147">
                  <a:extLst>
                    <a:ext uri="{FF2B5EF4-FFF2-40B4-BE49-F238E27FC236}">
                      <a16:creationId xmlns:a16="http://schemas.microsoft.com/office/drawing/2014/main" id="{0942636F-1BEC-1301-B2A2-E24EE2F12E13}"/>
                    </a:ext>
                  </a:extLst>
                </p:cNvPr>
                <p:cNvPicPr/>
                <p:nvPr/>
              </p:nvPicPr>
              <p:blipFill>
                <a:blip r:embed="rId174"/>
                <a:stretch>
                  <a:fillRect/>
                </a:stretch>
              </p:blipFill>
              <p:spPr>
                <a:xfrm>
                  <a:off x="4143796" y="1921222"/>
                  <a:ext cx="1972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9" name="Freihand 148">
                  <a:extLst>
                    <a:ext uri="{FF2B5EF4-FFF2-40B4-BE49-F238E27FC236}">
                      <a16:creationId xmlns:a16="http://schemas.microsoft.com/office/drawing/2014/main" id="{DBD0A27E-0D8E-5BB2-FE3B-06FBBC0C6F3F}"/>
                    </a:ext>
                  </a:extLst>
                </p14:cNvPr>
                <p14:cNvContentPartPr/>
                <p14:nvPr/>
              </p14:nvContentPartPr>
              <p14:xfrm>
                <a:off x="4232356" y="2097982"/>
                <a:ext cx="86040" cy="80280"/>
              </p14:xfrm>
            </p:contentPart>
          </mc:Choice>
          <mc:Fallback xmlns="">
            <p:pic>
              <p:nvPicPr>
                <p:cNvPr id="149" name="Freihand 148">
                  <a:extLst>
                    <a:ext uri="{FF2B5EF4-FFF2-40B4-BE49-F238E27FC236}">
                      <a16:creationId xmlns:a16="http://schemas.microsoft.com/office/drawing/2014/main" id="{DBD0A27E-0D8E-5BB2-FE3B-06FBBC0C6F3F}"/>
                    </a:ext>
                  </a:extLst>
                </p:cNvPr>
                <p:cNvPicPr/>
                <p:nvPr/>
              </p:nvPicPr>
              <p:blipFill>
                <a:blip r:embed="rId176"/>
                <a:stretch>
                  <a:fillRect/>
                </a:stretch>
              </p:blipFill>
              <p:spPr>
                <a:xfrm>
                  <a:off x="4228036" y="2093662"/>
                  <a:ext cx="94680" cy="88920"/>
                </a:xfrm>
                <a:prstGeom prst="rect">
                  <a:avLst/>
                </a:prstGeom>
              </p:spPr>
            </p:pic>
          </mc:Fallback>
        </mc:AlternateContent>
      </p:grpSp>
      <p:grpSp>
        <p:nvGrpSpPr>
          <p:cNvPr id="152" name="Gruppieren 151">
            <a:extLst>
              <a:ext uri="{FF2B5EF4-FFF2-40B4-BE49-F238E27FC236}">
                <a16:creationId xmlns:a16="http://schemas.microsoft.com/office/drawing/2014/main" id="{2C713303-E43C-D410-5959-F229A5B04D80}"/>
              </a:ext>
            </a:extLst>
          </p:cNvPr>
          <p:cNvGrpSpPr/>
          <p:nvPr/>
        </p:nvGrpSpPr>
        <p:grpSpPr>
          <a:xfrm>
            <a:off x="4628356" y="2027782"/>
            <a:ext cx="611640" cy="128520"/>
            <a:chOff x="4628356" y="2027782"/>
            <a:chExt cx="611640" cy="128520"/>
          </a:xfrm>
        </p:grpSpPr>
        <mc:AlternateContent xmlns:mc="http://schemas.openxmlformats.org/markup-compatibility/2006" xmlns:p14="http://schemas.microsoft.com/office/powerpoint/2010/main">
          <mc:Choice Requires="p14">
            <p:contentPart p14:bwMode="auto" r:id="rId177">
              <p14:nvContentPartPr>
                <p14:cNvPr id="150" name="Freihand 149">
                  <a:extLst>
                    <a:ext uri="{FF2B5EF4-FFF2-40B4-BE49-F238E27FC236}">
                      <a16:creationId xmlns:a16="http://schemas.microsoft.com/office/drawing/2014/main" id="{02C71AC4-3354-B34A-D393-C3F1DEB09528}"/>
                    </a:ext>
                  </a:extLst>
                </p14:cNvPr>
                <p14:cNvContentPartPr/>
                <p14:nvPr/>
              </p14:nvContentPartPr>
              <p14:xfrm>
                <a:off x="4628356" y="2027782"/>
                <a:ext cx="260280" cy="128520"/>
              </p14:xfrm>
            </p:contentPart>
          </mc:Choice>
          <mc:Fallback xmlns="">
            <p:pic>
              <p:nvPicPr>
                <p:cNvPr id="150" name="Freihand 149">
                  <a:extLst>
                    <a:ext uri="{FF2B5EF4-FFF2-40B4-BE49-F238E27FC236}">
                      <a16:creationId xmlns:a16="http://schemas.microsoft.com/office/drawing/2014/main" id="{02C71AC4-3354-B34A-D393-C3F1DEB09528}"/>
                    </a:ext>
                  </a:extLst>
                </p:cNvPr>
                <p:cNvPicPr/>
                <p:nvPr/>
              </p:nvPicPr>
              <p:blipFill>
                <a:blip r:embed="rId178"/>
                <a:stretch>
                  <a:fillRect/>
                </a:stretch>
              </p:blipFill>
              <p:spPr>
                <a:xfrm>
                  <a:off x="4624036" y="2023462"/>
                  <a:ext cx="268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1" name="Freihand 150">
                  <a:extLst>
                    <a:ext uri="{FF2B5EF4-FFF2-40B4-BE49-F238E27FC236}">
                      <a16:creationId xmlns:a16="http://schemas.microsoft.com/office/drawing/2014/main" id="{33DA5CC1-CB90-32D7-13D0-BA1FED166D8E}"/>
                    </a:ext>
                  </a:extLst>
                </p14:cNvPr>
                <p14:cNvContentPartPr/>
                <p14:nvPr/>
              </p14:nvContentPartPr>
              <p14:xfrm>
                <a:off x="4922476" y="2036422"/>
                <a:ext cx="317520" cy="101880"/>
              </p14:xfrm>
            </p:contentPart>
          </mc:Choice>
          <mc:Fallback xmlns="">
            <p:pic>
              <p:nvPicPr>
                <p:cNvPr id="151" name="Freihand 150">
                  <a:extLst>
                    <a:ext uri="{FF2B5EF4-FFF2-40B4-BE49-F238E27FC236}">
                      <a16:creationId xmlns:a16="http://schemas.microsoft.com/office/drawing/2014/main" id="{33DA5CC1-CB90-32D7-13D0-BA1FED166D8E}"/>
                    </a:ext>
                  </a:extLst>
                </p:cNvPr>
                <p:cNvPicPr/>
                <p:nvPr/>
              </p:nvPicPr>
              <p:blipFill>
                <a:blip r:embed="rId180"/>
                <a:stretch>
                  <a:fillRect/>
                </a:stretch>
              </p:blipFill>
              <p:spPr>
                <a:xfrm>
                  <a:off x="4918156" y="2032102"/>
                  <a:ext cx="326160" cy="110520"/>
                </a:xfrm>
                <a:prstGeom prst="rect">
                  <a:avLst/>
                </a:prstGeom>
              </p:spPr>
            </p:pic>
          </mc:Fallback>
        </mc:AlternateContent>
      </p:grpSp>
      <p:grpSp>
        <p:nvGrpSpPr>
          <p:cNvPr id="156" name="Gruppieren 155">
            <a:extLst>
              <a:ext uri="{FF2B5EF4-FFF2-40B4-BE49-F238E27FC236}">
                <a16:creationId xmlns:a16="http://schemas.microsoft.com/office/drawing/2014/main" id="{71976BB6-550F-1036-CA10-F7626B2AF1F6}"/>
              </a:ext>
            </a:extLst>
          </p:cNvPr>
          <p:cNvGrpSpPr/>
          <p:nvPr/>
        </p:nvGrpSpPr>
        <p:grpSpPr>
          <a:xfrm>
            <a:off x="5556436" y="1930222"/>
            <a:ext cx="777240" cy="201600"/>
            <a:chOff x="5556436" y="1930222"/>
            <a:chExt cx="777240" cy="201600"/>
          </a:xfrm>
        </p:grpSpPr>
        <mc:AlternateContent xmlns:mc="http://schemas.openxmlformats.org/markup-compatibility/2006" xmlns:p14="http://schemas.microsoft.com/office/powerpoint/2010/main">
          <mc:Choice Requires="p14">
            <p:contentPart p14:bwMode="auto" r:id="rId181">
              <p14:nvContentPartPr>
                <p14:cNvPr id="154" name="Freihand 153">
                  <a:extLst>
                    <a:ext uri="{FF2B5EF4-FFF2-40B4-BE49-F238E27FC236}">
                      <a16:creationId xmlns:a16="http://schemas.microsoft.com/office/drawing/2014/main" id="{E178A72C-8124-BA96-DD23-B4B536C480ED}"/>
                    </a:ext>
                  </a:extLst>
                </p14:cNvPr>
                <p14:cNvContentPartPr/>
                <p14:nvPr/>
              </p14:nvContentPartPr>
              <p14:xfrm>
                <a:off x="5556436" y="1930222"/>
                <a:ext cx="247320" cy="191880"/>
              </p14:xfrm>
            </p:contentPart>
          </mc:Choice>
          <mc:Fallback xmlns="">
            <p:pic>
              <p:nvPicPr>
                <p:cNvPr id="154" name="Freihand 153">
                  <a:extLst>
                    <a:ext uri="{FF2B5EF4-FFF2-40B4-BE49-F238E27FC236}">
                      <a16:creationId xmlns:a16="http://schemas.microsoft.com/office/drawing/2014/main" id="{E178A72C-8124-BA96-DD23-B4B536C480ED}"/>
                    </a:ext>
                  </a:extLst>
                </p:cNvPr>
                <p:cNvPicPr/>
                <p:nvPr/>
              </p:nvPicPr>
              <p:blipFill>
                <a:blip r:embed="rId182"/>
                <a:stretch>
                  <a:fillRect/>
                </a:stretch>
              </p:blipFill>
              <p:spPr>
                <a:xfrm>
                  <a:off x="5552116" y="1925902"/>
                  <a:ext cx="255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5" name="Freihand 154">
                  <a:extLst>
                    <a:ext uri="{FF2B5EF4-FFF2-40B4-BE49-F238E27FC236}">
                      <a16:creationId xmlns:a16="http://schemas.microsoft.com/office/drawing/2014/main" id="{A21A8AF7-60DA-70FF-19DA-FF7E1EF94DA4}"/>
                    </a:ext>
                  </a:extLst>
                </p14:cNvPr>
                <p14:cNvContentPartPr/>
                <p14:nvPr/>
              </p14:nvContentPartPr>
              <p14:xfrm>
                <a:off x="5806636" y="1971622"/>
                <a:ext cx="527040" cy="160200"/>
              </p14:xfrm>
            </p:contentPart>
          </mc:Choice>
          <mc:Fallback xmlns="">
            <p:pic>
              <p:nvPicPr>
                <p:cNvPr id="155" name="Freihand 154">
                  <a:extLst>
                    <a:ext uri="{FF2B5EF4-FFF2-40B4-BE49-F238E27FC236}">
                      <a16:creationId xmlns:a16="http://schemas.microsoft.com/office/drawing/2014/main" id="{A21A8AF7-60DA-70FF-19DA-FF7E1EF94DA4}"/>
                    </a:ext>
                  </a:extLst>
                </p:cNvPr>
                <p:cNvPicPr/>
                <p:nvPr/>
              </p:nvPicPr>
              <p:blipFill>
                <a:blip r:embed="rId184"/>
                <a:stretch>
                  <a:fillRect/>
                </a:stretch>
              </p:blipFill>
              <p:spPr>
                <a:xfrm>
                  <a:off x="5802316" y="1967302"/>
                  <a:ext cx="535680" cy="168840"/>
                </a:xfrm>
                <a:prstGeom prst="rect">
                  <a:avLst/>
                </a:prstGeom>
              </p:spPr>
            </p:pic>
          </mc:Fallback>
        </mc:AlternateContent>
      </p:grpSp>
      <p:grpSp>
        <p:nvGrpSpPr>
          <p:cNvPr id="170" name="Gruppieren 169">
            <a:extLst>
              <a:ext uri="{FF2B5EF4-FFF2-40B4-BE49-F238E27FC236}">
                <a16:creationId xmlns:a16="http://schemas.microsoft.com/office/drawing/2014/main" id="{938C5511-6167-A359-588C-F24F2BD355CB}"/>
              </a:ext>
            </a:extLst>
          </p:cNvPr>
          <p:cNvGrpSpPr/>
          <p:nvPr/>
        </p:nvGrpSpPr>
        <p:grpSpPr>
          <a:xfrm>
            <a:off x="6671716" y="1829782"/>
            <a:ext cx="3339360" cy="317160"/>
            <a:chOff x="6671716" y="1829782"/>
            <a:chExt cx="3339360" cy="317160"/>
          </a:xfrm>
        </p:grpSpPr>
        <mc:AlternateContent xmlns:mc="http://schemas.openxmlformats.org/markup-compatibility/2006" xmlns:p14="http://schemas.microsoft.com/office/powerpoint/2010/main">
          <mc:Choice Requires="p14">
            <p:contentPart p14:bwMode="auto" r:id="rId185">
              <p14:nvContentPartPr>
                <p14:cNvPr id="157" name="Freihand 156">
                  <a:extLst>
                    <a:ext uri="{FF2B5EF4-FFF2-40B4-BE49-F238E27FC236}">
                      <a16:creationId xmlns:a16="http://schemas.microsoft.com/office/drawing/2014/main" id="{4A30DBF1-2676-2A54-ACC9-9F645BE4B02E}"/>
                    </a:ext>
                  </a:extLst>
                </p14:cNvPr>
                <p14:cNvContentPartPr/>
                <p14:nvPr/>
              </p14:nvContentPartPr>
              <p14:xfrm>
                <a:off x="6671716" y="1896742"/>
                <a:ext cx="435240" cy="249840"/>
              </p14:xfrm>
            </p:contentPart>
          </mc:Choice>
          <mc:Fallback xmlns="">
            <p:pic>
              <p:nvPicPr>
                <p:cNvPr id="157" name="Freihand 156">
                  <a:extLst>
                    <a:ext uri="{FF2B5EF4-FFF2-40B4-BE49-F238E27FC236}">
                      <a16:creationId xmlns:a16="http://schemas.microsoft.com/office/drawing/2014/main" id="{4A30DBF1-2676-2A54-ACC9-9F645BE4B02E}"/>
                    </a:ext>
                  </a:extLst>
                </p:cNvPr>
                <p:cNvPicPr/>
                <p:nvPr/>
              </p:nvPicPr>
              <p:blipFill>
                <a:blip r:embed="rId186"/>
                <a:stretch>
                  <a:fillRect/>
                </a:stretch>
              </p:blipFill>
              <p:spPr>
                <a:xfrm>
                  <a:off x="6667396" y="1892422"/>
                  <a:ext cx="4438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8" name="Freihand 157">
                  <a:extLst>
                    <a:ext uri="{FF2B5EF4-FFF2-40B4-BE49-F238E27FC236}">
                      <a16:creationId xmlns:a16="http://schemas.microsoft.com/office/drawing/2014/main" id="{4456D9D1-2CB8-F47E-598A-A7ACDA850162}"/>
                    </a:ext>
                  </a:extLst>
                </p14:cNvPr>
                <p14:cNvContentPartPr/>
                <p14:nvPr/>
              </p14:nvContentPartPr>
              <p14:xfrm>
                <a:off x="7051516" y="2025262"/>
                <a:ext cx="169200" cy="99000"/>
              </p14:xfrm>
            </p:contentPart>
          </mc:Choice>
          <mc:Fallback xmlns="">
            <p:pic>
              <p:nvPicPr>
                <p:cNvPr id="158" name="Freihand 157">
                  <a:extLst>
                    <a:ext uri="{FF2B5EF4-FFF2-40B4-BE49-F238E27FC236}">
                      <a16:creationId xmlns:a16="http://schemas.microsoft.com/office/drawing/2014/main" id="{4456D9D1-2CB8-F47E-598A-A7ACDA850162}"/>
                    </a:ext>
                  </a:extLst>
                </p:cNvPr>
                <p:cNvPicPr/>
                <p:nvPr/>
              </p:nvPicPr>
              <p:blipFill>
                <a:blip r:embed="rId188"/>
                <a:stretch>
                  <a:fillRect/>
                </a:stretch>
              </p:blipFill>
              <p:spPr>
                <a:xfrm>
                  <a:off x="7047196" y="2020942"/>
                  <a:ext cx="177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9" name="Freihand 158">
                  <a:extLst>
                    <a:ext uri="{FF2B5EF4-FFF2-40B4-BE49-F238E27FC236}">
                      <a16:creationId xmlns:a16="http://schemas.microsoft.com/office/drawing/2014/main" id="{125F6C7E-22A2-1D3A-C1CE-9FCFFAFDF29F}"/>
                    </a:ext>
                  </a:extLst>
                </p14:cNvPr>
                <p14:cNvContentPartPr/>
                <p14:nvPr/>
              </p14:nvContentPartPr>
              <p14:xfrm>
                <a:off x="7254916" y="1894942"/>
                <a:ext cx="179640" cy="252000"/>
              </p14:xfrm>
            </p:contentPart>
          </mc:Choice>
          <mc:Fallback xmlns="">
            <p:pic>
              <p:nvPicPr>
                <p:cNvPr id="159" name="Freihand 158">
                  <a:extLst>
                    <a:ext uri="{FF2B5EF4-FFF2-40B4-BE49-F238E27FC236}">
                      <a16:creationId xmlns:a16="http://schemas.microsoft.com/office/drawing/2014/main" id="{125F6C7E-22A2-1D3A-C1CE-9FCFFAFDF29F}"/>
                    </a:ext>
                  </a:extLst>
                </p:cNvPr>
                <p:cNvPicPr/>
                <p:nvPr/>
              </p:nvPicPr>
              <p:blipFill>
                <a:blip r:embed="rId190"/>
                <a:stretch>
                  <a:fillRect/>
                </a:stretch>
              </p:blipFill>
              <p:spPr>
                <a:xfrm>
                  <a:off x="7250596" y="1890622"/>
                  <a:ext cx="1882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0" name="Freihand 159">
                  <a:extLst>
                    <a:ext uri="{FF2B5EF4-FFF2-40B4-BE49-F238E27FC236}">
                      <a16:creationId xmlns:a16="http://schemas.microsoft.com/office/drawing/2014/main" id="{48542FDA-5624-4CC5-48FB-1E5DFA45DC42}"/>
                    </a:ext>
                  </a:extLst>
                </p14:cNvPr>
                <p14:cNvContentPartPr/>
                <p14:nvPr/>
              </p14:nvContentPartPr>
              <p14:xfrm>
                <a:off x="7492516" y="1872622"/>
                <a:ext cx="123120" cy="266760"/>
              </p14:xfrm>
            </p:contentPart>
          </mc:Choice>
          <mc:Fallback xmlns="">
            <p:pic>
              <p:nvPicPr>
                <p:cNvPr id="160" name="Freihand 159">
                  <a:extLst>
                    <a:ext uri="{FF2B5EF4-FFF2-40B4-BE49-F238E27FC236}">
                      <a16:creationId xmlns:a16="http://schemas.microsoft.com/office/drawing/2014/main" id="{48542FDA-5624-4CC5-48FB-1E5DFA45DC42}"/>
                    </a:ext>
                  </a:extLst>
                </p:cNvPr>
                <p:cNvPicPr/>
                <p:nvPr/>
              </p:nvPicPr>
              <p:blipFill>
                <a:blip r:embed="rId192"/>
                <a:stretch>
                  <a:fillRect/>
                </a:stretch>
              </p:blipFill>
              <p:spPr>
                <a:xfrm>
                  <a:off x="7488196" y="1868302"/>
                  <a:ext cx="131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1" name="Freihand 160">
                  <a:extLst>
                    <a:ext uri="{FF2B5EF4-FFF2-40B4-BE49-F238E27FC236}">
                      <a16:creationId xmlns:a16="http://schemas.microsoft.com/office/drawing/2014/main" id="{8CCF20D8-F513-F0D0-5028-779F6AAFA0A5}"/>
                    </a:ext>
                  </a:extLst>
                </p14:cNvPr>
                <p14:cNvContentPartPr/>
                <p14:nvPr/>
              </p14:nvContentPartPr>
              <p14:xfrm>
                <a:off x="7653076" y="2005102"/>
                <a:ext cx="329400" cy="137520"/>
              </p14:xfrm>
            </p:contentPart>
          </mc:Choice>
          <mc:Fallback xmlns="">
            <p:pic>
              <p:nvPicPr>
                <p:cNvPr id="161" name="Freihand 160">
                  <a:extLst>
                    <a:ext uri="{FF2B5EF4-FFF2-40B4-BE49-F238E27FC236}">
                      <a16:creationId xmlns:a16="http://schemas.microsoft.com/office/drawing/2014/main" id="{8CCF20D8-F513-F0D0-5028-779F6AAFA0A5}"/>
                    </a:ext>
                  </a:extLst>
                </p:cNvPr>
                <p:cNvPicPr/>
                <p:nvPr/>
              </p:nvPicPr>
              <p:blipFill>
                <a:blip r:embed="rId194"/>
                <a:stretch>
                  <a:fillRect/>
                </a:stretch>
              </p:blipFill>
              <p:spPr>
                <a:xfrm>
                  <a:off x="7648756" y="2000782"/>
                  <a:ext cx="338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2" name="Freihand 161">
                  <a:extLst>
                    <a:ext uri="{FF2B5EF4-FFF2-40B4-BE49-F238E27FC236}">
                      <a16:creationId xmlns:a16="http://schemas.microsoft.com/office/drawing/2014/main" id="{43197181-D99E-0F14-37A0-09E6F74ED822}"/>
                    </a:ext>
                  </a:extLst>
                </p14:cNvPr>
                <p14:cNvContentPartPr/>
                <p14:nvPr/>
              </p14:nvContentPartPr>
              <p14:xfrm>
                <a:off x="8057356" y="1971622"/>
                <a:ext cx="120600" cy="146160"/>
              </p14:xfrm>
            </p:contentPart>
          </mc:Choice>
          <mc:Fallback xmlns="">
            <p:pic>
              <p:nvPicPr>
                <p:cNvPr id="162" name="Freihand 161">
                  <a:extLst>
                    <a:ext uri="{FF2B5EF4-FFF2-40B4-BE49-F238E27FC236}">
                      <a16:creationId xmlns:a16="http://schemas.microsoft.com/office/drawing/2014/main" id="{43197181-D99E-0F14-37A0-09E6F74ED822}"/>
                    </a:ext>
                  </a:extLst>
                </p:cNvPr>
                <p:cNvPicPr/>
                <p:nvPr/>
              </p:nvPicPr>
              <p:blipFill>
                <a:blip r:embed="rId196"/>
                <a:stretch>
                  <a:fillRect/>
                </a:stretch>
              </p:blipFill>
              <p:spPr>
                <a:xfrm>
                  <a:off x="8053036" y="1967302"/>
                  <a:ext cx="129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3" name="Freihand 162">
                  <a:extLst>
                    <a:ext uri="{FF2B5EF4-FFF2-40B4-BE49-F238E27FC236}">
                      <a16:creationId xmlns:a16="http://schemas.microsoft.com/office/drawing/2014/main" id="{B287D192-2EEB-F61E-D4C1-9B8D38250D72}"/>
                    </a:ext>
                  </a:extLst>
                </p14:cNvPr>
                <p14:cNvContentPartPr/>
                <p14:nvPr/>
              </p14:nvContentPartPr>
              <p14:xfrm>
                <a:off x="8216476" y="1959022"/>
                <a:ext cx="122760" cy="170280"/>
              </p14:xfrm>
            </p:contentPart>
          </mc:Choice>
          <mc:Fallback xmlns="">
            <p:pic>
              <p:nvPicPr>
                <p:cNvPr id="163" name="Freihand 162">
                  <a:extLst>
                    <a:ext uri="{FF2B5EF4-FFF2-40B4-BE49-F238E27FC236}">
                      <a16:creationId xmlns:a16="http://schemas.microsoft.com/office/drawing/2014/main" id="{B287D192-2EEB-F61E-D4C1-9B8D38250D72}"/>
                    </a:ext>
                  </a:extLst>
                </p:cNvPr>
                <p:cNvPicPr/>
                <p:nvPr/>
              </p:nvPicPr>
              <p:blipFill>
                <a:blip r:embed="rId198"/>
                <a:stretch>
                  <a:fillRect/>
                </a:stretch>
              </p:blipFill>
              <p:spPr>
                <a:xfrm>
                  <a:off x="8212156" y="1954702"/>
                  <a:ext cx="131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4" name="Freihand 163">
                  <a:extLst>
                    <a:ext uri="{FF2B5EF4-FFF2-40B4-BE49-F238E27FC236}">
                      <a16:creationId xmlns:a16="http://schemas.microsoft.com/office/drawing/2014/main" id="{37A06E7C-D476-A121-724B-DBDF1101054D}"/>
                    </a:ext>
                  </a:extLst>
                </p14:cNvPr>
                <p14:cNvContentPartPr/>
                <p14:nvPr/>
              </p14:nvContentPartPr>
              <p14:xfrm>
                <a:off x="8351836" y="1829782"/>
                <a:ext cx="152640" cy="282600"/>
              </p14:xfrm>
            </p:contentPart>
          </mc:Choice>
          <mc:Fallback xmlns="">
            <p:pic>
              <p:nvPicPr>
                <p:cNvPr id="164" name="Freihand 163">
                  <a:extLst>
                    <a:ext uri="{FF2B5EF4-FFF2-40B4-BE49-F238E27FC236}">
                      <a16:creationId xmlns:a16="http://schemas.microsoft.com/office/drawing/2014/main" id="{37A06E7C-D476-A121-724B-DBDF1101054D}"/>
                    </a:ext>
                  </a:extLst>
                </p:cNvPr>
                <p:cNvPicPr/>
                <p:nvPr/>
              </p:nvPicPr>
              <p:blipFill>
                <a:blip r:embed="rId200"/>
                <a:stretch>
                  <a:fillRect/>
                </a:stretch>
              </p:blipFill>
              <p:spPr>
                <a:xfrm>
                  <a:off x="8347516" y="1825462"/>
                  <a:ext cx="16128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5" name="Freihand 164">
                  <a:extLst>
                    <a:ext uri="{FF2B5EF4-FFF2-40B4-BE49-F238E27FC236}">
                      <a16:creationId xmlns:a16="http://schemas.microsoft.com/office/drawing/2014/main" id="{871251EB-CA22-D10B-3531-79C81270CD4F}"/>
                    </a:ext>
                  </a:extLst>
                </p14:cNvPr>
                <p14:cNvContentPartPr/>
                <p14:nvPr/>
              </p14:nvContentPartPr>
              <p14:xfrm>
                <a:off x="8574316" y="2010862"/>
                <a:ext cx="489600" cy="128880"/>
              </p14:xfrm>
            </p:contentPart>
          </mc:Choice>
          <mc:Fallback xmlns="">
            <p:pic>
              <p:nvPicPr>
                <p:cNvPr id="165" name="Freihand 164">
                  <a:extLst>
                    <a:ext uri="{FF2B5EF4-FFF2-40B4-BE49-F238E27FC236}">
                      <a16:creationId xmlns:a16="http://schemas.microsoft.com/office/drawing/2014/main" id="{871251EB-CA22-D10B-3531-79C81270CD4F}"/>
                    </a:ext>
                  </a:extLst>
                </p:cNvPr>
                <p:cNvPicPr/>
                <p:nvPr/>
              </p:nvPicPr>
              <p:blipFill>
                <a:blip r:embed="rId202"/>
                <a:stretch>
                  <a:fillRect/>
                </a:stretch>
              </p:blipFill>
              <p:spPr>
                <a:xfrm>
                  <a:off x="8569996" y="2006542"/>
                  <a:ext cx="498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6" name="Freihand 165">
                  <a:extLst>
                    <a:ext uri="{FF2B5EF4-FFF2-40B4-BE49-F238E27FC236}">
                      <a16:creationId xmlns:a16="http://schemas.microsoft.com/office/drawing/2014/main" id="{EE7CC442-2C7C-5F7C-8E11-EA4A09798440}"/>
                    </a:ext>
                  </a:extLst>
                </p14:cNvPr>
                <p14:cNvContentPartPr/>
                <p14:nvPr/>
              </p14:nvContentPartPr>
              <p14:xfrm>
                <a:off x="9127636" y="1887022"/>
                <a:ext cx="19080" cy="64440"/>
              </p14:xfrm>
            </p:contentPart>
          </mc:Choice>
          <mc:Fallback xmlns="">
            <p:pic>
              <p:nvPicPr>
                <p:cNvPr id="166" name="Freihand 165">
                  <a:extLst>
                    <a:ext uri="{FF2B5EF4-FFF2-40B4-BE49-F238E27FC236}">
                      <a16:creationId xmlns:a16="http://schemas.microsoft.com/office/drawing/2014/main" id="{EE7CC442-2C7C-5F7C-8E11-EA4A09798440}"/>
                    </a:ext>
                  </a:extLst>
                </p:cNvPr>
                <p:cNvPicPr/>
                <p:nvPr/>
              </p:nvPicPr>
              <p:blipFill>
                <a:blip r:embed="rId204"/>
                <a:stretch>
                  <a:fillRect/>
                </a:stretch>
              </p:blipFill>
              <p:spPr>
                <a:xfrm>
                  <a:off x="9123316" y="1882702"/>
                  <a:ext cx="27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 name="Freihand 166">
                  <a:extLst>
                    <a:ext uri="{FF2B5EF4-FFF2-40B4-BE49-F238E27FC236}">
                      <a16:creationId xmlns:a16="http://schemas.microsoft.com/office/drawing/2014/main" id="{215B1614-02B4-3277-10C0-373FF658DFC2}"/>
                    </a:ext>
                  </a:extLst>
                </p14:cNvPr>
                <p14:cNvContentPartPr/>
                <p14:nvPr/>
              </p14:nvContentPartPr>
              <p14:xfrm>
                <a:off x="9136636" y="1993222"/>
                <a:ext cx="125640" cy="136080"/>
              </p14:xfrm>
            </p:contentPart>
          </mc:Choice>
          <mc:Fallback xmlns="">
            <p:pic>
              <p:nvPicPr>
                <p:cNvPr id="167" name="Freihand 166">
                  <a:extLst>
                    <a:ext uri="{FF2B5EF4-FFF2-40B4-BE49-F238E27FC236}">
                      <a16:creationId xmlns:a16="http://schemas.microsoft.com/office/drawing/2014/main" id="{215B1614-02B4-3277-10C0-373FF658DFC2}"/>
                    </a:ext>
                  </a:extLst>
                </p:cNvPr>
                <p:cNvPicPr/>
                <p:nvPr/>
              </p:nvPicPr>
              <p:blipFill>
                <a:blip r:embed="rId206"/>
                <a:stretch>
                  <a:fillRect/>
                </a:stretch>
              </p:blipFill>
              <p:spPr>
                <a:xfrm>
                  <a:off x="9132316" y="1988902"/>
                  <a:ext cx="1342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8" name="Freihand 167">
                  <a:extLst>
                    <a:ext uri="{FF2B5EF4-FFF2-40B4-BE49-F238E27FC236}">
                      <a16:creationId xmlns:a16="http://schemas.microsoft.com/office/drawing/2014/main" id="{7E9028ED-2BED-0ABF-DF88-C4D21597B549}"/>
                    </a:ext>
                  </a:extLst>
                </p14:cNvPr>
                <p14:cNvContentPartPr/>
                <p14:nvPr/>
              </p14:nvContentPartPr>
              <p14:xfrm>
                <a:off x="9314476" y="1973782"/>
                <a:ext cx="462960" cy="168480"/>
              </p14:xfrm>
            </p:contentPart>
          </mc:Choice>
          <mc:Fallback xmlns="">
            <p:pic>
              <p:nvPicPr>
                <p:cNvPr id="168" name="Freihand 167">
                  <a:extLst>
                    <a:ext uri="{FF2B5EF4-FFF2-40B4-BE49-F238E27FC236}">
                      <a16:creationId xmlns:a16="http://schemas.microsoft.com/office/drawing/2014/main" id="{7E9028ED-2BED-0ABF-DF88-C4D21597B549}"/>
                    </a:ext>
                  </a:extLst>
                </p:cNvPr>
                <p:cNvPicPr/>
                <p:nvPr/>
              </p:nvPicPr>
              <p:blipFill>
                <a:blip r:embed="rId208"/>
                <a:stretch>
                  <a:fillRect/>
                </a:stretch>
              </p:blipFill>
              <p:spPr>
                <a:xfrm>
                  <a:off x="9310156" y="1969462"/>
                  <a:ext cx="471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Freihand 168">
                  <a:extLst>
                    <a:ext uri="{FF2B5EF4-FFF2-40B4-BE49-F238E27FC236}">
                      <a16:creationId xmlns:a16="http://schemas.microsoft.com/office/drawing/2014/main" id="{8198FA71-7689-722D-F1B4-13B6E055EB12}"/>
                    </a:ext>
                  </a:extLst>
                </p14:cNvPr>
                <p14:cNvContentPartPr/>
                <p14:nvPr/>
              </p14:nvContentPartPr>
              <p14:xfrm>
                <a:off x="9850876" y="1951822"/>
                <a:ext cx="160200" cy="153000"/>
              </p14:xfrm>
            </p:contentPart>
          </mc:Choice>
          <mc:Fallback xmlns="">
            <p:pic>
              <p:nvPicPr>
                <p:cNvPr id="169" name="Freihand 168">
                  <a:extLst>
                    <a:ext uri="{FF2B5EF4-FFF2-40B4-BE49-F238E27FC236}">
                      <a16:creationId xmlns:a16="http://schemas.microsoft.com/office/drawing/2014/main" id="{8198FA71-7689-722D-F1B4-13B6E055EB12}"/>
                    </a:ext>
                  </a:extLst>
                </p:cNvPr>
                <p:cNvPicPr/>
                <p:nvPr/>
              </p:nvPicPr>
              <p:blipFill>
                <a:blip r:embed="rId210"/>
                <a:stretch>
                  <a:fillRect/>
                </a:stretch>
              </p:blipFill>
              <p:spPr>
                <a:xfrm>
                  <a:off x="9846556" y="1947502"/>
                  <a:ext cx="168840" cy="161640"/>
                </a:xfrm>
                <a:prstGeom prst="rect">
                  <a:avLst/>
                </a:prstGeom>
              </p:spPr>
            </p:pic>
          </mc:Fallback>
        </mc:AlternateContent>
      </p:grpSp>
      <p:grpSp>
        <p:nvGrpSpPr>
          <p:cNvPr id="180" name="Gruppieren 179">
            <a:extLst>
              <a:ext uri="{FF2B5EF4-FFF2-40B4-BE49-F238E27FC236}">
                <a16:creationId xmlns:a16="http://schemas.microsoft.com/office/drawing/2014/main" id="{25DEF962-2003-5915-A504-BB38CB0F99E7}"/>
              </a:ext>
            </a:extLst>
          </p:cNvPr>
          <p:cNvGrpSpPr/>
          <p:nvPr/>
        </p:nvGrpSpPr>
        <p:grpSpPr>
          <a:xfrm>
            <a:off x="2711716" y="2399302"/>
            <a:ext cx="2004480" cy="597240"/>
            <a:chOff x="2711716" y="2399302"/>
            <a:chExt cx="2004480" cy="597240"/>
          </a:xfrm>
        </p:grpSpPr>
        <mc:AlternateContent xmlns:mc="http://schemas.openxmlformats.org/markup-compatibility/2006" xmlns:p14="http://schemas.microsoft.com/office/powerpoint/2010/main">
          <mc:Choice Requires="p14">
            <p:contentPart p14:bwMode="auto" r:id="rId211">
              <p14:nvContentPartPr>
                <p14:cNvPr id="171" name="Freihand 170">
                  <a:extLst>
                    <a:ext uri="{FF2B5EF4-FFF2-40B4-BE49-F238E27FC236}">
                      <a16:creationId xmlns:a16="http://schemas.microsoft.com/office/drawing/2014/main" id="{BE6D9103-C3E8-C428-C4B1-A8F7E988DCED}"/>
                    </a:ext>
                  </a:extLst>
                </p14:cNvPr>
                <p14:cNvContentPartPr/>
                <p14:nvPr/>
              </p14:nvContentPartPr>
              <p14:xfrm>
                <a:off x="2899636" y="2522782"/>
                <a:ext cx="197640" cy="186120"/>
              </p14:xfrm>
            </p:contentPart>
          </mc:Choice>
          <mc:Fallback xmlns="">
            <p:pic>
              <p:nvPicPr>
                <p:cNvPr id="171" name="Freihand 170">
                  <a:extLst>
                    <a:ext uri="{FF2B5EF4-FFF2-40B4-BE49-F238E27FC236}">
                      <a16:creationId xmlns:a16="http://schemas.microsoft.com/office/drawing/2014/main" id="{BE6D9103-C3E8-C428-C4B1-A8F7E988DCED}"/>
                    </a:ext>
                  </a:extLst>
                </p:cNvPr>
                <p:cNvPicPr/>
                <p:nvPr/>
              </p:nvPicPr>
              <p:blipFill>
                <a:blip r:embed="rId212"/>
                <a:stretch>
                  <a:fillRect/>
                </a:stretch>
              </p:blipFill>
              <p:spPr>
                <a:xfrm>
                  <a:off x="2895316" y="2518462"/>
                  <a:ext cx="206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2" name="Freihand 171">
                  <a:extLst>
                    <a:ext uri="{FF2B5EF4-FFF2-40B4-BE49-F238E27FC236}">
                      <a16:creationId xmlns:a16="http://schemas.microsoft.com/office/drawing/2014/main" id="{C1CAE249-365D-66D1-9BBF-747D99CAA454}"/>
                    </a:ext>
                  </a:extLst>
                </p14:cNvPr>
                <p14:cNvContentPartPr/>
                <p14:nvPr/>
              </p14:nvContentPartPr>
              <p14:xfrm>
                <a:off x="3131116" y="2456902"/>
                <a:ext cx="152640" cy="244440"/>
              </p14:xfrm>
            </p:contentPart>
          </mc:Choice>
          <mc:Fallback xmlns="">
            <p:pic>
              <p:nvPicPr>
                <p:cNvPr id="172" name="Freihand 171">
                  <a:extLst>
                    <a:ext uri="{FF2B5EF4-FFF2-40B4-BE49-F238E27FC236}">
                      <a16:creationId xmlns:a16="http://schemas.microsoft.com/office/drawing/2014/main" id="{C1CAE249-365D-66D1-9BBF-747D99CAA454}"/>
                    </a:ext>
                  </a:extLst>
                </p:cNvPr>
                <p:cNvPicPr/>
                <p:nvPr/>
              </p:nvPicPr>
              <p:blipFill>
                <a:blip r:embed="rId214"/>
                <a:stretch>
                  <a:fillRect/>
                </a:stretch>
              </p:blipFill>
              <p:spPr>
                <a:xfrm>
                  <a:off x="3126796" y="2452582"/>
                  <a:ext cx="161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3" name="Freihand 172">
                  <a:extLst>
                    <a:ext uri="{FF2B5EF4-FFF2-40B4-BE49-F238E27FC236}">
                      <a16:creationId xmlns:a16="http://schemas.microsoft.com/office/drawing/2014/main" id="{BE8B84FC-E886-591F-8E90-5E402D447E9C}"/>
                    </a:ext>
                  </a:extLst>
                </p14:cNvPr>
                <p14:cNvContentPartPr/>
                <p14:nvPr/>
              </p14:nvContentPartPr>
              <p14:xfrm>
                <a:off x="3303556" y="2399302"/>
                <a:ext cx="613800" cy="289440"/>
              </p14:xfrm>
            </p:contentPart>
          </mc:Choice>
          <mc:Fallback xmlns="">
            <p:pic>
              <p:nvPicPr>
                <p:cNvPr id="173" name="Freihand 172">
                  <a:extLst>
                    <a:ext uri="{FF2B5EF4-FFF2-40B4-BE49-F238E27FC236}">
                      <a16:creationId xmlns:a16="http://schemas.microsoft.com/office/drawing/2014/main" id="{BE8B84FC-E886-591F-8E90-5E402D447E9C}"/>
                    </a:ext>
                  </a:extLst>
                </p:cNvPr>
                <p:cNvPicPr/>
                <p:nvPr/>
              </p:nvPicPr>
              <p:blipFill>
                <a:blip r:embed="rId216"/>
                <a:stretch>
                  <a:fillRect/>
                </a:stretch>
              </p:blipFill>
              <p:spPr>
                <a:xfrm>
                  <a:off x="3299236" y="2394982"/>
                  <a:ext cx="6224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 name="Freihand 173">
                  <a:extLst>
                    <a:ext uri="{FF2B5EF4-FFF2-40B4-BE49-F238E27FC236}">
                      <a16:creationId xmlns:a16="http://schemas.microsoft.com/office/drawing/2014/main" id="{BFCCCC7A-EBF8-C623-B89B-7A50B6CB0AC0}"/>
                    </a:ext>
                  </a:extLst>
                </p14:cNvPr>
                <p14:cNvContentPartPr/>
                <p14:nvPr/>
              </p14:nvContentPartPr>
              <p14:xfrm>
                <a:off x="3932116" y="2544022"/>
                <a:ext cx="363600" cy="372600"/>
              </p14:xfrm>
            </p:contentPart>
          </mc:Choice>
          <mc:Fallback xmlns="">
            <p:pic>
              <p:nvPicPr>
                <p:cNvPr id="174" name="Freihand 173">
                  <a:extLst>
                    <a:ext uri="{FF2B5EF4-FFF2-40B4-BE49-F238E27FC236}">
                      <a16:creationId xmlns:a16="http://schemas.microsoft.com/office/drawing/2014/main" id="{BFCCCC7A-EBF8-C623-B89B-7A50B6CB0AC0}"/>
                    </a:ext>
                  </a:extLst>
                </p:cNvPr>
                <p:cNvPicPr/>
                <p:nvPr/>
              </p:nvPicPr>
              <p:blipFill>
                <a:blip r:embed="rId218"/>
                <a:stretch>
                  <a:fillRect/>
                </a:stretch>
              </p:blipFill>
              <p:spPr>
                <a:xfrm>
                  <a:off x="3927796" y="2539702"/>
                  <a:ext cx="3722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5" name="Freihand 174">
                  <a:extLst>
                    <a:ext uri="{FF2B5EF4-FFF2-40B4-BE49-F238E27FC236}">
                      <a16:creationId xmlns:a16="http://schemas.microsoft.com/office/drawing/2014/main" id="{D597E72E-B0FD-E452-0285-68CBF53B40F2}"/>
                    </a:ext>
                  </a:extLst>
                </p14:cNvPr>
                <p14:cNvContentPartPr/>
                <p14:nvPr/>
              </p14:nvContentPartPr>
              <p14:xfrm>
                <a:off x="4279876" y="2415862"/>
                <a:ext cx="5040" cy="41040"/>
              </p14:xfrm>
            </p:contentPart>
          </mc:Choice>
          <mc:Fallback xmlns="">
            <p:pic>
              <p:nvPicPr>
                <p:cNvPr id="175" name="Freihand 174">
                  <a:extLst>
                    <a:ext uri="{FF2B5EF4-FFF2-40B4-BE49-F238E27FC236}">
                      <a16:creationId xmlns:a16="http://schemas.microsoft.com/office/drawing/2014/main" id="{D597E72E-B0FD-E452-0285-68CBF53B40F2}"/>
                    </a:ext>
                  </a:extLst>
                </p:cNvPr>
                <p:cNvPicPr/>
                <p:nvPr/>
              </p:nvPicPr>
              <p:blipFill>
                <a:blip r:embed="rId220"/>
                <a:stretch>
                  <a:fillRect/>
                </a:stretch>
              </p:blipFill>
              <p:spPr>
                <a:xfrm>
                  <a:off x="4275556" y="2411542"/>
                  <a:ext cx="13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6" name="Freihand 175">
                  <a:extLst>
                    <a:ext uri="{FF2B5EF4-FFF2-40B4-BE49-F238E27FC236}">
                      <a16:creationId xmlns:a16="http://schemas.microsoft.com/office/drawing/2014/main" id="{ABCE7D06-72A9-8142-B29D-095A3585F46D}"/>
                    </a:ext>
                  </a:extLst>
                </p14:cNvPr>
                <p14:cNvContentPartPr/>
                <p14:nvPr/>
              </p14:nvContentPartPr>
              <p14:xfrm>
                <a:off x="4217236" y="2578942"/>
                <a:ext cx="190440" cy="417600"/>
              </p14:xfrm>
            </p:contentPart>
          </mc:Choice>
          <mc:Fallback xmlns="">
            <p:pic>
              <p:nvPicPr>
                <p:cNvPr id="176" name="Freihand 175">
                  <a:extLst>
                    <a:ext uri="{FF2B5EF4-FFF2-40B4-BE49-F238E27FC236}">
                      <a16:creationId xmlns:a16="http://schemas.microsoft.com/office/drawing/2014/main" id="{ABCE7D06-72A9-8142-B29D-095A3585F46D}"/>
                    </a:ext>
                  </a:extLst>
                </p:cNvPr>
                <p:cNvPicPr/>
                <p:nvPr/>
              </p:nvPicPr>
              <p:blipFill>
                <a:blip r:embed="rId222"/>
                <a:stretch>
                  <a:fillRect/>
                </a:stretch>
              </p:blipFill>
              <p:spPr>
                <a:xfrm>
                  <a:off x="4212916" y="2574622"/>
                  <a:ext cx="19908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Freihand 176">
                  <a:extLst>
                    <a:ext uri="{FF2B5EF4-FFF2-40B4-BE49-F238E27FC236}">
                      <a16:creationId xmlns:a16="http://schemas.microsoft.com/office/drawing/2014/main" id="{A738B3C5-0CDC-D6BB-416C-34159D5924E4}"/>
                    </a:ext>
                  </a:extLst>
                </p14:cNvPr>
                <p14:cNvContentPartPr/>
                <p14:nvPr/>
              </p14:nvContentPartPr>
              <p14:xfrm>
                <a:off x="3592996" y="2448622"/>
                <a:ext cx="162720" cy="86040"/>
              </p14:xfrm>
            </p:contentPart>
          </mc:Choice>
          <mc:Fallback xmlns="">
            <p:pic>
              <p:nvPicPr>
                <p:cNvPr id="177" name="Freihand 176">
                  <a:extLst>
                    <a:ext uri="{FF2B5EF4-FFF2-40B4-BE49-F238E27FC236}">
                      <a16:creationId xmlns:a16="http://schemas.microsoft.com/office/drawing/2014/main" id="{A738B3C5-0CDC-D6BB-416C-34159D5924E4}"/>
                    </a:ext>
                  </a:extLst>
                </p:cNvPr>
                <p:cNvPicPr/>
                <p:nvPr/>
              </p:nvPicPr>
              <p:blipFill>
                <a:blip r:embed="rId224"/>
                <a:stretch>
                  <a:fillRect/>
                </a:stretch>
              </p:blipFill>
              <p:spPr>
                <a:xfrm>
                  <a:off x="3588676" y="2444302"/>
                  <a:ext cx="171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9" name="Freihand 178">
                  <a:extLst>
                    <a:ext uri="{FF2B5EF4-FFF2-40B4-BE49-F238E27FC236}">
                      <a16:creationId xmlns:a16="http://schemas.microsoft.com/office/drawing/2014/main" id="{5C771326-DB92-A3C1-80CA-C1184A444CD2}"/>
                    </a:ext>
                  </a:extLst>
                </p14:cNvPr>
                <p14:cNvContentPartPr/>
                <p14:nvPr/>
              </p14:nvContentPartPr>
              <p14:xfrm>
                <a:off x="2711716" y="2873782"/>
                <a:ext cx="2004480" cy="82800"/>
              </p14:xfrm>
            </p:contentPart>
          </mc:Choice>
          <mc:Fallback xmlns="">
            <p:pic>
              <p:nvPicPr>
                <p:cNvPr id="179" name="Freihand 178">
                  <a:extLst>
                    <a:ext uri="{FF2B5EF4-FFF2-40B4-BE49-F238E27FC236}">
                      <a16:creationId xmlns:a16="http://schemas.microsoft.com/office/drawing/2014/main" id="{5C771326-DB92-A3C1-80CA-C1184A444CD2}"/>
                    </a:ext>
                  </a:extLst>
                </p:cNvPr>
                <p:cNvPicPr/>
                <p:nvPr/>
              </p:nvPicPr>
              <p:blipFill>
                <a:blip r:embed="rId226"/>
                <a:stretch>
                  <a:fillRect/>
                </a:stretch>
              </p:blipFill>
              <p:spPr>
                <a:xfrm>
                  <a:off x="2707396" y="2869462"/>
                  <a:ext cx="2013120" cy="91440"/>
                </a:xfrm>
                <a:prstGeom prst="rect">
                  <a:avLst/>
                </a:prstGeom>
              </p:spPr>
            </p:pic>
          </mc:Fallback>
        </mc:AlternateContent>
      </p:grpSp>
    </p:spTree>
    <p:extLst>
      <p:ext uri="{BB962C8B-B14F-4D97-AF65-F5344CB8AC3E}">
        <p14:creationId xmlns:p14="http://schemas.microsoft.com/office/powerpoint/2010/main" val="195824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0" y="690337"/>
            <a:ext cx="10591732" cy="5672333"/>
          </a:xfrm>
          <a:prstGeom prst="rect">
            <a:avLst/>
          </a:prstGeom>
          <a:noFill/>
        </p:spPr>
        <p:txBody>
          <a:bodyPr wrap="square" rtlCol="0">
            <a:noAutofit/>
          </a:bodyPr>
          <a:lstStyle/>
          <a:p>
            <a:r>
              <a:rPr lang="en-US" altLang="de-DE" sz="2177" dirty="0"/>
              <a:t>In </a:t>
            </a:r>
            <a:r>
              <a:rPr lang="en-US" altLang="de-DE" sz="2177" dirty="0" err="1"/>
              <a:t>vielen</a:t>
            </a:r>
            <a:r>
              <a:rPr lang="en-US" altLang="de-DE" sz="2177" dirty="0"/>
              <a:t> </a:t>
            </a:r>
            <a:r>
              <a:rPr lang="en-US" altLang="de-DE" sz="2177" dirty="0" err="1"/>
              <a:t>Abstimmungsmechanismen</a:t>
            </a:r>
            <a:r>
              <a:rPr lang="en-US" altLang="de-DE" sz="2177" dirty="0"/>
              <a:t> </a:t>
            </a:r>
            <a:r>
              <a:rPr lang="en-US" altLang="de-DE" sz="2177" dirty="0" err="1"/>
              <a:t>werden</a:t>
            </a:r>
            <a:r>
              <a:rPr lang="en-US" altLang="de-DE" sz="2177" dirty="0"/>
              <a:t> die </a:t>
            </a:r>
            <a:r>
              <a:rPr lang="en-US" altLang="de-DE" sz="2177" dirty="0" err="1"/>
              <a:t>Abstimmungsberechtigten</a:t>
            </a:r>
            <a:r>
              <a:rPr lang="en-US" altLang="de-DE" sz="2177" dirty="0"/>
              <a:t> </a:t>
            </a:r>
            <a:r>
              <a:rPr lang="en-US" altLang="de-DE" sz="2177" dirty="0" err="1"/>
              <a:t>unterschiedlich</a:t>
            </a:r>
            <a:r>
              <a:rPr lang="en-US" altLang="de-DE" sz="2177" dirty="0"/>
              <a:t> </a:t>
            </a:r>
            <a:r>
              <a:rPr lang="en-US" altLang="de-DE" sz="2177" dirty="0" err="1"/>
              <a:t>behandelt</a:t>
            </a:r>
            <a:r>
              <a:rPr lang="en-US" altLang="de-DE" sz="2177" dirty="0"/>
              <a:t> (</a:t>
            </a:r>
            <a:r>
              <a:rPr lang="en-US" altLang="de-DE" sz="2177" dirty="0" err="1"/>
              <a:t>Bsp</a:t>
            </a:r>
            <a:r>
              <a:rPr lang="en-US" altLang="de-DE" sz="2177" dirty="0"/>
              <a:t>.): </a:t>
            </a:r>
          </a:p>
          <a:p>
            <a:endParaRPr lang="en-US" altLang="de-DE" sz="2177" dirty="0"/>
          </a:p>
          <a:p>
            <a:pPr marL="725851" lvl="1" indent="-311079">
              <a:buFont typeface="Arial" panose="020B0604020202020204" pitchFamily="34" charset="0"/>
              <a:buChar char="•"/>
            </a:pPr>
            <a:r>
              <a:rPr lang="en-US" altLang="de-DE" sz="2177" dirty="0" err="1"/>
              <a:t>Geschworenengericht</a:t>
            </a:r>
            <a:r>
              <a:rPr lang="en-US" altLang="de-DE" sz="2177" dirty="0"/>
              <a:t>:	Falls </a:t>
            </a:r>
            <a:r>
              <a:rPr lang="en-US" altLang="de-DE" sz="2177" dirty="0" err="1"/>
              <a:t>ein</a:t>
            </a:r>
            <a:r>
              <a:rPr lang="en-US" altLang="de-DE" sz="2177" dirty="0"/>
              <a:t> </a:t>
            </a:r>
            <a:r>
              <a:rPr lang="en-US" altLang="de-DE" sz="2177" dirty="0" err="1"/>
              <a:t>Mitglied</a:t>
            </a:r>
            <a:r>
              <a:rPr lang="en-US" altLang="de-DE" sz="2177" dirty="0"/>
              <a:t> auf “</a:t>
            </a:r>
            <a:r>
              <a:rPr lang="en-US" altLang="de-DE" sz="2177" dirty="0" err="1"/>
              <a:t>nicht</a:t>
            </a:r>
            <a:r>
              <a:rPr lang="en-US" altLang="de-DE" sz="2177" dirty="0"/>
              <a:t> </a:t>
            </a:r>
            <a:r>
              <a:rPr lang="en-US" altLang="de-DE" sz="2177" dirty="0" err="1"/>
              <a:t>schuldig</a:t>
            </a:r>
            <a:r>
              <a:rPr lang="en-US" altLang="de-DE" sz="2177" dirty="0"/>
              <a:t>” </a:t>
            </a:r>
            <a:r>
              <a:rPr lang="en-US" altLang="de-DE" sz="2177" dirty="0" err="1"/>
              <a:t>ist</a:t>
            </a:r>
            <a:r>
              <a:rPr lang="en-US" altLang="de-DE" sz="2177" dirty="0"/>
              <a:t> das </a:t>
            </a:r>
            <a:r>
              <a:rPr lang="en-US" altLang="de-DE" sz="2177" dirty="0" err="1"/>
              <a:t>Urteil</a:t>
            </a:r>
            <a:r>
              <a:rPr lang="en-US" altLang="de-DE" sz="2177" dirty="0"/>
              <a:t>                  				“</a:t>
            </a:r>
            <a:r>
              <a:rPr lang="en-US" altLang="de-DE" sz="2177" dirty="0" err="1"/>
              <a:t>nicht</a:t>
            </a:r>
            <a:r>
              <a:rPr lang="en-US" altLang="de-DE" sz="2177" dirty="0"/>
              <a:t> </a:t>
            </a:r>
            <a:r>
              <a:rPr lang="en-US" altLang="de-DE" sz="2177" dirty="0" err="1"/>
              <a:t>schuldig</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err="1"/>
              <a:t>Aktionärsversammlung</a:t>
            </a:r>
            <a:r>
              <a:rPr lang="en-US" altLang="de-DE" sz="2177" dirty="0"/>
              <a:t>:	</a:t>
            </a:r>
            <a:r>
              <a:rPr lang="en-US" altLang="de-DE" sz="2177" dirty="0" err="1"/>
              <a:t>Hält</a:t>
            </a:r>
            <a:r>
              <a:rPr lang="en-US" altLang="de-DE" sz="2177" dirty="0"/>
              <a:t> man </a:t>
            </a:r>
            <a:r>
              <a:rPr lang="en-US" altLang="de-DE" sz="2177" dirty="0" err="1"/>
              <a:t>ein</a:t>
            </a:r>
            <a:r>
              <a:rPr lang="en-US" altLang="de-DE" sz="2177" dirty="0"/>
              <a:t> </a:t>
            </a:r>
            <a:r>
              <a:rPr lang="en-US" altLang="de-DE" sz="2177" dirty="0" err="1"/>
              <a:t>großes</a:t>
            </a:r>
            <a:r>
              <a:rPr lang="en-US" altLang="de-DE" sz="2177" dirty="0"/>
              <a:t> </a:t>
            </a:r>
            <a:r>
              <a:rPr lang="en-US" altLang="de-DE" sz="2177" dirty="0" err="1"/>
              <a:t>Aktienpaket</a:t>
            </a:r>
            <a:r>
              <a:rPr lang="en-US" altLang="de-DE" sz="2177" dirty="0"/>
              <a:t>, hat man auf der JHV </a:t>
            </a:r>
            <a:r>
              <a:rPr lang="en-US" altLang="de-DE" sz="2177" dirty="0" err="1"/>
              <a:t>ein</a:t>
            </a:r>
            <a:r>
              <a:rPr lang="en-US" altLang="de-DE" sz="2177" dirty="0"/>
              <a:t> 				</a:t>
            </a:r>
            <a:r>
              <a:rPr lang="en-US" altLang="de-DE" sz="2177" dirty="0" err="1"/>
              <a:t>stärkeres</a:t>
            </a:r>
            <a:r>
              <a:rPr lang="en-US" altLang="de-DE" sz="2177" dirty="0"/>
              <a:t> </a:t>
            </a:r>
            <a:r>
              <a:rPr lang="en-US" altLang="de-DE" sz="2177" dirty="0" err="1"/>
              <a:t>Gewicht</a:t>
            </a:r>
            <a:r>
              <a:rPr lang="en-US" altLang="de-DE" sz="2177" dirty="0"/>
              <a:t>.</a:t>
            </a:r>
          </a:p>
          <a:p>
            <a:pPr marL="725851" lvl="1" indent="-311079">
              <a:buFont typeface="Arial" panose="020B0604020202020204" pitchFamily="34" charset="0"/>
              <a:buChar char="•"/>
            </a:pPr>
            <a:endParaRPr lang="en-US" altLang="de-DE" sz="2177" dirty="0"/>
          </a:p>
          <a:p>
            <a:pPr marL="725851" lvl="1" indent="-311079">
              <a:buFont typeface="Arial" panose="020B0604020202020204" pitchFamily="34" charset="0"/>
              <a:buChar char="•"/>
            </a:pPr>
            <a:r>
              <a:rPr lang="en-US" altLang="de-DE" sz="2177" dirty="0"/>
              <a:t>EU: </a:t>
            </a:r>
          </a:p>
          <a:p>
            <a:pPr marL="725851" lvl="1" indent="-311079">
              <a:buFont typeface="Arial" panose="020B0604020202020204" pitchFamily="34" charset="0"/>
              <a:buChar char="•"/>
            </a:pPr>
            <a:endParaRPr lang="en-US" altLang="de-DE" sz="2177" dirty="0"/>
          </a:p>
          <a:p>
            <a:pPr marL="1214872" lvl="2" indent="-342900">
              <a:buFont typeface="Wingdings" panose="05000000000000000000" pitchFamily="2" charset="2"/>
              <a:buChar char="Ø"/>
            </a:pPr>
            <a:r>
              <a:rPr lang="en-US" altLang="de-DE" sz="2177" dirty="0" err="1"/>
              <a:t>Größere</a:t>
            </a:r>
            <a:r>
              <a:rPr lang="en-US" altLang="de-DE" sz="2177" dirty="0"/>
              <a:t> </a:t>
            </a:r>
            <a:r>
              <a:rPr lang="en-US" altLang="de-DE" sz="2177" dirty="0" err="1"/>
              <a:t>Länder</a:t>
            </a:r>
            <a:r>
              <a:rPr lang="en-US" altLang="de-DE" sz="2177" dirty="0"/>
              <a:t> </a:t>
            </a:r>
            <a:r>
              <a:rPr lang="en-US" altLang="de-DE" sz="2177" dirty="0" err="1"/>
              <a:t>haben</a:t>
            </a:r>
            <a:r>
              <a:rPr lang="en-US" altLang="de-DE" sz="2177" dirty="0"/>
              <a:t> </a:t>
            </a:r>
            <a:r>
              <a:rPr lang="en-US" altLang="de-DE" sz="2177" dirty="0" err="1"/>
              <a:t>bei</a:t>
            </a:r>
            <a:r>
              <a:rPr lang="en-US" altLang="de-DE" sz="2177" dirty="0"/>
              <a:t> </a:t>
            </a:r>
            <a:r>
              <a:rPr lang="en-US" altLang="de-DE" sz="2177" dirty="0" err="1"/>
              <a:t>einigen</a:t>
            </a:r>
            <a:r>
              <a:rPr lang="en-US" altLang="de-DE" sz="2177" dirty="0"/>
              <a:t> </a:t>
            </a:r>
            <a:r>
              <a:rPr lang="en-US" altLang="de-DE" sz="2177" dirty="0" err="1"/>
              <a:t>Abstimmungen</a:t>
            </a:r>
            <a:r>
              <a:rPr lang="en-US" altLang="de-DE" sz="2177" dirty="0"/>
              <a:t> </a:t>
            </a:r>
            <a:r>
              <a:rPr lang="en-US" altLang="de-DE" sz="2177" dirty="0" err="1"/>
              <a:t>mehr</a:t>
            </a:r>
            <a:r>
              <a:rPr lang="en-US" altLang="de-DE" sz="2177" dirty="0"/>
              <a:t> </a:t>
            </a:r>
            <a:r>
              <a:rPr lang="en-US" altLang="de-DE" sz="2177" dirty="0" err="1"/>
              <a:t>Gewicht</a:t>
            </a:r>
            <a:r>
              <a:rPr lang="en-US" altLang="de-DE" sz="2177" dirty="0"/>
              <a:t>,</a:t>
            </a:r>
          </a:p>
          <a:p>
            <a:pPr marL="1214872" lvl="2" indent="-342900">
              <a:buFont typeface="Wingdings" panose="05000000000000000000" pitchFamily="2" charset="2"/>
              <a:buChar char="Ø"/>
            </a:pPr>
            <a:r>
              <a:rPr lang="en-US" altLang="de-DE" sz="2177" dirty="0" err="1"/>
              <a:t>allerdings</a:t>
            </a:r>
            <a:r>
              <a:rPr lang="en-US" altLang="de-DE" sz="2177" dirty="0"/>
              <a:t> </a:t>
            </a:r>
            <a:r>
              <a:rPr lang="en-US" altLang="de-DE" sz="2177" dirty="0" err="1"/>
              <a:t>sind</a:t>
            </a:r>
            <a:r>
              <a:rPr lang="en-US" altLang="de-DE" sz="2177" dirty="0"/>
              <a:t> in </a:t>
            </a:r>
            <a:r>
              <a:rPr lang="en-US" altLang="de-DE" sz="2177" dirty="0" err="1"/>
              <a:t>großen</a:t>
            </a:r>
            <a:r>
              <a:rPr lang="en-US" altLang="de-DE" sz="2177" dirty="0"/>
              <a:t> </a:t>
            </a:r>
            <a:r>
              <a:rPr lang="en-US" altLang="de-DE" sz="2177" dirty="0" err="1"/>
              <a:t>Ländern</a:t>
            </a:r>
            <a:r>
              <a:rPr lang="en-US" altLang="de-DE" sz="2177" dirty="0"/>
              <a:t> die Pro-Kopf-</a:t>
            </a:r>
            <a:r>
              <a:rPr lang="en-US" altLang="de-DE" sz="2177" dirty="0" err="1"/>
              <a:t>Gewichte</a:t>
            </a:r>
            <a:r>
              <a:rPr lang="en-US" altLang="de-DE" sz="2177" dirty="0"/>
              <a:t> </a:t>
            </a:r>
            <a:r>
              <a:rPr lang="en-US" altLang="de-DE" sz="2177" dirty="0" err="1"/>
              <a:t>niedriger</a:t>
            </a:r>
            <a:endParaRPr lang="en-US" altLang="de-DE" sz="2177" dirty="0"/>
          </a:p>
          <a:p>
            <a:pPr marL="871972" lvl="2"/>
            <a:r>
              <a:rPr lang="en-US" altLang="de-DE" sz="2177" dirty="0"/>
              <a:t>     </a:t>
            </a:r>
            <a:r>
              <a:rPr lang="en-US" altLang="de-DE" sz="2177" dirty="0" err="1"/>
              <a:t>als</a:t>
            </a:r>
            <a:r>
              <a:rPr lang="en-US" altLang="de-DE" sz="2177" dirty="0"/>
              <a:t> in </a:t>
            </a:r>
            <a:r>
              <a:rPr lang="en-US" altLang="de-DE" sz="2177" dirty="0" err="1"/>
              <a:t>kleinen</a:t>
            </a:r>
            <a:r>
              <a:rPr lang="en-US" altLang="de-DE" sz="2177" dirty="0"/>
              <a:t> </a:t>
            </a:r>
            <a:r>
              <a:rPr lang="en-US" altLang="de-DE" sz="2177" dirty="0" err="1"/>
              <a:t>Ländern</a:t>
            </a:r>
            <a:r>
              <a:rPr lang="en-US" altLang="de-DE" sz="2177" dirty="0"/>
              <a:t>. </a:t>
            </a:r>
          </a:p>
          <a:p>
            <a:pPr marL="1214872" lvl="2" indent="-342900">
              <a:buFont typeface="Wingdings" panose="05000000000000000000" pitchFamily="2" charset="2"/>
              <a:buChar char="Ø"/>
            </a:pPr>
            <a:r>
              <a:rPr lang="en-US" altLang="de-DE" sz="2177" dirty="0" err="1"/>
              <a:t>Zudem</a:t>
            </a:r>
            <a:r>
              <a:rPr lang="en-US" altLang="de-DE" sz="2177" dirty="0"/>
              <a:t> gilt </a:t>
            </a:r>
            <a:r>
              <a:rPr lang="en-US" altLang="de-DE" sz="2177" dirty="0" err="1"/>
              <a:t>immer</a:t>
            </a:r>
            <a:r>
              <a:rPr lang="en-US" altLang="de-DE" sz="2177" dirty="0"/>
              <a:t> </a:t>
            </a:r>
            <a:r>
              <a:rPr lang="en-US" altLang="de-DE" sz="2177" dirty="0" err="1"/>
              <a:t>noch</a:t>
            </a:r>
            <a:r>
              <a:rPr lang="en-US" altLang="de-DE" sz="2177" dirty="0"/>
              <a:t> </a:t>
            </a:r>
            <a:r>
              <a:rPr lang="en-US" altLang="de-DE" sz="2177" dirty="0" err="1"/>
              <a:t>bei</a:t>
            </a:r>
            <a:r>
              <a:rPr lang="en-US" altLang="de-DE" sz="2177" dirty="0"/>
              <a:t> </a:t>
            </a:r>
            <a:r>
              <a:rPr lang="en-US" altLang="de-DE" sz="2177" dirty="0" err="1"/>
              <a:t>vielen</a:t>
            </a:r>
            <a:r>
              <a:rPr lang="en-US" altLang="de-DE" sz="2177" dirty="0"/>
              <a:t> </a:t>
            </a:r>
            <a:r>
              <a:rPr lang="en-US" altLang="de-DE" sz="2177" dirty="0" err="1"/>
              <a:t>Abstimmung</a:t>
            </a:r>
            <a:r>
              <a:rPr lang="en-US" altLang="de-DE" sz="2177" dirty="0"/>
              <a:t> der </a:t>
            </a:r>
            <a:r>
              <a:rPr lang="en-US" altLang="de-DE" sz="2177" dirty="0" err="1"/>
              <a:t>Luxemburger</a:t>
            </a:r>
            <a:endParaRPr lang="en-US" altLang="de-DE" sz="2177" dirty="0"/>
          </a:p>
          <a:p>
            <a:pPr marL="871972" lvl="2"/>
            <a:r>
              <a:rPr lang="en-US" altLang="de-DE" sz="2177" dirty="0"/>
              <a:t>	    </a:t>
            </a:r>
            <a:r>
              <a:rPr lang="en-US" altLang="de-DE" sz="2177" dirty="0" err="1"/>
              <a:t>Kompromiss</a:t>
            </a:r>
            <a:r>
              <a:rPr lang="en-US" altLang="de-DE" sz="2177" dirty="0"/>
              <a:t> → </a:t>
            </a:r>
            <a:r>
              <a:rPr lang="en-US" altLang="de-DE" sz="2177" dirty="0" err="1"/>
              <a:t>Vetorecht</a:t>
            </a:r>
            <a:r>
              <a:rPr lang="en-US" altLang="de-DE" sz="2177" dirty="0"/>
              <a:t> </a:t>
            </a:r>
            <a:r>
              <a:rPr lang="en-US" altLang="de-DE" sz="2177" dirty="0" err="1"/>
              <a:t>eines</a:t>
            </a:r>
            <a:r>
              <a:rPr lang="en-US" altLang="de-DE" sz="2177" dirty="0"/>
              <a:t> </a:t>
            </a:r>
            <a:r>
              <a:rPr lang="en-US" altLang="de-DE" sz="2177" dirty="0" err="1"/>
              <a:t>Mitgliedslandes</a:t>
            </a:r>
            <a:endParaRPr lang="en-US" altLang="de-DE" sz="2177" dirty="0"/>
          </a:p>
        </p:txBody>
      </p:sp>
      <p:sp>
        <p:nvSpPr>
          <p:cNvPr id="4" name="Rechteck 3">
            <a:extLst>
              <a:ext uri="{FF2B5EF4-FFF2-40B4-BE49-F238E27FC236}">
                <a16:creationId xmlns:a16="http://schemas.microsoft.com/office/drawing/2014/main" id="{75A90B26-AE58-07DF-CCB0-5C257DE99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75641C3-0195-134A-8CA8-C99E4E54D014}"/>
                  </a:ext>
                </a:extLst>
              </p14:cNvPr>
              <p14:cNvContentPartPr/>
              <p14:nvPr/>
            </p14:nvContentPartPr>
            <p14:xfrm>
              <a:off x="3839596" y="3059542"/>
              <a:ext cx="4849920" cy="118440"/>
            </p14:xfrm>
          </p:contentPart>
        </mc:Choice>
        <mc:Fallback>
          <p:pic>
            <p:nvPicPr>
              <p:cNvPr id="2" name="Freihand 1">
                <a:extLst>
                  <a:ext uri="{FF2B5EF4-FFF2-40B4-BE49-F238E27FC236}">
                    <a16:creationId xmlns:a16="http://schemas.microsoft.com/office/drawing/2014/main" id="{575641C3-0195-134A-8CA8-C99E4E54D014}"/>
                  </a:ext>
                </a:extLst>
              </p:cNvPr>
              <p:cNvPicPr/>
              <p:nvPr/>
            </p:nvPicPr>
            <p:blipFill>
              <a:blip r:embed="rId4"/>
              <a:stretch>
                <a:fillRect/>
              </a:stretch>
            </p:blipFill>
            <p:spPr>
              <a:xfrm>
                <a:off x="3835276" y="3055222"/>
                <a:ext cx="4858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59B47C0-13BE-0665-15E7-A299A760EE74}"/>
                  </a:ext>
                </a:extLst>
              </p14:cNvPr>
              <p14:cNvContentPartPr/>
              <p14:nvPr/>
            </p14:nvContentPartPr>
            <p14:xfrm>
              <a:off x="3783796" y="1997542"/>
              <a:ext cx="3574080" cy="74160"/>
            </p14:xfrm>
          </p:contentPart>
        </mc:Choice>
        <mc:Fallback>
          <p:pic>
            <p:nvPicPr>
              <p:cNvPr id="5" name="Freihand 4">
                <a:extLst>
                  <a:ext uri="{FF2B5EF4-FFF2-40B4-BE49-F238E27FC236}">
                    <a16:creationId xmlns:a16="http://schemas.microsoft.com/office/drawing/2014/main" id="{559B47C0-13BE-0665-15E7-A299A760EE74}"/>
                  </a:ext>
                </a:extLst>
              </p:cNvPr>
              <p:cNvPicPr/>
              <p:nvPr/>
            </p:nvPicPr>
            <p:blipFill>
              <a:blip r:embed="rId6"/>
              <a:stretch>
                <a:fillRect/>
              </a:stretch>
            </p:blipFill>
            <p:spPr>
              <a:xfrm>
                <a:off x="3779476" y="1993222"/>
                <a:ext cx="3582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F7DE1D61-3EBA-0CE7-48C9-026458574821}"/>
                  </a:ext>
                </a:extLst>
              </p14:cNvPr>
              <p14:cNvContentPartPr/>
              <p14:nvPr/>
            </p14:nvContentPartPr>
            <p14:xfrm>
              <a:off x="1339396" y="4731382"/>
              <a:ext cx="1863720" cy="64080"/>
            </p14:xfrm>
          </p:contentPart>
        </mc:Choice>
        <mc:Fallback>
          <p:pic>
            <p:nvPicPr>
              <p:cNvPr id="7" name="Freihand 6">
                <a:extLst>
                  <a:ext uri="{FF2B5EF4-FFF2-40B4-BE49-F238E27FC236}">
                    <a16:creationId xmlns:a16="http://schemas.microsoft.com/office/drawing/2014/main" id="{F7DE1D61-3EBA-0CE7-48C9-026458574821}"/>
                  </a:ext>
                </a:extLst>
              </p:cNvPr>
              <p:cNvPicPr/>
              <p:nvPr/>
            </p:nvPicPr>
            <p:blipFill>
              <a:blip r:embed="rId8"/>
              <a:stretch>
                <a:fillRect/>
              </a:stretch>
            </p:blipFill>
            <p:spPr>
              <a:xfrm>
                <a:off x="1335076" y="4727062"/>
                <a:ext cx="1872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993FE45-0E74-41A7-8FB1-20E3A7703105}"/>
                  </a:ext>
                </a:extLst>
              </p14:cNvPr>
              <p14:cNvContentPartPr/>
              <p14:nvPr/>
            </p14:nvContentPartPr>
            <p14:xfrm>
              <a:off x="7104796" y="4672342"/>
              <a:ext cx="1437840" cy="71280"/>
            </p14:xfrm>
          </p:contentPart>
        </mc:Choice>
        <mc:Fallback>
          <p:pic>
            <p:nvPicPr>
              <p:cNvPr id="8" name="Freihand 7">
                <a:extLst>
                  <a:ext uri="{FF2B5EF4-FFF2-40B4-BE49-F238E27FC236}">
                    <a16:creationId xmlns:a16="http://schemas.microsoft.com/office/drawing/2014/main" id="{D993FE45-0E74-41A7-8FB1-20E3A7703105}"/>
                  </a:ext>
                </a:extLst>
              </p:cNvPr>
              <p:cNvPicPr/>
              <p:nvPr/>
            </p:nvPicPr>
            <p:blipFill>
              <a:blip r:embed="rId10"/>
              <a:stretch>
                <a:fillRect/>
              </a:stretch>
            </p:blipFill>
            <p:spPr>
              <a:xfrm>
                <a:off x="7100476" y="4668022"/>
                <a:ext cx="1446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FC93658-C366-77F2-BB44-46BB8AD44DAE}"/>
                  </a:ext>
                </a:extLst>
              </p14:cNvPr>
              <p14:cNvContentPartPr/>
              <p14:nvPr/>
            </p14:nvContentPartPr>
            <p14:xfrm>
              <a:off x="1328596" y="5063662"/>
              <a:ext cx="6113160" cy="42840"/>
            </p14:xfrm>
          </p:contentPart>
        </mc:Choice>
        <mc:Fallback>
          <p:pic>
            <p:nvPicPr>
              <p:cNvPr id="9" name="Freihand 8">
                <a:extLst>
                  <a:ext uri="{FF2B5EF4-FFF2-40B4-BE49-F238E27FC236}">
                    <a16:creationId xmlns:a16="http://schemas.microsoft.com/office/drawing/2014/main" id="{0FC93658-C366-77F2-BB44-46BB8AD44DAE}"/>
                  </a:ext>
                </a:extLst>
              </p:cNvPr>
              <p:cNvPicPr/>
              <p:nvPr/>
            </p:nvPicPr>
            <p:blipFill>
              <a:blip r:embed="rId12"/>
              <a:stretch>
                <a:fillRect/>
              </a:stretch>
            </p:blipFill>
            <p:spPr>
              <a:xfrm>
                <a:off x="1324276" y="5059342"/>
                <a:ext cx="6121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8679FBF-A8C8-CA37-72EC-90828867733E}"/>
                  </a:ext>
                </a:extLst>
              </p14:cNvPr>
              <p14:cNvContentPartPr/>
              <p14:nvPr/>
            </p14:nvContentPartPr>
            <p14:xfrm>
              <a:off x="1247596" y="5332582"/>
              <a:ext cx="2778120" cy="138960"/>
            </p14:xfrm>
          </p:contentPart>
        </mc:Choice>
        <mc:Fallback>
          <p:pic>
            <p:nvPicPr>
              <p:cNvPr id="10" name="Freihand 9">
                <a:extLst>
                  <a:ext uri="{FF2B5EF4-FFF2-40B4-BE49-F238E27FC236}">
                    <a16:creationId xmlns:a16="http://schemas.microsoft.com/office/drawing/2014/main" id="{58679FBF-A8C8-CA37-72EC-90828867733E}"/>
                  </a:ext>
                </a:extLst>
              </p:cNvPr>
              <p:cNvPicPr/>
              <p:nvPr/>
            </p:nvPicPr>
            <p:blipFill>
              <a:blip r:embed="rId14"/>
              <a:stretch>
                <a:fillRect/>
              </a:stretch>
            </p:blipFill>
            <p:spPr>
              <a:xfrm>
                <a:off x="1243276" y="5328262"/>
                <a:ext cx="2786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94F9EA1-E1F8-A477-98F1-67053A639099}"/>
                  </a:ext>
                </a:extLst>
              </p14:cNvPr>
              <p14:cNvContentPartPr/>
              <p14:nvPr/>
            </p14:nvContentPartPr>
            <p14:xfrm>
              <a:off x="7001476" y="5676742"/>
              <a:ext cx="1519920" cy="60120"/>
            </p14:xfrm>
          </p:contentPart>
        </mc:Choice>
        <mc:Fallback>
          <p:pic>
            <p:nvPicPr>
              <p:cNvPr id="11" name="Freihand 10">
                <a:extLst>
                  <a:ext uri="{FF2B5EF4-FFF2-40B4-BE49-F238E27FC236}">
                    <a16:creationId xmlns:a16="http://schemas.microsoft.com/office/drawing/2014/main" id="{F94F9EA1-E1F8-A477-98F1-67053A639099}"/>
                  </a:ext>
                </a:extLst>
              </p:cNvPr>
              <p:cNvPicPr/>
              <p:nvPr/>
            </p:nvPicPr>
            <p:blipFill>
              <a:blip r:embed="rId16"/>
              <a:stretch>
                <a:fillRect/>
              </a:stretch>
            </p:blipFill>
            <p:spPr>
              <a:xfrm>
                <a:off x="6997156" y="5672422"/>
                <a:ext cx="1528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AEA1BF4-E282-2A52-4D4D-E197E6BC740C}"/>
                  </a:ext>
                </a:extLst>
              </p14:cNvPr>
              <p14:cNvContentPartPr/>
              <p14:nvPr/>
            </p14:nvContentPartPr>
            <p14:xfrm>
              <a:off x="1200796" y="6101902"/>
              <a:ext cx="1535040" cy="159120"/>
            </p14:xfrm>
          </p:contentPart>
        </mc:Choice>
        <mc:Fallback>
          <p:pic>
            <p:nvPicPr>
              <p:cNvPr id="12" name="Freihand 11">
                <a:extLst>
                  <a:ext uri="{FF2B5EF4-FFF2-40B4-BE49-F238E27FC236}">
                    <a16:creationId xmlns:a16="http://schemas.microsoft.com/office/drawing/2014/main" id="{4AEA1BF4-E282-2A52-4D4D-E197E6BC740C}"/>
                  </a:ext>
                </a:extLst>
              </p:cNvPr>
              <p:cNvPicPr/>
              <p:nvPr/>
            </p:nvPicPr>
            <p:blipFill>
              <a:blip r:embed="rId18"/>
              <a:stretch>
                <a:fillRect/>
              </a:stretch>
            </p:blipFill>
            <p:spPr>
              <a:xfrm>
                <a:off x="1196476" y="6097582"/>
                <a:ext cx="1543680" cy="167760"/>
              </a:xfrm>
              <a:prstGeom prst="rect">
                <a:avLst/>
              </a:prstGeom>
            </p:spPr>
          </p:pic>
        </mc:Fallback>
      </mc:AlternateContent>
      <p:grpSp>
        <p:nvGrpSpPr>
          <p:cNvPr id="46" name="Gruppieren 45">
            <a:extLst>
              <a:ext uri="{FF2B5EF4-FFF2-40B4-BE49-F238E27FC236}">
                <a16:creationId xmlns:a16="http://schemas.microsoft.com/office/drawing/2014/main" id="{1093388F-F9D4-68B0-8340-BDFF2DF67366}"/>
              </a:ext>
            </a:extLst>
          </p:cNvPr>
          <p:cNvGrpSpPr/>
          <p:nvPr/>
        </p:nvGrpSpPr>
        <p:grpSpPr>
          <a:xfrm>
            <a:off x="3419116" y="6054742"/>
            <a:ext cx="4299480" cy="544680"/>
            <a:chOff x="3419116" y="6054742"/>
            <a:chExt cx="4299480" cy="544680"/>
          </a:xfrm>
        </p:grpSpPr>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B5B38D6-390D-54B6-08AF-032491D5CBF2}"/>
                    </a:ext>
                  </a:extLst>
                </p14:cNvPr>
                <p14:cNvContentPartPr/>
                <p14:nvPr/>
              </p14:nvContentPartPr>
              <p14:xfrm>
                <a:off x="3419116" y="6185782"/>
                <a:ext cx="42120" cy="198000"/>
              </p14:xfrm>
            </p:contentPart>
          </mc:Choice>
          <mc:Fallback>
            <p:pic>
              <p:nvPicPr>
                <p:cNvPr id="13" name="Freihand 12">
                  <a:extLst>
                    <a:ext uri="{FF2B5EF4-FFF2-40B4-BE49-F238E27FC236}">
                      <a16:creationId xmlns:a16="http://schemas.microsoft.com/office/drawing/2014/main" id="{6B5B38D6-390D-54B6-08AF-032491D5CBF2}"/>
                    </a:ext>
                  </a:extLst>
                </p:cNvPr>
                <p:cNvPicPr/>
                <p:nvPr/>
              </p:nvPicPr>
              <p:blipFill>
                <a:blip r:embed="rId20"/>
                <a:stretch>
                  <a:fillRect/>
                </a:stretch>
              </p:blipFill>
              <p:spPr>
                <a:xfrm>
                  <a:off x="3414796" y="6181462"/>
                  <a:ext cx="50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44E5775-D7C2-AF61-D0D7-064185AD74DA}"/>
                    </a:ext>
                  </a:extLst>
                </p14:cNvPr>
                <p14:cNvContentPartPr/>
                <p14:nvPr/>
              </p14:nvContentPartPr>
              <p14:xfrm>
                <a:off x="3465556" y="6248062"/>
                <a:ext cx="137160" cy="178920"/>
              </p14:xfrm>
            </p:contentPart>
          </mc:Choice>
          <mc:Fallback>
            <p:pic>
              <p:nvPicPr>
                <p:cNvPr id="14" name="Freihand 13">
                  <a:extLst>
                    <a:ext uri="{FF2B5EF4-FFF2-40B4-BE49-F238E27FC236}">
                      <a16:creationId xmlns:a16="http://schemas.microsoft.com/office/drawing/2014/main" id="{444E5775-D7C2-AF61-D0D7-064185AD74DA}"/>
                    </a:ext>
                  </a:extLst>
                </p:cNvPr>
                <p:cNvPicPr/>
                <p:nvPr/>
              </p:nvPicPr>
              <p:blipFill>
                <a:blip r:embed="rId22"/>
                <a:stretch>
                  <a:fillRect/>
                </a:stretch>
              </p:blipFill>
              <p:spPr>
                <a:xfrm>
                  <a:off x="3461236" y="6243742"/>
                  <a:ext cx="145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4A377CB2-D227-BD58-226A-1577EB89C61A}"/>
                    </a:ext>
                  </a:extLst>
                </p14:cNvPr>
                <p14:cNvContentPartPr/>
                <p14:nvPr/>
              </p14:nvContentPartPr>
              <p14:xfrm>
                <a:off x="3473836" y="6334462"/>
                <a:ext cx="46800" cy="41040"/>
              </p14:xfrm>
            </p:contentPart>
          </mc:Choice>
          <mc:Fallback>
            <p:pic>
              <p:nvPicPr>
                <p:cNvPr id="15" name="Freihand 14">
                  <a:extLst>
                    <a:ext uri="{FF2B5EF4-FFF2-40B4-BE49-F238E27FC236}">
                      <a16:creationId xmlns:a16="http://schemas.microsoft.com/office/drawing/2014/main" id="{4A377CB2-D227-BD58-226A-1577EB89C61A}"/>
                    </a:ext>
                  </a:extLst>
                </p:cNvPr>
                <p:cNvPicPr/>
                <p:nvPr/>
              </p:nvPicPr>
              <p:blipFill>
                <a:blip r:embed="rId24"/>
                <a:stretch>
                  <a:fillRect/>
                </a:stretch>
              </p:blipFill>
              <p:spPr>
                <a:xfrm>
                  <a:off x="3469516" y="6330142"/>
                  <a:ext cx="55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8325D1DA-9108-B195-DDDD-18128CB3AC4D}"/>
                    </a:ext>
                  </a:extLst>
                </p14:cNvPr>
                <p14:cNvContentPartPr/>
                <p14:nvPr/>
              </p14:nvContentPartPr>
              <p14:xfrm>
                <a:off x="3767956" y="6213142"/>
                <a:ext cx="291600" cy="132120"/>
              </p14:xfrm>
            </p:contentPart>
          </mc:Choice>
          <mc:Fallback>
            <p:pic>
              <p:nvPicPr>
                <p:cNvPr id="16" name="Freihand 15">
                  <a:extLst>
                    <a:ext uri="{FF2B5EF4-FFF2-40B4-BE49-F238E27FC236}">
                      <a16:creationId xmlns:a16="http://schemas.microsoft.com/office/drawing/2014/main" id="{8325D1DA-9108-B195-DDDD-18128CB3AC4D}"/>
                    </a:ext>
                  </a:extLst>
                </p:cNvPr>
                <p:cNvPicPr/>
                <p:nvPr/>
              </p:nvPicPr>
              <p:blipFill>
                <a:blip r:embed="rId26"/>
                <a:stretch>
                  <a:fillRect/>
                </a:stretch>
              </p:blipFill>
              <p:spPr>
                <a:xfrm>
                  <a:off x="3763636" y="6208822"/>
                  <a:ext cx="300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6D210F00-3B44-9C8D-EE1F-43938A0CD83C}"/>
                    </a:ext>
                  </a:extLst>
                </p14:cNvPr>
                <p14:cNvContentPartPr/>
                <p14:nvPr/>
              </p14:nvContentPartPr>
              <p14:xfrm>
                <a:off x="4022476" y="6147262"/>
                <a:ext cx="44280" cy="55440"/>
              </p14:xfrm>
            </p:contentPart>
          </mc:Choice>
          <mc:Fallback>
            <p:pic>
              <p:nvPicPr>
                <p:cNvPr id="17" name="Freihand 16">
                  <a:extLst>
                    <a:ext uri="{FF2B5EF4-FFF2-40B4-BE49-F238E27FC236}">
                      <a16:creationId xmlns:a16="http://schemas.microsoft.com/office/drawing/2014/main" id="{6D210F00-3B44-9C8D-EE1F-43938A0CD83C}"/>
                    </a:ext>
                  </a:extLst>
                </p:cNvPr>
                <p:cNvPicPr/>
                <p:nvPr/>
              </p:nvPicPr>
              <p:blipFill>
                <a:blip r:embed="rId28"/>
                <a:stretch>
                  <a:fillRect/>
                </a:stretch>
              </p:blipFill>
              <p:spPr>
                <a:xfrm>
                  <a:off x="4018156" y="6142942"/>
                  <a:ext cx="52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B9443A5-F447-4DE9-567D-864FA93790A0}"/>
                    </a:ext>
                  </a:extLst>
                </p14:cNvPr>
                <p14:cNvContentPartPr/>
                <p14:nvPr/>
              </p14:nvContentPartPr>
              <p14:xfrm>
                <a:off x="4109236" y="6117022"/>
                <a:ext cx="282960" cy="190440"/>
              </p14:xfrm>
            </p:contentPart>
          </mc:Choice>
          <mc:Fallback>
            <p:pic>
              <p:nvPicPr>
                <p:cNvPr id="18" name="Freihand 17">
                  <a:extLst>
                    <a:ext uri="{FF2B5EF4-FFF2-40B4-BE49-F238E27FC236}">
                      <a16:creationId xmlns:a16="http://schemas.microsoft.com/office/drawing/2014/main" id="{FB9443A5-F447-4DE9-567D-864FA93790A0}"/>
                    </a:ext>
                  </a:extLst>
                </p:cNvPr>
                <p:cNvPicPr/>
                <p:nvPr/>
              </p:nvPicPr>
              <p:blipFill>
                <a:blip r:embed="rId30"/>
                <a:stretch>
                  <a:fillRect/>
                </a:stretch>
              </p:blipFill>
              <p:spPr>
                <a:xfrm>
                  <a:off x="4104916" y="6112702"/>
                  <a:ext cx="291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BC35F024-4BAA-9CEB-1AF9-CD07657A4C2D}"/>
                    </a:ext>
                  </a:extLst>
                </p14:cNvPr>
                <p14:cNvContentPartPr/>
                <p14:nvPr/>
              </p14:nvContentPartPr>
              <p14:xfrm>
                <a:off x="4420636" y="6146182"/>
                <a:ext cx="31680" cy="133920"/>
              </p14:xfrm>
            </p:contentPart>
          </mc:Choice>
          <mc:Fallback>
            <p:pic>
              <p:nvPicPr>
                <p:cNvPr id="19" name="Freihand 18">
                  <a:extLst>
                    <a:ext uri="{FF2B5EF4-FFF2-40B4-BE49-F238E27FC236}">
                      <a16:creationId xmlns:a16="http://schemas.microsoft.com/office/drawing/2014/main" id="{BC35F024-4BAA-9CEB-1AF9-CD07657A4C2D}"/>
                    </a:ext>
                  </a:extLst>
                </p:cNvPr>
                <p:cNvPicPr/>
                <p:nvPr/>
              </p:nvPicPr>
              <p:blipFill>
                <a:blip r:embed="rId32"/>
                <a:stretch>
                  <a:fillRect/>
                </a:stretch>
              </p:blipFill>
              <p:spPr>
                <a:xfrm>
                  <a:off x="4416316" y="6141862"/>
                  <a:ext cx="40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4BA80C9-3935-7B66-ECA4-39A6794B4C96}"/>
                    </a:ext>
                  </a:extLst>
                </p14:cNvPr>
                <p14:cNvContentPartPr/>
                <p14:nvPr/>
              </p14:nvContentPartPr>
              <p14:xfrm>
                <a:off x="4526476" y="6212062"/>
                <a:ext cx="201600" cy="189360"/>
              </p14:xfrm>
            </p:contentPart>
          </mc:Choice>
          <mc:Fallback>
            <p:pic>
              <p:nvPicPr>
                <p:cNvPr id="20" name="Freihand 19">
                  <a:extLst>
                    <a:ext uri="{FF2B5EF4-FFF2-40B4-BE49-F238E27FC236}">
                      <a16:creationId xmlns:a16="http://schemas.microsoft.com/office/drawing/2014/main" id="{F4BA80C9-3935-7B66-ECA4-39A6794B4C96}"/>
                    </a:ext>
                  </a:extLst>
                </p:cNvPr>
                <p:cNvPicPr/>
                <p:nvPr/>
              </p:nvPicPr>
              <p:blipFill>
                <a:blip r:embed="rId34"/>
                <a:stretch>
                  <a:fillRect/>
                </a:stretch>
              </p:blipFill>
              <p:spPr>
                <a:xfrm>
                  <a:off x="4522156" y="6207742"/>
                  <a:ext cx="210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2B07AA6A-8D5D-E15A-3118-70BE6D5404FF}"/>
                    </a:ext>
                  </a:extLst>
                </p14:cNvPr>
                <p14:cNvContentPartPr/>
                <p14:nvPr/>
              </p14:nvContentPartPr>
              <p14:xfrm>
                <a:off x="4955956" y="6144022"/>
                <a:ext cx="60120" cy="113760"/>
              </p14:xfrm>
            </p:contentPart>
          </mc:Choice>
          <mc:Fallback>
            <p:pic>
              <p:nvPicPr>
                <p:cNvPr id="21" name="Freihand 20">
                  <a:extLst>
                    <a:ext uri="{FF2B5EF4-FFF2-40B4-BE49-F238E27FC236}">
                      <a16:creationId xmlns:a16="http://schemas.microsoft.com/office/drawing/2014/main" id="{2B07AA6A-8D5D-E15A-3118-70BE6D5404FF}"/>
                    </a:ext>
                  </a:extLst>
                </p:cNvPr>
                <p:cNvPicPr/>
                <p:nvPr/>
              </p:nvPicPr>
              <p:blipFill>
                <a:blip r:embed="rId36"/>
                <a:stretch>
                  <a:fillRect/>
                </a:stretch>
              </p:blipFill>
              <p:spPr>
                <a:xfrm>
                  <a:off x="4951636" y="6139702"/>
                  <a:ext cx="687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4FE5F4F1-9F27-045E-E875-C55B902CE68D}"/>
                    </a:ext>
                  </a:extLst>
                </p14:cNvPr>
                <p14:cNvContentPartPr/>
                <p14:nvPr/>
              </p14:nvContentPartPr>
              <p14:xfrm>
                <a:off x="4993036" y="6093622"/>
                <a:ext cx="110880" cy="123120"/>
              </p14:xfrm>
            </p:contentPart>
          </mc:Choice>
          <mc:Fallback>
            <p:pic>
              <p:nvPicPr>
                <p:cNvPr id="22" name="Freihand 21">
                  <a:extLst>
                    <a:ext uri="{FF2B5EF4-FFF2-40B4-BE49-F238E27FC236}">
                      <a16:creationId xmlns:a16="http://schemas.microsoft.com/office/drawing/2014/main" id="{4FE5F4F1-9F27-045E-E875-C55B902CE68D}"/>
                    </a:ext>
                  </a:extLst>
                </p:cNvPr>
                <p:cNvPicPr/>
                <p:nvPr/>
              </p:nvPicPr>
              <p:blipFill>
                <a:blip r:embed="rId38"/>
                <a:stretch>
                  <a:fillRect/>
                </a:stretch>
              </p:blipFill>
              <p:spPr>
                <a:xfrm>
                  <a:off x="4988716" y="6089302"/>
                  <a:ext cx="119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C000AC95-4048-8C5A-9294-F84E1C3DC1DF}"/>
                    </a:ext>
                  </a:extLst>
                </p14:cNvPr>
                <p14:cNvContentPartPr/>
                <p14:nvPr/>
              </p14:nvContentPartPr>
              <p14:xfrm>
                <a:off x="5018596" y="6207382"/>
                <a:ext cx="254160" cy="69480"/>
              </p14:xfrm>
            </p:contentPart>
          </mc:Choice>
          <mc:Fallback>
            <p:pic>
              <p:nvPicPr>
                <p:cNvPr id="23" name="Freihand 22">
                  <a:extLst>
                    <a:ext uri="{FF2B5EF4-FFF2-40B4-BE49-F238E27FC236}">
                      <a16:creationId xmlns:a16="http://schemas.microsoft.com/office/drawing/2014/main" id="{C000AC95-4048-8C5A-9294-F84E1C3DC1DF}"/>
                    </a:ext>
                  </a:extLst>
                </p:cNvPr>
                <p:cNvPicPr/>
                <p:nvPr/>
              </p:nvPicPr>
              <p:blipFill>
                <a:blip r:embed="rId40"/>
                <a:stretch>
                  <a:fillRect/>
                </a:stretch>
              </p:blipFill>
              <p:spPr>
                <a:xfrm>
                  <a:off x="5014276" y="6203062"/>
                  <a:ext cx="262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E7EC869B-71CA-BD99-977C-1344E5C0CE17}"/>
                    </a:ext>
                  </a:extLst>
                </p14:cNvPr>
                <p14:cNvContentPartPr/>
                <p14:nvPr/>
              </p14:nvContentPartPr>
              <p14:xfrm>
                <a:off x="5293276" y="6126022"/>
                <a:ext cx="66600" cy="134640"/>
              </p14:xfrm>
            </p:contentPart>
          </mc:Choice>
          <mc:Fallback>
            <p:pic>
              <p:nvPicPr>
                <p:cNvPr id="24" name="Freihand 23">
                  <a:extLst>
                    <a:ext uri="{FF2B5EF4-FFF2-40B4-BE49-F238E27FC236}">
                      <a16:creationId xmlns:a16="http://schemas.microsoft.com/office/drawing/2014/main" id="{E7EC869B-71CA-BD99-977C-1344E5C0CE17}"/>
                    </a:ext>
                  </a:extLst>
                </p:cNvPr>
                <p:cNvPicPr/>
                <p:nvPr/>
              </p:nvPicPr>
              <p:blipFill>
                <a:blip r:embed="rId42"/>
                <a:stretch>
                  <a:fillRect/>
                </a:stretch>
              </p:blipFill>
              <p:spPr>
                <a:xfrm>
                  <a:off x="5288956" y="6121702"/>
                  <a:ext cx="75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DE95146F-9C4D-A189-B098-06D323BD5CA2}"/>
                    </a:ext>
                  </a:extLst>
                </p14:cNvPr>
                <p14:cNvContentPartPr/>
                <p14:nvPr/>
              </p14:nvContentPartPr>
              <p14:xfrm>
                <a:off x="5422156" y="6218902"/>
                <a:ext cx="92160" cy="55440"/>
              </p14:xfrm>
            </p:contentPart>
          </mc:Choice>
          <mc:Fallback>
            <p:pic>
              <p:nvPicPr>
                <p:cNvPr id="25" name="Freihand 24">
                  <a:extLst>
                    <a:ext uri="{FF2B5EF4-FFF2-40B4-BE49-F238E27FC236}">
                      <a16:creationId xmlns:a16="http://schemas.microsoft.com/office/drawing/2014/main" id="{DE95146F-9C4D-A189-B098-06D323BD5CA2}"/>
                    </a:ext>
                  </a:extLst>
                </p:cNvPr>
                <p:cNvPicPr/>
                <p:nvPr/>
              </p:nvPicPr>
              <p:blipFill>
                <a:blip r:embed="rId44"/>
                <a:stretch>
                  <a:fillRect/>
                </a:stretch>
              </p:blipFill>
              <p:spPr>
                <a:xfrm>
                  <a:off x="5417836" y="6214582"/>
                  <a:ext cx="100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007A47F2-E812-E48C-2630-C8E1945A5138}"/>
                    </a:ext>
                  </a:extLst>
                </p14:cNvPr>
                <p14:cNvContentPartPr/>
                <p14:nvPr/>
              </p14:nvContentPartPr>
              <p14:xfrm>
                <a:off x="5538076" y="6095782"/>
                <a:ext cx="156240" cy="183960"/>
              </p14:xfrm>
            </p:contentPart>
          </mc:Choice>
          <mc:Fallback>
            <p:pic>
              <p:nvPicPr>
                <p:cNvPr id="26" name="Freihand 25">
                  <a:extLst>
                    <a:ext uri="{FF2B5EF4-FFF2-40B4-BE49-F238E27FC236}">
                      <a16:creationId xmlns:a16="http://schemas.microsoft.com/office/drawing/2014/main" id="{007A47F2-E812-E48C-2630-C8E1945A5138}"/>
                    </a:ext>
                  </a:extLst>
                </p:cNvPr>
                <p:cNvPicPr/>
                <p:nvPr/>
              </p:nvPicPr>
              <p:blipFill>
                <a:blip r:embed="rId46"/>
                <a:stretch>
                  <a:fillRect/>
                </a:stretch>
              </p:blipFill>
              <p:spPr>
                <a:xfrm>
                  <a:off x="5533756" y="6091462"/>
                  <a:ext cx="164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919DD22C-397D-3728-D7F6-0A70B09EA682}"/>
                    </a:ext>
                  </a:extLst>
                </p14:cNvPr>
                <p14:cNvContentPartPr/>
                <p14:nvPr/>
              </p14:nvContentPartPr>
              <p14:xfrm>
                <a:off x="5759476" y="6063022"/>
                <a:ext cx="189360" cy="202320"/>
              </p14:xfrm>
            </p:contentPart>
          </mc:Choice>
          <mc:Fallback>
            <p:pic>
              <p:nvPicPr>
                <p:cNvPr id="27" name="Freihand 26">
                  <a:extLst>
                    <a:ext uri="{FF2B5EF4-FFF2-40B4-BE49-F238E27FC236}">
                      <a16:creationId xmlns:a16="http://schemas.microsoft.com/office/drawing/2014/main" id="{919DD22C-397D-3728-D7F6-0A70B09EA682}"/>
                    </a:ext>
                  </a:extLst>
                </p:cNvPr>
                <p:cNvPicPr/>
                <p:nvPr/>
              </p:nvPicPr>
              <p:blipFill>
                <a:blip r:embed="rId48"/>
                <a:stretch>
                  <a:fillRect/>
                </a:stretch>
              </p:blipFill>
              <p:spPr>
                <a:xfrm>
                  <a:off x="5755156" y="6058702"/>
                  <a:ext cx="198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55AE1177-E41D-C2F5-800C-6751F9E5126F}"/>
                    </a:ext>
                  </a:extLst>
                </p14:cNvPr>
                <p14:cNvContentPartPr/>
                <p14:nvPr/>
              </p14:nvContentPartPr>
              <p14:xfrm>
                <a:off x="5963596" y="6090022"/>
                <a:ext cx="496800" cy="297720"/>
              </p14:xfrm>
            </p:contentPart>
          </mc:Choice>
          <mc:Fallback>
            <p:pic>
              <p:nvPicPr>
                <p:cNvPr id="29" name="Freihand 28">
                  <a:extLst>
                    <a:ext uri="{FF2B5EF4-FFF2-40B4-BE49-F238E27FC236}">
                      <a16:creationId xmlns:a16="http://schemas.microsoft.com/office/drawing/2014/main" id="{55AE1177-E41D-C2F5-800C-6751F9E5126F}"/>
                    </a:ext>
                  </a:extLst>
                </p:cNvPr>
                <p:cNvPicPr/>
                <p:nvPr/>
              </p:nvPicPr>
              <p:blipFill>
                <a:blip r:embed="rId50"/>
                <a:stretch>
                  <a:fillRect/>
                </a:stretch>
              </p:blipFill>
              <p:spPr>
                <a:xfrm>
                  <a:off x="5959276" y="6085702"/>
                  <a:ext cx="5054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C644CBA6-966B-F0A9-F7C3-5F59CE57F818}"/>
                    </a:ext>
                  </a:extLst>
                </p14:cNvPr>
                <p14:cNvContentPartPr/>
                <p14:nvPr/>
              </p14:nvContentPartPr>
              <p14:xfrm>
                <a:off x="6610156" y="6216022"/>
                <a:ext cx="24480" cy="106200"/>
              </p14:xfrm>
            </p:contentPart>
          </mc:Choice>
          <mc:Fallback>
            <p:pic>
              <p:nvPicPr>
                <p:cNvPr id="31" name="Freihand 30">
                  <a:extLst>
                    <a:ext uri="{FF2B5EF4-FFF2-40B4-BE49-F238E27FC236}">
                      <a16:creationId xmlns:a16="http://schemas.microsoft.com/office/drawing/2014/main" id="{C644CBA6-966B-F0A9-F7C3-5F59CE57F818}"/>
                    </a:ext>
                  </a:extLst>
                </p:cNvPr>
                <p:cNvPicPr/>
                <p:nvPr/>
              </p:nvPicPr>
              <p:blipFill>
                <a:blip r:embed="rId52"/>
                <a:stretch>
                  <a:fillRect/>
                </a:stretch>
              </p:blipFill>
              <p:spPr>
                <a:xfrm>
                  <a:off x="6605836" y="6211702"/>
                  <a:ext cx="33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A07BD1A3-AE2C-6A45-658F-3F256D7A04FC}"/>
                    </a:ext>
                  </a:extLst>
                </p14:cNvPr>
                <p14:cNvContentPartPr/>
                <p14:nvPr/>
              </p14:nvContentPartPr>
              <p14:xfrm>
                <a:off x="6693676" y="6092182"/>
                <a:ext cx="272520" cy="152640"/>
              </p14:xfrm>
            </p:contentPart>
          </mc:Choice>
          <mc:Fallback>
            <p:pic>
              <p:nvPicPr>
                <p:cNvPr id="32" name="Freihand 31">
                  <a:extLst>
                    <a:ext uri="{FF2B5EF4-FFF2-40B4-BE49-F238E27FC236}">
                      <a16:creationId xmlns:a16="http://schemas.microsoft.com/office/drawing/2014/main" id="{A07BD1A3-AE2C-6A45-658F-3F256D7A04FC}"/>
                    </a:ext>
                  </a:extLst>
                </p:cNvPr>
                <p:cNvPicPr/>
                <p:nvPr/>
              </p:nvPicPr>
              <p:blipFill>
                <a:blip r:embed="rId54"/>
                <a:stretch>
                  <a:fillRect/>
                </a:stretch>
              </p:blipFill>
              <p:spPr>
                <a:xfrm>
                  <a:off x="6689356" y="6087862"/>
                  <a:ext cx="281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0E710439-4D44-682F-CF4C-EFCD7500CDA7}"/>
                    </a:ext>
                  </a:extLst>
                </p14:cNvPr>
                <p14:cNvContentPartPr/>
                <p14:nvPr/>
              </p14:nvContentPartPr>
              <p14:xfrm>
                <a:off x="6889876" y="6095782"/>
                <a:ext cx="9720" cy="13680"/>
              </p14:xfrm>
            </p:contentPart>
          </mc:Choice>
          <mc:Fallback>
            <p:pic>
              <p:nvPicPr>
                <p:cNvPr id="33" name="Freihand 32">
                  <a:extLst>
                    <a:ext uri="{FF2B5EF4-FFF2-40B4-BE49-F238E27FC236}">
                      <a16:creationId xmlns:a16="http://schemas.microsoft.com/office/drawing/2014/main" id="{0E710439-4D44-682F-CF4C-EFCD7500CDA7}"/>
                    </a:ext>
                  </a:extLst>
                </p:cNvPr>
                <p:cNvPicPr/>
                <p:nvPr/>
              </p:nvPicPr>
              <p:blipFill>
                <a:blip r:embed="rId56"/>
                <a:stretch>
                  <a:fillRect/>
                </a:stretch>
              </p:blipFill>
              <p:spPr>
                <a:xfrm>
                  <a:off x="6885556" y="6091462"/>
                  <a:ext cx="18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3814664B-9FA7-F33D-8684-CA0E90FCECAF}"/>
                    </a:ext>
                  </a:extLst>
                </p14:cNvPr>
                <p14:cNvContentPartPr/>
                <p14:nvPr/>
              </p14:nvContentPartPr>
              <p14:xfrm>
                <a:off x="7088236" y="6065542"/>
                <a:ext cx="254880" cy="159120"/>
              </p14:xfrm>
            </p:contentPart>
          </mc:Choice>
          <mc:Fallback>
            <p:pic>
              <p:nvPicPr>
                <p:cNvPr id="34" name="Freihand 33">
                  <a:extLst>
                    <a:ext uri="{FF2B5EF4-FFF2-40B4-BE49-F238E27FC236}">
                      <a16:creationId xmlns:a16="http://schemas.microsoft.com/office/drawing/2014/main" id="{3814664B-9FA7-F33D-8684-CA0E90FCECAF}"/>
                    </a:ext>
                  </a:extLst>
                </p:cNvPr>
                <p:cNvPicPr/>
                <p:nvPr/>
              </p:nvPicPr>
              <p:blipFill>
                <a:blip r:embed="rId58"/>
                <a:stretch>
                  <a:fillRect/>
                </a:stretch>
              </p:blipFill>
              <p:spPr>
                <a:xfrm>
                  <a:off x="7083916" y="6061222"/>
                  <a:ext cx="263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1AD7ADCB-D314-E492-F57C-9626603B0949}"/>
                    </a:ext>
                  </a:extLst>
                </p14:cNvPr>
                <p14:cNvContentPartPr/>
                <p14:nvPr/>
              </p14:nvContentPartPr>
              <p14:xfrm>
                <a:off x="7308916" y="6054742"/>
                <a:ext cx="134640" cy="181080"/>
              </p14:xfrm>
            </p:contentPart>
          </mc:Choice>
          <mc:Fallback>
            <p:pic>
              <p:nvPicPr>
                <p:cNvPr id="35" name="Freihand 34">
                  <a:extLst>
                    <a:ext uri="{FF2B5EF4-FFF2-40B4-BE49-F238E27FC236}">
                      <a16:creationId xmlns:a16="http://schemas.microsoft.com/office/drawing/2014/main" id="{1AD7ADCB-D314-E492-F57C-9626603B0949}"/>
                    </a:ext>
                  </a:extLst>
                </p:cNvPr>
                <p:cNvPicPr/>
                <p:nvPr/>
              </p:nvPicPr>
              <p:blipFill>
                <a:blip r:embed="rId60"/>
                <a:stretch>
                  <a:fillRect/>
                </a:stretch>
              </p:blipFill>
              <p:spPr>
                <a:xfrm>
                  <a:off x="7304596" y="6050422"/>
                  <a:ext cx="143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7D92E72C-8421-43D3-6F50-9C4A0D3842A6}"/>
                    </a:ext>
                  </a:extLst>
                </p14:cNvPr>
                <p14:cNvContentPartPr/>
                <p14:nvPr/>
              </p14:nvContentPartPr>
              <p14:xfrm>
                <a:off x="7490356" y="6098662"/>
                <a:ext cx="86040" cy="123840"/>
              </p14:xfrm>
            </p:contentPart>
          </mc:Choice>
          <mc:Fallback>
            <p:pic>
              <p:nvPicPr>
                <p:cNvPr id="36" name="Freihand 35">
                  <a:extLst>
                    <a:ext uri="{FF2B5EF4-FFF2-40B4-BE49-F238E27FC236}">
                      <a16:creationId xmlns:a16="http://schemas.microsoft.com/office/drawing/2014/main" id="{7D92E72C-8421-43D3-6F50-9C4A0D3842A6}"/>
                    </a:ext>
                  </a:extLst>
                </p:cNvPr>
                <p:cNvPicPr/>
                <p:nvPr/>
              </p:nvPicPr>
              <p:blipFill>
                <a:blip r:embed="rId62"/>
                <a:stretch>
                  <a:fillRect/>
                </a:stretch>
              </p:blipFill>
              <p:spPr>
                <a:xfrm>
                  <a:off x="7486036" y="6094342"/>
                  <a:ext cx="94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7B06048D-F52E-17F3-77A9-036ABDF9DB97}"/>
                    </a:ext>
                  </a:extLst>
                </p14:cNvPr>
                <p14:cNvContentPartPr/>
                <p14:nvPr/>
              </p14:nvContentPartPr>
              <p14:xfrm>
                <a:off x="7602316" y="6114142"/>
                <a:ext cx="116280" cy="119520"/>
              </p14:xfrm>
            </p:contentPart>
          </mc:Choice>
          <mc:Fallback>
            <p:pic>
              <p:nvPicPr>
                <p:cNvPr id="37" name="Freihand 36">
                  <a:extLst>
                    <a:ext uri="{FF2B5EF4-FFF2-40B4-BE49-F238E27FC236}">
                      <a16:creationId xmlns:a16="http://schemas.microsoft.com/office/drawing/2014/main" id="{7B06048D-F52E-17F3-77A9-036ABDF9DB97}"/>
                    </a:ext>
                  </a:extLst>
                </p:cNvPr>
                <p:cNvPicPr/>
                <p:nvPr/>
              </p:nvPicPr>
              <p:blipFill>
                <a:blip r:embed="rId64"/>
                <a:stretch>
                  <a:fillRect/>
                </a:stretch>
              </p:blipFill>
              <p:spPr>
                <a:xfrm>
                  <a:off x="7597996" y="6109822"/>
                  <a:ext cx="12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6571E834-DCB9-7CF3-4E54-7701DF9F409F}"/>
                    </a:ext>
                  </a:extLst>
                </p14:cNvPr>
                <p14:cNvContentPartPr/>
                <p14:nvPr/>
              </p14:nvContentPartPr>
              <p14:xfrm>
                <a:off x="5721316" y="6400342"/>
                <a:ext cx="143640" cy="195840"/>
              </p14:xfrm>
            </p:contentPart>
          </mc:Choice>
          <mc:Fallback>
            <p:pic>
              <p:nvPicPr>
                <p:cNvPr id="38" name="Freihand 37">
                  <a:extLst>
                    <a:ext uri="{FF2B5EF4-FFF2-40B4-BE49-F238E27FC236}">
                      <a16:creationId xmlns:a16="http://schemas.microsoft.com/office/drawing/2014/main" id="{6571E834-DCB9-7CF3-4E54-7701DF9F409F}"/>
                    </a:ext>
                  </a:extLst>
                </p:cNvPr>
                <p:cNvPicPr/>
                <p:nvPr/>
              </p:nvPicPr>
              <p:blipFill>
                <a:blip r:embed="rId66"/>
                <a:stretch>
                  <a:fillRect/>
                </a:stretch>
              </p:blipFill>
              <p:spPr>
                <a:xfrm>
                  <a:off x="5716996" y="6396022"/>
                  <a:ext cx="152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F60F871B-3B06-0882-29A9-DC2C8789F069}"/>
                    </a:ext>
                  </a:extLst>
                </p14:cNvPr>
                <p14:cNvContentPartPr/>
                <p14:nvPr/>
              </p14:nvContentPartPr>
              <p14:xfrm>
                <a:off x="5872156" y="6434542"/>
                <a:ext cx="371880" cy="154080"/>
              </p14:xfrm>
            </p:contentPart>
          </mc:Choice>
          <mc:Fallback>
            <p:pic>
              <p:nvPicPr>
                <p:cNvPr id="39" name="Freihand 38">
                  <a:extLst>
                    <a:ext uri="{FF2B5EF4-FFF2-40B4-BE49-F238E27FC236}">
                      <a16:creationId xmlns:a16="http://schemas.microsoft.com/office/drawing/2014/main" id="{F60F871B-3B06-0882-29A9-DC2C8789F069}"/>
                    </a:ext>
                  </a:extLst>
                </p:cNvPr>
                <p:cNvPicPr/>
                <p:nvPr/>
              </p:nvPicPr>
              <p:blipFill>
                <a:blip r:embed="rId68"/>
                <a:stretch>
                  <a:fillRect/>
                </a:stretch>
              </p:blipFill>
              <p:spPr>
                <a:xfrm>
                  <a:off x="5867836" y="6430222"/>
                  <a:ext cx="3805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202A587E-9FAA-64AA-6398-6C277E0E8CAE}"/>
                    </a:ext>
                  </a:extLst>
                </p14:cNvPr>
                <p14:cNvContentPartPr/>
                <p14:nvPr/>
              </p14:nvContentPartPr>
              <p14:xfrm>
                <a:off x="6410716" y="6447502"/>
                <a:ext cx="93960" cy="151920"/>
              </p14:xfrm>
            </p:contentPart>
          </mc:Choice>
          <mc:Fallback>
            <p:pic>
              <p:nvPicPr>
                <p:cNvPr id="40" name="Freihand 39">
                  <a:extLst>
                    <a:ext uri="{FF2B5EF4-FFF2-40B4-BE49-F238E27FC236}">
                      <a16:creationId xmlns:a16="http://schemas.microsoft.com/office/drawing/2014/main" id="{202A587E-9FAA-64AA-6398-6C277E0E8CAE}"/>
                    </a:ext>
                  </a:extLst>
                </p:cNvPr>
                <p:cNvPicPr/>
                <p:nvPr/>
              </p:nvPicPr>
              <p:blipFill>
                <a:blip r:embed="rId70"/>
                <a:stretch>
                  <a:fillRect/>
                </a:stretch>
              </p:blipFill>
              <p:spPr>
                <a:xfrm>
                  <a:off x="6406396" y="6443182"/>
                  <a:ext cx="102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4742CCD1-CED8-D211-1992-1D5F37EEA8BC}"/>
                    </a:ext>
                  </a:extLst>
                </p14:cNvPr>
                <p14:cNvContentPartPr/>
                <p14:nvPr/>
              </p14:nvContentPartPr>
              <p14:xfrm>
                <a:off x="6533116" y="6480262"/>
                <a:ext cx="103680" cy="100080"/>
              </p14:xfrm>
            </p:contentPart>
          </mc:Choice>
          <mc:Fallback>
            <p:pic>
              <p:nvPicPr>
                <p:cNvPr id="41" name="Freihand 40">
                  <a:extLst>
                    <a:ext uri="{FF2B5EF4-FFF2-40B4-BE49-F238E27FC236}">
                      <a16:creationId xmlns:a16="http://schemas.microsoft.com/office/drawing/2014/main" id="{4742CCD1-CED8-D211-1992-1D5F37EEA8BC}"/>
                    </a:ext>
                  </a:extLst>
                </p:cNvPr>
                <p:cNvPicPr/>
                <p:nvPr/>
              </p:nvPicPr>
              <p:blipFill>
                <a:blip r:embed="rId72"/>
                <a:stretch>
                  <a:fillRect/>
                </a:stretch>
              </p:blipFill>
              <p:spPr>
                <a:xfrm>
                  <a:off x="6528796" y="6475942"/>
                  <a:ext cx="112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08E23AD7-5682-DBE7-4013-10D98BF3FC07}"/>
                    </a:ext>
                  </a:extLst>
                </p14:cNvPr>
                <p14:cNvContentPartPr/>
                <p14:nvPr/>
              </p14:nvContentPartPr>
              <p14:xfrm>
                <a:off x="6663436" y="6413302"/>
                <a:ext cx="254520" cy="136440"/>
              </p14:xfrm>
            </p:contentPart>
          </mc:Choice>
          <mc:Fallback>
            <p:pic>
              <p:nvPicPr>
                <p:cNvPr id="42" name="Freihand 41">
                  <a:extLst>
                    <a:ext uri="{FF2B5EF4-FFF2-40B4-BE49-F238E27FC236}">
                      <a16:creationId xmlns:a16="http://schemas.microsoft.com/office/drawing/2014/main" id="{08E23AD7-5682-DBE7-4013-10D98BF3FC07}"/>
                    </a:ext>
                  </a:extLst>
                </p:cNvPr>
                <p:cNvPicPr/>
                <p:nvPr/>
              </p:nvPicPr>
              <p:blipFill>
                <a:blip r:embed="rId74"/>
                <a:stretch>
                  <a:fillRect/>
                </a:stretch>
              </p:blipFill>
              <p:spPr>
                <a:xfrm>
                  <a:off x="6659116" y="6408982"/>
                  <a:ext cx="263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C018BDED-B0EF-5D9B-70ED-413622994C33}"/>
                    </a:ext>
                  </a:extLst>
                </p14:cNvPr>
                <p14:cNvContentPartPr/>
                <p14:nvPr/>
              </p14:nvContentPartPr>
              <p14:xfrm>
                <a:off x="6933436" y="6283342"/>
                <a:ext cx="394200" cy="291240"/>
              </p14:xfrm>
            </p:contentPart>
          </mc:Choice>
          <mc:Fallback>
            <p:pic>
              <p:nvPicPr>
                <p:cNvPr id="43" name="Freihand 42">
                  <a:extLst>
                    <a:ext uri="{FF2B5EF4-FFF2-40B4-BE49-F238E27FC236}">
                      <a16:creationId xmlns:a16="http://schemas.microsoft.com/office/drawing/2014/main" id="{C018BDED-B0EF-5D9B-70ED-413622994C33}"/>
                    </a:ext>
                  </a:extLst>
                </p:cNvPr>
                <p:cNvPicPr/>
                <p:nvPr/>
              </p:nvPicPr>
              <p:blipFill>
                <a:blip r:embed="rId76"/>
                <a:stretch>
                  <a:fillRect/>
                </a:stretch>
              </p:blipFill>
              <p:spPr>
                <a:xfrm>
                  <a:off x="6929116" y="6279022"/>
                  <a:ext cx="4028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5812889C-8EDB-23F4-F424-0496D0CEDF4E}"/>
                    </a:ext>
                  </a:extLst>
                </p14:cNvPr>
                <p14:cNvContentPartPr/>
                <p14:nvPr/>
              </p14:nvContentPartPr>
              <p14:xfrm>
                <a:off x="7451116" y="6285862"/>
                <a:ext cx="66960" cy="175320"/>
              </p14:xfrm>
            </p:contentPart>
          </mc:Choice>
          <mc:Fallback>
            <p:pic>
              <p:nvPicPr>
                <p:cNvPr id="44" name="Freihand 43">
                  <a:extLst>
                    <a:ext uri="{FF2B5EF4-FFF2-40B4-BE49-F238E27FC236}">
                      <a16:creationId xmlns:a16="http://schemas.microsoft.com/office/drawing/2014/main" id="{5812889C-8EDB-23F4-F424-0496D0CEDF4E}"/>
                    </a:ext>
                  </a:extLst>
                </p:cNvPr>
                <p:cNvPicPr/>
                <p:nvPr/>
              </p:nvPicPr>
              <p:blipFill>
                <a:blip r:embed="rId78"/>
                <a:stretch>
                  <a:fillRect/>
                </a:stretch>
              </p:blipFill>
              <p:spPr>
                <a:xfrm>
                  <a:off x="7446796" y="6281542"/>
                  <a:ext cx="75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70A36715-71BC-5246-939A-DC3D9186C039}"/>
                    </a:ext>
                  </a:extLst>
                </p14:cNvPr>
                <p14:cNvContentPartPr/>
                <p14:nvPr/>
              </p14:nvContentPartPr>
              <p14:xfrm>
                <a:off x="7507996" y="6548662"/>
                <a:ext cx="7920" cy="37440"/>
              </p14:xfrm>
            </p:contentPart>
          </mc:Choice>
          <mc:Fallback>
            <p:pic>
              <p:nvPicPr>
                <p:cNvPr id="45" name="Freihand 44">
                  <a:extLst>
                    <a:ext uri="{FF2B5EF4-FFF2-40B4-BE49-F238E27FC236}">
                      <a16:creationId xmlns:a16="http://schemas.microsoft.com/office/drawing/2014/main" id="{70A36715-71BC-5246-939A-DC3D9186C039}"/>
                    </a:ext>
                  </a:extLst>
                </p:cNvPr>
                <p:cNvPicPr/>
                <p:nvPr/>
              </p:nvPicPr>
              <p:blipFill>
                <a:blip r:embed="rId80"/>
                <a:stretch>
                  <a:fillRect/>
                </a:stretch>
              </p:blipFill>
              <p:spPr>
                <a:xfrm>
                  <a:off x="7503676" y="6544342"/>
                  <a:ext cx="16560" cy="46080"/>
                </a:xfrm>
                <a:prstGeom prst="rect">
                  <a:avLst/>
                </a:prstGeom>
              </p:spPr>
            </p:pic>
          </mc:Fallback>
        </mc:AlternateContent>
      </p:grpSp>
    </p:spTree>
    <p:extLst>
      <p:ext uri="{BB962C8B-B14F-4D97-AF65-F5344CB8AC3E}">
        <p14:creationId xmlns:p14="http://schemas.microsoft.com/office/powerpoint/2010/main" val="352302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endParaRPr lang="en-US" sz="2903" dirty="0">
              <a:solidFill>
                <a:sysClr val="windowText" lastClr="000000"/>
              </a:solidFill>
            </a:endParaRPr>
          </a:p>
        </p:txBody>
      </p:sp>
      <p:sp>
        <p:nvSpPr>
          <p:cNvPr id="3" name="Textfeld 2"/>
          <p:cNvSpPr txBox="1"/>
          <p:nvPr/>
        </p:nvSpPr>
        <p:spPr>
          <a:xfrm>
            <a:off x="2358705" y="849122"/>
            <a:ext cx="6760443" cy="3658164"/>
          </a:xfrm>
          <a:prstGeom prst="rect">
            <a:avLst/>
          </a:prstGeom>
          <a:noFill/>
        </p:spPr>
        <p:txBody>
          <a:bodyPr wrap="square" rtlCol="0">
            <a:noAutofit/>
          </a:bodyPr>
          <a:lstStyle/>
          <a:p>
            <a:pPr marL="311079" indent="-311079">
              <a:buFont typeface="Arial" panose="020B0604020202020204" pitchFamily="34" charset="0"/>
              <a:buChar char="•"/>
            </a:pPr>
            <a:r>
              <a:rPr lang="en-US" altLang="de-DE" sz="2177" dirty="0" err="1"/>
              <a:t>Jeder</a:t>
            </a:r>
            <a:r>
              <a:rPr lang="en-US" altLang="de-DE" sz="2177" dirty="0"/>
              <a:t> </a:t>
            </a:r>
            <a:r>
              <a:rPr lang="en-US" altLang="de-DE" sz="2177" dirty="0" err="1"/>
              <a:t>Stimmberechtigte</a:t>
            </a:r>
            <a:r>
              <a:rPr lang="en-US" altLang="de-DE" sz="2177" dirty="0"/>
              <a:t> hat </a:t>
            </a:r>
            <a:r>
              <a:rPr lang="en-US" altLang="de-DE" sz="2177" dirty="0" err="1"/>
              <a:t>eine</a:t>
            </a:r>
            <a:r>
              <a:rPr lang="en-US" altLang="de-DE" sz="2177" dirty="0"/>
              <a:t> </a:t>
            </a:r>
            <a:r>
              <a:rPr lang="en-US" altLang="de-DE" sz="2177" dirty="0" err="1"/>
              <a:t>feste</a:t>
            </a:r>
            <a:r>
              <a:rPr lang="en-US" altLang="de-DE" sz="2177" dirty="0"/>
              <a:t> </a:t>
            </a:r>
            <a:r>
              <a:rPr lang="en-US" altLang="de-DE" sz="2177" dirty="0" err="1"/>
              <a:t>Anzahl</a:t>
            </a:r>
            <a:r>
              <a:rPr lang="en-US" altLang="de-DE" sz="2177" dirty="0"/>
              <a:t> von </a:t>
            </a:r>
            <a:r>
              <a:rPr lang="en-US" altLang="de-DE" sz="2177" dirty="0" err="1"/>
              <a:t>Stimmen</a:t>
            </a:r>
            <a:r>
              <a:rPr lang="en-US" altLang="de-DE" sz="2177" dirty="0"/>
              <a:t>, die das </a:t>
            </a:r>
            <a:r>
              <a:rPr lang="en-US" altLang="de-DE" sz="2177" b="1" dirty="0" err="1"/>
              <a:t>Stimmgewicht</a:t>
            </a:r>
            <a:r>
              <a:rPr lang="en-US" altLang="de-DE" sz="2177" dirty="0"/>
              <a:t> </a:t>
            </a:r>
            <a:r>
              <a:rPr lang="en-US" altLang="de-DE" sz="2177" dirty="0" err="1"/>
              <a:t>definieren</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a:t>Der </a:t>
            </a:r>
            <a:r>
              <a:rPr lang="en-US" altLang="de-DE" sz="2177" dirty="0" err="1"/>
              <a:t>Einfachheit</a:t>
            </a:r>
            <a:r>
              <a:rPr lang="en-US" altLang="de-DE" sz="2177" dirty="0"/>
              <a:t> </a:t>
            </a:r>
            <a:r>
              <a:rPr lang="en-US" altLang="de-DE" sz="2177" dirty="0" err="1"/>
              <a:t>werden</a:t>
            </a:r>
            <a:r>
              <a:rPr lang="en-US" altLang="de-DE" sz="2177" dirty="0"/>
              <a:t> </a:t>
            </a:r>
            <a:r>
              <a:rPr lang="en-US" altLang="de-DE" sz="2177" dirty="0" err="1"/>
              <a:t>nur</a:t>
            </a:r>
            <a:r>
              <a:rPr lang="en-US" altLang="de-DE" sz="2177" dirty="0"/>
              <a:t> </a:t>
            </a:r>
            <a:r>
              <a:rPr lang="en-US" altLang="de-DE" sz="2177" b="1" dirty="0"/>
              <a:t>ja/nein</a:t>
            </a:r>
            <a:r>
              <a:rPr lang="en-US" altLang="de-DE" sz="2177" dirty="0"/>
              <a:t>- </a:t>
            </a:r>
            <a:r>
              <a:rPr lang="en-US" altLang="de-DE" sz="2177" dirty="0" err="1"/>
              <a:t>Entscheidungen</a:t>
            </a:r>
            <a:r>
              <a:rPr lang="en-US" altLang="de-DE" sz="2177" dirty="0"/>
              <a:t> </a:t>
            </a:r>
            <a:r>
              <a:rPr lang="en-US" altLang="de-DE" sz="2177" dirty="0" err="1"/>
              <a:t>betrachtet</a:t>
            </a:r>
            <a:endParaRPr lang="en-US" altLang="de-DE" sz="2177" dirty="0"/>
          </a:p>
          <a:p>
            <a:pPr marL="311079" indent="-311079">
              <a:buFont typeface="Arial" panose="020B0604020202020204" pitchFamily="34" charset="0"/>
              <a:buChar char="•"/>
            </a:pPr>
            <a:endParaRPr lang="en-US" altLang="de-DE" sz="2177" dirty="0"/>
          </a:p>
          <a:p>
            <a:pPr marL="311079" indent="-311079">
              <a:buFont typeface="Arial" panose="020B0604020202020204" pitchFamily="34" charset="0"/>
              <a:buChar char="•"/>
            </a:pPr>
            <a:r>
              <a:rPr lang="en-US" altLang="de-DE" sz="2177" dirty="0" err="1"/>
              <a:t>Es</a:t>
            </a:r>
            <a:r>
              <a:rPr lang="en-US" altLang="de-DE" sz="2177" dirty="0"/>
              <a:t> </a:t>
            </a:r>
            <a:r>
              <a:rPr lang="en-US" altLang="de-DE" sz="2177" dirty="0" err="1"/>
              <a:t>gibt</a:t>
            </a:r>
            <a:r>
              <a:rPr lang="en-US" altLang="de-DE" sz="2177" dirty="0"/>
              <a:t> </a:t>
            </a:r>
            <a:r>
              <a:rPr lang="en-US" altLang="de-DE" sz="2177" dirty="0" err="1"/>
              <a:t>ein</a:t>
            </a:r>
            <a:r>
              <a:rPr lang="en-US" altLang="de-DE" sz="2177" dirty="0"/>
              <a:t> </a:t>
            </a:r>
            <a:r>
              <a:rPr lang="en-US" altLang="de-DE" sz="2177" dirty="0" err="1"/>
              <a:t>Kriterium</a:t>
            </a:r>
            <a:r>
              <a:rPr lang="en-US" altLang="de-DE" sz="2177" dirty="0"/>
              <a:t>, </a:t>
            </a:r>
            <a:r>
              <a:rPr lang="en-US" altLang="de-DE" sz="2177" dirty="0" err="1"/>
              <a:t>dass</a:t>
            </a:r>
            <a:r>
              <a:rPr lang="en-US" altLang="de-DE" sz="2177" dirty="0"/>
              <a:t> </a:t>
            </a:r>
            <a:r>
              <a:rPr lang="en-US" altLang="de-DE" sz="2177" dirty="0" err="1"/>
              <a:t>bestimmt</a:t>
            </a:r>
            <a:r>
              <a:rPr lang="en-US" altLang="de-DE" sz="2177" dirty="0"/>
              <a:t>, </a:t>
            </a:r>
            <a:r>
              <a:rPr lang="en-US" altLang="de-DE" sz="2177" dirty="0" err="1"/>
              <a:t>ob</a:t>
            </a:r>
            <a:r>
              <a:rPr lang="en-US" altLang="de-DE" sz="2177" dirty="0"/>
              <a:t> ja </a:t>
            </a:r>
            <a:r>
              <a:rPr lang="en-US" altLang="de-DE" sz="2177" dirty="0" err="1"/>
              <a:t>oder</a:t>
            </a:r>
            <a:r>
              <a:rPr lang="en-US" altLang="de-DE" sz="2177" dirty="0"/>
              <a:t> nein </a:t>
            </a:r>
            <a:r>
              <a:rPr lang="en-US" altLang="de-DE" sz="2177" dirty="0" err="1"/>
              <a:t>gewinnt</a:t>
            </a:r>
            <a:r>
              <a:rPr lang="en-US" altLang="de-DE" sz="2177" dirty="0"/>
              <a:t> → </a:t>
            </a:r>
            <a:r>
              <a:rPr lang="en-US" altLang="de-DE" sz="2177" b="1" dirty="0"/>
              <a:t>Quote/Quorum</a:t>
            </a:r>
          </a:p>
        </p:txBody>
      </p:sp>
      <p:sp>
        <p:nvSpPr>
          <p:cNvPr id="4" name="Rechteck 3"/>
          <p:cNvSpPr/>
          <p:nvPr/>
        </p:nvSpPr>
        <p:spPr>
          <a:xfrm>
            <a:off x="2608384" y="3715696"/>
            <a:ext cx="6096000" cy="2828467"/>
          </a:xfrm>
          <a:prstGeom prst="rect">
            <a:avLst/>
          </a:prstGeom>
        </p:spPr>
        <p:txBody>
          <a:bodyPr>
            <a:spAutoFit/>
          </a:bodyPr>
          <a:lstStyle/>
          <a:p>
            <a:pPr marL="107841" algn="ctr">
              <a:defRPr/>
            </a:pPr>
            <a:r>
              <a:rPr lang="en-US" sz="2540" dirty="0" err="1"/>
              <a:t>Schreibweise</a:t>
            </a:r>
            <a:r>
              <a:rPr lang="en-US" sz="2540" dirty="0"/>
              <a:t>:</a:t>
            </a:r>
          </a:p>
          <a:p>
            <a:pPr marL="107841">
              <a:defRPr/>
            </a:pPr>
            <a:endParaRPr lang="en-US" sz="2540" dirty="0"/>
          </a:p>
          <a:p>
            <a:pPr marL="522613" indent="-414772">
              <a:buFont typeface="Arial" panose="020B0604020202020204" pitchFamily="34" charset="0"/>
              <a:buChar char="•"/>
              <a:defRPr/>
            </a:pPr>
            <a:r>
              <a:rPr lang="en-US" sz="2540" dirty="0"/>
              <a:t>[q; a, b, c, …]</a:t>
            </a:r>
          </a:p>
          <a:p>
            <a:pPr marL="829544" lvl="1" indent="-414772">
              <a:buFont typeface="Symbol" panose="05050102010706020507" pitchFamily="18" charset="2"/>
              <a:buChar char="-"/>
              <a:defRPr/>
            </a:pPr>
            <a:r>
              <a:rPr lang="en-US" sz="2540" dirty="0"/>
              <a:t>q: Quote</a:t>
            </a:r>
          </a:p>
          <a:p>
            <a:pPr marL="829544" lvl="1" indent="-414772">
              <a:buFont typeface="Symbol" panose="05050102010706020507" pitchFamily="18" charset="2"/>
              <a:buChar char="-"/>
              <a:defRPr/>
            </a:pPr>
            <a:r>
              <a:rPr lang="en-US" sz="2540" dirty="0"/>
              <a:t>a, b, c, … </a:t>
            </a:r>
            <a:r>
              <a:rPr lang="en-US" sz="2540" dirty="0" err="1"/>
              <a:t>Gewichte</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err="1"/>
              <a:t>Beispiel</a:t>
            </a:r>
            <a:r>
              <a:rPr lang="en-US" sz="2540" dirty="0"/>
              <a:t>: [17; 10, 6, 5, 2]</a:t>
            </a:r>
          </a:p>
        </p:txBody>
      </p:sp>
      <p:sp>
        <p:nvSpPr>
          <p:cNvPr id="5" name="Rechteck 4">
            <a:extLst>
              <a:ext uri="{FF2B5EF4-FFF2-40B4-BE49-F238E27FC236}">
                <a16:creationId xmlns:a16="http://schemas.microsoft.com/office/drawing/2014/main" id="{D415F57B-9E75-DE32-1E18-4128BE1178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FE7DFAD-3193-F95A-AE8B-EEB5BE39A926}"/>
                  </a:ext>
                </a:extLst>
              </p14:cNvPr>
              <p14:cNvContentPartPr/>
              <p14:nvPr/>
            </p14:nvContentPartPr>
            <p14:xfrm>
              <a:off x="2871556" y="1148662"/>
              <a:ext cx="2451600" cy="56880"/>
            </p14:xfrm>
          </p:contentPart>
        </mc:Choice>
        <mc:Fallback>
          <p:pic>
            <p:nvPicPr>
              <p:cNvPr id="2" name="Freihand 1">
                <a:extLst>
                  <a:ext uri="{FF2B5EF4-FFF2-40B4-BE49-F238E27FC236}">
                    <a16:creationId xmlns:a16="http://schemas.microsoft.com/office/drawing/2014/main" id="{4FE7DFAD-3193-F95A-AE8B-EEB5BE39A926}"/>
                  </a:ext>
                </a:extLst>
              </p:cNvPr>
              <p:cNvPicPr/>
              <p:nvPr/>
            </p:nvPicPr>
            <p:blipFill>
              <a:blip r:embed="rId4"/>
              <a:stretch>
                <a:fillRect/>
              </a:stretch>
            </p:blipFill>
            <p:spPr>
              <a:xfrm>
                <a:off x="2867236" y="1144342"/>
                <a:ext cx="2460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166C4465-BE99-394E-DDF7-C43B442203A7}"/>
                  </a:ext>
                </a:extLst>
              </p14:cNvPr>
              <p14:cNvContentPartPr/>
              <p14:nvPr/>
            </p14:nvContentPartPr>
            <p14:xfrm>
              <a:off x="4376716" y="1564462"/>
              <a:ext cx="1929600" cy="64080"/>
            </p14:xfrm>
          </p:contentPart>
        </mc:Choice>
        <mc:Fallback>
          <p:pic>
            <p:nvPicPr>
              <p:cNvPr id="7" name="Freihand 6">
                <a:extLst>
                  <a:ext uri="{FF2B5EF4-FFF2-40B4-BE49-F238E27FC236}">
                    <a16:creationId xmlns:a16="http://schemas.microsoft.com/office/drawing/2014/main" id="{166C4465-BE99-394E-DDF7-C43B442203A7}"/>
                  </a:ext>
                </a:extLst>
              </p:cNvPr>
              <p:cNvPicPr/>
              <p:nvPr/>
            </p:nvPicPr>
            <p:blipFill>
              <a:blip r:embed="rId6"/>
              <a:stretch>
                <a:fillRect/>
              </a:stretch>
            </p:blipFill>
            <p:spPr>
              <a:xfrm>
                <a:off x="4372396" y="1560142"/>
                <a:ext cx="1938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BE736D0C-AA93-72D8-2036-6C1E262BAF4E}"/>
                  </a:ext>
                </a:extLst>
              </p14:cNvPr>
              <p14:cNvContentPartPr/>
              <p14:nvPr/>
            </p14:nvContentPartPr>
            <p14:xfrm>
              <a:off x="5758396" y="2284102"/>
              <a:ext cx="1245600" cy="67320"/>
            </p14:xfrm>
          </p:contentPart>
        </mc:Choice>
        <mc:Fallback>
          <p:pic>
            <p:nvPicPr>
              <p:cNvPr id="8" name="Freihand 7">
                <a:extLst>
                  <a:ext uri="{FF2B5EF4-FFF2-40B4-BE49-F238E27FC236}">
                    <a16:creationId xmlns:a16="http://schemas.microsoft.com/office/drawing/2014/main" id="{BE736D0C-AA93-72D8-2036-6C1E262BAF4E}"/>
                  </a:ext>
                </a:extLst>
              </p:cNvPr>
              <p:cNvPicPr/>
              <p:nvPr/>
            </p:nvPicPr>
            <p:blipFill>
              <a:blip r:embed="rId8"/>
              <a:stretch>
                <a:fillRect/>
              </a:stretch>
            </p:blipFill>
            <p:spPr>
              <a:xfrm>
                <a:off x="5754076" y="2279782"/>
                <a:ext cx="1254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C48AD280-7B0B-FC47-7848-D2682CC6D695}"/>
                  </a:ext>
                </a:extLst>
              </p14:cNvPr>
              <p14:cNvContentPartPr/>
              <p14:nvPr/>
            </p14:nvContentPartPr>
            <p14:xfrm>
              <a:off x="3995116" y="3555622"/>
              <a:ext cx="1833840" cy="78840"/>
            </p14:xfrm>
          </p:contentPart>
        </mc:Choice>
        <mc:Fallback>
          <p:pic>
            <p:nvPicPr>
              <p:cNvPr id="9" name="Freihand 8">
                <a:extLst>
                  <a:ext uri="{FF2B5EF4-FFF2-40B4-BE49-F238E27FC236}">
                    <a16:creationId xmlns:a16="http://schemas.microsoft.com/office/drawing/2014/main" id="{C48AD280-7B0B-FC47-7848-D2682CC6D695}"/>
                  </a:ext>
                </a:extLst>
              </p:cNvPr>
              <p:cNvPicPr/>
              <p:nvPr/>
            </p:nvPicPr>
            <p:blipFill>
              <a:blip r:embed="rId10"/>
              <a:stretch>
                <a:fillRect/>
              </a:stretch>
            </p:blipFill>
            <p:spPr>
              <a:xfrm>
                <a:off x="3990796" y="3551302"/>
                <a:ext cx="1842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6D99C22-12D6-2FBF-297F-2D0FA026CED0}"/>
                  </a:ext>
                </a:extLst>
              </p14:cNvPr>
              <p14:cNvContentPartPr/>
              <p14:nvPr/>
            </p14:nvContentPartPr>
            <p14:xfrm>
              <a:off x="4443316" y="6037462"/>
              <a:ext cx="360000" cy="424440"/>
            </p14:xfrm>
          </p:contentPart>
        </mc:Choice>
        <mc:Fallback>
          <p:pic>
            <p:nvPicPr>
              <p:cNvPr id="10" name="Freihand 9">
                <a:extLst>
                  <a:ext uri="{FF2B5EF4-FFF2-40B4-BE49-F238E27FC236}">
                    <a16:creationId xmlns:a16="http://schemas.microsoft.com/office/drawing/2014/main" id="{D6D99C22-12D6-2FBF-297F-2D0FA026CED0}"/>
                  </a:ext>
                </a:extLst>
              </p:cNvPr>
              <p:cNvPicPr/>
              <p:nvPr/>
            </p:nvPicPr>
            <p:blipFill>
              <a:blip r:embed="rId12"/>
              <a:stretch>
                <a:fillRect/>
              </a:stretch>
            </p:blipFill>
            <p:spPr>
              <a:xfrm>
                <a:off x="4438996" y="6033142"/>
                <a:ext cx="368640" cy="433080"/>
              </a:xfrm>
              <a:prstGeom prst="rect">
                <a:avLst/>
              </a:prstGeom>
            </p:spPr>
          </p:pic>
        </mc:Fallback>
      </mc:AlternateContent>
      <p:grpSp>
        <p:nvGrpSpPr>
          <p:cNvPr id="122" name="Gruppieren 121">
            <a:extLst>
              <a:ext uri="{FF2B5EF4-FFF2-40B4-BE49-F238E27FC236}">
                <a16:creationId xmlns:a16="http://schemas.microsoft.com/office/drawing/2014/main" id="{9BA7B15C-DED3-D43E-1023-BB407D23B29D}"/>
              </a:ext>
            </a:extLst>
          </p:cNvPr>
          <p:cNvGrpSpPr/>
          <p:nvPr/>
        </p:nvGrpSpPr>
        <p:grpSpPr>
          <a:xfrm>
            <a:off x="346156" y="3760822"/>
            <a:ext cx="8148600" cy="2853720"/>
            <a:chOff x="346156" y="3760822"/>
            <a:chExt cx="8148600" cy="285372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15A02C7-79E4-D0FE-D5F1-50CB7597E7F6}"/>
                    </a:ext>
                  </a:extLst>
                </p14:cNvPr>
                <p14:cNvContentPartPr/>
                <p14:nvPr/>
              </p14:nvContentPartPr>
              <p14:xfrm>
                <a:off x="4756516" y="5854222"/>
                <a:ext cx="292320" cy="192960"/>
              </p14:xfrm>
            </p:contentPart>
          </mc:Choice>
          <mc:Fallback>
            <p:pic>
              <p:nvPicPr>
                <p:cNvPr id="11" name="Freihand 10">
                  <a:extLst>
                    <a:ext uri="{FF2B5EF4-FFF2-40B4-BE49-F238E27FC236}">
                      <a16:creationId xmlns:a16="http://schemas.microsoft.com/office/drawing/2014/main" id="{915A02C7-79E4-D0FE-D5F1-50CB7597E7F6}"/>
                    </a:ext>
                  </a:extLst>
                </p:cNvPr>
                <p:cNvPicPr/>
                <p:nvPr/>
              </p:nvPicPr>
              <p:blipFill>
                <a:blip r:embed="rId14"/>
                <a:stretch>
                  <a:fillRect/>
                </a:stretch>
              </p:blipFill>
              <p:spPr>
                <a:xfrm>
                  <a:off x="4752196" y="5849902"/>
                  <a:ext cx="300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C5B3AF68-49A0-DA51-E811-B953C39436BD}"/>
                    </a:ext>
                  </a:extLst>
                </p14:cNvPr>
                <p14:cNvContentPartPr/>
                <p14:nvPr/>
              </p14:nvContentPartPr>
              <p14:xfrm>
                <a:off x="4690636" y="5846302"/>
                <a:ext cx="156600" cy="261360"/>
              </p14:xfrm>
            </p:contentPart>
          </mc:Choice>
          <mc:Fallback>
            <p:pic>
              <p:nvPicPr>
                <p:cNvPr id="12" name="Freihand 11">
                  <a:extLst>
                    <a:ext uri="{FF2B5EF4-FFF2-40B4-BE49-F238E27FC236}">
                      <a16:creationId xmlns:a16="http://schemas.microsoft.com/office/drawing/2014/main" id="{C5B3AF68-49A0-DA51-E811-B953C39436BD}"/>
                    </a:ext>
                  </a:extLst>
                </p:cNvPr>
                <p:cNvPicPr/>
                <p:nvPr/>
              </p:nvPicPr>
              <p:blipFill>
                <a:blip r:embed="rId16"/>
                <a:stretch>
                  <a:fillRect/>
                </a:stretch>
              </p:blipFill>
              <p:spPr>
                <a:xfrm>
                  <a:off x="4686316" y="5841982"/>
                  <a:ext cx="1652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1255B63B-FC73-3832-782E-C9B9CE1E66A4}"/>
                    </a:ext>
                  </a:extLst>
                </p14:cNvPr>
                <p14:cNvContentPartPr/>
                <p14:nvPr/>
              </p14:nvContentPartPr>
              <p14:xfrm>
                <a:off x="5063596" y="5735422"/>
                <a:ext cx="152640" cy="175680"/>
              </p14:xfrm>
            </p:contentPart>
          </mc:Choice>
          <mc:Fallback>
            <p:pic>
              <p:nvPicPr>
                <p:cNvPr id="13" name="Freihand 12">
                  <a:extLst>
                    <a:ext uri="{FF2B5EF4-FFF2-40B4-BE49-F238E27FC236}">
                      <a16:creationId xmlns:a16="http://schemas.microsoft.com/office/drawing/2014/main" id="{1255B63B-FC73-3832-782E-C9B9CE1E66A4}"/>
                    </a:ext>
                  </a:extLst>
                </p:cNvPr>
                <p:cNvPicPr/>
                <p:nvPr/>
              </p:nvPicPr>
              <p:blipFill>
                <a:blip r:embed="rId18"/>
                <a:stretch>
                  <a:fillRect/>
                </a:stretch>
              </p:blipFill>
              <p:spPr>
                <a:xfrm>
                  <a:off x="5059276" y="5731102"/>
                  <a:ext cx="161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7B847D2E-6D96-2C28-D9BF-27F3ED14B586}"/>
                    </a:ext>
                  </a:extLst>
                </p14:cNvPr>
                <p14:cNvContentPartPr/>
                <p14:nvPr/>
              </p14:nvContentPartPr>
              <p14:xfrm>
                <a:off x="5115796" y="5790502"/>
                <a:ext cx="248400" cy="109080"/>
              </p14:xfrm>
            </p:contentPart>
          </mc:Choice>
          <mc:Fallback>
            <p:pic>
              <p:nvPicPr>
                <p:cNvPr id="14" name="Freihand 13">
                  <a:extLst>
                    <a:ext uri="{FF2B5EF4-FFF2-40B4-BE49-F238E27FC236}">
                      <a16:creationId xmlns:a16="http://schemas.microsoft.com/office/drawing/2014/main" id="{7B847D2E-6D96-2C28-D9BF-27F3ED14B586}"/>
                    </a:ext>
                  </a:extLst>
                </p:cNvPr>
                <p:cNvPicPr/>
                <p:nvPr/>
              </p:nvPicPr>
              <p:blipFill>
                <a:blip r:embed="rId20"/>
                <a:stretch>
                  <a:fillRect/>
                </a:stretch>
              </p:blipFill>
              <p:spPr>
                <a:xfrm>
                  <a:off x="5111476" y="5786182"/>
                  <a:ext cx="257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4AF99CE-3615-35D2-22EA-28E44AD91CA5}"/>
                    </a:ext>
                  </a:extLst>
                </p14:cNvPr>
                <p14:cNvContentPartPr/>
                <p14:nvPr/>
              </p14:nvContentPartPr>
              <p14:xfrm>
                <a:off x="5381116" y="5764582"/>
                <a:ext cx="335160" cy="116640"/>
              </p14:xfrm>
            </p:contentPart>
          </mc:Choice>
          <mc:Fallback>
            <p:pic>
              <p:nvPicPr>
                <p:cNvPr id="16" name="Freihand 15">
                  <a:extLst>
                    <a:ext uri="{FF2B5EF4-FFF2-40B4-BE49-F238E27FC236}">
                      <a16:creationId xmlns:a16="http://schemas.microsoft.com/office/drawing/2014/main" id="{E4AF99CE-3615-35D2-22EA-28E44AD91CA5}"/>
                    </a:ext>
                  </a:extLst>
                </p:cNvPr>
                <p:cNvPicPr/>
                <p:nvPr/>
              </p:nvPicPr>
              <p:blipFill>
                <a:blip r:embed="rId22"/>
                <a:stretch>
                  <a:fillRect/>
                </a:stretch>
              </p:blipFill>
              <p:spPr>
                <a:xfrm>
                  <a:off x="5376796" y="5760262"/>
                  <a:ext cx="343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FC9FBD1-F1DC-815B-5BE5-19F308224CFA}"/>
                    </a:ext>
                  </a:extLst>
                </p14:cNvPr>
                <p14:cNvContentPartPr/>
                <p14:nvPr/>
              </p14:nvContentPartPr>
              <p14:xfrm>
                <a:off x="5724556" y="5736862"/>
                <a:ext cx="316080" cy="70200"/>
              </p14:xfrm>
            </p:contentPart>
          </mc:Choice>
          <mc:Fallback>
            <p:pic>
              <p:nvPicPr>
                <p:cNvPr id="17" name="Freihand 16">
                  <a:extLst>
                    <a:ext uri="{FF2B5EF4-FFF2-40B4-BE49-F238E27FC236}">
                      <a16:creationId xmlns:a16="http://schemas.microsoft.com/office/drawing/2014/main" id="{1FC9FBD1-F1DC-815B-5BE5-19F308224CFA}"/>
                    </a:ext>
                  </a:extLst>
                </p:cNvPr>
                <p:cNvPicPr/>
                <p:nvPr/>
              </p:nvPicPr>
              <p:blipFill>
                <a:blip r:embed="rId24"/>
                <a:stretch>
                  <a:fillRect/>
                </a:stretch>
              </p:blipFill>
              <p:spPr>
                <a:xfrm>
                  <a:off x="5720236" y="5732542"/>
                  <a:ext cx="324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6BE2E05-6257-B659-62A3-7C4A83671B6C}"/>
                    </a:ext>
                  </a:extLst>
                </p14:cNvPr>
                <p14:cNvContentPartPr/>
                <p14:nvPr/>
              </p14:nvContentPartPr>
              <p14:xfrm>
                <a:off x="5265196" y="6024502"/>
                <a:ext cx="255960" cy="97920"/>
              </p14:xfrm>
            </p:contentPart>
          </mc:Choice>
          <mc:Fallback>
            <p:pic>
              <p:nvPicPr>
                <p:cNvPr id="19" name="Freihand 18">
                  <a:extLst>
                    <a:ext uri="{FF2B5EF4-FFF2-40B4-BE49-F238E27FC236}">
                      <a16:creationId xmlns:a16="http://schemas.microsoft.com/office/drawing/2014/main" id="{16BE2E05-6257-B659-62A3-7C4A83671B6C}"/>
                    </a:ext>
                  </a:extLst>
                </p:cNvPr>
                <p:cNvPicPr/>
                <p:nvPr/>
              </p:nvPicPr>
              <p:blipFill>
                <a:blip r:embed="rId26"/>
                <a:stretch>
                  <a:fillRect/>
                </a:stretch>
              </p:blipFill>
              <p:spPr>
                <a:xfrm>
                  <a:off x="5260876" y="6020182"/>
                  <a:ext cx="264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894AE49D-1631-EE99-946E-15A863703596}"/>
                    </a:ext>
                  </a:extLst>
                </p14:cNvPr>
                <p14:cNvContentPartPr/>
                <p14:nvPr/>
              </p14:nvContentPartPr>
              <p14:xfrm>
                <a:off x="5562556" y="6023782"/>
                <a:ext cx="16200" cy="108360"/>
              </p14:xfrm>
            </p:contentPart>
          </mc:Choice>
          <mc:Fallback>
            <p:pic>
              <p:nvPicPr>
                <p:cNvPr id="20" name="Freihand 19">
                  <a:extLst>
                    <a:ext uri="{FF2B5EF4-FFF2-40B4-BE49-F238E27FC236}">
                      <a16:creationId xmlns:a16="http://schemas.microsoft.com/office/drawing/2014/main" id="{894AE49D-1631-EE99-946E-15A863703596}"/>
                    </a:ext>
                  </a:extLst>
                </p:cNvPr>
                <p:cNvPicPr/>
                <p:nvPr/>
              </p:nvPicPr>
              <p:blipFill>
                <a:blip r:embed="rId28"/>
                <a:stretch>
                  <a:fillRect/>
                </a:stretch>
              </p:blipFill>
              <p:spPr>
                <a:xfrm>
                  <a:off x="5558236" y="6019462"/>
                  <a:ext cx="24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D8AEED3-AB40-4A28-D286-6C67F605870F}"/>
                    </a:ext>
                  </a:extLst>
                </p14:cNvPr>
                <p14:cNvContentPartPr/>
                <p14:nvPr/>
              </p14:nvContentPartPr>
              <p14:xfrm>
                <a:off x="5651476" y="6005782"/>
                <a:ext cx="160920" cy="126360"/>
              </p14:xfrm>
            </p:contentPart>
          </mc:Choice>
          <mc:Fallback>
            <p:pic>
              <p:nvPicPr>
                <p:cNvPr id="21" name="Freihand 20">
                  <a:extLst>
                    <a:ext uri="{FF2B5EF4-FFF2-40B4-BE49-F238E27FC236}">
                      <a16:creationId xmlns:a16="http://schemas.microsoft.com/office/drawing/2014/main" id="{0D8AEED3-AB40-4A28-D286-6C67F605870F}"/>
                    </a:ext>
                  </a:extLst>
                </p:cNvPr>
                <p:cNvPicPr/>
                <p:nvPr/>
              </p:nvPicPr>
              <p:blipFill>
                <a:blip r:embed="rId30"/>
                <a:stretch>
                  <a:fillRect/>
                </a:stretch>
              </p:blipFill>
              <p:spPr>
                <a:xfrm>
                  <a:off x="5647156" y="6001462"/>
                  <a:ext cx="169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441B8718-682F-30E6-5127-18C926AD86EE}"/>
                    </a:ext>
                  </a:extLst>
                </p14:cNvPr>
                <p14:cNvContentPartPr/>
                <p14:nvPr/>
              </p14:nvContentPartPr>
              <p14:xfrm>
                <a:off x="5781076" y="5992822"/>
                <a:ext cx="318600" cy="133920"/>
              </p14:xfrm>
            </p:contentPart>
          </mc:Choice>
          <mc:Fallback>
            <p:pic>
              <p:nvPicPr>
                <p:cNvPr id="23" name="Freihand 22">
                  <a:extLst>
                    <a:ext uri="{FF2B5EF4-FFF2-40B4-BE49-F238E27FC236}">
                      <a16:creationId xmlns:a16="http://schemas.microsoft.com/office/drawing/2014/main" id="{441B8718-682F-30E6-5127-18C926AD86EE}"/>
                    </a:ext>
                  </a:extLst>
                </p:cNvPr>
                <p:cNvPicPr/>
                <p:nvPr/>
              </p:nvPicPr>
              <p:blipFill>
                <a:blip r:embed="rId32"/>
                <a:stretch>
                  <a:fillRect/>
                </a:stretch>
              </p:blipFill>
              <p:spPr>
                <a:xfrm>
                  <a:off x="5776756" y="5988502"/>
                  <a:ext cx="327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BC983195-3C0D-437D-F1B3-B9FBB8D9FDFC}"/>
                    </a:ext>
                  </a:extLst>
                </p14:cNvPr>
                <p14:cNvContentPartPr/>
                <p14:nvPr/>
              </p14:nvContentPartPr>
              <p14:xfrm>
                <a:off x="5767036" y="5290822"/>
                <a:ext cx="915120" cy="662760"/>
              </p14:xfrm>
            </p:contentPart>
          </mc:Choice>
          <mc:Fallback>
            <p:pic>
              <p:nvPicPr>
                <p:cNvPr id="24" name="Freihand 23">
                  <a:extLst>
                    <a:ext uri="{FF2B5EF4-FFF2-40B4-BE49-F238E27FC236}">
                      <a16:creationId xmlns:a16="http://schemas.microsoft.com/office/drawing/2014/main" id="{BC983195-3C0D-437D-F1B3-B9FBB8D9FDFC}"/>
                    </a:ext>
                  </a:extLst>
                </p:cNvPr>
                <p:cNvPicPr/>
                <p:nvPr/>
              </p:nvPicPr>
              <p:blipFill>
                <a:blip r:embed="rId34"/>
                <a:stretch>
                  <a:fillRect/>
                </a:stretch>
              </p:blipFill>
              <p:spPr>
                <a:xfrm>
                  <a:off x="5762716" y="5286502"/>
                  <a:ext cx="923760" cy="671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6E75048B-DE6E-D37C-D531-1841F2BF6E7F}"/>
                    </a:ext>
                  </a:extLst>
                </p14:cNvPr>
                <p14:cNvContentPartPr/>
                <p14:nvPr/>
              </p14:nvContentPartPr>
              <p14:xfrm>
                <a:off x="6684316" y="4773142"/>
                <a:ext cx="138240" cy="249840"/>
              </p14:xfrm>
            </p:contentPart>
          </mc:Choice>
          <mc:Fallback>
            <p:pic>
              <p:nvPicPr>
                <p:cNvPr id="25" name="Freihand 24">
                  <a:extLst>
                    <a:ext uri="{FF2B5EF4-FFF2-40B4-BE49-F238E27FC236}">
                      <a16:creationId xmlns:a16="http://schemas.microsoft.com/office/drawing/2014/main" id="{6E75048B-DE6E-D37C-D531-1841F2BF6E7F}"/>
                    </a:ext>
                  </a:extLst>
                </p:cNvPr>
                <p:cNvPicPr/>
                <p:nvPr/>
              </p:nvPicPr>
              <p:blipFill>
                <a:blip r:embed="rId36"/>
                <a:stretch>
                  <a:fillRect/>
                </a:stretch>
              </p:blipFill>
              <p:spPr>
                <a:xfrm>
                  <a:off x="6679996" y="4768822"/>
                  <a:ext cx="1468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600D68C2-520B-8AAA-76B4-684517E02447}"/>
                    </a:ext>
                  </a:extLst>
                </p14:cNvPr>
                <p14:cNvContentPartPr/>
                <p14:nvPr/>
              </p14:nvContentPartPr>
              <p14:xfrm>
                <a:off x="6876196" y="4725262"/>
                <a:ext cx="424440" cy="212400"/>
              </p14:xfrm>
            </p:contentPart>
          </mc:Choice>
          <mc:Fallback>
            <p:pic>
              <p:nvPicPr>
                <p:cNvPr id="26" name="Freihand 25">
                  <a:extLst>
                    <a:ext uri="{FF2B5EF4-FFF2-40B4-BE49-F238E27FC236}">
                      <a16:creationId xmlns:a16="http://schemas.microsoft.com/office/drawing/2014/main" id="{600D68C2-520B-8AAA-76B4-684517E02447}"/>
                    </a:ext>
                  </a:extLst>
                </p:cNvPr>
                <p:cNvPicPr/>
                <p:nvPr/>
              </p:nvPicPr>
              <p:blipFill>
                <a:blip r:embed="rId38"/>
                <a:stretch>
                  <a:fillRect/>
                </a:stretch>
              </p:blipFill>
              <p:spPr>
                <a:xfrm>
                  <a:off x="6871876" y="4720942"/>
                  <a:ext cx="433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00AD61F7-41B0-5DA3-F988-CE1B1F8B614C}"/>
                    </a:ext>
                  </a:extLst>
                </p14:cNvPr>
                <p14:cNvContentPartPr/>
                <p14:nvPr/>
              </p14:nvContentPartPr>
              <p14:xfrm>
                <a:off x="7232236" y="4692142"/>
                <a:ext cx="16920" cy="6480"/>
              </p14:xfrm>
            </p:contentPart>
          </mc:Choice>
          <mc:Fallback>
            <p:pic>
              <p:nvPicPr>
                <p:cNvPr id="27" name="Freihand 26">
                  <a:extLst>
                    <a:ext uri="{FF2B5EF4-FFF2-40B4-BE49-F238E27FC236}">
                      <a16:creationId xmlns:a16="http://schemas.microsoft.com/office/drawing/2014/main" id="{00AD61F7-41B0-5DA3-F988-CE1B1F8B614C}"/>
                    </a:ext>
                  </a:extLst>
                </p:cNvPr>
                <p:cNvPicPr/>
                <p:nvPr/>
              </p:nvPicPr>
              <p:blipFill>
                <a:blip r:embed="rId40"/>
                <a:stretch>
                  <a:fillRect/>
                </a:stretch>
              </p:blipFill>
              <p:spPr>
                <a:xfrm>
                  <a:off x="7227916" y="4687822"/>
                  <a:ext cx="25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5FBD5E76-51EB-6D97-1A21-E84C6753EF7A}"/>
                    </a:ext>
                  </a:extLst>
                </p14:cNvPr>
                <p14:cNvContentPartPr/>
                <p14:nvPr/>
              </p14:nvContentPartPr>
              <p14:xfrm>
                <a:off x="7351396" y="4647862"/>
                <a:ext cx="229320" cy="116280"/>
              </p14:xfrm>
            </p:contentPart>
          </mc:Choice>
          <mc:Fallback>
            <p:pic>
              <p:nvPicPr>
                <p:cNvPr id="28" name="Freihand 27">
                  <a:extLst>
                    <a:ext uri="{FF2B5EF4-FFF2-40B4-BE49-F238E27FC236}">
                      <a16:creationId xmlns:a16="http://schemas.microsoft.com/office/drawing/2014/main" id="{5FBD5E76-51EB-6D97-1A21-E84C6753EF7A}"/>
                    </a:ext>
                  </a:extLst>
                </p:cNvPr>
                <p:cNvPicPr/>
                <p:nvPr/>
              </p:nvPicPr>
              <p:blipFill>
                <a:blip r:embed="rId42"/>
                <a:stretch>
                  <a:fillRect/>
                </a:stretch>
              </p:blipFill>
              <p:spPr>
                <a:xfrm>
                  <a:off x="7347076" y="4643542"/>
                  <a:ext cx="237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F6C49B84-65B4-1BFD-3DD4-C241EBA0B408}"/>
                    </a:ext>
                  </a:extLst>
                </p14:cNvPr>
                <p14:cNvContentPartPr/>
                <p14:nvPr/>
              </p14:nvContentPartPr>
              <p14:xfrm>
                <a:off x="7633996" y="4497022"/>
                <a:ext cx="271800" cy="130680"/>
              </p14:xfrm>
            </p:contentPart>
          </mc:Choice>
          <mc:Fallback>
            <p:pic>
              <p:nvPicPr>
                <p:cNvPr id="31" name="Freihand 30">
                  <a:extLst>
                    <a:ext uri="{FF2B5EF4-FFF2-40B4-BE49-F238E27FC236}">
                      <a16:creationId xmlns:a16="http://schemas.microsoft.com/office/drawing/2014/main" id="{F6C49B84-65B4-1BFD-3DD4-C241EBA0B408}"/>
                    </a:ext>
                  </a:extLst>
                </p:cNvPr>
                <p:cNvPicPr/>
                <p:nvPr/>
              </p:nvPicPr>
              <p:blipFill>
                <a:blip r:embed="rId44"/>
                <a:stretch>
                  <a:fillRect/>
                </a:stretch>
              </p:blipFill>
              <p:spPr>
                <a:xfrm>
                  <a:off x="7629676" y="4492702"/>
                  <a:ext cx="280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020F3417-6BC7-30A9-2CDF-657CD30AA94D}"/>
                    </a:ext>
                  </a:extLst>
                </p14:cNvPr>
                <p14:cNvContentPartPr/>
                <p14:nvPr/>
              </p14:nvContentPartPr>
              <p14:xfrm>
                <a:off x="7954756" y="4419262"/>
                <a:ext cx="69120" cy="109800"/>
              </p14:xfrm>
            </p:contentPart>
          </mc:Choice>
          <mc:Fallback>
            <p:pic>
              <p:nvPicPr>
                <p:cNvPr id="32" name="Freihand 31">
                  <a:extLst>
                    <a:ext uri="{FF2B5EF4-FFF2-40B4-BE49-F238E27FC236}">
                      <a16:creationId xmlns:a16="http://schemas.microsoft.com/office/drawing/2014/main" id="{020F3417-6BC7-30A9-2CDF-657CD30AA94D}"/>
                    </a:ext>
                  </a:extLst>
                </p:cNvPr>
                <p:cNvPicPr/>
                <p:nvPr/>
              </p:nvPicPr>
              <p:blipFill>
                <a:blip r:embed="rId46"/>
                <a:stretch>
                  <a:fillRect/>
                </a:stretch>
              </p:blipFill>
              <p:spPr>
                <a:xfrm>
                  <a:off x="7950436" y="4414942"/>
                  <a:ext cx="77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80B4B2C5-E0A1-D20C-1588-527CBC5AE9B1}"/>
                    </a:ext>
                  </a:extLst>
                </p14:cNvPr>
                <p14:cNvContentPartPr/>
                <p14:nvPr/>
              </p14:nvContentPartPr>
              <p14:xfrm>
                <a:off x="7914076" y="4394422"/>
                <a:ext cx="196920" cy="87120"/>
              </p14:xfrm>
            </p:contentPart>
          </mc:Choice>
          <mc:Fallback>
            <p:pic>
              <p:nvPicPr>
                <p:cNvPr id="33" name="Freihand 32">
                  <a:extLst>
                    <a:ext uri="{FF2B5EF4-FFF2-40B4-BE49-F238E27FC236}">
                      <a16:creationId xmlns:a16="http://schemas.microsoft.com/office/drawing/2014/main" id="{80B4B2C5-E0A1-D20C-1588-527CBC5AE9B1}"/>
                    </a:ext>
                  </a:extLst>
                </p:cNvPr>
                <p:cNvPicPr/>
                <p:nvPr/>
              </p:nvPicPr>
              <p:blipFill>
                <a:blip r:embed="rId48"/>
                <a:stretch>
                  <a:fillRect/>
                </a:stretch>
              </p:blipFill>
              <p:spPr>
                <a:xfrm>
                  <a:off x="7909756" y="4390102"/>
                  <a:ext cx="205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1BB726F6-D5C6-4C41-EFD3-8B5DF35B401C}"/>
                    </a:ext>
                  </a:extLst>
                </p14:cNvPr>
                <p14:cNvContentPartPr/>
                <p14:nvPr/>
              </p14:nvContentPartPr>
              <p14:xfrm>
                <a:off x="8114956" y="4284622"/>
                <a:ext cx="93960" cy="123120"/>
              </p14:xfrm>
            </p:contentPart>
          </mc:Choice>
          <mc:Fallback>
            <p:pic>
              <p:nvPicPr>
                <p:cNvPr id="34" name="Freihand 33">
                  <a:extLst>
                    <a:ext uri="{FF2B5EF4-FFF2-40B4-BE49-F238E27FC236}">
                      <a16:creationId xmlns:a16="http://schemas.microsoft.com/office/drawing/2014/main" id="{1BB726F6-D5C6-4C41-EFD3-8B5DF35B401C}"/>
                    </a:ext>
                  </a:extLst>
                </p:cNvPr>
                <p:cNvPicPr/>
                <p:nvPr/>
              </p:nvPicPr>
              <p:blipFill>
                <a:blip r:embed="rId50"/>
                <a:stretch>
                  <a:fillRect/>
                </a:stretch>
              </p:blipFill>
              <p:spPr>
                <a:xfrm>
                  <a:off x="8110636" y="4280302"/>
                  <a:ext cx="102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82CA0F54-1E85-E37B-3388-D3E69E2FD63F}"/>
                    </a:ext>
                  </a:extLst>
                </p14:cNvPr>
                <p14:cNvContentPartPr/>
                <p14:nvPr/>
              </p14:nvContentPartPr>
              <p14:xfrm>
                <a:off x="8243116" y="4193182"/>
                <a:ext cx="19800" cy="201240"/>
              </p14:xfrm>
            </p:contentPart>
          </mc:Choice>
          <mc:Fallback>
            <p:pic>
              <p:nvPicPr>
                <p:cNvPr id="35" name="Freihand 34">
                  <a:extLst>
                    <a:ext uri="{FF2B5EF4-FFF2-40B4-BE49-F238E27FC236}">
                      <a16:creationId xmlns:a16="http://schemas.microsoft.com/office/drawing/2014/main" id="{82CA0F54-1E85-E37B-3388-D3E69E2FD63F}"/>
                    </a:ext>
                  </a:extLst>
                </p:cNvPr>
                <p:cNvPicPr/>
                <p:nvPr/>
              </p:nvPicPr>
              <p:blipFill>
                <a:blip r:embed="rId52"/>
                <a:stretch>
                  <a:fillRect/>
                </a:stretch>
              </p:blipFill>
              <p:spPr>
                <a:xfrm>
                  <a:off x="8238796" y="4188862"/>
                  <a:ext cx="28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BF3316F4-5F24-52A0-0550-8C89FF9E0F75}"/>
                    </a:ext>
                  </a:extLst>
                </p14:cNvPr>
                <p14:cNvContentPartPr/>
                <p14:nvPr/>
              </p14:nvContentPartPr>
              <p14:xfrm>
                <a:off x="8290996" y="4278862"/>
                <a:ext cx="196200" cy="83520"/>
              </p14:xfrm>
            </p:contentPart>
          </mc:Choice>
          <mc:Fallback>
            <p:pic>
              <p:nvPicPr>
                <p:cNvPr id="36" name="Freihand 35">
                  <a:extLst>
                    <a:ext uri="{FF2B5EF4-FFF2-40B4-BE49-F238E27FC236}">
                      <a16:creationId xmlns:a16="http://schemas.microsoft.com/office/drawing/2014/main" id="{BF3316F4-5F24-52A0-0550-8C89FF9E0F75}"/>
                    </a:ext>
                  </a:extLst>
                </p:cNvPr>
                <p:cNvPicPr/>
                <p:nvPr/>
              </p:nvPicPr>
              <p:blipFill>
                <a:blip r:embed="rId54"/>
                <a:stretch>
                  <a:fillRect/>
                </a:stretch>
              </p:blipFill>
              <p:spPr>
                <a:xfrm>
                  <a:off x="8286676" y="4274542"/>
                  <a:ext cx="204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30B27F6F-D95C-6211-05A0-324DAB866E77}"/>
                    </a:ext>
                  </a:extLst>
                </p14:cNvPr>
                <p14:cNvContentPartPr/>
                <p14:nvPr/>
              </p14:nvContentPartPr>
              <p14:xfrm>
                <a:off x="7015516" y="4988422"/>
                <a:ext cx="290160" cy="199800"/>
              </p14:xfrm>
            </p:contentPart>
          </mc:Choice>
          <mc:Fallback>
            <p:pic>
              <p:nvPicPr>
                <p:cNvPr id="37" name="Freihand 36">
                  <a:extLst>
                    <a:ext uri="{FF2B5EF4-FFF2-40B4-BE49-F238E27FC236}">
                      <a16:creationId xmlns:a16="http://schemas.microsoft.com/office/drawing/2014/main" id="{30B27F6F-D95C-6211-05A0-324DAB866E77}"/>
                    </a:ext>
                  </a:extLst>
                </p:cNvPr>
                <p:cNvPicPr/>
                <p:nvPr/>
              </p:nvPicPr>
              <p:blipFill>
                <a:blip r:embed="rId56"/>
                <a:stretch>
                  <a:fillRect/>
                </a:stretch>
              </p:blipFill>
              <p:spPr>
                <a:xfrm>
                  <a:off x="7011196" y="4984102"/>
                  <a:ext cx="298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71C0AB76-044E-504F-3801-D892D50CE8C1}"/>
                    </a:ext>
                  </a:extLst>
                </p14:cNvPr>
                <p14:cNvContentPartPr/>
                <p14:nvPr/>
              </p14:nvContentPartPr>
              <p14:xfrm>
                <a:off x="7442836" y="4865662"/>
                <a:ext cx="103320" cy="198000"/>
              </p14:xfrm>
            </p:contentPart>
          </mc:Choice>
          <mc:Fallback>
            <p:pic>
              <p:nvPicPr>
                <p:cNvPr id="39" name="Freihand 38">
                  <a:extLst>
                    <a:ext uri="{FF2B5EF4-FFF2-40B4-BE49-F238E27FC236}">
                      <a16:creationId xmlns:a16="http://schemas.microsoft.com/office/drawing/2014/main" id="{71C0AB76-044E-504F-3801-D892D50CE8C1}"/>
                    </a:ext>
                  </a:extLst>
                </p:cNvPr>
                <p:cNvPicPr/>
                <p:nvPr/>
              </p:nvPicPr>
              <p:blipFill>
                <a:blip r:embed="rId58"/>
                <a:stretch>
                  <a:fillRect/>
                </a:stretch>
              </p:blipFill>
              <p:spPr>
                <a:xfrm>
                  <a:off x="7438516" y="4861342"/>
                  <a:ext cx="111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4998B6FB-EB06-25FD-5473-10BBE60E894A}"/>
                    </a:ext>
                  </a:extLst>
                </p14:cNvPr>
                <p14:cNvContentPartPr/>
                <p14:nvPr/>
              </p14:nvContentPartPr>
              <p14:xfrm>
                <a:off x="7574596" y="4802662"/>
                <a:ext cx="277200" cy="198720"/>
              </p14:xfrm>
            </p:contentPart>
          </mc:Choice>
          <mc:Fallback>
            <p:pic>
              <p:nvPicPr>
                <p:cNvPr id="40" name="Freihand 39">
                  <a:extLst>
                    <a:ext uri="{FF2B5EF4-FFF2-40B4-BE49-F238E27FC236}">
                      <a16:creationId xmlns:a16="http://schemas.microsoft.com/office/drawing/2014/main" id="{4998B6FB-EB06-25FD-5473-10BBE60E894A}"/>
                    </a:ext>
                  </a:extLst>
                </p:cNvPr>
                <p:cNvPicPr/>
                <p:nvPr/>
              </p:nvPicPr>
              <p:blipFill>
                <a:blip r:embed="rId60"/>
                <a:stretch>
                  <a:fillRect/>
                </a:stretch>
              </p:blipFill>
              <p:spPr>
                <a:xfrm>
                  <a:off x="7570276" y="4798342"/>
                  <a:ext cx="285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DD9B3AAA-D8B0-0F57-E4F0-67CFBFFD3F9A}"/>
                    </a:ext>
                  </a:extLst>
                </p14:cNvPr>
                <p14:cNvContentPartPr/>
                <p14:nvPr/>
              </p14:nvContentPartPr>
              <p14:xfrm>
                <a:off x="7853236" y="4724542"/>
                <a:ext cx="6480" cy="29880"/>
              </p14:xfrm>
            </p:contentPart>
          </mc:Choice>
          <mc:Fallback>
            <p:pic>
              <p:nvPicPr>
                <p:cNvPr id="41" name="Freihand 40">
                  <a:extLst>
                    <a:ext uri="{FF2B5EF4-FFF2-40B4-BE49-F238E27FC236}">
                      <a16:creationId xmlns:a16="http://schemas.microsoft.com/office/drawing/2014/main" id="{DD9B3AAA-D8B0-0F57-E4F0-67CFBFFD3F9A}"/>
                    </a:ext>
                  </a:extLst>
                </p:cNvPr>
                <p:cNvPicPr/>
                <p:nvPr/>
              </p:nvPicPr>
              <p:blipFill>
                <a:blip r:embed="rId62"/>
                <a:stretch>
                  <a:fillRect/>
                </a:stretch>
              </p:blipFill>
              <p:spPr>
                <a:xfrm>
                  <a:off x="7848916" y="4720222"/>
                  <a:ext cx="15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024025CB-7A8C-BE95-2B03-6DB9D593A371}"/>
                    </a:ext>
                  </a:extLst>
                </p14:cNvPr>
                <p14:cNvContentPartPr/>
                <p14:nvPr/>
              </p14:nvContentPartPr>
              <p14:xfrm>
                <a:off x="7914436" y="4704022"/>
                <a:ext cx="306360" cy="162000"/>
              </p14:xfrm>
            </p:contentPart>
          </mc:Choice>
          <mc:Fallback>
            <p:pic>
              <p:nvPicPr>
                <p:cNvPr id="42" name="Freihand 41">
                  <a:extLst>
                    <a:ext uri="{FF2B5EF4-FFF2-40B4-BE49-F238E27FC236}">
                      <a16:creationId xmlns:a16="http://schemas.microsoft.com/office/drawing/2014/main" id="{024025CB-7A8C-BE95-2B03-6DB9D593A371}"/>
                    </a:ext>
                  </a:extLst>
                </p:cNvPr>
                <p:cNvPicPr/>
                <p:nvPr/>
              </p:nvPicPr>
              <p:blipFill>
                <a:blip r:embed="rId64"/>
                <a:stretch>
                  <a:fillRect/>
                </a:stretch>
              </p:blipFill>
              <p:spPr>
                <a:xfrm>
                  <a:off x="7910116" y="4699702"/>
                  <a:ext cx="315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0E64A1D1-0133-0A6E-4D9B-739C4D2DAFE9}"/>
                    </a:ext>
                  </a:extLst>
                </p14:cNvPr>
                <p14:cNvContentPartPr/>
                <p14:nvPr/>
              </p14:nvContentPartPr>
              <p14:xfrm>
                <a:off x="7145116" y="5325382"/>
                <a:ext cx="100440" cy="196920"/>
              </p14:xfrm>
            </p:contentPart>
          </mc:Choice>
          <mc:Fallback>
            <p:pic>
              <p:nvPicPr>
                <p:cNvPr id="43" name="Freihand 42">
                  <a:extLst>
                    <a:ext uri="{FF2B5EF4-FFF2-40B4-BE49-F238E27FC236}">
                      <a16:creationId xmlns:a16="http://schemas.microsoft.com/office/drawing/2014/main" id="{0E64A1D1-0133-0A6E-4D9B-739C4D2DAFE9}"/>
                    </a:ext>
                  </a:extLst>
                </p:cNvPr>
                <p:cNvPicPr/>
                <p:nvPr/>
              </p:nvPicPr>
              <p:blipFill>
                <a:blip r:embed="rId66"/>
                <a:stretch>
                  <a:fillRect/>
                </a:stretch>
              </p:blipFill>
              <p:spPr>
                <a:xfrm>
                  <a:off x="7140796" y="5321062"/>
                  <a:ext cx="109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CC3D60F7-440E-BE56-9875-8CB9ECCB664F}"/>
                    </a:ext>
                  </a:extLst>
                </p14:cNvPr>
                <p14:cNvContentPartPr/>
                <p14:nvPr/>
              </p14:nvContentPartPr>
              <p14:xfrm>
                <a:off x="7298836" y="5333302"/>
                <a:ext cx="91440" cy="105480"/>
              </p14:xfrm>
            </p:contentPart>
          </mc:Choice>
          <mc:Fallback>
            <p:pic>
              <p:nvPicPr>
                <p:cNvPr id="44" name="Freihand 43">
                  <a:extLst>
                    <a:ext uri="{FF2B5EF4-FFF2-40B4-BE49-F238E27FC236}">
                      <a16:creationId xmlns:a16="http://schemas.microsoft.com/office/drawing/2014/main" id="{CC3D60F7-440E-BE56-9875-8CB9ECCB664F}"/>
                    </a:ext>
                  </a:extLst>
                </p:cNvPr>
                <p:cNvPicPr/>
                <p:nvPr/>
              </p:nvPicPr>
              <p:blipFill>
                <a:blip r:embed="rId68"/>
                <a:stretch>
                  <a:fillRect/>
                </a:stretch>
              </p:blipFill>
              <p:spPr>
                <a:xfrm>
                  <a:off x="7294516" y="5328982"/>
                  <a:ext cx="100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26D6758C-F4F0-3769-D532-71946883525C}"/>
                    </a:ext>
                  </a:extLst>
                </p14:cNvPr>
                <p14:cNvContentPartPr/>
                <p14:nvPr/>
              </p14:nvContentPartPr>
              <p14:xfrm>
                <a:off x="7428076" y="5256622"/>
                <a:ext cx="169200" cy="136080"/>
              </p14:xfrm>
            </p:contentPart>
          </mc:Choice>
          <mc:Fallback>
            <p:pic>
              <p:nvPicPr>
                <p:cNvPr id="45" name="Freihand 44">
                  <a:extLst>
                    <a:ext uri="{FF2B5EF4-FFF2-40B4-BE49-F238E27FC236}">
                      <a16:creationId xmlns:a16="http://schemas.microsoft.com/office/drawing/2014/main" id="{26D6758C-F4F0-3769-D532-71946883525C}"/>
                    </a:ext>
                  </a:extLst>
                </p:cNvPr>
                <p:cNvPicPr/>
                <p:nvPr/>
              </p:nvPicPr>
              <p:blipFill>
                <a:blip r:embed="rId70"/>
                <a:stretch>
                  <a:fillRect/>
                </a:stretch>
              </p:blipFill>
              <p:spPr>
                <a:xfrm>
                  <a:off x="7423756" y="5252302"/>
                  <a:ext cx="177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1668B73F-44B3-FEB5-5422-ED346F970262}"/>
                    </a:ext>
                  </a:extLst>
                </p14:cNvPr>
                <p14:cNvContentPartPr/>
                <p14:nvPr/>
              </p14:nvContentPartPr>
              <p14:xfrm>
                <a:off x="7614916" y="5101102"/>
                <a:ext cx="143280" cy="216720"/>
              </p14:xfrm>
            </p:contentPart>
          </mc:Choice>
          <mc:Fallback>
            <p:pic>
              <p:nvPicPr>
                <p:cNvPr id="48" name="Freihand 47">
                  <a:extLst>
                    <a:ext uri="{FF2B5EF4-FFF2-40B4-BE49-F238E27FC236}">
                      <a16:creationId xmlns:a16="http://schemas.microsoft.com/office/drawing/2014/main" id="{1668B73F-44B3-FEB5-5422-ED346F970262}"/>
                    </a:ext>
                  </a:extLst>
                </p:cNvPr>
                <p:cNvPicPr/>
                <p:nvPr/>
              </p:nvPicPr>
              <p:blipFill>
                <a:blip r:embed="rId72"/>
                <a:stretch>
                  <a:fillRect/>
                </a:stretch>
              </p:blipFill>
              <p:spPr>
                <a:xfrm>
                  <a:off x="7610596" y="5096782"/>
                  <a:ext cx="1519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DA207D30-F119-426E-4F83-708A880082A6}"/>
                    </a:ext>
                  </a:extLst>
                </p14:cNvPr>
                <p14:cNvContentPartPr/>
                <p14:nvPr/>
              </p14:nvContentPartPr>
              <p14:xfrm>
                <a:off x="7758916" y="5071582"/>
                <a:ext cx="210600" cy="186480"/>
              </p14:xfrm>
            </p:contentPart>
          </mc:Choice>
          <mc:Fallback>
            <p:pic>
              <p:nvPicPr>
                <p:cNvPr id="49" name="Freihand 48">
                  <a:extLst>
                    <a:ext uri="{FF2B5EF4-FFF2-40B4-BE49-F238E27FC236}">
                      <a16:creationId xmlns:a16="http://schemas.microsoft.com/office/drawing/2014/main" id="{DA207D30-F119-426E-4F83-708A880082A6}"/>
                    </a:ext>
                  </a:extLst>
                </p:cNvPr>
                <p:cNvPicPr/>
                <p:nvPr/>
              </p:nvPicPr>
              <p:blipFill>
                <a:blip r:embed="rId74"/>
                <a:stretch>
                  <a:fillRect/>
                </a:stretch>
              </p:blipFill>
              <p:spPr>
                <a:xfrm>
                  <a:off x="7754596" y="5067262"/>
                  <a:ext cx="219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0DAE78E2-600F-E71E-BAC5-77A3A2466EB9}"/>
                    </a:ext>
                  </a:extLst>
                </p14:cNvPr>
                <p14:cNvContentPartPr/>
                <p14:nvPr/>
              </p14:nvContentPartPr>
              <p14:xfrm>
                <a:off x="7920196" y="5049622"/>
                <a:ext cx="46440" cy="31680"/>
              </p14:xfrm>
            </p:contentPart>
          </mc:Choice>
          <mc:Fallback>
            <p:pic>
              <p:nvPicPr>
                <p:cNvPr id="50" name="Freihand 49">
                  <a:extLst>
                    <a:ext uri="{FF2B5EF4-FFF2-40B4-BE49-F238E27FC236}">
                      <a16:creationId xmlns:a16="http://schemas.microsoft.com/office/drawing/2014/main" id="{0DAE78E2-600F-E71E-BAC5-77A3A2466EB9}"/>
                    </a:ext>
                  </a:extLst>
                </p:cNvPr>
                <p:cNvPicPr/>
                <p:nvPr/>
              </p:nvPicPr>
              <p:blipFill>
                <a:blip r:embed="rId76"/>
                <a:stretch>
                  <a:fillRect/>
                </a:stretch>
              </p:blipFill>
              <p:spPr>
                <a:xfrm>
                  <a:off x="7915876" y="5045302"/>
                  <a:ext cx="55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18D2BBF0-E154-6213-1246-4D10163F63ED}"/>
                    </a:ext>
                  </a:extLst>
                </p14:cNvPr>
                <p14:cNvContentPartPr/>
                <p14:nvPr/>
              </p14:nvContentPartPr>
              <p14:xfrm>
                <a:off x="8009116" y="5082742"/>
                <a:ext cx="90360" cy="221760"/>
              </p14:xfrm>
            </p:contentPart>
          </mc:Choice>
          <mc:Fallback>
            <p:pic>
              <p:nvPicPr>
                <p:cNvPr id="51" name="Freihand 50">
                  <a:extLst>
                    <a:ext uri="{FF2B5EF4-FFF2-40B4-BE49-F238E27FC236}">
                      <a16:creationId xmlns:a16="http://schemas.microsoft.com/office/drawing/2014/main" id="{18D2BBF0-E154-6213-1246-4D10163F63ED}"/>
                    </a:ext>
                  </a:extLst>
                </p:cNvPr>
                <p:cNvPicPr/>
                <p:nvPr/>
              </p:nvPicPr>
              <p:blipFill>
                <a:blip r:embed="rId78"/>
                <a:stretch>
                  <a:fillRect/>
                </a:stretch>
              </p:blipFill>
              <p:spPr>
                <a:xfrm>
                  <a:off x="8004796" y="5078422"/>
                  <a:ext cx="99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12C9DF8E-1B7D-1286-F594-161ABA41DC34}"/>
                    </a:ext>
                  </a:extLst>
                </p14:cNvPr>
                <p14:cNvContentPartPr/>
                <p14:nvPr/>
              </p14:nvContentPartPr>
              <p14:xfrm>
                <a:off x="8071396" y="4935862"/>
                <a:ext cx="334800" cy="180360"/>
              </p14:xfrm>
            </p:contentPart>
          </mc:Choice>
          <mc:Fallback>
            <p:pic>
              <p:nvPicPr>
                <p:cNvPr id="52" name="Freihand 51">
                  <a:extLst>
                    <a:ext uri="{FF2B5EF4-FFF2-40B4-BE49-F238E27FC236}">
                      <a16:creationId xmlns:a16="http://schemas.microsoft.com/office/drawing/2014/main" id="{12C9DF8E-1B7D-1286-F594-161ABA41DC34}"/>
                    </a:ext>
                  </a:extLst>
                </p:cNvPr>
                <p:cNvPicPr/>
                <p:nvPr/>
              </p:nvPicPr>
              <p:blipFill>
                <a:blip r:embed="rId80"/>
                <a:stretch>
                  <a:fillRect/>
                </a:stretch>
              </p:blipFill>
              <p:spPr>
                <a:xfrm>
                  <a:off x="8067076" y="4931542"/>
                  <a:ext cx="343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1587B22E-04F0-760A-1EA4-D4861FAE6D03}"/>
                    </a:ext>
                  </a:extLst>
                </p14:cNvPr>
                <p14:cNvContentPartPr/>
                <p14:nvPr/>
              </p14:nvContentPartPr>
              <p14:xfrm>
                <a:off x="8402596" y="4808422"/>
                <a:ext cx="92160" cy="248040"/>
              </p14:xfrm>
            </p:contentPart>
          </mc:Choice>
          <mc:Fallback>
            <p:pic>
              <p:nvPicPr>
                <p:cNvPr id="53" name="Freihand 52">
                  <a:extLst>
                    <a:ext uri="{FF2B5EF4-FFF2-40B4-BE49-F238E27FC236}">
                      <a16:creationId xmlns:a16="http://schemas.microsoft.com/office/drawing/2014/main" id="{1587B22E-04F0-760A-1EA4-D4861FAE6D03}"/>
                    </a:ext>
                  </a:extLst>
                </p:cNvPr>
                <p:cNvPicPr/>
                <p:nvPr/>
              </p:nvPicPr>
              <p:blipFill>
                <a:blip r:embed="rId82"/>
                <a:stretch>
                  <a:fillRect/>
                </a:stretch>
              </p:blipFill>
              <p:spPr>
                <a:xfrm>
                  <a:off x="8398276" y="4804102"/>
                  <a:ext cx="1008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5" name="Freihand 54">
                  <a:extLst>
                    <a:ext uri="{FF2B5EF4-FFF2-40B4-BE49-F238E27FC236}">
                      <a16:creationId xmlns:a16="http://schemas.microsoft.com/office/drawing/2014/main" id="{F589212B-AA65-0626-FCF4-7A79F2619B10}"/>
                    </a:ext>
                  </a:extLst>
                </p14:cNvPr>
                <p14:cNvContentPartPr/>
                <p14:nvPr/>
              </p14:nvContentPartPr>
              <p14:xfrm>
                <a:off x="1807036" y="4805182"/>
                <a:ext cx="3560400" cy="1809360"/>
              </p14:xfrm>
            </p:contentPart>
          </mc:Choice>
          <mc:Fallback>
            <p:pic>
              <p:nvPicPr>
                <p:cNvPr id="55" name="Freihand 54">
                  <a:extLst>
                    <a:ext uri="{FF2B5EF4-FFF2-40B4-BE49-F238E27FC236}">
                      <a16:creationId xmlns:a16="http://schemas.microsoft.com/office/drawing/2014/main" id="{F589212B-AA65-0626-FCF4-7A79F2619B10}"/>
                    </a:ext>
                  </a:extLst>
                </p:cNvPr>
                <p:cNvPicPr/>
                <p:nvPr/>
              </p:nvPicPr>
              <p:blipFill>
                <a:blip r:embed="rId84"/>
                <a:stretch>
                  <a:fillRect/>
                </a:stretch>
              </p:blipFill>
              <p:spPr>
                <a:xfrm>
                  <a:off x="1802716" y="4800862"/>
                  <a:ext cx="3569040" cy="1818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6" name="Freihand 55">
                  <a:extLst>
                    <a:ext uri="{FF2B5EF4-FFF2-40B4-BE49-F238E27FC236}">
                      <a16:creationId xmlns:a16="http://schemas.microsoft.com/office/drawing/2014/main" id="{FC4F601B-EB4B-9DF8-B550-1288164A282B}"/>
                    </a:ext>
                  </a:extLst>
                </p14:cNvPr>
                <p14:cNvContentPartPr/>
                <p14:nvPr/>
              </p14:nvContentPartPr>
              <p14:xfrm>
                <a:off x="1761676" y="4692142"/>
                <a:ext cx="140040" cy="171360"/>
              </p14:xfrm>
            </p:contentPart>
          </mc:Choice>
          <mc:Fallback>
            <p:pic>
              <p:nvPicPr>
                <p:cNvPr id="56" name="Freihand 55">
                  <a:extLst>
                    <a:ext uri="{FF2B5EF4-FFF2-40B4-BE49-F238E27FC236}">
                      <a16:creationId xmlns:a16="http://schemas.microsoft.com/office/drawing/2014/main" id="{FC4F601B-EB4B-9DF8-B550-1288164A282B}"/>
                    </a:ext>
                  </a:extLst>
                </p:cNvPr>
                <p:cNvPicPr/>
                <p:nvPr/>
              </p:nvPicPr>
              <p:blipFill>
                <a:blip r:embed="rId86"/>
                <a:stretch>
                  <a:fillRect/>
                </a:stretch>
              </p:blipFill>
              <p:spPr>
                <a:xfrm>
                  <a:off x="1757356" y="4687822"/>
                  <a:ext cx="148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568C8F6F-3F24-5945-B641-B1208A557C59}"/>
                    </a:ext>
                  </a:extLst>
                </p14:cNvPr>
                <p14:cNvContentPartPr/>
                <p14:nvPr/>
              </p14:nvContentPartPr>
              <p14:xfrm>
                <a:off x="512116" y="4036582"/>
                <a:ext cx="137520" cy="263880"/>
              </p14:xfrm>
            </p:contentPart>
          </mc:Choice>
          <mc:Fallback>
            <p:pic>
              <p:nvPicPr>
                <p:cNvPr id="58" name="Freihand 57">
                  <a:extLst>
                    <a:ext uri="{FF2B5EF4-FFF2-40B4-BE49-F238E27FC236}">
                      <a16:creationId xmlns:a16="http://schemas.microsoft.com/office/drawing/2014/main" id="{568C8F6F-3F24-5945-B641-B1208A557C59}"/>
                    </a:ext>
                  </a:extLst>
                </p:cNvPr>
                <p:cNvPicPr/>
                <p:nvPr/>
              </p:nvPicPr>
              <p:blipFill>
                <a:blip r:embed="rId88"/>
                <a:stretch>
                  <a:fillRect/>
                </a:stretch>
              </p:blipFill>
              <p:spPr>
                <a:xfrm>
                  <a:off x="507796" y="4032262"/>
                  <a:ext cx="146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3E50B662-9497-BA94-1C76-342866DF6164}"/>
                    </a:ext>
                  </a:extLst>
                </p14:cNvPr>
                <p14:cNvContentPartPr/>
                <p14:nvPr/>
              </p14:nvContentPartPr>
              <p14:xfrm>
                <a:off x="706876" y="4120102"/>
                <a:ext cx="19800" cy="63720"/>
              </p14:xfrm>
            </p:contentPart>
          </mc:Choice>
          <mc:Fallback>
            <p:pic>
              <p:nvPicPr>
                <p:cNvPr id="59" name="Freihand 58">
                  <a:extLst>
                    <a:ext uri="{FF2B5EF4-FFF2-40B4-BE49-F238E27FC236}">
                      <a16:creationId xmlns:a16="http://schemas.microsoft.com/office/drawing/2014/main" id="{3E50B662-9497-BA94-1C76-342866DF6164}"/>
                    </a:ext>
                  </a:extLst>
                </p:cNvPr>
                <p:cNvPicPr/>
                <p:nvPr/>
              </p:nvPicPr>
              <p:blipFill>
                <a:blip r:embed="rId90"/>
                <a:stretch>
                  <a:fillRect/>
                </a:stretch>
              </p:blipFill>
              <p:spPr>
                <a:xfrm>
                  <a:off x="702556" y="4115782"/>
                  <a:ext cx="28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49255D72-83BD-EAEF-3294-C33F6A6D19BD}"/>
                    </a:ext>
                  </a:extLst>
                </p14:cNvPr>
                <p14:cNvContentPartPr/>
                <p14:nvPr/>
              </p14:nvContentPartPr>
              <p14:xfrm>
                <a:off x="729196" y="4086982"/>
                <a:ext cx="61560" cy="151920"/>
              </p14:xfrm>
            </p:contentPart>
          </mc:Choice>
          <mc:Fallback>
            <p:pic>
              <p:nvPicPr>
                <p:cNvPr id="60" name="Freihand 59">
                  <a:extLst>
                    <a:ext uri="{FF2B5EF4-FFF2-40B4-BE49-F238E27FC236}">
                      <a16:creationId xmlns:a16="http://schemas.microsoft.com/office/drawing/2014/main" id="{49255D72-83BD-EAEF-3294-C33F6A6D19BD}"/>
                    </a:ext>
                  </a:extLst>
                </p:cNvPr>
                <p:cNvPicPr/>
                <p:nvPr/>
              </p:nvPicPr>
              <p:blipFill>
                <a:blip r:embed="rId92"/>
                <a:stretch>
                  <a:fillRect/>
                </a:stretch>
              </p:blipFill>
              <p:spPr>
                <a:xfrm>
                  <a:off x="724876" y="4082662"/>
                  <a:ext cx="70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C8B7D42F-94CB-A7E8-B79B-8D3D2A7E0817}"/>
                    </a:ext>
                  </a:extLst>
                </p14:cNvPr>
                <p14:cNvContentPartPr/>
                <p14:nvPr/>
              </p14:nvContentPartPr>
              <p14:xfrm>
                <a:off x="790396" y="4033342"/>
                <a:ext cx="169560" cy="142560"/>
              </p14:xfrm>
            </p:contentPart>
          </mc:Choice>
          <mc:Fallback>
            <p:pic>
              <p:nvPicPr>
                <p:cNvPr id="61" name="Freihand 60">
                  <a:extLst>
                    <a:ext uri="{FF2B5EF4-FFF2-40B4-BE49-F238E27FC236}">
                      <a16:creationId xmlns:a16="http://schemas.microsoft.com/office/drawing/2014/main" id="{C8B7D42F-94CB-A7E8-B79B-8D3D2A7E0817}"/>
                    </a:ext>
                  </a:extLst>
                </p:cNvPr>
                <p:cNvPicPr/>
                <p:nvPr/>
              </p:nvPicPr>
              <p:blipFill>
                <a:blip r:embed="rId94"/>
                <a:stretch>
                  <a:fillRect/>
                </a:stretch>
              </p:blipFill>
              <p:spPr>
                <a:xfrm>
                  <a:off x="786076" y="4029022"/>
                  <a:ext cx="178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F99FFF42-6641-4C32-D721-7DD616D5780D}"/>
                    </a:ext>
                  </a:extLst>
                </p14:cNvPr>
                <p14:cNvContentPartPr/>
                <p14:nvPr/>
              </p14:nvContentPartPr>
              <p14:xfrm>
                <a:off x="821716" y="3933622"/>
                <a:ext cx="28800" cy="4320"/>
              </p14:xfrm>
            </p:contentPart>
          </mc:Choice>
          <mc:Fallback>
            <p:pic>
              <p:nvPicPr>
                <p:cNvPr id="62" name="Freihand 61">
                  <a:extLst>
                    <a:ext uri="{FF2B5EF4-FFF2-40B4-BE49-F238E27FC236}">
                      <a16:creationId xmlns:a16="http://schemas.microsoft.com/office/drawing/2014/main" id="{F99FFF42-6641-4C32-D721-7DD616D5780D}"/>
                    </a:ext>
                  </a:extLst>
                </p:cNvPr>
                <p:cNvPicPr/>
                <p:nvPr/>
              </p:nvPicPr>
              <p:blipFill>
                <a:blip r:embed="rId96"/>
                <a:stretch>
                  <a:fillRect/>
                </a:stretch>
              </p:blipFill>
              <p:spPr>
                <a:xfrm>
                  <a:off x="817396" y="3929302"/>
                  <a:ext cx="374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49ADA25B-628D-4760-21EA-D162BF21336A}"/>
                    </a:ext>
                  </a:extLst>
                </p14:cNvPr>
                <p14:cNvContentPartPr/>
                <p14:nvPr/>
              </p14:nvContentPartPr>
              <p14:xfrm>
                <a:off x="1148236" y="3953782"/>
                <a:ext cx="190080" cy="140040"/>
              </p14:xfrm>
            </p:contentPart>
          </mc:Choice>
          <mc:Fallback>
            <p:pic>
              <p:nvPicPr>
                <p:cNvPr id="63" name="Freihand 62">
                  <a:extLst>
                    <a:ext uri="{FF2B5EF4-FFF2-40B4-BE49-F238E27FC236}">
                      <a16:creationId xmlns:a16="http://schemas.microsoft.com/office/drawing/2014/main" id="{49ADA25B-628D-4760-21EA-D162BF21336A}"/>
                    </a:ext>
                  </a:extLst>
                </p:cNvPr>
                <p:cNvPicPr/>
                <p:nvPr/>
              </p:nvPicPr>
              <p:blipFill>
                <a:blip r:embed="rId98"/>
                <a:stretch>
                  <a:fillRect/>
                </a:stretch>
              </p:blipFill>
              <p:spPr>
                <a:xfrm>
                  <a:off x="1143916" y="3949462"/>
                  <a:ext cx="198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BD5C4406-F83D-9E57-7D44-177BC07CAFBC}"/>
                    </a:ext>
                  </a:extLst>
                </p14:cNvPr>
                <p14:cNvContentPartPr/>
                <p14:nvPr/>
              </p14:nvContentPartPr>
              <p14:xfrm>
                <a:off x="1389436" y="3856942"/>
                <a:ext cx="302760" cy="153360"/>
              </p14:xfrm>
            </p:contentPart>
          </mc:Choice>
          <mc:Fallback>
            <p:pic>
              <p:nvPicPr>
                <p:cNvPr id="64" name="Freihand 63">
                  <a:extLst>
                    <a:ext uri="{FF2B5EF4-FFF2-40B4-BE49-F238E27FC236}">
                      <a16:creationId xmlns:a16="http://schemas.microsoft.com/office/drawing/2014/main" id="{BD5C4406-F83D-9E57-7D44-177BC07CAFBC}"/>
                    </a:ext>
                  </a:extLst>
                </p:cNvPr>
                <p:cNvPicPr/>
                <p:nvPr/>
              </p:nvPicPr>
              <p:blipFill>
                <a:blip r:embed="rId100"/>
                <a:stretch>
                  <a:fillRect/>
                </a:stretch>
              </p:blipFill>
              <p:spPr>
                <a:xfrm>
                  <a:off x="1385116" y="3852622"/>
                  <a:ext cx="311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C73E8F15-744D-2E09-F1BB-FAF15594C12D}"/>
                    </a:ext>
                  </a:extLst>
                </p14:cNvPr>
                <p14:cNvContentPartPr/>
                <p14:nvPr/>
              </p14:nvContentPartPr>
              <p14:xfrm>
                <a:off x="1451356" y="3760822"/>
                <a:ext cx="63720" cy="25560"/>
              </p14:xfrm>
            </p:contentPart>
          </mc:Choice>
          <mc:Fallback>
            <p:pic>
              <p:nvPicPr>
                <p:cNvPr id="65" name="Freihand 64">
                  <a:extLst>
                    <a:ext uri="{FF2B5EF4-FFF2-40B4-BE49-F238E27FC236}">
                      <a16:creationId xmlns:a16="http://schemas.microsoft.com/office/drawing/2014/main" id="{C73E8F15-744D-2E09-F1BB-FAF15594C12D}"/>
                    </a:ext>
                  </a:extLst>
                </p:cNvPr>
                <p:cNvPicPr/>
                <p:nvPr/>
              </p:nvPicPr>
              <p:blipFill>
                <a:blip r:embed="rId102"/>
                <a:stretch>
                  <a:fillRect/>
                </a:stretch>
              </p:blipFill>
              <p:spPr>
                <a:xfrm>
                  <a:off x="1447036" y="3756502"/>
                  <a:ext cx="72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157D84E0-C21F-9082-62E6-E8DA349DFCDD}"/>
                    </a:ext>
                  </a:extLst>
                </p14:cNvPr>
                <p14:cNvContentPartPr/>
                <p14:nvPr/>
              </p14:nvContentPartPr>
              <p14:xfrm>
                <a:off x="346156" y="4556782"/>
                <a:ext cx="378000" cy="180360"/>
              </p14:xfrm>
            </p:contentPart>
          </mc:Choice>
          <mc:Fallback>
            <p:pic>
              <p:nvPicPr>
                <p:cNvPr id="66" name="Freihand 65">
                  <a:extLst>
                    <a:ext uri="{FF2B5EF4-FFF2-40B4-BE49-F238E27FC236}">
                      <a16:creationId xmlns:a16="http://schemas.microsoft.com/office/drawing/2014/main" id="{157D84E0-C21F-9082-62E6-E8DA349DFCDD}"/>
                    </a:ext>
                  </a:extLst>
                </p:cNvPr>
                <p:cNvPicPr/>
                <p:nvPr/>
              </p:nvPicPr>
              <p:blipFill>
                <a:blip r:embed="rId104"/>
                <a:stretch>
                  <a:fillRect/>
                </a:stretch>
              </p:blipFill>
              <p:spPr>
                <a:xfrm>
                  <a:off x="341836" y="4552462"/>
                  <a:ext cx="3866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69C519B6-583D-FAE7-9035-E8558F15959E}"/>
                    </a:ext>
                  </a:extLst>
                </p14:cNvPr>
                <p14:cNvContentPartPr/>
                <p14:nvPr/>
              </p14:nvContentPartPr>
              <p14:xfrm>
                <a:off x="675196" y="4501702"/>
                <a:ext cx="48960" cy="10080"/>
              </p14:xfrm>
            </p:contentPart>
          </mc:Choice>
          <mc:Fallback>
            <p:pic>
              <p:nvPicPr>
                <p:cNvPr id="67" name="Freihand 66">
                  <a:extLst>
                    <a:ext uri="{FF2B5EF4-FFF2-40B4-BE49-F238E27FC236}">
                      <a16:creationId xmlns:a16="http://schemas.microsoft.com/office/drawing/2014/main" id="{69C519B6-583D-FAE7-9035-E8558F15959E}"/>
                    </a:ext>
                  </a:extLst>
                </p:cNvPr>
                <p:cNvPicPr/>
                <p:nvPr/>
              </p:nvPicPr>
              <p:blipFill>
                <a:blip r:embed="rId106"/>
                <a:stretch>
                  <a:fillRect/>
                </a:stretch>
              </p:blipFill>
              <p:spPr>
                <a:xfrm>
                  <a:off x="670876" y="4497382"/>
                  <a:ext cx="57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D9565904-4678-17E1-1F55-F9AFA22CC4BF}"/>
                    </a:ext>
                  </a:extLst>
                </p14:cNvPr>
                <p14:cNvContentPartPr/>
                <p14:nvPr/>
              </p14:nvContentPartPr>
              <p14:xfrm>
                <a:off x="802276" y="4474702"/>
                <a:ext cx="59040" cy="111600"/>
              </p14:xfrm>
            </p:contentPart>
          </mc:Choice>
          <mc:Fallback>
            <p:pic>
              <p:nvPicPr>
                <p:cNvPr id="68" name="Freihand 67">
                  <a:extLst>
                    <a:ext uri="{FF2B5EF4-FFF2-40B4-BE49-F238E27FC236}">
                      <a16:creationId xmlns:a16="http://schemas.microsoft.com/office/drawing/2014/main" id="{D9565904-4678-17E1-1F55-F9AFA22CC4BF}"/>
                    </a:ext>
                  </a:extLst>
                </p:cNvPr>
                <p:cNvPicPr/>
                <p:nvPr/>
              </p:nvPicPr>
              <p:blipFill>
                <a:blip r:embed="rId108"/>
                <a:stretch>
                  <a:fillRect/>
                </a:stretch>
              </p:blipFill>
              <p:spPr>
                <a:xfrm>
                  <a:off x="797956" y="4470382"/>
                  <a:ext cx="67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9A9A00AA-3F38-C367-3F17-2A03E8C818DB}"/>
                    </a:ext>
                  </a:extLst>
                </p14:cNvPr>
                <p14:cNvContentPartPr/>
                <p14:nvPr/>
              </p14:nvContentPartPr>
              <p14:xfrm>
                <a:off x="996676" y="4324582"/>
                <a:ext cx="192960" cy="183240"/>
              </p14:xfrm>
            </p:contentPart>
          </mc:Choice>
          <mc:Fallback>
            <p:pic>
              <p:nvPicPr>
                <p:cNvPr id="69" name="Freihand 68">
                  <a:extLst>
                    <a:ext uri="{FF2B5EF4-FFF2-40B4-BE49-F238E27FC236}">
                      <a16:creationId xmlns:a16="http://schemas.microsoft.com/office/drawing/2014/main" id="{9A9A00AA-3F38-C367-3F17-2A03E8C818DB}"/>
                    </a:ext>
                  </a:extLst>
                </p:cNvPr>
                <p:cNvPicPr/>
                <p:nvPr/>
              </p:nvPicPr>
              <p:blipFill>
                <a:blip r:embed="rId110"/>
                <a:stretch>
                  <a:fillRect/>
                </a:stretch>
              </p:blipFill>
              <p:spPr>
                <a:xfrm>
                  <a:off x="992356" y="4320262"/>
                  <a:ext cx="2016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D24A8B65-D9B7-2B59-F802-C510CC9DBC62}"/>
                    </a:ext>
                  </a:extLst>
                </p14:cNvPr>
                <p14:cNvContentPartPr/>
                <p14:nvPr/>
              </p14:nvContentPartPr>
              <p14:xfrm>
                <a:off x="1213036" y="4371742"/>
                <a:ext cx="58320" cy="97920"/>
              </p14:xfrm>
            </p:contentPart>
          </mc:Choice>
          <mc:Fallback>
            <p:pic>
              <p:nvPicPr>
                <p:cNvPr id="70" name="Freihand 69">
                  <a:extLst>
                    <a:ext uri="{FF2B5EF4-FFF2-40B4-BE49-F238E27FC236}">
                      <a16:creationId xmlns:a16="http://schemas.microsoft.com/office/drawing/2014/main" id="{D24A8B65-D9B7-2B59-F802-C510CC9DBC62}"/>
                    </a:ext>
                  </a:extLst>
                </p:cNvPr>
                <p:cNvPicPr/>
                <p:nvPr/>
              </p:nvPicPr>
              <p:blipFill>
                <a:blip r:embed="rId112"/>
                <a:stretch>
                  <a:fillRect/>
                </a:stretch>
              </p:blipFill>
              <p:spPr>
                <a:xfrm>
                  <a:off x="1208716" y="4367422"/>
                  <a:ext cx="66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377E3160-D0E1-C566-53A0-590271F26428}"/>
                    </a:ext>
                  </a:extLst>
                </p14:cNvPr>
                <p14:cNvContentPartPr/>
                <p14:nvPr/>
              </p14:nvContentPartPr>
              <p14:xfrm>
                <a:off x="1317076" y="4213342"/>
                <a:ext cx="322920" cy="207360"/>
              </p14:xfrm>
            </p:contentPart>
          </mc:Choice>
          <mc:Fallback>
            <p:pic>
              <p:nvPicPr>
                <p:cNvPr id="71" name="Freihand 70">
                  <a:extLst>
                    <a:ext uri="{FF2B5EF4-FFF2-40B4-BE49-F238E27FC236}">
                      <a16:creationId xmlns:a16="http://schemas.microsoft.com/office/drawing/2014/main" id="{377E3160-D0E1-C566-53A0-590271F26428}"/>
                    </a:ext>
                  </a:extLst>
                </p:cNvPr>
                <p:cNvPicPr/>
                <p:nvPr/>
              </p:nvPicPr>
              <p:blipFill>
                <a:blip r:embed="rId114"/>
                <a:stretch>
                  <a:fillRect/>
                </a:stretch>
              </p:blipFill>
              <p:spPr>
                <a:xfrm>
                  <a:off x="1312756" y="4209022"/>
                  <a:ext cx="331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DFB8DD8D-276B-BB9D-C505-57A5A3861D79}"/>
                    </a:ext>
                  </a:extLst>
                </p14:cNvPr>
                <p14:cNvContentPartPr/>
                <p14:nvPr/>
              </p14:nvContentPartPr>
              <p14:xfrm>
                <a:off x="1634236" y="4149262"/>
                <a:ext cx="169200" cy="164880"/>
              </p14:xfrm>
            </p:contentPart>
          </mc:Choice>
          <mc:Fallback>
            <p:pic>
              <p:nvPicPr>
                <p:cNvPr id="72" name="Freihand 71">
                  <a:extLst>
                    <a:ext uri="{FF2B5EF4-FFF2-40B4-BE49-F238E27FC236}">
                      <a16:creationId xmlns:a16="http://schemas.microsoft.com/office/drawing/2014/main" id="{DFB8DD8D-276B-BB9D-C505-57A5A3861D79}"/>
                    </a:ext>
                  </a:extLst>
                </p:cNvPr>
                <p:cNvPicPr/>
                <p:nvPr/>
              </p:nvPicPr>
              <p:blipFill>
                <a:blip r:embed="rId116"/>
                <a:stretch>
                  <a:fillRect/>
                </a:stretch>
              </p:blipFill>
              <p:spPr>
                <a:xfrm>
                  <a:off x="1629916" y="4144942"/>
                  <a:ext cx="177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B92EA583-D219-0509-7358-E13258BE5F42}"/>
                    </a:ext>
                  </a:extLst>
                </p14:cNvPr>
                <p14:cNvContentPartPr/>
                <p14:nvPr/>
              </p14:nvContentPartPr>
              <p14:xfrm>
                <a:off x="1772116" y="4145302"/>
                <a:ext cx="285120" cy="90720"/>
              </p14:xfrm>
            </p:contentPart>
          </mc:Choice>
          <mc:Fallback>
            <p:pic>
              <p:nvPicPr>
                <p:cNvPr id="73" name="Freihand 72">
                  <a:extLst>
                    <a:ext uri="{FF2B5EF4-FFF2-40B4-BE49-F238E27FC236}">
                      <a16:creationId xmlns:a16="http://schemas.microsoft.com/office/drawing/2014/main" id="{B92EA583-D219-0509-7358-E13258BE5F42}"/>
                    </a:ext>
                  </a:extLst>
                </p:cNvPr>
                <p:cNvPicPr/>
                <p:nvPr/>
              </p:nvPicPr>
              <p:blipFill>
                <a:blip r:embed="rId118"/>
                <a:stretch>
                  <a:fillRect/>
                </a:stretch>
              </p:blipFill>
              <p:spPr>
                <a:xfrm>
                  <a:off x="1767796" y="4140982"/>
                  <a:ext cx="293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EBC8ACEF-3D88-67C8-F6E0-6E9BB44BA4DF}"/>
                    </a:ext>
                  </a:extLst>
                </p14:cNvPr>
                <p14:cNvContentPartPr/>
                <p14:nvPr/>
              </p14:nvContentPartPr>
              <p14:xfrm>
                <a:off x="374956" y="4892302"/>
                <a:ext cx="347400" cy="167760"/>
              </p14:xfrm>
            </p:contentPart>
          </mc:Choice>
          <mc:Fallback>
            <p:pic>
              <p:nvPicPr>
                <p:cNvPr id="74" name="Freihand 73">
                  <a:extLst>
                    <a:ext uri="{FF2B5EF4-FFF2-40B4-BE49-F238E27FC236}">
                      <a16:creationId xmlns:a16="http://schemas.microsoft.com/office/drawing/2014/main" id="{EBC8ACEF-3D88-67C8-F6E0-6E9BB44BA4DF}"/>
                    </a:ext>
                  </a:extLst>
                </p:cNvPr>
                <p:cNvPicPr/>
                <p:nvPr/>
              </p:nvPicPr>
              <p:blipFill>
                <a:blip r:embed="rId120"/>
                <a:stretch>
                  <a:fillRect/>
                </a:stretch>
              </p:blipFill>
              <p:spPr>
                <a:xfrm>
                  <a:off x="370636" y="4887982"/>
                  <a:ext cx="356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7AE428D6-D2FC-0B7D-7E0A-E800619146C1}"/>
                    </a:ext>
                  </a:extLst>
                </p14:cNvPr>
                <p14:cNvContentPartPr/>
                <p14:nvPr/>
              </p14:nvContentPartPr>
              <p14:xfrm>
                <a:off x="754756" y="4858462"/>
                <a:ext cx="57240" cy="106200"/>
              </p14:xfrm>
            </p:contentPart>
          </mc:Choice>
          <mc:Fallback>
            <p:pic>
              <p:nvPicPr>
                <p:cNvPr id="75" name="Freihand 74">
                  <a:extLst>
                    <a:ext uri="{FF2B5EF4-FFF2-40B4-BE49-F238E27FC236}">
                      <a16:creationId xmlns:a16="http://schemas.microsoft.com/office/drawing/2014/main" id="{7AE428D6-D2FC-0B7D-7E0A-E800619146C1}"/>
                    </a:ext>
                  </a:extLst>
                </p:cNvPr>
                <p:cNvPicPr/>
                <p:nvPr/>
              </p:nvPicPr>
              <p:blipFill>
                <a:blip r:embed="rId122"/>
                <a:stretch>
                  <a:fillRect/>
                </a:stretch>
              </p:blipFill>
              <p:spPr>
                <a:xfrm>
                  <a:off x="750436" y="4854142"/>
                  <a:ext cx="65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EE9D6E86-1688-54DA-79F5-FAC24736EF73}"/>
                    </a:ext>
                  </a:extLst>
                </p14:cNvPr>
                <p14:cNvContentPartPr/>
                <p14:nvPr/>
              </p14:nvContentPartPr>
              <p14:xfrm>
                <a:off x="963556" y="4746862"/>
                <a:ext cx="352440" cy="118080"/>
              </p14:xfrm>
            </p:contentPart>
          </mc:Choice>
          <mc:Fallback>
            <p:pic>
              <p:nvPicPr>
                <p:cNvPr id="76" name="Freihand 75">
                  <a:extLst>
                    <a:ext uri="{FF2B5EF4-FFF2-40B4-BE49-F238E27FC236}">
                      <a16:creationId xmlns:a16="http://schemas.microsoft.com/office/drawing/2014/main" id="{EE9D6E86-1688-54DA-79F5-FAC24736EF73}"/>
                    </a:ext>
                  </a:extLst>
                </p:cNvPr>
                <p:cNvPicPr/>
                <p:nvPr/>
              </p:nvPicPr>
              <p:blipFill>
                <a:blip r:embed="rId124"/>
                <a:stretch>
                  <a:fillRect/>
                </a:stretch>
              </p:blipFill>
              <p:spPr>
                <a:xfrm>
                  <a:off x="959236" y="4742542"/>
                  <a:ext cx="361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DF7D979B-EB52-303D-072A-50165B6A08AF}"/>
                    </a:ext>
                  </a:extLst>
                </p14:cNvPr>
                <p14:cNvContentPartPr/>
                <p14:nvPr/>
              </p14:nvContentPartPr>
              <p14:xfrm>
                <a:off x="1325356" y="4677742"/>
                <a:ext cx="70560" cy="16920"/>
              </p14:xfrm>
            </p:contentPart>
          </mc:Choice>
          <mc:Fallback>
            <p:pic>
              <p:nvPicPr>
                <p:cNvPr id="77" name="Freihand 76">
                  <a:extLst>
                    <a:ext uri="{FF2B5EF4-FFF2-40B4-BE49-F238E27FC236}">
                      <a16:creationId xmlns:a16="http://schemas.microsoft.com/office/drawing/2014/main" id="{DF7D979B-EB52-303D-072A-50165B6A08AF}"/>
                    </a:ext>
                  </a:extLst>
                </p:cNvPr>
                <p:cNvPicPr/>
                <p:nvPr/>
              </p:nvPicPr>
              <p:blipFill>
                <a:blip r:embed="rId126"/>
                <a:stretch>
                  <a:fillRect/>
                </a:stretch>
              </p:blipFill>
              <p:spPr>
                <a:xfrm>
                  <a:off x="1321036" y="4673422"/>
                  <a:ext cx="79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477427E3-B03A-B318-9368-5C9585CD0C53}"/>
                    </a:ext>
                  </a:extLst>
                </p14:cNvPr>
                <p14:cNvContentPartPr/>
                <p14:nvPr/>
              </p14:nvContentPartPr>
              <p14:xfrm>
                <a:off x="1419676" y="4551742"/>
                <a:ext cx="336600" cy="180360"/>
              </p14:xfrm>
            </p:contentPart>
          </mc:Choice>
          <mc:Fallback>
            <p:pic>
              <p:nvPicPr>
                <p:cNvPr id="78" name="Freihand 77">
                  <a:extLst>
                    <a:ext uri="{FF2B5EF4-FFF2-40B4-BE49-F238E27FC236}">
                      <a16:creationId xmlns:a16="http://schemas.microsoft.com/office/drawing/2014/main" id="{477427E3-B03A-B318-9368-5C9585CD0C53}"/>
                    </a:ext>
                  </a:extLst>
                </p:cNvPr>
                <p:cNvPicPr/>
                <p:nvPr/>
              </p:nvPicPr>
              <p:blipFill>
                <a:blip r:embed="rId128"/>
                <a:stretch>
                  <a:fillRect/>
                </a:stretch>
              </p:blipFill>
              <p:spPr>
                <a:xfrm>
                  <a:off x="1415356" y="4547422"/>
                  <a:ext cx="345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8CE21A20-3E1F-1573-A86E-1CBDBA21617F}"/>
                    </a:ext>
                  </a:extLst>
                </p14:cNvPr>
                <p14:cNvContentPartPr/>
                <p14:nvPr/>
              </p14:nvContentPartPr>
              <p14:xfrm>
                <a:off x="1796956" y="4439782"/>
                <a:ext cx="284760" cy="184320"/>
              </p14:xfrm>
            </p:contentPart>
          </mc:Choice>
          <mc:Fallback>
            <p:pic>
              <p:nvPicPr>
                <p:cNvPr id="80" name="Freihand 79">
                  <a:extLst>
                    <a:ext uri="{FF2B5EF4-FFF2-40B4-BE49-F238E27FC236}">
                      <a16:creationId xmlns:a16="http://schemas.microsoft.com/office/drawing/2014/main" id="{8CE21A20-3E1F-1573-A86E-1CBDBA21617F}"/>
                    </a:ext>
                  </a:extLst>
                </p:cNvPr>
                <p:cNvPicPr/>
                <p:nvPr/>
              </p:nvPicPr>
              <p:blipFill>
                <a:blip r:embed="rId130"/>
                <a:stretch>
                  <a:fillRect/>
                </a:stretch>
              </p:blipFill>
              <p:spPr>
                <a:xfrm>
                  <a:off x="1792636" y="4435462"/>
                  <a:ext cx="293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F371A0E1-FC0F-14A3-903E-F24FE75FCA38}"/>
                    </a:ext>
                  </a:extLst>
                </p14:cNvPr>
                <p14:cNvContentPartPr/>
                <p14:nvPr/>
              </p14:nvContentPartPr>
              <p14:xfrm>
                <a:off x="2125636" y="4413142"/>
                <a:ext cx="75600" cy="103680"/>
              </p14:xfrm>
            </p:contentPart>
          </mc:Choice>
          <mc:Fallback>
            <p:pic>
              <p:nvPicPr>
                <p:cNvPr id="81" name="Freihand 80">
                  <a:extLst>
                    <a:ext uri="{FF2B5EF4-FFF2-40B4-BE49-F238E27FC236}">
                      <a16:creationId xmlns:a16="http://schemas.microsoft.com/office/drawing/2014/main" id="{F371A0E1-FC0F-14A3-903E-F24FE75FCA38}"/>
                    </a:ext>
                  </a:extLst>
                </p:cNvPr>
                <p:cNvPicPr/>
                <p:nvPr/>
              </p:nvPicPr>
              <p:blipFill>
                <a:blip r:embed="rId132"/>
                <a:stretch>
                  <a:fillRect/>
                </a:stretch>
              </p:blipFill>
              <p:spPr>
                <a:xfrm>
                  <a:off x="2121316" y="4408822"/>
                  <a:ext cx="84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782E92E5-7952-68C4-1AD4-BC828D39CAA0}"/>
                    </a:ext>
                  </a:extLst>
                </p14:cNvPr>
                <p14:cNvContentPartPr/>
                <p14:nvPr/>
              </p14:nvContentPartPr>
              <p14:xfrm>
                <a:off x="559636" y="5219902"/>
                <a:ext cx="202680" cy="167400"/>
              </p14:xfrm>
            </p:contentPart>
          </mc:Choice>
          <mc:Fallback>
            <p:pic>
              <p:nvPicPr>
                <p:cNvPr id="82" name="Freihand 81">
                  <a:extLst>
                    <a:ext uri="{FF2B5EF4-FFF2-40B4-BE49-F238E27FC236}">
                      <a16:creationId xmlns:a16="http://schemas.microsoft.com/office/drawing/2014/main" id="{782E92E5-7952-68C4-1AD4-BC828D39CAA0}"/>
                    </a:ext>
                  </a:extLst>
                </p:cNvPr>
                <p:cNvPicPr/>
                <p:nvPr/>
              </p:nvPicPr>
              <p:blipFill>
                <a:blip r:embed="rId134"/>
                <a:stretch>
                  <a:fillRect/>
                </a:stretch>
              </p:blipFill>
              <p:spPr>
                <a:xfrm>
                  <a:off x="555316" y="5215582"/>
                  <a:ext cx="211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9BF89EA9-99B7-2946-9015-AC8E83C67480}"/>
                    </a:ext>
                  </a:extLst>
                </p14:cNvPr>
                <p14:cNvContentPartPr/>
                <p14:nvPr/>
              </p14:nvContentPartPr>
              <p14:xfrm>
                <a:off x="917836" y="5102542"/>
                <a:ext cx="65520" cy="187920"/>
              </p14:xfrm>
            </p:contentPart>
          </mc:Choice>
          <mc:Fallback>
            <p:pic>
              <p:nvPicPr>
                <p:cNvPr id="83" name="Freihand 82">
                  <a:extLst>
                    <a:ext uri="{FF2B5EF4-FFF2-40B4-BE49-F238E27FC236}">
                      <a16:creationId xmlns:a16="http://schemas.microsoft.com/office/drawing/2014/main" id="{9BF89EA9-99B7-2946-9015-AC8E83C67480}"/>
                    </a:ext>
                  </a:extLst>
                </p:cNvPr>
                <p:cNvPicPr/>
                <p:nvPr/>
              </p:nvPicPr>
              <p:blipFill>
                <a:blip r:embed="rId136"/>
                <a:stretch>
                  <a:fillRect/>
                </a:stretch>
              </p:blipFill>
              <p:spPr>
                <a:xfrm>
                  <a:off x="913516" y="5098222"/>
                  <a:ext cx="74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028D9DF7-6909-E04F-4913-10CB4B5B3D2F}"/>
                    </a:ext>
                  </a:extLst>
                </p14:cNvPr>
                <p14:cNvContentPartPr/>
                <p14:nvPr/>
              </p14:nvContentPartPr>
              <p14:xfrm>
                <a:off x="814516" y="5087062"/>
                <a:ext cx="165240" cy="79200"/>
              </p14:xfrm>
            </p:contentPart>
          </mc:Choice>
          <mc:Fallback>
            <p:pic>
              <p:nvPicPr>
                <p:cNvPr id="84" name="Freihand 83">
                  <a:extLst>
                    <a:ext uri="{FF2B5EF4-FFF2-40B4-BE49-F238E27FC236}">
                      <a16:creationId xmlns:a16="http://schemas.microsoft.com/office/drawing/2014/main" id="{028D9DF7-6909-E04F-4913-10CB4B5B3D2F}"/>
                    </a:ext>
                  </a:extLst>
                </p:cNvPr>
                <p:cNvPicPr/>
                <p:nvPr/>
              </p:nvPicPr>
              <p:blipFill>
                <a:blip r:embed="rId138"/>
                <a:stretch>
                  <a:fillRect/>
                </a:stretch>
              </p:blipFill>
              <p:spPr>
                <a:xfrm>
                  <a:off x="810196" y="5082742"/>
                  <a:ext cx="173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6B5847BB-21C4-DBE0-7F58-5191F051FBF9}"/>
                    </a:ext>
                  </a:extLst>
                </p14:cNvPr>
                <p14:cNvContentPartPr/>
                <p14:nvPr/>
              </p14:nvContentPartPr>
              <p14:xfrm>
                <a:off x="1031596" y="5074462"/>
                <a:ext cx="176400" cy="147600"/>
              </p14:xfrm>
            </p:contentPart>
          </mc:Choice>
          <mc:Fallback>
            <p:pic>
              <p:nvPicPr>
                <p:cNvPr id="85" name="Freihand 84">
                  <a:extLst>
                    <a:ext uri="{FF2B5EF4-FFF2-40B4-BE49-F238E27FC236}">
                      <a16:creationId xmlns:a16="http://schemas.microsoft.com/office/drawing/2014/main" id="{6B5847BB-21C4-DBE0-7F58-5191F051FBF9}"/>
                    </a:ext>
                  </a:extLst>
                </p:cNvPr>
                <p:cNvPicPr/>
                <p:nvPr/>
              </p:nvPicPr>
              <p:blipFill>
                <a:blip r:embed="rId140"/>
                <a:stretch>
                  <a:fillRect/>
                </a:stretch>
              </p:blipFill>
              <p:spPr>
                <a:xfrm>
                  <a:off x="1027276" y="5070142"/>
                  <a:ext cx="185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D92BF6F2-442B-3E10-58C8-15D8C6E8DB45}"/>
                    </a:ext>
                  </a:extLst>
                </p14:cNvPr>
                <p14:cNvContentPartPr/>
                <p14:nvPr/>
              </p14:nvContentPartPr>
              <p14:xfrm>
                <a:off x="1241476" y="5040982"/>
                <a:ext cx="97560" cy="77760"/>
              </p14:xfrm>
            </p:contentPart>
          </mc:Choice>
          <mc:Fallback>
            <p:pic>
              <p:nvPicPr>
                <p:cNvPr id="86" name="Freihand 85">
                  <a:extLst>
                    <a:ext uri="{FF2B5EF4-FFF2-40B4-BE49-F238E27FC236}">
                      <a16:creationId xmlns:a16="http://schemas.microsoft.com/office/drawing/2014/main" id="{D92BF6F2-442B-3E10-58C8-15D8C6E8DB45}"/>
                    </a:ext>
                  </a:extLst>
                </p:cNvPr>
                <p:cNvPicPr/>
                <p:nvPr/>
              </p:nvPicPr>
              <p:blipFill>
                <a:blip r:embed="rId142"/>
                <a:stretch>
                  <a:fillRect/>
                </a:stretch>
              </p:blipFill>
              <p:spPr>
                <a:xfrm>
                  <a:off x="1237156" y="5036662"/>
                  <a:ext cx="106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76D5956D-5FA2-22C4-5DB9-F9AA2411FA9D}"/>
                    </a:ext>
                  </a:extLst>
                </p14:cNvPr>
                <p14:cNvContentPartPr/>
                <p14:nvPr/>
              </p14:nvContentPartPr>
              <p14:xfrm>
                <a:off x="1372516" y="4974742"/>
                <a:ext cx="205560" cy="110160"/>
              </p14:xfrm>
            </p:contentPart>
          </mc:Choice>
          <mc:Fallback>
            <p:pic>
              <p:nvPicPr>
                <p:cNvPr id="87" name="Freihand 86">
                  <a:extLst>
                    <a:ext uri="{FF2B5EF4-FFF2-40B4-BE49-F238E27FC236}">
                      <a16:creationId xmlns:a16="http://schemas.microsoft.com/office/drawing/2014/main" id="{76D5956D-5FA2-22C4-5DB9-F9AA2411FA9D}"/>
                    </a:ext>
                  </a:extLst>
                </p:cNvPr>
                <p:cNvPicPr/>
                <p:nvPr/>
              </p:nvPicPr>
              <p:blipFill>
                <a:blip r:embed="rId144"/>
                <a:stretch>
                  <a:fillRect/>
                </a:stretch>
              </p:blipFill>
              <p:spPr>
                <a:xfrm>
                  <a:off x="1368196" y="4970422"/>
                  <a:ext cx="214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2ED66BD7-6BF0-25ED-2FBF-FC7A8009872B}"/>
                    </a:ext>
                  </a:extLst>
                </p14:cNvPr>
                <p14:cNvContentPartPr/>
                <p14:nvPr/>
              </p14:nvContentPartPr>
              <p14:xfrm>
                <a:off x="1627756" y="4871782"/>
                <a:ext cx="196200" cy="98640"/>
              </p14:xfrm>
            </p:contentPart>
          </mc:Choice>
          <mc:Fallback>
            <p:pic>
              <p:nvPicPr>
                <p:cNvPr id="88" name="Freihand 87">
                  <a:extLst>
                    <a:ext uri="{FF2B5EF4-FFF2-40B4-BE49-F238E27FC236}">
                      <a16:creationId xmlns:a16="http://schemas.microsoft.com/office/drawing/2014/main" id="{2ED66BD7-6BF0-25ED-2FBF-FC7A8009872B}"/>
                    </a:ext>
                  </a:extLst>
                </p:cNvPr>
                <p:cNvPicPr/>
                <p:nvPr/>
              </p:nvPicPr>
              <p:blipFill>
                <a:blip r:embed="rId146"/>
                <a:stretch>
                  <a:fillRect/>
                </a:stretch>
              </p:blipFill>
              <p:spPr>
                <a:xfrm>
                  <a:off x="1623436" y="4867462"/>
                  <a:ext cx="204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3EAFDF82-1326-BA5E-FE97-BDC7CAD2D736}"/>
                    </a:ext>
                  </a:extLst>
                </p14:cNvPr>
                <p14:cNvContentPartPr/>
                <p14:nvPr/>
              </p14:nvContentPartPr>
              <p14:xfrm>
                <a:off x="678796" y="5664142"/>
                <a:ext cx="133920" cy="104760"/>
              </p14:xfrm>
            </p:contentPart>
          </mc:Choice>
          <mc:Fallback>
            <p:pic>
              <p:nvPicPr>
                <p:cNvPr id="90" name="Freihand 89">
                  <a:extLst>
                    <a:ext uri="{FF2B5EF4-FFF2-40B4-BE49-F238E27FC236}">
                      <a16:creationId xmlns:a16="http://schemas.microsoft.com/office/drawing/2014/main" id="{3EAFDF82-1326-BA5E-FE97-BDC7CAD2D736}"/>
                    </a:ext>
                  </a:extLst>
                </p:cNvPr>
                <p:cNvPicPr/>
                <p:nvPr/>
              </p:nvPicPr>
              <p:blipFill>
                <a:blip r:embed="rId148"/>
                <a:stretch>
                  <a:fillRect/>
                </a:stretch>
              </p:blipFill>
              <p:spPr>
                <a:xfrm>
                  <a:off x="674476" y="5659822"/>
                  <a:ext cx="142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C93DC772-DE79-DBA2-41E6-D7DD8E626670}"/>
                    </a:ext>
                  </a:extLst>
                </p14:cNvPr>
                <p14:cNvContentPartPr/>
                <p14:nvPr/>
              </p14:nvContentPartPr>
              <p14:xfrm>
                <a:off x="872836" y="5352382"/>
                <a:ext cx="619560" cy="321120"/>
              </p14:xfrm>
            </p:contentPart>
          </mc:Choice>
          <mc:Fallback>
            <p:pic>
              <p:nvPicPr>
                <p:cNvPr id="91" name="Freihand 90">
                  <a:extLst>
                    <a:ext uri="{FF2B5EF4-FFF2-40B4-BE49-F238E27FC236}">
                      <a16:creationId xmlns:a16="http://schemas.microsoft.com/office/drawing/2014/main" id="{C93DC772-DE79-DBA2-41E6-D7DD8E626670}"/>
                    </a:ext>
                  </a:extLst>
                </p:cNvPr>
                <p:cNvPicPr/>
                <p:nvPr/>
              </p:nvPicPr>
              <p:blipFill>
                <a:blip r:embed="rId150"/>
                <a:stretch>
                  <a:fillRect/>
                </a:stretch>
              </p:blipFill>
              <p:spPr>
                <a:xfrm>
                  <a:off x="868516" y="5348062"/>
                  <a:ext cx="62820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FAF73E72-040D-160A-8FD8-1D107DE9EBDE}"/>
                    </a:ext>
                  </a:extLst>
                </p14:cNvPr>
                <p14:cNvContentPartPr/>
                <p14:nvPr/>
              </p14:nvContentPartPr>
              <p14:xfrm>
                <a:off x="1542076" y="5208382"/>
                <a:ext cx="216720" cy="134280"/>
              </p14:xfrm>
            </p:contentPart>
          </mc:Choice>
          <mc:Fallback>
            <p:pic>
              <p:nvPicPr>
                <p:cNvPr id="92" name="Freihand 91">
                  <a:extLst>
                    <a:ext uri="{FF2B5EF4-FFF2-40B4-BE49-F238E27FC236}">
                      <a16:creationId xmlns:a16="http://schemas.microsoft.com/office/drawing/2014/main" id="{FAF73E72-040D-160A-8FD8-1D107DE9EBDE}"/>
                    </a:ext>
                  </a:extLst>
                </p:cNvPr>
                <p:cNvPicPr/>
                <p:nvPr/>
              </p:nvPicPr>
              <p:blipFill>
                <a:blip r:embed="rId152"/>
                <a:stretch>
                  <a:fillRect/>
                </a:stretch>
              </p:blipFill>
              <p:spPr>
                <a:xfrm>
                  <a:off x="1537756" y="5204062"/>
                  <a:ext cx="225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3806809A-512F-93DD-1B4F-0B5D3E9831CA}"/>
                    </a:ext>
                  </a:extLst>
                </p14:cNvPr>
                <p14:cNvContentPartPr/>
                <p14:nvPr/>
              </p14:nvContentPartPr>
              <p14:xfrm>
                <a:off x="1699036" y="5168782"/>
                <a:ext cx="77760" cy="33480"/>
              </p14:xfrm>
            </p:contentPart>
          </mc:Choice>
          <mc:Fallback>
            <p:pic>
              <p:nvPicPr>
                <p:cNvPr id="93" name="Freihand 92">
                  <a:extLst>
                    <a:ext uri="{FF2B5EF4-FFF2-40B4-BE49-F238E27FC236}">
                      <a16:creationId xmlns:a16="http://schemas.microsoft.com/office/drawing/2014/main" id="{3806809A-512F-93DD-1B4F-0B5D3E9831CA}"/>
                    </a:ext>
                  </a:extLst>
                </p:cNvPr>
                <p:cNvPicPr/>
                <p:nvPr/>
              </p:nvPicPr>
              <p:blipFill>
                <a:blip r:embed="rId154"/>
                <a:stretch>
                  <a:fillRect/>
                </a:stretch>
              </p:blipFill>
              <p:spPr>
                <a:xfrm>
                  <a:off x="1694716" y="5164462"/>
                  <a:ext cx="86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88A0BD33-6250-0044-6DFD-D47F5B7BDC65}"/>
                    </a:ext>
                  </a:extLst>
                </p14:cNvPr>
                <p14:cNvContentPartPr/>
                <p14:nvPr/>
              </p14:nvContentPartPr>
              <p14:xfrm>
                <a:off x="1827196" y="5168062"/>
                <a:ext cx="88200" cy="242640"/>
              </p14:xfrm>
            </p:contentPart>
          </mc:Choice>
          <mc:Fallback>
            <p:pic>
              <p:nvPicPr>
                <p:cNvPr id="95" name="Freihand 94">
                  <a:extLst>
                    <a:ext uri="{FF2B5EF4-FFF2-40B4-BE49-F238E27FC236}">
                      <a16:creationId xmlns:a16="http://schemas.microsoft.com/office/drawing/2014/main" id="{88A0BD33-6250-0044-6DFD-D47F5B7BDC65}"/>
                    </a:ext>
                  </a:extLst>
                </p:cNvPr>
                <p:cNvPicPr/>
                <p:nvPr/>
              </p:nvPicPr>
              <p:blipFill>
                <a:blip r:embed="rId156"/>
                <a:stretch>
                  <a:fillRect/>
                </a:stretch>
              </p:blipFill>
              <p:spPr>
                <a:xfrm>
                  <a:off x="1822876" y="5163742"/>
                  <a:ext cx="968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86E8F604-9F20-8134-C595-054F05BF8351}"/>
                    </a:ext>
                  </a:extLst>
                </p14:cNvPr>
                <p14:cNvContentPartPr/>
                <p14:nvPr/>
              </p14:nvContentPartPr>
              <p14:xfrm>
                <a:off x="403756" y="5953222"/>
                <a:ext cx="153720" cy="380520"/>
              </p14:xfrm>
            </p:contentPart>
          </mc:Choice>
          <mc:Fallback>
            <p:pic>
              <p:nvPicPr>
                <p:cNvPr id="97" name="Freihand 96">
                  <a:extLst>
                    <a:ext uri="{FF2B5EF4-FFF2-40B4-BE49-F238E27FC236}">
                      <a16:creationId xmlns:a16="http://schemas.microsoft.com/office/drawing/2014/main" id="{86E8F604-9F20-8134-C595-054F05BF8351}"/>
                    </a:ext>
                  </a:extLst>
                </p:cNvPr>
                <p:cNvPicPr/>
                <p:nvPr/>
              </p:nvPicPr>
              <p:blipFill>
                <a:blip r:embed="rId158"/>
                <a:stretch>
                  <a:fillRect/>
                </a:stretch>
              </p:blipFill>
              <p:spPr>
                <a:xfrm>
                  <a:off x="399436" y="5948902"/>
                  <a:ext cx="16236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E520F959-8093-7AFA-B807-B6E762399123}"/>
                    </a:ext>
                  </a:extLst>
                </p14:cNvPr>
                <p14:cNvContentPartPr/>
                <p14:nvPr/>
              </p14:nvContentPartPr>
              <p14:xfrm>
                <a:off x="566116" y="5996782"/>
                <a:ext cx="150120" cy="149400"/>
              </p14:xfrm>
            </p:contentPart>
          </mc:Choice>
          <mc:Fallback>
            <p:pic>
              <p:nvPicPr>
                <p:cNvPr id="98" name="Freihand 97">
                  <a:extLst>
                    <a:ext uri="{FF2B5EF4-FFF2-40B4-BE49-F238E27FC236}">
                      <a16:creationId xmlns:a16="http://schemas.microsoft.com/office/drawing/2014/main" id="{E520F959-8093-7AFA-B807-B6E762399123}"/>
                    </a:ext>
                  </a:extLst>
                </p:cNvPr>
                <p:cNvPicPr/>
                <p:nvPr/>
              </p:nvPicPr>
              <p:blipFill>
                <a:blip r:embed="rId160"/>
                <a:stretch>
                  <a:fillRect/>
                </a:stretch>
              </p:blipFill>
              <p:spPr>
                <a:xfrm>
                  <a:off x="561796" y="5992462"/>
                  <a:ext cx="158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9B46A919-1094-5F68-C96E-558C78AB932F}"/>
                    </a:ext>
                  </a:extLst>
                </p14:cNvPr>
                <p14:cNvContentPartPr/>
                <p14:nvPr/>
              </p14:nvContentPartPr>
              <p14:xfrm>
                <a:off x="629836" y="5942422"/>
                <a:ext cx="73080" cy="25560"/>
              </p14:xfrm>
            </p:contentPart>
          </mc:Choice>
          <mc:Fallback>
            <p:pic>
              <p:nvPicPr>
                <p:cNvPr id="99" name="Freihand 98">
                  <a:extLst>
                    <a:ext uri="{FF2B5EF4-FFF2-40B4-BE49-F238E27FC236}">
                      <a16:creationId xmlns:a16="http://schemas.microsoft.com/office/drawing/2014/main" id="{9B46A919-1094-5F68-C96E-558C78AB932F}"/>
                    </a:ext>
                  </a:extLst>
                </p:cNvPr>
                <p:cNvPicPr/>
                <p:nvPr/>
              </p:nvPicPr>
              <p:blipFill>
                <a:blip r:embed="rId162"/>
                <a:stretch>
                  <a:fillRect/>
                </a:stretch>
              </p:blipFill>
              <p:spPr>
                <a:xfrm>
                  <a:off x="625516" y="5938102"/>
                  <a:ext cx="817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89E52F04-3BDE-F125-3EB4-46D6550E7D63}"/>
                    </a:ext>
                  </a:extLst>
                </p14:cNvPr>
                <p14:cNvContentPartPr/>
                <p14:nvPr/>
              </p14:nvContentPartPr>
              <p14:xfrm>
                <a:off x="850876" y="5789422"/>
                <a:ext cx="338400" cy="228240"/>
              </p14:xfrm>
            </p:contentPart>
          </mc:Choice>
          <mc:Fallback>
            <p:pic>
              <p:nvPicPr>
                <p:cNvPr id="100" name="Freihand 99">
                  <a:extLst>
                    <a:ext uri="{FF2B5EF4-FFF2-40B4-BE49-F238E27FC236}">
                      <a16:creationId xmlns:a16="http://schemas.microsoft.com/office/drawing/2014/main" id="{89E52F04-3BDE-F125-3EB4-46D6550E7D63}"/>
                    </a:ext>
                  </a:extLst>
                </p:cNvPr>
                <p:cNvPicPr/>
                <p:nvPr/>
              </p:nvPicPr>
              <p:blipFill>
                <a:blip r:embed="rId164"/>
                <a:stretch>
                  <a:fillRect/>
                </a:stretch>
              </p:blipFill>
              <p:spPr>
                <a:xfrm>
                  <a:off x="846556" y="5785102"/>
                  <a:ext cx="347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6E594F21-3961-ADE7-8C0B-319FBD8F0017}"/>
                    </a:ext>
                  </a:extLst>
                </p14:cNvPr>
                <p14:cNvContentPartPr/>
                <p14:nvPr/>
              </p14:nvContentPartPr>
              <p14:xfrm>
                <a:off x="1072636" y="5726062"/>
                <a:ext cx="15840" cy="24120"/>
              </p14:xfrm>
            </p:contentPart>
          </mc:Choice>
          <mc:Fallback>
            <p:pic>
              <p:nvPicPr>
                <p:cNvPr id="101" name="Freihand 100">
                  <a:extLst>
                    <a:ext uri="{FF2B5EF4-FFF2-40B4-BE49-F238E27FC236}">
                      <a16:creationId xmlns:a16="http://schemas.microsoft.com/office/drawing/2014/main" id="{6E594F21-3961-ADE7-8C0B-319FBD8F0017}"/>
                    </a:ext>
                  </a:extLst>
                </p:cNvPr>
                <p:cNvPicPr/>
                <p:nvPr/>
              </p:nvPicPr>
              <p:blipFill>
                <a:blip r:embed="rId166"/>
                <a:stretch>
                  <a:fillRect/>
                </a:stretch>
              </p:blipFill>
              <p:spPr>
                <a:xfrm>
                  <a:off x="1068316" y="5721742"/>
                  <a:ext cx="24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D4EE30D6-C779-4694-6955-3A985E5F2665}"/>
                    </a:ext>
                  </a:extLst>
                </p14:cNvPr>
                <p14:cNvContentPartPr/>
                <p14:nvPr/>
              </p14:nvContentPartPr>
              <p14:xfrm>
                <a:off x="1279996" y="5618422"/>
                <a:ext cx="208800" cy="193680"/>
              </p14:xfrm>
            </p:contentPart>
          </mc:Choice>
          <mc:Fallback>
            <p:pic>
              <p:nvPicPr>
                <p:cNvPr id="103" name="Freihand 102">
                  <a:extLst>
                    <a:ext uri="{FF2B5EF4-FFF2-40B4-BE49-F238E27FC236}">
                      <a16:creationId xmlns:a16="http://schemas.microsoft.com/office/drawing/2014/main" id="{D4EE30D6-C779-4694-6955-3A985E5F2665}"/>
                    </a:ext>
                  </a:extLst>
                </p:cNvPr>
                <p:cNvPicPr/>
                <p:nvPr/>
              </p:nvPicPr>
              <p:blipFill>
                <a:blip r:embed="rId168"/>
                <a:stretch>
                  <a:fillRect/>
                </a:stretch>
              </p:blipFill>
              <p:spPr>
                <a:xfrm>
                  <a:off x="1275676" y="5614102"/>
                  <a:ext cx="217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A4254E0F-B589-9C4D-322F-396A8C7ABBB0}"/>
                    </a:ext>
                  </a:extLst>
                </p14:cNvPr>
                <p14:cNvContentPartPr/>
                <p14:nvPr/>
              </p14:nvContentPartPr>
              <p14:xfrm>
                <a:off x="1507156" y="5600422"/>
                <a:ext cx="92880" cy="88920"/>
              </p14:xfrm>
            </p:contentPart>
          </mc:Choice>
          <mc:Fallback>
            <p:pic>
              <p:nvPicPr>
                <p:cNvPr id="104" name="Freihand 103">
                  <a:extLst>
                    <a:ext uri="{FF2B5EF4-FFF2-40B4-BE49-F238E27FC236}">
                      <a16:creationId xmlns:a16="http://schemas.microsoft.com/office/drawing/2014/main" id="{A4254E0F-B589-9C4D-322F-396A8C7ABBB0}"/>
                    </a:ext>
                  </a:extLst>
                </p:cNvPr>
                <p:cNvPicPr/>
                <p:nvPr/>
              </p:nvPicPr>
              <p:blipFill>
                <a:blip r:embed="rId170"/>
                <a:stretch>
                  <a:fillRect/>
                </a:stretch>
              </p:blipFill>
              <p:spPr>
                <a:xfrm>
                  <a:off x="1502836" y="5596102"/>
                  <a:ext cx="101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6F08526A-E605-FD24-C6BC-129DE8321DF2}"/>
                    </a:ext>
                  </a:extLst>
                </p14:cNvPr>
                <p14:cNvContentPartPr/>
                <p14:nvPr/>
              </p14:nvContentPartPr>
              <p14:xfrm>
                <a:off x="1650436" y="5450302"/>
                <a:ext cx="395640" cy="207000"/>
              </p14:xfrm>
            </p:contentPart>
          </mc:Choice>
          <mc:Fallback>
            <p:pic>
              <p:nvPicPr>
                <p:cNvPr id="105" name="Freihand 104">
                  <a:extLst>
                    <a:ext uri="{FF2B5EF4-FFF2-40B4-BE49-F238E27FC236}">
                      <a16:creationId xmlns:a16="http://schemas.microsoft.com/office/drawing/2014/main" id="{6F08526A-E605-FD24-C6BC-129DE8321DF2}"/>
                    </a:ext>
                  </a:extLst>
                </p:cNvPr>
                <p:cNvPicPr/>
                <p:nvPr/>
              </p:nvPicPr>
              <p:blipFill>
                <a:blip r:embed="rId172"/>
                <a:stretch>
                  <a:fillRect/>
                </a:stretch>
              </p:blipFill>
              <p:spPr>
                <a:xfrm>
                  <a:off x="1646116" y="5445982"/>
                  <a:ext cx="4042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12B59D00-0E14-13A8-8E7A-A9C2F5E4FB44}"/>
                    </a:ext>
                  </a:extLst>
                </p14:cNvPr>
                <p14:cNvContentPartPr/>
                <p14:nvPr/>
              </p14:nvContentPartPr>
              <p14:xfrm>
                <a:off x="2102236" y="5372182"/>
                <a:ext cx="65520" cy="111240"/>
              </p14:xfrm>
            </p:contentPart>
          </mc:Choice>
          <mc:Fallback>
            <p:pic>
              <p:nvPicPr>
                <p:cNvPr id="106" name="Freihand 105">
                  <a:extLst>
                    <a:ext uri="{FF2B5EF4-FFF2-40B4-BE49-F238E27FC236}">
                      <a16:creationId xmlns:a16="http://schemas.microsoft.com/office/drawing/2014/main" id="{12B59D00-0E14-13A8-8E7A-A9C2F5E4FB44}"/>
                    </a:ext>
                  </a:extLst>
                </p:cNvPr>
                <p:cNvPicPr/>
                <p:nvPr/>
              </p:nvPicPr>
              <p:blipFill>
                <a:blip r:embed="rId174"/>
                <a:stretch>
                  <a:fillRect/>
                </a:stretch>
              </p:blipFill>
              <p:spPr>
                <a:xfrm>
                  <a:off x="2097916" y="5367862"/>
                  <a:ext cx="74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A3E26FB6-2B0F-DD86-61C9-9A4DAD161ADF}"/>
                    </a:ext>
                  </a:extLst>
                </p14:cNvPr>
                <p14:cNvContentPartPr/>
                <p14:nvPr/>
              </p14:nvContentPartPr>
              <p14:xfrm>
                <a:off x="768076" y="6268582"/>
                <a:ext cx="257400" cy="176760"/>
              </p14:xfrm>
            </p:contentPart>
          </mc:Choice>
          <mc:Fallback>
            <p:pic>
              <p:nvPicPr>
                <p:cNvPr id="107" name="Freihand 106">
                  <a:extLst>
                    <a:ext uri="{FF2B5EF4-FFF2-40B4-BE49-F238E27FC236}">
                      <a16:creationId xmlns:a16="http://schemas.microsoft.com/office/drawing/2014/main" id="{A3E26FB6-2B0F-DD86-61C9-9A4DAD161ADF}"/>
                    </a:ext>
                  </a:extLst>
                </p:cNvPr>
                <p:cNvPicPr/>
                <p:nvPr/>
              </p:nvPicPr>
              <p:blipFill>
                <a:blip r:embed="rId176"/>
                <a:stretch>
                  <a:fillRect/>
                </a:stretch>
              </p:blipFill>
              <p:spPr>
                <a:xfrm>
                  <a:off x="763756" y="6264262"/>
                  <a:ext cx="266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39E24472-BB8F-AE2B-55AC-2847E4910297}"/>
                    </a:ext>
                  </a:extLst>
                </p14:cNvPr>
                <p14:cNvContentPartPr/>
                <p14:nvPr/>
              </p14:nvContentPartPr>
              <p14:xfrm>
                <a:off x="777436" y="6148702"/>
                <a:ext cx="370800" cy="283680"/>
              </p14:xfrm>
            </p:contentPart>
          </mc:Choice>
          <mc:Fallback>
            <p:pic>
              <p:nvPicPr>
                <p:cNvPr id="108" name="Freihand 107">
                  <a:extLst>
                    <a:ext uri="{FF2B5EF4-FFF2-40B4-BE49-F238E27FC236}">
                      <a16:creationId xmlns:a16="http://schemas.microsoft.com/office/drawing/2014/main" id="{39E24472-BB8F-AE2B-55AC-2847E4910297}"/>
                    </a:ext>
                  </a:extLst>
                </p:cNvPr>
                <p:cNvPicPr/>
                <p:nvPr/>
              </p:nvPicPr>
              <p:blipFill>
                <a:blip r:embed="rId178"/>
                <a:stretch>
                  <a:fillRect/>
                </a:stretch>
              </p:blipFill>
              <p:spPr>
                <a:xfrm>
                  <a:off x="773116" y="6144382"/>
                  <a:ext cx="3794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4F7F2CD4-DE46-59FD-6A4B-740842FC5424}"/>
                    </a:ext>
                  </a:extLst>
                </p14:cNvPr>
                <p14:cNvContentPartPr/>
                <p14:nvPr/>
              </p14:nvContentPartPr>
              <p14:xfrm>
                <a:off x="1234636" y="6066262"/>
                <a:ext cx="61200" cy="161640"/>
              </p14:xfrm>
            </p:contentPart>
          </mc:Choice>
          <mc:Fallback>
            <p:pic>
              <p:nvPicPr>
                <p:cNvPr id="111" name="Freihand 110">
                  <a:extLst>
                    <a:ext uri="{FF2B5EF4-FFF2-40B4-BE49-F238E27FC236}">
                      <a16:creationId xmlns:a16="http://schemas.microsoft.com/office/drawing/2014/main" id="{4F7F2CD4-DE46-59FD-6A4B-740842FC5424}"/>
                    </a:ext>
                  </a:extLst>
                </p:cNvPr>
                <p:cNvPicPr/>
                <p:nvPr/>
              </p:nvPicPr>
              <p:blipFill>
                <a:blip r:embed="rId180"/>
                <a:stretch>
                  <a:fillRect/>
                </a:stretch>
              </p:blipFill>
              <p:spPr>
                <a:xfrm>
                  <a:off x="1230316" y="6061942"/>
                  <a:ext cx="69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8153A01F-F402-30A8-3C5D-2FF715D660BE}"/>
                    </a:ext>
                  </a:extLst>
                </p14:cNvPr>
                <p14:cNvContentPartPr/>
                <p14:nvPr/>
              </p14:nvContentPartPr>
              <p14:xfrm>
                <a:off x="1234636" y="6015142"/>
                <a:ext cx="113760" cy="112320"/>
              </p14:xfrm>
            </p:contentPart>
          </mc:Choice>
          <mc:Fallback>
            <p:pic>
              <p:nvPicPr>
                <p:cNvPr id="112" name="Freihand 111">
                  <a:extLst>
                    <a:ext uri="{FF2B5EF4-FFF2-40B4-BE49-F238E27FC236}">
                      <a16:creationId xmlns:a16="http://schemas.microsoft.com/office/drawing/2014/main" id="{8153A01F-F402-30A8-3C5D-2FF715D660BE}"/>
                    </a:ext>
                  </a:extLst>
                </p:cNvPr>
                <p:cNvPicPr/>
                <p:nvPr/>
              </p:nvPicPr>
              <p:blipFill>
                <a:blip r:embed="rId182"/>
                <a:stretch>
                  <a:fillRect/>
                </a:stretch>
              </p:blipFill>
              <p:spPr>
                <a:xfrm>
                  <a:off x="1230316" y="6010822"/>
                  <a:ext cx="122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CAD4F0BD-C64B-75DB-930A-E0A6D25C57B3}"/>
                    </a:ext>
                  </a:extLst>
                </p14:cNvPr>
                <p14:cNvContentPartPr/>
                <p14:nvPr/>
              </p14:nvContentPartPr>
              <p14:xfrm>
                <a:off x="1296556" y="6059782"/>
                <a:ext cx="211320" cy="169200"/>
              </p14:xfrm>
            </p:contentPart>
          </mc:Choice>
          <mc:Fallback>
            <p:pic>
              <p:nvPicPr>
                <p:cNvPr id="113" name="Freihand 112">
                  <a:extLst>
                    <a:ext uri="{FF2B5EF4-FFF2-40B4-BE49-F238E27FC236}">
                      <a16:creationId xmlns:a16="http://schemas.microsoft.com/office/drawing/2014/main" id="{CAD4F0BD-C64B-75DB-930A-E0A6D25C57B3}"/>
                    </a:ext>
                  </a:extLst>
                </p:cNvPr>
                <p:cNvPicPr/>
                <p:nvPr/>
              </p:nvPicPr>
              <p:blipFill>
                <a:blip r:embed="rId184"/>
                <a:stretch>
                  <a:fillRect/>
                </a:stretch>
              </p:blipFill>
              <p:spPr>
                <a:xfrm>
                  <a:off x="1292236" y="6055462"/>
                  <a:ext cx="219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AA711D7D-6F28-CF7A-5455-3CECE2044988}"/>
                    </a:ext>
                  </a:extLst>
                </p14:cNvPr>
                <p14:cNvContentPartPr/>
                <p14:nvPr/>
              </p14:nvContentPartPr>
              <p14:xfrm>
                <a:off x="1504636" y="5879782"/>
                <a:ext cx="110880" cy="205200"/>
              </p14:xfrm>
            </p:contentPart>
          </mc:Choice>
          <mc:Fallback>
            <p:pic>
              <p:nvPicPr>
                <p:cNvPr id="115" name="Freihand 114">
                  <a:extLst>
                    <a:ext uri="{FF2B5EF4-FFF2-40B4-BE49-F238E27FC236}">
                      <a16:creationId xmlns:a16="http://schemas.microsoft.com/office/drawing/2014/main" id="{AA711D7D-6F28-CF7A-5455-3CECE2044988}"/>
                    </a:ext>
                  </a:extLst>
                </p:cNvPr>
                <p:cNvPicPr/>
                <p:nvPr/>
              </p:nvPicPr>
              <p:blipFill>
                <a:blip r:embed="rId186"/>
                <a:stretch>
                  <a:fillRect/>
                </a:stretch>
              </p:blipFill>
              <p:spPr>
                <a:xfrm>
                  <a:off x="1500316" y="5875462"/>
                  <a:ext cx="1195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AE0601AE-A726-8A17-0CB2-A4B773FD5654}"/>
                    </a:ext>
                  </a:extLst>
                </p14:cNvPr>
                <p14:cNvContentPartPr/>
                <p14:nvPr/>
              </p14:nvContentPartPr>
              <p14:xfrm>
                <a:off x="1647916" y="5874022"/>
                <a:ext cx="74160" cy="167040"/>
              </p14:xfrm>
            </p:contentPart>
          </mc:Choice>
          <mc:Fallback>
            <p:pic>
              <p:nvPicPr>
                <p:cNvPr id="116" name="Freihand 115">
                  <a:extLst>
                    <a:ext uri="{FF2B5EF4-FFF2-40B4-BE49-F238E27FC236}">
                      <a16:creationId xmlns:a16="http://schemas.microsoft.com/office/drawing/2014/main" id="{AE0601AE-A726-8A17-0CB2-A4B773FD5654}"/>
                    </a:ext>
                  </a:extLst>
                </p:cNvPr>
                <p:cNvPicPr/>
                <p:nvPr/>
              </p:nvPicPr>
              <p:blipFill>
                <a:blip r:embed="rId188"/>
                <a:stretch>
                  <a:fillRect/>
                </a:stretch>
              </p:blipFill>
              <p:spPr>
                <a:xfrm>
                  <a:off x="1643596" y="5869702"/>
                  <a:ext cx="82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E87C609F-06DC-FD82-6E79-4907ACD054E9}"/>
                    </a:ext>
                  </a:extLst>
                </p14:cNvPr>
                <p14:cNvContentPartPr/>
                <p14:nvPr/>
              </p14:nvContentPartPr>
              <p14:xfrm>
                <a:off x="1754116" y="5747662"/>
                <a:ext cx="153360" cy="233640"/>
              </p14:xfrm>
            </p:contentPart>
          </mc:Choice>
          <mc:Fallback>
            <p:pic>
              <p:nvPicPr>
                <p:cNvPr id="118" name="Freihand 117">
                  <a:extLst>
                    <a:ext uri="{FF2B5EF4-FFF2-40B4-BE49-F238E27FC236}">
                      <a16:creationId xmlns:a16="http://schemas.microsoft.com/office/drawing/2014/main" id="{E87C609F-06DC-FD82-6E79-4907ACD054E9}"/>
                    </a:ext>
                  </a:extLst>
                </p:cNvPr>
                <p:cNvPicPr/>
                <p:nvPr/>
              </p:nvPicPr>
              <p:blipFill>
                <a:blip r:embed="rId190"/>
                <a:stretch>
                  <a:fillRect/>
                </a:stretch>
              </p:blipFill>
              <p:spPr>
                <a:xfrm>
                  <a:off x="1749796" y="5743342"/>
                  <a:ext cx="1620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600E4E7E-92ED-EEE0-2614-65D4BEEA0A58}"/>
                    </a:ext>
                  </a:extLst>
                </p14:cNvPr>
                <p14:cNvContentPartPr/>
                <p14:nvPr/>
              </p14:nvContentPartPr>
              <p14:xfrm>
                <a:off x="1964356" y="5746222"/>
                <a:ext cx="210600" cy="151560"/>
              </p14:xfrm>
            </p:contentPart>
          </mc:Choice>
          <mc:Fallback>
            <p:pic>
              <p:nvPicPr>
                <p:cNvPr id="119" name="Freihand 118">
                  <a:extLst>
                    <a:ext uri="{FF2B5EF4-FFF2-40B4-BE49-F238E27FC236}">
                      <a16:creationId xmlns:a16="http://schemas.microsoft.com/office/drawing/2014/main" id="{600E4E7E-92ED-EEE0-2614-65D4BEEA0A58}"/>
                    </a:ext>
                  </a:extLst>
                </p:cNvPr>
                <p:cNvPicPr/>
                <p:nvPr/>
              </p:nvPicPr>
              <p:blipFill>
                <a:blip r:embed="rId192"/>
                <a:stretch>
                  <a:fillRect/>
                </a:stretch>
              </p:blipFill>
              <p:spPr>
                <a:xfrm>
                  <a:off x="1960036" y="5741902"/>
                  <a:ext cx="219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03BC9D18-EBE0-D341-6D60-16F7C15C0CDD}"/>
                    </a:ext>
                  </a:extLst>
                </p14:cNvPr>
                <p14:cNvContentPartPr/>
                <p14:nvPr/>
              </p14:nvContentPartPr>
              <p14:xfrm>
                <a:off x="2109796" y="5671342"/>
                <a:ext cx="41760" cy="24480"/>
              </p14:xfrm>
            </p:contentPart>
          </mc:Choice>
          <mc:Fallback>
            <p:pic>
              <p:nvPicPr>
                <p:cNvPr id="120" name="Freihand 119">
                  <a:extLst>
                    <a:ext uri="{FF2B5EF4-FFF2-40B4-BE49-F238E27FC236}">
                      <a16:creationId xmlns:a16="http://schemas.microsoft.com/office/drawing/2014/main" id="{03BC9D18-EBE0-D341-6D60-16F7C15C0CDD}"/>
                    </a:ext>
                  </a:extLst>
                </p:cNvPr>
                <p:cNvPicPr/>
                <p:nvPr/>
              </p:nvPicPr>
              <p:blipFill>
                <a:blip r:embed="rId194"/>
                <a:stretch>
                  <a:fillRect/>
                </a:stretch>
              </p:blipFill>
              <p:spPr>
                <a:xfrm>
                  <a:off x="2105476" y="5667022"/>
                  <a:ext cx="50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D7BFA3EE-7CFD-5210-DCB8-F2804E5D5B39}"/>
                    </a:ext>
                  </a:extLst>
                </p14:cNvPr>
                <p14:cNvContentPartPr/>
                <p14:nvPr/>
              </p14:nvContentPartPr>
              <p14:xfrm>
                <a:off x="2190436" y="5605102"/>
                <a:ext cx="438840" cy="263160"/>
              </p14:xfrm>
            </p:contentPart>
          </mc:Choice>
          <mc:Fallback>
            <p:pic>
              <p:nvPicPr>
                <p:cNvPr id="121" name="Freihand 120">
                  <a:extLst>
                    <a:ext uri="{FF2B5EF4-FFF2-40B4-BE49-F238E27FC236}">
                      <a16:creationId xmlns:a16="http://schemas.microsoft.com/office/drawing/2014/main" id="{D7BFA3EE-7CFD-5210-DCB8-F2804E5D5B39}"/>
                    </a:ext>
                  </a:extLst>
                </p:cNvPr>
                <p:cNvPicPr/>
                <p:nvPr/>
              </p:nvPicPr>
              <p:blipFill>
                <a:blip r:embed="rId196"/>
                <a:stretch>
                  <a:fillRect/>
                </a:stretch>
              </p:blipFill>
              <p:spPr>
                <a:xfrm>
                  <a:off x="2186116" y="5600782"/>
                  <a:ext cx="447480" cy="271800"/>
                </a:xfrm>
                <a:prstGeom prst="rect">
                  <a:avLst/>
                </a:prstGeom>
              </p:spPr>
            </p:pic>
          </mc:Fallback>
        </mc:AlternateContent>
      </p:grpSp>
      <p:grpSp>
        <p:nvGrpSpPr>
          <p:cNvPr id="125" name="Gruppieren 124">
            <a:extLst>
              <a:ext uri="{FF2B5EF4-FFF2-40B4-BE49-F238E27FC236}">
                <a16:creationId xmlns:a16="http://schemas.microsoft.com/office/drawing/2014/main" id="{3B3C9D74-004F-AC46-8462-0EE2682F10A7}"/>
              </a:ext>
            </a:extLst>
          </p:cNvPr>
          <p:cNvGrpSpPr/>
          <p:nvPr/>
        </p:nvGrpSpPr>
        <p:grpSpPr>
          <a:xfrm>
            <a:off x="5105356" y="6411502"/>
            <a:ext cx="1239840" cy="194400"/>
            <a:chOff x="5105356" y="6411502"/>
            <a:chExt cx="1239840" cy="194400"/>
          </a:xfrm>
        </p:grpSpPr>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3FAD64F7-72EA-DA3B-B3F4-D8E472C5F301}"/>
                    </a:ext>
                  </a:extLst>
                </p14:cNvPr>
                <p14:cNvContentPartPr/>
                <p14:nvPr/>
              </p14:nvContentPartPr>
              <p14:xfrm>
                <a:off x="5105356" y="6411502"/>
                <a:ext cx="975600" cy="194400"/>
              </p14:xfrm>
            </p:contentPart>
          </mc:Choice>
          <mc:Fallback>
            <p:pic>
              <p:nvPicPr>
                <p:cNvPr id="123" name="Freihand 122">
                  <a:extLst>
                    <a:ext uri="{FF2B5EF4-FFF2-40B4-BE49-F238E27FC236}">
                      <a16:creationId xmlns:a16="http://schemas.microsoft.com/office/drawing/2014/main" id="{3FAD64F7-72EA-DA3B-B3F4-D8E472C5F301}"/>
                    </a:ext>
                  </a:extLst>
                </p:cNvPr>
                <p:cNvPicPr/>
                <p:nvPr/>
              </p:nvPicPr>
              <p:blipFill>
                <a:blip r:embed="rId198"/>
                <a:stretch>
                  <a:fillRect/>
                </a:stretch>
              </p:blipFill>
              <p:spPr>
                <a:xfrm>
                  <a:off x="5101036" y="6407182"/>
                  <a:ext cx="9842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4" name="Freihand 123">
                  <a:extLst>
                    <a:ext uri="{FF2B5EF4-FFF2-40B4-BE49-F238E27FC236}">
                      <a16:creationId xmlns:a16="http://schemas.microsoft.com/office/drawing/2014/main" id="{45B0EC32-8CE0-0EE2-7203-54BA87424658}"/>
                    </a:ext>
                  </a:extLst>
                </p14:cNvPr>
                <p14:cNvContentPartPr/>
                <p14:nvPr/>
              </p14:nvContentPartPr>
              <p14:xfrm>
                <a:off x="6034876" y="6428422"/>
                <a:ext cx="310320" cy="144360"/>
              </p14:xfrm>
            </p:contentPart>
          </mc:Choice>
          <mc:Fallback>
            <p:pic>
              <p:nvPicPr>
                <p:cNvPr id="124" name="Freihand 123">
                  <a:extLst>
                    <a:ext uri="{FF2B5EF4-FFF2-40B4-BE49-F238E27FC236}">
                      <a16:creationId xmlns:a16="http://schemas.microsoft.com/office/drawing/2014/main" id="{45B0EC32-8CE0-0EE2-7203-54BA87424658}"/>
                    </a:ext>
                  </a:extLst>
                </p:cNvPr>
                <p:cNvPicPr/>
                <p:nvPr/>
              </p:nvPicPr>
              <p:blipFill>
                <a:blip r:embed="rId200"/>
                <a:stretch>
                  <a:fillRect/>
                </a:stretch>
              </p:blipFill>
              <p:spPr>
                <a:xfrm>
                  <a:off x="6030556" y="6424102"/>
                  <a:ext cx="318960" cy="153000"/>
                </a:xfrm>
                <a:prstGeom prst="rect">
                  <a:avLst/>
                </a:prstGeom>
              </p:spPr>
            </p:pic>
          </mc:Fallback>
        </mc:AlternateContent>
      </p:grpSp>
      <p:grpSp>
        <p:nvGrpSpPr>
          <p:cNvPr id="135" name="Gruppieren 134">
            <a:extLst>
              <a:ext uri="{FF2B5EF4-FFF2-40B4-BE49-F238E27FC236}">
                <a16:creationId xmlns:a16="http://schemas.microsoft.com/office/drawing/2014/main" id="{717DAE5D-A95F-1976-3D68-63A56C440944}"/>
              </a:ext>
            </a:extLst>
          </p:cNvPr>
          <p:cNvGrpSpPr/>
          <p:nvPr/>
        </p:nvGrpSpPr>
        <p:grpSpPr>
          <a:xfrm>
            <a:off x="6362116" y="6290182"/>
            <a:ext cx="612360" cy="461520"/>
            <a:chOff x="6362116" y="6290182"/>
            <a:chExt cx="612360" cy="461520"/>
          </a:xfrm>
        </p:grpSpPr>
        <mc:AlternateContent xmlns:mc="http://schemas.openxmlformats.org/markup-compatibility/2006">
          <mc:Choice xmlns:p14="http://schemas.microsoft.com/office/powerpoint/2010/main" Requires="p14">
            <p:contentPart p14:bwMode="auto" r:id="rId201">
              <p14:nvContentPartPr>
                <p14:cNvPr id="126" name="Freihand 125">
                  <a:extLst>
                    <a:ext uri="{FF2B5EF4-FFF2-40B4-BE49-F238E27FC236}">
                      <a16:creationId xmlns:a16="http://schemas.microsoft.com/office/drawing/2014/main" id="{28C0F733-D983-8EB6-F2BC-71A4227693D7}"/>
                    </a:ext>
                  </a:extLst>
                </p14:cNvPr>
                <p14:cNvContentPartPr/>
                <p14:nvPr/>
              </p14:nvContentPartPr>
              <p14:xfrm>
                <a:off x="6362116" y="6491422"/>
                <a:ext cx="175320" cy="165960"/>
              </p14:xfrm>
            </p:contentPart>
          </mc:Choice>
          <mc:Fallback>
            <p:pic>
              <p:nvPicPr>
                <p:cNvPr id="126" name="Freihand 125">
                  <a:extLst>
                    <a:ext uri="{FF2B5EF4-FFF2-40B4-BE49-F238E27FC236}">
                      <a16:creationId xmlns:a16="http://schemas.microsoft.com/office/drawing/2014/main" id="{28C0F733-D983-8EB6-F2BC-71A4227693D7}"/>
                    </a:ext>
                  </a:extLst>
                </p:cNvPr>
                <p:cNvPicPr/>
                <p:nvPr/>
              </p:nvPicPr>
              <p:blipFill>
                <a:blip r:embed="rId202"/>
                <a:stretch>
                  <a:fillRect/>
                </a:stretch>
              </p:blipFill>
              <p:spPr>
                <a:xfrm>
                  <a:off x="6357796" y="6487102"/>
                  <a:ext cx="183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7" name="Freihand 126">
                  <a:extLst>
                    <a:ext uri="{FF2B5EF4-FFF2-40B4-BE49-F238E27FC236}">
                      <a16:creationId xmlns:a16="http://schemas.microsoft.com/office/drawing/2014/main" id="{5018D813-1128-7888-253F-E5D24F2A21B3}"/>
                    </a:ext>
                  </a:extLst>
                </p14:cNvPr>
                <p14:cNvContentPartPr/>
                <p14:nvPr/>
              </p14:nvContentPartPr>
              <p14:xfrm>
                <a:off x="6395236" y="6625702"/>
                <a:ext cx="241560" cy="126000"/>
              </p14:xfrm>
            </p:contentPart>
          </mc:Choice>
          <mc:Fallback>
            <p:pic>
              <p:nvPicPr>
                <p:cNvPr id="127" name="Freihand 126">
                  <a:extLst>
                    <a:ext uri="{FF2B5EF4-FFF2-40B4-BE49-F238E27FC236}">
                      <a16:creationId xmlns:a16="http://schemas.microsoft.com/office/drawing/2014/main" id="{5018D813-1128-7888-253F-E5D24F2A21B3}"/>
                    </a:ext>
                  </a:extLst>
                </p:cNvPr>
                <p:cNvPicPr/>
                <p:nvPr/>
              </p:nvPicPr>
              <p:blipFill>
                <a:blip r:embed="rId204"/>
                <a:stretch>
                  <a:fillRect/>
                </a:stretch>
              </p:blipFill>
              <p:spPr>
                <a:xfrm>
                  <a:off x="6390916" y="6621382"/>
                  <a:ext cx="250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9" name="Freihand 128">
                  <a:extLst>
                    <a:ext uri="{FF2B5EF4-FFF2-40B4-BE49-F238E27FC236}">
                      <a16:creationId xmlns:a16="http://schemas.microsoft.com/office/drawing/2014/main" id="{476553FE-B7A7-0F58-AD7F-F7D0EA351D7D}"/>
                    </a:ext>
                  </a:extLst>
                </p14:cNvPr>
                <p14:cNvContentPartPr/>
                <p14:nvPr/>
              </p14:nvContentPartPr>
              <p14:xfrm>
                <a:off x="6715276" y="6459742"/>
                <a:ext cx="12600" cy="19080"/>
              </p14:xfrm>
            </p:contentPart>
          </mc:Choice>
          <mc:Fallback>
            <p:pic>
              <p:nvPicPr>
                <p:cNvPr id="129" name="Freihand 128">
                  <a:extLst>
                    <a:ext uri="{FF2B5EF4-FFF2-40B4-BE49-F238E27FC236}">
                      <a16:creationId xmlns:a16="http://schemas.microsoft.com/office/drawing/2014/main" id="{476553FE-B7A7-0F58-AD7F-F7D0EA351D7D}"/>
                    </a:ext>
                  </a:extLst>
                </p:cNvPr>
                <p:cNvPicPr/>
                <p:nvPr/>
              </p:nvPicPr>
              <p:blipFill>
                <a:blip r:embed="rId206"/>
                <a:stretch>
                  <a:fillRect/>
                </a:stretch>
              </p:blipFill>
              <p:spPr>
                <a:xfrm>
                  <a:off x="6710956" y="6455422"/>
                  <a:ext cx="21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Freihand 129">
                  <a:extLst>
                    <a:ext uri="{FF2B5EF4-FFF2-40B4-BE49-F238E27FC236}">
                      <a16:creationId xmlns:a16="http://schemas.microsoft.com/office/drawing/2014/main" id="{253EF293-891D-3B7D-F488-0FA517A075D2}"/>
                    </a:ext>
                  </a:extLst>
                </p14:cNvPr>
                <p14:cNvContentPartPr/>
                <p14:nvPr/>
              </p14:nvContentPartPr>
              <p14:xfrm>
                <a:off x="6665236" y="6403222"/>
                <a:ext cx="150480" cy="167400"/>
              </p14:xfrm>
            </p:contentPart>
          </mc:Choice>
          <mc:Fallback>
            <p:pic>
              <p:nvPicPr>
                <p:cNvPr id="130" name="Freihand 129">
                  <a:extLst>
                    <a:ext uri="{FF2B5EF4-FFF2-40B4-BE49-F238E27FC236}">
                      <a16:creationId xmlns:a16="http://schemas.microsoft.com/office/drawing/2014/main" id="{253EF293-891D-3B7D-F488-0FA517A075D2}"/>
                    </a:ext>
                  </a:extLst>
                </p:cNvPr>
                <p:cNvPicPr/>
                <p:nvPr/>
              </p:nvPicPr>
              <p:blipFill>
                <a:blip r:embed="rId208"/>
                <a:stretch>
                  <a:fillRect/>
                </a:stretch>
              </p:blipFill>
              <p:spPr>
                <a:xfrm>
                  <a:off x="6660916" y="6398902"/>
                  <a:ext cx="1591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74087090-879A-DD10-B412-72D477ABB5C9}"/>
                    </a:ext>
                  </a:extLst>
                </p14:cNvPr>
                <p14:cNvContentPartPr/>
                <p14:nvPr/>
              </p14:nvContentPartPr>
              <p14:xfrm>
                <a:off x="6821836" y="6290182"/>
                <a:ext cx="152640" cy="191880"/>
              </p14:xfrm>
            </p:contentPart>
          </mc:Choice>
          <mc:Fallback>
            <p:pic>
              <p:nvPicPr>
                <p:cNvPr id="131" name="Freihand 130">
                  <a:extLst>
                    <a:ext uri="{FF2B5EF4-FFF2-40B4-BE49-F238E27FC236}">
                      <a16:creationId xmlns:a16="http://schemas.microsoft.com/office/drawing/2014/main" id="{74087090-879A-DD10-B412-72D477ABB5C9}"/>
                    </a:ext>
                  </a:extLst>
                </p:cNvPr>
                <p:cNvPicPr/>
                <p:nvPr/>
              </p:nvPicPr>
              <p:blipFill>
                <a:blip r:embed="rId210"/>
                <a:stretch>
                  <a:fillRect/>
                </a:stretch>
              </p:blipFill>
              <p:spPr>
                <a:xfrm>
                  <a:off x="6817516" y="6285862"/>
                  <a:ext cx="161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Freihand 132">
                  <a:extLst>
                    <a:ext uri="{FF2B5EF4-FFF2-40B4-BE49-F238E27FC236}">
                      <a16:creationId xmlns:a16="http://schemas.microsoft.com/office/drawing/2014/main" id="{E3FC637B-5276-4B19-6CE2-91EBE462992A}"/>
                    </a:ext>
                  </a:extLst>
                </p14:cNvPr>
                <p14:cNvContentPartPr/>
                <p14:nvPr/>
              </p14:nvContentPartPr>
              <p14:xfrm>
                <a:off x="6584956" y="6530662"/>
                <a:ext cx="75240" cy="50400"/>
              </p14:xfrm>
            </p:contentPart>
          </mc:Choice>
          <mc:Fallback>
            <p:pic>
              <p:nvPicPr>
                <p:cNvPr id="133" name="Freihand 132">
                  <a:extLst>
                    <a:ext uri="{FF2B5EF4-FFF2-40B4-BE49-F238E27FC236}">
                      <a16:creationId xmlns:a16="http://schemas.microsoft.com/office/drawing/2014/main" id="{E3FC637B-5276-4B19-6CE2-91EBE462992A}"/>
                    </a:ext>
                  </a:extLst>
                </p:cNvPr>
                <p:cNvPicPr/>
                <p:nvPr/>
              </p:nvPicPr>
              <p:blipFill>
                <a:blip r:embed="rId212"/>
                <a:stretch>
                  <a:fillRect/>
                </a:stretch>
              </p:blipFill>
              <p:spPr>
                <a:xfrm>
                  <a:off x="6580636" y="6526342"/>
                  <a:ext cx="83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5C0F9FEB-9558-7D88-9199-76BFF7415C71}"/>
                    </a:ext>
                  </a:extLst>
                </p14:cNvPr>
                <p14:cNvContentPartPr/>
                <p14:nvPr/>
              </p14:nvContentPartPr>
              <p14:xfrm>
                <a:off x="6607636" y="6531742"/>
                <a:ext cx="82800" cy="88560"/>
              </p14:xfrm>
            </p:contentPart>
          </mc:Choice>
          <mc:Fallback>
            <p:pic>
              <p:nvPicPr>
                <p:cNvPr id="134" name="Freihand 133">
                  <a:extLst>
                    <a:ext uri="{FF2B5EF4-FFF2-40B4-BE49-F238E27FC236}">
                      <a16:creationId xmlns:a16="http://schemas.microsoft.com/office/drawing/2014/main" id="{5C0F9FEB-9558-7D88-9199-76BFF7415C71}"/>
                    </a:ext>
                  </a:extLst>
                </p:cNvPr>
                <p:cNvPicPr/>
                <p:nvPr/>
              </p:nvPicPr>
              <p:blipFill>
                <a:blip r:embed="rId214"/>
                <a:stretch>
                  <a:fillRect/>
                </a:stretch>
              </p:blipFill>
              <p:spPr>
                <a:xfrm>
                  <a:off x="6603316" y="6527422"/>
                  <a:ext cx="91440" cy="97200"/>
                </a:xfrm>
                <a:prstGeom prst="rect">
                  <a:avLst/>
                </a:prstGeom>
              </p:spPr>
            </p:pic>
          </mc:Fallback>
        </mc:AlternateContent>
      </p:grpSp>
    </p:spTree>
    <p:extLst>
      <p:ext uri="{BB962C8B-B14F-4D97-AF65-F5344CB8AC3E}">
        <p14:creationId xmlns:p14="http://schemas.microsoft.com/office/powerpoint/2010/main" val="285655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2854" y="69012"/>
            <a:ext cx="8528538"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a:t>
            </a:r>
            <a:r>
              <a:rPr lang="en-US" sz="2903" b="1" dirty="0" err="1">
                <a:solidFill>
                  <a:sysClr val="windowText" lastClr="000000"/>
                </a:solidFill>
              </a:rPr>
              <a:t>Diktator</a:t>
            </a:r>
            <a:endParaRPr lang="en-US" sz="2903" dirty="0">
              <a:solidFill>
                <a:sysClr val="windowText" lastClr="000000"/>
              </a:solidFill>
            </a:endParaRPr>
          </a:p>
        </p:txBody>
      </p:sp>
      <p:sp>
        <p:nvSpPr>
          <p:cNvPr id="3" name="Textfeld 2"/>
          <p:cNvSpPr txBox="1"/>
          <p:nvPr/>
        </p:nvSpPr>
        <p:spPr>
          <a:xfrm>
            <a:off x="1660634" y="1599918"/>
            <a:ext cx="9426466" cy="3658164"/>
          </a:xfrm>
          <a:prstGeom prst="rect">
            <a:avLst/>
          </a:prstGeom>
          <a:noFill/>
        </p:spPr>
        <p:txBody>
          <a:bodyPr wrap="square" rtlCol="0">
            <a:noAutofit/>
          </a:bodyPr>
          <a:lstStyle/>
          <a:p>
            <a:pPr marL="522613" indent="-414772">
              <a:buFont typeface="Arial" panose="020B0604020202020204" pitchFamily="34" charset="0"/>
              <a:buChar char="•"/>
              <a:defRPr/>
            </a:pPr>
            <a:r>
              <a:rPr lang="en-US" sz="2540" dirty="0" err="1"/>
              <a:t>Ein</a:t>
            </a:r>
            <a:r>
              <a:rPr lang="en-US" sz="2540" dirty="0"/>
              <a:t> </a:t>
            </a:r>
            <a:r>
              <a:rPr lang="en-US" sz="2540" dirty="0" err="1"/>
              <a:t>Diktator</a:t>
            </a:r>
            <a:r>
              <a:rPr lang="en-US" sz="2540" dirty="0"/>
              <a:t> </a:t>
            </a:r>
            <a:r>
              <a:rPr lang="en-US" sz="2540" dirty="0" err="1"/>
              <a:t>vereinigt</a:t>
            </a:r>
            <a:r>
              <a:rPr lang="en-US" sz="2540" dirty="0"/>
              <a:t> </a:t>
            </a:r>
            <a:r>
              <a:rPr lang="en-US" sz="2540" dirty="0" err="1"/>
              <a:t>alle</a:t>
            </a:r>
            <a:r>
              <a:rPr lang="en-US" sz="2540" dirty="0"/>
              <a:t> </a:t>
            </a:r>
            <a:r>
              <a:rPr lang="en-US" sz="2540" dirty="0" err="1"/>
              <a:t>Entscheidungsgewalt</a:t>
            </a:r>
            <a:r>
              <a:rPr lang="en-US" sz="2540" dirty="0"/>
              <a:t> auf </a:t>
            </a:r>
            <a:r>
              <a:rPr lang="en-US" sz="2540" dirty="0" err="1"/>
              <a:t>sich</a:t>
            </a:r>
            <a:r>
              <a:rPr lang="en-US" sz="2540" dirty="0"/>
              <a:t>. </a:t>
            </a:r>
            <a:r>
              <a:rPr lang="en-US" sz="2540" dirty="0" err="1"/>
              <a:t>Nur</a:t>
            </a:r>
            <a:r>
              <a:rPr lang="en-US" sz="2540" dirty="0"/>
              <a:t> </a:t>
            </a:r>
            <a:r>
              <a:rPr lang="en-US" sz="2540" dirty="0" err="1"/>
              <a:t>wenn</a:t>
            </a:r>
            <a:r>
              <a:rPr lang="en-US" sz="2540" dirty="0"/>
              <a:t> </a:t>
            </a:r>
            <a:r>
              <a:rPr lang="en-US" sz="2540" dirty="0" err="1"/>
              <a:t>er</a:t>
            </a:r>
            <a:r>
              <a:rPr lang="en-US" sz="2540" dirty="0"/>
              <a:t> </a:t>
            </a:r>
            <a:r>
              <a:rPr lang="en-US" sz="2540" dirty="0" err="1"/>
              <a:t>zustimmt</a:t>
            </a:r>
            <a:r>
              <a:rPr lang="en-US" sz="2540" dirty="0"/>
              <a:t>, </a:t>
            </a:r>
            <a:r>
              <a:rPr lang="en-US" sz="2540" dirty="0" err="1"/>
              <a:t>kann</a:t>
            </a:r>
            <a:r>
              <a:rPr lang="en-US" sz="2540" dirty="0"/>
              <a:t> </a:t>
            </a:r>
            <a:r>
              <a:rPr lang="en-US" sz="2540" dirty="0" err="1"/>
              <a:t>eine</a:t>
            </a:r>
            <a:r>
              <a:rPr lang="en-US" sz="2540" dirty="0"/>
              <a:t> Alternative </a:t>
            </a:r>
            <a:r>
              <a:rPr lang="en-US" sz="2540" dirty="0" err="1"/>
              <a:t>gewinnen</a:t>
            </a:r>
            <a:r>
              <a:rPr lang="en-US" sz="2540" dirty="0"/>
              <a:t>                                    → </a:t>
            </a:r>
            <a:r>
              <a:rPr lang="en-US" sz="2540" dirty="0" err="1"/>
              <a:t>gegen</a:t>
            </a:r>
            <a:r>
              <a:rPr lang="en-US" sz="2540" dirty="0"/>
              <a:t> den </a:t>
            </a:r>
            <a:r>
              <a:rPr lang="en-US" sz="2540" dirty="0" err="1"/>
              <a:t>Diktator</a:t>
            </a:r>
            <a:r>
              <a:rPr lang="en-US" sz="2540" dirty="0"/>
              <a:t> </a:t>
            </a:r>
            <a:r>
              <a:rPr lang="en-US" sz="2540" dirty="0" err="1"/>
              <a:t>kann</a:t>
            </a:r>
            <a:r>
              <a:rPr lang="en-US" sz="2540" dirty="0"/>
              <a:t> </a:t>
            </a:r>
            <a:r>
              <a:rPr lang="en-US" sz="2540" dirty="0" err="1"/>
              <a:t>keine</a:t>
            </a:r>
            <a:r>
              <a:rPr lang="en-US" sz="2540" dirty="0"/>
              <a:t> </a:t>
            </a:r>
            <a:r>
              <a:rPr lang="en-US" sz="2540" dirty="0" err="1"/>
              <a:t>Entscheidung</a:t>
            </a:r>
            <a:r>
              <a:rPr lang="en-US" sz="2540" dirty="0"/>
              <a:t> </a:t>
            </a:r>
            <a:r>
              <a:rPr lang="en-US" sz="2540" dirty="0" err="1"/>
              <a:t>getroffen</a:t>
            </a:r>
            <a:r>
              <a:rPr lang="en-US" sz="2540" dirty="0"/>
              <a:t> </a:t>
            </a:r>
            <a:r>
              <a:rPr lang="en-US" sz="2540" dirty="0" err="1"/>
              <a:t>werden</a:t>
            </a:r>
            <a:endParaRPr lang="en-US" sz="2540" dirty="0"/>
          </a:p>
          <a:p>
            <a:pPr marL="522613"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[51; 60, 25, 15]</a:t>
            </a:r>
          </a:p>
          <a:p>
            <a:pPr marL="829544" lvl="1" indent="-414772">
              <a:buFont typeface="Symbol" panose="05050102010706020507" pitchFamily="18" charset="2"/>
              <a:buChar char="-"/>
              <a:defRPr/>
            </a:pPr>
            <a:r>
              <a:rPr lang="en-US" sz="2540" dirty="0"/>
              <a:t>Der </a:t>
            </a:r>
            <a:r>
              <a:rPr lang="en-US" sz="2540" dirty="0" err="1"/>
              <a:t>Spieler</a:t>
            </a:r>
            <a:r>
              <a:rPr lang="en-US" sz="2540" dirty="0"/>
              <a:t> </a:t>
            </a:r>
            <a:r>
              <a:rPr lang="en-US" sz="2540" dirty="0" err="1"/>
              <a:t>mit</a:t>
            </a:r>
            <a:r>
              <a:rPr lang="en-US" sz="2540" dirty="0"/>
              <a:t> </a:t>
            </a:r>
            <a:r>
              <a:rPr lang="en-US" sz="2540" dirty="0" err="1"/>
              <a:t>dem</a:t>
            </a:r>
            <a:r>
              <a:rPr lang="en-US" sz="2540" dirty="0"/>
              <a:t> </a:t>
            </a:r>
            <a:r>
              <a:rPr lang="en-US" sz="2540" dirty="0" err="1"/>
              <a:t>Gewicht</a:t>
            </a:r>
            <a:r>
              <a:rPr lang="en-US" sz="2540" dirty="0"/>
              <a:t> 60 hat </a:t>
            </a:r>
            <a:r>
              <a:rPr lang="en-US" sz="2540" dirty="0" err="1"/>
              <a:t>diktatorische</a:t>
            </a:r>
            <a:r>
              <a:rPr lang="en-US" sz="2540" dirty="0"/>
              <a:t> </a:t>
            </a:r>
            <a:r>
              <a:rPr lang="en-US" sz="2540" dirty="0" err="1"/>
              <a:t>Macht</a:t>
            </a:r>
            <a:endParaRPr lang="en-US" sz="2540" dirty="0"/>
          </a:p>
          <a:p>
            <a:pPr marL="829544" lvl="1" indent="-414772">
              <a:buFont typeface="Arial" panose="020B0604020202020204" pitchFamily="34" charset="0"/>
              <a:buChar char="•"/>
              <a:defRPr/>
            </a:pPr>
            <a:endParaRPr lang="en-US" sz="2540" dirty="0"/>
          </a:p>
          <a:p>
            <a:pPr marL="522613" indent="-414772">
              <a:buFont typeface="Arial" panose="020B0604020202020204" pitchFamily="34" charset="0"/>
              <a:buChar char="•"/>
              <a:defRPr/>
            </a:pPr>
            <a:r>
              <a:rPr lang="en-US" sz="2540" dirty="0"/>
              <a:t>[20; 15, 10, 5]</a:t>
            </a:r>
          </a:p>
          <a:p>
            <a:pPr marL="829544" lvl="1" indent="-414772">
              <a:buFont typeface="Symbol" panose="05050102010706020507" pitchFamily="18" charset="2"/>
              <a:buChar char="-"/>
              <a:defRPr/>
            </a:pPr>
            <a:r>
              <a:rPr lang="en-US" sz="2540" dirty="0" err="1"/>
              <a:t>Kein</a:t>
            </a:r>
            <a:r>
              <a:rPr lang="en-US" sz="2540" dirty="0"/>
              <a:t> </a:t>
            </a:r>
            <a:r>
              <a:rPr lang="en-US" sz="2540" dirty="0" err="1"/>
              <a:t>Spieler</a:t>
            </a:r>
            <a:r>
              <a:rPr lang="en-US" sz="2540" dirty="0"/>
              <a:t> </a:t>
            </a:r>
            <a:r>
              <a:rPr lang="en-US" sz="2540" dirty="0" err="1"/>
              <a:t>ist</a:t>
            </a:r>
            <a:r>
              <a:rPr lang="en-US" sz="2540" dirty="0"/>
              <a:t> </a:t>
            </a:r>
            <a:r>
              <a:rPr lang="en-US" sz="2540" dirty="0" err="1"/>
              <a:t>Diktator</a:t>
            </a:r>
            <a:endParaRPr lang="en-US" sz="2540" dirty="0"/>
          </a:p>
          <a:p>
            <a:endParaRPr lang="en-US" altLang="de-DE" sz="2177" b="1" dirty="0"/>
          </a:p>
        </p:txBody>
      </p:sp>
      <p:sp>
        <p:nvSpPr>
          <p:cNvPr id="4" name="Rechteck 3">
            <a:extLst>
              <a:ext uri="{FF2B5EF4-FFF2-40B4-BE49-F238E27FC236}">
                <a16:creationId xmlns:a16="http://schemas.microsoft.com/office/drawing/2014/main" id="{B7D0122E-472E-35A3-4167-D7A6C6059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1706BD2-B8FA-DBB0-77E5-18E089B3218A}"/>
                  </a:ext>
                </a:extLst>
              </p14:cNvPr>
              <p14:cNvContentPartPr/>
              <p14:nvPr/>
            </p14:nvContentPartPr>
            <p14:xfrm>
              <a:off x="6156196" y="623782"/>
              <a:ext cx="1574640" cy="70920"/>
            </p14:xfrm>
          </p:contentPart>
        </mc:Choice>
        <mc:Fallback>
          <p:pic>
            <p:nvPicPr>
              <p:cNvPr id="2" name="Freihand 1">
                <a:extLst>
                  <a:ext uri="{FF2B5EF4-FFF2-40B4-BE49-F238E27FC236}">
                    <a16:creationId xmlns:a16="http://schemas.microsoft.com/office/drawing/2014/main" id="{F1706BD2-B8FA-DBB0-77E5-18E089B3218A}"/>
                  </a:ext>
                </a:extLst>
              </p:cNvPr>
              <p:cNvPicPr/>
              <p:nvPr/>
            </p:nvPicPr>
            <p:blipFill>
              <a:blip r:embed="rId4"/>
              <a:stretch>
                <a:fillRect/>
              </a:stretch>
            </p:blipFill>
            <p:spPr>
              <a:xfrm>
                <a:off x="6151876" y="619462"/>
                <a:ext cx="1583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A2BBB6C-063D-2627-6752-6C7EA717125A}"/>
                  </a:ext>
                </a:extLst>
              </p14:cNvPr>
              <p14:cNvContentPartPr/>
              <p14:nvPr/>
            </p14:nvContentPartPr>
            <p14:xfrm>
              <a:off x="9668356" y="2019502"/>
              <a:ext cx="1265760" cy="46800"/>
            </p14:xfrm>
          </p:contentPart>
        </mc:Choice>
        <mc:Fallback>
          <p:pic>
            <p:nvPicPr>
              <p:cNvPr id="5" name="Freihand 4">
                <a:extLst>
                  <a:ext uri="{FF2B5EF4-FFF2-40B4-BE49-F238E27FC236}">
                    <a16:creationId xmlns:a16="http://schemas.microsoft.com/office/drawing/2014/main" id="{5A2BBB6C-063D-2627-6752-6C7EA717125A}"/>
                  </a:ext>
                </a:extLst>
              </p:cNvPr>
              <p:cNvPicPr/>
              <p:nvPr/>
            </p:nvPicPr>
            <p:blipFill>
              <a:blip r:embed="rId6"/>
              <a:stretch>
                <a:fillRect/>
              </a:stretch>
            </p:blipFill>
            <p:spPr>
              <a:xfrm>
                <a:off x="9664036" y="2015182"/>
                <a:ext cx="1274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79EE9B3-A4DA-E20B-5EB2-A79C9D38A135}"/>
                  </a:ext>
                </a:extLst>
              </p14:cNvPr>
              <p14:cNvContentPartPr/>
              <p14:nvPr/>
            </p14:nvContentPartPr>
            <p14:xfrm>
              <a:off x="2149036" y="2338822"/>
              <a:ext cx="1835280" cy="163440"/>
            </p14:xfrm>
          </p:contentPart>
        </mc:Choice>
        <mc:Fallback>
          <p:pic>
            <p:nvPicPr>
              <p:cNvPr id="7" name="Freihand 6">
                <a:extLst>
                  <a:ext uri="{FF2B5EF4-FFF2-40B4-BE49-F238E27FC236}">
                    <a16:creationId xmlns:a16="http://schemas.microsoft.com/office/drawing/2014/main" id="{D79EE9B3-A4DA-E20B-5EB2-A79C9D38A135}"/>
                  </a:ext>
                </a:extLst>
              </p:cNvPr>
              <p:cNvPicPr/>
              <p:nvPr/>
            </p:nvPicPr>
            <p:blipFill>
              <a:blip r:embed="rId8"/>
              <a:stretch>
                <a:fillRect/>
              </a:stretch>
            </p:blipFill>
            <p:spPr>
              <a:xfrm>
                <a:off x="2144716" y="2334502"/>
                <a:ext cx="1843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F12C400-F61E-2D94-94A4-D5F16F551B4D}"/>
                  </a:ext>
                </a:extLst>
              </p14:cNvPr>
              <p14:cNvContentPartPr/>
              <p14:nvPr/>
            </p14:nvContentPartPr>
            <p14:xfrm>
              <a:off x="2880196" y="3494062"/>
              <a:ext cx="1387800" cy="118440"/>
            </p14:xfrm>
          </p:contentPart>
        </mc:Choice>
        <mc:Fallback>
          <p:pic>
            <p:nvPicPr>
              <p:cNvPr id="8" name="Freihand 7">
                <a:extLst>
                  <a:ext uri="{FF2B5EF4-FFF2-40B4-BE49-F238E27FC236}">
                    <a16:creationId xmlns:a16="http://schemas.microsoft.com/office/drawing/2014/main" id="{6F12C400-F61E-2D94-94A4-D5F16F551B4D}"/>
                  </a:ext>
                </a:extLst>
              </p:cNvPr>
              <p:cNvPicPr/>
              <p:nvPr/>
            </p:nvPicPr>
            <p:blipFill>
              <a:blip r:embed="rId10"/>
              <a:stretch>
                <a:fillRect/>
              </a:stretch>
            </p:blipFill>
            <p:spPr>
              <a:xfrm>
                <a:off x="2875876" y="3489742"/>
                <a:ext cx="1396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Freihand 18">
                <a:extLst>
                  <a:ext uri="{FF2B5EF4-FFF2-40B4-BE49-F238E27FC236}">
                    <a16:creationId xmlns:a16="http://schemas.microsoft.com/office/drawing/2014/main" id="{2AF45114-EF2F-370F-4970-1116CE3C59C6}"/>
                  </a:ext>
                </a:extLst>
              </p14:cNvPr>
              <p14:cNvContentPartPr/>
              <p14:nvPr/>
            </p14:nvContentPartPr>
            <p14:xfrm>
              <a:off x="2829796" y="3129382"/>
              <a:ext cx="461520" cy="553320"/>
            </p14:xfrm>
          </p:contentPart>
        </mc:Choice>
        <mc:Fallback>
          <p:pic>
            <p:nvPicPr>
              <p:cNvPr id="19" name="Freihand 18">
                <a:extLst>
                  <a:ext uri="{FF2B5EF4-FFF2-40B4-BE49-F238E27FC236}">
                    <a16:creationId xmlns:a16="http://schemas.microsoft.com/office/drawing/2014/main" id="{2AF45114-EF2F-370F-4970-1116CE3C59C6}"/>
                  </a:ext>
                </a:extLst>
              </p:cNvPr>
              <p:cNvPicPr/>
              <p:nvPr/>
            </p:nvPicPr>
            <p:blipFill>
              <a:blip r:embed="rId12"/>
              <a:stretch>
                <a:fillRect/>
              </a:stretch>
            </p:blipFill>
            <p:spPr>
              <a:xfrm>
                <a:off x="2825476" y="3125062"/>
                <a:ext cx="47016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5" name="Freihand 44">
                <a:extLst>
                  <a:ext uri="{FF2B5EF4-FFF2-40B4-BE49-F238E27FC236}">
                    <a16:creationId xmlns:a16="http://schemas.microsoft.com/office/drawing/2014/main" id="{71FE43C9-AE9E-7283-CFF4-B3012E0896C0}"/>
                  </a:ext>
                </a:extLst>
              </p14:cNvPr>
              <p14:cNvContentPartPr/>
              <p14:nvPr/>
            </p14:nvContentPartPr>
            <p14:xfrm>
              <a:off x="7731916" y="3043342"/>
              <a:ext cx="720" cy="7920"/>
            </p14:xfrm>
          </p:contentPart>
        </mc:Choice>
        <mc:Fallback>
          <p:pic>
            <p:nvPicPr>
              <p:cNvPr id="45" name="Freihand 44">
                <a:extLst>
                  <a:ext uri="{FF2B5EF4-FFF2-40B4-BE49-F238E27FC236}">
                    <a16:creationId xmlns:a16="http://schemas.microsoft.com/office/drawing/2014/main" id="{71FE43C9-AE9E-7283-CFF4-B3012E0896C0}"/>
                  </a:ext>
                </a:extLst>
              </p:cNvPr>
              <p:cNvPicPr/>
              <p:nvPr/>
            </p:nvPicPr>
            <p:blipFill>
              <a:blip r:embed="rId14"/>
              <a:stretch>
                <a:fillRect/>
              </a:stretch>
            </p:blipFill>
            <p:spPr>
              <a:xfrm>
                <a:off x="7727596" y="3039022"/>
                <a:ext cx="9360" cy="16560"/>
              </a:xfrm>
              <a:prstGeom prst="rect">
                <a:avLst/>
              </a:prstGeom>
            </p:spPr>
          </p:pic>
        </mc:Fallback>
      </mc:AlternateContent>
      <p:grpSp>
        <p:nvGrpSpPr>
          <p:cNvPr id="50" name="Gruppieren 49">
            <a:extLst>
              <a:ext uri="{FF2B5EF4-FFF2-40B4-BE49-F238E27FC236}">
                <a16:creationId xmlns:a16="http://schemas.microsoft.com/office/drawing/2014/main" id="{0B6C25F6-EF24-CE79-3192-06D67F5E9952}"/>
              </a:ext>
            </a:extLst>
          </p:cNvPr>
          <p:cNvGrpSpPr/>
          <p:nvPr/>
        </p:nvGrpSpPr>
        <p:grpSpPr>
          <a:xfrm>
            <a:off x="2287636" y="2802142"/>
            <a:ext cx="5234760" cy="1145880"/>
            <a:chOff x="2287636" y="2802142"/>
            <a:chExt cx="5234760" cy="1145880"/>
          </a:xfrm>
        </p:grpSpPr>
        <mc:AlternateContent xmlns:mc="http://schemas.openxmlformats.org/markup-compatibility/2006">
          <mc:Choice xmlns:p14="http://schemas.microsoft.com/office/powerpoint/2010/main" Requires="p14">
            <p:contentPart p14:bwMode="auto" r:id="rId15">
              <p14:nvContentPartPr>
                <p14:cNvPr id="21" name="Freihand 20">
                  <a:extLst>
                    <a:ext uri="{FF2B5EF4-FFF2-40B4-BE49-F238E27FC236}">
                      <a16:creationId xmlns:a16="http://schemas.microsoft.com/office/drawing/2014/main" id="{D1FE8918-590A-A07F-D2EB-FE621D0AE303}"/>
                    </a:ext>
                  </a:extLst>
                </p14:cNvPr>
                <p14:cNvContentPartPr/>
                <p14:nvPr/>
              </p14:nvContentPartPr>
              <p14:xfrm>
                <a:off x="5032636" y="3069622"/>
                <a:ext cx="19440" cy="175320"/>
              </p14:xfrm>
            </p:contentPart>
          </mc:Choice>
          <mc:Fallback>
            <p:pic>
              <p:nvPicPr>
                <p:cNvPr id="21" name="Freihand 20">
                  <a:extLst>
                    <a:ext uri="{FF2B5EF4-FFF2-40B4-BE49-F238E27FC236}">
                      <a16:creationId xmlns:a16="http://schemas.microsoft.com/office/drawing/2014/main" id="{D1FE8918-590A-A07F-D2EB-FE621D0AE303}"/>
                    </a:ext>
                  </a:extLst>
                </p:cNvPr>
                <p:cNvPicPr/>
                <p:nvPr/>
              </p:nvPicPr>
              <p:blipFill>
                <a:blip r:embed="rId16"/>
                <a:stretch>
                  <a:fillRect/>
                </a:stretch>
              </p:blipFill>
              <p:spPr>
                <a:xfrm>
                  <a:off x="5028316" y="3065302"/>
                  <a:ext cx="28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Freihand 21">
                  <a:extLst>
                    <a:ext uri="{FF2B5EF4-FFF2-40B4-BE49-F238E27FC236}">
                      <a16:creationId xmlns:a16="http://schemas.microsoft.com/office/drawing/2014/main" id="{ED229901-CA2F-23CA-017A-ACEBBFC78657}"/>
                    </a:ext>
                  </a:extLst>
                </p14:cNvPr>
                <p14:cNvContentPartPr/>
                <p14:nvPr/>
              </p14:nvContentPartPr>
              <p14:xfrm>
                <a:off x="4912396" y="3015262"/>
                <a:ext cx="203760" cy="99000"/>
              </p14:xfrm>
            </p:contentPart>
          </mc:Choice>
          <mc:Fallback>
            <p:pic>
              <p:nvPicPr>
                <p:cNvPr id="22" name="Freihand 21">
                  <a:extLst>
                    <a:ext uri="{FF2B5EF4-FFF2-40B4-BE49-F238E27FC236}">
                      <a16:creationId xmlns:a16="http://schemas.microsoft.com/office/drawing/2014/main" id="{ED229901-CA2F-23CA-017A-ACEBBFC78657}"/>
                    </a:ext>
                  </a:extLst>
                </p:cNvPr>
                <p:cNvPicPr/>
                <p:nvPr/>
              </p:nvPicPr>
              <p:blipFill>
                <a:blip r:embed="rId18"/>
                <a:stretch>
                  <a:fillRect/>
                </a:stretch>
              </p:blipFill>
              <p:spPr>
                <a:xfrm>
                  <a:off x="4908076" y="3010942"/>
                  <a:ext cx="212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468476A1-3D6C-C6F7-1518-E9C7857A1C6A}"/>
                    </a:ext>
                  </a:extLst>
                </p14:cNvPr>
                <p14:cNvContentPartPr/>
                <p14:nvPr/>
              </p14:nvContentPartPr>
              <p14:xfrm>
                <a:off x="5165836" y="3038662"/>
                <a:ext cx="124560" cy="170640"/>
              </p14:xfrm>
            </p:contentPart>
          </mc:Choice>
          <mc:Fallback>
            <p:pic>
              <p:nvPicPr>
                <p:cNvPr id="23" name="Freihand 22">
                  <a:extLst>
                    <a:ext uri="{FF2B5EF4-FFF2-40B4-BE49-F238E27FC236}">
                      <a16:creationId xmlns:a16="http://schemas.microsoft.com/office/drawing/2014/main" id="{468476A1-3D6C-C6F7-1518-E9C7857A1C6A}"/>
                    </a:ext>
                  </a:extLst>
                </p:cNvPr>
                <p:cNvPicPr/>
                <p:nvPr/>
              </p:nvPicPr>
              <p:blipFill>
                <a:blip r:embed="rId20"/>
                <a:stretch>
                  <a:fillRect/>
                </a:stretch>
              </p:blipFill>
              <p:spPr>
                <a:xfrm>
                  <a:off x="5161516" y="3034342"/>
                  <a:ext cx="133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7BAAD375-7BD6-C961-5239-B75FB2FCE4C2}"/>
                    </a:ext>
                  </a:extLst>
                </p14:cNvPr>
                <p14:cNvContentPartPr/>
                <p14:nvPr/>
              </p14:nvContentPartPr>
              <p14:xfrm>
                <a:off x="5409916" y="3049462"/>
                <a:ext cx="182520" cy="106560"/>
              </p14:xfrm>
            </p:contentPart>
          </mc:Choice>
          <mc:Fallback>
            <p:pic>
              <p:nvPicPr>
                <p:cNvPr id="24" name="Freihand 23">
                  <a:extLst>
                    <a:ext uri="{FF2B5EF4-FFF2-40B4-BE49-F238E27FC236}">
                      <a16:creationId xmlns:a16="http://schemas.microsoft.com/office/drawing/2014/main" id="{7BAAD375-7BD6-C961-5239-B75FB2FCE4C2}"/>
                    </a:ext>
                  </a:extLst>
                </p:cNvPr>
                <p:cNvPicPr/>
                <p:nvPr/>
              </p:nvPicPr>
              <p:blipFill>
                <a:blip r:embed="rId22"/>
                <a:stretch>
                  <a:fillRect/>
                </a:stretch>
              </p:blipFill>
              <p:spPr>
                <a:xfrm>
                  <a:off x="5405596" y="3045142"/>
                  <a:ext cx="191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2231E142-D832-A11D-4EEA-BF8DAC721EBF}"/>
                    </a:ext>
                  </a:extLst>
                </p14:cNvPr>
                <p14:cNvContentPartPr/>
                <p14:nvPr/>
              </p14:nvContentPartPr>
              <p14:xfrm>
                <a:off x="5673076" y="2994022"/>
                <a:ext cx="105840" cy="117720"/>
              </p14:xfrm>
            </p:contentPart>
          </mc:Choice>
          <mc:Fallback>
            <p:pic>
              <p:nvPicPr>
                <p:cNvPr id="25" name="Freihand 24">
                  <a:extLst>
                    <a:ext uri="{FF2B5EF4-FFF2-40B4-BE49-F238E27FC236}">
                      <a16:creationId xmlns:a16="http://schemas.microsoft.com/office/drawing/2014/main" id="{2231E142-D832-A11D-4EEA-BF8DAC721EBF}"/>
                    </a:ext>
                  </a:extLst>
                </p:cNvPr>
                <p:cNvPicPr/>
                <p:nvPr/>
              </p:nvPicPr>
              <p:blipFill>
                <a:blip r:embed="rId24"/>
                <a:stretch>
                  <a:fillRect/>
                </a:stretch>
              </p:blipFill>
              <p:spPr>
                <a:xfrm>
                  <a:off x="5668756" y="2989702"/>
                  <a:ext cx="114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Freihand 25">
                  <a:extLst>
                    <a:ext uri="{FF2B5EF4-FFF2-40B4-BE49-F238E27FC236}">
                      <a16:creationId xmlns:a16="http://schemas.microsoft.com/office/drawing/2014/main" id="{2403FAB4-5052-C968-8170-2067BB6DE52C}"/>
                    </a:ext>
                  </a:extLst>
                </p14:cNvPr>
                <p14:cNvContentPartPr/>
                <p14:nvPr/>
              </p14:nvContentPartPr>
              <p14:xfrm>
                <a:off x="5853796" y="3009142"/>
                <a:ext cx="127800" cy="111600"/>
              </p14:xfrm>
            </p:contentPart>
          </mc:Choice>
          <mc:Fallback>
            <p:pic>
              <p:nvPicPr>
                <p:cNvPr id="26" name="Freihand 25">
                  <a:extLst>
                    <a:ext uri="{FF2B5EF4-FFF2-40B4-BE49-F238E27FC236}">
                      <a16:creationId xmlns:a16="http://schemas.microsoft.com/office/drawing/2014/main" id="{2403FAB4-5052-C968-8170-2067BB6DE52C}"/>
                    </a:ext>
                  </a:extLst>
                </p:cNvPr>
                <p:cNvPicPr/>
                <p:nvPr/>
              </p:nvPicPr>
              <p:blipFill>
                <a:blip r:embed="rId26"/>
                <a:stretch>
                  <a:fillRect/>
                </a:stretch>
              </p:blipFill>
              <p:spPr>
                <a:xfrm>
                  <a:off x="5849476" y="3004822"/>
                  <a:ext cx="136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Freihand 8">
                  <a:extLst>
                    <a:ext uri="{FF2B5EF4-FFF2-40B4-BE49-F238E27FC236}">
                      <a16:creationId xmlns:a16="http://schemas.microsoft.com/office/drawing/2014/main" id="{DD73CC06-F7E2-C0D6-2E85-19219232D976}"/>
                    </a:ext>
                  </a:extLst>
                </p14:cNvPr>
                <p14:cNvContentPartPr/>
                <p14:nvPr/>
              </p14:nvContentPartPr>
              <p14:xfrm>
                <a:off x="2887756" y="3063862"/>
                <a:ext cx="666360" cy="173880"/>
              </p14:xfrm>
            </p:contentPart>
          </mc:Choice>
          <mc:Fallback>
            <p:pic>
              <p:nvPicPr>
                <p:cNvPr id="9" name="Freihand 8">
                  <a:extLst>
                    <a:ext uri="{FF2B5EF4-FFF2-40B4-BE49-F238E27FC236}">
                      <a16:creationId xmlns:a16="http://schemas.microsoft.com/office/drawing/2014/main" id="{DD73CC06-F7E2-C0D6-2E85-19219232D976}"/>
                    </a:ext>
                  </a:extLst>
                </p:cNvPr>
                <p:cNvPicPr/>
                <p:nvPr/>
              </p:nvPicPr>
              <p:blipFill>
                <a:blip r:embed="rId28"/>
                <a:stretch>
                  <a:fillRect/>
                </a:stretch>
              </p:blipFill>
              <p:spPr>
                <a:xfrm>
                  <a:off x="2883436" y="3059542"/>
                  <a:ext cx="675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 name="Freihand 9">
                  <a:extLst>
                    <a:ext uri="{FF2B5EF4-FFF2-40B4-BE49-F238E27FC236}">
                      <a16:creationId xmlns:a16="http://schemas.microsoft.com/office/drawing/2014/main" id="{7F64C8E5-3D1D-DF47-A174-63EC927C5BCC}"/>
                    </a:ext>
                  </a:extLst>
                </p14:cNvPr>
                <p14:cNvContentPartPr/>
                <p14:nvPr/>
              </p14:nvContentPartPr>
              <p14:xfrm>
                <a:off x="3548716" y="3105262"/>
                <a:ext cx="367200" cy="66240"/>
              </p14:xfrm>
            </p:contentPart>
          </mc:Choice>
          <mc:Fallback>
            <p:pic>
              <p:nvPicPr>
                <p:cNvPr id="10" name="Freihand 9">
                  <a:extLst>
                    <a:ext uri="{FF2B5EF4-FFF2-40B4-BE49-F238E27FC236}">
                      <a16:creationId xmlns:a16="http://schemas.microsoft.com/office/drawing/2014/main" id="{7F64C8E5-3D1D-DF47-A174-63EC927C5BCC}"/>
                    </a:ext>
                  </a:extLst>
                </p:cNvPr>
                <p:cNvPicPr/>
                <p:nvPr/>
              </p:nvPicPr>
              <p:blipFill>
                <a:blip r:embed="rId30"/>
                <a:stretch>
                  <a:fillRect/>
                </a:stretch>
              </p:blipFill>
              <p:spPr>
                <a:xfrm>
                  <a:off x="3544396" y="3100942"/>
                  <a:ext cx="375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 name="Freihand 10">
                  <a:extLst>
                    <a:ext uri="{FF2B5EF4-FFF2-40B4-BE49-F238E27FC236}">
                      <a16:creationId xmlns:a16="http://schemas.microsoft.com/office/drawing/2014/main" id="{2E550276-C605-EA4B-A09C-334AADED5F02}"/>
                    </a:ext>
                  </a:extLst>
                </p14:cNvPr>
                <p14:cNvContentPartPr/>
                <p14:nvPr/>
              </p14:nvContentPartPr>
              <p14:xfrm>
                <a:off x="3435316" y="2811142"/>
                <a:ext cx="172800" cy="29520"/>
              </p14:xfrm>
            </p:contentPart>
          </mc:Choice>
          <mc:Fallback>
            <p:pic>
              <p:nvPicPr>
                <p:cNvPr id="11" name="Freihand 10">
                  <a:extLst>
                    <a:ext uri="{FF2B5EF4-FFF2-40B4-BE49-F238E27FC236}">
                      <a16:creationId xmlns:a16="http://schemas.microsoft.com/office/drawing/2014/main" id="{2E550276-C605-EA4B-A09C-334AADED5F02}"/>
                    </a:ext>
                  </a:extLst>
                </p:cNvPr>
                <p:cNvPicPr/>
                <p:nvPr/>
              </p:nvPicPr>
              <p:blipFill>
                <a:blip r:embed="rId32"/>
                <a:stretch>
                  <a:fillRect/>
                </a:stretch>
              </p:blipFill>
              <p:spPr>
                <a:xfrm>
                  <a:off x="3430996" y="2806822"/>
                  <a:ext cx="181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2" name="Freihand 11">
                  <a:extLst>
                    <a:ext uri="{FF2B5EF4-FFF2-40B4-BE49-F238E27FC236}">
                      <a16:creationId xmlns:a16="http://schemas.microsoft.com/office/drawing/2014/main" id="{F889FCDD-D64F-FE76-6B24-AF08F30B483E}"/>
                    </a:ext>
                  </a:extLst>
                </p14:cNvPr>
                <p14:cNvContentPartPr/>
                <p14:nvPr/>
              </p14:nvContentPartPr>
              <p14:xfrm>
                <a:off x="3454396" y="2848942"/>
                <a:ext cx="199080" cy="156960"/>
              </p14:xfrm>
            </p:contentPart>
          </mc:Choice>
          <mc:Fallback>
            <p:pic>
              <p:nvPicPr>
                <p:cNvPr id="12" name="Freihand 11">
                  <a:extLst>
                    <a:ext uri="{FF2B5EF4-FFF2-40B4-BE49-F238E27FC236}">
                      <a16:creationId xmlns:a16="http://schemas.microsoft.com/office/drawing/2014/main" id="{F889FCDD-D64F-FE76-6B24-AF08F30B483E}"/>
                    </a:ext>
                  </a:extLst>
                </p:cNvPr>
                <p:cNvPicPr/>
                <p:nvPr/>
              </p:nvPicPr>
              <p:blipFill>
                <a:blip r:embed="rId34"/>
                <a:stretch>
                  <a:fillRect/>
                </a:stretch>
              </p:blipFill>
              <p:spPr>
                <a:xfrm>
                  <a:off x="3450076" y="2844622"/>
                  <a:ext cx="207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 name="Freihand 12">
                  <a:extLst>
                    <a:ext uri="{FF2B5EF4-FFF2-40B4-BE49-F238E27FC236}">
                      <a16:creationId xmlns:a16="http://schemas.microsoft.com/office/drawing/2014/main" id="{18A02EBF-55E1-AE10-B043-F58770ADB44B}"/>
                    </a:ext>
                  </a:extLst>
                </p14:cNvPr>
                <p14:cNvContentPartPr/>
                <p14:nvPr/>
              </p14:nvContentPartPr>
              <p14:xfrm>
                <a:off x="3743836" y="2877742"/>
                <a:ext cx="137520" cy="46440"/>
              </p14:xfrm>
            </p:contentPart>
          </mc:Choice>
          <mc:Fallback>
            <p:pic>
              <p:nvPicPr>
                <p:cNvPr id="13" name="Freihand 12">
                  <a:extLst>
                    <a:ext uri="{FF2B5EF4-FFF2-40B4-BE49-F238E27FC236}">
                      <a16:creationId xmlns:a16="http://schemas.microsoft.com/office/drawing/2014/main" id="{18A02EBF-55E1-AE10-B043-F58770ADB44B}"/>
                    </a:ext>
                  </a:extLst>
                </p:cNvPr>
                <p:cNvPicPr/>
                <p:nvPr/>
              </p:nvPicPr>
              <p:blipFill>
                <a:blip r:embed="rId36"/>
                <a:stretch>
                  <a:fillRect/>
                </a:stretch>
              </p:blipFill>
              <p:spPr>
                <a:xfrm>
                  <a:off x="3739516" y="2873422"/>
                  <a:ext cx="146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4" name="Freihand 13">
                  <a:extLst>
                    <a:ext uri="{FF2B5EF4-FFF2-40B4-BE49-F238E27FC236}">
                      <a16:creationId xmlns:a16="http://schemas.microsoft.com/office/drawing/2014/main" id="{A5514E3B-4339-8084-7C30-BFF0F9E71956}"/>
                    </a:ext>
                  </a:extLst>
                </p14:cNvPr>
                <p14:cNvContentPartPr/>
                <p14:nvPr/>
              </p14:nvContentPartPr>
              <p14:xfrm>
                <a:off x="3756796" y="2949742"/>
                <a:ext cx="144720" cy="32400"/>
              </p14:xfrm>
            </p:contentPart>
          </mc:Choice>
          <mc:Fallback>
            <p:pic>
              <p:nvPicPr>
                <p:cNvPr id="14" name="Freihand 13">
                  <a:extLst>
                    <a:ext uri="{FF2B5EF4-FFF2-40B4-BE49-F238E27FC236}">
                      <a16:creationId xmlns:a16="http://schemas.microsoft.com/office/drawing/2014/main" id="{A5514E3B-4339-8084-7C30-BFF0F9E71956}"/>
                    </a:ext>
                  </a:extLst>
                </p:cNvPr>
                <p:cNvPicPr/>
                <p:nvPr/>
              </p:nvPicPr>
              <p:blipFill>
                <a:blip r:embed="rId38"/>
                <a:stretch>
                  <a:fillRect/>
                </a:stretch>
              </p:blipFill>
              <p:spPr>
                <a:xfrm>
                  <a:off x="3752476" y="2945422"/>
                  <a:ext cx="153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 name="Freihand 14">
                  <a:extLst>
                    <a:ext uri="{FF2B5EF4-FFF2-40B4-BE49-F238E27FC236}">
                      <a16:creationId xmlns:a16="http://schemas.microsoft.com/office/drawing/2014/main" id="{1700B15F-1A69-0F0A-7D5F-068C0AB68BB1}"/>
                    </a:ext>
                  </a:extLst>
                </p14:cNvPr>
                <p14:cNvContentPartPr/>
                <p14:nvPr/>
              </p14:nvContentPartPr>
              <p14:xfrm>
                <a:off x="3956236" y="2817262"/>
                <a:ext cx="306360" cy="135720"/>
              </p14:xfrm>
            </p:contentPart>
          </mc:Choice>
          <mc:Fallback>
            <p:pic>
              <p:nvPicPr>
                <p:cNvPr id="15" name="Freihand 14">
                  <a:extLst>
                    <a:ext uri="{FF2B5EF4-FFF2-40B4-BE49-F238E27FC236}">
                      <a16:creationId xmlns:a16="http://schemas.microsoft.com/office/drawing/2014/main" id="{1700B15F-1A69-0F0A-7D5F-068C0AB68BB1}"/>
                    </a:ext>
                  </a:extLst>
                </p:cNvPr>
                <p:cNvPicPr/>
                <p:nvPr/>
              </p:nvPicPr>
              <p:blipFill>
                <a:blip r:embed="rId40"/>
                <a:stretch>
                  <a:fillRect/>
                </a:stretch>
              </p:blipFill>
              <p:spPr>
                <a:xfrm>
                  <a:off x="3951916" y="2812942"/>
                  <a:ext cx="315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 name="Freihand 15">
                  <a:extLst>
                    <a:ext uri="{FF2B5EF4-FFF2-40B4-BE49-F238E27FC236}">
                      <a16:creationId xmlns:a16="http://schemas.microsoft.com/office/drawing/2014/main" id="{038BB62E-9A12-396C-7E35-E17B901258F5}"/>
                    </a:ext>
                  </a:extLst>
                </p14:cNvPr>
                <p14:cNvContentPartPr/>
                <p14:nvPr/>
              </p14:nvContentPartPr>
              <p14:xfrm>
                <a:off x="4313356" y="2802142"/>
                <a:ext cx="150840" cy="100800"/>
              </p14:xfrm>
            </p:contentPart>
          </mc:Choice>
          <mc:Fallback>
            <p:pic>
              <p:nvPicPr>
                <p:cNvPr id="16" name="Freihand 15">
                  <a:extLst>
                    <a:ext uri="{FF2B5EF4-FFF2-40B4-BE49-F238E27FC236}">
                      <a16:creationId xmlns:a16="http://schemas.microsoft.com/office/drawing/2014/main" id="{038BB62E-9A12-396C-7E35-E17B901258F5}"/>
                    </a:ext>
                  </a:extLst>
                </p:cNvPr>
                <p:cNvPicPr/>
                <p:nvPr/>
              </p:nvPicPr>
              <p:blipFill>
                <a:blip r:embed="rId42"/>
                <a:stretch>
                  <a:fillRect/>
                </a:stretch>
              </p:blipFill>
              <p:spPr>
                <a:xfrm>
                  <a:off x="4309036" y="2797822"/>
                  <a:ext cx="159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Freihand 16">
                  <a:extLst>
                    <a:ext uri="{FF2B5EF4-FFF2-40B4-BE49-F238E27FC236}">
                      <a16:creationId xmlns:a16="http://schemas.microsoft.com/office/drawing/2014/main" id="{C0E3F0CE-0A35-2301-DAF4-CE61DDAFED9F}"/>
                    </a:ext>
                  </a:extLst>
                </p14:cNvPr>
                <p14:cNvContentPartPr/>
                <p14:nvPr/>
              </p14:nvContentPartPr>
              <p14:xfrm>
                <a:off x="2347396" y="3188422"/>
                <a:ext cx="435960" cy="465480"/>
              </p14:xfrm>
            </p:contentPart>
          </mc:Choice>
          <mc:Fallback>
            <p:pic>
              <p:nvPicPr>
                <p:cNvPr id="17" name="Freihand 16">
                  <a:extLst>
                    <a:ext uri="{FF2B5EF4-FFF2-40B4-BE49-F238E27FC236}">
                      <a16:creationId xmlns:a16="http://schemas.microsoft.com/office/drawing/2014/main" id="{C0E3F0CE-0A35-2301-DAF4-CE61DDAFED9F}"/>
                    </a:ext>
                  </a:extLst>
                </p:cNvPr>
                <p:cNvPicPr/>
                <p:nvPr/>
              </p:nvPicPr>
              <p:blipFill>
                <a:blip r:embed="rId44"/>
                <a:stretch>
                  <a:fillRect/>
                </a:stretch>
              </p:blipFill>
              <p:spPr>
                <a:xfrm>
                  <a:off x="2343076" y="3184102"/>
                  <a:ext cx="44460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41077A80-8595-CE33-48F6-3BCC5041E9E8}"/>
                    </a:ext>
                  </a:extLst>
                </p14:cNvPr>
                <p14:cNvContentPartPr/>
                <p14:nvPr/>
              </p14:nvContentPartPr>
              <p14:xfrm>
                <a:off x="3006556" y="3014182"/>
                <a:ext cx="38520" cy="214560"/>
              </p14:xfrm>
            </p:contentPart>
          </mc:Choice>
          <mc:Fallback>
            <p:pic>
              <p:nvPicPr>
                <p:cNvPr id="28" name="Freihand 27">
                  <a:extLst>
                    <a:ext uri="{FF2B5EF4-FFF2-40B4-BE49-F238E27FC236}">
                      <a16:creationId xmlns:a16="http://schemas.microsoft.com/office/drawing/2014/main" id="{41077A80-8595-CE33-48F6-3BCC5041E9E8}"/>
                    </a:ext>
                  </a:extLst>
                </p:cNvPr>
                <p:cNvPicPr/>
                <p:nvPr/>
              </p:nvPicPr>
              <p:blipFill>
                <a:blip r:embed="rId46"/>
                <a:stretch>
                  <a:fillRect/>
                </a:stretch>
              </p:blipFill>
              <p:spPr>
                <a:xfrm>
                  <a:off x="3002236" y="3009862"/>
                  <a:ext cx="47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8922F556-1A0D-5A14-ACD9-9713CF7BA5A8}"/>
                    </a:ext>
                  </a:extLst>
                </p14:cNvPr>
                <p14:cNvContentPartPr/>
                <p14:nvPr/>
              </p14:nvContentPartPr>
              <p14:xfrm>
                <a:off x="2962996" y="2987182"/>
                <a:ext cx="175320" cy="96120"/>
              </p14:xfrm>
            </p:contentPart>
          </mc:Choice>
          <mc:Fallback>
            <p:pic>
              <p:nvPicPr>
                <p:cNvPr id="29" name="Freihand 28">
                  <a:extLst>
                    <a:ext uri="{FF2B5EF4-FFF2-40B4-BE49-F238E27FC236}">
                      <a16:creationId xmlns:a16="http://schemas.microsoft.com/office/drawing/2014/main" id="{8922F556-1A0D-5A14-ACD9-9713CF7BA5A8}"/>
                    </a:ext>
                  </a:extLst>
                </p:cNvPr>
                <p:cNvPicPr/>
                <p:nvPr/>
              </p:nvPicPr>
              <p:blipFill>
                <a:blip r:embed="rId48"/>
                <a:stretch>
                  <a:fillRect/>
                </a:stretch>
              </p:blipFill>
              <p:spPr>
                <a:xfrm>
                  <a:off x="2958676" y="2982862"/>
                  <a:ext cx="183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D0192C2E-A761-3295-BEF7-2120A5A706C3}"/>
                    </a:ext>
                  </a:extLst>
                </p14:cNvPr>
                <p14:cNvContentPartPr/>
                <p14:nvPr/>
              </p14:nvContentPartPr>
              <p14:xfrm>
                <a:off x="3089356" y="3001582"/>
                <a:ext cx="178200" cy="181440"/>
              </p14:xfrm>
            </p:contentPart>
          </mc:Choice>
          <mc:Fallback>
            <p:pic>
              <p:nvPicPr>
                <p:cNvPr id="30" name="Freihand 29">
                  <a:extLst>
                    <a:ext uri="{FF2B5EF4-FFF2-40B4-BE49-F238E27FC236}">
                      <a16:creationId xmlns:a16="http://schemas.microsoft.com/office/drawing/2014/main" id="{D0192C2E-A761-3295-BEF7-2120A5A706C3}"/>
                    </a:ext>
                  </a:extLst>
                </p:cNvPr>
                <p:cNvPicPr/>
                <p:nvPr/>
              </p:nvPicPr>
              <p:blipFill>
                <a:blip r:embed="rId50"/>
                <a:stretch>
                  <a:fillRect/>
                </a:stretch>
              </p:blipFill>
              <p:spPr>
                <a:xfrm>
                  <a:off x="3085036" y="2997262"/>
                  <a:ext cx="186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6769C25B-271F-3212-63E8-112B67DA70AC}"/>
                    </a:ext>
                  </a:extLst>
                </p14:cNvPr>
                <p14:cNvContentPartPr/>
                <p14:nvPr/>
              </p14:nvContentPartPr>
              <p14:xfrm>
                <a:off x="3465556" y="3063862"/>
                <a:ext cx="31680" cy="197280"/>
              </p14:xfrm>
            </p:contentPart>
          </mc:Choice>
          <mc:Fallback>
            <p:pic>
              <p:nvPicPr>
                <p:cNvPr id="31" name="Freihand 30">
                  <a:extLst>
                    <a:ext uri="{FF2B5EF4-FFF2-40B4-BE49-F238E27FC236}">
                      <a16:creationId xmlns:a16="http://schemas.microsoft.com/office/drawing/2014/main" id="{6769C25B-271F-3212-63E8-112B67DA70AC}"/>
                    </a:ext>
                  </a:extLst>
                </p:cNvPr>
                <p:cNvPicPr/>
                <p:nvPr/>
              </p:nvPicPr>
              <p:blipFill>
                <a:blip r:embed="rId52"/>
                <a:stretch>
                  <a:fillRect/>
                </a:stretch>
              </p:blipFill>
              <p:spPr>
                <a:xfrm>
                  <a:off x="3461236" y="3059542"/>
                  <a:ext cx="40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D31B03D-3902-4B71-B420-2D881496B752}"/>
                    </a:ext>
                  </a:extLst>
                </p14:cNvPr>
                <p14:cNvContentPartPr/>
                <p14:nvPr/>
              </p14:nvContentPartPr>
              <p14:xfrm>
                <a:off x="3425596" y="3046222"/>
                <a:ext cx="178560" cy="130680"/>
              </p14:xfrm>
            </p:contentPart>
          </mc:Choice>
          <mc:Fallback>
            <p:pic>
              <p:nvPicPr>
                <p:cNvPr id="32" name="Freihand 31">
                  <a:extLst>
                    <a:ext uri="{FF2B5EF4-FFF2-40B4-BE49-F238E27FC236}">
                      <a16:creationId xmlns:a16="http://schemas.microsoft.com/office/drawing/2014/main" id="{1D31B03D-3902-4B71-B420-2D881496B752}"/>
                    </a:ext>
                  </a:extLst>
                </p:cNvPr>
                <p:cNvPicPr/>
                <p:nvPr/>
              </p:nvPicPr>
              <p:blipFill>
                <a:blip r:embed="rId54"/>
                <a:stretch>
                  <a:fillRect/>
                </a:stretch>
              </p:blipFill>
              <p:spPr>
                <a:xfrm>
                  <a:off x="3421276" y="3041902"/>
                  <a:ext cx="187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1C1A9874-11EE-7008-712A-18C326DA4F65}"/>
                    </a:ext>
                  </a:extLst>
                </p14:cNvPr>
                <p14:cNvContentPartPr/>
                <p14:nvPr/>
              </p14:nvContentPartPr>
              <p14:xfrm>
                <a:off x="3620716" y="3048382"/>
                <a:ext cx="144360" cy="178560"/>
              </p14:xfrm>
            </p:contentPart>
          </mc:Choice>
          <mc:Fallback>
            <p:pic>
              <p:nvPicPr>
                <p:cNvPr id="33" name="Freihand 32">
                  <a:extLst>
                    <a:ext uri="{FF2B5EF4-FFF2-40B4-BE49-F238E27FC236}">
                      <a16:creationId xmlns:a16="http://schemas.microsoft.com/office/drawing/2014/main" id="{1C1A9874-11EE-7008-712A-18C326DA4F65}"/>
                    </a:ext>
                  </a:extLst>
                </p:cNvPr>
                <p:cNvPicPr/>
                <p:nvPr/>
              </p:nvPicPr>
              <p:blipFill>
                <a:blip r:embed="rId56"/>
                <a:stretch>
                  <a:fillRect/>
                </a:stretch>
              </p:blipFill>
              <p:spPr>
                <a:xfrm>
                  <a:off x="3616396" y="3044062"/>
                  <a:ext cx="153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3EB5FE6C-EAA9-4030-F94E-51FDFEE7D1B5}"/>
                    </a:ext>
                  </a:extLst>
                </p14:cNvPr>
                <p14:cNvContentPartPr/>
                <p14:nvPr/>
              </p14:nvContentPartPr>
              <p14:xfrm>
                <a:off x="3965596" y="3072142"/>
                <a:ext cx="18000" cy="172080"/>
              </p14:xfrm>
            </p:contentPart>
          </mc:Choice>
          <mc:Fallback>
            <p:pic>
              <p:nvPicPr>
                <p:cNvPr id="34" name="Freihand 33">
                  <a:extLst>
                    <a:ext uri="{FF2B5EF4-FFF2-40B4-BE49-F238E27FC236}">
                      <a16:creationId xmlns:a16="http://schemas.microsoft.com/office/drawing/2014/main" id="{3EB5FE6C-EAA9-4030-F94E-51FDFEE7D1B5}"/>
                    </a:ext>
                  </a:extLst>
                </p:cNvPr>
                <p:cNvPicPr/>
                <p:nvPr/>
              </p:nvPicPr>
              <p:blipFill>
                <a:blip r:embed="rId58"/>
                <a:stretch>
                  <a:fillRect/>
                </a:stretch>
              </p:blipFill>
              <p:spPr>
                <a:xfrm>
                  <a:off x="3961276" y="3067822"/>
                  <a:ext cx="26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8C6089B8-0019-D7D2-1E94-B2D8A2AA8C77}"/>
                    </a:ext>
                  </a:extLst>
                </p14:cNvPr>
                <p14:cNvContentPartPr/>
                <p14:nvPr/>
              </p14:nvContentPartPr>
              <p14:xfrm>
                <a:off x="3898996" y="3033622"/>
                <a:ext cx="172800" cy="109800"/>
              </p14:xfrm>
            </p:contentPart>
          </mc:Choice>
          <mc:Fallback>
            <p:pic>
              <p:nvPicPr>
                <p:cNvPr id="35" name="Freihand 34">
                  <a:extLst>
                    <a:ext uri="{FF2B5EF4-FFF2-40B4-BE49-F238E27FC236}">
                      <a16:creationId xmlns:a16="http://schemas.microsoft.com/office/drawing/2014/main" id="{8C6089B8-0019-D7D2-1E94-B2D8A2AA8C77}"/>
                    </a:ext>
                  </a:extLst>
                </p:cNvPr>
                <p:cNvPicPr/>
                <p:nvPr/>
              </p:nvPicPr>
              <p:blipFill>
                <a:blip r:embed="rId60"/>
                <a:stretch>
                  <a:fillRect/>
                </a:stretch>
              </p:blipFill>
              <p:spPr>
                <a:xfrm>
                  <a:off x="3894676" y="3029302"/>
                  <a:ext cx="181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85A9719B-20F6-3484-B9FA-DFA648E3237D}"/>
                    </a:ext>
                  </a:extLst>
                </p14:cNvPr>
                <p14:cNvContentPartPr/>
                <p14:nvPr/>
              </p14:nvContentPartPr>
              <p14:xfrm>
                <a:off x="4050196" y="3046222"/>
                <a:ext cx="128880" cy="191520"/>
              </p14:xfrm>
            </p:contentPart>
          </mc:Choice>
          <mc:Fallback>
            <p:pic>
              <p:nvPicPr>
                <p:cNvPr id="36" name="Freihand 35">
                  <a:extLst>
                    <a:ext uri="{FF2B5EF4-FFF2-40B4-BE49-F238E27FC236}">
                      <a16:creationId xmlns:a16="http://schemas.microsoft.com/office/drawing/2014/main" id="{85A9719B-20F6-3484-B9FA-DFA648E3237D}"/>
                    </a:ext>
                  </a:extLst>
                </p:cNvPr>
                <p:cNvPicPr/>
                <p:nvPr/>
              </p:nvPicPr>
              <p:blipFill>
                <a:blip r:embed="rId62"/>
                <a:stretch>
                  <a:fillRect/>
                </a:stretch>
              </p:blipFill>
              <p:spPr>
                <a:xfrm>
                  <a:off x="4045876" y="3041902"/>
                  <a:ext cx="137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2D9F4A09-CE61-DAF8-7F83-981784A050F1}"/>
                    </a:ext>
                  </a:extLst>
                </p14:cNvPr>
                <p14:cNvContentPartPr/>
                <p14:nvPr/>
              </p14:nvContentPartPr>
              <p14:xfrm>
                <a:off x="6126316" y="3012382"/>
                <a:ext cx="185040" cy="141480"/>
              </p14:xfrm>
            </p:contentPart>
          </mc:Choice>
          <mc:Fallback>
            <p:pic>
              <p:nvPicPr>
                <p:cNvPr id="38" name="Freihand 37">
                  <a:extLst>
                    <a:ext uri="{FF2B5EF4-FFF2-40B4-BE49-F238E27FC236}">
                      <a16:creationId xmlns:a16="http://schemas.microsoft.com/office/drawing/2014/main" id="{2D9F4A09-CE61-DAF8-7F83-981784A050F1}"/>
                    </a:ext>
                  </a:extLst>
                </p:cNvPr>
                <p:cNvPicPr/>
                <p:nvPr/>
              </p:nvPicPr>
              <p:blipFill>
                <a:blip r:embed="rId64"/>
                <a:stretch>
                  <a:fillRect/>
                </a:stretch>
              </p:blipFill>
              <p:spPr>
                <a:xfrm>
                  <a:off x="6121996" y="3008062"/>
                  <a:ext cx="193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3177C77F-EA26-1D0E-F9CE-029798B167D1}"/>
                    </a:ext>
                  </a:extLst>
                </p14:cNvPr>
                <p14:cNvContentPartPr/>
                <p14:nvPr/>
              </p14:nvContentPartPr>
              <p14:xfrm>
                <a:off x="6483436" y="2974942"/>
                <a:ext cx="170640" cy="150840"/>
              </p14:xfrm>
            </p:contentPart>
          </mc:Choice>
          <mc:Fallback>
            <p:pic>
              <p:nvPicPr>
                <p:cNvPr id="39" name="Freihand 38">
                  <a:extLst>
                    <a:ext uri="{FF2B5EF4-FFF2-40B4-BE49-F238E27FC236}">
                      <a16:creationId xmlns:a16="http://schemas.microsoft.com/office/drawing/2014/main" id="{3177C77F-EA26-1D0E-F9CE-029798B167D1}"/>
                    </a:ext>
                  </a:extLst>
                </p:cNvPr>
                <p:cNvPicPr/>
                <p:nvPr/>
              </p:nvPicPr>
              <p:blipFill>
                <a:blip r:embed="rId66"/>
                <a:stretch>
                  <a:fillRect/>
                </a:stretch>
              </p:blipFill>
              <p:spPr>
                <a:xfrm>
                  <a:off x="6479116" y="2970622"/>
                  <a:ext cx="179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61BEE28A-CEED-A738-CDE3-37A2DB8533D2}"/>
                    </a:ext>
                  </a:extLst>
                </p14:cNvPr>
                <p14:cNvContentPartPr/>
                <p14:nvPr/>
              </p14:nvContentPartPr>
              <p14:xfrm>
                <a:off x="6550396" y="3041182"/>
                <a:ext cx="341280" cy="101520"/>
              </p14:xfrm>
            </p:contentPart>
          </mc:Choice>
          <mc:Fallback>
            <p:pic>
              <p:nvPicPr>
                <p:cNvPr id="40" name="Freihand 39">
                  <a:extLst>
                    <a:ext uri="{FF2B5EF4-FFF2-40B4-BE49-F238E27FC236}">
                      <a16:creationId xmlns:a16="http://schemas.microsoft.com/office/drawing/2014/main" id="{61BEE28A-CEED-A738-CDE3-37A2DB8533D2}"/>
                    </a:ext>
                  </a:extLst>
                </p:cNvPr>
                <p:cNvPicPr/>
                <p:nvPr/>
              </p:nvPicPr>
              <p:blipFill>
                <a:blip r:embed="rId68"/>
                <a:stretch>
                  <a:fillRect/>
                </a:stretch>
              </p:blipFill>
              <p:spPr>
                <a:xfrm>
                  <a:off x="6546076" y="3036862"/>
                  <a:ext cx="349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ED32931F-1F6F-7973-DD6A-CFBAD3B4CE9E}"/>
                    </a:ext>
                  </a:extLst>
                </p14:cNvPr>
                <p14:cNvContentPartPr/>
                <p14:nvPr/>
              </p14:nvContentPartPr>
              <p14:xfrm>
                <a:off x="6748396" y="3091222"/>
                <a:ext cx="131760" cy="18000"/>
              </p14:xfrm>
            </p:contentPart>
          </mc:Choice>
          <mc:Fallback>
            <p:pic>
              <p:nvPicPr>
                <p:cNvPr id="41" name="Freihand 40">
                  <a:extLst>
                    <a:ext uri="{FF2B5EF4-FFF2-40B4-BE49-F238E27FC236}">
                      <a16:creationId xmlns:a16="http://schemas.microsoft.com/office/drawing/2014/main" id="{ED32931F-1F6F-7973-DD6A-CFBAD3B4CE9E}"/>
                    </a:ext>
                  </a:extLst>
                </p:cNvPr>
                <p:cNvPicPr/>
                <p:nvPr/>
              </p:nvPicPr>
              <p:blipFill>
                <a:blip r:embed="rId70"/>
                <a:stretch>
                  <a:fillRect/>
                </a:stretch>
              </p:blipFill>
              <p:spPr>
                <a:xfrm>
                  <a:off x="6744076" y="3086902"/>
                  <a:ext cx="1404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9D3A5C0C-0D7F-0982-6356-90055574418C}"/>
                    </a:ext>
                  </a:extLst>
                </p14:cNvPr>
                <p14:cNvContentPartPr/>
                <p14:nvPr/>
              </p14:nvContentPartPr>
              <p14:xfrm>
                <a:off x="6981676" y="2975662"/>
                <a:ext cx="191880" cy="139320"/>
              </p14:xfrm>
            </p:contentPart>
          </mc:Choice>
          <mc:Fallback>
            <p:pic>
              <p:nvPicPr>
                <p:cNvPr id="42" name="Freihand 41">
                  <a:extLst>
                    <a:ext uri="{FF2B5EF4-FFF2-40B4-BE49-F238E27FC236}">
                      <a16:creationId xmlns:a16="http://schemas.microsoft.com/office/drawing/2014/main" id="{9D3A5C0C-0D7F-0982-6356-90055574418C}"/>
                    </a:ext>
                  </a:extLst>
                </p:cNvPr>
                <p:cNvPicPr/>
                <p:nvPr/>
              </p:nvPicPr>
              <p:blipFill>
                <a:blip r:embed="rId72"/>
                <a:stretch>
                  <a:fillRect/>
                </a:stretch>
              </p:blipFill>
              <p:spPr>
                <a:xfrm>
                  <a:off x="6977356" y="2971342"/>
                  <a:ext cx="200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6A7515F8-3515-77F8-C3FE-973D11254F9A}"/>
                    </a:ext>
                  </a:extLst>
                </p14:cNvPr>
                <p14:cNvContentPartPr/>
                <p14:nvPr/>
              </p14:nvContentPartPr>
              <p14:xfrm>
                <a:off x="7187956" y="2995822"/>
                <a:ext cx="176040" cy="108720"/>
              </p14:xfrm>
            </p:contentPart>
          </mc:Choice>
          <mc:Fallback>
            <p:pic>
              <p:nvPicPr>
                <p:cNvPr id="43" name="Freihand 42">
                  <a:extLst>
                    <a:ext uri="{FF2B5EF4-FFF2-40B4-BE49-F238E27FC236}">
                      <a16:creationId xmlns:a16="http://schemas.microsoft.com/office/drawing/2014/main" id="{6A7515F8-3515-77F8-C3FE-973D11254F9A}"/>
                    </a:ext>
                  </a:extLst>
                </p:cNvPr>
                <p:cNvPicPr/>
                <p:nvPr/>
              </p:nvPicPr>
              <p:blipFill>
                <a:blip r:embed="rId74"/>
                <a:stretch>
                  <a:fillRect/>
                </a:stretch>
              </p:blipFill>
              <p:spPr>
                <a:xfrm>
                  <a:off x="7183636" y="2991502"/>
                  <a:ext cx="184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A734F2E2-4410-3658-AD47-D2F84F30B76F}"/>
                    </a:ext>
                  </a:extLst>
                </p14:cNvPr>
                <p14:cNvContentPartPr/>
                <p14:nvPr/>
              </p14:nvContentPartPr>
              <p14:xfrm>
                <a:off x="6258796" y="3031462"/>
                <a:ext cx="1263600" cy="429120"/>
              </p14:xfrm>
            </p:contentPart>
          </mc:Choice>
          <mc:Fallback>
            <p:pic>
              <p:nvPicPr>
                <p:cNvPr id="46" name="Freihand 45">
                  <a:extLst>
                    <a:ext uri="{FF2B5EF4-FFF2-40B4-BE49-F238E27FC236}">
                      <a16:creationId xmlns:a16="http://schemas.microsoft.com/office/drawing/2014/main" id="{A734F2E2-4410-3658-AD47-D2F84F30B76F}"/>
                    </a:ext>
                  </a:extLst>
                </p:cNvPr>
                <p:cNvPicPr/>
                <p:nvPr/>
              </p:nvPicPr>
              <p:blipFill>
                <a:blip r:embed="rId76"/>
                <a:stretch>
                  <a:fillRect/>
                </a:stretch>
              </p:blipFill>
              <p:spPr>
                <a:xfrm>
                  <a:off x="6254476" y="3027142"/>
                  <a:ext cx="12722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FB7CDA23-20AE-E994-C131-CE8C2A4483AD}"/>
                    </a:ext>
                  </a:extLst>
                </p14:cNvPr>
                <p14:cNvContentPartPr/>
                <p14:nvPr/>
              </p14:nvContentPartPr>
              <p14:xfrm>
                <a:off x="2287636" y="3459502"/>
                <a:ext cx="4032000" cy="396360"/>
              </p14:xfrm>
            </p:contentPart>
          </mc:Choice>
          <mc:Fallback>
            <p:pic>
              <p:nvPicPr>
                <p:cNvPr id="48" name="Freihand 47">
                  <a:extLst>
                    <a:ext uri="{FF2B5EF4-FFF2-40B4-BE49-F238E27FC236}">
                      <a16:creationId xmlns:a16="http://schemas.microsoft.com/office/drawing/2014/main" id="{FB7CDA23-20AE-E994-C131-CE8C2A4483AD}"/>
                    </a:ext>
                  </a:extLst>
                </p:cNvPr>
                <p:cNvPicPr/>
                <p:nvPr/>
              </p:nvPicPr>
              <p:blipFill>
                <a:blip r:embed="rId78"/>
                <a:stretch>
                  <a:fillRect/>
                </a:stretch>
              </p:blipFill>
              <p:spPr>
                <a:xfrm>
                  <a:off x="2283316" y="3455182"/>
                  <a:ext cx="40406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92EE9994-C872-5DC7-9C7E-671EE7132FE5}"/>
                    </a:ext>
                  </a:extLst>
                </p14:cNvPr>
                <p14:cNvContentPartPr/>
                <p14:nvPr/>
              </p14:nvContentPartPr>
              <p14:xfrm>
                <a:off x="2398516" y="3787822"/>
                <a:ext cx="127440" cy="160200"/>
              </p14:xfrm>
            </p:contentPart>
          </mc:Choice>
          <mc:Fallback>
            <p:pic>
              <p:nvPicPr>
                <p:cNvPr id="49" name="Freihand 48">
                  <a:extLst>
                    <a:ext uri="{FF2B5EF4-FFF2-40B4-BE49-F238E27FC236}">
                      <a16:creationId xmlns:a16="http://schemas.microsoft.com/office/drawing/2014/main" id="{92EE9994-C872-5DC7-9C7E-671EE7132FE5}"/>
                    </a:ext>
                  </a:extLst>
                </p:cNvPr>
                <p:cNvPicPr/>
                <p:nvPr/>
              </p:nvPicPr>
              <p:blipFill>
                <a:blip r:embed="rId80"/>
                <a:stretch>
                  <a:fillRect/>
                </a:stretch>
              </p:blipFill>
              <p:spPr>
                <a:xfrm>
                  <a:off x="2394196" y="3783502"/>
                  <a:ext cx="13608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2BB7BF4D-EF76-872F-4BAF-8977B6E54549}"/>
                  </a:ext>
                </a:extLst>
              </p14:cNvPr>
              <p14:cNvContentPartPr/>
              <p14:nvPr/>
            </p14:nvContentPartPr>
            <p14:xfrm>
              <a:off x="2390956" y="4668382"/>
              <a:ext cx="1648080" cy="135720"/>
            </p14:xfrm>
          </p:contentPart>
        </mc:Choice>
        <mc:Fallback>
          <p:pic>
            <p:nvPicPr>
              <p:cNvPr id="51" name="Freihand 50">
                <a:extLst>
                  <a:ext uri="{FF2B5EF4-FFF2-40B4-BE49-F238E27FC236}">
                    <a16:creationId xmlns:a16="http://schemas.microsoft.com/office/drawing/2014/main" id="{2BB7BF4D-EF76-872F-4BAF-8977B6E54549}"/>
                  </a:ext>
                </a:extLst>
              </p:cNvPr>
              <p:cNvPicPr/>
              <p:nvPr/>
            </p:nvPicPr>
            <p:blipFill>
              <a:blip r:embed="rId82"/>
              <a:stretch>
                <a:fillRect/>
              </a:stretch>
            </p:blipFill>
            <p:spPr>
              <a:xfrm>
                <a:off x="2386636" y="4664062"/>
                <a:ext cx="1656720" cy="144360"/>
              </a:xfrm>
              <a:prstGeom prst="rect">
                <a:avLst/>
              </a:prstGeom>
            </p:spPr>
          </p:pic>
        </mc:Fallback>
      </mc:AlternateContent>
      <p:grpSp>
        <p:nvGrpSpPr>
          <p:cNvPr id="71" name="Gruppieren 70">
            <a:extLst>
              <a:ext uri="{FF2B5EF4-FFF2-40B4-BE49-F238E27FC236}">
                <a16:creationId xmlns:a16="http://schemas.microsoft.com/office/drawing/2014/main" id="{755FEDE7-C888-47FB-3BC1-637B4F08DEF5}"/>
              </a:ext>
            </a:extLst>
          </p:cNvPr>
          <p:cNvGrpSpPr/>
          <p:nvPr/>
        </p:nvGrpSpPr>
        <p:grpSpPr>
          <a:xfrm>
            <a:off x="4509916" y="4284262"/>
            <a:ext cx="2977920" cy="385560"/>
            <a:chOff x="4509916" y="4284262"/>
            <a:chExt cx="2977920" cy="385560"/>
          </a:xfrm>
        </p:grpSpPr>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E1679A0E-3CA6-D995-72E5-08DC1E216FBE}"/>
                    </a:ext>
                  </a:extLst>
                </p14:cNvPr>
                <p14:cNvContentPartPr/>
                <p14:nvPr/>
              </p14:nvContentPartPr>
              <p14:xfrm>
                <a:off x="4626196" y="4503502"/>
                <a:ext cx="12240" cy="129240"/>
              </p14:xfrm>
            </p:contentPart>
          </mc:Choice>
          <mc:Fallback>
            <p:pic>
              <p:nvPicPr>
                <p:cNvPr id="52" name="Freihand 51">
                  <a:extLst>
                    <a:ext uri="{FF2B5EF4-FFF2-40B4-BE49-F238E27FC236}">
                      <a16:creationId xmlns:a16="http://schemas.microsoft.com/office/drawing/2014/main" id="{E1679A0E-3CA6-D995-72E5-08DC1E216FBE}"/>
                    </a:ext>
                  </a:extLst>
                </p:cNvPr>
                <p:cNvPicPr/>
                <p:nvPr/>
              </p:nvPicPr>
              <p:blipFill>
                <a:blip r:embed="rId84"/>
                <a:stretch>
                  <a:fillRect/>
                </a:stretch>
              </p:blipFill>
              <p:spPr>
                <a:xfrm>
                  <a:off x="4621876" y="4499182"/>
                  <a:ext cx="20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F738C07E-8633-ADAA-BB91-5E9368B7E2C1}"/>
                    </a:ext>
                  </a:extLst>
                </p14:cNvPr>
                <p14:cNvContentPartPr/>
                <p14:nvPr/>
              </p14:nvContentPartPr>
              <p14:xfrm>
                <a:off x="4509916" y="4426102"/>
                <a:ext cx="190800" cy="146160"/>
              </p14:xfrm>
            </p:contentPart>
          </mc:Choice>
          <mc:Fallback>
            <p:pic>
              <p:nvPicPr>
                <p:cNvPr id="53" name="Freihand 52">
                  <a:extLst>
                    <a:ext uri="{FF2B5EF4-FFF2-40B4-BE49-F238E27FC236}">
                      <a16:creationId xmlns:a16="http://schemas.microsoft.com/office/drawing/2014/main" id="{F738C07E-8633-ADAA-BB91-5E9368B7E2C1}"/>
                    </a:ext>
                  </a:extLst>
                </p:cNvPr>
                <p:cNvPicPr/>
                <p:nvPr/>
              </p:nvPicPr>
              <p:blipFill>
                <a:blip r:embed="rId86"/>
                <a:stretch>
                  <a:fillRect/>
                </a:stretch>
              </p:blipFill>
              <p:spPr>
                <a:xfrm>
                  <a:off x="4505596" y="4421782"/>
                  <a:ext cx="199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61AEFB09-AE12-60AD-E16C-923638768E92}"/>
                    </a:ext>
                  </a:extLst>
                </p14:cNvPr>
                <p14:cNvContentPartPr/>
                <p14:nvPr/>
              </p14:nvContentPartPr>
              <p14:xfrm>
                <a:off x="4783156" y="4432582"/>
                <a:ext cx="107640" cy="175320"/>
              </p14:xfrm>
            </p:contentPart>
          </mc:Choice>
          <mc:Fallback>
            <p:pic>
              <p:nvPicPr>
                <p:cNvPr id="54" name="Freihand 53">
                  <a:extLst>
                    <a:ext uri="{FF2B5EF4-FFF2-40B4-BE49-F238E27FC236}">
                      <a16:creationId xmlns:a16="http://schemas.microsoft.com/office/drawing/2014/main" id="{61AEFB09-AE12-60AD-E16C-923638768E92}"/>
                    </a:ext>
                  </a:extLst>
                </p:cNvPr>
                <p:cNvPicPr/>
                <p:nvPr/>
              </p:nvPicPr>
              <p:blipFill>
                <a:blip r:embed="rId88"/>
                <a:stretch>
                  <a:fillRect/>
                </a:stretch>
              </p:blipFill>
              <p:spPr>
                <a:xfrm>
                  <a:off x="4778836" y="4428262"/>
                  <a:ext cx="116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FD64CBCC-7DCE-B4AF-1F8A-C66368B495B5}"/>
                    </a:ext>
                  </a:extLst>
                </p14:cNvPr>
                <p14:cNvContentPartPr/>
                <p14:nvPr/>
              </p14:nvContentPartPr>
              <p14:xfrm>
                <a:off x="5061796" y="4595662"/>
                <a:ext cx="19800" cy="74160"/>
              </p14:xfrm>
            </p:contentPart>
          </mc:Choice>
          <mc:Fallback>
            <p:pic>
              <p:nvPicPr>
                <p:cNvPr id="55" name="Freihand 54">
                  <a:extLst>
                    <a:ext uri="{FF2B5EF4-FFF2-40B4-BE49-F238E27FC236}">
                      <a16:creationId xmlns:a16="http://schemas.microsoft.com/office/drawing/2014/main" id="{FD64CBCC-7DCE-B4AF-1F8A-C66368B495B5}"/>
                    </a:ext>
                  </a:extLst>
                </p:cNvPr>
                <p:cNvPicPr/>
                <p:nvPr/>
              </p:nvPicPr>
              <p:blipFill>
                <a:blip r:embed="rId90"/>
                <a:stretch>
                  <a:fillRect/>
                </a:stretch>
              </p:blipFill>
              <p:spPr>
                <a:xfrm>
                  <a:off x="5057476" y="4591342"/>
                  <a:ext cx="28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F0436DBD-4471-3EB3-7ADB-8E3377FBD33D}"/>
                    </a:ext>
                  </a:extLst>
                </p14:cNvPr>
                <p14:cNvContentPartPr/>
                <p14:nvPr/>
              </p14:nvContentPartPr>
              <p14:xfrm>
                <a:off x="5121556" y="4409182"/>
                <a:ext cx="171720" cy="201960"/>
              </p14:xfrm>
            </p:contentPart>
          </mc:Choice>
          <mc:Fallback>
            <p:pic>
              <p:nvPicPr>
                <p:cNvPr id="56" name="Freihand 55">
                  <a:extLst>
                    <a:ext uri="{FF2B5EF4-FFF2-40B4-BE49-F238E27FC236}">
                      <a16:creationId xmlns:a16="http://schemas.microsoft.com/office/drawing/2014/main" id="{F0436DBD-4471-3EB3-7ADB-8E3377FBD33D}"/>
                    </a:ext>
                  </a:extLst>
                </p:cNvPr>
                <p:cNvPicPr/>
                <p:nvPr/>
              </p:nvPicPr>
              <p:blipFill>
                <a:blip r:embed="rId92"/>
                <a:stretch>
                  <a:fillRect/>
                </a:stretch>
              </p:blipFill>
              <p:spPr>
                <a:xfrm>
                  <a:off x="5117236" y="4404502"/>
                  <a:ext cx="180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75759F42-280B-44CC-F305-209964D50BD0}"/>
                    </a:ext>
                  </a:extLst>
                </p14:cNvPr>
                <p14:cNvContentPartPr/>
                <p14:nvPr/>
              </p14:nvContentPartPr>
              <p14:xfrm>
                <a:off x="5391916" y="4439782"/>
                <a:ext cx="9360" cy="150480"/>
              </p14:xfrm>
            </p:contentPart>
          </mc:Choice>
          <mc:Fallback>
            <p:pic>
              <p:nvPicPr>
                <p:cNvPr id="57" name="Freihand 56">
                  <a:extLst>
                    <a:ext uri="{FF2B5EF4-FFF2-40B4-BE49-F238E27FC236}">
                      <a16:creationId xmlns:a16="http://schemas.microsoft.com/office/drawing/2014/main" id="{75759F42-280B-44CC-F305-209964D50BD0}"/>
                    </a:ext>
                  </a:extLst>
                </p:cNvPr>
                <p:cNvPicPr/>
                <p:nvPr/>
              </p:nvPicPr>
              <p:blipFill>
                <a:blip r:embed="rId94"/>
                <a:stretch>
                  <a:fillRect/>
                </a:stretch>
              </p:blipFill>
              <p:spPr>
                <a:xfrm>
                  <a:off x="5387596" y="4435462"/>
                  <a:ext cx="18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D0B83641-05F4-3F05-5CA3-DE559D99BADC}"/>
                    </a:ext>
                  </a:extLst>
                </p14:cNvPr>
                <p14:cNvContentPartPr/>
                <p14:nvPr/>
              </p14:nvContentPartPr>
              <p14:xfrm>
                <a:off x="5319556" y="4411702"/>
                <a:ext cx="160920" cy="185400"/>
              </p14:xfrm>
            </p:contentPart>
          </mc:Choice>
          <mc:Fallback>
            <p:pic>
              <p:nvPicPr>
                <p:cNvPr id="58" name="Freihand 57">
                  <a:extLst>
                    <a:ext uri="{FF2B5EF4-FFF2-40B4-BE49-F238E27FC236}">
                      <a16:creationId xmlns:a16="http://schemas.microsoft.com/office/drawing/2014/main" id="{D0B83641-05F4-3F05-5CA3-DE559D99BADC}"/>
                    </a:ext>
                  </a:extLst>
                </p:cNvPr>
                <p:cNvPicPr/>
                <p:nvPr/>
              </p:nvPicPr>
              <p:blipFill>
                <a:blip r:embed="rId96"/>
                <a:stretch>
                  <a:fillRect/>
                </a:stretch>
              </p:blipFill>
              <p:spPr>
                <a:xfrm>
                  <a:off x="5315236" y="4407382"/>
                  <a:ext cx="169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0421AC21-7B96-8A12-044D-07CC61C121A8}"/>
                    </a:ext>
                  </a:extLst>
                </p14:cNvPr>
                <p14:cNvContentPartPr/>
                <p14:nvPr/>
              </p14:nvContentPartPr>
              <p14:xfrm>
                <a:off x="5519356" y="4584502"/>
                <a:ext cx="6120" cy="52920"/>
              </p14:xfrm>
            </p:contentPart>
          </mc:Choice>
          <mc:Fallback>
            <p:pic>
              <p:nvPicPr>
                <p:cNvPr id="59" name="Freihand 58">
                  <a:extLst>
                    <a:ext uri="{FF2B5EF4-FFF2-40B4-BE49-F238E27FC236}">
                      <a16:creationId xmlns:a16="http://schemas.microsoft.com/office/drawing/2014/main" id="{0421AC21-7B96-8A12-044D-07CC61C121A8}"/>
                    </a:ext>
                  </a:extLst>
                </p:cNvPr>
                <p:cNvPicPr/>
                <p:nvPr/>
              </p:nvPicPr>
              <p:blipFill>
                <a:blip r:embed="rId98"/>
                <a:stretch>
                  <a:fillRect/>
                </a:stretch>
              </p:blipFill>
              <p:spPr>
                <a:xfrm>
                  <a:off x="5515036" y="4580182"/>
                  <a:ext cx="14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39CCFC65-7990-FF18-0DF9-E672688A3E17}"/>
                    </a:ext>
                  </a:extLst>
                </p14:cNvPr>
                <p14:cNvContentPartPr/>
                <p14:nvPr/>
              </p14:nvContentPartPr>
              <p14:xfrm>
                <a:off x="5622316" y="4384342"/>
                <a:ext cx="183960" cy="198000"/>
              </p14:xfrm>
            </p:contentPart>
          </mc:Choice>
          <mc:Fallback>
            <p:pic>
              <p:nvPicPr>
                <p:cNvPr id="60" name="Freihand 59">
                  <a:extLst>
                    <a:ext uri="{FF2B5EF4-FFF2-40B4-BE49-F238E27FC236}">
                      <a16:creationId xmlns:a16="http://schemas.microsoft.com/office/drawing/2014/main" id="{39CCFC65-7990-FF18-0DF9-E672688A3E17}"/>
                    </a:ext>
                  </a:extLst>
                </p:cNvPr>
                <p:cNvPicPr/>
                <p:nvPr/>
              </p:nvPicPr>
              <p:blipFill>
                <a:blip r:embed="rId100"/>
                <a:stretch>
                  <a:fillRect/>
                </a:stretch>
              </p:blipFill>
              <p:spPr>
                <a:xfrm>
                  <a:off x="5617996" y="4380022"/>
                  <a:ext cx="192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DC2173CF-132B-4DDE-BE84-3C6C844DFD43}"/>
                    </a:ext>
                  </a:extLst>
                </p14:cNvPr>
                <p14:cNvContentPartPr/>
                <p14:nvPr/>
              </p14:nvContentPartPr>
              <p14:xfrm>
                <a:off x="5809156" y="4404862"/>
                <a:ext cx="162000" cy="184320"/>
              </p14:xfrm>
            </p:contentPart>
          </mc:Choice>
          <mc:Fallback>
            <p:pic>
              <p:nvPicPr>
                <p:cNvPr id="61" name="Freihand 60">
                  <a:extLst>
                    <a:ext uri="{FF2B5EF4-FFF2-40B4-BE49-F238E27FC236}">
                      <a16:creationId xmlns:a16="http://schemas.microsoft.com/office/drawing/2014/main" id="{DC2173CF-132B-4DDE-BE84-3C6C844DFD43}"/>
                    </a:ext>
                  </a:extLst>
                </p:cNvPr>
                <p:cNvPicPr/>
                <p:nvPr/>
              </p:nvPicPr>
              <p:blipFill>
                <a:blip r:embed="rId102"/>
                <a:stretch>
                  <a:fillRect/>
                </a:stretch>
              </p:blipFill>
              <p:spPr>
                <a:xfrm>
                  <a:off x="5804836" y="4400542"/>
                  <a:ext cx="170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86CD779D-1FA9-93E9-8749-9AD5BCEC4F88}"/>
                    </a:ext>
                  </a:extLst>
                </p14:cNvPr>
                <p14:cNvContentPartPr/>
                <p14:nvPr/>
              </p14:nvContentPartPr>
              <p14:xfrm>
                <a:off x="6067636" y="4350502"/>
                <a:ext cx="163440" cy="214920"/>
              </p14:xfrm>
            </p:contentPart>
          </mc:Choice>
          <mc:Fallback>
            <p:pic>
              <p:nvPicPr>
                <p:cNvPr id="63" name="Freihand 62">
                  <a:extLst>
                    <a:ext uri="{FF2B5EF4-FFF2-40B4-BE49-F238E27FC236}">
                      <a16:creationId xmlns:a16="http://schemas.microsoft.com/office/drawing/2014/main" id="{86CD779D-1FA9-93E9-8749-9AD5BCEC4F88}"/>
                    </a:ext>
                  </a:extLst>
                </p:cNvPr>
                <p:cNvPicPr/>
                <p:nvPr/>
              </p:nvPicPr>
              <p:blipFill>
                <a:blip r:embed="rId104"/>
                <a:stretch>
                  <a:fillRect/>
                </a:stretch>
              </p:blipFill>
              <p:spPr>
                <a:xfrm>
                  <a:off x="6063316" y="4346182"/>
                  <a:ext cx="172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2E18268E-255C-5F24-3681-F7B5BB218718}"/>
                    </a:ext>
                  </a:extLst>
                </p14:cNvPr>
                <p14:cNvContentPartPr/>
                <p14:nvPr/>
              </p14:nvContentPartPr>
              <p14:xfrm>
                <a:off x="6440596" y="4342942"/>
                <a:ext cx="188640" cy="158400"/>
              </p14:xfrm>
            </p:contentPart>
          </mc:Choice>
          <mc:Fallback>
            <p:pic>
              <p:nvPicPr>
                <p:cNvPr id="64" name="Freihand 63">
                  <a:extLst>
                    <a:ext uri="{FF2B5EF4-FFF2-40B4-BE49-F238E27FC236}">
                      <a16:creationId xmlns:a16="http://schemas.microsoft.com/office/drawing/2014/main" id="{2E18268E-255C-5F24-3681-F7B5BB218718}"/>
                    </a:ext>
                  </a:extLst>
                </p:cNvPr>
                <p:cNvPicPr/>
                <p:nvPr/>
              </p:nvPicPr>
              <p:blipFill>
                <a:blip r:embed="rId106"/>
                <a:stretch>
                  <a:fillRect/>
                </a:stretch>
              </p:blipFill>
              <p:spPr>
                <a:xfrm>
                  <a:off x="6436276" y="4338622"/>
                  <a:ext cx="197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EBD44C71-FF3D-AC29-728E-8055A55D858F}"/>
                    </a:ext>
                  </a:extLst>
                </p14:cNvPr>
                <p14:cNvContentPartPr/>
                <p14:nvPr/>
              </p14:nvContentPartPr>
              <p14:xfrm>
                <a:off x="6538516" y="4436902"/>
                <a:ext cx="118440" cy="46440"/>
              </p14:xfrm>
            </p:contentPart>
          </mc:Choice>
          <mc:Fallback>
            <p:pic>
              <p:nvPicPr>
                <p:cNvPr id="65" name="Freihand 64">
                  <a:extLst>
                    <a:ext uri="{FF2B5EF4-FFF2-40B4-BE49-F238E27FC236}">
                      <a16:creationId xmlns:a16="http://schemas.microsoft.com/office/drawing/2014/main" id="{EBD44C71-FF3D-AC29-728E-8055A55D858F}"/>
                    </a:ext>
                  </a:extLst>
                </p:cNvPr>
                <p:cNvPicPr/>
                <p:nvPr/>
              </p:nvPicPr>
              <p:blipFill>
                <a:blip r:embed="rId108"/>
                <a:stretch>
                  <a:fillRect/>
                </a:stretch>
              </p:blipFill>
              <p:spPr>
                <a:xfrm>
                  <a:off x="6534196" y="4432582"/>
                  <a:ext cx="127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F4D2A49B-0CCB-6C1F-13B5-596CFBF6BEBC}"/>
                    </a:ext>
                  </a:extLst>
                </p14:cNvPr>
                <p14:cNvContentPartPr/>
                <p14:nvPr/>
              </p14:nvContentPartPr>
              <p14:xfrm>
                <a:off x="6840556" y="4350142"/>
                <a:ext cx="135000" cy="12600"/>
              </p14:xfrm>
            </p:contentPart>
          </mc:Choice>
          <mc:Fallback>
            <p:pic>
              <p:nvPicPr>
                <p:cNvPr id="66" name="Freihand 65">
                  <a:extLst>
                    <a:ext uri="{FF2B5EF4-FFF2-40B4-BE49-F238E27FC236}">
                      <a16:creationId xmlns:a16="http://schemas.microsoft.com/office/drawing/2014/main" id="{F4D2A49B-0CCB-6C1F-13B5-596CFBF6BEBC}"/>
                    </a:ext>
                  </a:extLst>
                </p:cNvPr>
                <p:cNvPicPr/>
                <p:nvPr/>
              </p:nvPicPr>
              <p:blipFill>
                <a:blip r:embed="rId110"/>
                <a:stretch>
                  <a:fillRect/>
                </a:stretch>
              </p:blipFill>
              <p:spPr>
                <a:xfrm>
                  <a:off x="6836236" y="4345822"/>
                  <a:ext cx="143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FAA9A5CF-2D50-65F7-55B7-ADF27C7B6BD7}"/>
                    </a:ext>
                  </a:extLst>
                </p14:cNvPr>
                <p14:cNvContentPartPr/>
                <p14:nvPr/>
              </p14:nvContentPartPr>
              <p14:xfrm>
                <a:off x="6837676" y="4409542"/>
                <a:ext cx="131400" cy="11880"/>
              </p14:xfrm>
            </p:contentPart>
          </mc:Choice>
          <mc:Fallback>
            <p:pic>
              <p:nvPicPr>
                <p:cNvPr id="67" name="Freihand 66">
                  <a:extLst>
                    <a:ext uri="{FF2B5EF4-FFF2-40B4-BE49-F238E27FC236}">
                      <a16:creationId xmlns:a16="http://schemas.microsoft.com/office/drawing/2014/main" id="{FAA9A5CF-2D50-65F7-55B7-ADF27C7B6BD7}"/>
                    </a:ext>
                  </a:extLst>
                </p:cNvPr>
                <p:cNvPicPr/>
                <p:nvPr/>
              </p:nvPicPr>
              <p:blipFill>
                <a:blip r:embed="rId112"/>
                <a:stretch>
                  <a:fillRect/>
                </a:stretch>
              </p:blipFill>
              <p:spPr>
                <a:xfrm>
                  <a:off x="6833356" y="4405222"/>
                  <a:ext cx="140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037B21A5-A96A-6D3F-796C-EA2D48AE67ED}"/>
                    </a:ext>
                  </a:extLst>
                </p14:cNvPr>
                <p14:cNvContentPartPr/>
                <p14:nvPr/>
              </p14:nvContentPartPr>
              <p14:xfrm>
                <a:off x="7138996" y="4284262"/>
                <a:ext cx="115560" cy="144000"/>
              </p14:xfrm>
            </p:contentPart>
          </mc:Choice>
          <mc:Fallback>
            <p:pic>
              <p:nvPicPr>
                <p:cNvPr id="68" name="Freihand 67">
                  <a:extLst>
                    <a:ext uri="{FF2B5EF4-FFF2-40B4-BE49-F238E27FC236}">
                      <a16:creationId xmlns:a16="http://schemas.microsoft.com/office/drawing/2014/main" id="{037B21A5-A96A-6D3F-796C-EA2D48AE67ED}"/>
                    </a:ext>
                  </a:extLst>
                </p:cNvPr>
                <p:cNvPicPr/>
                <p:nvPr/>
              </p:nvPicPr>
              <p:blipFill>
                <a:blip r:embed="rId114"/>
                <a:stretch>
                  <a:fillRect/>
                </a:stretch>
              </p:blipFill>
              <p:spPr>
                <a:xfrm>
                  <a:off x="7134676" y="4279942"/>
                  <a:ext cx="124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0B1B442D-4C51-A3BF-71E7-60B86506B448}"/>
                    </a:ext>
                  </a:extLst>
                </p14:cNvPr>
                <p14:cNvContentPartPr/>
                <p14:nvPr/>
              </p14:nvContentPartPr>
              <p14:xfrm>
                <a:off x="7314676" y="4308022"/>
                <a:ext cx="173160" cy="114120"/>
              </p14:xfrm>
            </p:contentPart>
          </mc:Choice>
          <mc:Fallback>
            <p:pic>
              <p:nvPicPr>
                <p:cNvPr id="69" name="Freihand 68">
                  <a:extLst>
                    <a:ext uri="{FF2B5EF4-FFF2-40B4-BE49-F238E27FC236}">
                      <a16:creationId xmlns:a16="http://schemas.microsoft.com/office/drawing/2014/main" id="{0B1B442D-4C51-A3BF-71E7-60B86506B448}"/>
                    </a:ext>
                  </a:extLst>
                </p:cNvPr>
                <p:cNvPicPr/>
                <p:nvPr/>
              </p:nvPicPr>
              <p:blipFill>
                <a:blip r:embed="rId116"/>
                <a:stretch>
                  <a:fillRect/>
                </a:stretch>
              </p:blipFill>
              <p:spPr>
                <a:xfrm>
                  <a:off x="7310356" y="4303702"/>
                  <a:ext cx="181800" cy="122760"/>
                </a:xfrm>
                <a:prstGeom prst="rect">
                  <a:avLst/>
                </a:prstGeom>
              </p:spPr>
            </p:pic>
          </mc:Fallback>
        </mc:AlternateContent>
      </p:grpSp>
    </p:spTree>
    <p:extLst>
      <p:ext uri="{BB962C8B-B14F-4D97-AF65-F5344CB8AC3E}">
        <p14:creationId xmlns:p14="http://schemas.microsoft.com/office/powerpoint/2010/main" val="233634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Dummy</a:t>
            </a:r>
            <a:endParaRPr lang="en-US" sz="2903" dirty="0">
              <a:solidFill>
                <a:sysClr val="windowText" lastClr="000000"/>
              </a:solidFill>
            </a:endParaRPr>
          </a:p>
        </p:txBody>
      </p:sp>
      <p:sp>
        <p:nvSpPr>
          <p:cNvPr id="3" name="Textfeld 2"/>
          <p:cNvSpPr txBox="1"/>
          <p:nvPr/>
        </p:nvSpPr>
        <p:spPr>
          <a:xfrm>
            <a:off x="2437836" y="1599918"/>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Dummy </a:t>
            </a:r>
            <a:r>
              <a:rPr lang="en-US" sz="2177" dirty="0" err="1"/>
              <a:t>ist</a:t>
            </a:r>
            <a:r>
              <a:rPr lang="en-US" sz="2177" dirty="0"/>
              <a:t> </a:t>
            </a: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Abstimmung</a:t>
            </a:r>
            <a:r>
              <a:rPr lang="en-US" sz="2177" dirty="0"/>
              <a:t> </a:t>
            </a:r>
            <a:r>
              <a:rPr lang="en-US" sz="2177" dirty="0" err="1"/>
              <a:t>keine</a:t>
            </a:r>
            <a:r>
              <a:rPr lang="en-US" sz="2177" dirty="0"/>
              <a:t> </a:t>
            </a:r>
            <a:r>
              <a:rPr lang="en-US" sz="2177" dirty="0" err="1"/>
              <a:t>Auswirkung</a:t>
            </a:r>
            <a:r>
              <a:rPr lang="en-US" sz="2177" dirty="0"/>
              <a:t> auf die </a:t>
            </a:r>
            <a:r>
              <a:rPr lang="en-US" sz="2177" err="1"/>
              <a:t>Entscheidung</a:t>
            </a:r>
            <a:r>
              <a:rPr lang="en-US" sz="2177"/>
              <a:t> hat                                           </a:t>
            </a:r>
            <a:r>
              <a:rPr lang="en-US" sz="2177" dirty="0"/>
              <a:t>→ </a:t>
            </a:r>
            <a:r>
              <a:rPr lang="en-US" sz="2177" dirty="0" err="1"/>
              <a:t>werden</a:t>
            </a:r>
            <a:r>
              <a:rPr lang="en-US" sz="2177" dirty="0"/>
              <a:t> </a:t>
            </a:r>
            <a:r>
              <a:rPr lang="en-US" sz="2177" dirty="0" err="1"/>
              <a:t>Koalitionen</a:t>
            </a:r>
            <a:r>
              <a:rPr lang="en-US" sz="2177" dirty="0"/>
              <a:t> </a:t>
            </a:r>
            <a:r>
              <a:rPr lang="en-US" sz="2177" dirty="0" err="1"/>
              <a:t>gebildet</a:t>
            </a:r>
            <a:r>
              <a:rPr lang="en-US" sz="2177" dirty="0"/>
              <a:t>, so </a:t>
            </a:r>
            <a:r>
              <a:rPr lang="en-US" sz="2177" dirty="0" err="1"/>
              <a:t>kann</a:t>
            </a:r>
            <a:r>
              <a:rPr lang="en-US" sz="2177" dirty="0"/>
              <a:t> </a:t>
            </a:r>
            <a:r>
              <a:rPr lang="en-US" sz="2177" dirty="0" err="1"/>
              <a:t>ein</a:t>
            </a:r>
            <a:r>
              <a:rPr lang="en-US" sz="2177" dirty="0"/>
              <a:t> Dummy von </a:t>
            </a:r>
            <a:r>
              <a:rPr lang="en-US" sz="2177" dirty="0" err="1"/>
              <a:t>jeder</a:t>
            </a:r>
            <a:r>
              <a:rPr lang="en-US" sz="2177" dirty="0"/>
              <a:t> </a:t>
            </a:r>
            <a:r>
              <a:rPr lang="en-US" sz="2177" dirty="0" err="1"/>
              <a:t>Koalition</a:t>
            </a:r>
            <a:r>
              <a:rPr lang="en-US" sz="2177" dirty="0"/>
              <a:t> </a:t>
            </a:r>
            <a:r>
              <a:rPr lang="en-US" sz="2177" dirty="0" err="1"/>
              <a:t>entfernt</a:t>
            </a:r>
            <a:r>
              <a:rPr lang="en-US" sz="2177" dirty="0"/>
              <a:t> </a:t>
            </a:r>
            <a:r>
              <a:rPr lang="en-US" sz="2177" dirty="0" err="1"/>
              <a:t>werden</a:t>
            </a:r>
            <a:r>
              <a:rPr lang="en-US" sz="2177" dirty="0"/>
              <a:t>, </a:t>
            </a:r>
            <a:r>
              <a:rPr lang="en-US" sz="2177" dirty="0" err="1"/>
              <a:t>ohne</a:t>
            </a:r>
            <a:r>
              <a:rPr lang="en-US" sz="2177" dirty="0"/>
              <a:t>, </a:t>
            </a:r>
            <a:r>
              <a:rPr lang="en-US" sz="2177" dirty="0" err="1"/>
              <a:t>dass</a:t>
            </a:r>
            <a:r>
              <a:rPr lang="en-US" sz="2177" dirty="0"/>
              <a:t> </a:t>
            </a:r>
            <a:r>
              <a:rPr lang="en-US" sz="2177" dirty="0" err="1"/>
              <a:t>sich</a:t>
            </a:r>
            <a:r>
              <a:rPr lang="en-US" sz="2177" dirty="0"/>
              <a:t> die </a:t>
            </a:r>
            <a:r>
              <a:rPr lang="en-US" sz="2177" dirty="0" err="1"/>
              <a:t>Entscheidung</a:t>
            </a:r>
            <a:r>
              <a:rPr lang="en-US" sz="2177" dirty="0"/>
              <a:t> </a:t>
            </a:r>
            <a:r>
              <a:rPr lang="en-US" sz="2177" dirty="0" err="1"/>
              <a:t>ändert</a:t>
            </a:r>
            <a:r>
              <a:rPr lang="en-US" sz="2177" dirty="0"/>
              <a:t>.</a:t>
            </a:r>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[51; 26, 26, 26, 22]</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22 </a:t>
            </a:r>
            <a:r>
              <a:rPr lang="en-US" sz="2177" dirty="0" err="1"/>
              <a:t>ist</a:t>
            </a:r>
            <a:r>
              <a:rPr lang="en-US" sz="2177" dirty="0"/>
              <a:t> irrelevant.</a:t>
            </a:r>
            <a:endParaRPr lang="en-US" altLang="de-DE" sz="2177" b="1" dirty="0"/>
          </a:p>
        </p:txBody>
      </p:sp>
      <p:sp>
        <p:nvSpPr>
          <p:cNvPr id="4" name="Rechteck 3">
            <a:extLst>
              <a:ext uri="{FF2B5EF4-FFF2-40B4-BE49-F238E27FC236}">
                <a16:creationId xmlns:a16="http://schemas.microsoft.com/office/drawing/2014/main" id="{E3C4FF0E-7F81-0FA2-4B5B-F7907A25B8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30F98B3-0EBD-6C5E-9E65-AF5DD313F5DE}"/>
                  </a:ext>
                </a:extLst>
              </p14:cNvPr>
              <p14:cNvContentPartPr/>
              <p14:nvPr/>
            </p14:nvContentPartPr>
            <p14:xfrm>
              <a:off x="6508276" y="698302"/>
              <a:ext cx="1408320" cy="55080"/>
            </p14:xfrm>
          </p:contentPart>
        </mc:Choice>
        <mc:Fallback>
          <p:pic>
            <p:nvPicPr>
              <p:cNvPr id="2" name="Freihand 1">
                <a:extLst>
                  <a:ext uri="{FF2B5EF4-FFF2-40B4-BE49-F238E27FC236}">
                    <a16:creationId xmlns:a16="http://schemas.microsoft.com/office/drawing/2014/main" id="{D30F98B3-0EBD-6C5E-9E65-AF5DD313F5DE}"/>
                  </a:ext>
                </a:extLst>
              </p:cNvPr>
              <p:cNvPicPr/>
              <p:nvPr/>
            </p:nvPicPr>
            <p:blipFill>
              <a:blip r:embed="rId4"/>
              <a:stretch>
                <a:fillRect/>
              </a:stretch>
            </p:blipFill>
            <p:spPr>
              <a:xfrm>
                <a:off x="6503956" y="693982"/>
                <a:ext cx="1416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5" name="Freihand 44">
                <a:extLst>
                  <a:ext uri="{FF2B5EF4-FFF2-40B4-BE49-F238E27FC236}">
                    <a16:creationId xmlns:a16="http://schemas.microsoft.com/office/drawing/2014/main" id="{B409ED94-BDD3-1605-CAAC-DF9811309737}"/>
                  </a:ext>
                </a:extLst>
              </p14:cNvPr>
              <p14:cNvContentPartPr/>
              <p14:nvPr/>
            </p14:nvContentPartPr>
            <p14:xfrm>
              <a:off x="7317916" y="4394422"/>
              <a:ext cx="14400" cy="3600"/>
            </p14:xfrm>
          </p:contentPart>
        </mc:Choice>
        <mc:Fallback>
          <p:pic>
            <p:nvPicPr>
              <p:cNvPr id="45" name="Freihand 44">
                <a:extLst>
                  <a:ext uri="{FF2B5EF4-FFF2-40B4-BE49-F238E27FC236}">
                    <a16:creationId xmlns:a16="http://schemas.microsoft.com/office/drawing/2014/main" id="{B409ED94-BDD3-1605-CAAC-DF9811309737}"/>
                  </a:ext>
                </a:extLst>
              </p:cNvPr>
              <p:cNvPicPr/>
              <p:nvPr/>
            </p:nvPicPr>
            <p:blipFill>
              <a:blip r:embed="rId6"/>
              <a:stretch>
                <a:fillRect/>
              </a:stretch>
            </p:blipFill>
            <p:spPr>
              <a:xfrm>
                <a:off x="7313596" y="4390102"/>
                <a:ext cx="23040" cy="12240"/>
              </a:xfrm>
              <a:prstGeom prst="rect">
                <a:avLst/>
              </a:prstGeom>
            </p:spPr>
          </p:pic>
        </mc:Fallback>
      </mc:AlternateContent>
      <p:grpSp>
        <p:nvGrpSpPr>
          <p:cNvPr id="116" name="Gruppieren 115">
            <a:extLst>
              <a:ext uri="{FF2B5EF4-FFF2-40B4-BE49-F238E27FC236}">
                <a16:creationId xmlns:a16="http://schemas.microsoft.com/office/drawing/2014/main" id="{0860B9AB-69C0-EAD3-6CBC-19E1FF58264A}"/>
              </a:ext>
            </a:extLst>
          </p:cNvPr>
          <p:cNvGrpSpPr/>
          <p:nvPr/>
        </p:nvGrpSpPr>
        <p:grpSpPr>
          <a:xfrm>
            <a:off x="2136436" y="4337902"/>
            <a:ext cx="5698440" cy="1180800"/>
            <a:chOff x="2136436" y="4337902"/>
            <a:chExt cx="5698440" cy="1180800"/>
          </a:xfrm>
        </p:grpSpPr>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BAA5B250-7CA6-4E03-D837-200F2364C2D6}"/>
                    </a:ext>
                  </a:extLst>
                </p14:cNvPr>
                <p14:cNvContentPartPr/>
                <p14:nvPr/>
              </p14:nvContentPartPr>
              <p14:xfrm>
                <a:off x="2151916" y="4620862"/>
                <a:ext cx="177840" cy="7560"/>
              </p14:xfrm>
            </p:contentPart>
          </mc:Choice>
          <mc:Fallback>
            <p:pic>
              <p:nvPicPr>
                <p:cNvPr id="21" name="Freihand 20">
                  <a:extLst>
                    <a:ext uri="{FF2B5EF4-FFF2-40B4-BE49-F238E27FC236}">
                      <a16:creationId xmlns:a16="http://schemas.microsoft.com/office/drawing/2014/main" id="{BAA5B250-7CA6-4E03-D837-200F2364C2D6}"/>
                    </a:ext>
                  </a:extLst>
                </p:cNvPr>
                <p:cNvPicPr/>
                <p:nvPr/>
              </p:nvPicPr>
              <p:blipFill>
                <a:blip r:embed="rId8"/>
                <a:stretch>
                  <a:fillRect/>
                </a:stretch>
              </p:blipFill>
              <p:spPr>
                <a:xfrm>
                  <a:off x="2147596" y="4616542"/>
                  <a:ext cx="1864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52A5B3A8-63FD-218B-2E46-B8BB45F862FA}"/>
                    </a:ext>
                  </a:extLst>
                </p14:cNvPr>
                <p14:cNvContentPartPr/>
                <p14:nvPr/>
              </p14:nvContentPartPr>
              <p14:xfrm>
                <a:off x="2136436" y="4683862"/>
                <a:ext cx="172800" cy="43560"/>
              </p14:xfrm>
            </p:contentPart>
          </mc:Choice>
          <mc:Fallback>
            <p:pic>
              <p:nvPicPr>
                <p:cNvPr id="22" name="Freihand 21">
                  <a:extLst>
                    <a:ext uri="{FF2B5EF4-FFF2-40B4-BE49-F238E27FC236}">
                      <a16:creationId xmlns:a16="http://schemas.microsoft.com/office/drawing/2014/main" id="{52A5B3A8-63FD-218B-2E46-B8BB45F862FA}"/>
                    </a:ext>
                  </a:extLst>
                </p:cNvPr>
                <p:cNvPicPr/>
                <p:nvPr/>
              </p:nvPicPr>
              <p:blipFill>
                <a:blip r:embed="rId10"/>
                <a:stretch>
                  <a:fillRect/>
                </a:stretch>
              </p:blipFill>
              <p:spPr>
                <a:xfrm>
                  <a:off x="2132116" y="4679542"/>
                  <a:ext cx="181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 name="Freihand 22">
                  <a:extLst>
                    <a:ext uri="{FF2B5EF4-FFF2-40B4-BE49-F238E27FC236}">
                      <a16:creationId xmlns:a16="http://schemas.microsoft.com/office/drawing/2014/main" id="{41ACE320-31BC-B6DF-4949-E45F11B6E4C3}"/>
                    </a:ext>
                  </a:extLst>
                </p14:cNvPr>
                <p14:cNvContentPartPr/>
                <p14:nvPr/>
              </p14:nvContentPartPr>
              <p14:xfrm>
                <a:off x="2385196" y="4558942"/>
                <a:ext cx="96120" cy="176760"/>
              </p14:xfrm>
            </p:contentPart>
          </mc:Choice>
          <mc:Fallback>
            <p:pic>
              <p:nvPicPr>
                <p:cNvPr id="23" name="Freihand 22">
                  <a:extLst>
                    <a:ext uri="{FF2B5EF4-FFF2-40B4-BE49-F238E27FC236}">
                      <a16:creationId xmlns:a16="http://schemas.microsoft.com/office/drawing/2014/main" id="{41ACE320-31BC-B6DF-4949-E45F11B6E4C3}"/>
                    </a:ext>
                  </a:extLst>
                </p:cNvPr>
                <p:cNvPicPr/>
                <p:nvPr/>
              </p:nvPicPr>
              <p:blipFill>
                <a:blip r:embed="rId12"/>
                <a:stretch>
                  <a:fillRect/>
                </a:stretch>
              </p:blipFill>
              <p:spPr>
                <a:xfrm>
                  <a:off x="2380876" y="4554622"/>
                  <a:ext cx="104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BE4D887D-DDEA-3D31-204C-6217CA125C5A}"/>
                    </a:ext>
                  </a:extLst>
                </p14:cNvPr>
                <p14:cNvContentPartPr/>
                <p14:nvPr/>
              </p14:nvContentPartPr>
              <p14:xfrm>
                <a:off x="2701996" y="4585582"/>
                <a:ext cx="150480" cy="114120"/>
              </p14:xfrm>
            </p:contentPart>
          </mc:Choice>
          <mc:Fallback>
            <p:pic>
              <p:nvPicPr>
                <p:cNvPr id="24" name="Freihand 23">
                  <a:extLst>
                    <a:ext uri="{FF2B5EF4-FFF2-40B4-BE49-F238E27FC236}">
                      <a16:creationId xmlns:a16="http://schemas.microsoft.com/office/drawing/2014/main" id="{BE4D887D-DDEA-3D31-204C-6217CA125C5A}"/>
                    </a:ext>
                  </a:extLst>
                </p:cNvPr>
                <p:cNvPicPr/>
                <p:nvPr/>
              </p:nvPicPr>
              <p:blipFill>
                <a:blip r:embed="rId14"/>
                <a:stretch>
                  <a:fillRect/>
                </a:stretch>
              </p:blipFill>
              <p:spPr>
                <a:xfrm>
                  <a:off x="2697676" y="4581262"/>
                  <a:ext cx="1591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E8632827-95BA-97DF-3DC8-0AFEA7C03BE4}"/>
                    </a:ext>
                  </a:extLst>
                </p14:cNvPr>
                <p14:cNvContentPartPr/>
                <p14:nvPr/>
              </p14:nvContentPartPr>
              <p14:xfrm>
                <a:off x="2961556" y="4469302"/>
                <a:ext cx="137520" cy="197640"/>
              </p14:xfrm>
            </p:contentPart>
          </mc:Choice>
          <mc:Fallback>
            <p:pic>
              <p:nvPicPr>
                <p:cNvPr id="25" name="Freihand 24">
                  <a:extLst>
                    <a:ext uri="{FF2B5EF4-FFF2-40B4-BE49-F238E27FC236}">
                      <a16:creationId xmlns:a16="http://schemas.microsoft.com/office/drawing/2014/main" id="{E8632827-95BA-97DF-3DC8-0AFEA7C03BE4}"/>
                    </a:ext>
                  </a:extLst>
                </p:cNvPr>
                <p:cNvPicPr/>
                <p:nvPr/>
              </p:nvPicPr>
              <p:blipFill>
                <a:blip r:embed="rId16"/>
                <a:stretch>
                  <a:fillRect/>
                </a:stretch>
              </p:blipFill>
              <p:spPr>
                <a:xfrm>
                  <a:off x="2957236" y="4464982"/>
                  <a:ext cx="1461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A53313E8-FBD8-8743-050E-3A00EB140FDC}"/>
                    </a:ext>
                  </a:extLst>
                </p14:cNvPr>
                <p14:cNvContentPartPr/>
                <p14:nvPr/>
              </p14:nvContentPartPr>
              <p14:xfrm>
                <a:off x="3108796" y="4545622"/>
                <a:ext cx="144360" cy="119520"/>
              </p14:xfrm>
            </p:contentPart>
          </mc:Choice>
          <mc:Fallback>
            <p:pic>
              <p:nvPicPr>
                <p:cNvPr id="26" name="Freihand 25">
                  <a:extLst>
                    <a:ext uri="{FF2B5EF4-FFF2-40B4-BE49-F238E27FC236}">
                      <a16:creationId xmlns:a16="http://schemas.microsoft.com/office/drawing/2014/main" id="{A53313E8-FBD8-8743-050E-3A00EB140FDC}"/>
                    </a:ext>
                  </a:extLst>
                </p:cNvPr>
                <p:cNvPicPr/>
                <p:nvPr/>
              </p:nvPicPr>
              <p:blipFill>
                <a:blip r:embed="rId18"/>
                <a:stretch>
                  <a:fillRect/>
                </a:stretch>
              </p:blipFill>
              <p:spPr>
                <a:xfrm>
                  <a:off x="3104476" y="4541302"/>
                  <a:ext cx="153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BC592582-889F-5C33-E60C-2870307B9F7D}"/>
                    </a:ext>
                  </a:extLst>
                </p14:cNvPr>
                <p14:cNvContentPartPr/>
                <p14:nvPr/>
              </p14:nvContentPartPr>
              <p14:xfrm>
                <a:off x="3510196" y="4496662"/>
                <a:ext cx="121680" cy="159120"/>
              </p14:xfrm>
            </p:contentPart>
          </mc:Choice>
          <mc:Fallback>
            <p:pic>
              <p:nvPicPr>
                <p:cNvPr id="27" name="Freihand 26">
                  <a:extLst>
                    <a:ext uri="{FF2B5EF4-FFF2-40B4-BE49-F238E27FC236}">
                      <a16:creationId xmlns:a16="http://schemas.microsoft.com/office/drawing/2014/main" id="{BC592582-889F-5C33-E60C-2870307B9F7D}"/>
                    </a:ext>
                  </a:extLst>
                </p:cNvPr>
                <p:cNvPicPr/>
                <p:nvPr/>
              </p:nvPicPr>
              <p:blipFill>
                <a:blip r:embed="rId20"/>
                <a:stretch>
                  <a:fillRect/>
                </a:stretch>
              </p:blipFill>
              <p:spPr>
                <a:xfrm>
                  <a:off x="3505876" y="4492342"/>
                  <a:ext cx="130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6F78E02C-7403-026E-BA2B-17B06F7100F1}"/>
                    </a:ext>
                  </a:extLst>
                </p14:cNvPr>
                <p14:cNvContentPartPr/>
                <p14:nvPr/>
              </p14:nvContentPartPr>
              <p14:xfrm>
                <a:off x="3707476" y="4539142"/>
                <a:ext cx="235440" cy="93240"/>
              </p14:xfrm>
            </p:contentPart>
          </mc:Choice>
          <mc:Fallback>
            <p:pic>
              <p:nvPicPr>
                <p:cNvPr id="28" name="Freihand 27">
                  <a:extLst>
                    <a:ext uri="{FF2B5EF4-FFF2-40B4-BE49-F238E27FC236}">
                      <a16:creationId xmlns:a16="http://schemas.microsoft.com/office/drawing/2014/main" id="{6F78E02C-7403-026E-BA2B-17B06F7100F1}"/>
                    </a:ext>
                  </a:extLst>
                </p:cNvPr>
                <p:cNvPicPr/>
                <p:nvPr/>
              </p:nvPicPr>
              <p:blipFill>
                <a:blip r:embed="rId22"/>
                <a:stretch>
                  <a:fillRect/>
                </a:stretch>
              </p:blipFill>
              <p:spPr>
                <a:xfrm>
                  <a:off x="3703156" y="4534822"/>
                  <a:ext cx="244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91CA288A-31F2-EC5E-D6D2-E9A35A42A51D}"/>
                    </a:ext>
                  </a:extLst>
                </p14:cNvPr>
                <p14:cNvContentPartPr/>
                <p14:nvPr/>
              </p14:nvContentPartPr>
              <p14:xfrm>
                <a:off x="4116436" y="4427902"/>
                <a:ext cx="189720" cy="189360"/>
              </p14:xfrm>
            </p:contentPart>
          </mc:Choice>
          <mc:Fallback>
            <p:pic>
              <p:nvPicPr>
                <p:cNvPr id="29" name="Freihand 28">
                  <a:extLst>
                    <a:ext uri="{FF2B5EF4-FFF2-40B4-BE49-F238E27FC236}">
                      <a16:creationId xmlns:a16="http://schemas.microsoft.com/office/drawing/2014/main" id="{91CA288A-31F2-EC5E-D6D2-E9A35A42A51D}"/>
                    </a:ext>
                  </a:extLst>
                </p:cNvPr>
                <p:cNvPicPr/>
                <p:nvPr/>
              </p:nvPicPr>
              <p:blipFill>
                <a:blip r:embed="rId24"/>
                <a:stretch>
                  <a:fillRect/>
                </a:stretch>
              </p:blipFill>
              <p:spPr>
                <a:xfrm>
                  <a:off x="4112116" y="4423582"/>
                  <a:ext cx="198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908CC7D5-F8D2-A84B-883E-1594FD84861D}"/>
                    </a:ext>
                  </a:extLst>
                </p14:cNvPr>
                <p14:cNvContentPartPr/>
                <p14:nvPr/>
              </p14:nvContentPartPr>
              <p14:xfrm>
                <a:off x="4309756" y="4536982"/>
                <a:ext cx="243360" cy="84240"/>
              </p14:xfrm>
            </p:contentPart>
          </mc:Choice>
          <mc:Fallback>
            <p:pic>
              <p:nvPicPr>
                <p:cNvPr id="30" name="Freihand 29">
                  <a:extLst>
                    <a:ext uri="{FF2B5EF4-FFF2-40B4-BE49-F238E27FC236}">
                      <a16:creationId xmlns:a16="http://schemas.microsoft.com/office/drawing/2014/main" id="{908CC7D5-F8D2-A84B-883E-1594FD84861D}"/>
                    </a:ext>
                  </a:extLst>
                </p:cNvPr>
                <p:cNvPicPr/>
                <p:nvPr/>
              </p:nvPicPr>
              <p:blipFill>
                <a:blip r:embed="rId26"/>
                <a:stretch>
                  <a:fillRect/>
                </a:stretch>
              </p:blipFill>
              <p:spPr>
                <a:xfrm>
                  <a:off x="4305436" y="4532662"/>
                  <a:ext cx="252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1C7B92DF-D09B-0603-3527-2EFB41DE7A54}"/>
                    </a:ext>
                  </a:extLst>
                </p14:cNvPr>
                <p14:cNvContentPartPr/>
                <p14:nvPr/>
              </p14:nvContentPartPr>
              <p14:xfrm>
                <a:off x="4616836" y="4423222"/>
                <a:ext cx="165600" cy="198720"/>
              </p14:xfrm>
            </p:contentPart>
          </mc:Choice>
          <mc:Fallback>
            <p:pic>
              <p:nvPicPr>
                <p:cNvPr id="31" name="Freihand 30">
                  <a:extLst>
                    <a:ext uri="{FF2B5EF4-FFF2-40B4-BE49-F238E27FC236}">
                      <a16:creationId xmlns:a16="http://schemas.microsoft.com/office/drawing/2014/main" id="{1C7B92DF-D09B-0603-3527-2EFB41DE7A54}"/>
                    </a:ext>
                  </a:extLst>
                </p:cNvPr>
                <p:cNvPicPr/>
                <p:nvPr/>
              </p:nvPicPr>
              <p:blipFill>
                <a:blip r:embed="rId28"/>
                <a:stretch>
                  <a:fillRect/>
                </a:stretch>
              </p:blipFill>
              <p:spPr>
                <a:xfrm>
                  <a:off x="4612516" y="4418902"/>
                  <a:ext cx="174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DD1E7189-4163-68D8-9CB2-C30F67F95EC3}"/>
                    </a:ext>
                  </a:extLst>
                </p14:cNvPr>
                <p14:cNvContentPartPr/>
                <p14:nvPr/>
              </p14:nvContentPartPr>
              <p14:xfrm>
                <a:off x="4817356" y="4406662"/>
                <a:ext cx="179640" cy="200520"/>
              </p14:xfrm>
            </p:contentPart>
          </mc:Choice>
          <mc:Fallback>
            <p:pic>
              <p:nvPicPr>
                <p:cNvPr id="32" name="Freihand 31">
                  <a:extLst>
                    <a:ext uri="{FF2B5EF4-FFF2-40B4-BE49-F238E27FC236}">
                      <a16:creationId xmlns:a16="http://schemas.microsoft.com/office/drawing/2014/main" id="{DD1E7189-4163-68D8-9CB2-C30F67F95EC3}"/>
                    </a:ext>
                  </a:extLst>
                </p:cNvPr>
                <p:cNvPicPr/>
                <p:nvPr/>
              </p:nvPicPr>
              <p:blipFill>
                <a:blip r:embed="rId30"/>
                <a:stretch>
                  <a:fillRect/>
                </a:stretch>
              </p:blipFill>
              <p:spPr>
                <a:xfrm>
                  <a:off x="4813036" y="4402342"/>
                  <a:ext cx="1882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9730230E-7776-C01E-4BAB-8ADF2C08A649}"/>
                    </a:ext>
                  </a:extLst>
                </p14:cNvPr>
                <p14:cNvContentPartPr/>
                <p14:nvPr/>
              </p14:nvContentPartPr>
              <p14:xfrm>
                <a:off x="5024716" y="4491982"/>
                <a:ext cx="500400" cy="93600"/>
              </p14:xfrm>
            </p:contentPart>
          </mc:Choice>
          <mc:Fallback>
            <p:pic>
              <p:nvPicPr>
                <p:cNvPr id="33" name="Freihand 32">
                  <a:extLst>
                    <a:ext uri="{FF2B5EF4-FFF2-40B4-BE49-F238E27FC236}">
                      <a16:creationId xmlns:a16="http://schemas.microsoft.com/office/drawing/2014/main" id="{9730230E-7776-C01E-4BAB-8ADF2C08A649}"/>
                    </a:ext>
                  </a:extLst>
                </p:cNvPr>
                <p:cNvPicPr/>
                <p:nvPr/>
              </p:nvPicPr>
              <p:blipFill>
                <a:blip r:embed="rId32"/>
                <a:stretch>
                  <a:fillRect/>
                </a:stretch>
              </p:blipFill>
              <p:spPr>
                <a:xfrm>
                  <a:off x="5020396" y="4487662"/>
                  <a:ext cx="509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 name="Freihand 33">
                  <a:extLst>
                    <a:ext uri="{FF2B5EF4-FFF2-40B4-BE49-F238E27FC236}">
                      <a16:creationId xmlns:a16="http://schemas.microsoft.com/office/drawing/2014/main" id="{F1D88D4F-578F-9064-B98B-CB6A64B58577}"/>
                    </a:ext>
                  </a:extLst>
                </p14:cNvPr>
                <p14:cNvContentPartPr/>
                <p14:nvPr/>
              </p14:nvContentPartPr>
              <p14:xfrm>
                <a:off x="4733476" y="4337902"/>
                <a:ext cx="33480" cy="30240"/>
              </p14:xfrm>
            </p:contentPart>
          </mc:Choice>
          <mc:Fallback>
            <p:pic>
              <p:nvPicPr>
                <p:cNvPr id="34" name="Freihand 33">
                  <a:extLst>
                    <a:ext uri="{FF2B5EF4-FFF2-40B4-BE49-F238E27FC236}">
                      <a16:creationId xmlns:a16="http://schemas.microsoft.com/office/drawing/2014/main" id="{F1D88D4F-578F-9064-B98B-CB6A64B58577}"/>
                    </a:ext>
                  </a:extLst>
                </p:cNvPr>
                <p:cNvPicPr/>
                <p:nvPr/>
              </p:nvPicPr>
              <p:blipFill>
                <a:blip r:embed="rId34"/>
                <a:stretch>
                  <a:fillRect/>
                </a:stretch>
              </p:blipFill>
              <p:spPr>
                <a:xfrm>
                  <a:off x="4729156" y="4333582"/>
                  <a:ext cx="42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5C256165-1C00-C98A-4330-CD037D713D60}"/>
                    </a:ext>
                  </a:extLst>
                </p14:cNvPr>
                <p14:cNvContentPartPr/>
                <p14:nvPr/>
              </p14:nvContentPartPr>
              <p14:xfrm>
                <a:off x="5755516" y="4460302"/>
                <a:ext cx="362880" cy="110160"/>
              </p14:xfrm>
            </p:contentPart>
          </mc:Choice>
          <mc:Fallback>
            <p:pic>
              <p:nvPicPr>
                <p:cNvPr id="37" name="Freihand 36">
                  <a:extLst>
                    <a:ext uri="{FF2B5EF4-FFF2-40B4-BE49-F238E27FC236}">
                      <a16:creationId xmlns:a16="http://schemas.microsoft.com/office/drawing/2014/main" id="{5C256165-1C00-C98A-4330-CD037D713D60}"/>
                    </a:ext>
                  </a:extLst>
                </p:cNvPr>
                <p:cNvPicPr/>
                <p:nvPr/>
              </p:nvPicPr>
              <p:blipFill>
                <a:blip r:embed="rId36"/>
                <a:stretch>
                  <a:fillRect/>
                </a:stretch>
              </p:blipFill>
              <p:spPr>
                <a:xfrm>
                  <a:off x="5751196" y="4455982"/>
                  <a:ext cx="371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A0D70F34-F844-B7D7-AC6C-01E502B2E1C7}"/>
                    </a:ext>
                  </a:extLst>
                </p14:cNvPr>
                <p14:cNvContentPartPr/>
                <p14:nvPr/>
              </p14:nvContentPartPr>
              <p14:xfrm>
                <a:off x="6366436" y="4418902"/>
                <a:ext cx="21600" cy="155160"/>
              </p14:xfrm>
            </p:contentPart>
          </mc:Choice>
          <mc:Fallback>
            <p:pic>
              <p:nvPicPr>
                <p:cNvPr id="38" name="Freihand 37">
                  <a:extLst>
                    <a:ext uri="{FF2B5EF4-FFF2-40B4-BE49-F238E27FC236}">
                      <a16:creationId xmlns:a16="http://schemas.microsoft.com/office/drawing/2014/main" id="{A0D70F34-F844-B7D7-AC6C-01E502B2E1C7}"/>
                    </a:ext>
                  </a:extLst>
                </p:cNvPr>
                <p:cNvPicPr/>
                <p:nvPr/>
              </p:nvPicPr>
              <p:blipFill>
                <a:blip r:embed="rId38"/>
                <a:stretch>
                  <a:fillRect/>
                </a:stretch>
              </p:blipFill>
              <p:spPr>
                <a:xfrm>
                  <a:off x="6362116" y="4414582"/>
                  <a:ext cx="30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C8EFABCA-E46C-6096-CF03-5C862B9CE7C5}"/>
                    </a:ext>
                  </a:extLst>
                </p14:cNvPr>
                <p14:cNvContentPartPr/>
                <p14:nvPr/>
              </p14:nvContentPartPr>
              <p14:xfrm>
                <a:off x="6259156" y="4384342"/>
                <a:ext cx="187200" cy="119520"/>
              </p14:xfrm>
            </p:contentPart>
          </mc:Choice>
          <mc:Fallback>
            <p:pic>
              <p:nvPicPr>
                <p:cNvPr id="39" name="Freihand 38">
                  <a:extLst>
                    <a:ext uri="{FF2B5EF4-FFF2-40B4-BE49-F238E27FC236}">
                      <a16:creationId xmlns:a16="http://schemas.microsoft.com/office/drawing/2014/main" id="{C8EFABCA-E46C-6096-CF03-5C862B9CE7C5}"/>
                    </a:ext>
                  </a:extLst>
                </p:cNvPr>
                <p:cNvPicPr/>
                <p:nvPr/>
              </p:nvPicPr>
              <p:blipFill>
                <a:blip r:embed="rId40"/>
                <a:stretch>
                  <a:fillRect/>
                </a:stretch>
              </p:blipFill>
              <p:spPr>
                <a:xfrm>
                  <a:off x="6254836" y="4380022"/>
                  <a:ext cx="195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192E2A17-A657-4F00-8538-6589199717EE}"/>
                    </a:ext>
                  </a:extLst>
                </p14:cNvPr>
                <p14:cNvContentPartPr/>
                <p14:nvPr/>
              </p14:nvContentPartPr>
              <p14:xfrm>
                <a:off x="6511516" y="4394062"/>
                <a:ext cx="114840" cy="208440"/>
              </p14:xfrm>
            </p:contentPart>
          </mc:Choice>
          <mc:Fallback>
            <p:pic>
              <p:nvPicPr>
                <p:cNvPr id="40" name="Freihand 39">
                  <a:extLst>
                    <a:ext uri="{FF2B5EF4-FFF2-40B4-BE49-F238E27FC236}">
                      <a16:creationId xmlns:a16="http://schemas.microsoft.com/office/drawing/2014/main" id="{192E2A17-A657-4F00-8538-6589199717EE}"/>
                    </a:ext>
                  </a:extLst>
                </p:cNvPr>
                <p:cNvPicPr/>
                <p:nvPr/>
              </p:nvPicPr>
              <p:blipFill>
                <a:blip r:embed="rId42"/>
                <a:stretch>
                  <a:fillRect/>
                </a:stretch>
              </p:blipFill>
              <p:spPr>
                <a:xfrm>
                  <a:off x="6507196" y="4389742"/>
                  <a:ext cx="123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9" name="Freihand 48">
                  <a:extLst>
                    <a:ext uri="{FF2B5EF4-FFF2-40B4-BE49-F238E27FC236}">
                      <a16:creationId xmlns:a16="http://schemas.microsoft.com/office/drawing/2014/main" id="{38F257B1-6DF7-4692-9FB6-36A6A46BDB8B}"/>
                    </a:ext>
                  </a:extLst>
                </p14:cNvPr>
                <p14:cNvContentPartPr/>
                <p14:nvPr/>
              </p14:nvContentPartPr>
              <p14:xfrm>
                <a:off x="6121276" y="4365982"/>
                <a:ext cx="53640" cy="236520"/>
              </p14:xfrm>
            </p:contentPart>
          </mc:Choice>
          <mc:Fallback>
            <p:pic>
              <p:nvPicPr>
                <p:cNvPr id="49" name="Freihand 48">
                  <a:extLst>
                    <a:ext uri="{FF2B5EF4-FFF2-40B4-BE49-F238E27FC236}">
                      <a16:creationId xmlns:a16="http://schemas.microsoft.com/office/drawing/2014/main" id="{38F257B1-6DF7-4692-9FB6-36A6A46BDB8B}"/>
                    </a:ext>
                  </a:extLst>
                </p:cNvPr>
                <p:cNvPicPr/>
                <p:nvPr/>
              </p:nvPicPr>
              <p:blipFill>
                <a:blip r:embed="rId44"/>
                <a:stretch>
                  <a:fillRect/>
                </a:stretch>
              </p:blipFill>
              <p:spPr>
                <a:xfrm>
                  <a:off x="6116956" y="4361662"/>
                  <a:ext cx="622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0" name="Freihand 49">
                  <a:extLst>
                    <a:ext uri="{FF2B5EF4-FFF2-40B4-BE49-F238E27FC236}">
                      <a16:creationId xmlns:a16="http://schemas.microsoft.com/office/drawing/2014/main" id="{28B79C20-32A1-703B-4BFA-86CEDCD33A7A}"/>
                    </a:ext>
                  </a:extLst>
                </p14:cNvPr>
                <p14:cNvContentPartPr/>
                <p14:nvPr/>
              </p14:nvContentPartPr>
              <p14:xfrm>
                <a:off x="6084916" y="4463542"/>
                <a:ext cx="124560" cy="29160"/>
              </p14:xfrm>
            </p:contentPart>
          </mc:Choice>
          <mc:Fallback>
            <p:pic>
              <p:nvPicPr>
                <p:cNvPr id="50" name="Freihand 49">
                  <a:extLst>
                    <a:ext uri="{FF2B5EF4-FFF2-40B4-BE49-F238E27FC236}">
                      <a16:creationId xmlns:a16="http://schemas.microsoft.com/office/drawing/2014/main" id="{28B79C20-32A1-703B-4BFA-86CEDCD33A7A}"/>
                    </a:ext>
                  </a:extLst>
                </p:cNvPr>
                <p:cNvPicPr/>
                <p:nvPr/>
              </p:nvPicPr>
              <p:blipFill>
                <a:blip r:embed="rId46"/>
                <a:stretch>
                  <a:fillRect/>
                </a:stretch>
              </p:blipFill>
              <p:spPr>
                <a:xfrm>
                  <a:off x="6080596" y="4459222"/>
                  <a:ext cx="133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2" name="Freihand 51">
                  <a:extLst>
                    <a:ext uri="{FF2B5EF4-FFF2-40B4-BE49-F238E27FC236}">
                      <a16:creationId xmlns:a16="http://schemas.microsoft.com/office/drawing/2014/main" id="{D02C4F4A-BCBD-BEA6-6EC5-872D6D4A3B50}"/>
                    </a:ext>
                  </a:extLst>
                </p14:cNvPr>
                <p14:cNvContentPartPr/>
                <p14:nvPr/>
              </p14:nvContentPartPr>
              <p14:xfrm>
                <a:off x="6843076" y="4480462"/>
                <a:ext cx="461160" cy="129240"/>
              </p14:xfrm>
            </p:contentPart>
          </mc:Choice>
          <mc:Fallback>
            <p:pic>
              <p:nvPicPr>
                <p:cNvPr id="52" name="Freihand 51">
                  <a:extLst>
                    <a:ext uri="{FF2B5EF4-FFF2-40B4-BE49-F238E27FC236}">
                      <a16:creationId xmlns:a16="http://schemas.microsoft.com/office/drawing/2014/main" id="{D02C4F4A-BCBD-BEA6-6EC5-872D6D4A3B50}"/>
                    </a:ext>
                  </a:extLst>
                </p:cNvPr>
                <p:cNvPicPr/>
                <p:nvPr/>
              </p:nvPicPr>
              <p:blipFill>
                <a:blip r:embed="rId48"/>
                <a:stretch>
                  <a:fillRect/>
                </a:stretch>
              </p:blipFill>
              <p:spPr>
                <a:xfrm>
                  <a:off x="6838756" y="4476142"/>
                  <a:ext cx="469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3" name="Freihand 52">
                  <a:extLst>
                    <a:ext uri="{FF2B5EF4-FFF2-40B4-BE49-F238E27FC236}">
                      <a16:creationId xmlns:a16="http://schemas.microsoft.com/office/drawing/2014/main" id="{284B65AF-ED5B-79C6-6047-78EC54F12B94}"/>
                    </a:ext>
                  </a:extLst>
                </p14:cNvPr>
                <p14:cNvContentPartPr/>
                <p14:nvPr/>
              </p14:nvContentPartPr>
              <p14:xfrm>
                <a:off x="7293796" y="4428982"/>
                <a:ext cx="4320" cy="2520"/>
              </p14:xfrm>
            </p:contentPart>
          </mc:Choice>
          <mc:Fallback>
            <p:pic>
              <p:nvPicPr>
                <p:cNvPr id="53" name="Freihand 52">
                  <a:extLst>
                    <a:ext uri="{FF2B5EF4-FFF2-40B4-BE49-F238E27FC236}">
                      <a16:creationId xmlns:a16="http://schemas.microsoft.com/office/drawing/2014/main" id="{284B65AF-ED5B-79C6-6047-78EC54F12B94}"/>
                    </a:ext>
                  </a:extLst>
                </p:cNvPr>
                <p:cNvPicPr/>
                <p:nvPr/>
              </p:nvPicPr>
              <p:blipFill>
                <a:blip r:embed="rId50"/>
                <a:stretch>
                  <a:fillRect/>
                </a:stretch>
              </p:blipFill>
              <p:spPr>
                <a:xfrm>
                  <a:off x="7289476" y="4424662"/>
                  <a:ext cx="12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4" name="Freihand 53">
                  <a:extLst>
                    <a:ext uri="{FF2B5EF4-FFF2-40B4-BE49-F238E27FC236}">
                      <a16:creationId xmlns:a16="http://schemas.microsoft.com/office/drawing/2014/main" id="{E1BA03C4-140A-3990-8DA9-E03F49BD6FF1}"/>
                    </a:ext>
                  </a:extLst>
                </p14:cNvPr>
                <p14:cNvContentPartPr/>
                <p14:nvPr/>
              </p14:nvContentPartPr>
              <p14:xfrm>
                <a:off x="7371556" y="4379302"/>
                <a:ext cx="153720" cy="208080"/>
              </p14:xfrm>
            </p:contentPart>
          </mc:Choice>
          <mc:Fallback>
            <p:pic>
              <p:nvPicPr>
                <p:cNvPr id="54" name="Freihand 53">
                  <a:extLst>
                    <a:ext uri="{FF2B5EF4-FFF2-40B4-BE49-F238E27FC236}">
                      <a16:creationId xmlns:a16="http://schemas.microsoft.com/office/drawing/2014/main" id="{E1BA03C4-140A-3990-8DA9-E03F49BD6FF1}"/>
                    </a:ext>
                  </a:extLst>
                </p:cNvPr>
                <p:cNvPicPr/>
                <p:nvPr/>
              </p:nvPicPr>
              <p:blipFill>
                <a:blip r:embed="rId52"/>
                <a:stretch>
                  <a:fillRect/>
                </a:stretch>
              </p:blipFill>
              <p:spPr>
                <a:xfrm>
                  <a:off x="7367236" y="4374982"/>
                  <a:ext cx="162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5" name="Freihand 54">
                  <a:extLst>
                    <a:ext uri="{FF2B5EF4-FFF2-40B4-BE49-F238E27FC236}">
                      <a16:creationId xmlns:a16="http://schemas.microsoft.com/office/drawing/2014/main" id="{BB509946-38D4-9186-A44A-17DB30C0A87B}"/>
                    </a:ext>
                  </a:extLst>
                </p14:cNvPr>
                <p14:cNvContentPartPr/>
                <p14:nvPr/>
              </p14:nvContentPartPr>
              <p14:xfrm>
                <a:off x="7572076" y="4467142"/>
                <a:ext cx="231480" cy="126000"/>
              </p14:xfrm>
            </p:contentPart>
          </mc:Choice>
          <mc:Fallback>
            <p:pic>
              <p:nvPicPr>
                <p:cNvPr id="55" name="Freihand 54">
                  <a:extLst>
                    <a:ext uri="{FF2B5EF4-FFF2-40B4-BE49-F238E27FC236}">
                      <a16:creationId xmlns:a16="http://schemas.microsoft.com/office/drawing/2014/main" id="{BB509946-38D4-9186-A44A-17DB30C0A87B}"/>
                    </a:ext>
                  </a:extLst>
                </p:cNvPr>
                <p:cNvPicPr/>
                <p:nvPr/>
              </p:nvPicPr>
              <p:blipFill>
                <a:blip r:embed="rId54"/>
                <a:stretch>
                  <a:fillRect/>
                </a:stretch>
              </p:blipFill>
              <p:spPr>
                <a:xfrm>
                  <a:off x="7567756" y="4462822"/>
                  <a:ext cx="240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7" name="Freihand 56">
                  <a:extLst>
                    <a:ext uri="{FF2B5EF4-FFF2-40B4-BE49-F238E27FC236}">
                      <a16:creationId xmlns:a16="http://schemas.microsoft.com/office/drawing/2014/main" id="{3DFE27D0-8B16-7AD7-54F7-8C913B63770C}"/>
                    </a:ext>
                  </a:extLst>
                </p14:cNvPr>
                <p14:cNvContentPartPr/>
                <p14:nvPr/>
              </p14:nvContentPartPr>
              <p14:xfrm>
                <a:off x="2684716" y="4936222"/>
                <a:ext cx="264240" cy="153720"/>
              </p14:xfrm>
            </p:contentPart>
          </mc:Choice>
          <mc:Fallback>
            <p:pic>
              <p:nvPicPr>
                <p:cNvPr id="57" name="Freihand 56">
                  <a:extLst>
                    <a:ext uri="{FF2B5EF4-FFF2-40B4-BE49-F238E27FC236}">
                      <a16:creationId xmlns:a16="http://schemas.microsoft.com/office/drawing/2014/main" id="{3DFE27D0-8B16-7AD7-54F7-8C913B63770C}"/>
                    </a:ext>
                  </a:extLst>
                </p:cNvPr>
                <p:cNvPicPr/>
                <p:nvPr/>
              </p:nvPicPr>
              <p:blipFill>
                <a:blip r:embed="rId56"/>
                <a:stretch>
                  <a:fillRect/>
                </a:stretch>
              </p:blipFill>
              <p:spPr>
                <a:xfrm>
                  <a:off x="2680396" y="4931902"/>
                  <a:ext cx="272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8" name="Freihand 57">
                  <a:extLst>
                    <a:ext uri="{FF2B5EF4-FFF2-40B4-BE49-F238E27FC236}">
                      <a16:creationId xmlns:a16="http://schemas.microsoft.com/office/drawing/2014/main" id="{FD35C40C-3DE6-3A87-6E39-B9AC5AC56856}"/>
                    </a:ext>
                  </a:extLst>
                </p14:cNvPr>
                <p14:cNvContentPartPr/>
                <p14:nvPr/>
              </p14:nvContentPartPr>
              <p14:xfrm>
                <a:off x="2915116" y="4886902"/>
                <a:ext cx="26640" cy="7200"/>
              </p14:xfrm>
            </p:contentPart>
          </mc:Choice>
          <mc:Fallback>
            <p:pic>
              <p:nvPicPr>
                <p:cNvPr id="58" name="Freihand 57">
                  <a:extLst>
                    <a:ext uri="{FF2B5EF4-FFF2-40B4-BE49-F238E27FC236}">
                      <a16:creationId xmlns:a16="http://schemas.microsoft.com/office/drawing/2014/main" id="{FD35C40C-3DE6-3A87-6E39-B9AC5AC56856}"/>
                    </a:ext>
                  </a:extLst>
                </p:cNvPr>
                <p:cNvPicPr/>
                <p:nvPr/>
              </p:nvPicPr>
              <p:blipFill>
                <a:blip r:embed="rId58"/>
                <a:stretch>
                  <a:fillRect/>
                </a:stretch>
              </p:blipFill>
              <p:spPr>
                <a:xfrm>
                  <a:off x="2910796" y="4882582"/>
                  <a:ext cx="35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9" name="Freihand 58">
                  <a:extLst>
                    <a:ext uri="{FF2B5EF4-FFF2-40B4-BE49-F238E27FC236}">
                      <a16:creationId xmlns:a16="http://schemas.microsoft.com/office/drawing/2014/main" id="{DB862076-9734-E877-BCC5-BA6B66BDF982}"/>
                    </a:ext>
                  </a:extLst>
                </p14:cNvPr>
                <p14:cNvContentPartPr/>
                <p14:nvPr/>
              </p14:nvContentPartPr>
              <p14:xfrm>
                <a:off x="2968396" y="4826782"/>
                <a:ext cx="424080" cy="262080"/>
              </p14:xfrm>
            </p:contentPart>
          </mc:Choice>
          <mc:Fallback>
            <p:pic>
              <p:nvPicPr>
                <p:cNvPr id="59" name="Freihand 58">
                  <a:extLst>
                    <a:ext uri="{FF2B5EF4-FFF2-40B4-BE49-F238E27FC236}">
                      <a16:creationId xmlns:a16="http://schemas.microsoft.com/office/drawing/2014/main" id="{DB862076-9734-E877-BCC5-BA6B66BDF982}"/>
                    </a:ext>
                  </a:extLst>
                </p:cNvPr>
                <p:cNvPicPr/>
                <p:nvPr/>
              </p:nvPicPr>
              <p:blipFill>
                <a:blip r:embed="rId60"/>
                <a:stretch>
                  <a:fillRect/>
                </a:stretch>
              </p:blipFill>
              <p:spPr>
                <a:xfrm>
                  <a:off x="2964076" y="4822462"/>
                  <a:ext cx="43272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0" name="Freihand 59">
                  <a:extLst>
                    <a:ext uri="{FF2B5EF4-FFF2-40B4-BE49-F238E27FC236}">
                      <a16:creationId xmlns:a16="http://schemas.microsoft.com/office/drawing/2014/main" id="{2046FA24-F81F-7ED0-57B7-9F130CA109BB}"/>
                    </a:ext>
                  </a:extLst>
                </p14:cNvPr>
                <p14:cNvContentPartPr/>
                <p14:nvPr/>
              </p14:nvContentPartPr>
              <p14:xfrm>
                <a:off x="3655636" y="4841542"/>
                <a:ext cx="190440" cy="198000"/>
              </p14:xfrm>
            </p:contentPart>
          </mc:Choice>
          <mc:Fallback>
            <p:pic>
              <p:nvPicPr>
                <p:cNvPr id="60" name="Freihand 59">
                  <a:extLst>
                    <a:ext uri="{FF2B5EF4-FFF2-40B4-BE49-F238E27FC236}">
                      <a16:creationId xmlns:a16="http://schemas.microsoft.com/office/drawing/2014/main" id="{2046FA24-F81F-7ED0-57B7-9F130CA109BB}"/>
                    </a:ext>
                  </a:extLst>
                </p:cNvPr>
                <p:cNvPicPr/>
                <p:nvPr/>
              </p:nvPicPr>
              <p:blipFill>
                <a:blip r:embed="rId62"/>
                <a:stretch>
                  <a:fillRect/>
                </a:stretch>
              </p:blipFill>
              <p:spPr>
                <a:xfrm>
                  <a:off x="3651316" y="4837222"/>
                  <a:ext cx="199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1" name="Freihand 60">
                  <a:extLst>
                    <a:ext uri="{FF2B5EF4-FFF2-40B4-BE49-F238E27FC236}">
                      <a16:creationId xmlns:a16="http://schemas.microsoft.com/office/drawing/2014/main" id="{104D9CCC-44A2-DF5C-07B7-FB35F5C52C62}"/>
                    </a:ext>
                  </a:extLst>
                </p14:cNvPr>
                <p14:cNvContentPartPr/>
                <p14:nvPr/>
              </p14:nvContentPartPr>
              <p14:xfrm>
                <a:off x="3884956" y="4917502"/>
                <a:ext cx="102600" cy="114840"/>
              </p14:xfrm>
            </p:contentPart>
          </mc:Choice>
          <mc:Fallback>
            <p:pic>
              <p:nvPicPr>
                <p:cNvPr id="61" name="Freihand 60">
                  <a:extLst>
                    <a:ext uri="{FF2B5EF4-FFF2-40B4-BE49-F238E27FC236}">
                      <a16:creationId xmlns:a16="http://schemas.microsoft.com/office/drawing/2014/main" id="{104D9CCC-44A2-DF5C-07B7-FB35F5C52C62}"/>
                    </a:ext>
                  </a:extLst>
                </p:cNvPr>
                <p:cNvPicPr/>
                <p:nvPr/>
              </p:nvPicPr>
              <p:blipFill>
                <a:blip r:embed="rId64"/>
                <a:stretch>
                  <a:fillRect/>
                </a:stretch>
              </p:blipFill>
              <p:spPr>
                <a:xfrm>
                  <a:off x="3880636" y="4913182"/>
                  <a:ext cx="111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2" name="Freihand 61">
                  <a:extLst>
                    <a:ext uri="{FF2B5EF4-FFF2-40B4-BE49-F238E27FC236}">
                      <a16:creationId xmlns:a16="http://schemas.microsoft.com/office/drawing/2014/main" id="{D67AA8A9-6F35-A74C-5BAE-FDF3B9E12476}"/>
                    </a:ext>
                  </a:extLst>
                </p14:cNvPr>
                <p14:cNvContentPartPr/>
                <p14:nvPr/>
              </p14:nvContentPartPr>
              <p14:xfrm>
                <a:off x="4033996" y="4906702"/>
                <a:ext cx="102240" cy="153000"/>
              </p14:xfrm>
            </p:contentPart>
          </mc:Choice>
          <mc:Fallback>
            <p:pic>
              <p:nvPicPr>
                <p:cNvPr id="62" name="Freihand 61">
                  <a:extLst>
                    <a:ext uri="{FF2B5EF4-FFF2-40B4-BE49-F238E27FC236}">
                      <a16:creationId xmlns:a16="http://schemas.microsoft.com/office/drawing/2014/main" id="{D67AA8A9-6F35-A74C-5BAE-FDF3B9E12476}"/>
                    </a:ext>
                  </a:extLst>
                </p:cNvPr>
                <p:cNvPicPr/>
                <p:nvPr/>
              </p:nvPicPr>
              <p:blipFill>
                <a:blip r:embed="rId66"/>
                <a:stretch>
                  <a:fillRect/>
                </a:stretch>
              </p:blipFill>
              <p:spPr>
                <a:xfrm>
                  <a:off x="4029676" y="4902382"/>
                  <a:ext cx="110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5" name="Freihand 64">
                  <a:extLst>
                    <a:ext uri="{FF2B5EF4-FFF2-40B4-BE49-F238E27FC236}">
                      <a16:creationId xmlns:a16="http://schemas.microsoft.com/office/drawing/2014/main" id="{DFA88DB1-183B-D217-3F0F-D02C821E9053}"/>
                    </a:ext>
                  </a:extLst>
                </p14:cNvPr>
                <p14:cNvContentPartPr/>
                <p14:nvPr/>
              </p14:nvContentPartPr>
              <p14:xfrm>
                <a:off x="4424596" y="4849102"/>
                <a:ext cx="240120" cy="184320"/>
              </p14:xfrm>
            </p:contentPart>
          </mc:Choice>
          <mc:Fallback>
            <p:pic>
              <p:nvPicPr>
                <p:cNvPr id="65" name="Freihand 64">
                  <a:extLst>
                    <a:ext uri="{FF2B5EF4-FFF2-40B4-BE49-F238E27FC236}">
                      <a16:creationId xmlns:a16="http://schemas.microsoft.com/office/drawing/2014/main" id="{DFA88DB1-183B-D217-3F0F-D02C821E9053}"/>
                    </a:ext>
                  </a:extLst>
                </p:cNvPr>
                <p:cNvPicPr/>
                <p:nvPr/>
              </p:nvPicPr>
              <p:blipFill>
                <a:blip r:embed="rId68"/>
                <a:stretch>
                  <a:fillRect/>
                </a:stretch>
              </p:blipFill>
              <p:spPr>
                <a:xfrm>
                  <a:off x="4420276" y="4844782"/>
                  <a:ext cx="248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6" name="Freihand 65">
                  <a:extLst>
                    <a:ext uri="{FF2B5EF4-FFF2-40B4-BE49-F238E27FC236}">
                      <a16:creationId xmlns:a16="http://schemas.microsoft.com/office/drawing/2014/main" id="{8FEDC81B-37B6-403E-01BF-A74C66F04188}"/>
                    </a:ext>
                  </a:extLst>
                </p14:cNvPr>
                <p14:cNvContentPartPr/>
                <p14:nvPr/>
              </p14:nvContentPartPr>
              <p14:xfrm>
                <a:off x="4548796" y="4933342"/>
                <a:ext cx="97920" cy="125280"/>
              </p14:xfrm>
            </p:contentPart>
          </mc:Choice>
          <mc:Fallback>
            <p:pic>
              <p:nvPicPr>
                <p:cNvPr id="66" name="Freihand 65">
                  <a:extLst>
                    <a:ext uri="{FF2B5EF4-FFF2-40B4-BE49-F238E27FC236}">
                      <a16:creationId xmlns:a16="http://schemas.microsoft.com/office/drawing/2014/main" id="{8FEDC81B-37B6-403E-01BF-A74C66F04188}"/>
                    </a:ext>
                  </a:extLst>
                </p:cNvPr>
                <p:cNvPicPr/>
                <p:nvPr/>
              </p:nvPicPr>
              <p:blipFill>
                <a:blip r:embed="rId70"/>
                <a:stretch>
                  <a:fillRect/>
                </a:stretch>
              </p:blipFill>
              <p:spPr>
                <a:xfrm>
                  <a:off x="4544476" y="4929022"/>
                  <a:ext cx="106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7" name="Freihand 66">
                  <a:extLst>
                    <a:ext uri="{FF2B5EF4-FFF2-40B4-BE49-F238E27FC236}">
                      <a16:creationId xmlns:a16="http://schemas.microsoft.com/office/drawing/2014/main" id="{F4AEF966-471C-F203-63F9-617F11285D70}"/>
                    </a:ext>
                  </a:extLst>
                </p14:cNvPr>
                <p14:cNvContentPartPr/>
                <p14:nvPr/>
              </p14:nvContentPartPr>
              <p14:xfrm>
                <a:off x="4688476" y="4927222"/>
                <a:ext cx="118080" cy="116280"/>
              </p14:xfrm>
            </p:contentPart>
          </mc:Choice>
          <mc:Fallback>
            <p:pic>
              <p:nvPicPr>
                <p:cNvPr id="67" name="Freihand 66">
                  <a:extLst>
                    <a:ext uri="{FF2B5EF4-FFF2-40B4-BE49-F238E27FC236}">
                      <a16:creationId xmlns:a16="http://schemas.microsoft.com/office/drawing/2014/main" id="{F4AEF966-471C-F203-63F9-617F11285D70}"/>
                    </a:ext>
                  </a:extLst>
                </p:cNvPr>
                <p:cNvPicPr/>
                <p:nvPr/>
              </p:nvPicPr>
              <p:blipFill>
                <a:blip r:embed="rId72"/>
                <a:stretch>
                  <a:fillRect/>
                </a:stretch>
              </p:blipFill>
              <p:spPr>
                <a:xfrm>
                  <a:off x="4684156" y="4922902"/>
                  <a:ext cx="126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92931471-BAEF-4C2B-3B22-32382FD294E0}"/>
                    </a:ext>
                  </a:extLst>
                </p14:cNvPr>
                <p14:cNvContentPartPr/>
                <p14:nvPr/>
              </p14:nvContentPartPr>
              <p14:xfrm>
                <a:off x="4689196" y="4863862"/>
                <a:ext cx="199080" cy="190800"/>
              </p14:xfrm>
            </p:contentPart>
          </mc:Choice>
          <mc:Fallback>
            <p:pic>
              <p:nvPicPr>
                <p:cNvPr id="68" name="Freihand 67">
                  <a:extLst>
                    <a:ext uri="{FF2B5EF4-FFF2-40B4-BE49-F238E27FC236}">
                      <a16:creationId xmlns:a16="http://schemas.microsoft.com/office/drawing/2014/main" id="{92931471-BAEF-4C2B-3B22-32382FD294E0}"/>
                    </a:ext>
                  </a:extLst>
                </p:cNvPr>
                <p:cNvPicPr/>
                <p:nvPr/>
              </p:nvPicPr>
              <p:blipFill>
                <a:blip r:embed="rId74"/>
                <a:stretch>
                  <a:fillRect/>
                </a:stretch>
              </p:blipFill>
              <p:spPr>
                <a:xfrm>
                  <a:off x="4684876" y="4859542"/>
                  <a:ext cx="207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0" name="Freihand 69">
                  <a:extLst>
                    <a:ext uri="{FF2B5EF4-FFF2-40B4-BE49-F238E27FC236}">
                      <a16:creationId xmlns:a16="http://schemas.microsoft.com/office/drawing/2014/main" id="{F64FCB35-E72C-1DA3-B570-9952BC039291}"/>
                    </a:ext>
                  </a:extLst>
                </p14:cNvPr>
                <p14:cNvContentPartPr/>
                <p14:nvPr/>
              </p14:nvContentPartPr>
              <p14:xfrm>
                <a:off x="4915276" y="4891942"/>
                <a:ext cx="737280" cy="147600"/>
              </p14:xfrm>
            </p:contentPart>
          </mc:Choice>
          <mc:Fallback>
            <p:pic>
              <p:nvPicPr>
                <p:cNvPr id="70" name="Freihand 69">
                  <a:extLst>
                    <a:ext uri="{FF2B5EF4-FFF2-40B4-BE49-F238E27FC236}">
                      <a16:creationId xmlns:a16="http://schemas.microsoft.com/office/drawing/2014/main" id="{F64FCB35-E72C-1DA3-B570-9952BC039291}"/>
                    </a:ext>
                  </a:extLst>
                </p:cNvPr>
                <p:cNvPicPr/>
                <p:nvPr/>
              </p:nvPicPr>
              <p:blipFill>
                <a:blip r:embed="rId76"/>
                <a:stretch>
                  <a:fillRect/>
                </a:stretch>
              </p:blipFill>
              <p:spPr>
                <a:xfrm>
                  <a:off x="4910956" y="4887622"/>
                  <a:ext cx="745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2" name="Freihand 71">
                  <a:extLst>
                    <a:ext uri="{FF2B5EF4-FFF2-40B4-BE49-F238E27FC236}">
                      <a16:creationId xmlns:a16="http://schemas.microsoft.com/office/drawing/2014/main" id="{5758BD35-4D89-BE95-11AF-E9076F7E0D80}"/>
                    </a:ext>
                  </a:extLst>
                </p14:cNvPr>
                <p14:cNvContentPartPr/>
                <p14:nvPr/>
              </p14:nvContentPartPr>
              <p14:xfrm>
                <a:off x="5808076" y="4949182"/>
                <a:ext cx="27360" cy="125640"/>
              </p14:xfrm>
            </p:contentPart>
          </mc:Choice>
          <mc:Fallback>
            <p:pic>
              <p:nvPicPr>
                <p:cNvPr id="72" name="Freihand 71">
                  <a:extLst>
                    <a:ext uri="{FF2B5EF4-FFF2-40B4-BE49-F238E27FC236}">
                      <a16:creationId xmlns:a16="http://schemas.microsoft.com/office/drawing/2014/main" id="{5758BD35-4D89-BE95-11AF-E9076F7E0D80}"/>
                    </a:ext>
                  </a:extLst>
                </p:cNvPr>
                <p:cNvPicPr/>
                <p:nvPr/>
              </p:nvPicPr>
              <p:blipFill>
                <a:blip r:embed="rId78"/>
                <a:stretch>
                  <a:fillRect/>
                </a:stretch>
              </p:blipFill>
              <p:spPr>
                <a:xfrm>
                  <a:off x="5803756" y="4944862"/>
                  <a:ext cx="36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3" name="Freihand 72">
                  <a:extLst>
                    <a:ext uri="{FF2B5EF4-FFF2-40B4-BE49-F238E27FC236}">
                      <a16:creationId xmlns:a16="http://schemas.microsoft.com/office/drawing/2014/main" id="{CD2E9387-50B4-4C87-B907-BFDC530E4467}"/>
                    </a:ext>
                  </a:extLst>
                </p14:cNvPr>
                <p14:cNvContentPartPr/>
                <p14:nvPr/>
              </p14:nvContentPartPr>
              <p14:xfrm>
                <a:off x="6007516" y="4878262"/>
                <a:ext cx="208800" cy="151920"/>
              </p14:xfrm>
            </p:contentPart>
          </mc:Choice>
          <mc:Fallback>
            <p:pic>
              <p:nvPicPr>
                <p:cNvPr id="73" name="Freihand 72">
                  <a:extLst>
                    <a:ext uri="{FF2B5EF4-FFF2-40B4-BE49-F238E27FC236}">
                      <a16:creationId xmlns:a16="http://schemas.microsoft.com/office/drawing/2014/main" id="{CD2E9387-50B4-4C87-B907-BFDC530E4467}"/>
                    </a:ext>
                  </a:extLst>
                </p:cNvPr>
                <p:cNvPicPr/>
                <p:nvPr/>
              </p:nvPicPr>
              <p:blipFill>
                <a:blip r:embed="rId80"/>
                <a:stretch>
                  <a:fillRect/>
                </a:stretch>
              </p:blipFill>
              <p:spPr>
                <a:xfrm>
                  <a:off x="6003196" y="4873942"/>
                  <a:ext cx="217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4" name="Freihand 73">
                  <a:extLst>
                    <a:ext uri="{FF2B5EF4-FFF2-40B4-BE49-F238E27FC236}">
                      <a16:creationId xmlns:a16="http://schemas.microsoft.com/office/drawing/2014/main" id="{69EFA4A5-27B5-44E1-6603-C5B50AC41AB8}"/>
                    </a:ext>
                  </a:extLst>
                </p14:cNvPr>
                <p14:cNvContentPartPr/>
                <p14:nvPr/>
              </p14:nvContentPartPr>
              <p14:xfrm>
                <a:off x="6236476" y="4916062"/>
                <a:ext cx="149400" cy="101160"/>
              </p14:xfrm>
            </p:contentPart>
          </mc:Choice>
          <mc:Fallback>
            <p:pic>
              <p:nvPicPr>
                <p:cNvPr id="74" name="Freihand 73">
                  <a:extLst>
                    <a:ext uri="{FF2B5EF4-FFF2-40B4-BE49-F238E27FC236}">
                      <a16:creationId xmlns:a16="http://schemas.microsoft.com/office/drawing/2014/main" id="{69EFA4A5-27B5-44E1-6603-C5B50AC41AB8}"/>
                    </a:ext>
                  </a:extLst>
                </p:cNvPr>
                <p:cNvPicPr/>
                <p:nvPr/>
              </p:nvPicPr>
              <p:blipFill>
                <a:blip r:embed="rId82"/>
                <a:stretch>
                  <a:fillRect/>
                </a:stretch>
              </p:blipFill>
              <p:spPr>
                <a:xfrm>
                  <a:off x="6232156" y="4911742"/>
                  <a:ext cx="158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5" name="Freihand 74">
                  <a:extLst>
                    <a:ext uri="{FF2B5EF4-FFF2-40B4-BE49-F238E27FC236}">
                      <a16:creationId xmlns:a16="http://schemas.microsoft.com/office/drawing/2014/main" id="{F270CDF9-CC18-2826-538F-B1196E8D0255}"/>
                    </a:ext>
                  </a:extLst>
                </p14:cNvPr>
                <p14:cNvContentPartPr/>
                <p14:nvPr/>
              </p14:nvContentPartPr>
              <p14:xfrm>
                <a:off x="6373996" y="4849462"/>
                <a:ext cx="380880" cy="175680"/>
              </p14:xfrm>
            </p:contentPart>
          </mc:Choice>
          <mc:Fallback>
            <p:pic>
              <p:nvPicPr>
                <p:cNvPr id="75" name="Freihand 74">
                  <a:extLst>
                    <a:ext uri="{FF2B5EF4-FFF2-40B4-BE49-F238E27FC236}">
                      <a16:creationId xmlns:a16="http://schemas.microsoft.com/office/drawing/2014/main" id="{F270CDF9-CC18-2826-538F-B1196E8D0255}"/>
                    </a:ext>
                  </a:extLst>
                </p:cNvPr>
                <p:cNvPicPr/>
                <p:nvPr/>
              </p:nvPicPr>
              <p:blipFill>
                <a:blip r:embed="rId84"/>
                <a:stretch>
                  <a:fillRect/>
                </a:stretch>
              </p:blipFill>
              <p:spPr>
                <a:xfrm>
                  <a:off x="6369676" y="4845142"/>
                  <a:ext cx="389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6" name="Freihand 75">
                  <a:extLst>
                    <a:ext uri="{FF2B5EF4-FFF2-40B4-BE49-F238E27FC236}">
                      <a16:creationId xmlns:a16="http://schemas.microsoft.com/office/drawing/2014/main" id="{C93CC4ED-4927-2057-4B41-9406EDA6B2F8}"/>
                    </a:ext>
                  </a:extLst>
                </p14:cNvPr>
                <p14:cNvContentPartPr/>
                <p14:nvPr/>
              </p14:nvContentPartPr>
              <p14:xfrm>
                <a:off x="6775036" y="4850182"/>
                <a:ext cx="144360" cy="136080"/>
              </p14:xfrm>
            </p:contentPart>
          </mc:Choice>
          <mc:Fallback>
            <p:pic>
              <p:nvPicPr>
                <p:cNvPr id="76" name="Freihand 75">
                  <a:extLst>
                    <a:ext uri="{FF2B5EF4-FFF2-40B4-BE49-F238E27FC236}">
                      <a16:creationId xmlns:a16="http://schemas.microsoft.com/office/drawing/2014/main" id="{C93CC4ED-4927-2057-4B41-9406EDA6B2F8}"/>
                    </a:ext>
                  </a:extLst>
                </p:cNvPr>
                <p:cNvPicPr/>
                <p:nvPr/>
              </p:nvPicPr>
              <p:blipFill>
                <a:blip r:embed="rId86"/>
                <a:stretch>
                  <a:fillRect/>
                </a:stretch>
              </p:blipFill>
              <p:spPr>
                <a:xfrm>
                  <a:off x="6770716" y="4845862"/>
                  <a:ext cx="153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7" name="Freihand 76">
                  <a:extLst>
                    <a:ext uri="{FF2B5EF4-FFF2-40B4-BE49-F238E27FC236}">
                      <a16:creationId xmlns:a16="http://schemas.microsoft.com/office/drawing/2014/main" id="{80D65A68-AAD3-F3C4-5538-2D41FA71AC44}"/>
                    </a:ext>
                  </a:extLst>
                </p14:cNvPr>
                <p14:cNvContentPartPr/>
                <p14:nvPr/>
              </p14:nvContentPartPr>
              <p14:xfrm>
                <a:off x="6182476" y="4813822"/>
                <a:ext cx="134640" cy="5040"/>
              </p14:xfrm>
            </p:contentPart>
          </mc:Choice>
          <mc:Fallback>
            <p:pic>
              <p:nvPicPr>
                <p:cNvPr id="77" name="Freihand 76">
                  <a:extLst>
                    <a:ext uri="{FF2B5EF4-FFF2-40B4-BE49-F238E27FC236}">
                      <a16:creationId xmlns:a16="http://schemas.microsoft.com/office/drawing/2014/main" id="{80D65A68-AAD3-F3C4-5538-2D41FA71AC44}"/>
                    </a:ext>
                  </a:extLst>
                </p:cNvPr>
                <p:cNvPicPr/>
                <p:nvPr/>
              </p:nvPicPr>
              <p:blipFill>
                <a:blip r:embed="rId88"/>
                <a:stretch>
                  <a:fillRect/>
                </a:stretch>
              </p:blipFill>
              <p:spPr>
                <a:xfrm>
                  <a:off x="6178156" y="4809502"/>
                  <a:ext cx="143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8" name="Freihand 77">
                  <a:extLst>
                    <a:ext uri="{FF2B5EF4-FFF2-40B4-BE49-F238E27FC236}">
                      <a16:creationId xmlns:a16="http://schemas.microsoft.com/office/drawing/2014/main" id="{01EBAD42-B579-ADB1-6138-A85D87D40B51}"/>
                    </a:ext>
                  </a:extLst>
                </p14:cNvPr>
                <p14:cNvContentPartPr/>
                <p14:nvPr/>
              </p14:nvContentPartPr>
              <p14:xfrm>
                <a:off x="7173196" y="4842622"/>
                <a:ext cx="188640" cy="113400"/>
              </p14:xfrm>
            </p:contentPart>
          </mc:Choice>
          <mc:Fallback>
            <p:pic>
              <p:nvPicPr>
                <p:cNvPr id="78" name="Freihand 77">
                  <a:extLst>
                    <a:ext uri="{FF2B5EF4-FFF2-40B4-BE49-F238E27FC236}">
                      <a16:creationId xmlns:a16="http://schemas.microsoft.com/office/drawing/2014/main" id="{01EBAD42-B579-ADB1-6138-A85D87D40B51}"/>
                    </a:ext>
                  </a:extLst>
                </p:cNvPr>
                <p:cNvPicPr/>
                <p:nvPr/>
              </p:nvPicPr>
              <p:blipFill>
                <a:blip r:embed="rId90"/>
                <a:stretch>
                  <a:fillRect/>
                </a:stretch>
              </p:blipFill>
              <p:spPr>
                <a:xfrm>
                  <a:off x="7168876" y="4838302"/>
                  <a:ext cx="197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9" name="Freihand 78">
                  <a:extLst>
                    <a:ext uri="{FF2B5EF4-FFF2-40B4-BE49-F238E27FC236}">
                      <a16:creationId xmlns:a16="http://schemas.microsoft.com/office/drawing/2014/main" id="{EAF69F0C-1E6F-027B-1114-31A87DD50B3A}"/>
                    </a:ext>
                  </a:extLst>
                </p14:cNvPr>
                <p14:cNvContentPartPr/>
                <p14:nvPr/>
              </p14:nvContentPartPr>
              <p14:xfrm>
                <a:off x="7389556" y="4706182"/>
                <a:ext cx="171000" cy="253800"/>
              </p14:xfrm>
            </p:contentPart>
          </mc:Choice>
          <mc:Fallback>
            <p:pic>
              <p:nvPicPr>
                <p:cNvPr id="79" name="Freihand 78">
                  <a:extLst>
                    <a:ext uri="{FF2B5EF4-FFF2-40B4-BE49-F238E27FC236}">
                      <a16:creationId xmlns:a16="http://schemas.microsoft.com/office/drawing/2014/main" id="{EAF69F0C-1E6F-027B-1114-31A87DD50B3A}"/>
                    </a:ext>
                  </a:extLst>
                </p:cNvPr>
                <p:cNvPicPr/>
                <p:nvPr/>
              </p:nvPicPr>
              <p:blipFill>
                <a:blip r:embed="rId92"/>
                <a:stretch>
                  <a:fillRect/>
                </a:stretch>
              </p:blipFill>
              <p:spPr>
                <a:xfrm>
                  <a:off x="7385236" y="4701862"/>
                  <a:ext cx="1796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0" name="Freihand 79">
                  <a:extLst>
                    <a:ext uri="{FF2B5EF4-FFF2-40B4-BE49-F238E27FC236}">
                      <a16:creationId xmlns:a16="http://schemas.microsoft.com/office/drawing/2014/main" id="{F4996BA6-517C-B9E1-96C5-779D189D5E47}"/>
                    </a:ext>
                  </a:extLst>
                </p14:cNvPr>
                <p14:cNvContentPartPr/>
                <p14:nvPr/>
              </p14:nvContentPartPr>
              <p14:xfrm>
                <a:off x="7559116" y="4826422"/>
                <a:ext cx="136080" cy="135360"/>
              </p14:xfrm>
            </p:contentPart>
          </mc:Choice>
          <mc:Fallback>
            <p:pic>
              <p:nvPicPr>
                <p:cNvPr id="80" name="Freihand 79">
                  <a:extLst>
                    <a:ext uri="{FF2B5EF4-FFF2-40B4-BE49-F238E27FC236}">
                      <a16:creationId xmlns:a16="http://schemas.microsoft.com/office/drawing/2014/main" id="{F4996BA6-517C-B9E1-96C5-779D189D5E47}"/>
                    </a:ext>
                  </a:extLst>
                </p:cNvPr>
                <p:cNvPicPr/>
                <p:nvPr/>
              </p:nvPicPr>
              <p:blipFill>
                <a:blip r:embed="rId94"/>
                <a:stretch>
                  <a:fillRect/>
                </a:stretch>
              </p:blipFill>
              <p:spPr>
                <a:xfrm>
                  <a:off x="7554796" y="4822102"/>
                  <a:ext cx="144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3" name="Freihand 82">
                  <a:extLst>
                    <a:ext uri="{FF2B5EF4-FFF2-40B4-BE49-F238E27FC236}">
                      <a16:creationId xmlns:a16="http://schemas.microsoft.com/office/drawing/2014/main" id="{0957EDF5-8A95-6EDD-ED7E-86A5A1A8F86F}"/>
                    </a:ext>
                  </a:extLst>
                </p14:cNvPr>
                <p14:cNvContentPartPr/>
                <p14:nvPr/>
              </p14:nvContentPartPr>
              <p14:xfrm>
                <a:off x="2673196" y="5303422"/>
                <a:ext cx="127080" cy="215280"/>
              </p14:xfrm>
            </p:contentPart>
          </mc:Choice>
          <mc:Fallback>
            <p:pic>
              <p:nvPicPr>
                <p:cNvPr id="83" name="Freihand 82">
                  <a:extLst>
                    <a:ext uri="{FF2B5EF4-FFF2-40B4-BE49-F238E27FC236}">
                      <a16:creationId xmlns:a16="http://schemas.microsoft.com/office/drawing/2014/main" id="{0957EDF5-8A95-6EDD-ED7E-86A5A1A8F86F}"/>
                    </a:ext>
                  </a:extLst>
                </p:cNvPr>
                <p:cNvPicPr/>
                <p:nvPr/>
              </p:nvPicPr>
              <p:blipFill>
                <a:blip r:embed="rId96"/>
                <a:stretch>
                  <a:fillRect/>
                </a:stretch>
              </p:blipFill>
              <p:spPr>
                <a:xfrm>
                  <a:off x="2668876" y="5299102"/>
                  <a:ext cx="135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4" name="Freihand 83">
                  <a:extLst>
                    <a:ext uri="{FF2B5EF4-FFF2-40B4-BE49-F238E27FC236}">
                      <a16:creationId xmlns:a16="http://schemas.microsoft.com/office/drawing/2014/main" id="{B0EE9AD0-F43E-C400-FE3F-C683452AD98A}"/>
                    </a:ext>
                  </a:extLst>
                </p14:cNvPr>
                <p14:cNvContentPartPr/>
                <p14:nvPr/>
              </p14:nvContentPartPr>
              <p14:xfrm>
                <a:off x="2881996" y="5366422"/>
                <a:ext cx="246600" cy="126000"/>
              </p14:xfrm>
            </p:contentPart>
          </mc:Choice>
          <mc:Fallback>
            <p:pic>
              <p:nvPicPr>
                <p:cNvPr id="84" name="Freihand 83">
                  <a:extLst>
                    <a:ext uri="{FF2B5EF4-FFF2-40B4-BE49-F238E27FC236}">
                      <a16:creationId xmlns:a16="http://schemas.microsoft.com/office/drawing/2014/main" id="{B0EE9AD0-F43E-C400-FE3F-C683452AD98A}"/>
                    </a:ext>
                  </a:extLst>
                </p:cNvPr>
                <p:cNvPicPr/>
                <p:nvPr/>
              </p:nvPicPr>
              <p:blipFill>
                <a:blip r:embed="rId98"/>
                <a:stretch>
                  <a:fillRect/>
                </a:stretch>
              </p:blipFill>
              <p:spPr>
                <a:xfrm>
                  <a:off x="2877676" y="5362102"/>
                  <a:ext cx="255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Freihand 85">
                  <a:extLst>
                    <a:ext uri="{FF2B5EF4-FFF2-40B4-BE49-F238E27FC236}">
                      <a16:creationId xmlns:a16="http://schemas.microsoft.com/office/drawing/2014/main" id="{915F231A-2E0C-9D60-D303-BDDE351DAE56}"/>
                    </a:ext>
                  </a:extLst>
                </p14:cNvPr>
                <p14:cNvContentPartPr/>
                <p14:nvPr/>
              </p14:nvContentPartPr>
              <p14:xfrm>
                <a:off x="3306076" y="5267422"/>
                <a:ext cx="182160" cy="207000"/>
              </p14:xfrm>
            </p:contentPart>
          </mc:Choice>
          <mc:Fallback>
            <p:pic>
              <p:nvPicPr>
                <p:cNvPr id="86" name="Freihand 85">
                  <a:extLst>
                    <a:ext uri="{FF2B5EF4-FFF2-40B4-BE49-F238E27FC236}">
                      <a16:creationId xmlns:a16="http://schemas.microsoft.com/office/drawing/2014/main" id="{915F231A-2E0C-9D60-D303-BDDE351DAE56}"/>
                    </a:ext>
                  </a:extLst>
                </p:cNvPr>
                <p:cNvPicPr/>
                <p:nvPr/>
              </p:nvPicPr>
              <p:blipFill>
                <a:blip r:embed="rId100"/>
                <a:stretch>
                  <a:fillRect/>
                </a:stretch>
              </p:blipFill>
              <p:spPr>
                <a:xfrm>
                  <a:off x="3301756" y="5263102"/>
                  <a:ext cx="190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Freihand 86">
                  <a:extLst>
                    <a:ext uri="{FF2B5EF4-FFF2-40B4-BE49-F238E27FC236}">
                      <a16:creationId xmlns:a16="http://schemas.microsoft.com/office/drawing/2014/main" id="{473585C0-DE4E-EABA-D151-9B3940FE3915}"/>
                    </a:ext>
                  </a:extLst>
                </p14:cNvPr>
                <p14:cNvContentPartPr/>
                <p14:nvPr/>
              </p14:nvContentPartPr>
              <p14:xfrm>
                <a:off x="3396436" y="5394502"/>
                <a:ext cx="79200" cy="87480"/>
              </p14:xfrm>
            </p:contentPart>
          </mc:Choice>
          <mc:Fallback>
            <p:pic>
              <p:nvPicPr>
                <p:cNvPr id="87" name="Freihand 86">
                  <a:extLst>
                    <a:ext uri="{FF2B5EF4-FFF2-40B4-BE49-F238E27FC236}">
                      <a16:creationId xmlns:a16="http://schemas.microsoft.com/office/drawing/2014/main" id="{473585C0-DE4E-EABA-D151-9B3940FE3915}"/>
                    </a:ext>
                  </a:extLst>
                </p:cNvPr>
                <p:cNvPicPr/>
                <p:nvPr/>
              </p:nvPicPr>
              <p:blipFill>
                <a:blip r:embed="rId102"/>
                <a:stretch>
                  <a:fillRect/>
                </a:stretch>
              </p:blipFill>
              <p:spPr>
                <a:xfrm>
                  <a:off x="3392116" y="5390182"/>
                  <a:ext cx="87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Freihand 87">
                  <a:extLst>
                    <a:ext uri="{FF2B5EF4-FFF2-40B4-BE49-F238E27FC236}">
                      <a16:creationId xmlns:a16="http://schemas.microsoft.com/office/drawing/2014/main" id="{3EA48798-C9EE-959B-8146-A1850A8D4375}"/>
                    </a:ext>
                  </a:extLst>
                </p14:cNvPr>
                <p14:cNvContentPartPr/>
                <p14:nvPr/>
              </p14:nvContentPartPr>
              <p14:xfrm>
                <a:off x="3517396" y="5386222"/>
                <a:ext cx="88200" cy="102960"/>
              </p14:xfrm>
            </p:contentPart>
          </mc:Choice>
          <mc:Fallback>
            <p:pic>
              <p:nvPicPr>
                <p:cNvPr id="88" name="Freihand 87">
                  <a:extLst>
                    <a:ext uri="{FF2B5EF4-FFF2-40B4-BE49-F238E27FC236}">
                      <a16:creationId xmlns:a16="http://schemas.microsoft.com/office/drawing/2014/main" id="{3EA48798-C9EE-959B-8146-A1850A8D4375}"/>
                    </a:ext>
                  </a:extLst>
                </p:cNvPr>
                <p:cNvPicPr/>
                <p:nvPr/>
              </p:nvPicPr>
              <p:blipFill>
                <a:blip r:embed="rId104"/>
                <a:stretch>
                  <a:fillRect/>
                </a:stretch>
              </p:blipFill>
              <p:spPr>
                <a:xfrm>
                  <a:off x="3513076" y="5381902"/>
                  <a:ext cx="96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 name="Freihand 88">
                  <a:extLst>
                    <a:ext uri="{FF2B5EF4-FFF2-40B4-BE49-F238E27FC236}">
                      <a16:creationId xmlns:a16="http://schemas.microsoft.com/office/drawing/2014/main" id="{BECC5AE2-C4E2-20FF-0EB6-478C4C09F29E}"/>
                    </a:ext>
                  </a:extLst>
                </p14:cNvPr>
                <p14:cNvContentPartPr/>
                <p14:nvPr/>
              </p14:nvContentPartPr>
              <p14:xfrm>
                <a:off x="3658156" y="5367142"/>
                <a:ext cx="77040" cy="100440"/>
              </p14:xfrm>
            </p:contentPart>
          </mc:Choice>
          <mc:Fallback>
            <p:pic>
              <p:nvPicPr>
                <p:cNvPr id="89" name="Freihand 88">
                  <a:extLst>
                    <a:ext uri="{FF2B5EF4-FFF2-40B4-BE49-F238E27FC236}">
                      <a16:creationId xmlns:a16="http://schemas.microsoft.com/office/drawing/2014/main" id="{BECC5AE2-C4E2-20FF-0EB6-478C4C09F29E}"/>
                    </a:ext>
                  </a:extLst>
                </p:cNvPr>
                <p:cNvPicPr/>
                <p:nvPr/>
              </p:nvPicPr>
              <p:blipFill>
                <a:blip r:embed="rId106"/>
                <a:stretch>
                  <a:fillRect/>
                </a:stretch>
              </p:blipFill>
              <p:spPr>
                <a:xfrm>
                  <a:off x="3653836" y="5362822"/>
                  <a:ext cx="85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0" name="Freihand 89">
                  <a:extLst>
                    <a:ext uri="{FF2B5EF4-FFF2-40B4-BE49-F238E27FC236}">
                      <a16:creationId xmlns:a16="http://schemas.microsoft.com/office/drawing/2014/main" id="{BA3440EE-9C42-8A03-4D6B-7439A1D8935E}"/>
                    </a:ext>
                  </a:extLst>
                </p14:cNvPr>
                <p14:cNvContentPartPr/>
                <p14:nvPr/>
              </p14:nvContentPartPr>
              <p14:xfrm>
                <a:off x="3846076" y="5273542"/>
                <a:ext cx="174960" cy="179280"/>
              </p14:xfrm>
            </p:contentPart>
          </mc:Choice>
          <mc:Fallback>
            <p:pic>
              <p:nvPicPr>
                <p:cNvPr id="90" name="Freihand 89">
                  <a:extLst>
                    <a:ext uri="{FF2B5EF4-FFF2-40B4-BE49-F238E27FC236}">
                      <a16:creationId xmlns:a16="http://schemas.microsoft.com/office/drawing/2014/main" id="{BA3440EE-9C42-8A03-4D6B-7439A1D8935E}"/>
                    </a:ext>
                  </a:extLst>
                </p:cNvPr>
                <p:cNvPicPr/>
                <p:nvPr/>
              </p:nvPicPr>
              <p:blipFill>
                <a:blip r:embed="rId108"/>
                <a:stretch>
                  <a:fillRect/>
                </a:stretch>
              </p:blipFill>
              <p:spPr>
                <a:xfrm>
                  <a:off x="3841756" y="5269222"/>
                  <a:ext cx="183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1" name="Freihand 90">
                  <a:extLst>
                    <a:ext uri="{FF2B5EF4-FFF2-40B4-BE49-F238E27FC236}">
                      <a16:creationId xmlns:a16="http://schemas.microsoft.com/office/drawing/2014/main" id="{95938251-F46B-8B15-E948-9228AEC6D6D4}"/>
                    </a:ext>
                  </a:extLst>
                </p14:cNvPr>
                <p14:cNvContentPartPr/>
                <p14:nvPr/>
              </p14:nvContentPartPr>
              <p14:xfrm>
                <a:off x="4017076" y="5231422"/>
                <a:ext cx="157680" cy="230040"/>
              </p14:xfrm>
            </p:contentPart>
          </mc:Choice>
          <mc:Fallback>
            <p:pic>
              <p:nvPicPr>
                <p:cNvPr id="91" name="Freihand 90">
                  <a:extLst>
                    <a:ext uri="{FF2B5EF4-FFF2-40B4-BE49-F238E27FC236}">
                      <a16:creationId xmlns:a16="http://schemas.microsoft.com/office/drawing/2014/main" id="{95938251-F46B-8B15-E948-9228AEC6D6D4}"/>
                    </a:ext>
                  </a:extLst>
                </p:cNvPr>
                <p:cNvPicPr/>
                <p:nvPr/>
              </p:nvPicPr>
              <p:blipFill>
                <a:blip r:embed="rId110"/>
                <a:stretch>
                  <a:fillRect/>
                </a:stretch>
              </p:blipFill>
              <p:spPr>
                <a:xfrm>
                  <a:off x="4012756" y="5227102"/>
                  <a:ext cx="1663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2" name="Freihand 91">
                  <a:extLst>
                    <a:ext uri="{FF2B5EF4-FFF2-40B4-BE49-F238E27FC236}">
                      <a16:creationId xmlns:a16="http://schemas.microsoft.com/office/drawing/2014/main" id="{DD50B9A5-A1A3-8464-C334-BEE3E5039B5F}"/>
                    </a:ext>
                  </a:extLst>
                </p14:cNvPr>
                <p14:cNvContentPartPr/>
                <p14:nvPr/>
              </p14:nvContentPartPr>
              <p14:xfrm>
                <a:off x="4160716" y="5263822"/>
                <a:ext cx="38880" cy="37440"/>
              </p14:xfrm>
            </p:contentPart>
          </mc:Choice>
          <mc:Fallback>
            <p:pic>
              <p:nvPicPr>
                <p:cNvPr id="92" name="Freihand 91">
                  <a:extLst>
                    <a:ext uri="{FF2B5EF4-FFF2-40B4-BE49-F238E27FC236}">
                      <a16:creationId xmlns:a16="http://schemas.microsoft.com/office/drawing/2014/main" id="{DD50B9A5-A1A3-8464-C334-BEE3E5039B5F}"/>
                    </a:ext>
                  </a:extLst>
                </p:cNvPr>
                <p:cNvPicPr/>
                <p:nvPr/>
              </p:nvPicPr>
              <p:blipFill>
                <a:blip r:embed="rId112"/>
                <a:stretch>
                  <a:fillRect/>
                </a:stretch>
              </p:blipFill>
              <p:spPr>
                <a:xfrm>
                  <a:off x="4156396" y="5259502"/>
                  <a:ext cx="47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3" name="Freihand 92">
                  <a:extLst>
                    <a:ext uri="{FF2B5EF4-FFF2-40B4-BE49-F238E27FC236}">
                      <a16:creationId xmlns:a16="http://schemas.microsoft.com/office/drawing/2014/main" id="{4AAE7C2D-F037-6483-2C86-0E231350D74D}"/>
                    </a:ext>
                  </a:extLst>
                </p14:cNvPr>
                <p14:cNvContentPartPr/>
                <p14:nvPr/>
              </p14:nvContentPartPr>
              <p14:xfrm>
                <a:off x="4206436" y="5337622"/>
                <a:ext cx="180000" cy="83160"/>
              </p14:xfrm>
            </p:contentPart>
          </mc:Choice>
          <mc:Fallback>
            <p:pic>
              <p:nvPicPr>
                <p:cNvPr id="93" name="Freihand 92">
                  <a:extLst>
                    <a:ext uri="{FF2B5EF4-FFF2-40B4-BE49-F238E27FC236}">
                      <a16:creationId xmlns:a16="http://schemas.microsoft.com/office/drawing/2014/main" id="{4AAE7C2D-F037-6483-2C86-0E231350D74D}"/>
                    </a:ext>
                  </a:extLst>
                </p:cNvPr>
                <p:cNvPicPr/>
                <p:nvPr/>
              </p:nvPicPr>
              <p:blipFill>
                <a:blip r:embed="rId114"/>
                <a:stretch>
                  <a:fillRect/>
                </a:stretch>
              </p:blipFill>
              <p:spPr>
                <a:xfrm>
                  <a:off x="4202116" y="5333302"/>
                  <a:ext cx="188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4" name="Freihand 93">
                  <a:extLst>
                    <a:ext uri="{FF2B5EF4-FFF2-40B4-BE49-F238E27FC236}">
                      <a16:creationId xmlns:a16="http://schemas.microsoft.com/office/drawing/2014/main" id="{3D1315A4-7ACC-E58C-1AE8-C8E9BC21DEB2}"/>
                    </a:ext>
                  </a:extLst>
                </p14:cNvPr>
                <p14:cNvContentPartPr/>
                <p14:nvPr/>
              </p14:nvContentPartPr>
              <p14:xfrm>
                <a:off x="4028596" y="5162662"/>
                <a:ext cx="603000" cy="253080"/>
              </p14:xfrm>
            </p:contentPart>
          </mc:Choice>
          <mc:Fallback>
            <p:pic>
              <p:nvPicPr>
                <p:cNvPr id="94" name="Freihand 93">
                  <a:extLst>
                    <a:ext uri="{FF2B5EF4-FFF2-40B4-BE49-F238E27FC236}">
                      <a16:creationId xmlns:a16="http://schemas.microsoft.com/office/drawing/2014/main" id="{3D1315A4-7ACC-E58C-1AE8-C8E9BC21DEB2}"/>
                    </a:ext>
                  </a:extLst>
                </p:cNvPr>
                <p:cNvPicPr/>
                <p:nvPr/>
              </p:nvPicPr>
              <p:blipFill>
                <a:blip r:embed="rId116"/>
                <a:stretch>
                  <a:fillRect/>
                </a:stretch>
              </p:blipFill>
              <p:spPr>
                <a:xfrm>
                  <a:off x="4024276" y="5158342"/>
                  <a:ext cx="611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 name="Freihand 94">
                  <a:extLst>
                    <a:ext uri="{FF2B5EF4-FFF2-40B4-BE49-F238E27FC236}">
                      <a16:creationId xmlns:a16="http://schemas.microsoft.com/office/drawing/2014/main" id="{0566CBBC-31E7-EC93-0405-CA5D693A4728}"/>
                    </a:ext>
                  </a:extLst>
                </p14:cNvPr>
                <p14:cNvContentPartPr/>
                <p14:nvPr/>
              </p14:nvContentPartPr>
              <p14:xfrm>
                <a:off x="4833196" y="5337262"/>
                <a:ext cx="89280" cy="93960"/>
              </p14:xfrm>
            </p:contentPart>
          </mc:Choice>
          <mc:Fallback>
            <p:pic>
              <p:nvPicPr>
                <p:cNvPr id="95" name="Freihand 94">
                  <a:extLst>
                    <a:ext uri="{FF2B5EF4-FFF2-40B4-BE49-F238E27FC236}">
                      <a16:creationId xmlns:a16="http://schemas.microsoft.com/office/drawing/2014/main" id="{0566CBBC-31E7-EC93-0405-CA5D693A4728}"/>
                    </a:ext>
                  </a:extLst>
                </p:cNvPr>
                <p:cNvPicPr/>
                <p:nvPr/>
              </p:nvPicPr>
              <p:blipFill>
                <a:blip r:embed="rId118"/>
                <a:stretch>
                  <a:fillRect/>
                </a:stretch>
              </p:blipFill>
              <p:spPr>
                <a:xfrm>
                  <a:off x="4828876" y="5332942"/>
                  <a:ext cx="979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6" name="Freihand 95">
                  <a:extLst>
                    <a:ext uri="{FF2B5EF4-FFF2-40B4-BE49-F238E27FC236}">
                      <a16:creationId xmlns:a16="http://schemas.microsoft.com/office/drawing/2014/main" id="{3D48A226-05F8-F2D4-5B1B-0BCF72F48DC4}"/>
                    </a:ext>
                  </a:extLst>
                </p14:cNvPr>
                <p14:cNvContentPartPr/>
                <p14:nvPr/>
              </p14:nvContentPartPr>
              <p14:xfrm>
                <a:off x="4986196" y="5202622"/>
                <a:ext cx="298440" cy="210240"/>
              </p14:xfrm>
            </p:contentPart>
          </mc:Choice>
          <mc:Fallback>
            <p:pic>
              <p:nvPicPr>
                <p:cNvPr id="96" name="Freihand 95">
                  <a:extLst>
                    <a:ext uri="{FF2B5EF4-FFF2-40B4-BE49-F238E27FC236}">
                      <a16:creationId xmlns:a16="http://schemas.microsoft.com/office/drawing/2014/main" id="{3D48A226-05F8-F2D4-5B1B-0BCF72F48DC4}"/>
                    </a:ext>
                  </a:extLst>
                </p:cNvPr>
                <p:cNvPicPr/>
                <p:nvPr/>
              </p:nvPicPr>
              <p:blipFill>
                <a:blip r:embed="rId120"/>
                <a:stretch>
                  <a:fillRect/>
                </a:stretch>
              </p:blipFill>
              <p:spPr>
                <a:xfrm>
                  <a:off x="4981876" y="5198302"/>
                  <a:ext cx="307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7" name="Freihand 96">
                  <a:extLst>
                    <a:ext uri="{FF2B5EF4-FFF2-40B4-BE49-F238E27FC236}">
                      <a16:creationId xmlns:a16="http://schemas.microsoft.com/office/drawing/2014/main" id="{58641910-A780-C6B3-53DD-6ABE78154A49}"/>
                    </a:ext>
                  </a:extLst>
                </p14:cNvPr>
                <p14:cNvContentPartPr/>
                <p14:nvPr/>
              </p14:nvContentPartPr>
              <p14:xfrm>
                <a:off x="5447716" y="5253022"/>
                <a:ext cx="15480" cy="151560"/>
              </p14:xfrm>
            </p:contentPart>
          </mc:Choice>
          <mc:Fallback>
            <p:pic>
              <p:nvPicPr>
                <p:cNvPr id="97" name="Freihand 96">
                  <a:extLst>
                    <a:ext uri="{FF2B5EF4-FFF2-40B4-BE49-F238E27FC236}">
                      <a16:creationId xmlns:a16="http://schemas.microsoft.com/office/drawing/2014/main" id="{58641910-A780-C6B3-53DD-6ABE78154A49}"/>
                    </a:ext>
                  </a:extLst>
                </p:cNvPr>
                <p:cNvPicPr/>
                <p:nvPr/>
              </p:nvPicPr>
              <p:blipFill>
                <a:blip r:embed="rId122"/>
                <a:stretch>
                  <a:fillRect/>
                </a:stretch>
              </p:blipFill>
              <p:spPr>
                <a:xfrm>
                  <a:off x="5443396" y="5248702"/>
                  <a:ext cx="24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8" name="Freihand 97">
                  <a:extLst>
                    <a:ext uri="{FF2B5EF4-FFF2-40B4-BE49-F238E27FC236}">
                      <a16:creationId xmlns:a16="http://schemas.microsoft.com/office/drawing/2014/main" id="{E8E5E5E1-E8BA-8616-2E9F-534F7C765599}"/>
                    </a:ext>
                  </a:extLst>
                </p14:cNvPr>
                <p14:cNvContentPartPr/>
                <p14:nvPr/>
              </p14:nvContentPartPr>
              <p14:xfrm>
                <a:off x="5359516" y="5202622"/>
                <a:ext cx="190440" cy="119520"/>
              </p14:xfrm>
            </p:contentPart>
          </mc:Choice>
          <mc:Fallback>
            <p:pic>
              <p:nvPicPr>
                <p:cNvPr id="98" name="Freihand 97">
                  <a:extLst>
                    <a:ext uri="{FF2B5EF4-FFF2-40B4-BE49-F238E27FC236}">
                      <a16:creationId xmlns:a16="http://schemas.microsoft.com/office/drawing/2014/main" id="{E8E5E5E1-E8BA-8616-2E9F-534F7C765599}"/>
                    </a:ext>
                  </a:extLst>
                </p:cNvPr>
                <p:cNvPicPr/>
                <p:nvPr/>
              </p:nvPicPr>
              <p:blipFill>
                <a:blip r:embed="rId124"/>
                <a:stretch>
                  <a:fillRect/>
                </a:stretch>
              </p:blipFill>
              <p:spPr>
                <a:xfrm>
                  <a:off x="5355196" y="5198302"/>
                  <a:ext cx="199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9" name="Freihand 98">
                  <a:extLst>
                    <a:ext uri="{FF2B5EF4-FFF2-40B4-BE49-F238E27FC236}">
                      <a16:creationId xmlns:a16="http://schemas.microsoft.com/office/drawing/2014/main" id="{4BBB0DEF-25C3-B76A-82A7-8A3DC22A111E}"/>
                    </a:ext>
                  </a:extLst>
                </p14:cNvPr>
                <p14:cNvContentPartPr/>
                <p14:nvPr/>
              </p14:nvContentPartPr>
              <p14:xfrm>
                <a:off x="5647156" y="5197222"/>
                <a:ext cx="97920" cy="141120"/>
              </p14:xfrm>
            </p:contentPart>
          </mc:Choice>
          <mc:Fallback>
            <p:pic>
              <p:nvPicPr>
                <p:cNvPr id="99" name="Freihand 98">
                  <a:extLst>
                    <a:ext uri="{FF2B5EF4-FFF2-40B4-BE49-F238E27FC236}">
                      <a16:creationId xmlns:a16="http://schemas.microsoft.com/office/drawing/2014/main" id="{4BBB0DEF-25C3-B76A-82A7-8A3DC22A111E}"/>
                    </a:ext>
                  </a:extLst>
                </p:cNvPr>
                <p:cNvPicPr/>
                <p:nvPr/>
              </p:nvPicPr>
              <p:blipFill>
                <a:blip r:embed="rId126"/>
                <a:stretch>
                  <a:fillRect/>
                </a:stretch>
              </p:blipFill>
              <p:spPr>
                <a:xfrm>
                  <a:off x="5642836" y="5192902"/>
                  <a:ext cx="106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0" name="Freihand 99">
                  <a:extLst>
                    <a:ext uri="{FF2B5EF4-FFF2-40B4-BE49-F238E27FC236}">
                      <a16:creationId xmlns:a16="http://schemas.microsoft.com/office/drawing/2014/main" id="{E86CA58B-CE7C-F08B-1853-503D62983380}"/>
                    </a:ext>
                  </a:extLst>
                </p14:cNvPr>
                <p14:cNvContentPartPr/>
                <p14:nvPr/>
              </p14:nvContentPartPr>
              <p14:xfrm>
                <a:off x="5719156" y="5278942"/>
                <a:ext cx="20520" cy="122040"/>
              </p14:xfrm>
            </p:contentPart>
          </mc:Choice>
          <mc:Fallback>
            <p:pic>
              <p:nvPicPr>
                <p:cNvPr id="100" name="Freihand 99">
                  <a:extLst>
                    <a:ext uri="{FF2B5EF4-FFF2-40B4-BE49-F238E27FC236}">
                      <a16:creationId xmlns:a16="http://schemas.microsoft.com/office/drawing/2014/main" id="{E86CA58B-CE7C-F08B-1853-503D62983380}"/>
                    </a:ext>
                  </a:extLst>
                </p:cNvPr>
                <p:cNvPicPr/>
                <p:nvPr/>
              </p:nvPicPr>
              <p:blipFill>
                <a:blip r:embed="rId128"/>
                <a:stretch>
                  <a:fillRect/>
                </a:stretch>
              </p:blipFill>
              <p:spPr>
                <a:xfrm>
                  <a:off x="5714836" y="5274622"/>
                  <a:ext cx="29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1" name="Freihand 100">
                  <a:extLst>
                    <a:ext uri="{FF2B5EF4-FFF2-40B4-BE49-F238E27FC236}">
                      <a16:creationId xmlns:a16="http://schemas.microsoft.com/office/drawing/2014/main" id="{65CA513F-14BD-A5CE-B9E7-B17361A0B8F2}"/>
                    </a:ext>
                  </a:extLst>
                </p14:cNvPr>
                <p14:cNvContentPartPr/>
                <p14:nvPr/>
              </p14:nvContentPartPr>
              <p14:xfrm>
                <a:off x="5311636" y="5343382"/>
                <a:ext cx="81000" cy="99720"/>
              </p14:xfrm>
            </p:contentPart>
          </mc:Choice>
          <mc:Fallback>
            <p:pic>
              <p:nvPicPr>
                <p:cNvPr id="101" name="Freihand 100">
                  <a:extLst>
                    <a:ext uri="{FF2B5EF4-FFF2-40B4-BE49-F238E27FC236}">
                      <a16:creationId xmlns:a16="http://schemas.microsoft.com/office/drawing/2014/main" id="{65CA513F-14BD-A5CE-B9E7-B17361A0B8F2}"/>
                    </a:ext>
                  </a:extLst>
                </p:cNvPr>
                <p:cNvPicPr/>
                <p:nvPr/>
              </p:nvPicPr>
              <p:blipFill>
                <a:blip r:embed="rId130"/>
                <a:stretch>
                  <a:fillRect/>
                </a:stretch>
              </p:blipFill>
              <p:spPr>
                <a:xfrm>
                  <a:off x="5307316" y="5339062"/>
                  <a:ext cx="89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2" name="Freihand 101">
                  <a:extLst>
                    <a:ext uri="{FF2B5EF4-FFF2-40B4-BE49-F238E27FC236}">
                      <a16:creationId xmlns:a16="http://schemas.microsoft.com/office/drawing/2014/main" id="{5A398E01-0956-BE0B-BD78-D03EF41C7C43}"/>
                    </a:ext>
                  </a:extLst>
                </p14:cNvPr>
                <p14:cNvContentPartPr/>
                <p14:nvPr/>
              </p14:nvContentPartPr>
              <p14:xfrm>
                <a:off x="6173476" y="5204782"/>
                <a:ext cx="114120" cy="227880"/>
              </p14:xfrm>
            </p:contentPart>
          </mc:Choice>
          <mc:Fallback>
            <p:pic>
              <p:nvPicPr>
                <p:cNvPr id="102" name="Freihand 101">
                  <a:extLst>
                    <a:ext uri="{FF2B5EF4-FFF2-40B4-BE49-F238E27FC236}">
                      <a16:creationId xmlns:a16="http://schemas.microsoft.com/office/drawing/2014/main" id="{5A398E01-0956-BE0B-BD78-D03EF41C7C43}"/>
                    </a:ext>
                  </a:extLst>
                </p:cNvPr>
                <p:cNvPicPr/>
                <p:nvPr/>
              </p:nvPicPr>
              <p:blipFill>
                <a:blip r:embed="rId132"/>
                <a:stretch>
                  <a:fillRect/>
                </a:stretch>
              </p:blipFill>
              <p:spPr>
                <a:xfrm>
                  <a:off x="6169156" y="5200462"/>
                  <a:ext cx="1227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 name="Freihand 102">
                  <a:extLst>
                    <a:ext uri="{FF2B5EF4-FFF2-40B4-BE49-F238E27FC236}">
                      <a16:creationId xmlns:a16="http://schemas.microsoft.com/office/drawing/2014/main" id="{56A4753B-4993-7A10-FF69-FA62C93F4123}"/>
                    </a:ext>
                  </a:extLst>
                </p14:cNvPr>
                <p14:cNvContentPartPr/>
                <p14:nvPr/>
              </p14:nvContentPartPr>
              <p14:xfrm>
                <a:off x="6292636" y="5310262"/>
                <a:ext cx="120240" cy="109440"/>
              </p14:xfrm>
            </p:contentPart>
          </mc:Choice>
          <mc:Fallback>
            <p:pic>
              <p:nvPicPr>
                <p:cNvPr id="103" name="Freihand 102">
                  <a:extLst>
                    <a:ext uri="{FF2B5EF4-FFF2-40B4-BE49-F238E27FC236}">
                      <a16:creationId xmlns:a16="http://schemas.microsoft.com/office/drawing/2014/main" id="{56A4753B-4993-7A10-FF69-FA62C93F4123}"/>
                    </a:ext>
                  </a:extLst>
                </p:cNvPr>
                <p:cNvPicPr/>
                <p:nvPr/>
              </p:nvPicPr>
              <p:blipFill>
                <a:blip r:embed="rId134"/>
                <a:stretch>
                  <a:fillRect/>
                </a:stretch>
              </p:blipFill>
              <p:spPr>
                <a:xfrm>
                  <a:off x="6288316" y="5305942"/>
                  <a:ext cx="128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4" name="Freihand 103">
                  <a:extLst>
                    <a:ext uri="{FF2B5EF4-FFF2-40B4-BE49-F238E27FC236}">
                      <a16:creationId xmlns:a16="http://schemas.microsoft.com/office/drawing/2014/main" id="{CE28790B-33C1-A7C7-E754-1691A5DD7054}"/>
                    </a:ext>
                  </a:extLst>
                </p14:cNvPr>
                <p14:cNvContentPartPr/>
                <p14:nvPr/>
              </p14:nvContentPartPr>
              <p14:xfrm>
                <a:off x="6468676" y="5298022"/>
                <a:ext cx="84240" cy="153360"/>
              </p14:xfrm>
            </p:contentPart>
          </mc:Choice>
          <mc:Fallback>
            <p:pic>
              <p:nvPicPr>
                <p:cNvPr id="104" name="Freihand 103">
                  <a:extLst>
                    <a:ext uri="{FF2B5EF4-FFF2-40B4-BE49-F238E27FC236}">
                      <a16:creationId xmlns:a16="http://schemas.microsoft.com/office/drawing/2014/main" id="{CE28790B-33C1-A7C7-E754-1691A5DD7054}"/>
                    </a:ext>
                  </a:extLst>
                </p:cNvPr>
                <p:cNvPicPr/>
                <p:nvPr/>
              </p:nvPicPr>
              <p:blipFill>
                <a:blip r:embed="rId136"/>
                <a:stretch>
                  <a:fillRect/>
                </a:stretch>
              </p:blipFill>
              <p:spPr>
                <a:xfrm>
                  <a:off x="6464356" y="5293702"/>
                  <a:ext cx="92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5" name="Freihand 104">
                  <a:extLst>
                    <a:ext uri="{FF2B5EF4-FFF2-40B4-BE49-F238E27FC236}">
                      <a16:creationId xmlns:a16="http://schemas.microsoft.com/office/drawing/2014/main" id="{24844470-9A39-DCB0-DA2B-0B227EAB4E35}"/>
                    </a:ext>
                  </a:extLst>
                </p14:cNvPr>
                <p14:cNvContentPartPr/>
                <p14:nvPr/>
              </p14:nvContentPartPr>
              <p14:xfrm>
                <a:off x="6802036" y="5249062"/>
                <a:ext cx="122040" cy="109800"/>
              </p14:xfrm>
            </p:contentPart>
          </mc:Choice>
          <mc:Fallback>
            <p:pic>
              <p:nvPicPr>
                <p:cNvPr id="105" name="Freihand 104">
                  <a:extLst>
                    <a:ext uri="{FF2B5EF4-FFF2-40B4-BE49-F238E27FC236}">
                      <a16:creationId xmlns:a16="http://schemas.microsoft.com/office/drawing/2014/main" id="{24844470-9A39-DCB0-DA2B-0B227EAB4E35}"/>
                    </a:ext>
                  </a:extLst>
                </p:cNvPr>
                <p:cNvPicPr/>
                <p:nvPr/>
              </p:nvPicPr>
              <p:blipFill>
                <a:blip r:embed="rId138"/>
                <a:stretch>
                  <a:fillRect/>
                </a:stretch>
              </p:blipFill>
              <p:spPr>
                <a:xfrm>
                  <a:off x="6797716" y="5244742"/>
                  <a:ext cx="130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6" name="Freihand 105">
                  <a:extLst>
                    <a:ext uri="{FF2B5EF4-FFF2-40B4-BE49-F238E27FC236}">
                      <a16:creationId xmlns:a16="http://schemas.microsoft.com/office/drawing/2014/main" id="{4A793947-7653-86C1-CB85-98AB335CFC8E}"/>
                    </a:ext>
                  </a:extLst>
                </p14:cNvPr>
                <p14:cNvContentPartPr/>
                <p14:nvPr/>
              </p14:nvContentPartPr>
              <p14:xfrm>
                <a:off x="6876196" y="5309902"/>
                <a:ext cx="80280" cy="95400"/>
              </p14:xfrm>
            </p:contentPart>
          </mc:Choice>
          <mc:Fallback>
            <p:pic>
              <p:nvPicPr>
                <p:cNvPr id="106" name="Freihand 105">
                  <a:extLst>
                    <a:ext uri="{FF2B5EF4-FFF2-40B4-BE49-F238E27FC236}">
                      <a16:creationId xmlns:a16="http://schemas.microsoft.com/office/drawing/2014/main" id="{4A793947-7653-86C1-CB85-98AB335CFC8E}"/>
                    </a:ext>
                  </a:extLst>
                </p:cNvPr>
                <p:cNvPicPr/>
                <p:nvPr/>
              </p:nvPicPr>
              <p:blipFill>
                <a:blip r:embed="rId140"/>
                <a:stretch>
                  <a:fillRect/>
                </a:stretch>
              </p:blipFill>
              <p:spPr>
                <a:xfrm>
                  <a:off x="6871876" y="5305582"/>
                  <a:ext cx="88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7" name="Freihand 106">
                  <a:extLst>
                    <a:ext uri="{FF2B5EF4-FFF2-40B4-BE49-F238E27FC236}">
                      <a16:creationId xmlns:a16="http://schemas.microsoft.com/office/drawing/2014/main" id="{5D6DA3E9-AB99-F326-5711-DD091581D2D5}"/>
                    </a:ext>
                  </a:extLst>
                </p14:cNvPr>
                <p14:cNvContentPartPr/>
                <p14:nvPr/>
              </p14:nvContentPartPr>
              <p14:xfrm>
                <a:off x="7020556" y="5289742"/>
                <a:ext cx="110520" cy="84600"/>
              </p14:xfrm>
            </p:contentPart>
          </mc:Choice>
          <mc:Fallback>
            <p:pic>
              <p:nvPicPr>
                <p:cNvPr id="107" name="Freihand 106">
                  <a:extLst>
                    <a:ext uri="{FF2B5EF4-FFF2-40B4-BE49-F238E27FC236}">
                      <a16:creationId xmlns:a16="http://schemas.microsoft.com/office/drawing/2014/main" id="{5D6DA3E9-AB99-F326-5711-DD091581D2D5}"/>
                    </a:ext>
                  </a:extLst>
                </p:cNvPr>
                <p:cNvPicPr/>
                <p:nvPr/>
              </p:nvPicPr>
              <p:blipFill>
                <a:blip r:embed="rId142"/>
                <a:stretch>
                  <a:fillRect/>
                </a:stretch>
              </p:blipFill>
              <p:spPr>
                <a:xfrm>
                  <a:off x="7016236" y="5285422"/>
                  <a:ext cx="119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8" name="Freihand 107">
                  <a:extLst>
                    <a:ext uri="{FF2B5EF4-FFF2-40B4-BE49-F238E27FC236}">
                      <a16:creationId xmlns:a16="http://schemas.microsoft.com/office/drawing/2014/main" id="{72F1D831-2B2B-F0D3-2988-2796AAEEC7AC}"/>
                    </a:ext>
                  </a:extLst>
                </p14:cNvPr>
                <p14:cNvContentPartPr/>
                <p14:nvPr/>
              </p14:nvContentPartPr>
              <p14:xfrm>
                <a:off x="7172116" y="5268862"/>
                <a:ext cx="662760" cy="103320"/>
              </p14:xfrm>
            </p:contentPart>
          </mc:Choice>
          <mc:Fallback>
            <p:pic>
              <p:nvPicPr>
                <p:cNvPr id="108" name="Freihand 107">
                  <a:extLst>
                    <a:ext uri="{FF2B5EF4-FFF2-40B4-BE49-F238E27FC236}">
                      <a16:creationId xmlns:a16="http://schemas.microsoft.com/office/drawing/2014/main" id="{72F1D831-2B2B-F0D3-2988-2796AAEEC7AC}"/>
                    </a:ext>
                  </a:extLst>
                </p:cNvPr>
                <p:cNvPicPr/>
                <p:nvPr/>
              </p:nvPicPr>
              <p:blipFill>
                <a:blip r:embed="rId144"/>
                <a:stretch>
                  <a:fillRect/>
                </a:stretch>
              </p:blipFill>
              <p:spPr>
                <a:xfrm>
                  <a:off x="7167796" y="5264542"/>
                  <a:ext cx="671400" cy="111960"/>
                </a:xfrm>
                <a:prstGeom prst="rect">
                  <a:avLst/>
                </a:prstGeom>
              </p:spPr>
            </p:pic>
          </mc:Fallback>
        </mc:AlternateContent>
      </p:grpSp>
      <p:grpSp>
        <p:nvGrpSpPr>
          <p:cNvPr id="162" name="Gruppieren 161">
            <a:extLst>
              <a:ext uri="{FF2B5EF4-FFF2-40B4-BE49-F238E27FC236}">
                <a16:creationId xmlns:a16="http://schemas.microsoft.com/office/drawing/2014/main" id="{85E1A6E7-3E88-8F35-0602-D1CA6E92B702}"/>
              </a:ext>
            </a:extLst>
          </p:cNvPr>
          <p:cNvGrpSpPr/>
          <p:nvPr/>
        </p:nvGrpSpPr>
        <p:grpSpPr>
          <a:xfrm>
            <a:off x="2680396" y="5601142"/>
            <a:ext cx="4922640" cy="906120"/>
            <a:chOff x="2680396" y="5601142"/>
            <a:chExt cx="4922640" cy="906120"/>
          </a:xfrm>
        </p:grpSpPr>
        <mc:AlternateContent xmlns:mc="http://schemas.openxmlformats.org/markup-compatibility/2006">
          <mc:Choice xmlns:p14="http://schemas.microsoft.com/office/powerpoint/2010/main" Requires="p14">
            <p:contentPart p14:bwMode="auto" r:id="rId145">
              <p14:nvContentPartPr>
                <p14:cNvPr id="109" name="Freihand 108">
                  <a:extLst>
                    <a:ext uri="{FF2B5EF4-FFF2-40B4-BE49-F238E27FC236}">
                      <a16:creationId xmlns:a16="http://schemas.microsoft.com/office/drawing/2014/main" id="{A6B69EA9-F500-59F2-EAA0-374F38AFE594}"/>
                    </a:ext>
                  </a:extLst>
                </p14:cNvPr>
                <p14:cNvContentPartPr/>
                <p14:nvPr/>
              </p14:nvContentPartPr>
              <p14:xfrm>
                <a:off x="2680396" y="5732902"/>
                <a:ext cx="525600" cy="137160"/>
              </p14:xfrm>
            </p:contentPart>
          </mc:Choice>
          <mc:Fallback>
            <p:pic>
              <p:nvPicPr>
                <p:cNvPr id="109" name="Freihand 108">
                  <a:extLst>
                    <a:ext uri="{FF2B5EF4-FFF2-40B4-BE49-F238E27FC236}">
                      <a16:creationId xmlns:a16="http://schemas.microsoft.com/office/drawing/2014/main" id="{A6B69EA9-F500-59F2-EAA0-374F38AFE594}"/>
                    </a:ext>
                  </a:extLst>
                </p:cNvPr>
                <p:cNvPicPr/>
                <p:nvPr/>
              </p:nvPicPr>
              <p:blipFill>
                <a:blip r:embed="rId146"/>
                <a:stretch>
                  <a:fillRect/>
                </a:stretch>
              </p:blipFill>
              <p:spPr>
                <a:xfrm>
                  <a:off x="2676076" y="5728582"/>
                  <a:ext cx="534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0" name="Freihand 109">
                  <a:extLst>
                    <a:ext uri="{FF2B5EF4-FFF2-40B4-BE49-F238E27FC236}">
                      <a16:creationId xmlns:a16="http://schemas.microsoft.com/office/drawing/2014/main" id="{6D07A1FF-9D9E-9348-FBE4-0C2C253211DC}"/>
                    </a:ext>
                  </a:extLst>
                </p14:cNvPr>
                <p14:cNvContentPartPr/>
                <p14:nvPr/>
              </p14:nvContentPartPr>
              <p14:xfrm>
                <a:off x="3148756" y="5680702"/>
                <a:ext cx="1800" cy="3960"/>
              </p14:xfrm>
            </p:contentPart>
          </mc:Choice>
          <mc:Fallback>
            <p:pic>
              <p:nvPicPr>
                <p:cNvPr id="110" name="Freihand 109">
                  <a:extLst>
                    <a:ext uri="{FF2B5EF4-FFF2-40B4-BE49-F238E27FC236}">
                      <a16:creationId xmlns:a16="http://schemas.microsoft.com/office/drawing/2014/main" id="{6D07A1FF-9D9E-9348-FBE4-0C2C253211DC}"/>
                    </a:ext>
                  </a:extLst>
                </p:cNvPr>
                <p:cNvPicPr/>
                <p:nvPr/>
              </p:nvPicPr>
              <p:blipFill>
                <a:blip r:embed="rId50"/>
                <a:stretch>
                  <a:fillRect/>
                </a:stretch>
              </p:blipFill>
              <p:spPr>
                <a:xfrm>
                  <a:off x="3144436" y="5676382"/>
                  <a:ext cx="10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Freihand 110">
                  <a:extLst>
                    <a:ext uri="{FF2B5EF4-FFF2-40B4-BE49-F238E27FC236}">
                      <a16:creationId xmlns:a16="http://schemas.microsoft.com/office/drawing/2014/main" id="{D359C841-238A-1659-F1CA-26752D408381}"/>
                    </a:ext>
                  </a:extLst>
                </p14:cNvPr>
                <p14:cNvContentPartPr/>
                <p14:nvPr/>
              </p14:nvContentPartPr>
              <p14:xfrm>
                <a:off x="3260716" y="5601142"/>
                <a:ext cx="160560" cy="213840"/>
              </p14:xfrm>
            </p:contentPart>
          </mc:Choice>
          <mc:Fallback>
            <p:pic>
              <p:nvPicPr>
                <p:cNvPr id="111" name="Freihand 110">
                  <a:extLst>
                    <a:ext uri="{FF2B5EF4-FFF2-40B4-BE49-F238E27FC236}">
                      <a16:creationId xmlns:a16="http://schemas.microsoft.com/office/drawing/2014/main" id="{D359C841-238A-1659-F1CA-26752D408381}"/>
                    </a:ext>
                  </a:extLst>
                </p:cNvPr>
                <p:cNvPicPr/>
                <p:nvPr/>
              </p:nvPicPr>
              <p:blipFill>
                <a:blip r:embed="rId149"/>
                <a:stretch>
                  <a:fillRect/>
                </a:stretch>
              </p:blipFill>
              <p:spPr>
                <a:xfrm>
                  <a:off x="3256396" y="5596822"/>
                  <a:ext cx="169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2" name="Freihand 111">
                  <a:extLst>
                    <a:ext uri="{FF2B5EF4-FFF2-40B4-BE49-F238E27FC236}">
                      <a16:creationId xmlns:a16="http://schemas.microsoft.com/office/drawing/2014/main" id="{1521473D-E680-E10F-9E06-AF5E788F1CC6}"/>
                    </a:ext>
                  </a:extLst>
                </p14:cNvPr>
                <p14:cNvContentPartPr/>
                <p14:nvPr/>
              </p14:nvContentPartPr>
              <p14:xfrm>
                <a:off x="3466996" y="5708422"/>
                <a:ext cx="231120" cy="109800"/>
              </p14:xfrm>
            </p:contentPart>
          </mc:Choice>
          <mc:Fallback>
            <p:pic>
              <p:nvPicPr>
                <p:cNvPr id="112" name="Freihand 111">
                  <a:extLst>
                    <a:ext uri="{FF2B5EF4-FFF2-40B4-BE49-F238E27FC236}">
                      <a16:creationId xmlns:a16="http://schemas.microsoft.com/office/drawing/2014/main" id="{1521473D-E680-E10F-9E06-AF5E788F1CC6}"/>
                    </a:ext>
                  </a:extLst>
                </p:cNvPr>
                <p:cNvPicPr/>
                <p:nvPr/>
              </p:nvPicPr>
              <p:blipFill>
                <a:blip r:embed="rId151"/>
                <a:stretch>
                  <a:fillRect/>
                </a:stretch>
              </p:blipFill>
              <p:spPr>
                <a:xfrm>
                  <a:off x="3462676" y="5704102"/>
                  <a:ext cx="239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7" name="Freihand 116">
                  <a:extLst>
                    <a:ext uri="{FF2B5EF4-FFF2-40B4-BE49-F238E27FC236}">
                      <a16:creationId xmlns:a16="http://schemas.microsoft.com/office/drawing/2014/main" id="{237DD4ED-1FDC-C08E-0392-923816E09FC7}"/>
                    </a:ext>
                  </a:extLst>
                </p14:cNvPr>
                <p14:cNvContentPartPr/>
                <p14:nvPr/>
              </p14:nvContentPartPr>
              <p14:xfrm>
                <a:off x="2698756" y="6047182"/>
                <a:ext cx="170640" cy="47160"/>
              </p14:xfrm>
            </p:contentPart>
          </mc:Choice>
          <mc:Fallback>
            <p:pic>
              <p:nvPicPr>
                <p:cNvPr id="117" name="Freihand 116">
                  <a:extLst>
                    <a:ext uri="{FF2B5EF4-FFF2-40B4-BE49-F238E27FC236}">
                      <a16:creationId xmlns:a16="http://schemas.microsoft.com/office/drawing/2014/main" id="{237DD4ED-1FDC-C08E-0392-923816E09FC7}"/>
                    </a:ext>
                  </a:extLst>
                </p:cNvPr>
                <p:cNvPicPr/>
                <p:nvPr/>
              </p:nvPicPr>
              <p:blipFill>
                <a:blip r:embed="rId153"/>
                <a:stretch>
                  <a:fillRect/>
                </a:stretch>
              </p:blipFill>
              <p:spPr>
                <a:xfrm>
                  <a:off x="2694436" y="6042862"/>
                  <a:ext cx="179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8" name="Freihand 117">
                  <a:extLst>
                    <a:ext uri="{FF2B5EF4-FFF2-40B4-BE49-F238E27FC236}">
                      <a16:creationId xmlns:a16="http://schemas.microsoft.com/office/drawing/2014/main" id="{65734A56-FE26-2F8B-FB94-B41E48DD78A6}"/>
                    </a:ext>
                  </a:extLst>
                </p14:cNvPr>
                <p14:cNvContentPartPr/>
                <p14:nvPr/>
              </p14:nvContentPartPr>
              <p14:xfrm>
                <a:off x="2713516" y="6115582"/>
                <a:ext cx="185040" cy="46440"/>
              </p14:xfrm>
            </p:contentPart>
          </mc:Choice>
          <mc:Fallback>
            <p:pic>
              <p:nvPicPr>
                <p:cNvPr id="118" name="Freihand 117">
                  <a:extLst>
                    <a:ext uri="{FF2B5EF4-FFF2-40B4-BE49-F238E27FC236}">
                      <a16:creationId xmlns:a16="http://schemas.microsoft.com/office/drawing/2014/main" id="{65734A56-FE26-2F8B-FB94-B41E48DD78A6}"/>
                    </a:ext>
                  </a:extLst>
                </p:cNvPr>
                <p:cNvPicPr/>
                <p:nvPr/>
              </p:nvPicPr>
              <p:blipFill>
                <a:blip r:embed="rId155"/>
                <a:stretch>
                  <a:fillRect/>
                </a:stretch>
              </p:blipFill>
              <p:spPr>
                <a:xfrm>
                  <a:off x="2709196" y="6111262"/>
                  <a:ext cx="193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9" name="Freihand 118">
                  <a:extLst>
                    <a:ext uri="{FF2B5EF4-FFF2-40B4-BE49-F238E27FC236}">
                      <a16:creationId xmlns:a16="http://schemas.microsoft.com/office/drawing/2014/main" id="{616BD0A1-FFF8-9EE1-0469-3CD6BAFCD649}"/>
                    </a:ext>
                  </a:extLst>
                </p14:cNvPr>
                <p14:cNvContentPartPr/>
                <p14:nvPr/>
              </p14:nvContentPartPr>
              <p14:xfrm>
                <a:off x="2938876" y="6004702"/>
                <a:ext cx="85320" cy="179280"/>
              </p14:xfrm>
            </p:contentPart>
          </mc:Choice>
          <mc:Fallback>
            <p:pic>
              <p:nvPicPr>
                <p:cNvPr id="119" name="Freihand 118">
                  <a:extLst>
                    <a:ext uri="{FF2B5EF4-FFF2-40B4-BE49-F238E27FC236}">
                      <a16:creationId xmlns:a16="http://schemas.microsoft.com/office/drawing/2014/main" id="{616BD0A1-FFF8-9EE1-0469-3CD6BAFCD649}"/>
                    </a:ext>
                  </a:extLst>
                </p:cNvPr>
                <p:cNvPicPr/>
                <p:nvPr/>
              </p:nvPicPr>
              <p:blipFill>
                <a:blip r:embed="rId157"/>
                <a:stretch>
                  <a:fillRect/>
                </a:stretch>
              </p:blipFill>
              <p:spPr>
                <a:xfrm>
                  <a:off x="2934556" y="6000382"/>
                  <a:ext cx="93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1" name="Freihand 120">
                  <a:extLst>
                    <a:ext uri="{FF2B5EF4-FFF2-40B4-BE49-F238E27FC236}">
                      <a16:creationId xmlns:a16="http://schemas.microsoft.com/office/drawing/2014/main" id="{C592B011-1F90-8802-482F-B2A24371E934}"/>
                    </a:ext>
                  </a:extLst>
                </p14:cNvPr>
                <p14:cNvContentPartPr/>
                <p14:nvPr/>
              </p14:nvContentPartPr>
              <p14:xfrm>
                <a:off x="3283036" y="5882302"/>
                <a:ext cx="129600" cy="307080"/>
              </p14:xfrm>
            </p:contentPart>
          </mc:Choice>
          <mc:Fallback>
            <p:pic>
              <p:nvPicPr>
                <p:cNvPr id="121" name="Freihand 120">
                  <a:extLst>
                    <a:ext uri="{FF2B5EF4-FFF2-40B4-BE49-F238E27FC236}">
                      <a16:creationId xmlns:a16="http://schemas.microsoft.com/office/drawing/2014/main" id="{C592B011-1F90-8802-482F-B2A24371E934}"/>
                    </a:ext>
                  </a:extLst>
                </p:cNvPr>
                <p:cNvPicPr/>
                <p:nvPr/>
              </p:nvPicPr>
              <p:blipFill>
                <a:blip r:embed="rId159"/>
                <a:stretch>
                  <a:fillRect/>
                </a:stretch>
              </p:blipFill>
              <p:spPr>
                <a:xfrm>
                  <a:off x="3278716" y="5877982"/>
                  <a:ext cx="1382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2" name="Freihand 121">
                  <a:extLst>
                    <a:ext uri="{FF2B5EF4-FFF2-40B4-BE49-F238E27FC236}">
                      <a16:creationId xmlns:a16="http://schemas.microsoft.com/office/drawing/2014/main" id="{995C0C12-DA5E-EC38-D960-36D61473BCAC}"/>
                    </a:ext>
                  </a:extLst>
                </p14:cNvPr>
                <p14:cNvContentPartPr/>
                <p14:nvPr/>
              </p14:nvContentPartPr>
              <p14:xfrm>
                <a:off x="3456916" y="5988862"/>
                <a:ext cx="218160" cy="136800"/>
              </p14:xfrm>
            </p:contentPart>
          </mc:Choice>
          <mc:Fallback>
            <p:pic>
              <p:nvPicPr>
                <p:cNvPr id="122" name="Freihand 121">
                  <a:extLst>
                    <a:ext uri="{FF2B5EF4-FFF2-40B4-BE49-F238E27FC236}">
                      <a16:creationId xmlns:a16="http://schemas.microsoft.com/office/drawing/2014/main" id="{995C0C12-DA5E-EC38-D960-36D61473BCAC}"/>
                    </a:ext>
                  </a:extLst>
                </p:cNvPr>
                <p:cNvPicPr/>
                <p:nvPr/>
              </p:nvPicPr>
              <p:blipFill>
                <a:blip r:embed="rId161"/>
                <a:stretch>
                  <a:fillRect/>
                </a:stretch>
              </p:blipFill>
              <p:spPr>
                <a:xfrm>
                  <a:off x="3452596" y="5984542"/>
                  <a:ext cx="226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3" name="Freihand 122">
                  <a:extLst>
                    <a:ext uri="{FF2B5EF4-FFF2-40B4-BE49-F238E27FC236}">
                      <a16:creationId xmlns:a16="http://schemas.microsoft.com/office/drawing/2014/main" id="{7DA22555-F426-C415-2198-B5A726F9304A}"/>
                    </a:ext>
                  </a:extLst>
                </p14:cNvPr>
                <p14:cNvContentPartPr/>
                <p14:nvPr/>
              </p14:nvContentPartPr>
              <p14:xfrm>
                <a:off x="3532876" y="5900662"/>
                <a:ext cx="71640" cy="15840"/>
              </p14:xfrm>
            </p:contentPart>
          </mc:Choice>
          <mc:Fallback>
            <p:pic>
              <p:nvPicPr>
                <p:cNvPr id="123" name="Freihand 122">
                  <a:extLst>
                    <a:ext uri="{FF2B5EF4-FFF2-40B4-BE49-F238E27FC236}">
                      <a16:creationId xmlns:a16="http://schemas.microsoft.com/office/drawing/2014/main" id="{7DA22555-F426-C415-2198-B5A726F9304A}"/>
                    </a:ext>
                  </a:extLst>
                </p:cNvPr>
                <p:cNvPicPr/>
                <p:nvPr/>
              </p:nvPicPr>
              <p:blipFill>
                <a:blip r:embed="rId163"/>
                <a:stretch>
                  <a:fillRect/>
                </a:stretch>
              </p:blipFill>
              <p:spPr>
                <a:xfrm>
                  <a:off x="3528556" y="5896342"/>
                  <a:ext cx="80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4" name="Freihand 123">
                  <a:extLst>
                    <a:ext uri="{FF2B5EF4-FFF2-40B4-BE49-F238E27FC236}">
                      <a16:creationId xmlns:a16="http://schemas.microsoft.com/office/drawing/2014/main" id="{F2750CFF-14DC-EEE4-86DA-BAAF489957CC}"/>
                    </a:ext>
                  </a:extLst>
                </p14:cNvPr>
                <p14:cNvContentPartPr/>
                <p14:nvPr/>
              </p14:nvContentPartPr>
              <p14:xfrm>
                <a:off x="3904036" y="5934502"/>
                <a:ext cx="306720" cy="152640"/>
              </p14:xfrm>
            </p:contentPart>
          </mc:Choice>
          <mc:Fallback>
            <p:pic>
              <p:nvPicPr>
                <p:cNvPr id="124" name="Freihand 123">
                  <a:extLst>
                    <a:ext uri="{FF2B5EF4-FFF2-40B4-BE49-F238E27FC236}">
                      <a16:creationId xmlns:a16="http://schemas.microsoft.com/office/drawing/2014/main" id="{F2750CFF-14DC-EEE4-86DA-BAAF489957CC}"/>
                    </a:ext>
                  </a:extLst>
                </p:cNvPr>
                <p:cNvPicPr/>
                <p:nvPr/>
              </p:nvPicPr>
              <p:blipFill>
                <a:blip r:embed="rId165"/>
                <a:stretch>
                  <a:fillRect/>
                </a:stretch>
              </p:blipFill>
              <p:spPr>
                <a:xfrm>
                  <a:off x="3899716" y="5930182"/>
                  <a:ext cx="315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5" name="Freihand 124">
                  <a:extLst>
                    <a:ext uri="{FF2B5EF4-FFF2-40B4-BE49-F238E27FC236}">
                      <a16:creationId xmlns:a16="http://schemas.microsoft.com/office/drawing/2014/main" id="{0721E025-6786-0147-4DB1-E8B22E97E877}"/>
                    </a:ext>
                  </a:extLst>
                </p14:cNvPr>
                <p14:cNvContentPartPr/>
                <p14:nvPr/>
              </p14:nvContentPartPr>
              <p14:xfrm>
                <a:off x="4195276" y="5917222"/>
                <a:ext cx="54000" cy="50400"/>
              </p14:xfrm>
            </p:contentPart>
          </mc:Choice>
          <mc:Fallback>
            <p:pic>
              <p:nvPicPr>
                <p:cNvPr id="125" name="Freihand 124">
                  <a:extLst>
                    <a:ext uri="{FF2B5EF4-FFF2-40B4-BE49-F238E27FC236}">
                      <a16:creationId xmlns:a16="http://schemas.microsoft.com/office/drawing/2014/main" id="{0721E025-6786-0147-4DB1-E8B22E97E877}"/>
                    </a:ext>
                  </a:extLst>
                </p:cNvPr>
                <p:cNvPicPr/>
                <p:nvPr/>
              </p:nvPicPr>
              <p:blipFill>
                <a:blip r:embed="rId167"/>
                <a:stretch>
                  <a:fillRect/>
                </a:stretch>
              </p:blipFill>
              <p:spPr>
                <a:xfrm>
                  <a:off x="4190956" y="5912902"/>
                  <a:ext cx="62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6" name="Freihand 125">
                  <a:extLst>
                    <a:ext uri="{FF2B5EF4-FFF2-40B4-BE49-F238E27FC236}">
                      <a16:creationId xmlns:a16="http://schemas.microsoft.com/office/drawing/2014/main" id="{A0E34B08-13AD-5DDB-789F-815F7C42BBDE}"/>
                    </a:ext>
                  </a:extLst>
                </p14:cNvPr>
                <p14:cNvContentPartPr/>
                <p14:nvPr/>
              </p14:nvContentPartPr>
              <p14:xfrm>
                <a:off x="4301116" y="5874742"/>
                <a:ext cx="360720" cy="191520"/>
              </p14:xfrm>
            </p:contentPart>
          </mc:Choice>
          <mc:Fallback>
            <p:pic>
              <p:nvPicPr>
                <p:cNvPr id="126" name="Freihand 125">
                  <a:extLst>
                    <a:ext uri="{FF2B5EF4-FFF2-40B4-BE49-F238E27FC236}">
                      <a16:creationId xmlns:a16="http://schemas.microsoft.com/office/drawing/2014/main" id="{A0E34B08-13AD-5DDB-789F-815F7C42BBDE}"/>
                    </a:ext>
                  </a:extLst>
                </p:cNvPr>
                <p:cNvPicPr/>
                <p:nvPr/>
              </p:nvPicPr>
              <p:blipFill>
                <a:blip r:embed="rId169"/>
                <a:stretch>
                  <a:fillRect/>
                </a:stretch>
              </p:blipFill>
              <p:spPr>
                <a:xfrm>
                  <a:off x="4296796" y="5870422"/>
                  <a:ext cx="369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7" name="Freihand 126">
                  <a:extLst>
                    <a:ext uri="{FF2B5EF4-FFF2-40B4-BE49-F238E27FC236}">
                      <a16:creationId xmlns:a16="http://schemas.microsoft.com/office/drawing/2014/main" id="{16283DD0-1F69-C585-2FCC-B878A039FD05}"/>
                    </a:ext>
                  </a:extLst>
                </p14:cNvPr>
                <p14:cNvContentPartPr/>
                <p14:nvPr/>
              </p14:nvContentPartPr>
              <p14:xfrm>
                <a:off x="4642756" y="5868262"/>
                <a:ext cx="120960" cy="105120"/>
              </p14:xfrm>
            </p:contentPart>
          </mc:Choice>
          <mc:Fallback>
            <p:pic>
              <p:nvPicPr>
                <p:cNvPr id="127" name="Freihand 126">
                  <a:extLst>
                    <a:ext uri="{FF2B5EF4-FFF2-40B4-BE49-F238E27FC236}">
                      <a16:creationId xmlns:a16="http://schemas.microsoft.com/office/drawing/2014/main" id="{16283DD0-1F69-C585-2FCC-B878A039FD05}"/>
                    </a:ext>
                  </a:extLst>
                </p:cNvPr>
                <p:cNvPicPr/>
                <p:nvPr/>
              </p:nvPicPr>
              <p:blipFill>
                <a:blip r:embed="rId171"/>
                <a:stretch>
                  <a:fillRect/>
                </a:stretch>
              </p:blipFill>
              <p:spPr>
                <a:xfrm>
                  <a:off x="4638436" y="5863942"/>
                  <a:ext cx="129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8" name="Freihand 127">
                  <a:extLst>
                    <a:ext uri="{FF2B5EF4-FFF2-40B4-BE49-F238E27FC236}">
                      <a16:creationId xmlns:a16="http://schemas.microsoft.com/office/drawing/2014/main" id="{B9A8EDF6-E36C-5A0A-110C-E5DA2BCB1332}"/>
                    </a:ext>
                  </a:extLst>
                </p14:cNvPr>
                <p14:cNvContentPartPr/>
                <p14:nvPr/>
              </p14:nvContentPartPr>
              <p14:xfrm>
                <a:off x="4673716" y="5927302"/>
                <a:ext cx="265680" cy="109440"/>
              </p14:xfrm>
            </p:contentPart>
          </mc:Choice>
          <mc:Fallback>
            <p:pic>
              <p:nvPicPr>
                <p:cNvPr id="128" name="Freihand 127">
                  <a:extLst>
                    <a:ext uri="{FF2B5EF4-FFF2-40B4-BE49-F238E27FC236}">
                      <a16:creationId xmlns:a16="http://schemas.microsoft.com/office/drawing/2014/main" id="{B9A8EDF6-E36C-5A0A-110C-E5DA2BCB1332}"/>
                    </a:ext>
                  </a:extLst>
                </p:cNvPr>
                <p:cNvPicPr/>
                <p:nvPr/>
              </p:nvPicPr>
              <p:blipFill>
                <a:blip r:embed="rId173"/>
                <a:stretch>
                  <a:fillRect/>
                </a:stretch>
              </p:blipFill>
              <p:spPr>
                <a:xfrm>
                  <a:off x="4669396" y="5922982"/>
                  <a:ext cx="274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9" name="Freihand 128">
                  <a:extLst>
                    <a:ext uri="{FF2B5EF4-FFF2-40B4-BE49-F238E27FC236}">
                      <a16:creationId xmlns:a16="http://schemas.microsoft.com/office/drawing/2014/main" id="{9784EEB4-262A-7153-064E-B955B1D56238}"/>
                    </a:ext>
                  </a:extLst>
                </p14:cNvPr>
                <p14:cNvContentPartPr/>
                <p14:nvPr/>
              </p14:nvContentPartPr>
              <p14:xfrm>
                <a:off x="4926796" y="5817502"/>
                <a:ext cx="109080" cy="199800"/>
              </p14:xfrm>
            </p:contentPart>
          </mc:Choice>
          <mc:Fallback>
            <p:pic>
              <p:nvPicPr>
                <p:cNvPr id="129" name="Freihand 128">
                  <a:extLst>
                    <a:ext uri="{FF2B5EF4-FFF2-40B4-BE49-F238E27FC236}">
                      <a16:creationId xmlns:a16="http://schemas.microsoft.com/office/drawing/2014/main" id="{9784EEB4-262A-7153-064E-B955B1D56238}"/>
                    </a:ext>
                  </a:extLst>
                </p:cNvPr>
                <p:cNvPicPr/>
                <p:nvPr/>
              </p:nvPicPr>
              <p:blipFill>
                <a:blip r:embed="rId175"/>
                <a:stretch>
                  <a:fillRect/>
                </a:stretch>
              </p:blipFill>
              <p:spPr>
                <a:xfrm>
                  <a:off x="4922476" y="5813182"/>
                  <a:ext cx="117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0" name="Freihand 129">
                  <a:extLst>
                    <a:ext uri="{FF2B5EF4-FFF2-40B4-BE49-F238E27FC236}">
                      <a16:creationId xmlns:a16="http://schemas.microsoft.com/office/drawing/2014/main" id="{72F85383-1B51-9E5D-568B-58DDE15001B1}"/>
                    </a:ext>
                  </a:extLst>
                </p14:cNvPr>
                <p14:cNvContentPartPr/>
                <p14:nvPr/>
              </p14:nvContentPartPr>
              <p14:xfrm>
                <a:off x="5063956" y="5886262"/>
                <a:ext cx="102600" cy="115200"/>
              </p14:xfrm>
            </p:contentPart>
          </mc:Choice>
          <mc:Fallback>
            <p:pic>
              <p:nvPicPr>
                <p:cNvPr id="130" name="Freihand 129">
                  <a:extLst>
                    <a:ext uri="{FF2B5EF4-FFF2-40B4-BE49-F238E27FC236}">
                      <a16:creationId xmlns:a16="http://schemas.microsoft.com/office/drawing/2014/main" id="{72F85383-1B51-9E5D-568B-58DDE15001B1}"/>
                    </a:ext>
                  </a:extLst>
                </p:cNvPr>
                <p:cNvPicPr/>
                <p:nvPr/>
              </p:nvPicPr>
              <p:blipFill>
                <a:blip r:embed="rId177"/>
                <a:stretch>
                  <a:fillRect/>
                </a:stretch>
              </p:blipFill>
              <p:spPr>
                <a:xfrm>
                  <a:off x="5059636" y="5881942"/>
                  <a:ext cx="111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1" name="Freihand 130">
                  <a:extLst>
                    <a:ext uri="{FF2B5EF4-FFF2-40B4-BE49-F238E27FC236}">
                      <a16:creationId xmlns:a16="http://schemas.microsoft.com/office/drawing/2014/main" id="{ECA94AC6-4CF1-591D-BC3D-F6711B408577}"/>
                    </a:ext>
                  </a:extLst>
                </p14:cNvPr>
                <p14:cNvContentPartPr/>
                <p14:nvPr/>
              </p14:nvContentPartPr>
              <p14:xfrm>
                <a:off x="5269156" y="5754502"/>
                <a:ext cx="106560" cy="228960"/>
              </p14:xfrm>
            </p:contentPart>
          </mc:Choice>
          <mc:Fallback>
            <p:pic>
              <p:nvPicPr>
                <p:cNvPr id="131" name="Freihand 130">
                  <a:extLst>
                    <a:ext uri="{FF2B5EF4-FFF2-40B4-BE49-F238E27FC236}">
                      <a16:creationId xmlns:a16="http://schemas.microsoft.com/office/drawing/2014/main" id="{ECA94AC6-4CF1-591D-BC3D-F6711B408577}"/>
                    </a:ext>
                  </a:extLst>
                </p:cNvPr>
                <p:cNvPicPr/>
                <p:nvPr/>
              </p:nvPicPr>
              <p:blipFill>
                <a:blip r:embed="rId179"/>
                <a:stretch>
                  <a:fillRect/>
                </a:stretch>
              </p:blipFill>
              <p:spPr>
                <a:xfrm>
                  <a:off x="5264836" y="5750182"/>
                  <a:ext cx="115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2" name="Freihand 131">
                  <a:extLst>
                    <a:ext uri="{FF2B5EF4-FFF2-40B4-BE49-F238E27FC236}">
                      <a16:creationId xmlns:a16="http://schemas.microsoft.com/office/drawing/2014/main" id="{EE16428A-A2AD-078E-45F6-3D7E723866BB}"/>
                    </a:ext>
                  </a:extLst>
                </p14:cNvPr>
                <p14:cNvContentPartPr/>
                <p14:nvPr/>
              </p14:nvContentPartPr>
              <p14:xfrm>
                <a:off x="5457796" y="5812462"/>
                <a:ext cx="215640" cy="153360"/>
              </p14:xfrm>
            </p:contentPart>
          </mc:Choice>
          <mc:Fallback>
            <p:pic>
              <p:nvPicPr>
                <p:cNvPr id="132" name="Freihand 131">
                  <a:extLst>
                    <a:ext uri="{FF2B5EF4-FFF2-40B4-BE49-F238E27FC236}">
                      <a16:creationId xmlns:a16="http://schemas.microsoft.com/office/drawing/2014/main" id="{EE16428A-A2AD-078E-45F6-3D7E723866BB}"/>
                    </a:ext>
                  </a:extLst>
                </p:cNvPr>
                <p:cNvPicPr/>
                <p:nvPr/>
              </p:nvPicPr>
              <p:blipFill>
                <a:blip r:embed="rId181"/>
                <a:stretch>
                  <a:fillRect/>
                </a:stretch>
              </p:blipFill>
              <p:spPr>
                <a:xfrm>
                  <a:off x="5453476" y="5808142"/>
                  <a:ext cx="224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3" name="Freihand 132">
                  <a:extLst>
                    <a:ext uri="{FF2B5EF4-FFF2-40B4-BE49-F238E27FC236}">
                      <a16:creationId xmlns:a16="http://schemas.microsoft.com/office/drawing/2014/main" id="{A43A11E4-9B8C-8AAA-87F0-C7006FC6E761}"/>
                    </a:ext>
                  </a:extLst>
                </p14:cNvPr>
                <p14:cNvContentPartPr/>
                <p14:nvPr/>
              </p14:nvContentPartPr>
              <p14:xfrm>
                <a:off x="5623396" y="5759902"/>
                <a:ext cx="60840" cy="22680"/>
              </p14:xfrm>
            </p:contentPart>
          </mc:Choice>
          <mc:Fallback>
            <p:pic>
              <p:nvPicPr>
                <p:cNvPr id="133" name="Freihand 132">
                  <a:extLst>
                    <a:ext uri="{FF2B5EF4-FFF2-40B4-BE49-F238E27FC236}">
                      <a16:creationId xmlns:a16="http://schemas.microsoft.com/office/drawing/2014/main" id="{A43A11E4-9B8C-8AAA-87F0-C7006FC6E761}"/>
                    </a:ext>
                  </a:extLst>
                </p:cNvPr>
                <p:cNvPicPr/>
                <p:nvPr/>
              </p:nvPicPr>
              <p:blipFill>
                <a:blip r:embed="rId183"/>
                <a:stretch>
                  <a:fillRect/>
                </a:stretch>
              </p:blipFill>
              <p:spPr>
                <a:xfrm>
                  <a:off x="5619076" y="5755582"/>
                  <a:ext cx="69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4" name="Freihand 133">
                  <a:extLst>
                    <a:ext uri="{FF2B5EF4-FFF2-40B4-BE49-F238E27FC236}">
                      <a16:creationId xmlns:a16="http://schemas.microsoft.com/office/drawing/2014/main" id="{93BBFF73-C74F-48F4-7655-6D4A8B4A8C2B}"/>
                    </a:ext>
                  </a:extLst>
                </p14:cNvPr>
                <p14:cNvContentPartPr/>
                <p14:nvPr/>
              </p14:nvContentPartPr>
              <p14:xfrm>
                <a:off x="5704396" y="5841262"/>
                <a:ext cx="108720" cy="117360"/>
              </p14:xfrm>
            </p:contentPart>
          </mc:Choice>
          <mc:Fallback>
            <p:pic>
              <p:nvPicPr>
                <p:cNvPr id="134" name="Freihand 133">
                  <a:extLst>
                    <a:ext uri="{FF2B5EF4-FFF2-40B4-BE49-F238E27FC236}">
                      <a16:creationId xmlns:a16="http://schemas.microsoft.com/office/drawing/2014/main" id="{93BBFF73-C74F-48F4-7655-6D4A8B4A8C2B}"/>
                    </a:ext>
                  </a:extLst>
                </p:cNvPr>
                <p:cNvPicPr/>
                <p:nvPr/>
              </p:nvPicPr>
              <p:blipFill>
                <a:blip r:embed="rId185"/>
                <a:stretch>
                  <a:fillRect/>
                </a:stretch>
              </p:blipFill>
              <p:spPr>
                <a:xfrm>
                  <a:off x="5700076" y="5836942"/>
                  <a:ext cx="117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5" name="Freihand 134">
                  <a:extLst>
                    <a:ext uri="{FF2B5EF4-FFF2-40B4-BE49-F238E27FC236}">
                      <a16:creationId xmlns:a16="http://schemas.microsoft.com/office/drawing/2014/main" id="{1D4F6A96-1E6A-B097-5949-188126B5D466}"/>
                    </a:ext>
                  </a:extLst>
                </p14:cNvPr>
                <p14:cNvContentPartPr/>
                <p14:nvPr/>
              </p14:nvContentPartPr>
              <p14:xfrm>
                <a:off x="5808436" y="5694742"/>
                <a:ext cx="32040" cy="258840"/>
              </p14:xfrm>
            </p:contentPart>
          </mc:Choice>
          <mc:Fallback>
            <p:pic>
              <p:nvPicPr>
                <p:cNvPr id="135" name="Freihand 134">
                  <a:extLst>
                    <a:ext uri="{FF2B5EF4-FFF2-40B4-BE49-F238E27FC236}">
                      <a16:creationId xmlns:a16="http://schemas.microsoft.com/office/drawing/2014/main" id="{1D4F6A96-1E6A-B097-5949-188126B5D466}"/>
                    </a:ext>
                  </a:extLst>
                </p:cNvPr>
                <p:cNvPicPr/>
                <p:nvPr/>
              </p:nvPicPr>
              <p:blipFill>
                <a:blip r:embed="rId187"/>
                <a:stretch>
                  <a:fillRect/>
                </a:stretch>
              </p:blipFill>
              <p:spPr>
                <a:xfrm>
                  <a:off x="5804116" y="5690422"/>
                  <a:ext cx="406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6" name="Freihand 135">
                  <a:extLst>
                    <a:ext uri="{FF2B5EF4-FFF2-40B4-BE49-F238E27FC236}">
                      <a16:creationId xmlns:a16="http://schemas.microsoft.com/office/drawing/2014/main" id="{C21B14A1-F2B3-7FDC-6A96-E881CD771B7D}"/>
                    </a:ext>
                  </a:extLst>
                </p14:cNvPr>
                <p14:cNvContentPartPr/>
                <p14:nvPr/>
              </p14:nvContentPartPr>
              <p14:xfrm>
                <a:off x="5878276" y="5807062"/>
                <a:ext cx="318600" cy="110880"/>
              </p14:xfrm>
            </p:contentPart>
          </mc:Choice>
          <mc:Fallback>
            <p:pic>
              <p:nvPicPr>
                <p:cNvPr id="136" name="Freihand 135">
                  <a:extLst>
                    <a:ext uri="{FF2B5EF4-FFF2-40B4-BE49-F238E27FC236}">
                      <a16:creationId xmlns:a16="http://schemas.microsoft.com/office/drawing/2014/main" id="{C21B14A1-F2B3-7FDC-6A96-E881CD771B7D}"/>
                    </a:ext>
                  </a:extLst>
                </p:cNvPr>
                <p:cNvPicPr/>
                <p:nvPr/>
              </p:nvPicPr>
              <p:blipFill>
                <a:blip r:embed="rId189"/>
                <a:stretch>
                  <a:fillRect/>
                </a:stretch>
              </p:blipFill>
              <p:spPr>
                <a:xfrm>
                  <a:off x="5873956" y="5802742"/>
                  <a:ext cx="327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7" name="Freihand 136">
                  <a:extLst>
                    <a:ext uri="{FF2B5EF4-FFF2-40B4-BE49-F238E27FC236}">
                      <a16:creationId xmlns:a16="http://schemas.microsoft.com/office/drawing/2014/main" id="{D4B8A110-C8B3-1DA4-DDC1-B2430954CF59}"/>
                    </a:ext>
                  </a:extLst>
                </p14:cNvPr>
                <p14:cNvContentPartPr/>
                <p14:nvPr/>
              </p14:nvContentPartPr>
              <p14:xfrm>
                <a:off x="6228916" y="5795902"/>
                <a:ext cx="92160" cy="351000"/>
              </p14:xfrm>
            </p:contentPart>
          </mc:Choice>
          <mc:Fallback>
            <p:pic>
              <p:nvPicPr>
                <p:cNvPr id="137" name="Freihand 136">
                  <a:extLst>
                    <a:ext uri="{FF2B5EF4-FFF2-40B4-BE49-F238E27FC236}">
                      <a16:creationId xmlns:a16="http://schemas.microsoft.com/office/drawing/2014/main" id="{D4B8A110-C8B3-1DA4-DDC1-B2430954CF59}"/>
                    </a:ext>
                  </a:extLst>
                </p:cNvPr>
                <p:cNvPicPr/>
                <p:nvPr/>
              </p:nvPicPr>
              <p:blipFill>
                <a:blip r:embed="rId191"/>
                <a:stretch>
                  <a:fillRect/>
                </a:stretch>
              </p:blipFill>
              <p:spPr>
                <a:xfrm>
                  <a:off x="6224596" y="5791582"/>
                  <a:ext cx="10080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0" name="Freihand 139">
                  <a:extLst>
                    <a:ext uri="{FF2B5EF4-FFF2-40B4-BE49-F238E27FC236}">
                      <a16:creationId xmlns:a16="http://schemas.microsoft.com/office/drawing/2014/main" id="{97A5F52D-2E2B-4276-3F5A-6D44D295B1BC}"/>
                    </a:ext>
                  </a:extLst>
                </p14:cNvPr>
                <p14:cNvContentPartPr/>
                <p14:nvPr/>
              </p14:nvContentPartPr>
              <p14:xfrm>
                <a:off x="6557956" y="5677462"/>
                <a:ext cx="159480" cy="314280"/>
              </p14:xfrm>
            </p:contentPart>
          </mc:Choice>
          <mc:Fallback>
            <p:pic>
              <p:nvPicPr>
                <p:cNvPr id="140" name="Freihand 139">
                  <a:extLst>
                    <a:ext uri="{FF2B5EF4-FFF2-40B4-BE49-F238E27FC236}">
                      <a16:creationId xmlns:a16="http://schemas.microsoft.com/office/drawing/2014/main" id="{97A5F52D-2E2B-4276-3F5A-6D44D295B1BC}"/>
                    </a:ext>
                  </a:extLst>
                </p:cNvPr>
                <p:cNvPicPr/>
                <p:nvPr/>
              </p:nvPicPr>
              <p:blipFill>
                <a:blip r:embed="rId193"/>
                <a:stretch>
                  <a:fillRect/>
                </a:stretch>
              </p:blipFill>
              <p:spPr>
                <a:xfrm>
                  <a:off x="6553636" y="5673142"/>
                  <a:ext cx="1681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1" name="Freihand 140">
                  <a:extLst>
                    <a:ext uri="{FF2B5EF4-FFF2-40B4-BE49-F238E27FC236}">
                      <a16:creationId xmlns:a16="http://schemas.microsoft.com/office/drawing/2014/main" id="{89BF2D74-19D5-A1E8-1039-743B800CBF49}"/>
                    </a:ext>
                  </a:extLst>
                </p14:cNvPr>
                <p14:cNvContentPartPr/>
                <p14:nvPr/>
              </p14:nvContentPartPr>
              <p14:xfrm>
                <a:off x="6717076" y="5786542"/>
                <a:ext cx="210240" cy="112680"/>
              </p14:xfrm>
            </p:contentPart>
          </mc:Choice>
          <mc:Fallback>
            <p:pic>
              <p:nvPicPr>
                <p:cNvPr id="141" name="Freihand 140">
                  <a:extLst>
                    <a:ext uri="{FF2B5EF4-FFF2-40B4-BE49-F238E27FC236}">
                      <a16:creationId xmlns:a16="http://schemas.microsoft.com/office/drawing/2014/main" id="{89BF2D74-19D5-A1E8-1039-743B800CBF49}"/>
                    </a:ext>
                  </a:extLst>
                </p:cNvPr>
                <p:cNvPicPr/>
                <p:nvPr/>
              </p:nvPicPr>
              <p:blipFill>
                <a:blip r:embed="rId195"/>
                <a:stretch>
                  <a:fillRect/>
                </a:stretch>
              </p:blipFill>
              <p:spPr>
                <a:xfrm>
                  <a:off x="6712756" y="5782222"/>
                  <a:ext cx="218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2" name="Freihand 141">
                  <a:extLst>
                    <a:ext uri="{FF2B5EF4-FFF2-40B4-BE49-F238E27FC236}">
                      <a16:creationId xmlns:a16="http://schemas.microsoft.com/office/drawing/2014/main" id="{56BE3F8D-7B85-8C66-30A6-AAB1DC381F07}"/>
                    </a:ext>
                  </a:extLst>
                </p14:cNvPr>
                <p14:cNvContentPartPr/>
                <p14:nvPr/>
              </p14:nvContentPartPr>
              <p14:xfrm>
                <a:off x="6832636" y="5704462"/>
                <a:ext cx="72720" cy="5400"/>
              </p14:xfrm>
            </p:contentPart>
          </mc:Choice>
          <mc:Fallback>
            <p:pic>
              <p:nvPicPr>
                <p:cNvPr id="142" name="Freihand 141">
                  <a:extLst>
                    <a:ext uri="{FF2B5EF4-FFF2-40B4-BE49-F238E27FC236}">
                      <a16:creationId xmlns:a16="http://schemas.microsoft.com/office/drawing/2014/main" id="{56BE3F8D-7B85-8C66-30A6-AAB1DC381F07}"/>
                    </a:ext>
                  </a:extLst>
                </p:cNvPr>
                <p:cNvPicPr/>
                <p:nvPr/>
              </p:nvPicPr>
              <p:blipFill>
                <a:blip r:embed="rId197"/>
                <a:stretch>
                  <a:fillRect/>
                </a:stretch>
              </p:blipFill>
              <p:spPr>
                <a:xfrm>
                  <a:off x="6828316" y="5700142"/>
                  <a:ext cx="813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3" name="Freihand 142">
                  <a:extLst>
                    <a:ext uri="{FF2B5EF4-FFF2-40B4-BE49-F238E27FC236}">
                      <a16:creationId xmlns:a16="http://schemas.microsoft.com/office/drawing/2014/main" id="{1CC707F4-F424-0A39-A27A-739988357621}"/>
                    </a:ext>
                  </a:extLst>
                </p14:cNvPr>
                <p14:cNvContentPartPr/>
                <p14:nvPr/>
              </p14:nvContentPartPr>
              <p14:xfrm>
                <a:off x="7131076" y="5757742"/>
                <a:ext cx="323280" cy="133560"/>
              </p14:xfrm>
            </p:contentPart>
          </mc:Choice>
          <mc:Fallback>
            <p:pic>
              <p:nvPicPr>
                <p:cNvPr id="143" name="Freihand 142">
                  <a:extLst>
                    <a:ext uri="{FF2B5EF4-FFF2-40B4-BE49-F238E27FC236}">
                      <a16:creationId xmlns:a16="http://schemas.microsoft.com/office/drawing/2014/main" id="{1CC707F4-F424-0A39-A27A-739988357621}"/>
                    </a:ext>
                  </a:extLst>
                </p:cNvPr>
                <p:cNvPicPr/>
                <p:nvPr/>
              </p:nvPicPr>
              <p:blipFill>
                <a:blip r:embed="rId199"/>
                <a:stretch>
                  <a:fillRect/>
                </a:stretch>
              </p:blipFill>
              <p:spPr>
                <a:xfrm>
                  <a:off x="7126756" y="5753422"/>
                  <a:ext cx="331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4" name="Freihand 143">
                  <a:extLst>
                    <a:ext uri="{FF2B5EF4-FFF2-40B4-BE49-F238E27FC236}">
                      <a16:creationId xmlns:a16="http://schemas.microsoft.com/office/drawing/2014/main" id="{C3362E1A-A3D9-B502-9B9F-E7E7EADD679A}"/>
                    </a:ext>
                  </a:extLst>
                </p14:cNvPr>
                <p14:cNvContentPartPr/>
                <p14:nvPr/>
              </p14:nvContentPartPr>
              <p14:xfrm>
                <a:off x="7428076" y="5721382"/>
                <a:ext cx="174960" cy="181440"/>
              </p14:xfrm>
            </p:contentPart>
          </mc:Choice>
          <mc:Fallback>
            <p:pic>
              <p:nvPicPr>
                <p:cNvPr id="144" name="Freihand 143">
                  <a:extLst>
                    <a:ext uri="{FF2B5EF4-FFF2-40B4-BE49-F238E27FC236}">
                      <a16:creationId xmlns:a16="http://schemas.microsoft.com/office/drawing/2014/main" id="{C3362E1A-A3D9-B502-9B9F-E7E7EADD679A}"/>
                    </a:ext>
                  </a:extLst>
                </p:cNvPr>
                <p:cNvPicPr/>
                <p:nvPr/>
              </p:nvPicPr>
              <p:blipFill>
                <a:blip r:embed="rId201"/>
                <a:stretch>
                  <a:fillRect/>
                </a:stretch>
              </p:blipFill>
              <p:spPr>
                <a:xfrm>
                  <a:off x="7423756" y="5717062"/>
                  <a:ext cx="183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7" name="Freihand 146">
                  <a:extLst>
                    <a:ext uri="{FF2B5EF4-FFF2-40B4-BE49-F238E27FC236}">
                      <a16:creationId xmlns:a16="http://schemas.microsoft.com/office/drawing/2014/main" id="{F2447163-91CB-361F-E1D6-047A9AD4A58D}"/>
                    </a:ext>
                  </a:extLst>
                </p14:cNvPr>
                <p14:cNvContentPartPr/>
                <p14:nvPr/>
              </p14:nvContentPartPr>
              <p14:xfrm>
                <a:off x="3316156" y="6280462"/>
                <a:ext cx="239400" cy="226800"/>
              </p14:xfrm>
            </p:contentPart>
          </mc:Choice>
          <mc:Fallback>
            <p:pic>
              <p:nvPicPr>
                <p:cNvPr id="147" name="Freihand 146">
                  <a:extLst>
                    <a:ext uri="{FF2B5EF4-FFF2-40B4-BE49-F238E27FC236}">
                      <a16:creationId xmlns:a16="http://schemas.microsoft.com/office/drawing/2014/main" id="{F2447163-91CB-361F-E1D6-047A9AD4A58D}"/>
                    </a:ext>
                  </a:extLst>
                </p:cNvPr>
                <p:cNvPicPr/>
                <p:nvPr/>
              </p:nvPicPr>
              <p:blipFill>
                <a:blip r:embed="rId203"/>
                <a:stretch>
                  <a:fillRect/>
                </a:stretch>
              </p:blipFill>
              <p:spPr>
                <a:xfrm>
                  <a:off x="3311836" y="6276142"/>
                  <a:ext cx="2480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8" name="Freihand 147">
                  <a:extLst>
                    <a:ext uri="{FF2B5EF4-FFF2-40B4-BE49-F238E27FC236}">
                      <a16:creationId xmlns:a16="http://schemas.microsoft.com/office/drawing/2014/main" id="{0E7751CD-B54C-693D-F91A-E00C7CB270E8}"/>
                    </a:ext>
                  </a:extLst>
                </p14:cNvPr>
                <p14:cNvContentPartPr/>
                <p14:nvPr/>
              </p14:nvContentPartPr>
              <p14:xfrm>
                <a:off x="3636916" y="6220702"/>
                <a:ext cx="337320" cy="226080"/>
              </p14:xfrm>
            </p:contentPart>
          </mc:Choice>
          <mc:Fallback>
            <p:pic>
              <p:nvPicPr>
                <p:cNvPr id="148" name="Freihand 147">
                  <a:extLst>
                    <a:ext uri="{FF2B5EF4-FFF2-40B4-BE49-F238E27FC236}">
                      <a16:creationId xmlns:a16="http://schemas.microsoft.com/office/drawing/2014/main" id="{0E7751CD-B54C-693D-F91A-E00C7CB270E8}"/>
                    </a:ext>
                  </a:extLst>
                </p:cNvPr>
                <p:cNvPicPr/>
                <p:nvPr/>
              </p:nvPicPr>
              <p:blipFill>
                <a:blip r:embed="rId205"/>
                <a:stretch>
                  <a:fillRect/>
                </a:stretch>
              </p:blipFill>
              <p:spPr>
                <a:xfrm>
                  <a:off x="3632596" y="6216382"/>
                  <a:ext cx="345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9" name="Freihand 148">
                  <a:extLst>
                    <a:ext uri="{FF2B5EF4-FFF2-40B4-BE49-F238E27FC236}">
                      <a16:creationId xmlns:a16="http://schemas.microsoft.com/office/drawing/2014/main" id="{72A4BCDF-E0B0-44CF-EAFD-9B78C97B73E6}"/>
                    </a:ext>
                  </a:extLst>
                </p14:cNvPr>
                <p14:cNvContentPartPr/>
                <p14:nvPr/>
              </p14:nvContentPartPr>
              <p14:xfrm>
                <a:off x="4063516" y="6211702"/>
                <a:ext cx="476280" cy="212760"/>
              </p14:xfrm>
            </p:contentPart>
          </mc:Choice>
          <mc:Fallback>
            <p:pic>
              <p:nvPicPr>
                <p:cNvPr id="149" name="Freihand 148">
                  <a:extLst>
                    <a:ext uri="{FF2B5EF4-FFF2-40B4-BE49-F238E27FC236}">
                      <a16:creationId xmlns:a16="http://schemas.microsoft.com/office/drawing/2014/main" id="{72A4BCDF-E0B0-44CF-EAFD-9B78C97B73E6}"/>
                    </a:ext>
                  </a:extLst>
                </p:cNvPr>
                <p:cNvPicPr/>
                <p:nvPr/>
              </p:nvPicPr>
              <p:blipFill>
                <a:blip r:embed="rId207"/>
                <a:stretch>
                  <a:fillRect/>
                </a:stretch>
              </p:blipFill>
              <p:spPr>
                <a:xfrm>
                  <a:off x="4059196" y="6207382"/>
                  <a:ext cx="484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0" name="Freihand 149">
                  <a:extLst>
                    <a:ext uri="{FF2B5EF4-FFF2-40B4-BE49-F238E27FC236}">
                      <a16:creationId xmlns:a16="http://schemas.microsoft.com/office/drawing/2014/main" id="{DBF1325F-F8E3-5772-8A77-F46BF81E004E}"/>
                    </a:ext>
                  </a:extLst>
                </p14:cNvPr>
                <p14:cNvContentPartPr/>
                <p14:nvPr/>
              </p14:nvContentPartPr>
              <p14:xfrm>
                <a:off x="4699276" y="6267502"/>
                <a:ext cx="20880" cy="115560"/>
              </p14:xfrm>
            </p:contentPart>
          </mc:Choice>
          <mc:Fallback>
            <p:pic>
              <p:nvPicPr>
                <p:cNvPr id="150" name="Freihand 149">
                  <a:extLst>
                    <a:ext uri="{FF2B5EF4-FFF2-40B4-BE49-F238E27FC236}">
                      <a16:creationId xmlns:a16="http://schemas.microsoft.com/office/drawing/2014/main" id="{DBF1325F-F8E3-5772-8A77-F46BF81E004E}"/>
                    </a:ext>
                  </a:extLst>
                </p:cNvPr>
                <p:cNvPicPr/>
                <p:nvPr/>
              </p:nvPicPr>
              <p:blipFill>
                <a:blip r:embed="rId209"/>
                <a:stretch>
                  <a:fillRect/>
                </a:stretch>
              </p:blipFill>
              <p:spPr>
                <a:xfrm>
                  <a:off x="4694956" y="6263182"/>
                  <a:ext cx="29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1" name="Freihand 150">
                  <a:extLst>
                    <a:ext uri="{FF2B5EF4-FFF2-40B4-BE49-F238E27FC236}">
                      <a16:creationId xmlns:a16="http://schemas.microsoft.com/office/drawing/2014/main" id="{0586EB5E-4CF9-95DA-D848-B7E6904C7789}"/>
                    </a:ext>
                  </a:extLst>
                </p14:cNvPr>
                <p14:cNvContentPartPr/>
                <p14:nvPr/>
              </p14:nvContentPartPr>
              <p14:xfrm>
                <a:off x="4697836" y="6223582"/>
                <a:ext cx="73080" cy="40680"/>
              </p14:xfrm>
            </p:contentPart>
          </mc:Choice>
          <mc:Fallback>
            <p:pic>
              <p:nvPicPr>
                <p:cNvPr id="151" name="Freihand 150">
                  <a:extLst>
                    <a:ext uri="{FF2B5EF4-FFF2-40B4-BE49-F238E27FC236}">
                      <a16:creationId xmlns:a16="http://schemas.microsoft.com/office/drawing/2014/main" id="{0586EB5E-4CF9-95DA-D848-B7E6904C7789}"/>
                    </a:ext>
                  </a:extLst>
                </p:cNvPr>
                <p:cNvPicPr/>
                <p:nvPr/>
              </p:nvPicPr>
              <p:blipFill>
                <a:blip r:embed="rId211"/>
                <a:stretch>
                  <a:fillRect/>
                </a:stretch>
              </p:blipFill>
              <p:spPr>
                <a:xfrm>
                  <a:off x="4693516" y="6219262"/>
                  <a:ext cx="81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2" name="Freihand 151">
                  <a:extLst>
                    <a:ext uri="{FF2B5EF4-FFF2-40B4-BE49-F238E27FC236}">
                      <a16:creationId xmlns:a16="http://schemas.microsoft.com/office/drawing/2014/main" id="{78D9A34D-F0F7-53A4-61FA-C79DA388F003}"/>
                    </a:ext>
                  </a:extLst>
                </p14:cNvPr>
                <p14:cNvContentPartPr/>
                <p14:nvPr/>
              </p14:nvContentPartPr>
              <p14:xfrm>
                <a:off x="4803676" y="6163822"/>
                <a:ext cx="201600" cy="226800"/>
              </p14:xfrm>
            </p:contentPart>
          </mc:Choice>
          <mc:Fallback>
            <p:pic>
              <p:nvPicPr>
                <p:cNvPr id="152" name="Freihand 151">
                  <a:extLst>
                    <a:ext uri="{FF2B5EF4-FFF2-40B4-BE49-F238E27FC236}">
                      <a16:creationId xmlns:a16="http://schemas.microsoft.com/office/drawing/2014/main" id="{78D9A34D-F0F7-53A4-61FA-C79DA388F003}"/>
                    </a:ext>
                  </a:extLst>
                </p:cNvPr>
                <p:cNvPicPr/>
                <p:nvPr/>
              </p:nvPicPr>
              <p:blipFill>
                <a:blip r:embed="rId213"/>
                <a:stretch>
                  <a:fillRect/>
                </a:stretch>
              </p:blipFill>
              <p:spPr>
                <a:xfrm>
                  <a:off x="4799356" y="6159502"/>
                  <a:ext cx="2102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3" name="Freihand 152">
                  <a:extLst>
                    <a:ext uri="{FF2B5EF4-FFF2-40B4-BE49-F238E27FC236}">
                      <a16:creationId xmlns:a16="http://schemas.microsoft.com/office/drawing/2014/main" id="{C34AB201-5BC7-69E6-C723-0AF3161C1C1C}"/>
                    </a:ext>
                  </a:extLst>
                </p14:cNvPr>
                <p14:cNvContentPartPr/>
                <p14:nvPr/>
              </p14:nvContentPartPr>
              <p14:xfrm>
                <a:off x="5390476" y="6218542"/>
                <a:ext cx="25560" cy="167400"/>
              </p14:xfrm>
            </p:contentPart>
          </mc:Choice>
          <mc:Fallback>
            <p:pic>
              <p:nvPicPr>
                <p:cNvPr id="153" name="Freihand 152">
                  <a:extLst>
                    <a:ext uri="{FF2B5EF4-FFF2-40B4-BE49-F238E27FC236}">
                      <a16:creationId xmlns:a16="http://schemas.microsoft.com/office/drawing/2014/main" id="{C34AB201-5BC7-69E6-C723-0AF3161C1C1C}"/>
                    </a:ext>
                  </a:extLst>
                </p:cNvPr>
                <p:cNvPicPr/>
                <p:nvPr/>
              </p:nvPicPr>
              <p:blipFill>
                <a:blip r:embed="rId215"/>
                <a:stretch>
                  <a:fillRect/>
                </a:stretch>
              </p:blipFill>
              <p:spPr>
                <a:xfrm>
                  <a:off x="5386156" y="6214222"/>
                  <a:ext cx="34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4" name="Freihand 153">
                  <a:extLst>
                    <a:ext uri="{FF2B5EF4-FFF2-40B4-BE49-F238E27FC236}">
                      <a16:creationId xmlns:a16="http://schemas.microsoft.com/office/drawing/2014/main" id="{F832CB8F-CF37-40A0-7BC4-17F20737BFBB}"/>
                    </a:ext>
                  </a:extLst>
                </p14:cNvPr>
                <p14:cNvContentPartPr/>
                <p14:nvPr/>
              </p14:nvContentPartPr>
              <p14:xfrm>
                <a:off x="5291836" y="6155902"/>
                <a:ext cx="233280" cy="100440"/>
              </p14:xfrm>
            </p:contentPart>
          </mc:Choice>
          <mc:Fallback>
            <p:pic>
              <p:nvPicPr>
                <p:cNvPr id="154" name="Freihand 153">
                  <a:extLst>
                    <a:ext uri="{FF2B5EF4-FFF2-40B4-BE49-F238E27FC236}">
                      <a16:creationId xmlns:a16="http://schemas.microsoft.com/office/drawing/2014/main" id="{F832CB8F-CF37-40A0-7BC4-17F20737BFBB}"/>
                    </a:ext>
                  </a:extLst>
                </p:cNvPr>
                <p:cNvPicPr/>
                <p:nvPr/>
              </p:nvPicPr>
              <p:blipFill>
                <a:blip r:embed="rId217"/>
                <a:stretch>
                  <a:fillRect/>
                </a:stretch>
              </p:blipFill>
              <p:spPr>
                <a:xfrm>
                  <a:off x="5287516" y="6151582"/>
                  <a:ext cx="241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5" name="Freihand 154">
                  <a:extLst>
                    <a:ext uri="{FF2B5EF4-FFF2-40B4-BE49-F238E27FC236}">
                      <a16:creationId xmlns:a16="http://schemas.microsoft.com/office/drawing/2014/main" id="{8C91432B-E4C9-231A-D182-2D614D917DFD}"/>
                    </a:ext>
                  </a:extLst>
                </p14:cNvPr>
                <p14:cNvContentPartPr/>
                <p14:nvPr/>
              </p14:nvContentPartPr>
              <p14:xfrm>
                <a:off x="5648956" y="6145462"/>
                <a:ext cx="115560" cy="201960"/>
              </p14:xfrm>
            </p:contentPart>
          </mc:Choice>
          <mc:Fallback>
            <p:pic>
              <p:nvPicPr>
                <p:cNvPr id="155" name="Freihand 154">
                  <a:extLst>
                    <a:ext uri="{FF2B5EF4-FFF2-40B4-BE49-F238E27FC236}">
                      <a16:creationId xmlns:a16="http://schemas.microsoft.com/office/drawing/2014/main" id="{8C91432B-E4C9-231A-D182-2D614D917DFD}"/>
                    </a:ext>
                  </a:extLst>
                </p:cNvPr>
                <p:cNvPicPr/>
                <p:nvPr/>
              </p:nvPicPr>
              <p:blipFill>
                <a:blip r:embed="rId219"/>
                <a:stretch>
                  <a:fillRect/>
                </a:stretch>
              </p:blipFill>
              <p:spPr>
                <a:xfrm>
                  <a:off x="5644636" y="6141142"/>
                  <a:ext cx="124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6" name="Freihand 155">
                  <a:extLst>
                    <a:ext uri="{FF2B5EF4-FFF2-40B4-BE49-F238E27FC236}">
                      <a16:creationId xmlns:a16="http://schemas.microsoft.com/office/drawing/2014/main" id="{33B5BC2D-D046-53A6-DFCC-884A61E3142E}"/>
                    </a:ext>
                  </a:extLst>
                </p14:cNvPr>
                <p14:cNvContentPartPr/>
                <p14:nvPr/>
              </p14:nvContentPartPr>
              <p14:xfrm>
                <a:off x="5987716" y="6194422"/>
                <a:ext cx="368280" cy="175680"/>
              </p14:xfrm>
            </p:contentPart>
          </mc:Choice>
          <mc:Fallback>
            <p:pic>
              <p:nvPicPr>
                <p:cNvPr id="156" name="Freihand 155">
                  <a:extLst>
                    <a:ext uri="{FF2B5EF4-FFF2-40B4-BE49-F238E27FC236}">
                      <a16:creationId xmlns:a16="http://schemas.microsoft.com/office/drawing/2014/main" id="{33B5BC2D-D046-53A6-DFCC-884A61E3142E}"/>
                    </a:ext>
                  </a:extLst>
                </p:cNvPr>
                <p:cNvPicPr/>
                <p:nvPr/>
              </p:nvPicPr>
              <p:blipFill>
                <a:blip r:embed="rId221"/>
                <a:stretch>
                  <a:fillRect/>
                </a:stretch>
              </p:blipFill>
              <p:spPr>
                <a:xfrm>
                  <a:off x="5983396" y="6190102"/>
                  <a:ext cx="3769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7" name="Freihand 156">
                  <a:extLst>
                    <a:ext uri="{FF2B5EF4-FFF2-40B4-BE49-F238E27FC236}">
                      <a16:creationId xmlns:a16="http://schemas.microsoft.com/office/drawing/2014/main" id="{5B36536C-FABE-BFA9-6FA8-F423FBE7C792}"/>
                    </a:ext>
                  </a:extLst>
                </p14:cNvPr>
                <p14:cNvContentPartPr/>
                <p14:nvPr/>
              </p14:nvContentPartPr>
              <p14:xfrm>
                <a:off x="6399196" y="6068422"/>
                <a:ext cx="27360" cy="250560"/>
              </p14:xfrm>
            </p:contentPart>
          </mc:Choice>
          <mc:Fallback>
            <p:pic>
              <p:nvPicPr>
                <p:cNvPr id="157" name="Freihand 156">
                  <a:extLst>
                    <a:ext uri="{FF2B5EF4-FFF2-40B4-BE49-F238E27FC236}">
                      <a16:creationId xmlns:a16="http://schemas.microsoft.com/office/drawing/2014/main" id="{5B36536C-FABE-BFA9-6FA8-F423FBE7C792}"/>
                    </a:ext>
                  </a:extLst>
                </p:cNvPr>
                <p:cNvPicPr/>
                <p:nvPr/>
              </p:nvPicPr>
              <p:blipFill>
                <a:blip r:embed="rId223"/>
                <a:stretch>
                  <a:fillRect/>
                </a:stretch>
              </p:blipFill>
              <p:spPr>
                <a:xfrm>
                  <a:off x="6394876" y="6064102"/>
                  <a:ext cx="36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8" name="Freihand 157">
                  <a:extLst>
                    <a:ext uri="{FF2B5EF4-FFF2-40B4-BE49-F238E27FC236}">
                      <a16:creationId xmlns:a16="http://schemas.microsoft.com/office/drawing/2014/main" id="{9884A847-18E9-6BBA-C2B7-8B909EC39B56}"/>
                    </a:ext>
                  </a:extLst>
                </p14:cNvPr>
                <p14:cNvContentPartPr/>
                <p14:nvPr/>
              </p14:nvContentPartPr>
              <p14:xfrm>
                <a:off x="6454276" y="6159502"/>
                <a:ext cx="108360" cy="135360"/>
              </p14:xfrm>
            </p:contentPart>
          </mc:Choice>
          <mc:Fallback>
            <p:pic>
              <p:nvPicPr>
                <p:cNvPr id="158" name="Freihand 157">
                  <a:extLst>
                    <a:ext uri="{FF2B5EF4-FFF2-40B4-BE49-F238E27FC236}">
                      <a16:creationId xmlns:a16="http://schemas.microsoft.com/office/drawing/2014/main" id="{9884A847-18E9-6BBA-C2B7-8B909EC39B56}"/>
                    </a:ext>
                  </a:extLst>
                </p:cNvPr>
                <p:cNvPicPr/>
                <p:nvPr/>
              </p:nvPicPr>
              <p:blipFill>
                <a:blip r:embed="rId225"/>
                <a:stretch>
                  <a:fillRect/>
                </a:stretch>
              </p:blipFill>
              <p:spPr>
                <a:xfrm>
                  <a:off x="6449956" y="6155182"/>
                  <a:ext cx="117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9" name="Freihand 158">
                  <a:extLst>
                    <a:ext uri="{FF2B5EF4-FFF2-40B4-BE49-F238E27FC236}">
                      <a16:creationId xmlns:a16="http://schemas.microsoft.com/office/drawing/2014/main" id="{D24F0F1B-6216-7172-AF57-279A49995A40}"/>
                    </a:ext>
                  </a:extLst>
                </p14:cNvPr>
                <p14:cNvContentPartPr/>
                <p14:nvPr/>
              </p14:nvContentPartPr>
              <p14:xfrm>
                <a:off x="6661276" y="6149062"/>
                <a:ext cx="154080" cy="124200"/>
              </p14:xfrm>
            </p:contentPart>
          </mc:Choice>
          <mc:Fallback>
            <p:pic>
              <p:nvPicPr>
                <p:cNvPr id="159" name="Freihand 158">
                  <a:extLst>
                    <a:ext uri="{FF2B5EF4-FFF2-40B4-BE49-F238E27FC236}">
                      <a16:creationId xmlns:a16="http://schemas.microsoft.com/office/drawing/2014/main" id="{D24F0F1B-6216-7172-AF57-279A49995A40}"/>
                    </a:ext>
                  </a:extLst>
                </p:cNvPr>
                <p:cNvPicPr/>
                <p:nvPr/>
              </p:nvPicPr>
              <p:blipFill>
                <a:blip r:embed="rId227"/>
                <a:stretch>
                  <a:fillRect/>
                </a:stretch>
              </p:blipFill>
              <p:spPr>
                <a:xfrm>
                  <a:off x="6656956" y="6144742"/>
                  <a:ext cx="162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0" name="Freihand 159">
                  <a:extLst>
                    <a:ext uri="{FF2B5EF4-FFF2-40B4-BE49-F238E27FC236}">
                      <a16:creationId xmlns:a16="http://schemas.microsoft.com/office/drawing/2014/main" id="{4220E5FD-49E8-D6F9-2589-2A95778719B9}"/>
                    </a:ext>
                  </a:extLst>
                </p14:cNvPr>
                <p14:cNvContentPartPr/>
                <p14:nvPr/>
              </p14:nvContentPartPr>
              <p14:xfrm>
                <a:off x="6826156" y="6033862"/>
                <a:ext cx="338040" cy="215640"/>
              </p14:xfrm>
            </p:contentPart>
          </mc:Choice>
          <mc:Fallback>
            <p:pic>
              <p:nvPicPr>
                <p:cNvPr id="160" name="Freihand 159">
                  <a:extLst>
                    <a:ext uri="{FF2B5EF4-FFF2-40B4-BE49-F238E27FC236}">
                      <a16:creationId xmlns:a16="http://schemas.microsoft.com/office/drawing/2014/main" id="{4220E5FD-49E8-D6F9-2589-2A95778719B9}"/>
                    </a:ext>
                  </a:extLst>
                </p:cNvPr>
                <p:cNvPicPr/>
                <p:nvPr/>
              </p:nvPicPr>
              <p:blipFill>
                <a:blip r:embed="rId229"/>
                <a:stretch>
                  <a:fillRect/>
                </a:stretch>
              </p:blipFill>
              <p:spPr>
                <a:xfrm>
                  <a:off x="6821836" y="6029542"/>
                  <a:ext cx="3466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1" name="Freihand 160">
                  <a:extLst>
                    <a:ext uri="{FF2B5EF4-FFF2-40B4-BE49-F238E27FC236}">
                      <a16:creationId xmlns:a16="http://schemas.microsoft.com/office/drawing/2014/main" id="{0904508A-5E42-637A-8377-6D9880E2674A}"/>
                    </a:ext>
                  </a:extLst>
                </p14:cNvPr>
                <p14:cNvContentPartPr/>
                <p14:nvPr/>
              </p14:nvContentPartPr>
              <p14:xfrm>
                <a:off x="5989876" y="6049702"/>
                <a:ext cx="25200" cy="82440"/>
              </p14:xfrm>
            </p:contentPart>
          </mc:Choice>
          <mc:Fallback>
            <p:pic>
              <p:nvPicPr>
                <p:cNvPr id="161" name="Freihand 160">
                  <a:extLst>
                    <a:ext uri="{FF2B5EF4-FFF2-40B4-BE49-F238E27FC236}">
                      <a16:creationId xmlns:a16="http://schemas.microsoft.com/office/drawing/2014/main" id="{0904508A-5E42-637A-8377-6D9880E2674A}"/>
                    </a:ext>
                  </a:extLst>
                </p:cNvPr>
                <p:cNvPicPr/>
                <p:nvPr/>
              </p:nvPicPr>
              <p:blipFill>
                <a:blip r:embed="rId231"/>
                <a:stretch>
                  <a:fillRect/>
                </a:stretch>
              </p:blipFill>
              <p:spPr>
                <a:xfrm>
                  <a:off x="5985556" y="6045382"/>
                  <a:ext cx="33840" cy="91080"/>
                </a:xfrm>
                <a:prstGeom prst="rect">
                  <a:avLst/>
                </a:prstGeom>
              </p:spPr>
            </p:pic>
          </mc:Fallback>
        </mc:AlternateContent>
      </p:grpSp>
      <p:grpSp>
        <p:nvGrpSpPr>
          <p:cNvPr id="164" name="Gruppieren 163">
            <a:extLst>
              <a:ext uri="{FF2B5EF4-FFF2-40B4-BE49-F238E27FC236}">
                <a16:creationId xmlns:a16="http://schemas.microsoft.com/office/drawing/2014/main" id="{8026A81A-7718-CB4D-C177-CFB05D402CEF}"/>
              </a:ext>
            </a:extLst>
          </p:cNvPr>
          <p:cNvGrpSpPr/>
          <p:nvPr/>
        </p:nvGrpSpPr>
        <p:grpSpPr>
          <a:xfrm>
            <a:off x="2532796" y="3212542"/>
            <a:ext cx="3082680" cy="899280"/>
            <a:chOff x="2532796" y="3212542"/>
            <a:chExt cx="3082680" cy="899280"/>
          </a:xfrm>
        </p:grpSpPr>
        <mc:AlternateContent xmlns:mc="http://schemas.openxmlformats.org/markup-compatibility/2006">
          <mc:Choice xmlns:p14="http://schemas.microsoft.com/office/powerpoint/2010/main" Requires="p14">
            <p:contentPart p14:bwMode="auto" r:id="rId232">
              <p14:nvContentPartPr>
                <p14:cNvPr id="5" name="Freihand 4">
                  <a:extLst>
                    <a:ext uri="{FF2B5EF4-FFF2-40B4-BE49-F238E27FC236}">
                      <a16:creationId xmlns:a16="http://schemas.microsoft.com/office/drawing/2014/main" id="{CCECCF2D-D6BA-2FA1-3F38-AA7477554227}"/>
                    </a:ext>
                  </a:extLst>
                </p14:cNvPr>
                <p14:cNvContentPartPr/>
                <p14:nvPr/>
              </p14:nvContentPartPr>
              <p14:xfrm>
                <a:off x="2964796" y="3939382"/>
                <a:ext cx="2137680" cy="92880"/>
              </p14:xfrm>
            </p:contentPart>
          </mc:Choice>
          <mc:Fallback>
            <p:pic>
              <p:nvPicPr>
                <p:cNvPr id="5" name="Freihand 4">
                  <a:extLst>
                    <a:ext uri="{FF2B5EF4-FFF2-40B4-BE49-F238E27FC236}">
                      <a16:creationId xmlns:a16="http://schemas.microsoft.com/office/drawing/2014/main" id="{CCECCF2D-D6BA-2FA1-3F38-AA7477554227}"/>
                    </a:ext>
                  </a:extLst>
                </p:cNvPr>
                <p:cNvPicPr/>
                <p:nvPr/>
              </p:nvPicPr>
              <p:blipFill>
                <a:blip r:embed="rId233"/>
                <a:stretch>
                  <a:fillRect/>
                </a:stretch>
              </p:blipFill>
              <p:spPr>
                <a:xfrm>
                  <a:off x="2960476" y="3935062"/>
                  <a:ext cx="2146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7" name="Freihand 6">
                  <a:extLst>
                    <a:ext uri="{FF2B5EF4-FFF2-40B4-BE49-F238E27FC236}">
                      <a16:creationId xmlns:a16="http://schemas.microsoft.com/office/drawing/2014/main" id="{26446527-9D29-5B88-01F6-E248B3FED631}"/>
                    </a:ext>
                  </a:extLst>
                </p14:cNvPr>
                <p14:cNvContentPartPr/>
                <p14:nvPr/>
              </p14:nvContentPartPr>
              <p14:xfrm>
                <a:off x="3054436" y="3401182"/>
                <a:ext cx="120600" cy="119520"/>
              </p14:xfrm>
            </p:contentPart>
          </mc:Choice>
          <mc:Fallback>
            <p:pic>
              <p:nvPicPr>
                <p:cNvPr id="7" name="Freihand 6">
                  <a:extLst>
                    <a:ext uri="{FF2B5EF4-FFF2-40B4-BE49-F238E27FC236}">
                      <a16:creationId xmlns:a16="http://schemas.microsoft.com/office/drawing/2014/main" id="{26446527-9D29-5B88-01F6-E248B3FED631}"/>
                    </a:ext>
                  </a:extLst>
                </p:cNvPr>
                <p:cNvPicPr/>
                <p:nvPr/>
              </p:nvPicPr>
              <p:blipFill>
                <a:blip r:embed="rId235"/>
                <a:stretch>
                  <a:fillRect/>
                </a:stretch>
              </p:blipFill>
              <p:spPr>
                <a:xfrm>
                  <a:off x="3050116" y="3396862"/>
                  <a:ext cx="129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8" name="Freihand 7">
                  <a:extLst>
                    <a:ext uri="{FF2B5EF4-FFF2-40B4-BE49-F238E27FC236}">
                      <a16:creationId xmlns:a16="http://schemas.microsoft.com/office/drawing/2014/main" id="{AA63798E-B1DF-4106-0C3E-5D3AF7864C6A}"/>
                    </a:ext>
                  </a:extLst>
                </p14:cNvPr>
                <p14:cNvContentPartPr/>
                <p14:nvPr/>
              </p14:nvContentPartPr>
              <p14:xfrm>
                <a:off x="3081436" y="3500182"/>
                <a:ext cx="124200" cy="16200"/>
              </p14:xfrm>
            </p:contentPart>
          </mc:Choice>
          <mc:Fallback>
            <p:pic>
              <p:nvPicPr>
                <p:cNvPr id="8" name="Freihand 7">
                  <a:extLst>
                    <a:ext uri="{FF2B5EF4-FFF2-40B4-BE49-F238E27FC236}">
                      <a16:creationId xmlns:a16="http://schemas.microsoft.com/office/drawing/2014/main" id="{AA63798E-B1DF-4106-0C3E-5D3AF7864C6A}"/>
                    </a:ext>
                  </a:extLst>
                </p:cNvPr>
                <p:cNvPicPr/>
                <p:nvPr/>
              </p:nvPicPr>
              <p:blipFill>
                <a:blip r:embed="rId237"/>
                <a:stretch>
                  <a:fillRect/>
                </a:stretch>
              </p:blipFill>
              <p:spPr>
                <a:xfrm>
                  <a:off x="3077116" y="3495862"/>
                  <a:ext cx="132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 name="Freihand 8">
                  <a:extLst>
                    <a:ext uri="{FF2B5EF4-FFF2-40B4-BE49-F238E27FC236}">
                      <a16:creationId xmlns:a16="http://schemas.microsoft.com/office/drawing/2014/main" id="{9B99E150-6455-C3AC-1B07-E980846E9F55}"/>
                    </a:ext>
                  </a:extLst>
                </p14:cNvPr>
                <p14:cNvContentPartPr/>
                <p14:nvPr/>
              </p14:nvContentPartPr>
              <p14:xfrm>
                <a:off x="3538996" y="3489382"/>
                <a:ext cx="16920" cy="155520"/>
              </p14:xfrm>
            </p:contentPart>
          </mc:Choice>
          <mc:Fallback>
            <p:pic>
              <p:nvPicPr>
                <p:cNvPr id="9" name="Freihand 8">
                  <a:extLst>
                    <a:ext uri="{FF2B5EF4-FFF2-40B4-BE49-F238E27FC236}">
                      <a16:creationId xmlns:a16="http://schemas.microsoft.com/office/drawing/2014/main" id="{9B99E150-6455-C3AC-1B07-E980846E9F55}"/>
                    </a:ext>
                  </a:extLst>
                </p:cNvPr>
                <p:cNvPicPr/>
                <p:nvPr/>
              </p:nvPicPr>
              <p:blipFill>
                <a:blip r:embed="rId239"/>
                <a:stretch>
                  <a:fillRect/>
                </a:stretch>
              </p:blipFill>
              <p:spPr>
                <a:xfrm>
                  <a:off x="3534676" y="3485062"/>
                  <a:ext cx="25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0" name="Freihand 9">
                  <a:extLst>
                    <a:ext uri="{FF2B5EF4-FFF2-40B4-BE49-F238E27FC236}">
                      <a16:creationId xmlns:a16="http://schemas.microsoft.com/office/drawing/2014/main" id="{7B355CF6-3E9D-A68C-0796-493A06EA74B0}"/>
                    </a:ext>
                  </a:extLst>
                </p14:cNvPr>
                <p14:cNvContentPartPr/>
                <p14:nvPr/>
              </p14:nvContentPartPr>
              <p14:xfrm>
                <a:off x="3507676" y="3451582"/>
                <a:ext cx="147240" cy="53280"/>
              </p14:xfrm>
            </p:contentPart>
          </mc:Choice>
          <mc:Fallback>
            <p:pic>
              <p:nvPicPr>
                <p:cNvPr id="10" name="Freihand 9">
                  <a:extLst>
                    <a:ext uri="{FF2B5EF4-FFF2-40B4-BE49-F238E27FC236}">
                      <a16:creationId xmlns:a16="http://schemas.microsoft.com/office/drawing/2014/main" id="{7B355CF6-3E9D-A68C-0796-493A06EA74B0}"/>
                    </a:ext>
                  </a:extLst>
                </p:cNvPr>
                <p:cNvPicPr/>
                <p:nvPr/>
              </p:nvPicPr>
              <p:blipFill>
                <a:blip r:embed="rId241"/>
                <a:stretch>
                  <a:fillRect/>
                </a:stretch>
              </p:blipFill>
              <p:spPr>
                <a:xfrm>
                  <a:off x="3503356" y="3447262"/>
                  <a:ext cx="155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 name="Freihand 10">
                  <a:extLst>
                    <a:ext uri="{FF2B5EF4-FFF2-40B4-BE49-F238E27FC236}">
                      <a16:creationId xmlns:a16="http://schemas.microsoft.com/office/drawing/2014/main" id="{907D8608-C319-F4F6-F8D0-7D9C9889EBD2}"/>
                    </a:ext>
                  </a:extLst>
                </p14:cNvPr>
                <p14:cNvContentPartPr/>
                <p14:nvPr/>
              </p14:nvContentPartPr>
              <p14:xfrm>
                <a:off x="3642676" y="3489742"/>
                <a:ext cx="89640" cy="99360"/>
              </p14:xfrm>
            </p:contentPart>
          </mc:Choice>
          <mc:Fallback>
            <p:pic>
              <p:nvPicPr>
                <p:cNvPr id="11" name="Freihand 10">
                  <a:extLst>
                    <a:ext uri="{FF2B5EF4-FFF2-40B4-BE49-F238E27FC236}">
                      <a16:creationId xmlns:a16="http://schemas.microsoft.com/office/drawing/2014/main" id="{907D8608-C319-F4F6-F8D0-7D9C9889EBD2}"/>
                    </a:ext>
                  </a:extLst>
                </p:cNvPr>
                <p:cNvPicPr/>
                <p:nvPr/>
              </p:nvPicPr>
              <p:blipFill>
                <a:blip r:embed="rId243"/>
                <a:stretch>
                  <a:fillRect/>
                </a:stretch>
              </p:blipFill>
              <p:spPr>
                <a:xfrm>
                  <a:off x="3638356" y="3485422"/>
                  <a:ext cx="98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 name="Freihand 11">
                  <a:extLst>
                    <a:ext uri="{FF2B5EF4-FFF2-40B4-BE49-F238E27FC236}">
                      <a16:creationId xmlns:a16="http://schemas.microsoft.com/office/drawing/2014/main" id="{20811369-1A20-13C1-636A-D9E0D71D9AF2}"/>
                    </a:ext>
                  </a:extLst>
                </p14:cNvPr>
                <p14:cNvContentPartPr/>
                <p14:nvPr/>
              </p14:nvContentPartPr>
              <p14:xfrm>
                <a:off x="3962716" y="3468502"/>
                <a:ext cx="16200" cy="131400"/>
              </p14:xfrm>
            </p:contentPart>
          </mc:Choice>
          <mc:Fallback>
            <p:pic>
              <p:nvPicPr>
                <p:cNvPr id="12" name="Freihand 11">
                  <a:extLst>
                    <a:ext uri="{FF2B5EF4-FFF2-40B4-BE49-F238E27FC236}">
                      <a16:creationId xmlns:a16="http://schemas.microsoft.com/office/drawing/2014/main" id="{20811369-1A20-13C1-636A-D9E0D71D9AF2}"/>
                    </a:ext>
                  </a:extLst>
                </p:cNvPr>
                <p:cNvPicPr/>
                <p:nvPr/>
              </p:nvPicPr>
              <p:blipFill>
                <a:blip r:embed="rId245"/>
                <a:stretch>
                  <a:fillRect/>
                </a:stretch>
              </p:blipFill>
              <p:spPr>
                <a:xfrm>
                  <a:off x="3958396" y="3464182"/>
                  <a:ext cx="24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 name="Freihand 12">
                  <a:extLst>
                    <a:ext uri="{FF2B5EF4-FFF2-40B4-BE49-F238E27FC236}">
                      <a16:creationId xmlns:a16="http://schemas.microsoft.com/office/drawing/2014/main" id="{F88457F2-E355-E03C-0996-1F40CE4D12E4}"/>
                    </a:ext>
                  </a:extLst>
                </p14:cNvPr>
                <p14:cNvContentPartPr/>
                <p14:nvPr/>
              </p14:nvContentPartPr>
              <p14:xfrm>
                <a:off x="3905836" y="3419542"/>
                <a:ext cx="244800" cy="172080"/>
              </p14:xfrm>
            </p:contentPart>
          </mc:Choice>
          <mc:Fallback>
            <p:pic>
              <p:nvPicPr>
                <p:cNvPr id="13" name="Freihand 12">
                  <a:extLst>
                    <a:ext uri="{FF2B5EF4-FFF2-40B4-BE49-F238E27FC236}">
                      <a16:creationId xmlns:a16="http://schemas.microsoft.com/office/drawing/2014/main" id="{F88457F2-E355-E03C-0996-1F40CE4D12E4}"/>
                    </a:ext>
                  </a:extLst>
                </p:cNvPr>
                <p:cNvPicPr/>
                <p:nvPr/>
              </p:nvPicPr>
              <p:blipFill>
                <a:blip r:embed="rId247"/>
                <a:stretch>
                  <a:fillRect/>
                </a:stretch>
              </p:blipFill>
              <p:spPr>
                <a:xfrm>
                  <a:off x="3901516" y="3415222"/>
                  <a:ext cx="253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 name="Freihand 13">
                  <a:extLst>
                    <a:ext uri="{FF2B5EF4-FFF2-40B4-BE49-F238E27FC236}">
                      <a16:creationId xmlns:a16="http://schemas.microsoft.com/office/drawing/2014/main" id="{39314BB2-A01D-3E7B-6C10-D794D2F14F8D}"/>
                    </a:ext>
                  </a:extLst>
                </p14:cNvPr>
                <p14:cNvContentPartPr/>
                <p14:nvPr/>
              </p14:nvContentPartPr>
              <p14:xfrm>
                <a:off x="4389676" y="3453382"/>
                <a:ext cx="7200" cy="160920"/>
              </p14:xfrm>
            </p:contentPart>
          </mc:Choice>
          <mc:Fallback>
            <p:pic>
              <p:nvPicPr>
                <p:cNvPr id="14" name="Freihand 13">
                  <a:extLst>
                    <a:ext uri="{FF2B5EF4-FFF2-40B4-BE49-F238E27FC236}">
                      <a16:creationId xmlns:a16="http://schemas.microsoft.com/office/drawing/2014/main" id="{39314BB2-A01D-3E7B-6C10-D794D2F14F8D}"/>
                    </a:ext>
                  </a:extLst>
                </p:cNvPr>
                <p:cNvPicPr/>
                <p:nvPr/>
              </p:nvPicPr>
              <p:blipFill>
                <a:blip r:embed="rId249"/>
                <a:stretch>
                  <a:fillRect/>
                </a:stretch>
              </p:blipFill>
              <p:spPr>
                <a:xfrm>
                  <a:off x="4385356" y="3449062"/>
                  <a:ext cx="15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 name="Freihand 14">
                  <a:extLst>
                    <a:ext uri="{FF2B5EF4-FFF2-40B4-BE49-F238E27FC236}">
                      <a16:creationId xmlns:a16="http://schemas.microsoft.com/office/drawing/2014/main" id="{1F392F04-1A7E-5C43-606E-D70FBFDF78DF}"/>
                    </a:ext>
                  </a:extLst>
                </p14:cNvPr>
                <p14:cNvContentPartPr/>
                <p14:nvPr/>
              </p14:nvContentPartPr>
              <p14:xfrm>
                <a:off x="4325236" y="3437182"/>
                <a:ext cx="160560" cy="63720"/>
              </p14:xfrm>
            </p:contentPart>
          </mc:Choice>
          <mc:Fallback>
            <p:pic>
              <p:nvPicPr>
                <p:cNvPr id="15" name="Freihand 14">
                  <a:extLst>
                    <a:ext uri="{FF2B5EF4-FFF2-40B4-BE49-F238E27FC236}">
                      <a16:creationId xmlns:a16="http://schemas.microsoft.com/office/drawing/2014/main" id="{1F392F04-1A7E-5C43-606E-D70FBFDF78DF}"/>
                    </a:ext>
                  </a:extLst>
                </p:cNvPr>
                <p:cNvPicPr/>
                <p:nvPr/>
              </p:nvPicPr>
              <p:blipFill>
                <a:blip r:embed="rId251"/>
                <a:stretch>
                  <a:fillRect/>
                </a:stretch>
              </p:blipFill>
              <p:spPr>
                <a:xfrm>
                  <a:off x="4320916" y="3432862"/>
                  <a:ext cx="169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 name="Freihand 15">
                  <a:extLst>
                    <a:ext uri="{FF2B5EF4-FFF2-40B4-BE49-F238E27FC236}">
                      <a16:creationId xmlns:a16="http://schemas.microsoft.com/office/drawing/2014/main" id="{E03A4209-3CD8-55CA-5BD2-D9032B0F5D9A}"/>
                    </a:ext>
                  </a:extLst>
                </p14:cNvPr>
                <p14:cNvContentPartPr/>
                <p14:nvPr/>
              </p14:nvContentPartPr>
              <p14:xfrm>
                <a:off x="4483276" y="3431422"/>
                <a:ext cx="123480" cy="181800"/>
              </p14:xfrm>
            </p:contentPart>
          </mc:Choice>
          <mc:Fallback>
            <p:pic>
              <p:nvPicPr>
                <p:cNvPr id="16" name="Freihand 15">
                  <a:extLst>
                    <a:ext uri="{FF2B5EF4-FFF2-40B4-BE49-F238E27FC236}">
                      <a16:creationId xmlns:a16="http://schemas.microsoft.com/office/drawing/2014/main" id="{E03A4209-3CD8-55CA-5BD2-D9032B0F5D9A}"/>
                    </a:ext>
                  </a:extLst>
                </p:cNvPr>
                <p:cNvPicPr/>
                <p:nvPr/>
              </p:nvPicPr>
              <p:blipFill>
                <a:blip r:embed="rId253"/>
                <a:stretch>
                  <a:fillRect/>
                </a:stretch>
              </p:blipFill>
              <p:spPr>
                <a:xfrm>
                  <a:off x="4478956" y="3427102"/>
                  <a:ext cx="132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 name="Freihand 16">
                  <a:extLst>
                    <a:ext uri="{FF2B5EF4-FFF2-40B4-BE49-F238E27FC236}">
                      <a16:creationId xmlns:a16="http://schemas.microsoft.com/office/drawing/2014/main" id="{6052C63A-C907-142E-5E00-A42AE8421E78}"/>
                    </a:ext>
                  </a:extLst>
                </p14:cNvPr>
                <p14:cNvContentPartPr/>
                <p14:nvPr/>
              </p14:nvContentPartPr>
              <p14:xfrm>
                <a:off x="4771276" y="3456622"/>
                <a:ext cx="3960" cy="114840"/>
              </p14:xfrm>
            </p:contentPart>
          </mc:Choice>
          <mc:Fallback>
            <p:pic>
              <p:nvPicPr>
                <p:cNvPr id="17" name="Freihand 16">
                  <a:extLst>
                    <a:ext uri="{FF2B5EF4-FFF2-40B4-BE49-F238E27FC236}">
                      <a16:creationId xmlns:a16="http://schemas.microsoft.com/office/drawing/2014/main" id="{6052C63A-C907-142E-5E00-A42AE8421E78}"/>
                    </a:ext>
                  </a:extLst>
                </p:cNvPr>
                <p:cNvPicPr/>
                <p:nvPr/>
              </p:nvPicPr>
              <p:blipFill>
                <a:blip r:embed="rId255"/>
                <a:stretch>
                  <a:fillRect/>
                </a:stretch>
              </p:blipFill>
              <p:spPr>
                <a:xfrm>
                  <a:off x="4766956" y="3452302"/>
                  <a:ext cx="12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 name="Freihand 17">
                  <a:extLst>
                    <a:ext uri="{FF2B5EF4-FFF2-40B4-BE49-F238E27FC236}">
                      <a16:creationId xmlns:a16="http://schemas.microsoft.com/office/drawing/2014/main" id="{EDCB2350-D847-B1A1-ECB1-37CB74472920}"/>
                    </a:ext>
                  </a:extLst>
                </p14:cNvPr>
                <p14:cNvContentPartPr/>
                <p14:nvPr/>
              </p14:nvContentPartPr>
              <p14:xfrm>
                <a:off x="4702516" y="3399742"/>
                <a:ext cx="152640" cy="96120"/>
              </p14:xfrm>
            </p:contentPart>
          </mc:Choice>
          <mc:Fallback>
            <p:pic>
              <p:nvPicPr>
                <p:cNvPr id="18" name="Freihand 17">
                  <a:extLst>
                    <a:ext uri="{FF2B5EF4-FFF2-40B4-BE49-F238E27FC236}">
                      <a16:creationId xmlns:a16="http://schemas.microsoft.com/office/drawing/2014/main" id="{EDCB2350-D847-B1A1-ECB1-37CB74472920}"/>
                    </a:ext>
                  </a:extLst>
                </p:cNvPr>
                <p:cNvPicPr/>
                <p:nvPr/>
              </p:nvPicPr>
              <p:blipFill>
                <a:blip r:embed="rId257"/>
                <a:stretch>
                  <a:fillRect/>
                </a:stretch>
              </p:blipFill>
              <p:spPr>
                <a:xfrm>
                  <a:off x="4698196" y="3395422"/>
                  <a:ext cx="161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 name="Freihand 18">
                  <a:extLst>
                    <a:ext uri="{FF2B5EF4-FFF2-40B4-BE49-F238E27FC236}">
                      <a16:creationId xmlns:a16="http://schemas.microsoft.com/office/drawing/2014/main" id="{5F561BD7-408C-0723-4F2E-75157B01F301}"/>
                    </a:ext>
                  </a:extLst>
                </p14:cNvPr>
                <p14:cNvContentPartPr/>
                <p14:nvPr/>
              </p14:nvContentPartPr>
              <p14:xfrm>
                <a:off x="4910236" y="3379582"/>
                <a:ext cx="87840" cy="198000"/>
              </p14:xfrm>
            </p:contentPart>
          </mc:Choice>
          <mc:Fallback>
            <p:pic>
              <p:nvPicPr>
                <p:cNvPr id="19" name="Freihand 18">
                  <a:extLst>
                    <a:ext uri="{FF2B5EF4-FFF2-40B4-BE49-F238E27FC236}">
                      <a16:creationId xmlns:a16="http://schemas.microsoft.com/office/drawing/2014/main" id="{5F561BD7-408C-0723-4F2E-75157B01F301}"/>
                    </a:ext>
                  </a:extLst>
                </p:cNvPr>
                <p:cNvPicPr/>
                <p:nvPr/>
              </p:nvPicPr>
              <p:blipFill>
                <a:blip r:embed="rId259"/>
                <a:stretch>
                  <a:fillRect/>
                </a:stretch>
              </p:blipFill>
              <p:spPr>
                <a:xfrm>
                  <a:off x="4905916" y="3375262"/>
                  <a:ext cx="96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3" name="Freihand 162">
                  <a:extLst>
                    <a:ext uri="{FF2B5EF4-FFF2-40B4-BE49-F238E27FC236}">
                      <a16:creationId xmlns:a16="http://schemas.microsoft.com/office/drawing/2014/main" id="{9AEF152B-C617-F86C-9E1C-67BE6996182E}"/>
                    </a:ext>
                  </a:extLst>
                </p14:cNvPr>
                <p14:cNvContentPartPr/>
                <p14:nvPr/>
              </p14:nvContentPartPr>
              <p14:xfrm>
                <a:off x="2532796" y="3212542"/>
                <a:ext cx="3082680" cy="899280"/>
              </p14:xfrm>
            </p:contentPart>
          </mc:Choice>
          <mc:Fallback>
            <p:pic>
              <p:nvPicPr>
                <p:cNvPr id="163" name="Freihand 162">
                  <a:extLst>
                    <a:ext uri="{FF2B5EF4-FFF2-40B4-BE49-F238E27FC236}">
                      <a16:creationId xmlns:a16="http://schemas.microsoft.com/office/drawing/2014/main" id="{9AEF152B-C617-F86C-9E1C-67BE6996182E}"/>
                    </a:ext>
                  </a:extLst>
                </p:cNvPr>
                <p:cNvPicPr/>
                <p:nvPr/>
              </p:nvPicPr>
              <p:blipFill>
                <a:blip r:embed="rId261"/>
                <a:stretch>
                  <a:fillRect/>
                </a:stretch>
              </p:blipFill>
              <p:spPr>
                <a:xfrm>
                  <a:off x="2528476" y="3208222"/>
                  <a:ext cx="3091320" cy="907920"/>
                </a:xfrm>
                <a:prstGeom prst="rect">
                  <a:avLst/>
                </a:prstGeom>
              </p:spPr>
            </p:pic>
          </mc:Fallback>
        </mc:AlternateContent>
      </p:grpSp>
    </p:spTree>
    <p:extLst>
      <p:ext uri="{BB962C8B-B14F-4D97-AF65-F5344CB8AC3E}">
        <p14:creationId xmlns:p14="http://schemas.microsoft.com/office/powerpoint/2010/main" val="313868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Gewichtete</a:t>
            </a:r>
            <a:r>
              <a:rPr lang="en-US" sz="2903" b="1" dirty="0">
                <a:solidFill>
                  <a:sysClr val="windowText" lastClr="000000"/>
                </a:solidFill>
              </a:rPr>
              <a:t> </a:t>
            </a:r>
            <a:r>
              <a:rPr lang="en-US" sz="2903" b="1" dirty="0" err="1">
                <a:solidFill>
                  <a:sysClr val="windowText" lastClr="000000"/>
                </a:solidFill>
              </a:rPr>
              <a:t>Stimmen</a:t>
            </a:r>
            <a:r>
              <a:rPr lang="en-US" sz="2903" b="1" dirty="0">
                <a:solidFill>
                  <a:sysClr val="windowText" lastClr="000000"/>
                </a:solidFill>
              </a:rPr>
              <a:t> : Veto</a:t>
            </a:r>
            <a:endParaRPr lang="en-US" sz="2903" dirty="0">
              <a:solidFill>
                <a:sysClr val="windowText" lastClr="000000"/>
              </a:solidFill>
            </a:endParaRPr>
          </a:p>
        </p:txBody>
      </p:sp>
      <p:sp>
        <p:nvSpPr>
          <p:cNvPr id="3" name="Textfeld 2"/>
          <p:cNvSpPr txBox="1"/>
          <p:nvPr/>
        </p:nvSpPr>
        <p:spPr>
          <a:xfrm>
            <a:off x="2108227" y="1408532"/>
            <a:ext cx="7600584" cy="3658164"/>
          </a:xfrm>
          <a:prstGeom prst="rect">
            <a:avLst/>
          </a:prstGeom>
          <a:noFill/>
        </p:spPr>
        <p:txBody>
          <a:bodyPr wrap="square" rtlCol="0">
            <a:noAutofit/>
          </a:bodyPr>
          <a:lstStyle/>
          <a:p>
            <a:pPr marL="418920" indent="-311079">
              <a:buFont typeface="Arial" panose="020B0604020202020204" pitchFamily="34" charset="0"/>
              <a:buChar char="•"/>
              <a:defRPr/>
            </a:pPr>
            <a:r>
              <a:rPr lang="en-US" sz="2177" dirty="0" err="1"/>
              <a:t>Ein</a:t>
            </a:r>
            <a:r>
              <a:rPr lang="en-US" sz="2177" dirty="0"/>
              <a:t> </a:t>
            </a:r>
            <a:r>
              <a:rPr lang="en-US" sz="2177" dirty="0" err="1"/>
              <a:t>Spieler</a:t>
            </a:r>
            <a:r>
              <a:rPr lang="en-US" sz="2177" dirty="0"/>
              <a:t>, </a:t>
            </a:r>
            <a:r>
              <a:rPr lang="en-US" sz="2177" dirty="0" err="1"/>
              <a:t>dessen</a:t>
            </a:r>
            <a:r>
              <a:rPr lang="en-US" sz="2177" dirty="0"/>
              <a:t> </a:t>
            </a:r>
            <a:r>
              <a:rPr lang="en-US" sz="2177" dirty="0" err="1"/>
              <a:t>Stimme</a:t>
            </a:r>
            <a:r>
              <a:rPr lang="en-US" sz="2177" dirty="0"/>
              <a:t> </a:t>
            </a:r>
            <a:r>
              <a:rPr lang="en-US" sz="2177" dirty="0" err="1"/>
              <a:t>immer</a:t>
            </a:r>
            <a:r>
              <a:rPr lang="en-US" sz="2177" dirty="0"/>
              <a:t> </a:t>
            </a:r>
            <a:r>
              <a:rPr lang="en-US" sz="2177" dirty="0" err="1"/>
              <a:t>benötigt</a:t>
            </a:r>
            <a:r>
              <a:rPr lang="en-US" sz="2177" dirty="0"/>
              <a:t> </a:t>
            </a:r>
            <a:r>
              <a:rPr lang="en-US" sz="2177" dirty="0" err="1"/>
              <a:t>wird</a:t>
            </a:r>
            <a:r>
              <a:rPr lang="en-US" sz="2177" dirty="0"/>
              <a:t>, um </a:t>
            </a:r>
            <a:r>
              <a:rPr lang="en-US" sz="2177" dirty="0" err="1"/>
              <a:t>eine</a:t>
            </a:r>
            <a:r>
              <a:rPr lang="en-US" sz="2177" dirty="0"/>
              <a:t> </a:t>
            </a:r>
            <a:r>
              <a:rPr lang="en-US" sz="2177" dirty="0" err="1"/>
              <a:t>Entscheidung</a:t>
            </a:r>
            <a:r>
              <a:rPr lang="en-US" sz="2177" dirty="0"/>
              <a:t> </a:t>
            </a:r>
            <a:r>
              <a:rPr lang="en-US" sz="2177" dirty="0" err="1"/>
              <a:t>zu</a:t>
            </a:r>
            <a:r>
              <a:rPr lang="en-US" sz="2177" dirty="0"/>
              <a:t> </a:t>
            </a:r>
            <a:r>
              <a:rPr lang="en-US" sz="2177" dirty="0" err="1"/>
              <a:t>treffen</a:t>
            </a:r>
            <a:r>
              <a:rPr lang="en-US" sz="2177" dirty="0"/>
              <a:t> hat </a:t>
            </a:r>
            <a:r>
              <a:rPr lang="en-US" sz="2177" dirty="0" err="1"/>
              <a:t>ein</a:t>
            </a:r>
            <a:r>
              <a:rPr lang="en-US" sz="2177" dirty="0"/>
              <a:t> </a:t>
            </a:r>
            <a:r>
              <a:rPr lang="en-US" sz="2177" dirty="0" err="1"/>
              <a:t>Vetorecht</a:t>
            </a:r>
            <a:endParaRPr lang="en-US" sz="2177" dirty="0"/>
          </a:p>
          <a:p>
            <a:pPr marL="418920"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[21; 20, 15, 5]</a:t>
            </a:r>
          </a:p>
          <a:p>
            <a:pPr marL="725851" lvl="1" indent="-311079">
              <a:buFont typeface="Symbol" panose="05050102010706020507" pitchFamily="18" charset="2"/>
              <a:buChar char="-"/>
              <a:defRPr/>
            </a:pPr>
            <a:r>
              <a:rPr lang="en-US" sz="2177" dirty="0"/>
              <a:t>Der </a:t>
            </a:r>
            <a:r>
              <a:rPr lang="en-US" sz="2177" dirty="0" err="1"/>
              <a:t>Spieler</a:t>
            </a:r>
            <a:r>
              <a:rPr lang="en-US" sz="2177" dirty="0"/>
              <a:t> </a:t>
            </a:r>
            <a:r>
              <a:rPr lang="en-US" sz="2177" dirty="0" err="1"/>
              <a:t>mit</a:t>
            </a:r>
            <a:r>
              <a:rPr lang="en-US" sz="2177" dirty="0"/>
              <a:t> </a:t>
            </a:r>
            <a:r>
              <a:rPr lang="en-US" sz="2177" dirty="0" err="1"/>
              <a:t>dem</a:t>
            </a:r>
            <a:r>
              <a:rPr lang="en-US" sz="2177" dirty="0"/>
              <a:t> </a:t>
            </a:r>
            <a:r>
              <a:rPr lang="en-US" sz="2177" dirty="0" err="1"/>
              <a:t>Gewicht</a:t>
            </a:r>
            <a:r>
              <a:rPr lang="en-US" sz="2177" dirty="0"/>
              <a:t> 20 hat </a:t>
            </a:r>
            <a:r>
              <a:rPr lang="en-US" sz="2177" dirty="0" err="1"/>
              <a:t>ein</a:t>
            </a:r>
            <a:r>
              <a:rPr lang="en-US" sz="2177" dirty="0"/>
              <a:t> </a:t>
            </a:r>
            <a:r>
              <a:rPr lang="en-US" sz="2177" dirty="0" err="1"/>
              <a:t>Vetorecht</a:t>
            </a:r>
            <a:endParaRPr lang="en-US" sz="2177" dirty="0"/>
          </a:p>
          <a:p>
            <a:pPr marL="725851" lvl="1" indent="-311079">
              <a:buFont typeface="Arial" panose="020B0604020202020204" pitchFamily="34" charset="0"/>
              <a:buChar char="•"/>
              <a:defRPr/>
            </a:pPr>
            <a:endParaRPr lang="en-US" sz="2177" dirty="0"/>
          </a:p>
          <a:p>
            <a:pPr marL="418920" indent="-311079">
              <a:buFont typeface="Arial" panose="020B0604020202020204" pitchFamily="34" charset="0"/>
              <a:buChar char="•"/>
              <a:defRPr/>
            </a:pPr>
            <a:r>
              <a:rPr lang="en-US" sz="2177" dirty="0"/>
              <a:t>Jury: [12; 1, 1, 1, 1, 1, 1, 1, 1, 1, 1, 1, 1]</a:t>
            </a:r>
          </a:p>
          <a:p>
            <a:pPr marL="725851" lvl="1" indent="-311079">
              <a:buFont typeface="Symbol" panose="05050102010706020507" pitchFamily="18" charset="2"/>
              <a:buChar char="-"/>
              <a:defRPr/>
            </a:pPr>
            <a:r>
              <a:rPr lang="en-US" sz="2177" dirty="0"/>
              <a:t>Da </a:t>
            </a:r>
            <a:r>
              <a:rPr lang="en-US" sz="2177" dirty="0" err="1"/>
              <a:t>alle</a:t>
            </a:r>
            <a:r>
              <a:rPr lang="en-US" sz="2177" dirty="0"/>
              <a:t> </a:t>
            </a:r>
            <a:r>
              <a:rPr lang="en-US" sz="2177" dirty="0" err="1"/>
              <a:t>Mitglieder</a:t>
            </a:r>
            <a:r>
              <a:rPr lang="en-US" sz="2177" dirty="0"/>
              <a:t> </a:t>
            </a:r>
            <a:r>
              <a:rPr lang="en-US" sz="2177" dirty="0" err="1"/>
              <a:t>für</a:t>
            </a:r>
            <a:r>
              <a:rPr lang="en-US" sz="2177" dirty="0"/>
              <a:t> </a:t>
            </a:r>
            <a:r>
              <a:rPr lang="en-US" sz="2177" dirty="0" err="1"/>
              <a:t>einen</a:t>
            </a:r>
            <a:r>
              <a:rPr lang="en-US" sz="2177" dirty="0"/>
              <a:t> </a:t>
            </a:r>
            <a:r>
              <a:rPr lang="en-US" sz="2177" dirty="0" err="1"/>
              <a:t>Beschluss</a:t>
            </a:r>
            <a:r>
              <a:rPr lang="en-US" sz="2177" dirty="0"/>
              <a:t> </a:t>
            </a:r>
            <a:r>
              <a:rPr lang="en-US" sz="2177" dirty="0" err="1"/>
              <a:t>gebraucht</a:t>
            </a:r>
            <a:r>
              <a:rPr lang="en-US" sz="2177" dirty="0"/>
              <a:t> </a:t>
            </a:r>
            <a:r>
              <a:rPr lang="en-US" sz="2177" dirty="0" err="1"/>
              <a:t>werden</a:t>
            </a:r>
            <a:r>
              <a:rPr lang="en-US" sz="2177" dirty="0"/>
              <a:t>, hat </a:t>
            </a:r>
            <a:r>
              <a:rPr lang="en-US" sz="2177" dirty="0" err="1"/>
              <a:t>jeder</a:t>
            </a:r>
            <a:r>
              <a:rPr lang="en-US" sz="2177" dirty="0"/>
              <a:t> </a:t>
            </a:r>
            <a:r>
              <a:rPr lang="en-US" sz="2177" dirty="0" err="1"/>
              <a:t>ein</a:t>
            </a:r>
            <a:r>
              <a:rPr lang="en-US" sz="2177" dirty="0"/>
              <a:t> </a:t>
            </a:r>
            <a:r>
              <a:rPr lang="en-US" sz="2177" dirty="0" err="1"/>
              <a:t>Vetorecht</a:t>
            </a:r>
            <a:endParaRPr lang="en-US" altLang="de-DE" sz="2177" b="1" dirty="0"/>
          </a:p>
        </p:txBody>
      </p:sp>
      <p:sp>
        <p:nvSpPr>
          <p:cNvPr id="4" name="Rechteck 3">
            <a:extLst>
              <a:ext uri="{FF2B5EF4-FFF2-40B4-BE49-F238E27FC236}">
                <a16:creationId xmlns:a16="http://schemas.microsoft.com/office/drawing/2014/main" id="{1149DA7E-E473-B385-926C-0627D864EB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5C31D08-EA93-B3C4-6E76-D4AEF88328BE}"/>
                  </a:ext>
                </a:extLst>
              </p14:cNvPr>
              <p14:cNvContentPartPr/>
              <p14:nvPr/>
            </p14:nvContentPartPr>
            <p14:xfrm>
              <a:off x="2629996" y="2799262"/>
              <a:ext cx="1787040" cy="82800"/>
            </p14:xfrm>
          </p:contentPart>
        </mc:Choice>
        <mc:Fallback>
          <p:pic>
            <p:nvPicPr>
              <p:cNvPr id="2" name="Freihand 1">
                <a:extLst>
                  <a:ext uri="{FF2B5EF4-FFF2-40B4-BE49-F238E27FC236}">
                    <a16:creationId xmlns:a16="http://schemas.microsoft.com/office/drawing/2014/main" id="{45C31D08-EA93-B3C4-6E76-D4AEF88328BE}"/>
                  </a:ext>
                </a:extLst>
              </p:cNvPr>
              <p:cNvPicPr/>
              <p:nvPr/>
            </p:nvPicPr>
            <p:blipFill>
              <a:blip r:embed="rId4"/>
              <a:stretch>
                <a:fillRect/>
              </a:stretch>
            </p:blipFill>
            <p:spPr>
              <a:xfrm>
                <a:off x="2625676" y="2794942"/>
                <a:ext cx="1795680" cy="91440"/>
              </a:xfrm>
              <a:prstGeom prst="rect">
                <a:avLst/>
              </a:prstGeom>
            </p:spPr>
          </p:pic>
        </mc:Fallback>
      </mc:AlternateContent>
      <p:grpSp>
        <p:nvGrpSpPr>
          <p:cNvPr id="14" name="Gruppieren 13">
            <a:extLst>
              <a:ext uri="{FF2B5EF4-FFF2-40B4-BE49-F238E27FC236}">
                <a16:creationId xmlns:a16="http://schemas.microsoft.com/office/drawing/2014/main" id="{9021D870-612F-0025-D502-95F5D90410BA}"/>
              </a:ext>
            </a:extLst>
          </p:cNvPr>
          <p:cNvGrpSpPr/>
          <p:nvPr/>
        </p:nvGrpSpPr>
        <p:grpSpPr>
          <a:xfrm>
            <a:off x="3073156" y="2244142"/>
            <a:ext cx="1135440" cy="222840"/>
            <a:chOff x="3073156" y="2244142"/>
            <a:chExt cx="1135440" cy="22284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27AB0B3-5F12-DC8C-1E05-F56D3DE5FBE5}"/>
                    </a:ext>
                  </a:extLst>
                </p14:cNvPr>
                <p14:cNvContentPartPr/>
                <p14:nvPr/>
              </p14:nvContentPartPr>
              <p14:xfrm>
                <a:off x="3170356" y="2334142"/>
                <a:ext cx="22680" cy="132840"/>
              </p14:xfrm>
            </p:contentPart>
          </mc:Choice>
          <mc:Fallback>
            <p:pic>
              <p:nvPicPr>
                <p:cNvPr id="5" name="Freihand 4">
                  <a:extLst>
                    <a:ext uri="{FF2B5EF4-FFF2-40B4-BE49-F238E27FC236}">
                      <a16:creationId xmlns:a16="http://schemas.microsoft.com/office/drawing/2014/main" id="{C27AB0B3-5F12-DC8C-1E05-F56D3DE5FBE5}"/>
                    </a:ext>
                  </a:extLst>
                </p:cNvPr>
                <p:cNvPicPr/>
                <p:nvPr/>
              </p:nvPicPr>
              <p:blipFill>
                <a:blip r:embed="rId6"/>
                <a:stretch>
                  <a:fillRect/>
                </a:stretch>
              </p:blipFill>
              <p:spPr>
                <a:xfrm>
                  <a:off x="3166036" y="2329822"/>
                  <a:ext cx="31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31A914A-74CF-0784-2C6B-84368FC99224}"/>
                    </a:ext>
                  </a:extLst>
                </p14:cNvPr>
                <p14:cNvContentPartPr/>
                <p14:nvPr/>
              </p14:nvContentPartPr>
              <p14:xfrm>
                <a:off x="3073156" y="2260342"/>
                <a:ext cx="200880" cy="95040"/>
              </p14:xfrm>
            </p:contentPart>
          </mc:Choice>
          <mc:Fallback>
            <p:pic>
              <p:nvPicPr>
                <p:cNvPr id="7" name="Freihand 6">
                  <a:extLst>
                    <a:ext uri="{FF2B5EF4-FFF2-40B4-BE49-F238E27FC236}">
                      <a16:creationId xmlns:a16="http://schemas.microsoft.com/office/drawing/2014/main" id="{531A914A-74CF-0784-2C6B-84368FC99224}"/>
                    </a:ext>
                  </a:extLst>
                </p:cNvPr>
                <p:cNvPicPr/>
                <p:nvPr/>
              </p:nvPicPr>
              <p:blipFill>
                <a:blip r:embed="rId8"/>
                <a:stretch>
                  <a:fillRect/>
                </a:stretch>
              </p:blipFill>
              <p:spPr>
                <a:xfrm>
                  <a:off x="3068836" y="2256022"/>
                  <a:ext cx="209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C0D3968-7A0F-6BAE-C541-C9B0C8122473}"/>
                    </a:ext>
                  </a:extLst>
                </p14:cNvPr>
                <p14:cNvContentPartPr/>
                <p14:nvPr/>
              </p14:nvContentPartPr>
              <p14:xfrm>
                <a:off x="3281596" y="2293822"/>
                <a:ext cx="150480" cy="152640"/>
              </p14:xfrm>
            </p:contentPart>
          </mc:Choice>
          <mc:Fallback>
            <p:pic>
              <p:nvPicPr>
                <p:cNvPr id="8" name="Freihand 7">
                  <a:extLst>
                    <a:ext uri="{FF2B5EF4-FFF2-40B4-BE49-F238E27FC236}">
                      <a16:creationId xmlns:a16="http://schemas.microsoft.com/office/drawing/2014/main" id="{DC0D3968-7A0F-6BAE-C541-C9B0C8122473}"/>
                    </a:ext>
                  </a:extLst>
                </p:cNvPr>
                <p:cNvPicPr/>
                <p:nvPr/>
              </p:nvPicPr>
              <p:blipFill>
                <a:blip r:embed="rId10"/>
                <a:stretch>
                  <a:fillRect/>
                </a:stretch>
              </p:blipFill>
              <p:spPr>
                <a:xfrm>
                  <a:off x="3277276" y="2289502"/>
                  <a:ext cx="159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2DA70D0-BD77-30FC-36B5-EAA1A91A707B}"/>
                    </a:ext>
                  </a:extLst>
                </p14:cNvPr>
                <p14:cNvContentPartPr/>
                <p14:nvPr/>
              </p14:nvContentPartPr>
              <p14:xfrm>
                <a:off x="3658516" y="2307862"/>
                <a:ext cx="19800" cy="117000"/>
              </p14:xfrm>
            </p:contentPart>
          </mc:Choice>
          <mc:Fallback>
            <p:pic>
              <p:nvPicPr>
                <p:cNvPr id="9" name="Freihand 8">
                  <a:extLst>
                    <a:ext uri="{FF2B5EF4-FFF2-40B4-BE49-F238E27FC236}">
                      <a16:creationId xmlns:a16="http://schemas.microsoft.com/office/drawing/2014/main" id="{32DA70D0-BD77-30FC-36B5-EAA1A91A707B}"/>
                    </a:ext>
                  </a:extLst>
                </p:cNvPr>
                <p:cNvPicPr/>
                <p:nvPr/>
              </p:nvPicPr>
              <p:blipFill>
                <a:blip r:embed="rId12"/>
                <a:stretch>
                  <a:fillRect/>
                </a:stretch>
              </p:blipFill>
              <p:spPr>
                <a:xfrm>
                  <a:off x="3654196" y="2303542"/>
                  <a:ext cx="28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93A59EB5-0289-E285-95DF-8C3BFBA7F425}"/>
                    </a:ext>
                  </a:extLst>
                </p14:cNvPr>
                <p14:cNvContentPartPr/>
                <p14:nvPr/>
              </p14:nvContentPartPr>
              <p14:xfrm>
                <a:off x="3573916" y="2262502"/>
                <a:ext cx="148680" cy="94680"/>
              </p14:xfrm>
            </p:contentPart>
          </mc:Choice>
          <mc:Fallback>
            <p:pic>
              <p:nvPicPr>
                <p:cNvPr id="10" name="Freihand 9">
                  <a:extLst>
                    <a:ext uri="{FF2B5EF4-FFF2-40B4-BE49-F238E27FC236}">
                      <a16:creationId xmlns:a16="http://schemas.microsoft.com/office/drawing/2014/main" id="{93A59EB5-0289-E285-95DF-8C3BFBA7F425}"/>
                    </a:ext>
                  </a:extLst>
                </p:cNvPr>
                <p:cNvPicPr/>
                <p:nvPr/>
              </p:nvPicPr>
              <p:blipFill>
                <a:blip r:embed="rId14"/>
                <a:stretch>
                  <a:fillRect/>
                </a:stretch>
              </p:blipFill>
              <p:spPr>
                <a:xfrm>
                  <a:off x="3569596" y="2258182"/>
                  <a:ext cx="157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00B1B5B9-C58E-8738-A82C-DBBE8C74464A}"/>
                    </a:ext>
                  </a:extLst>
                </p14:cNvPr>
                <p14:cNvContentPartPr/>
                <p14:nvPr/>
              </p14:nvContentPartPr>
              <p14:xfrm>
                <a:off x="3739876" y="2268622"/>
                <a:ext cx="295560" cy="163440"/>
              </p14:xfrm>
            </p:contentPart>
          </mc:Choice>
          <mc:Fallback>
            <p:pic>
              <p:nvPicPr>
                <p:cNvPr id="11" name="Freihand 10">
                  <a:extLst>
                    <a:ext uri="{FF2B5EF4-FFF2-40B4-BE49-F238E27FC236}">
                      <a16:creationId xmlns:a16="http://schemas.microsoft.com/office/drawing/2014/main" id="{00B1B5B9-C58E-8738-A82C-DBBE8C74464A}"/>
                    </a:ext>
                  </a:extLst>
                </p:cNvPr>
                <p:cNvPicPr/>
                <p:nvPr/>
              </p:nvPicPr>
              <p:blipFill>
                <a:blip r:embed="rId16"/>
                <a:stretch>
                  <a:fillRect/>
                </a:stretch>
              </p:blipFill>
              <p:spPr>
                <a:xfrm>
                  <a:off x="3735556" y="2264302"/>
                  <a:ext cx="304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3D5BFD8-A61C-09EF-3402-ECB8894797F3}"/>
                    </a:ext>
                  </a:extLst>
                </p14:cNvPr>
                <p14:cNvContentPartPr/>
                <p14:nvPr/>
              </p14:nvContentPartPr>
              <p14:xfrm>
                <a:off x="3935356" y="2244142"/>
                <a:ext cx="152640" cy="91800"/>
              </p14:xfrm>
            </p:contentPart>
          </mc:Choice>
          <mc:Fallback>
            <p:pic>
              <p:nvPicPr>
                <p:cNvPr id="12" name="Freihand 11">
                  <a:extLst>
                    <a:ext uri="{FF2B5EF4-FFF2-40B4-BE49-F238E27FC236}">
                      <a16:creationId xmlns:a16="http://schemas.microsoft.com/office/drawing/2014/main" id="{23D5BFD8-A61C-09EF-3402-ECB8894797F3}"/>
                    </a:ext>
                  </a:extLst>
                </p:cNvPr>
                <p:cNvPicPr/>
                <p:nvPr/>
              </p:nvPicPr>
              <p:blipFill>
                <a:blip r:embed="rId18"/>
                <a:stretch>
                  <a:fillRect/>
                </a:stretch>
              </p:blipFill>
              <p:spPr>
                <a:xfrm>
                  <a:off x="3931036" y="2239822"/>
                  <a:ext cx="161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AB44F42-24E3-6C4E-B12D-52D2050A4127}"/>
                    </a:ext>
                  </a:extLst>
                </p14:cNvPr>
                <p14:cNvContentPartPr/>
                <p14:nvPr/>
              </p14:nvContentPartPr>
              <p14:xfrm>
                <a:off x="4101316" y="2275462"/>
                <a:ext cx="107280" cy="159120"/>
              </p14:xfrm>
            </p:contentPart>
          </mc:Choice>
          <mc:Fallback>
            <p:pic>
              <p:nvPicPr>
                <p:cNvPr id="13" name="Freihand 12">
                  <a:extLst>
                    <a:ext uri="{FF2B5EF4-FFF2-40B4-BE49-F238E27FC236}">
                      <a16:creationId xmlns:a16="http://schemas.microsoft.com/office/drawing/2014/main" id="{9AB44F42-24E3-6C4E-B12D-52D2050A4127}"/>
                    </a:ext>
                  </a:extLst>
                </p:cNvPr>
                <p:cNvPicPr/>
                <p:nvPr/>
              </p:nvPicPr>
              <p:blipFill>
                <a:blip r:embed="rId20"/>
                <a:stretch>
                  <a:fillRect/>
                </a:stretch>
              </p:blipFill>
              <p:spPr>
                <a:xfrm>
                  <a:off x="4096996" y="2271142"/>
                  <a:ext cx="11592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2" name="Freihand 21">
                <a:extLst>
                  <a:ext uri="{FF2B5EF4-FFF2-40B4-BE49-F238E27FC236}">
                    <a16:creationId xmlns:a16="http://schemas.microsoft.com/office/drawing/2014/main" id="{23516FFF-5858-B5F6-D557-04948D8E17AC}"/>
                  </a:ext>
                </a:extLst>
              </p14:cNvPr>
              <p14:cNvContentPartPr/>
              <p14:nvPr/>
            </p14:nvContentPartPr>
            <p14:xfrm>
              <a:off x="10282876" y="2642662"/>
              <a:ext cx="9000" cy="6120"/>
            </p14:xfrm>
          </p:contentPart>
        </mc:Choice>
        <mc:Fallback>
          <p:pic>
            <p:nvPicPr>
              <p:cNvPr id="22" name="Freihand 21">
                <a:extLst>
                  <a:ext uri="{FF2B5EF4-FFF2-40B4-BE49-F238E27FC236}">
                    <a16:creationId xmlns:a16="http://schemas.microsoft.com/office/drawing/2014/main" id="{23516FFF-5858-B5F6-D557-04948D8E17AC}"/>
                  </a:ext>
                </a:extLst>
              </p:cNvPr>
              <p:cNvPicPr/>
              <p:nvPr/>
            </p:nvPicPr>
            <p:blipFill>
              <a:blip r:embed="rId22"/>
              <a:stretch>
                <a:fillRect/>
              </a:stretch>
            </p:blipFill>
            <p:spPr>
              <a:xfrm>
                <a:off x="10278556" y="2638342"/>
                <a:ext cx="17640" cy="14760"/>
              </a:xfrm>
              <a:prstGeom prst="rect">
                <a:avLst/>
              </a:prstGeom>
            </p:spPr>
          </p:pic>
        </mc:Fallback>
      </mc:AlternateContent>
      <p:grpSp>
        <p:nvGrpSpPr>
          <p:cNvPr id="29" name="Gruppieren 28">
            <a:extLst>
              <a:ext uri="{FF2B5EF4-FFF2-40B4-BE49-F238E27FC236}">
                <a16:creationId xmlns:a16="http://schemas.microsoft.com/office/drawing/2014/main" id="{212E6169-B77F-DC3C-439F-E4D5A614727A}"/>
              </a:ext>
            </a:extLst>
          </p:cNvPr>
          <p:cNvGrpSpPr/>
          <p:nvPr/>
        </p:nvGrpSpPr>
        <p:grpSpPr>
          <a:xfrm>
            <a:off x="10658356" y="2671462"/>
            <a:ext cx="1218960" cy="324000"/>
            <a:chOff x="10658356" y="2671462"/>
            <a:chExt cx="1218960" cy="324000"/>
          </a:xfrm>
        </p:grpSpPr>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6832D631-370E-4650-2572-4601E70AF277}"/>
                    </a:ext>
                  </a:extLst>
                </p14:cNvPr>
                <p14:cNvContentPartPr/>
                <p14:nvPr/>
              </p14:nvContentPartPr>
              <p14:xfrm>
                <a:off x="10658356" y="2742382"/>
                <a:ext cx="118080" cy="120600"/>
              </p14:xfrm>
            </p:contentPart>
          </mc:Choice>
          <mc:Fallback>
            <p:pic>
              <p:nvPicPr>
                <p:cNvPr id="23" name="Freihand 22">
                  <a:extLst>
                    <a:ext uri="{FF2B5EF4-FFF2-40B4-BE49-F238E27FC236}">
                      <a16:creationId xmlns:a16="http://schemas.microsoft.com/office/drawing/2014/main" id="{6832D631-370E-4650-2572-4601E70AF277}"/>
                    </a:ext>
                  </a:extLst>
                </p:cNvPr>
                <p:cNvPicPr/>
                <p:nvPr/>
              </p:nvPicPr>
              <p:blipFill>
                <a:blip r:embed="rId24"/>
                <a:stretch>
                  <a:fillRect/>
                </a:stretch>
              </p:blipFill>
              <p:spPr>
                <a:xfrm>
                  <a:off x="10654036" y="2738062"/>
                  <a:ext cx="126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BCF5C5AA-97EE-9CE3-2699-1D1ED101AEBB}"/>
                    </a:ext>
                  </a:extLst>
                </p14:cNvPr>
                <p14:cNvContentPartPr/>
                <p14:nvPr/>
              </p14:nvContentPartPr>
              <p14:xfrm>
                <a:off x="10668436" y="2705662"/>
                <a:ext cx="327600" cy="196560"/>
              </p14:xfrm>
            </p:contentPart>
          </mc:Choice>
          <mc:Fallback>
            <p:pic>
              <p:nvPicPr>
                <p:cNvPr id="24" name="Freihand 23">
                  <a:extLst>
                    <a:ext uri="{FF2B5EF4-FFF2-40B4-BE49-F238E27FC236}">
                      <a16:creationId xmlns:a16="http://schemas.microsoft.com/office/drawing/2014/main" id="{BCF5C5AA-97EE-9CE3-2699-1D1ED101AEBB}"/>
                    </a:ext>
                  </a:extLst>
                </p:cNvPr>
                <p:cNvPicPr/>
                <p:nvPr/>
              </p:nvPicPr>
              <p:blipFill>
                <a:blip r:embed="rId26"/>
                <a:stretch>
                  <a:fillRect/>
                </a:stretch>
              </p:blipFill>
              <p:spPr>
                <a:xfrm>
                  <a:off x="10664116" y="2701342"/>
                  <a:ext cx="3362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071EA0B4-0AEB-1C97-AD37-840CD5FB3B25}"/>
                    </a:ext>
                  </a:extLst>
                </p14:cNvPr>
                <p14:cNvContentPartPr/>
                <p14:nvPr/>
              </p14:nvContentPartPr>
              <p14:xfrm>
                <a:off x="10997476" y="2778382"/>
                <a:ext cx="91440" cy="79560"/>
              </p14:xfrm>
            </p:contentPart>
          </mc:Choice>
          <mc:Fallback>
            <p:pic>
              <p:nvPicPr>
                <p:cNvPr id="25" name="Freihand 24">
                  <a:extLst>
                    <a:ext uri="{FF2B5EF4-FFF2-40B4-BE49-F238E27FC236}">
                      <a16:creationId xmlns:a16="http://schemas.microsoft.com/office/drawing/2014/main" id="{071EA0B4-0AEB-1C97-AD37-840CD5FB3B25}"/>
                    </a:ext>
                  </a:extLst>
                </p:cNvPr>
                <p:cNvPicPr/>
                <p:nvPr/>
              </p:nvPicPr>
              <p:blipFill>
                <a:blip r:embed="rId28"/>
                <a:stretch>
                  <a:fillRect/>
                </a:stretch>
              </p:blipFill>
              <p:spPr>
                <a:xfrm>
                  <a:off x="10993156" y="2774062"/>
                  <a:ext cx="100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EFF244DD-15C5-8FC4-4E47-E21E1C30D54D}"/>
                    </a:ext>
                  </a:extLst>
                </p14:cNvPr>
                <p14:cNvContentPartPr/>
                <p14:nvPr/>
              </p14:nvContentPartPr>
              <p14:xfrm>
                <a:off x="11087476" y="2671462"/>
                <a:ext cx="176400" cy="188640"/>
              </p14:xfrm>
            </p:contentPart>
          </mc:Choice>
          <mc:Fallback>
            <p:pic>
              <p:nvPicPr>
                <p:cNvPr id="26" name="Freihand 25">
                  <a:extLst>
                    <a:ext uri="{FF2B5EF4-FFF2-40B4-BE49-F238E27FC236}">
                      <a16:creationId xmlns:a16="http://schemas.microsoft.com/office/drawing/2014/main" id="{EFF244DD-15C5-8FC4-4E47-E21E1C30D54D}"/>
                    </a:ext>
                  </a:extLst>
                </p:cNvPr>
                <p:cNvPicPr/>
                <p:nvPr/>
              </p:nvPicPr>
              <p:blipFill>
                <a:blip r:embed="rId30"/>
                <a:stretch>
                  <a:fillRect/>
                </a:stretch>
              </p:blipFill>
              <p:spPr>
                <a:xfrm>
                  <a:off x="11083156" y="2667142"/>
                  <a:ext cx="185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C9C30645-3F83-9701-8BB8-4AC5442F2CCB}"/>
                    </a:ext>
                  </a:extLst>
                </p14:cNvPr>
                <p14:cNvContentPartPr/>
                <p14:nvPr/>
              </p14:nvContentPartPr>
              <p14:xfrm>
                <a:off x="11280796" y="2711062"/>
                <a:ext cx="167760" cy="141480"/>
              </p14:xfrm>
            </p:contentPart>
          </mc:Choice>
          <mc:Fallback>
            <p:pic>
              <p:nvPicPr>
                <p:cNvPr id="27" name="Freihand 26">
                  <a:extLst>
                    <a:ext uri="{FF2B5EF4-FFF2-40B4-BE49-F238E27FC236}">
                      <a16:creationId xmlns:a16="http://schemas.microsoft.com/office/drawing/2014/main" id="{C9C30645-3F83-9701-8BB8-4AC5442F2CCB}"/>
                    </a:ext>
                  </a:extLst>
                </p:cNvPr>
                <p:cNvPicPr/>
                <p:nvPr/>
              </p:nvPicPr>
              <p:blipFill>
                <a:blip r:embed="rId32"/>
                <a:stretch>
                  <a:fillRect/>
                </a:stretch>
              </p:blipFill>
              <p:spPr>
                <a:xfrm>
                  <a:off x="11276476" y="2706742"/>
                  <a:ext cx="176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9BDBEED7-E4D6-1655-FDB1-42013DABC333}"/>
                    </a:ext>
                  </a:extLst>
                </p14:cNvPr>
                <p14:cNvContentPartPr/>
                <p14:nvPr/>
              </p14:nvContentPartPr>
              <p14:xfrm>
                <a:off x="11446756" y="2695942"/>
                <a:ext cx="430560" cy="299520"/>
              </p14:xfrm>
            </p:contentPart>
          </mc:Choice>
          <mc:Fallback>
            <p:pic>
              <p:nvPicPr>
                <p:cNvPr id="28" name="Freihand 27">
                  <a:extLst>
                    <a:ext uri="{FF2B5EF4-FFF2-40B4-BE49-F238E27FC236}">
                      <a16:creationId xmlns:a16="http://schemas.microsoft.com/office/drawing/2014/main" id="{9BDBEED7-E4D6-1655-FDB1-42013DABC333}"/>
                    </a:ext>
                  </a:extLst>
                </p:cNvPr>
                <p:cNvPicPr/>
                <p:nvPr/>
              </p:nvPicPr>
              <p:blipFill>
                <a:blip r:embed="rId34"/>
                <a:stretch>
                  <a:fillRect/>
                </a:stretch>
              </p:blipFill>
              <p:spPr>
                <a:xfrm>
                  <a:off x="11442436" y="2691622"/>
                  <a:ext cx="439200" cy="308160"/>
                </a:xfrm>
                <a:prstGeom prst="rect">
                  <a:avLst/>
                </a:prstGeom>
              </p:spPr>
            </p:pic>
          </mc:Fallback>
        </mc:AlternateContent>
      </p:grpSp>
      <p:grpSp>
        <p:nvGrpSpPr>
          <p:cNvPr id="67" name="Gruppieren 66">
            <a:extLst>
              <a:ext uri="{FF2B5EF4-FFF2-40B4-BE49-F238E27FC236}">
                <a16:creationId xmlns:a16="http://schemas.microsoft.com/office/drawing/2014/main" id="{54A40074-914C-2DAA-1E74-2F68BF7269ED}"/>
              </a:ext>
            </a:extLst>
          </p:cNvPr>
          <p:cNvGrpSpPr/>
          <p:nvPr/>
        </p:nvGrpSpPr>
        <p:grpSpPr>
          <a:xfrm>
            <a:off x="3014116" y="3109582"/>
            <a:ext cx="2231640" cy="224280"/>
            <a:chOff x="3014116" y="3109582"/>
            <a:chExt cx="2231640" cy="224280"/>
          </a:xfrm>
        </p:grpSpPr>
        <mc:AlternateContent xmlns:mc="http://schemas.openxmlformats.org/markup-compatibility/2006">
          <mc:Choice xmlns:p14="http://schemas.microsoft.com/office/powerpoint/2010/main" Requires="p14">
            <p:contentPart p14:bwMode="auto" r:id="rId35">
              <p14:nvContentPartPr>
                <p14:cNvPr id="32" name="Freihand 31">
                  <a:extLst>
                    <a:ext uri="{FF2B5EF4-FFF2-40B4-BE49-F238E27FC236}">
                      <a16:creationId xmlns:a16="http://schemas.microsoft.com/office/drawing/2014/main" id="{36AE0EC3-A91D-8EE2-25F5-1A98F801E66C}"/>
                    </a:ext>
                  </a:extLst>
                </p14:cNvPr>
                <p14:cNvContentPartPr/>
                <p14:nvPr/>
              </p14:nvContentPartPr>
              <p14:xfrm>
                <a:off x="3014116" y="3158902"/>
                <a:ext cx="108360" cy="174960"/>
              </p14:xfrm>
            </p:contentPart>
          </mc:Choice>
          <mc:Fallback>
            <p:pic>
              <p:nvPicPr>
                <p:cNvPr id="32" name="Freihand 31">
                  <a:extLst>
                    <a:ext uri="{FF2B5EF4-FFF2-40B4-BE49-F238E27FC236}">
                      <a16:creationId xmlns:a16="http://schemas.microsoft.com/office/drawing/2014/main" id="{36AE0EC3-A91D-8EE2-25F5-1A98F801E66C}"/>
                    </a:ext>
                  </a:extLst>
                </p:cNvPr>
                <p:cNvPicPr/>
                <p:nvPr/>
              </p:nvPicPr>
              <p:blipFill>
                <a:blip r:embed="rId36"/>
                <a:stretch>
                  <a:fillRect/>
                </a:stretch>
              </p:blipFill>
              <p:spPr>
                <a:xfrm>
                  <a:off x="3009796" y="3154582"/>
                  <a:ext cx="117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3" name="Freihand 32">
                  <a:extLst>
                    <a:ext uri="{FF2B5EF4-FFF2-40B4-BE49-F238E27FC236}">
                      <a16:creationId xmlns:a16="http://schemas.microsoft.com/office/drawing/2014/main" id="{099DEB90-C936-A1D3-5603-410911BEAD65}"/>
                    </a:ext>
                  </a:extLst>
                </p14:cNvPr>
                <p14:cNvContentPartPr/>
                <p14:nvPr/>
              </p14:nvContentPartPr>
              <p14:xfrm>
                <a:off x="3208156" y="3109582"/>
                <a:ext cx="39600" cy="182880"/>
              </p14:xfrm>
            </p:contentPart>
          </mc:Choice>
          <mc:Fallback>
            <p:pic>
              <p:nvPicPr>
                <p:cNvPr id="33" name="Freihand 32">
                  <a:extLst>
                    <a:ext uri="{FF2B5EF4-FFF2-40B4-BE49-F238E27FC236}">
                      <a16:creationId xmlns:a16="http://schemas.microsoft.com/office/drawing/2014/main" id="{099DEB90-C936-A1D3-5603-410911BEAD65}"/>
                    </a:ext>
                  </a:extLst>
                </p:cNvPr>
                <p:cNvPicPr/>
                <p:nvPr/>
              </p:nvPicPr>
              <p:blipFill>
                <a:blip r:embed="rId38"/>
                <a:stretch>
                  <a:fillRect/>
                </a:stretch>
              </p:blipFill>
              <p:spPr>
                <a:xfrm>
                  <a:off x="3203836" y="3105262"/>
                  <a:ext cx="48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4" name="Freihand 33">
                  <a:extLst>
                    <a:ext uri="{FF2B5EF4-FFF2-40B4-BE49-F238E27FC236}">
                      <a16:creationId xmlns:a16="http://schemas.microsoft.com/office/drawing/2014/main" id="{7BFA1EEA-B1D7-C372-2A29-F1109E4EFA8D}"/>
                    </a:ext>
                  </a:extLst>
                </p14:cNvPr>
                <p14:cNvContentPartPr/>
                <p14:nvPr/>
              </p14:nvContentPartPr>
              <p14:xfrm>
                <a:off x="3280156" y="3229822"/>
                <a:ext cx="77760" cy="80280"/>
              </p14:xfrm>
            </p:contentPart>
          </mc:Choice>
          <mc:Fallback>
            <p:pic>
              <p:nvPicPr>
                <p:cNvPr id="34" name="Freihand 33">
                  <a:extLst>
                    <a:ext uri="{FF2B5EF4-FFF2-40B4-BE49-F238E27FC236}">
                      <a16:creationId xmlns:a16="http://schemas.microsoft.com/office/drawing/2014/main" id="{7BFA1EEA-B1D7-C372-2A29-F1109E4EFA8D}"/>
                    </a:ext>
                  </a:extLst>
                </p:cNvPr>
                <p:cNvPicPr/>
                <p:nvPr/>
              </p:nvPicPr>
              <p:blipFill>
                <a:blip r:embed="rId40"/>
                <a:stretch>
                  <a:fillRect/>
                </a:stretch>
              </p:blipFill>
              <p:spPr>
                <a:xfrm>
                  <a:off x="3275836" y="3225502"/>
                  <a:ext cx="86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5" name="Freihand 34">
                  <a:extLst>
                    <a:ext uri="{FF2B5EF4-FFF2-40B4-BE49-F238E27FC236}">
                      <a16:creationId xmlns:a16="http://schemas.microsoft.com/office/drawing/2014/main" id="{82ED6C23-F8E8-6929-7AA5-3D7E5534927A}"/>
                    </a:ext>
                  </a:extLst>
                </p14:cNvPr>
                <p14:cNvContentPartPr/>
                <p14:nvPr/>
              </p14:nvContentPartPr>
              <p14:xfrm>
                <a:off x="3449356" y="3222262"/>
                <a:ext cx="117720" cy="95760"/>
              </p14:xfrm>
            </p:contentPart>
          </mc:Choice>
          <mc:Fallback>
            <p:pic>
              <p:nvPicPr>
                <p:cNvPr id="35" name="Freihand 34">
                  <a:extLst>
                    <a:ext uri="{FF2B5EF4-FFF2-40B4-BE49-F238E27FC236}">
                      <a16:creationId xmlns:a16="http://schemas.microsoft.com/office/drawing/2014/main" id="{82ED6C23-F8E8-6929-7AA5-3D7E5534927A}"/>
                    </a:ext>
                  </a:extLst>
                </p:cNvPr>
                <p:cNvPicPr/>
                <p:nvPr/>
              </p:nvPicPr>
              <p:blipFill>
                <a:blip r:embed="rId42"/>
                <a:stretch>
                  <a:fillRect/>
                </a:stretch>
              </p:blipFill>
              <p:spPr>
                <a:xfrm>
                  <a:off x="3445036" y="3217942"/>
                  <a:ext cx="126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6" name="Freihand 35">
                  <a:extLst>
                    <a:ext uri="{FF2B5EF4-FFF2-40B4-BE49-F238E27FC236}">
                      <a16:creationId xmlns:a16="http://schemas.microsoft.com/office/drawing/2014/main" id="{DD1227F5-F104-1A45-43A3-A6736F6B8356}"/>
                    </a:ext>
                  </a:extLst>
                </p14:cNvPr>
                <p14:cNvContentPartPr/>
                <p14:nvPr/>
              </p14:nvContentPartPr>
              <p14:xfrm>
                <a:off x="3576076" y="3139102"/>
                <a:ext cx="139680" cy="145440"/>
              </p14:xfrm>
            </p:contentPart>
          </mc:Choice>
          <mc:Fallback>
            <p:pic>
              <p:nvPicPr>
                <p:cNvPr id="36" name="Freihand 35">
                  <a:extLst>
                    <a:ext uri="{FF2B5EF4-FFF2-40B4-BE49-F238E27FC236}">
                      <a16:creationId xmlns:a16="http://schemas.microsoft.com/office/drawing/2014/main" id="{DD1227F5-F104-1A45-43A3-A6736F6B8356}"/>
                    </a:ext>
                  </a:extLst>
                </p:cNvPr>
                <p:cNvPicPr/>
                <p:nvPr/>
              </p:nvPicPr>
              <p:blipFill>
                <a:blip r:embed="rId44"/>
                <a:stretch>
                  <a:fillRect/>
                </a:stretch>
              </p:blipFill>
              <p:spPr>
                <a:xfrm>
                  <a:off x="3571756" y="3134782"/>
                  <a:ext cx="148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7" name="Freihand 36">
                  <a:extLst>
                    <a:ext uri="{FF2B5EF4-FFF2-40B4-BE49-F238E27FC236}">
                      <a16:creationId xmlns:a16="http://schemas.microsoft.com/office/drawing/2014/main" id="{171C7F8B-24BC-076B-682D-E9340EC20293}"/>
                    </a:ext>
                  </a:extLst>
                </p14:cNvPr>
                <p14:cNvContentPartPr/>
                <p14:nvPr/>
              </p14:nvContentPartPr>
              <p14:xfrm>
                <a:off x="3769036" y="3196702"/>
                <a:ext cx="29160" cy="69480"/>
              </p14:xfrm>
            </p:contentPart>
          </mc:Choice>
          <mc:Fallback>
            <p:pic>
              <p:nvPicPr>
                <p:cNvPr id="37" name="Freihand 36">
                  <a:extLst>
                    <a:ext uri="{FF2B5EF4-FFF2-40B4-BE49-F238E27FC236}">
                      <a16:creationId xmlns:a16="http://schemas.microsoft.com/office/drawing/2014/main" id="{171C7F8B-24BC-076B-682D-E9340EC20293}"/>
                    </a:ext>
                  </a:extLst>
                </p:cNvPr>
                <p:cNvPicPr/>
                <p:nvPr/>
              </p:nvPicPr>
              <p:blipFill>
                <a:blip r:embed="rId46"/>
                <a:stretch>
                  <a:fillRect/>
                </a:stretch>
              </p:blipFill>
              <p:spPr>
                <a:xfrm>
                  <a:off x="3764716" y="3192382"/>
                  <a:ext cx="37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8" name="Freihand 37">
                  <a:extLst>
                    <a:ext uri="{FF2B5EF4-FFF2-40B4-BE49-F238E27FC236}">
                      <a16:creationId xmlns:a16="http://schemas.microsoft.com/office/drawing/2014/main" id="{17809D3A-8F9E-1D9B-A4EA-D591BD83BF4B}"/>
                    </a:ext>
                  </a:extLst>
                </p14:cNvPr>
                <p14:cNvContentPartPr/>
                <p14:nvPr/>
              </p14:nvContentPartPr>
              <p14:xfrm>
                <a:off x="3847876" y="3184462"/>
                <a:ext cx="146160" cy="86040"/>
              </p14:xfrm>
            </p:contentPart>
          </mc:Choice>
          <mc:Fallback>
            <p:pic>
              <p:nvPicPr>
                <p:cNvPr id="38" name="Freihand 37">
                  <a:extLst>
                    <a:ext uri="{FF2B5EF4-FFF2-40B4-BE49-F238E27FC236}">
                      <a16:creationId xmlns:a16="http://schemas.microsoft.com/office/drawing/2014/main" id="{17809D3A-8F9E-1D9B-A4EA-D591BD83BF4B}"/>
                    </a:ext>
                  </a:extLst>
                </p:cNvPr>
                <p:cNvPicPr/>
                <p:nvPr/>
              </p:nvPicPr>
              <p:blipFill>
                <a:blip r:embed="rId48"/>
                <a:stretch>
                  <a:fillRect/>
                </a:stretch>
              </p:blipFill>
              <p:spPr>
                <a:xfrm>
                  <a:off x="3843556" y="3180142"/>
                  <a:ext cx="154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9" name="Freihand 38">
                  <a:extLst>
                    <a:ext uri="{FF2B5EF4-FFF2-40B4-BE49-F238E27FC236}">
                      <a16:creationId xmlns:a16="http://schemas.microsoft.com/office/drawing/2014/main" id="{10003B2C-44F2-DEE2-EB4E-83010F7CBD66}"/>
                    </a:ext>
                  </a:extLst>
                </p14:cNvPr>
                <p14:cNvContentPartPr/>
                <p14:nvPr/>
              </p14:nvContentPartPr>
              <p14:xfrm>
                <a:off x="3909796" y="3113542"/>
                <a:ext cx="55080" cy="12600"/>
              </p14:xfrm>
            </p:contentPart>
          </mc:Choice>
          <mc:Fallback>
            <p:pic>
              <p:nvPicPr>
                <p:cNvPr id="39" name="Freihand 38">
                  <a:extLst>
                    <a:ext uri="{FF2B5EF4-FFF2-40B4-BE49-F238E27FC236}">
                      <a16:creationId xmlns:a16="http://schemas.microsoft.com/office/drawing/2014/main" id="{10003B2C-44F2-DEE2-EB4E-83010F7CBD66}"/>
                    </a:ext>
                  </a:extLst>
                </p:cNvPr>
                <p:cNvPicPr/>
                <p:nvPr/>
              </p:nvPicPr>
              <p:blipFill>
                <a:blip r:embed="rId50"/>
                <a:stretch>
                  <a:fillRect/>
                </a:stretch>
              </p:blipFill>
              <p:spPr>
                <a:xfrm>
                  <a:off x="3905476" y="3109222"/>
                  <a:ext cx="63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Freihand 39">
                  <a:extLst>
                    <a:ext uri="{FF2B5EF4-FFF2-40B4-BE49-F238E27FC236}">
                      <a16:creationId xmlns:a16="http://schemas.microsoft.com/office/drawing/2014/main" id="{4279FB93-232B-EC4D-05F0-1D34D401C779}"/>
                    </a:ext>
                  </a:extLst>
                </p14:cNvPr>
                <p14:cNvContentPartPr/>
                <p14:nvPr/>
              </p14:nvContentPartPr>
              <p14:xfrm>
                <a:off x="4054156" y="3179422"/>
                <a:ext cx="240480" cy="71280"/>
              </p14:xfrm>
            </p:contentPart>
          </mc:Choice>
          <mc:Fallback>
            <p:pic>
              <p:nvPicPr>
                <p:cNvPr id="40" name="Freihand 39">
                  <a:extLst>
                    <a:ext uri="{FF2B5EF4-FFF2-40B4-BE49-F238E27FC236}">
                      <a16:creationId xmlns:a16="http://schemas.microsoft.com/office/drawing/2014/main" id="{4279FB93-232B-EC4D-05F0-1D34D401C779}"/>
                    </a:ext>
                  </a:extLst>
                </p:cNvPr>
                <p:cNvPicPr/>
                <p:nvPr/>
              </p:nvPicPr>
              <p:blipFill>
                <a:blip r:embed="rId52"/>
                <a:stretch>
                  <a:fillRect/>
                </a:stretch>
              </p:blipFill>
              <p:spPr>
                <a:xfrm>
                  <a:off x="4049836" y="3175102"/>
                  <a:ext cx="249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CC54CADF-666B-B197-A8C3-97FB3ECB3928}"/>
                    </a:ext>
                  </a:extLst>
                </p14:cNvPr>
                <p14:cNvContentPartPr/>
                <p14:nvPr/>
              </p14:nvContentPartPr>
              <p14:xfrm>
                <a:off x="4436116" y="3217582"/>
                <a:ext cx="14400" cy="112320"/>
              </p14:xfrm>
            </p:contentPart>
          </mc:Choice>
          <mc:Fallback>
            <p:pic>
              <p:nvPicPr>
                <p:cNvPr id="41" name="Freihand 40">
                  <a:extLst>
                    <a:ext uri="{FF2B5EF4-FFF2-40B4-BE49-F238E27FC236}">
                      <a16:creationId xmlns:a16="http://schemas.microsoft.com/office/drawing/2014/main" id="{CC54CADF-666B-B197-A8C3-97FB3ECB3928}"/>
                    </a:ext>
                  </a:extLst>
                </p:cNvPr>
                <p:cNvPicPr/>
                <p:nvPr/>
              </p:nvPicPr>
              <p:blipFill>
                <a:blip r:embed="rId54"/>
                <a:stretch>
                  <a:fillRect/>
                </a:stretch>
              </p:blipFill>
              <p:spPr>
                <a:xfrm>
                  <a:off x="4431796" y="3213262"/>
                  <a:ext cx="23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548F835F-7BED-EA27-9D38-02A79CB523BA}"/>
                    </a:ext>
                  </a:extLst>
                </p14:cNvPr>
                <p14:cNvContentPartPr/>
                <p14:nvPr/>
              </p14:nvContentPartPr>
              <p14:xfrm>
                <a:off x="4582636" y="3170422"/>
                <a:ext cx="256320" cy="98280"/>
              </p14:xfrm>
            </p:contentPart>
          </mc:Choice>
          <mc:Fallback>
            <p:pic>
              <p:nvPicPr>
                <p:cNvPr id="42" name="Freihand 41">
                  <a:extLst>
                    <a:ext uri="{FF2B5EF4-FFF2-40B4-BE49-F238E27FC236}">
                      <a16:creationId xmlns:a16="http://schemas.microsoft.com/office/drawing/2014/main" id="{548F835F-7BED-EA27-9D38-02A79CB523BA}"/>
                    </a:ext>
                  </a:extLst>
                </p:cNvPr>
                <p:cNvPicPr/>
                <p:nvPr/>
              </p:nvPicPr>
              <p:blipFill>
                <a:blip r:embed="rId56"/>
                <a:stretch>
                  <a:fillRect/>
                </a:stretch>
              </p:blipFill>
              <p:spPr>
                <a:xfrm>
                  <a:off x="4578316" y="3166102"/>
                  <a:ext cx="264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488B77DF-B093-7D5A-D795-9594D8697283}"/>
                    </a:ext>
                  </a:extLst>
                </p14:cNvPr>
                <p14:cNvContentPartPr/>
                <p14:nvPr/>
              </p14:nvContentPartPr>
              <p14:xfrm>
                <a:off x="5014636" y="3207502"/>
                <a:ext cx="231120" cy="80280"/>
              </p14:xfrm>
            </p:contentPart>
          </mc:Choice>
          <mc:Fallback>
            <p:pic>
              <p:nvPicPr>
                <p:cNvPr id="43" name="Freihand 42">
                  <a:extLst>
                    <a:ext uri="{FF2B5EF4-FFF2-40B4-BE49-F238E27FC236}">
                      <a16:creationId xmlns:a16="http://schemas.microsoft.com/office/drawing/2014/main" id="{488B77DF-B093-7D5A-D795-9594D8697283}"/>
                    </a:ext>
                  </a:extLst>
                </p:cNvPr>
                <p:cNvPicPr/>
                <p:nvPr/>
              </p:nvPicPr>
              <p:blipFill>
                <a:blip r:embed="rId58"/>
                <a:stretch>
                  <a:fillRect/>
                </a:stretch>
              </p:blipFill>
              <p:spPr>
                <a:xfrm>
                  <a:off x="5010316" y="3203182"/>
                  <a:ext cx="239760" cy="88920"/>
                </a:xfrm>
                <a:prstGeom prst="rect">
                  <a:avLst/>
                </a:prstGeom>
              </p:spPr>
            </p:pic>
          </mc:Fallback>
        </mc:AlternateContent>
      </p:grpSp>
      <p:grpSp>
        <p:nvGrpSpPr>
          <p:cNvPr id="66" name="Gruppieren 65">
            <a:extLst>
              <a:ext uri="{FF2B5EF4-FFF2-40B4-BE49-F238E27FC236}">
                <a16:creationId xmlns:a16="http://schemas.microsoft.com/office/drawing/2014/main" id="{85653088-C874-B7C8-4B7C-49F42EE2C6B6}"/>
              </a:ext>
            </a:extLst>
          </p:cNvPr>
          <p:cNvGrpSpPr/>
          <p:nvPr/>
        </p:nvGrpSpPr>
        <p:grpSpPr>
          <a:xfrm>
            <a:off x="5491276" y="3133342"/>
            <a:ext cx="1617480" cy="299520"/>
            <a:chOff x="5491276" y="3133342"/>
            <a:chExt cx="1617480" cy="299520"/>
          </a:xfrm>
        </p:grpSpPr>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DF6E9FB5-3BE3-A24C-ECD0-9B2F53D44769}"/>
                    </a:ext>
                  </a:extLst>
                </p14:cNvPr>
                <p14:cNvContentPartPr/>
                <p14:nvPr/>
              </p14:nvContentPartPr>
              <p14:xfrm>
                <a:off x="5491276" y="3139462"/>
                <a:ext cx="298440" cy="135720"/>
              </p14:xfrm>
            </p:contentPart>
          </mc:Choice>
          <mc:Fallback>
            <p:pic>
              <p:nvPicPr>
                <p:cNvPr id="44" name="Freihand 43">
                  <a:extLst>
                    <a:ext uri="{FF2B5EF4-FFF2-40B4-BE49-F238E27FC236}">
                      <a16:creationId xmlns:a16="http://schemas.microsoft.com/office/drawing/2014/main" id="{DF6E9FB5-3BE3-A24C-ECD0-9B2F53D44769}"/>
                    </a:ext>
                  </a:extLst>
                </p:cNvPr>
                <p:cNvPicPr/>
                <p:nvPr/>
              </p:nvPicPr>
              <p:blipFill>
                <a:blip r:embed="rId60"/>
                <a:stretch>
                  <a:fillRect/>
                </a:stretch>
              </p:blipFill>
              <p:spPr>
                <a:xfrm>
                  <a:off x="5486956" y="3135142"/>
                  <a:ext cx="30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6E9A3C2E-9900-5E27-39C1-8F7021650AFE}"/>
                    </a:ext>
                  </a:extLst>
                </p14:cNvPr>
                <p14:cNvContentPartPr/>
                <p14:nvPr/>
              </p14:nvContentPartPr>
              <p14:xfrm>
                <a:off x="5708716" y="3134062"/>
                <a:ext cx="12600" cy="7200"/>
              </p14:xfrm>
            </p:contentPart>
          </mc:Choice>
          <mc:Fallback>
            <p:pic>
              <p:nvPicPr>
                <p:cNvPr id="45" name="Freihand 44">
                  <a:extLst>
                    <a:ext uri="{FF2B5EF4-FFF2-40B4-BE49-F238E27FC236}">
                      <a16:creationId xmlns:a16="http://schemas.microsoft.com/office/drawing/2014/main" id="{6E9A3C2E-9900-5E27-39C1-8F7021650AFE}"/>
                    </a:ext>
                  </a:extLst>
                </p:cNvPr>
                <p:cNvPicPr/>
                <p:nvPr/>
              </p:nvPicPr>
              <p:blipFill>
                <a:blip r:embed="rId62"/>
                <a:stretch>
                  <a:fillRect/>
                </a:stretch>
              </p:blipFill>
              <p:spPr>
                <a:xfrm>
                  <a:off x="5704396" y="3129742"/>
                  <a:ext cx="21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FD944C14-C298-8027-33F0-F063A89990D9}"/>
                    </a:ext>
                  </a:extLst>
                </p14:cNvPr>
                <p14:cNvContentPartPr/>
                <p14:nvPr/>
              </p14:nvContentPartPr>
              <p14:xfrm>
                <a:off x="5808796" y="3148102"/>
                <a:ext cx="356760" cy="264960"/>
              </p14:xfrm>
            </p:contentPart>
          </mc:Choice>
          <mc:Fallback>
            <p:pic>
              <p:nvPicPr>
                <p:cNvPr id="46" name="Freihand 45">
                  <a:extLst>
                    <a:ext uri="{FF2B5EF4-FFF2-40B4-BE49-F238E27FC236}">
                      <a16:creationId xmlns:a16="http://schemas.microsoft.com/office/drawing/2014/main" id="{FD944C14-C298-8027-33F0-F063A89990D9}"/>
                    </a:ext>
                  </a:extLst>
                </p:cNvPr>
                <p:cNvPicPr/>
                <p:nvPr/>
              </p:nvPicPr>
              <p:blipFill>
                <a:blip r:embed="rId64"/>
                <a:stretch>
                  <a:fillRect/>
                </a:stretch>
              </p:blipFill>
              <p:spPr>
                <a:xfrm>
                  <a:off x="5804476" y="3143782"/>
                  <a:ext cx="3654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B64EB3A0-F26D-BDD9-8772-71FC47F44E13}"/>
                    </a:ext>
                  </a:extLst>
                </p14:cNvPr>
                <p14:cNvContentPartPr/>
                <p14:nvPr/>
              </p14:nvContentPartPr>
              <p14:xfrm>
                <a:off x="6136756" y="3147382"/>
                <a:ext cx="153720" cy="121320"/>
              </p14:xfrm>
            </p:contentPart>
          </mc:Choice>
          <mc:Fallback>
            <p:pic>
              <p:nvPicPr>
                <p:cNvPr id="47" name="Freihand 46">
                  <a:extLst>
                    <a:ext uri="{FF2B5EF4-FFF2-40B4-BE49-F238E27FC236}">
                      <a16:creationId xmlns:a16="http://schemas.microsoft.com/office/drawing/2014/main" id="{B64EB3A0-F26D-BDD9-8772-71FC47F44E13}"/>
                    </a:ext>
                  </a:extLst>
                </p:cNvPr>
                <p:cNvPicPr/>
                <p:nvPr/>
              </p:nvPicPr>
              <p:blipFill>
                <a:blip r:embed="rId66"/>
                <a:stretch>
                  <a:fillRect/>
                </a:stretch>
              </p:blipFill>
              <p:spPr>
                <a:xfrm>
                  <a:off x="6132436" y="3143062"/>
                  <a:ext cx="162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FE47C5D5-E961-C258-CC91-D3D3EE1F9712}"/>
                    </a:ext>
                  </a:extLst>
                </p14:cNvPr>
                <p14:cNvContentPartPr/>
                <p14:nvPr/>
              </p14:nvContentPartPr>
              <p14:xfrm>
                <a:off x="6443476" y="3180502"/>
                <a:ext cx="251640" cy="252360"/>
              </p14:xfrm>
            </p:contentPart>
          </mc:Choice>
          <mc:Fallback>
            <p:pic>
              <p:nvPicPr>
                <p:cNvPr id="48" name="Freihand 47">
                  <a:extLst>
                    <a:ext uri="{FF2B5EF4-FFF2-40B4-BE49-F238E27FC236}">
                      <a16:creationId xmlns:a16="http://schemas.microsoft.com/office/drawing/2014/main" id="{FE47C5D5-E961-C258-CC91-D3D3EE1F9712}"/>
                    </a:ext>
                  </a:extLst>
                </p:cNvPr>
                <p:cNvPicPr/>
                <p:nvPr/>
              </p:nvPicPr>
              <p:blipFill>
                <a:blip r:embed="rId68"/>
                <a:stretch>
                  <a:fillRect/>
                </a:stretch>
              </p:blipFill>
              <p:spPr>
                <a:xfrm>
                  <a:off x="6439156" y="3176182"/>
                  <a:ext cx="2602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3009582B-759F-34CB-E6E7-837F811C72DA}"/>
                    </a:ext>
                  </a:extLst>
                </p14:cNvPr>
                <p14:cNvContentPartPr/>
                <p14:nvPr/>
              </p14:nvContentPartPr>
              <p14:xfrm>
                <a:off x="6729676" y="3133342"/>
                <a:ext cx="335520" cy="127800"/>
              </p14:xfrm>
            </p:contentPart>
          </mc:Choice>
          <mc:Fallback>
            <p:pic>
              <p:nvPicPr>
                <p:cNvPr id="49" name="Freihand 48">
                  <a:extLst>
                    <a:ext uri="{FF2B5EF4-FFF2-40B4-BE49-F238E27FC236}">
                      <a16:creationId xmlns:a16="http://schemas.microsoft.com/office/drawing/2014/main" id="{3009582B-759F-34CB-E6E7-837F811C72DA}"/>
                    </a:ext>
                  </a:extLst>
                </p:cNvPr>
                <p:cNvPicPr/>
                <p:nvPr/>
              </p:nvPicPr>
              <p:blipFill>
                <a:blip r:embed="rId70"/>
                <a:stretch>
                  <a:fillRect/>
                </a:stretch>
              </p:blipFill>
              <p:spPr>
                <a:xfrm>
                  <a:off x="6725356" y="3129022"/>
                  <a:ext cx="344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D0D04050-C1A8-983A-32DE-3531629D8AAA}"/>
                    </a:ext>
                  </a:extLst>
                </p14:cNvPr>
                <p14:cNvContentPartPr/>
                <p14:nvPr/>
              </p14:nvContentPartPr>
              <p14:xfrm>
                <a:off x="6411796" y="3299662"/>
                <a:ext cx="696960" cy="48240"/>
              </p14:xfrm>
            </p:contentPart>
          </mc:Choice>
          <mc:Fallback>
            <p:pic>
              <p:nvPicPr>
                <p:cNvPr id="50" name="Freihand 49">
                  <a:extLst>
                    <a:ext uri="{FF2B5EF4-FFF2-40B4-BE49-F238E27FC236}">
                      <a16:creationId xmlns:a16="http://schemas.microsoft.com/office/drawing/2014/main" id="{D0D04050-C1A8-983A-32DE-3531629D8AAA}"/>
                    </a:ext>
                  </a:extLst>
                </p:cNvPr>
                <p:cNvPicPr/>
                <p:nvPr/>
              </p:nvPicPr>
              <p:blipFill>
                <a:blip r:embed="rId72"/>
                <a:stretch>
                  <a:fillRect/>
                </a:stretch>
              </p:blipFill>
              <p:spPr>
                <a:xfrm>
                  <a:off x="6407476" y="3295342"/>
                  <a:ext cx="705600" cy="56880"/>
                </a:xfrm>
                <a:prstGeom prst="rect">
                  <a:avLst/>
                </a:prstGeom>
              </p:spPr>
            </p:pic>
          </mc:Fallback>
        </mc:AlternateContent>
      </p:grpSp>
      <p:grpSp>
        <p:nvGrpSpPr>
          <p:cNvPr id="65" name="Gruppieren 64">
            <a:extLst>
              <a:ext uri="{FF2B5EF4-FFF2-40B4-BE49-F238E27FC236}">
                <a16:creationId xmlns:a16="http://schemas.microsoft.com/office/drawing/2014/main" id="{F2E8E5D7-ECDC-FF52-9D64-6F631B251529}"/>
              </a:ext>
            </a:extLst>
          </p:cNvPr>
          <p:cNvGrpSpPr/>
          <p:nvPr/>
        </p:nvGrpSpPr>
        <p:grpSpPr>
          <a:xfrm>
            <a:off x="7318636" y="2734822"/>
            <a:ext cx="3072960" cy="591120"/>
            <a:chOff x="7318636" y="2734822"/>
            <a:chExt cx="3072960" cy="591120"/>
          </a:xfrm>
        </p:grpSpPr>
        <mc:AlternateContent xmlns:mc="http://schemas.openxmlformats.org/markup-compatibility/2006">
          <mc:Choice xmlns:p14="http://schemas.microsoft.com/office/powerpoint/2010/main" Requires="p14">
            <p:contentPart p14:bwMode="auto" r:id="rId73">
              <p14:nvContentPartPr>
                <p14:cNvPr id="15" name="Freihand 14">
                  <a:extLst>
                    <a:ext uri="{FF2B5EF4-FFF2-40B4-BE49-F238E27FC236}">
                      <a16:creationId xmlns:a16="http://schemas.microsoft.com/office/drawing/2014/main" id="{A44B8A25-6C81-A00B-D9FC-E0B0E04FCCB1}"/>
                    </a:ext>
                  </a:extLst>
                </p14:cNvPr>
                <p14:cNvContentPartPr/>
                <p14:nvPr/>
              </p14:nvContentPartPr>
              <p14:xfrm>
                <a:off x="8721556" y="2899702"/>
                <a:ext cx="246960" cy="123840"/>
              </p14:xfrm>
            </p:contentPart>
          </mc:Choice>
          <mc:Fallback>
            <p:pic>
              <p:nvPicPr>
                <p:cNvPr id="15" name="Freihand 14">
                  <a:extLst>
                    <a:ext uri="{FF2B5EF4-FFF2-40B4-BE49-F238E27FC236}">
                      <a16:creationId xmlns:a16="http://schemas.microsoft.com/office/drawing/2014/main" id="{A44B8A25-6C81-A00B-D9FC-E0B0E04FCCB1}"/>
                    </a:ext>
                  </a:extLst>
                </p:cNvPr>
                <p:cNvPicPr/>
                <p:nvPr/>
              </p:nvPicPr>
              <p:blipFill>
                <a:blip r:embed="rId74"/>
                <a:stretch>
                  <a:fillRect/>
                </a:stretch>
              </p:blipFill>
              <p:spPr>
                <a:xfrm>
                  <a:off x="8717236" y="2895382"/>
                  <a:ext cx="255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 name="Freihand 15">
                  <a:extLst>
                    <a:ext uri="{FF2B5EF4-FFF2-40B4-BE49-F238E27FC236}">
                      <a16:creationId xmlns:a16="http://schemas.microsoft.com/office/drawing/2014/main" id="{E9A7B99A-A3CE-41DF-D4AE-5EABE028FD0B}"/>
                    </a:ext>
                  </a:extLst>
                </p14:cNvPr>
                <p14:cNvContentPartPr/>
                <p14:nvPr/>
              </p14:nvContentPartPr>
              <p14:xfrm>
                <a:off x="9142036" y="2734822"/>
                <a:ext cx="167760" cy="240480"/>
              </p14:xfrm>
            </p:contentPart>
          </mc:Choice>
          <mc:Fallback>
            <p:pic>
              <p:nvPicPr>
                <p:cNvPr id="16" name="Freihand 15">
                  <a:extLst>
                    <a:ext uri="{FF2B5EF4-FFF2-40B4-BE49-F238E27FC236}">
                      <a16:creationId xmlns:a16="http://schemas.microsoft.com/office/drawing/2014/main" id="{E9A7B99A-A3CE-41DF-D4AE-5EABE028FD0B}"/>
                    </a:ext>
                  </a:extLst>
                </p:cNvPr>
                <p:cNvPicPr/>
                <p:nvPr/>
              </p:nvPicPr>
              <p:blipFill>
                <a:blip r:embed="rId76"/>
                <a:stretch>
                  <a:fillRect/>
                </a:stretch>
              </p:blipFill>
              <p:spPr>
                <a:xfrm>
                  <a:off x="9137716" y="2730502"/>
                  <a:ext cx="1764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 name="Freihand 16">
                  <a:extLst>
                    <a:ext uri="{FF2B5EF4-FFF2-40B4-BE49-F238E27FC236}">
                      <a16:creationId xmlns:a16="http://schemas.microsoft.com/office/drawing/2014/main" id="{ED4548BB-D621-FE77-8D7D-EE51959F4036}"/>
                    </a:ext>
                  </a:extLst>
                </p14:cNvPr>
                <p14:cNvContentPartPr/>
                <p14:nvPr/>
              </p14:nvContentPartPr>
              <p14:xfrm>
                <a:off x="9203596" y="2915182"/>
                <a:ext cx="36000" cy="51840"/>
              </p14:xfrm>
            </p:contentPart>
          </mc:Choice>
          <mc:Fallback>
            <p:pic>
              <p:nvPicPr>
                <p:cNvPr id="17" name="Freihand 16">
                  <a:extLst>
                    <a:ext uri="{FF2B5EF4-FFF2-40B4-BE49-F238E27FC236}">
                      <a16:creationId xmlns:a16="http://schemas.microsoft.com/office/drawing/2014/main" id="{ED4548BB-D621-FE77-8D7D-EE51959F4036}"/>
                    </a:ext>
                  </a:extLst>
                </p:cNvPr>
                <p:cNvPicPr/>
                <p:nvPr/>
              </p:nvPicPr>
              <p:blipFill>
                <a:blip r:embed="rId78"/>
                <a:stretch>
                  <a:fillRect/>
                </a:stretch>
              </p:blipFill>
              <p:spPr>
                <a:xfrm>
                  <a:off x="9199276" y="2910862"/>
                  <a:ext cx="44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8" name="Freihand 17">
                  <a:extLst>
                    <a:ext uri="{FF2B5EF4-FFF2-40B4-BE49-F238E27FC236}">
                      <a16:creationId xmlns:a16="http://schemas.microsoft.com/office/drawing/2014/main" id="{C212DA7D-C6D6-2322-90E5-F444BC773C71}"/>
                    </a:ext>
                  </a:extLst>
                </p14:cNvPr>
                <p14:cNvContentPartPr/>
                <p14:nvPr/>
              </p14:nvContentPartPr>
              <p14:xfrm>
                <a:off x="9304036" y="2866942"/>
                <a:ext cx="227880" cy="83520"/>
              </p14:xfrm>
            </p:contentPart>
          </mc:Choice>
          <mc:Fallback>
            <p:pic>
              <p:nvPicPr>
                <p:cNvPr id="18" name="Freihand 17">
                  <a:extLst>
                    <a:ext uri="{FF2B5EF4-FFF2-40B4-BE49-F238E27FC236}">
                      <a16:creationId xmlns:a16="http://schemas.microsoft.com/office/drawing/2014/main" id="{C212DA7D-C6D6-2322-90E5-F444BC773C71}"/>
                    </a:ext>
                  </a:extLst>
                </p:cNvPr>
                <p:cNvPicPr/>
                <p:nvPr/>
              </p:nvPicPr>
              <p:blipFill>
                <a:blip r:embed="rId80"/>
                <a:stretch>
                  <a:fillRect/>
                </a:stretch>
              </p:blipFill>
              <p:spPr>
                <a:xfrm>
                  <a:off x="9299716" y="2862622"/>
                  <a:ext cx="236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9" name="Freihand 18">
                  <a:extLst>
                    <a:ext uri="{FF2B5EF4-FFF2-40B4-BE49-F238E27FC236}">
                      <a16:creationId xmlns:a16="http://schemas.microsoft.com/office/drawing/2014/main" id="{C9C394E5-F079-9A6E-BB13-9FB878EB56E9}"/>
                    </a:ext>
                  </a:extLst>
                </p14:cNvPr>
                <p14:cNvContentPartPr/>
                <p14:nvPr/>
              </p14:nvContentPartPr>
              <p14:xfrm>
                <a:off x="9580156" y="2869462"/>
                <a:ext cx="75960" cy="81000"/>
              </p14:xfrm>
            </p:contentPart>
          </mc:Choice>
          <mc:Fallback>
            <p:pic>
              <p:nvPicPr>
                <p:cNvPr id="19" name="Freihand 18">
                  <a:extLst>
                    <a:ext uri="{FF2B5EF4-FFF2-40B4-BE49-F238E27FC236}">
                      <a16:creationId xmlns:a16="http://schemas.microsoft.com/office/drawing/2014/main" id="{C9C394E5-F079-9A6E-BB13-9FB878EB56E9}"/>
                    </a:ext>
                  </a:extLst>
                </p:cNvPr>
                <p:cNvPicPr/>
                <p:nvPr/>
              </p:nvPicPr>
              <p:blipFill>
                <a:blip r:embed="rId82"/>
                <a:stretch>
                  <a:fillRect/>
                </a:stretch>
              </p:blipFill>
              <p:spPr>
                <a:xfrm>
                  <a:off x="9575836" y="2865142"/>
                  <a:ext cx="84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0" name="Freihand 19">
                  <a:extLst>
                    <a:ext uri="{FF2B5EF4-FFF2-40B4-BE49-F238E27FC236}">
                      <a16:creationId xmlns:a16="http://schemas.microsoft.com/office/drawing/2014/main" id="{DD5D82EE-99EC-99E0-C989-47555553639D}"/>
                    </a:ext>
                  </a:extLst>
                </p14:cNvPr>
                <p14:cNvContentPartPr/>
                <p14:nvPr/>
              </p14:nvContentPartPr>
              <p14:xfrm>
                <a:off x="9890116" y="2806822"/>
                <a:ext cx="261360" cy="257760"/>
              </p14:xfrm>
            </p:contentPart>
          </mc:Choice>
          <mc:Fallback>
            <p:pic>
              <p:nvPicPr>
                <p:cNvPr id="20" name="Freihand 19">
                  <a:extLst>
                    <a:ext uri="{FF2B5EF4-FFF2-40B4-BE49-F238E27FC236}">
                      <a16:creationId xmlns:a16="http://schemas.microsoft.com/office/drawing/2014/main" id="{DD5D82EE-99EC-99E0-C989-47555553639D}"/>
                    </a:ext>
                  </a:extLst>
                </p:cNvPr>
                <p:cNvPicPr/>
                <p:nvPr/>
              </p:nvPicPr>
              <p:blipFill>
                <a:blip r:embed="rId84"/>
                <a:stretch>
                  <a:fillRect/>
                </a:stretch>
              </p:blipFill>
              <p:spPr>
                <a:xfrm>
                  <a:off x="9885796" y="2802502"/>
                  <a:ext cx="2700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 name="Freihand 20">
                  <a:extLst>
                    <a:ext uri="{FF2B5EF4-FFF2-40B4-BE49-F238E27FC236}">
                      <a16:creationId xmlns:a16="http://schemas.microsoft.com/office/drawing/2014/main" id="{5844CE69-5FDB-39FB-DD90-DEF133BB8654}"/>
                    </a:ext>
                  </a:extLst>
                </p14:cNvPr>
                <p14:cNvContentPartPr/>
                <p14:nvPr/>
              </p14:nvContentPartPr>
              <p14:xfrm>
                <a:off x="10197556" y="2739502"/>
                <a:ext cx="194040" cy="132120"/>
              </p14:xfrm>
            </p:contentPart>
          </mc:Choice>
          <mc:Fallback>
            <p:pic>
              <p:nvPicPr>
                <p:cNvPr id="21" name="Freihand 20">
                  <a:extLst>
                    <a:ext uri="{FF2B5EF4-FFF2-40B4-BE49-F238E27FC236}">
                      <a16:creationId xmlns:a16="http://schemas.microsoft.com/office/drawing/2014/main" id="{5844CE69-5FDB-39FB-DD90-DEF133BB8654}"/>
                    </a:ext>
                  </a:extLst>
                </p:cNvPr>
                <p:cNvPicPr/>
                <p:nvPr/>
              </p:nvPicPr>
              <p:blipFill>
                <a:blip r:embed="rId86"/>
                <a:stretch>
                  <a:fillRect/>
                </a:stretch>
              </p:blipFill>
              <p:spPr>
                <a:xfrm>
                  <a:off x="10193236" y="2735182"/>
                  <a:ext cx="202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FBA36A5E-EA93-AEA1-3753-866871168FB3}"/>
                    </a:ext>
                  </a:extLst>
                </p14:cNvPr>
                <p14:cNvContentPartPr/>
                <p14:nvPr/>
              </p14:nvContentPartPr>
              <p14:xfrm>
                <a:off x="7318636" y="3145942"/>
                <a:ext cx="216360" cy="177120"/>
              </p14:xfrm>
            </p:contentPart>
          </mc:Choice>
          <mc:Fallback>
            <p:pic>
              <p:nvPicPr>
                <p:cNvPr id="51" name="Freihand 50">
                  <a:extLst>
                    <a:ext uri="{FF2B5EF4-FFF2-40B4-BE49-F238E27FC236}">
                      <a16:creationId xmlns:a16="http://schemas.microsoft.com/office/drawing/2014/main" id="{FBA36A5E-EA93-AEA1-3753-866871168FB3}"/>
                    </a:ext>
                  </a:extLst>
                </p:cNvPr>
                <p:cNvPicPr/>
                <p:nvPr/>
              </p:nvPicPr>
              <p:blipFill>
                <a:blip r:embed="rId88"/>
                <a:stretch>
                  <a:fillRect/>
                </a:stretch>
              </p:blipFill>
              <p:spPr>
                <a:xfrm>
                  <a:off x="7314316" y="3141622"/>
                  <a:ext cx="2250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237B29F3-218B-3951-7217-E37B0C3BECD7}"/>
                    </a:ext>
                  </a:extLst>
                </p14:cNvPr>
                <p14:cNvContentPartPr/>
                <p14:nvPr/>
              </p14:nvContentPartPr>
              <p14:xfrm>
                <a:off x="7592236" y="3191662"/>
                <a:ext cx="592560" cy="97200"/>
              </p14:xfrm>
            </p:contentPart>
          </mc:Choice>
          <mc:Fallback>
            <p:pic>
              <p:nvPicPr>
                <p:cNvPr id="52" name="Freihand 51">
                  <a:extLst>
                    <a:ext uri="{FF2B5EF4-FFF2-40B4-BE49-F238E27FC236}">
                      <a16:creationId xmlns:a16="http://schemas.microsoft.com/office/drawing/2014/main" id="{237B29F3-218B-3951-7217-E37B0C3BECD7}"/>
                    </a:ext>
                  </a:extLst>
                </p:cNvPr>
                <p:cNvPicPr/>
                <p:nvPr/>
              </p:nvPicPr>
              <p:blipFill>
                <a:blip r:embed="rId90"/>
                <a:stretch>
                  <a:fillRect/>
                </a:stretch>
              </p:blipFill>
              <p:spPr>
                <a:xfrm>
                  <a:off x="7587916" y="3187342"/>
                  <a:ext cx="601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AC498CBD-4BF6-8970-74EC-9EFB0886894A}"/>
                    </a:ext>
                  </a:extLst>
                </p14:cNvPr>
                <p14:cNvContentPartPr/>
                <p14:nvPr/>
              </p14:nvContentPartPr>
              <p14:xfrm>
                <a:off x="8134396" y="3153142"/>
                <a:ext cx="2520" cy="19800"/>
              </p14:xfrm>
            </p:contentPart>
          </mc:Choice>
          <mc:Fallback>
            <p:pic>
              <p:nvPicPr>
                <p:cNvPr id="53" name="Freihand 52">
                  <a:extLst>
                    <a:ext uri="{FF2B5EF4-FFF2-40B4-BE49-F238E27FC236}">
                      <a16:creationId xmlns:a16="http://schemas.microsoft.com/office/drawing/2014/main" id="{AC498CBD-4BF6-8970-74EC-9EFB0886894A}"/>
                    </a:ext>
                  </a:extLst>
                </p:cNvPr>
                <p:cNvPicPr/>
                <p:nvPr/>
              </p:nvPicPr>
              <p:blipFill>
                <a:blip r:embed="rId92"/>
                <a:stretch>
                  <a:fillRect/>
                </a:stretch>
              </p:blipFill>
              <p:spPr>
                <a:xfrm>
                  <a:off x="8130076" y="3148822"/>
                  <a:ext cx="11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9767B718-356A-9833-6B3E-2CC39E86295D}"/>
                    </a:ext>
                  </a:extLst>
                </p14:cNvPr>
                <p14:cNvContentPartPr/>
                <p14:nvPr/>
              </p14:nvContentPartPr>
              <p14:xfrm>
                <a:off x="8234476" y="3232702"/>
                <a:ext cx="139680" cy="48960"/>
              </p14:xfrm>
            </p:contentPart>
          </mc:Choice>
          <mc:Fallback>
            <p:pic>
              <p:nvPicPr>
                <p:cNvPr id="54" name="Freihand 53">
                  <a:extLst>
                    <a:ext uri="{FF2B5EF4-FFF2-40B4-BE49-F238E27FC236}">
                      <a16:creationId xmlns:a16="http://schemas.microsoft.com/office/drawing/2014/main" id="{9767B718-356A-9833-6B3E-2CC39E86295D}"/>
                    </a:ext>
                  </a:extLst>
                </p:cNvPr>
                <p:cNvPicPr/>
                <p:nvPr/>
              </p:nvPicPr>
              <p:blipFill>
                <a:blip r:embed="rId94"/>
                <a:stretch>
                  <a:fillRect/>
                </a:stretch>
              </p:blipFill>
              <p:spPr>
                <a:xfrm>
                  <a:off x="8230156" y="3228382"/>
                  <a:ext cx="1483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C4A6A46F-1183-C42F-533F-8E2D773FE8A0}"/>
                    </a:ext>
                  </a:extLst>
                </p14:cNvPr>
                <p14:cNvContentPartPr/>
                <p14:nvPr/>
              </p14:nvContentPartPr>
              <p14:xfrm>
                <a:off x="8441116" y="3139102"/>
                <a:ext cx="166680" cy="139680"/>
              </p14:xfrm>
            </p:contentPart>
          </mc:Choice>
          <mc:Fallback>
            <p:pic>
              <p:nvPicPr>
                <p:cNvPr id="55" name="Freihand 54">
                  <a:extLst>
                    <a:ext uri="{FF2B5EF4-FFF2-40B4-BE49-F238E27FC236}">
                      <a16:creationId xmlns:a16="http://schemas.microsoft.com/office/drawing/2014/main" id="{C4A6A46F-1183-C42F-533F-8E2D773FE8A0}"/>
                    </a:ext>
                  </a:extLst>
                </p:cNvPr>
                <p:cNvPicPr/>
                <p:nvPr/>
              </p:nvPicPr>
              <p:blipFill>
                <a:blip r:embed="rId96"/>
                <a:stretch>
                  <a:fillRect/>
                </a:stretch>
              </p:blipFill>
              <p:spPr>
                <a:xfrm>
                  <a:off x="8436796" y="3134782"/>
                  <a:ext cx="175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8B3CD121-020B-9637-06C0-61963C05A8B4}"/>
                    </a:ext>
                  </a:extLst>
                </p14:cNvPr>
                <p14:cNvContentPartPr/>
                <p14:nvPr/>
              </p14:nvContentPartPr>
              <p14:xfrm>
                <a:off x="8616796" y="3217942"/>
                <a:ext cx="97560" cy="54360"/>
              </p14:xfrm>
            </p:contentPart>
          </mc:Choice>
          <mc:Fallback>
            <p:pic>
              <p:nvPicPr>
                <p:cNvPr id="56" name="Freihand 55">
                  <a:extLst>
                    <a:ext uri="{FF2B5EF4-FFF2-40B4-BE49-F238E27FC236}">
                      <a16:creationId xmlns:a16="http://schemas.microsoft.com/office/drawing/2014/main" id="{8B3CD121-020B-9637-06C0-61963C05A8B4}"/>
                    </a:ext>
                  </a:extLst>
                </p:cNvPr>
                <p:cNvPicPr/>
                <p:nvPr/>
              </p:nvPicPr>
              <p:blipFill>
                <a:blip r:embed="rId98"/>
                <a:stretch>
                  <a:fillRect/>
                </a:stretch>
              </p:blipFill>
              <p:spPr>
                <a:xfrm>
                  <a:off x="8612476" y="3213622"/>
                  <a:ext cx="1062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AC6CEAE2-A085-A40E-B73B-E4EAAFE2BDFA}"/>
                    </a:ext>
                  </a:extLst>
                </p14:cNvPr>
                <p14:cNvContentPartPr/>
                <p14:nvPr/>
              </p14:nvContentPartPr>
              <p14:xfrm>
                <a:off x="8741716" y="3091582"/>
                <a:ext cx="371520" cy="199080"/>
              </p14:xfrm>
            </p:contentPart>
          </mc:Choice>
          <mc:Fallback>
            <p:pic>
              <p:nvPicPr>
                <p:cNvPr id="57" name="Freihand 56">
                  <a:extLst>
                    <a:ext uri="{FF2B5EF4-FFF2-40B4-BE49-F238E27FC236}">
                      <a16:creationId xmlns:a16="http://schemas.microsoft.com/office/drawing/2014/main" id="{AC6CEAE2-A085-A40E-B73B-E4EAAFE2BDFA}"/>
                    </a:ext>
                  </a:extLst>
                </p:cNvPr>
                <p:cNvPicPr/>
                <p:nvPr/>
              </p:nvPicPr>
              <p:blipFill>
                <a:blip r:embed="rId100"/>
                <a:stretch>
                  <a:fillRect/>
                </a:stretch>
              </p:blipFill>
              <p:spPr>
                <a:xfrm>
                  <a:off x="8737396" y="3087262"/>
                  <a:ext cx="3801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694297E2-8FB8-C079-81D4-890C05E70B3E}"/>
                    </a:ext>
                  </a:extLst>
                </p14:cNvPr>
                <p14:cNvContentPartPr/>
                <p14:nvPr/>
              </p14:nvContentPartPr>
              <p14:xfrm>
                <a:off x="9098116" y="3072142"/>
                <a:ext cx="198360" cy="219240"/>
              </p14:xfrm>
            </p:contentPart>
          </mc:Choice>
          <mc:Fallback>
            <p:pic>
              <p:nvPicPr>
                <p:cNvPr id="58" name="Freihand 57">
                  <a:extLst>
                    <a:ext uri="{FF2B5EF4-FFF2-40B4-BE49-F238E27FC236}">
                      <a16:creationId xmlns:a16="http://schemas.microsoft.com/office/drawing/2014/main" id="{694297E2-8FB8-C079-81D4-890C05E70B3E}"/>
                    </a:ext>
                  </a:extLst>
                </p:cNvPr>
                <p:cNvPicPr/>
                <p:nvPr/>
              </p:nvPicPr>
              <p:blipFill>
                <a:blip r:embed="rId102"/>
                <a:stretch>
                  <a:fillRect/>
                </a:stretch>
              </p:blipFill>
              <p:spPr>
                <a:xfrm>
                  <a:off x="9093796" y="3067822"/>
                  <a:ext cx="207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1AFDB283-EE82-A1DE-5737-05CB9509FBD7}"/>
                    </a:ext>
                  </a:extLst>
                </p14:cNvPr>
                <p14:cNvContentPartPr/>
                <p14:nvPr/>
              </p14:nvContentPartPr>
              <p14:xfrm>
                <a:off x="9319876" y="3104182"/>
                <a:ext cx="23040" cy="72000"/>
              </p14:xfrm>
            </p:contentPart>
          </mc:Choice>
          <mc:Fallback>
            <p:pic>
              <p:nvPicPr>
                <p:cNvPr id="59" name="Freihand 58">
                  <a:extLst>
                    <a:ext uri="{FF2B5EF4-FFF2-40B4-BE49-F238E27FC236}">
                      <a16:creationId xmlns:a16="http://schemas.microsoft.com/office/drawing/2014/main" id="{1AFDB283-EE82-A1DE-5737-05CB9509FBD7}"/>
                    </a:ext>
                  </a:extLst>
                </p:cNvPr>
                <p:cNvPicPr/>
                <p:nvPr/>
              </p:nvPicPr>
              <p:blipFill>
                <a:blip r:embed="rId104"/>
                <a:stretch>
                  <a:fillRect/>
                </a:stretch>
              </p:blipFill>
              <p:spPr>
                <a:xfrm>
                  <a:off x="9315556" y="3099862"/>
                  <a:ext cx="31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1A5A2F9A-CF19-7D12-D7B0-FAB86F54FA3F}"/>
                    </a:ext>
                  </a:extLst>
                </p14:cNvPr>
                <p14:cNvContentPartPr/>
                <p14:nvPr/>
              </p14:nvContentPartPr>
              <p14:xfrm>
                <a:off x="9352996" y="3216502"/>
                <a:ext cx="200160" cy="55080"/>
              </p14:xfrm>
            </p:contentPart>
          </mc:Choice>
          <mc:Fallback>
            <p:pic>
              <p:nvPicPr>
                <p:cNvPr id="60" name="Freihand 59">
                  <a:extLst>
                    <a:ext uri="{FF2B5EF4-FFF2-40B4-BE49-F238E27FC236}">
                      <a16:creationId xmlns:a16="http://schemas.microsoft.com/office/drawing/2014/main" id="{1A5A2F9A-CF19-7D12-D7B0-FAB86F54FA3F}"/>
                    </a:ext>
                  </a:extLst>
                </p:cNvPr>
                <p:cNvPicPr/>
                <p:nvPr/>
              </p:nvPicPr>
              <p:blipFill>
                <a:blip r:embed="rId106"/>
                <a:stretch>
                  <a:fillRect/>
                </a:stretch>
              </p:blipFill>
              <p:spPr>
                <a:xfrm>
                  <a:off x="9348676" y="3212182"/>
                  <a:ext cx="208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75E1575D-4DFC-BD2E-915A-437BF15AD497}"/>
                    </a:ext>
                  </a:extLst>
                </p14:cNvPr>
                <p14:cNvContentPartPr/>
                <p14:nvPr/>
              </p14:nvContentPartPr>
              <p14:xfrm>
                <a:off x="9699676" y="3114982"/>
                <a:ext cx="77400" cy="171000"/>
              </p14:xfrm>
            </p:contentPart>
          </mc:Choice>
          <mc:Fallback>
            <p:pic>
              <p:nvPicPr>
                <p:cNvPr id="61" name="Freihand 60">
                  <a:extLst>
                    <a:ext uri="{FF2B5EF4-FFF2-40B4-BE49-F238E27FC236}">
                      <a16:creationId xmlns:a16="http://schemas.microsoft.com/office/drawing/2014/main" id="{75E1575D-4DFC-BD2E-915A-437BF15AD497}"/>
                    </a:ext>
                  </a:extLst>
                </p:cNvPr>
                <p:cNvPicPr/>
                <p:nvPr/>
              </p:nvPicPr>
              <p:blipFill>
                <a:blip r:embed="rId108"/>
                <a:stretch>
                  <a:fillRect/>
                </a:stretch>
              </p:blipFill>
              <p:spPr>
                <a:xfrm>
                  <a:off x="9695356" y="3110662"/>
                  <a:ext cx="86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987E160B-4BE9-A39E-3A48-75524839C22C}"/>
                    </a:ext>
                  </a:extLst>
                </p14:cNvPr>
                <p14:cNvContentPartPr/>
                <p14:nvPr/>
              </p14:nvContentPartPr>
              <p14:xfrm>
                <a:off x="9758356" y="3200662"/>
                <a:ext cx="106560" cy="84240"/>
              </p14:xfrm>
            </p:contentPart>
          </mc:Choice>
          <mc:Fallback>
            <p:pic>
              <p:nvPicPr>
                <p:cNvPr id="62" name="Freihand 61">
                  <a:extLst>
                    <a:ext uri="{FF2B5EF4-FFF2-40B4-BE49-F238E27FC236}">
                      <a16:creationId xmlns:a16="http://schemas.microsoft.com/office/drawing/2014/main" id="{987E160B-4BE9-A39E-3A48-75524839C22C}"/>
                    </a:ext>
                  </a:extLst>
                </p:cNvPr>
                <p:cNvPicPr/>
                <p:nvPr/>
              </p:nvPicPr>
              <p:blipFill>
                <a:blip r:embed="rId110"/>
                <a:stretch>
                  <a:fillRect/>
                </a:stretch>
              </p:blipFill>
              <p:spPr>
                <a:xfrm>
                  <a:off x="9754036" y="3196342"/>
                  <a:ext cx="115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F947F92D-4926-063F-9C35-CF6026600B23}"/>
                    </a:ext>
                  </a:extLst>
                </p14:cNvPr>
                <p14:cNvContentPartPr/>
                <p14:nvPr/>
              </p14:nvContentPartPr>
              <p14:xfrm>
                <a:off x="9863836" y="3055942"/>
                <a:ext cx="268200" cy="241200"/>
              </p14:xfrm>
            </p:contentPart>
          </mc:Choice>
          <mc:Fallback>
            <p:pic>
              <p:nvPicPr>
                <p:cNvPr id="63" name="Freihand 62">
                  <a:extLst>
                    <a:ext uri="{FF2B5EF4-FFF2-40B4-BE49-F238E27FC236}">
                      <a16:creationId xmlns:a16="http://schemas.microsoft.com/office/drawing/2014/main" id="{F947F92D-4926-063F-9C35-CF6026600B23}"/>
                    </a:ext>
                  </a:extLst>
                </p:cNvPr>
                <p:cNvPicPr/>
                <p:nvPr/>
              </p:nvPicPr>
              <p:blipFill>
                <a:blip r:embed="rId112"/>
                <a:stretch>
                  <a:fillRect/>
                </a:stretch>
              </p:blipFill>
              <p:spPr>
                <a:xfrm>
                  <a:off x="9859516" y="3051622"/>
                  <a:ext cx="2768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61BBF5ED-86B7-B139-682C-C559A9BB8EBE}"/>
                    </a:ext>
                  </a:extLst>
                </p14:cNvPr>
                <p14:cNvContentPartPr/>
                <p14:nvPr/>
              </p14:nvContentPartPr>
              <p14:xfrm>
                <a:off x="10089916" y="3287782"/>
                <a:ext cx="6480" cy="38160"/>
              </p14:xfrm>
            </p:contentPart>
          </mc:Choice>
          <mc:Fallback>
            <p:pic>
              <p:nvPicPr>
                <p:cNvPr id="64" name="Freihand 63">
                  <a:extLst>
                    <a:ext uri="{FF2B5EF4-FFF2-40B4-BE49-F238E27FC236}">
                      <a16:creationId xmlns:a16="http://schemas.microsoft.com/office/drawing/2014/main" id="{61BBF5ED-86B7-B139-682C-C559A9BB8EBE}"/>
                    </a:ext>
                  </a:extLst>
                </p:cNvPr>
                <p:cNvPicPr/>
                <p:nvPr/>
              </p:nvPicPr>
              <p:blipFill>
                <a:blip r:embed="rId114"/>
                <a:stretch>
                  <a:fillRect/>
                </a:stretch>
              </p:blipFill>
              <p:spPr>
                <a:xfrm>
                  <a:off x="10085596" y="3283462"/>
                  <a:ext cx="15120" cy="46800"/>
                </a:xfrm>
                <a:prstGeom prst="rect">
                  <a:avLst/>
                </a:prstGeom>
              </p:spPr>
            </p:pic>
          </mc:Fallback>
        </mc:AlternateContent>
      </p:grpSp>
      <p:grpSp>
        <p:nvGrpSpPr>
          <p:cNvPr id="81" name="Gruppieren 80">
            <a:extLst>
              <a:ext uri="{FF2B5EF4-FFF2-40B4-BE49-F238E27FC236}">
                <a16:creationId xmlns:a16="http://schemas.microsoft.com/office/drawing/2014/main" id="{6CD32688-4A34-1AE7-A668-26E59BF26CF6}"/>
              </a:ext>
            </a:extLst>
          </p:cNvPr>
          <p:cNvGrpSpPr/>
          <p:nvPr/>
        </p:nvGrpSpPr>
        <p:grpSpPr>
          <a:xfrm>
            <a:off x="3755716" y="3743902"/>
            <a:ext cx="307440" cy="14760"/>
            <a:chOff x="3755716" y="3743902"/>
            <a:chExt cx="307440" cy="14760"/>
          </a:xfrm>
        </p:grpSpPr>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48925CC8-6325-ADBE-DE16-E12DF7F4191B}"/>
                    </a:ext>
                  </a:extLst>
                </p14:cNvPr>
                <p14:cNvContentPartPr/>
                <p14:nvPr/>
              </p14:nvContentPartPr>
              <p14:xfrm>
                <a:off x="3755716" y="3743902"/>
                <a:ext cx="102600" cy="4320"/>
              </p14:xfrm>
            </p:contentPart>
          </mc:Choice>
          <mc:Fallback>
            <p:pic>
              <p:nvPicPr>
                <p:cNvPr id="68" name="Freihand 67">
                  <a:extLst>
                    <a:ext uri="{FF2B5EF4-FFF2-40B4-BE49-F238E27FC236}">
                      <a16:creationId xmlns:a16="http://schemas.microsoft.com/office/drawing/2014/main" id="{48925CC8-6325-ADBE-DE16-E12DF7F4191B}"/>
                    </a:ext>
                  </a:extLst>
                </p:cNvPr>
                <p:cNvPicPr/>
                <p:nvPr/>
              </p:nvPicPr>
              <p:blipFill>
                <a:blip r:embed="rId116"/>
                <a:stretch>
                  <a:fillRect/>
                </a:stretch>
              </p:blipFill>
              <p:spPr>
                <a:xfrm>
                  <a:off x="3751396" y="3739582"/>
                  <a:ext cx="111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9A680B07-9C2D-735D-30CF-319FB36FDE46}"/>
                    </a:ext>
                  </a:extLst>
                </p14:cNvPr>
                <p14:cNvContentPartPr/>
                <p14:nvPr/>
              </p14:nvContentPartPr>
              <p14:xfrm>
                <a:off x="4002316" y="3751102"/>
                <a:ext cx="60840" cy="7560"/>
              </p14:xfrm>
            </p:contentPart>
          </mc:Choice>
          <mc:Fallback>
            <p:pic>
              <p:nvPicPr>
                <p:cNvPr id="69" name="Freihand 68">
                  <a:extLst>
                    <a:ext uri="{FF2B5EF4-FFF2-40B4-BE49-F238E27FC236}">
                      <a16:creationId xmlns:a16="http://schemas.microsoft.com/office/drawing/2014/main" id="{9A680B07-9C2D-735D-30CF-319FB36FDE46}"/>
                    </a:ext>
                  </a:extLst>
                </p:cNvPr>
                <p:cNvPicPr/>
                <p:nvPr/>
              </p:nvPicPr>
              <p:blipFill>
                <a:blip r:embed="rId118"/>
                <a:stretch>
                  <a:fillRect/>
                </a:stretch>
              </p:blipFill>
              <p:spPr>
                <a:xfrm>
                  <a:off x="3997996" y="3746782"/>
                  <a:ext cx="69480" cy="1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A0862CF1-3DDC-2801-5641-87C051F92795}"/>
                  </a:ext>
                </a:extLst>
              </p14:cNvPr>
              <p14:cNvContentPartPr/>
              <p14:nvPr/>
            </p14:nvContentPartPr>
            <p14:xfrm>
              <a:off x="4281316" y="3764422"/>
              <a:ext cx="69840" cy="13320"/>
            </p14:xfrm>
          </p:contentPart>
        </mc:Choice>
        <mc:Fallback>
          <p:pic>
            <p:nvPicPr>
              <p:cNvPr id="70" name="Freihand 69">
                <a:extLst>
                  <a:ext uri="{FF2B5EF4-FFF2-40B4-BE49-F238E27FC236}">
                    <a16:creationId xmlns:a16="http://schemas.microsoft.com/office/drawing/2014/main" id="{A0862CF1-3DDC-2801-5641-87C051F92795}"/>
                  </a:ext>
                </a:extLst>
              </p:cNvPr>
              <p:cNvPicPr/>
              <p:nvPr/>
            </p:nvPicPr>
            <p:blipFill>
              <a:blip r:embed="rId120"/>
              <a:stretch>
                <a:fillRect/>
              </a:stretch>
            </p:blipFill>
            <p:spPr>
              <a:xfrm>
                <a:off x="4276996" y="3760102"/>
                <a:ext cx="78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DF760BE8-3F49-C947-32A8-ED000742C7AD}"/>
                  </a:ext>
                </a:extLst>
              </p14:cNvPr>
              <p14:cNvContentPartPr/>
              <p14:nvPr/>
            </p14:nvContentPartPr>
            <p14:xfrm>
              <a:off x="4571476" y="3758302"/>
              <a:ext cx="56160" cy="11880"/>
            </p14:xfrm>
          </p:contentPart>
        </mc:Choice>
        <mc:Fallback>
          <p:pic>
            <p:nvPicPr>
              <p:cNvPr id="71" name="Freihand 70">
                <a:extLst>
                  <a:ext uri="{FF2B5EF4-FFF2-40B4-BE49-F238E27FC236}">
                    <a16:creationId xmlns:a16="http://schemas.microsoft.com/office/drawing/2014/main" id="{DF760BE8-3F49-C947-32A8-ED000742C7AD}"/>
                  </a:ext>
                </a:extLst>
              </p:cNvPr>
              <p:cNvPicPr/>
              <p:nvPr/>
            </p:nvPicPr>
            <p:blipFill>
              <a:blip r:embed="rId122"/>
              <a:stretch>
                <a:fillRect/>
              </a:stretch>
            </p:blipFill>
            <p:spPr>
              <a:xfrm>
                <a:off x="4567156" y="3753982"/>
                <a:ext cx="64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57781C03-5728-685A-65CD-98BDBCA697FD}"/>
                  </a:ext>
                </a:extLst>
              </p14:cNvPr>
              <p14:cNvContentPartPr/>
              <p14:nvPr/>
            </p14:nvContentPartPr>
            <p14:xfrm>
              <a:off x="4841116" y="3770182"/>
              <a:ext cx="39960" cy="8640"/>
            </p14:xfrm>
          </p:contentPart>
        </mc:Choice>
        <mc:Fallback>
          <p:pic>
            <p:nvPicPr>
              <p:cNvPr id="72" name="Freihand 71">
                <a:extLst>
                  <a:ext uri="{FF2B5EF4-FFF2-40B4-BE49-F238E27FC236}">
                    <a16:creationId xmlns:a16="http://schemas.microsoft.com/office/drawing/2014/main" id="{57781C03-5728-685A-65CD-98BDBCA697FD}"/>
                  </a:ext>
                </a:extLst>
              </p:cNvPr>
              <p:cNvPicPr/>
              <p:nvPr/>
            </p:nvPicPr>
            <p:blipFill>
              <a:blip r:embed="rId124"/>
              <a:stretch>
                <a:fillRect/>
              </a:stretch>
            </p:blipFill>
            <p:spPr>
              <a:xfrm>
                <a:off x="4836796" y="3765862"/>
                <a:ext cx="48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9C99C353-1AB9-D786-B0BE-532D7B4CD258}"/>
                  </a:ext>
                </a:extLst>
              </p14:cNvPr>
              <p14:cNvContentPartPr/>
              <p14:nvPr/>
            </p14:nvContentPartPr>
            <p14:xfrm>
              <a:off x="5097796" y="3760822"/>
              <a:ext cx="102960" cy="16920"/>
            </p14:xfrm>
          </p:contentPart>
        </mc:Choice>
        <mc:Fallback>
          <p:pic>
            <p:nvPicPr>
              <p:cNvPr id="73" name="Freihand 72">
                <a:extLst>
                  <a:ext uri="{FF2B5EF4-FFF2-40B4-BE49-F238E27FC236}">
                    <a16:creationId xmlns:a16="http://schemas.microsoft.com/office/drawing/2014/main" id="{9C99C353-1AB9-D786-B0BE-532D7B4CD258}"/>
                  </a:ext>
                </a:extLst>
              </p:cNvPr>
              <p:cNvPicPr/>
              <p:nvPr/>
            </p:nvPicPr>
            <p:blipFill>
              <a:blip r:embed="rId126"/>
              <a:stretch>
                <a:fillRect/>
              </a:stretch>
            </p:blipFill>
            <p:spPr>
              <a:xfrm>
                <a:off x="5093476" y="3756502"/>
                <a:ext cx="111600" cy="25560"/>
              </a:xfrm>
              <a:prstGeom prst="rect">
                <a:avLst/>
              </a:prstGeom>
            </p:spPr>
          </p:pic>
        </mc:Fallback>
      </mc:AlternateContent>
      <p:grpSp>
        <p:nvGrpSpPr>
          <p:cNvPr id="80" name="Gruppieren 79">
            <a:extLst>
              <a:ext uri="{FF2B5EF4-FFF2-40B4-BE49-F238E27FC236}">
                <a16:creationId xmlns:a16="http://schemas.microsoft.com/office/drawing/2014/main" id="{25B4E3C1-37B1-1A0C-7072-3537F1FC3B39}"/>
              </a:ext>
            </a:extLst>
          </p:cNvPr>
          <p:cNvGrpSpPr/>
          <p:nvPr/>
        </p:nvGrpSpPr>
        <p:grpSpPr>
          <a:xfrm>
            <a:off x="5414596" y="3774142"/>
            <a:ext cx="294480" cy="7200"/>
            <a:chOff x="5414596" y="3774142"/>
            <a:chExt cx="294480" cy="7200"/>
          </a:xfrm>
        </p:grpSpPr>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812B864F-25BD-7BC0-31E8-8E4EEA6CF302}"/>
                    </a:ext>
                  </a:extLst>
                </p14:cNvPr>
                <p14:cNvContentPartPr/>
                <p14:nvPr/>
              </p14:nvContentPartPr>
              <p14:xfrm>
                <a:off x="5414596" y="3774142"/>
                <a:ext cx="52560" cy="7200"/>
              </p14:xfrm>
            </p:contentPart>
          </mc:Choice>
          <mc:Fallback>
            <p:pic>
              <p:nvPicPr>
                <p:cNvPr id="74" name="Freihand 73">
                  <a:extLst>
                    <a:ext uri="{FF2B5EF4-FFF2-40B4-BE49-F238E27FC236}">
                      <a16:creationId xmlns:a16="http://schemas.microsoft.com/office/drawing/2014/main" id="{812B864F-25BD-7BC0-31E8-8E4EEA6CF302}"/>
                    </a:ext>
                  </a:extLst>
                </p:cNvPr>
                <p:cNvPicPr/>
                <p:nvPr/>
              </p:nvPicPr>
              <p:blipFill>
                <a:blip r:embed="rId128"/>
                <a:stretch>
                  <a:fillRect/>
                </a:stretch>
              </p:blipFill>
              <p:spPr>
                <a:xfrm>
                  <a:off x="5410276" y="3769822"/>
                  <a:ext cx="612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653E1D83-5526-FDB2-837F-8AD92F6EF155}"/>
                    </a:ext>
                  </a:extLst>
                </p14:cNvPr>
                <p14:cNvContentPartPr/>
                <p14:nvPr/>
              </p14:nvContentPartPr>
              <p14:xfrm>
                <a:off x="5659036" y="3777022"/>
                <a:ext cx="50040" cy="4320"/>
              </p14:xfrm>
            </p:contentPart>
          </mc:Choice>
          <mc:Fallback>
            <p:pic>
              <p:nvPicPr>
                <p:cNvPr id="75" name="Freihand 74">
                  <a:extLst>
                    <a:ext uri="{FF2B5EF4-FFF2-40B4-BE49-F238E27FC236}">
                      <a16:creationId xmlns:a16="http://schemas.microsoft.com/office/drawing/2014/main" id="{653E1D83-5526-FDB2-837F-8AD92F6EF155}"/>
                    </a:ext>
                  </a:extLst>
                </p:cNvPr>
                <p:cNvPicPr/>
                <p:nvPr/>
              </p:nvPicPr>
              <p:blipFill>
                <a:blip r:embed="rId130"/>
                <a:stretch>
                  <a:fillRect/>
                </a:stretch>
              </p:blipFill>
              <p:spPr>
                <a:xfrm>
                  <a:off x="5654716" y="3772702"/>
                  <a:ext cx="58680" cy="1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4AEEDF78-5F75-86A4-2A47-182B140196C0}"/>
                  </a:ext>
                </a:extLst>
              </p14:cNvPr>
              <p14:cNvContentPartPr/>
              <p14:nvPr/>
            </p14:nvContentPartPr>
            <p14:xfrm>
              <a:off x="5954956" y="3772702"/>
              <a:ext cx="29160" cy="6480"/>
            </p14:xfrm>
          </p:contentPart>
        </mc:Choice>
        <mc:Fallback>
          <p:pic>
            <p:nvPicPr>
              <p:cNvPr id="76" name="Freihand 75">
                <a:extLst>
                  <a:ext uri="{FF2B5EF4-FFF2-40B4-BE49-F238E27FC236}">
                    <a16:creationId xmlns:a16="http://schemas.microsoft.com/office/drawing/2014/main" id="{4AEEDF78-5F75-86A4-2A47-182B140196C0}"/>
                  </a:ext>
                </a:extLst>
              </p:cNvPr>
              <p:cNvPicPr/>
              <p:nvPr/>
            </p:nvPicPr>
            <p:blipFill>
              <a:blip r:embed="rId132"/>
              <a:stretch>
                <a:fillRect/>
              </a:stretch>
            </p:blipFill>
            <p:spPr>
              <a:xfrm>
                <a:off x="5950636" y="3768382"/>
                <a:ext cx="37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22E00C66-5FC2-E177-3C5C-DF9E43C5AF4B}"/>
                  </a:ext>
                </a:extLst>
              </p14:cNvPr>
              <p14:cNvContentPartPr/>
              <p14:nvPr/>
            </p14:nvContentPartPr>
            <p14:xfrm>
              <a:off x="6198316" y="3766942"/>
              <a:ext cx="42840" cy="5040"/>
            </p14:xfrm>
          </p:contentPart>
        </mc:Choice>
        <mc:Fallback>
          <p:pic>
            <p:nvPicPr>
              <p:cNvPr id="77" name="Freihand 76">
                <a:extLst>
                  <a:ext uri="{FF2B5EF4-FFF2-40B4-BE49-F238E27FC236}">
                    <a16:creationId xmlns:a16="http://schemas.microsoft.com/office/drawing/2014/main" id="{22E00C66-5FC2-E177-3C5C-DF9E43C5AF4B}"/>
                  </a:ext>
                </a:extLst>
              </p:cNvPr>
              <p:cNvPicPr/>
              <p:nvPr/>
            </p:nvPicPr>
            <p:blipFill>
              <a:blip r:embed="rId134"/>
              <a:stretch>
                <a:fillRect/>
              </a:stretch>
            </p:blipFill>
            <p:spPr>
              <a:xfrm>
                <a:off x="6193996" y="3762622"/>
                <a:ext cx="514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2B5F92CD-5D3C-A38B-E9C1-B52892AF026E}"/>
                  </a:ext>
                </a:extLst>
              </p14:cNvPr>
              <p14:cNvContentPartPr/>
              <p14:nvPr/>
            </p14:nvContentPartPr>
            <p14:xfrm>
              <a:off x="6475876" y="3763342"/>
              <a:ext cx="11160" cy="2520"/>
            </p14:xfrm>
          </p:contentPart>
        </mc:Choice>
        <mc:Fallback>
          <p:pic>
            <p:nvPicPr>
              <p:cNvPr id="78" name="Freihand 77">
                <a:extLst>
                  <a:ext uri="{FF2B5EF4-FFF2-40B4-BE49-F238E27FC236}">
                    <a16:creationId xmlns:a16="http://schemas.microsoft.com/office/drawing/2014/main" id="{2B5F92CD-5D3C-A38B-E9C1-B52892AF026E}"/>
                  </a:ext>
                </a:extLst>
              </p:cNvPr>
              <p:cNvPicPr/>
              <p:nvPr/>
            </p:nvPicPr>
            <p:blipFill>
              <a:blip r:embed="rId136"/>
              <a:stretch>
                <a:fillRect/>
              </a:stretch>
            </p:blipFill>
            <p:spPr>
              <a:xfrm>
                <a:off x="6471556" y="3759022"/>
                <a:ext cx="19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A8E326D1-10BF-4B0E-9BDA-484A262B66E8}"/>
                  </a:ext>
                </a:extLst>
              </p14:cNvPr>
              <p14:cNvContentPartPr/>
              <p14:nvPr/>
            </p14:nvContentPartPr>
            <p14:xfrm>
              <a:off x="6665236" y="3770542"/>
              <a:ext cx="49320" cy="14400"/>
            </p14:xfrm>
          </p:contentPart>
        </mc:Choice>
        <mc:Fallback>
          <p:pic>
            <p:nvPicPr>
              <p:cNvPr id="79" name="Freihand 78">
                <a:extLst>
                  <a:ext uri="{FF2B5EF4-FFF2-40B4-BE49-F238E27FC236}">
                    <a16:creationId xmlns:a16="http://schemas.microsoft.com/office/drawing/2014/main" id="{A8E326D1-10BF-4B0E-9BDA-484A262B66E8}"/>
                  </a:ext>
                </a:extLst>
              </p:cNvPr>
              <p:cNvPicPr/>
              <p:nvPr/>
            </p:nvPicPr>
            <p:blipFill>
              <a:blip r:embed="rId138"/>
              <a:stretch>
                <a:fillRect/>
              </a:stretch>
            </p:blipFill>
            <p:spPr>
              <a:xfrm>
                <a:off x="6660916" y="3766222"/>
                <a:ext cx="57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B4C8A85C-F682-F229-EC83-628BACCFFCF3}"/>
                  </a:ext>
                </a:extLst>
              </p14:cNvPr>
              <p14:cNvContentPartPr/>
              <p14:nvPr/>
            </p14:nvContentPartPr>
            <p14:xfrm>
              <a:off x="2854636" y="4450222"/>
              <a:ext cx="2294280" cy="79200"/>
            </p14:xfrm>
          </p:contentPart>
        </mc:Choice>
        <mc:Fallback>
          <p:pic>
            <p:nvPicPr>
              <p:cNvPr id="82" name="Freihand 81">
                <a:extLst>
                  <a:ext uri="{FF2B5EF4-FFF2-40B4-BE49-F238E27FC236}">
                    <a16:creationId xmlns:a16="http://schemas.microsoft.com/office/drawing/2014/main" id="{B4C8A85C-F682-F229-EC83-628BACCFFCF3}"/>
                  </a:ext>
                </a:extLst>
              </p:cNvPr>
              <p:cNvPicPr/>
              <p:nvPr/>
            </p:nvPicPr>
            <p:blipFill>
              <a:blip r:embed="rId140"/>
              <a:stretch>
                <a:fillRect/>
              </a:stretch>
            </p:blipFill>
            <p:spPr>
              <a:xfrm>
                <a:off x="2850316" y="4445902"/>
                <a:ext cx="2302920" cy="87840"/>
              </a:xfrm>
              <a:prstGeom prst="rect">
                <a:avLst/>
              </a:prstGeom>
            </p:spPr>
          </p:pic>
        </mc:Fallback>
      </mc:AlternateContent>
    </p:spTree>
    <p:extLst>
      <p:ext uri="{BB962C8B-B14F-4D97-AF65-F5344CB8AC3E}">
        <p14:creationId xmlns:p14="http://schemas.microsoft.com/office/powerpoint/2010/main" val="342627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1597695" y="1044661"/>
            <a:ext cx="7600584" cy="4768678"/>
          </a:xfrm>
          <a:prstGeom prst="rect">
            <a:avLst/>
          </a:prstGeom>
          <a:noFill/>
        </p:spPr>
        <p:txBody>
          <a:bodyPr wrap="square" rtlCol="0">
            <a:noAutofit/>
          </a:bodyPr>
          <a:lstStyle/>
          <a:p>
            <a:pPr marL="311079" indent="-311079">
              <a:buFont typeface="Arial" panose="020B0604020202020204" pitchFamily="34" charset="0"/>
              <a:buChar char="•"/>
            </a:pPr>
            <a:r>
              <a:rPr lang="en-US" sz="2177" dirty="0" err="1"/>
              <a:t>Koalition</a:t>
            </a:r>
            <a:r>
              <a:rPr lang="en-US" sz="2177" dirty="0"/>
              <a:t>: </a:t>
            </a:r>
            <a:r>
              <a:rPr lang="en-US" sz="2177" dirty="0" err="1"/>
              <a:t>Jede</a:t>
            </a:r>
            <a:r>
              <a:rPr lang="en-US" sz="2177" dirty="0"/>
              <a:t> </a:t>
            </a:r>
            <a:r>
              <a:rPr lang="en-US" sz="2177" dirty="0" err="1"/>
              <a:t>Menge</a:t>
            </a:r>
            <a:r>
              <a:rPr lang="en-US" sz="2177" dirty="0"/>
              <a:t> von </a:t>
            </a:r>
            <a:r>
              <a:rPr lang="en-US" sz="2177" dirty="0" err="1"/>
              <a:t>Spielern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Gewicht</a:t>
            </a:r>
            <a:r>
              <a:rPr lang="en-US" sz="2177" dirty="0"/>
              <a:t> der </a:t>
            </a:r>
            <a:r>
              <a:rPr lang="en-US" sz="2177" dirty="0" err="1"/>
              <a:t>Koalition</a:t>
            </a:r>
            <a:r>
              <a:rPr lang="en-US" sz="2177" dirty="0"/>
              <a:t>: </a:t>
            </a:r>
            <a:r>
              <a:rPr lang="en-US" sz="2177" dirty="0" err="1"/>
              <a:t>Summe</a:t>
            </a:r>
            <a:r>
              <a:rPr lang="en-US" sz="2177" dirty="0"/>
              <a:t> der </a:t>
            </a:r>
            <a:r>
              <a:rPr lang="en-US" sz="2177" dirty="0" err="1"/>
              <a:t>Einzelgewichte</a:t>
            </a:r>
            <a:r>
              <a:rPr lang="en-US" sz="2177" dirty="0"/>
              <a:t> der </a:t>
            </a:r>
            <a:r>
              <a:rPr lang="en-US" sz="2177" dirty="0" err="1"/>
              <a:t>Mitglieder</a:t>
            </a:r>
            <a:r>
              <a:rPr lang="en-US" sz="2177" dirty="0"/>
              <a:t> der </a:t>
            </a:r>
            <a:r>
              <a:rPr lang="en-US" sz="2177" dirty="0" err="1"/>
              <a:t>Koalition</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Gewinnkoalition</a:t>
            </a:r>
            <a:r>
              <a:rPr lang="en-US" sz="2177" dirty="0"/>
              <a:t>: </a:t>
            </a:r>
            <a:r>
              <a:rPr lang="en-US" sz="2177" dirty="0" err="1"/>
              <a:t>Eine</a:t>
            </a:r>
            <a:r>
              <a:rPr lang="en-US" sz="2177" dirty="0"/>
              <a:t> </a:t>
            </a:r>
            <a:r>
              <a:rPr lang="en-US" sz="2177" dirty="0" err="1"/>
              <a:t>Koalition</a:t>
            </a:r>
            <a:r>
              <a:rPr lang="en-US" sz="2177" dirty="0"/>
              <a:t>, die </a:t>
            </a:r>
            <a:r>
              <a:rPr lang="en-US" sz="2177" dirty="0" err="1"/>
              <a:t>mindestens</a:t>
            </a:r>
            <a:r>
              <a:rPr lang="en-US" sz="2177" dirty="0"/>
              <a:t> </a:t>
            </a:r>
            <a:r>
              <a:rPr lang="en-US" sz="2177" dirty="0" err="1"/>
              <a:t>über</a:t>
            </a:r>
            <a:r>
              <a:rPr lang="en-US" sz="2177" dirty="0"/>
              <a:t> </a:t>
            </a:r>
            <a:r>
              <a:rPr lang="en-US" sz="2177" dirty="0" err="1"/>
              <a:t>ein</a:t>
            </a:r>
            <a:r>
              <a:rPr lang="en-US" sz="2177" dirty="0"/>
              <a:t> </a:t>
            </a:r>
            <a:r>
              <a:rPr lang="en-US" sz="2177" dirty="0" err="1"/>
              <a:t>Gewicht</a:t>
            </a:r>
            <a:r>
              <a:rPr lang="en-US" sz="2177" dirty="0"/>
              <a:t> des Quorums q </a:t>
            </a:r>
            <a:r>
              <a:rPr lang="en-US" sz="2177" dirty="0" err="1"/>
              <a:t>verfügt</a:t>
            </a:r>
            <a:endParaRPr lang="en-US" sz="2177" dirty="0"/>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err="1"/>
              <a:t>Verlustkoalition</a:t>
            </a:r>
            <a:r>
              <a:rPr lang="en-US" sz="2177" dirty="0"/>
              <a:t>: </a:t>
            </a:r>
            <a:r>
              <a:rPr lang="en-US" sz="2177" dirty="0" err="1"/>
              <a:t>Eine</a:t>
            </a:r>
            <a:r>
              <a:rPr lang="en-US" sz="2177" dirty="0"/>
              <a:t> </a:t>
            </a:r>
            <a:r>
              <a:rPr lang="en-US" sz="2177" dirty="0" err="1"/>
              <a:t>Koalition</a:t>
            </a:r>
            <a:r>
              <a:rPr lang="en-US" sz="2177" dirty="0"/>
              <a:t>, die </a:t>
            </a:r>
            <a:r>
              <a:rPr lang="en-US" sz="2177" dirty="0" err="1"/>
              <a:t>über</a:t>
            </a:r>
            <a:r>
              <a:rPr lang="en-US" sz="2177" dirty="0"/>
              <a:t> </a:t>
            </a:r>
            <a:r>
              <a:rPr lang="en-US" sz="2177" dirty="0" err="1"/>
              <a:t>ein</a:t>
            </a:r>
            <a:r>
              <a:rPr lang="en-US" sz="2177" dirty="0"/>
              <a:t> </a:t>
            </a:r>
            <a:r>
              <a:rPr lang="en-US" sz="2177" dirty="0" err="1"/>
              <a:t>Gewicht</a:t>
            </a:r>
            <a:r>
              <a:rPr lang="en-US" sz="2177" dirty="0"/>
              <a:t> </a:t>
            </a:r>
            <a:r>
              <a:rPr lang="en-US" sz="2177" dirty="0" err="1"/>
              <a:t>weniger</a:t>
            </a:r>
            <a:r>
              <a:rPr lang="en-US" sz="2177" dirty="0"/>
              <a:t> </a:t>
            </a:r>
            <a:r>
              <a:rPr lang="en-US" sz="2177" dirty="0" err="1"/>
              <a:t>als</a:t>
            </a:r>
            <a:r>
              <a:rPr lang="en-US" sz="2177" dirty="0"/>
              <a:t> das Quorum q </a:t>
            </a:r>
            <a:r>
              <a:rPr lang="en-US" sz="2177" dirty="0" err="1"/>
              <a:t>verfügt</a:t>
            </a:r>
            <a:endParaRPr lang="en-US" sz="2177" dirty="0"/>
          </a:p>
          <a:p>
            <a:pPr marL="311079" indent="-311079">
              <a:buFont typeface="Arial" panose="020B0604020202020204" pitchFamily="34" charset="0"/>
              <a:buChar char="•"/>
            </a:pPr>
            <a:endParaRPr lang="en-US" sz="2177" dirty="0"/>
          </a:p>
        </p:txBody>
      </p:sp>
      <p:sp>
        <p:nvSpPr>
          <p:cNvPr id="7" name="Rechteck 6">
            <a:extLst>
              <a:ext uri="{FF2B5EF4-FFF2-40B4-BE49-F238E27FC236}">
                <a16:creationId xmlns:a16="http://schemas.microsoft.com/office/drawing/2014/main" id="{68D4F706-B8E0-B4F9-B853-C8633A78BEE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B31DA72-06B2-FD2C-B635-CA0A03F2CE64}"/>
                  </a:ext>
                </a:extLst>
              </p14:cNvPr>
              <p14:cNvContentPartPr/>
              <p14:nvPr/>
            </p14:nvContentPartPr>
            <p14:xfrm>
              <a:off x="2037436" y="1405342"/>
              <a:ext cx="962640" cy="105840"/>
            </p14:xfrm>
          </p:contentPart>
        </mc:Choice>
        <mc:Fallback>
          <p:pic>
            <p:nvPicPr>
              <p:cNvPr id="2" name="Freihand 1">
                <a:extLst>
                  <a:ext uri="{FF2B5EF4-FFF2-40B4-BE49-F238E27FC236}">
                    <a16:creationId xmlns:a16="http://schemas.microsoft.com/office/drawing/2014/main" id="{0B31DA72-06B2-FD2C-B635-CA0A03F2CE64}"/>
                  </a:ext>
                </a:extLst>
              </p:cNvPr>
              <p:cNvPicPr/>
              <p:nvPr/>
            </p:nvPicPr>
            <p:blipFill>
              <a:blip r:embed="rId4"/>
              <a:stretch>
                <a:fillRect/>
              </a:stretch>
            </p:blipFill>
            <p:spPr>
              <a:xfrm>
                <a:off x="2033116" y="1401022"/>
                <a:ext cx="971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E7FAE73-F72B-AF2B-3B86-A7A8478DFE03}"/>
                  </a:ext>
                </a:extLst>
              </p14:cNvPr>
              <p14:cNvContentPartPr/>
              <p14:nvPr/>
            </p14:nvContentPartPr>
            <p14:xfrm>
              <a:off x="3222556" y="1397422"/>
              <a:ext cx="2677320" cy="69120"/>
            </p14:xfrm>
          </p:contentPart>
        </mc:Choice>
        <mc:Fallback>
          <p:pic>
            <p:nvPicPr>
              <p:cNvPr id="4" name="Freihand 3">
                <a:extLst>
                  <a:ext uri="{FF2B5EF4-FFF2-40B4-BE49-F238E27FC236}">
                    <a16:creationId xmlns:a16="http://schemas.microsoft.com/office/drawing/2014/main" id="{AE7FAE73-F72B-AF2B-3B86-A7A8478DFE03}"/>
                  </a:ext>
                </a:extLst>
              </p:cNvPr>
              <p:cNvPicPr/>
              <p:nvPr/>
            </p:nvPicPr>
            <p:blipFill>
              <a:blip r:embed="rId6"/>
              <a:stretch>
                <a:fillRect/>
              </a:stretch>
            </p:blipFill>
            <p:spPr>
              <a:xfrm>
                <a:off x="3218236" y="1393102"/>
                <a:ext cx="2685960" cy="77760"/>
              </a:xfrm>
              <a:prstGeom prst="rect">
                <a:avLst/>
              </a:prstGeom>
            </p:spPr>
          </p:pic>
        </mc:Fallback>
      </mc:AlternateContent>
      <p:grpSp>
        <p:nvGrpSpPr>
          <p:cNvPr id="9" name="Gruppieren 8">
            <a:extLst>
              <a:ext uri="{FF2B5EF4-FFF2-40B4-BE49-F238E27FC236}">
                <a16:creationId xmlns:a16="http://schemas.microsoft.com/office/drawing/2014/main" id="{0DBA982B-69DD-173E-C043-F71D69D476A5}"/>
              </a:ext>
            </a:extLst>
          </p:cNvPr>
          <p:cNvGrpSpPr/>
          <p:nvPr/>
        </p:nvGrpSpPr>
        <p:grpSpPr>
          <a:xfrm>
            <a:off x="2072356" y="2036782"/>
            <a:ext cx="5113800" cy="97200"/>
            <a:chOff x="2072356" y="2036782"/>
            <a:chExt cx="5113800" cy="9720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B3AC4B4-A49C-35DB-F336-02010ACCB40B}"/>
                    </a:ext>
                  </a:extLst>
                </p14:cNvPr>
                <p14:cNvContentPartPr/>
                <p14:nvPr/>
              </p14:nvContentPartPr>
              <p14:xfrm>
                <a:off x="2072356" y="2050102"/>
                <a:ext cx="1910520" cy="64440"/>
              </p14:xfrm>
            </p:contentPart>
          </mc:Choice>
          <mc:Fallback>
            <p:pic>
              <p:nvPicPr>
                <p:cNvPr id="5" name="Freihand 4">
                  <a:extLst>
                    <a:ext uri="{FF2B5EF4-FFF2-40B4-BE49-F238E27FC236}">
                      <a16:creationId xmlns:a16="http://schemas.microsoft.com/office/drawing/2014/main" id="{DB3AC4B4-A49C-35DB-F336-02010ACCB40B}"/>
                    </a:ext>
                  </a:extLst>
                </p:cNvPr>
                <p:cNvPicPr/>
                <p:nvPr/>
              </p:nvPicPr>
              <p:blipFill>
                <a:blip r:embed="rId8"/>
                <a:stretch>
                  <a:fillRect/>
                </a:stretch>
              </p:blipFill>
              <p:spPr>
                <a:xfrm>
                  <a:off x="2068036" y="2045782"/>
                  <a:ext cx="1919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AC70E8B-62F4-7AC8-6DA6-25D922085246}"/>
                    </a:ext>
                  </a:extLst>
                </p14:cNvPr>
                <p14:cNvContentPartPr/>
                <p14:nvPr/>
              </p14:nvContentPartPr>
              <p14:xfrm>
                <a:off x="4838596" y="2036782"/>
                <a:ext cx="2347560" cy="97200"/>
              </p14:xfrm>
            </p:contentPart>
          </mc:Choice>
          <mc:Fallback>
            <p:pic>
              <p:nvPicPr>
                <p:cNvPr id="8" name="Freihand 7">
                  <a:extLst>
                    <a:ext uri="{FF2B5EF4-FFF2-40B4-BE49-F238E27FC236}">
                      <a16:creationId xmlns:a16="http://schemas.microsoft.com/office/drawing/2014/main" id="{7AC70E8B-62F4-7AC8-6DA6-25D922085246}"/>
                    </a:ext>
                  </a:extLst>
                </p:cNvPr>
                <p:cNvPicPr/>
                <p:nvPr/>
              </p:nvPicPr>
              <p:blipFill>
                <a:blip r:embed="rId10"/>
                <a:stretch>
                  <a:fillRect/>
                </a:stretch>
              </p:blipFill>
              <p:spPr>
                <a:xfrm>
                  <a:off x="4834276" y="2032462"/>
                  <a:ext cx="2356200" cy="10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04600E0D-0CD3-E869-54DB-BCC8C7B65F7A}"/>
                  </a:ext>
                </a:extLst>
              </p14:cNvPr>
              <p14:cNvContentPartPr/>
              <p14:nvPr/>
            </p14:nvContentPartPr>
            <p14:xfrm>
              <a:off x="2033476" y="3050542"/>
              <a:ext cx="1958040" cy="65880"/>
            </p14:xfrm>
          </p:contentPart>
        </mc:Choice>
        <mc:Fallback>
          <p:pic>
            <p:nvPicPr>
              <p:cNvPr id="10" name="Freihand 9">
                <a:extLst>
                  <a:ext uri="{FF2B5EF4-FFF2-40B4-BE49-F238E27FC236}">
                    <a16:creationId xmlns:a16="http://schemas.microsoft.com/office/drawing/2014/main" id="{04600E0D-0CD3-E869-54DB-BCC8C7B65F7A}"/>
                  </a:ext>
                </a:extLst>
              </p:cNvPr>
              <p:cNvPicPr/>
              <p:nvPr/>
            </p:nvPicPr>
            <p:blipFill>
              <a:blip r:embed="rId12"/>
              <a:stretch>
                <a:fillRect/>
              </a:stretch>
            </p:blipFill>
            <p:spPr>
              <a:xfrm>
                <a:off x="2029156" y="3046222"/>
                <a:ext cx="1966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861EA75-8E78-6B75-4E2E-4C3A90C33F8F}"/>
                  </a:ext>
                </a:extLst>
              </p14:cNvPr>
              <p14:cNvContentPartPr/>
              <p14:nvPr/>
            </p14:nvContentPartPr>
            <p14:xfrm>
              <a:off x="3791716" y="3411982"/>
              <a:ext cx="1680840" cy="52560"/>
            </p14:xfrm>
          </p:contentPart>
        </mc:Choice>
        <mc:Fallback>
          <p:pic>
            <p:nvPicPr>
              <p:cNvPr id="11" name="Freihand 10">
                <a:extLst>
                  <a:ext uri="{FF2B5EF4-FFF2-40B4-BE49-F238E27FC236}">
                    <a16:creationId xmlns:a16="http://schemas.microsoft.com/office/drawing/2014/main" id="{0861EA75-8E78-6B75-4E2E-4C3A90C33F8F}"/>
                  </a:ext>
                </a:extLst>
              </p:cNvPr>
              <p:cNvPicPr/>
              <p:nvPr/>
            </p:nvPicPr>
            <p:blipFill>
              <a:blip r:embed="rId14"/>
              <a:stretch>
                <a:fillRect/>
              </a:stretch>
            </p:blipFill>
            <p:spPr>
              <a:xfrm>
                <a:off x="3787396" y="3407662"/>
                <a:ext cx="1689480" cy="61200"/>
              </a:xfrm>
              <a:prstGeom prst="rect">
                <a:avLst/>
              </a:prstGeom>
            </p:spPr>
          </p:pic>
        </mc:Fallback>
      </mc:AlternateContent>
    </p:spTree>
    <p:extLst>
      <p:ext uri="{BB962C8B-B14F-4D97-AF65-F5344CB8AC3E}">
        <p14:creationId xmlns:p14="http://schemas.microsoft.com/office/powerpoint/2010/main" val="280572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10779"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Koalitionen</a:t>
            </a:r>
            <a:endParaRPr lang="en-US" sz="2903" dirty="0">
              <a:solidFill>
                <a:sysClr val="windowText" lastClr="000000"/>
              </a:solidFill>
            </a:endParaRPr>
          </a:p>
        </p:txBody>
      </p:sp>
      <p:sp>
        <p:nvSpPr>
          <p:cNvPr id="3" name="Textfeld 2"/>
          <p:cNvSpPr txBox="1"/>
          <p:nvPr/>
        </p:nvSpPr>
        <p:spPr>
          <a:xfrm>
            <a:off x="2130307" y="1542805"/>
            <a:ext cx="6760443" cy="3658164"/>
          </a:xfrm>
          <a:prstGeom prst="rect">
            <a:avLst/>
          </a:prstGeom>
          <a:noFill/>
        </p:spPr>
        <p:txBody>
          <a:bodyPr wrap="square" rtlCol="0">
            <a:noAutofit/>
          </a:bodyPr>
          <a:lstStyle/>
          <a:p>
            <a:r>
              <a:rPr lang="en-US" sz="2540" dirty="0" err="1"/>
              <a:t>Beispiel</a:t>
            </a:r>
            <a:r>
              <a:rPr lang="en-US" sz="2540" dirty="0"/>
              <a:t>:	 [87; 58, 31, 31, 28, 21, 2, 2]:</a:t>
            </a:r>
          </a:p>
          <a:p>
            <a:endParaRPr lang="en-US" altLang="de-DE" sz="2540" dirty="0">
              <a:ea typeface="ＭＳ Ｐゴシック" pitchFamily="34" charset="-128"/>
            </a:endParaRPr>
          </a:p>
          <a:p>
            <a:r>
              <a:rPr lang="en-US" altLang="de-DE" sz="2540" dirty="0">
                <a:ea typeface="ＭＳ Ｐゴシック" pitchFamily="34" charset="-128"/>
              </a:rPr>
              <a:t>→ {P2, P3, P5}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a:ea typeface="ＭＳ Ｐゴシック" pitchFamily="34" charset="-128"/>
              </a:rPr>
              <a:t>→ {P1, P4, P5, P6} </a:t>
            </a:r>
            <a:r>
              <a:rPr lang="en-US" altLang="de-DE" sz="2540" dirty="0" err="1">
                <a:ea typeface="ＭＳ Ｐゴシック" pitchFamily="34" charset="-128"/>
              </a:rPr>
              <a:t>Gewinn</a:t>
            </a:r>
            <a:r>
              <a:rPr lang="en-US" altLang="de-DE" sz="2540" dirty="0">
                <a:ea typeface="ＭＳ Ｐゴシック" pitchFamily="34" charset="-128"/>
              </a:rPr>
              <a:t>/</a:t>
            </a:r>
            <a:r>
              <a:rPr lang="en-US" altLang="de-DE" sz="2540" dirty="0" err="1">
                <a:ea typeface="ＭＳ Ｐゴシック" pitchFamily="34" charset="-128"/>
              </a:rPr>
              <a:t>Verlust</a:t>
            </a:r>
            <a:r>
              <a:rPr lang="en-US" altLang="de-DE" sz="2540" dirty="0">
                <a:ea typeface="ＭＳ Ｐゴシック" pitchFamily="34" charset="-128"/>
              </a:rPr>
              <a:t>?</a:t>
            </a:r>
          </a:p>
          <a:p>
            <a:endParaRPr lang="en-US" altLang="de-DE" sz="2540" dirty="0">
              <a:ea typeface="ＭＳ Ｐゴシック" pitchFamily="34" charset="-128"/>
            </a:endParaRPr>
          </a:p>
          <a:p>
            <a:r>
              <a:rPr lang="en-US" altLang="de-DE" sz="2540" dirty="0" err="1">
                <a:ea typeface="ＭＳ Ｐゴシック" pitchFamily="34" charset="-128"/>
              </a:rPr>
              <a:t>Wie</a:t>
            </a:r>
            <a:r>
              <a:rPr lang="en-US" altLang="de-DE" sz="2540" dirty="0">
                <a:ea typeface="ＭＳ Ｐゴシック" pitchFamily="34" charset="-128"/>
              </a:rPr>
              <a:t> </a:t>
            </a:r>
            <a:r>
              <a:rPr lang="en-US" altLang="de-DE" sz="2540" dirty="0" err="1">
                <a:ea typeface="ＭＳ Ｐゴシック" pitchFamily="34" charset="-128"/>
              </a:rPr>
              <a:t>viele</a:t>
            </a:r>
            <a:r>
              <a:rPr lang="en-US" altLang="de-DE" sz="2540" dirty="0">
                <a:ea typeface="ＭＳ Ｐゴシック" pitchFamily="34" charset="-128"/>
              </a:rPr>
              <a:t> </a:t>
            </a:r>
            <a:r>
              <a:rPr lang="en-US" altLang="de-DE" sz="2540" dirty="0" err="1">
                <a:ea typeface="ＭＳ Ｐゴシック" pitchFamily="34" charset="-128"/>
              </a:rPr>
              <a:t>mögliche</a:t>
            </a:r>
            <a:r>
              <a:rPr lang="en-US" altLang="de-DE" sz="2540" dirty="0">
                <a:ea typeface="ＭＳ Ｐゴシック" pitchFamily="34" charset="-128"/>
              </a:rPr>
              <a:t> </a:t>
            </a:r>
            <a:r>
              <a:rPr lang="en-US" altLang="de-DE" sz="2540" dirty="0" err="1">
                <a:ea typeface="ＭＳ Ｐゴシック" pitchFamily="34" charset="-128"/>
              </a:rPr>
              <a:t>Koalitionen</a:t>
            </a:r>
            <a:r>
              <a:rPr lang="en-US" altLang="de-DE" sz="2540" dirty="0">
                <a:ea typeface="ＭＳ Ｐゴシック" pitchFamily="34" charset="-128"/>
              </a:rPr>
              <a:t> </a:t>
            </a:r>
            <a:r>
              <a:rPr lang="en-US" altLang="de-DE" sz="2540" dirty="0" err="1">
                <a:ea typeface="ＭＳ Ｐゴシック" pitchFamily="34" charset="-128"/>
              </a:rPr>
              <a:t>gibt</a:t>
            </a:r>
            <a:r>
              <a:rPr lang="en-US" altLang="de-DE" sz="2540" dirty="0">
                <a:ea typeface="ＭＳ Ｐゴシック" pitchFamily="34" charset="-128"/>
              </a:rPr>
              <a:t> </a:t>
            </a:r>
            <a:r>
              <a:rPr lang="en-US" altLang="de-DE" sz="2540" dirty="0" err="1">
                <a:ea typeface="ＭＳ Ｐゴシック" pitchFamily="34" charset="-128"/>
              </a:rPr>
              <a:t>es</a:t>
            </a:r>
            <a:r>
              <a:rPr lang="en-US" altLang="de-DE" sz="2540" dirty="0">
                <a:ea typeface="ＭＳ Ｐゴシック" pitchFamily="34" charset="-128"/>
              </a:rPr>
              <a:t>?</a:t>
            </a:r>
          </a:p>
          <a:p>
            <a:endParaRPr lang="en-US" altLang="de-DE" sz="2540" dirty="0">
              <a:ea typeface="ＭＳ Ｐゴシック" pitchFamily="34" charset="-128"/>
            </a:endParaRPr>
          </a:p>
          <a:p>
            <a:endParaRPr lang="en-GB" altLang="de-DE" sz="2540" dirty="0">
              <a:ea typeface="ＭＳ Ｐゴシック" pitchFamily="34" charset="-128"/>
            </a:endParaRPr>
          </a:p>
        </p:txBody>
      </p:sp>
      <p:sp>
        <p:nvSpPr>
          <p:cNvPr id="7" name="Rechteck 6">
            <a:extLst>
              <a:ext uri="{FF2B5EF4-FFF2-40B4-BE49-F238E27FC236}">
                <a16:creationId xmlns:a16="http://schemas.microsoft.com/office/drawing/2014/main" id="{39E48731-020C-5381-5E0F-97E002F27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78825139-AD1E-D345-9154-F510CD186855}"/>
              </a:ext>
            </a:extLst>
          </p:cNvPr>
          <p:cNvGrpSpPr/>
          <p:nvPr/>
        </p:nvGrpSpPr>
        <p:grpSpPr>
          <a:xfrm>
            <a:off x="4654996" y="1314982"/>
            <a:ext cx="353880" cy="214560"/>
            <a:chOff x="4654996" y="1314982"/>
            <a:chExt cx="353880" cy="2145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B7FD71C-AAE4-7AE1-59FA-22068E243691}"/>
                    </a:ext>
                  </a:extLst>
                </p14:cNvPr>
                <p14:cNvContentPartPr/>
                <p14:nvPr/>
              </p14:nvContentPartPr>
              <p14:xfrm>
                <a:off x="4752916" y="1372942"/>
                <a:ext cx="19800" cy="156600"/>
              </p14:xfrm>
            </p:contentPart>
          </mc:Choice>
          <mc:Fallback>
            <p:pic>
              <p:nvPicPr>
                <p:cNvPr id="2" name="Freihand 1">
                  <a:extLst>
                    <a:ext uri="{FF2B5EF4-FFF2-40B4-BE49-F238E27FC236}">
                      <a16:creationId xmlns:a16="http://schemas.microsoft.com/office/drawing/2014/main" id="{7B7FD71C-AAE4-7AE1-59FA-22068E243691}"/>
                    </a:ext>
                  </a:extLst>
                </p:cNvPr>
                <p:cNvPicPr/>
                <p:nvPr/>
              </p:nvPicPr>
              <p:blipFill>
                <a:blip r:embed="rId4"/>
                <a:stretch>
                  <a:fillRect/>
                </a:stretch>
              </p:blipFill>
              <p:spPr>
                <a:xfrm>
                  <a:off x="4748596" y="1368622"/>
                  <a:ext cx="28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3EF9CFB0-A042-9338-8204-860B900FE372}"/>
                    </a:ext>
                  </a:extLst>
                </p14:cNvPr>
                <p14:cNvContentPartPr/>
                <p14:nvPr/>
              </p14:nvContentPartPr>
              <p14:xfrm>
                <a:off x="4654996" y="1314982"/>
                <a:ext cx="196200" cy="79560"/>
              </p14:xfrm>
            </p:contentPart>
          </mc:Choice>
          <mc:Fallback>
            <p:pic>
              <p:nvPicPr>
                <p:cNvPr id="4" name="Freihand 3">
                  <a:extLst>
                    <a:ext uri="{FF2B5EF4-FFF2-40B4-BE49-F238E27FC236}">
                      <a16:creationId xmlns:a16="http://schemas.microsoft.com/office/drawing/2014/main" id="{3EF9CFB0-A042-9338-8204-860B900FE372}"/>
                    </a:ext>
                  </a:extLst>
                </p:cNvPr>
                <p:cNvPicPr/>
                <p:nvPr/>
              </p:nvPicPr>
              <p:blipFill>
                <a:blip r:embed="rId6"/>
                <a:stretch>
                  <a:fillRect/>
                </a:stretch>
              </p:blipFill>
              <p:spPr>
                <a:xfrm>
                  <a:off x="4650676" y="1310662"/>
                  <a:ext cx="204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23A9ACB-D2B7-AA4E-523D-EA3D96FBD85B}"/>
                    </a:ext>
                  </a:extLst>
                </p14:cNvPr>
                <p14:cNvContentPartPr/>
                <p14:nvPr/>
              </p14:nvContentPartPr>
              <p14:xfrm>
                <a:off x="4850836" y="1374382"/>
                <a:ext cx="158040" cy="137160"/>
              </p14:xfrm>
            </p:contentPart>
          </mc:Choice>
          <mc:Fallback>
            <p:pic>
              <p:nvPicPr>
                <p:cNvPr id="5" name="Freihand 4">
                  <a:extLst>
                    <a:ext uri="{FF2B5EF4-FFF2-40B4-BE49-F238E27FC236}">
                      <a16:creationId xmlns:a16="http://schemas.microsoft.com/office/drawing/2014/main" id="{123A9ACB-D2B7-AA4E-523D-EA3D96FBD85B}"/>
                    </a:ext>
                  </a:extLst>
                </p:cNvPr>
                <p:cNvPicPr/>
                <p:nvPr/>
              </p:nvPicPr>
              <p:blipFill>
                <a:blip r:embed="rId8"/>
                <a:stretch>
                  <a:fillRect/>
                </a:stretch>
              </p:blipFill>
              <p:spPr>
                <a:xfrm>
                  <a:off x="4846516" y="1370062"/>
                  <a:ext cx="166680" cy="145800"/>
                </a:xfrm>
                <a:prstGeom prst="rect">
                  <a:avLst/>
                </a:prstGeom>
              </p:spPr>
            </p:pic>
          </mc:Fallback>
        </mc:AlternateContent>
      </p:grpSp>
      <p:grpSp>
        <p:nvGrpSpPr>
          <p:cNvPr id="18" name="Gruppieren 17">
            <a:extLst>
              <a:ext uri="{FF2B5EF4-FFF2-40B4-BE49-F238E27FC236}">
                <a16:creationId xmlns:a16="http://schemas.microsoft.com/office/drawing/2014/main" id="{18DFF221-2008-6220-0E42-2ACC926E63B9}"/>
              </a:ext>
            </a:extLst>
          </p:cNvPr>
          <p:cNvGrpSpPr/>
          <p:nvPr/>
        </p:nvGrpSpPr>
        <p:grpSpPr>
          <a:xfrm>
            <a:off x="5166916" y="1368622"/>
            <a:ext cx="282600" cy="178920"/>
            <a:chOff x="5166916" y="1368622"/>
            <a:chExt cx="282600" cy="17892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036EF38-7315-9796-0BF5-FDFD68D59660}"/>
                    </a:ext>
                  </a:extLst>
                </p14:cNvPr>
                <p14:cNvContentPartPr/>
                <p14:nvPr/>
              </p14:nvContentPartPr>
              <p14:xfrm>
                <a:off x="5243236" y="1411102"/>
                <a:ext cx="26640" cy="136440"/>
              </p14:xfrm>
            </p:contentPart>
          </mc:Choice>
          <mc:Fallback>
            <p:pic>
              <p:nvPicPr>
                <p:cNvPr id="8" name="Freihand 7">
                  <a:extLst>
                    <a:ext uri="{FF2B5EF4-FFF2-40B4-BE49-F238E27FC236}">
                      <a16:creationId xmlns:a16="http://schemas.microsoft.com/office/drawing/2014/main" id="{0036EF38-7315-9796-0BF5-FDFD68D59660}"/>
                    </a:ext>
                  </a:extLst>
                </p:cNvPr>
                <p:cNvPicPr/>
                <p:nvPr/>
              </p:nvPicPr>
              <p:blipFill>
                <a:blip r:embed="rId10"/>
                <a:stretch>
                  <a:fillRect/>
                </a:stretch>
              </p:blipFill>
              <p:spPr>
                <a:xfrm>
                  <a:off x="5238916" y="1406782"/>
                  <a:ext cx="35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9E50C8B-3E69-CE58-590B-9A19E10FC7C1}"/>
                    </a:ext>
                  </a:extLst>
                </p14:cNvPr>
                <p14:cNvContentPartPr/>
                <p14:nvPr/>
              </p14:nvContentPartPr>
              <p14:xfrm>
                <a:off x="5166916" y="1368622"/>
                <a:ext cx="154800" cy="57600"/>
              </p14:xfrm>
            </p:contentPart>
          </mc:Choice>
          <mc:Fallback>
            <p:pic>
              <p:nvPicPr>
                <p:cNvPr id="9" name="Freihand 8">
                  <a:extLst>
                    <a:ext uri="{FF2B5EF4-FFF2-40B4-BE49-F238E27FC236}">
                      <a16:creationId xmlns:a16="http://schemas.microsoft.com/office/drawing/2014/main" id="{A9E50C8B-3E69-CE58-590B-9A19E10FC7C1}"/>
                    </a:ext>
                  </a:extLst>
                </p:cNvPr>
                <p:cNvPicPr/>
                <p:nvPr/>
              </p:nvPicPr>
              <p:blipFill>
                <a:blip r:embed="rId12"/>
                <a:stretch>
                  <a:fillRect/>
                </a:stretch>
              </p:blipFill>
              <p:spPr>
                <a:xfrm>
                  <a:off x="5162596" y="1364302"/>
                  <a:ext cx="163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AD8E26C-6626-C3A6-BFB5-BFA01D1A6EBB}"/>
                    </a:ext>
                  </a:extLst>
                </p14:cNvPr>
                <p14:cNvContentPartPr/>
                <p14:nvPr/>
              </p14:nvContentPartPr>
              <p14:xfrm>
                <a:off x="5346556" y="1371502"/>
                <a:ext cx="102960" cy="116280"/>
              </p14:xfrm>
            </p:contentPart>
          </mc:Choice>
          <mc:Fallback>
            <p:pic>
              <p:nvPicPr>
                <p:cNvPr id="10" name="Freihand 9">
                  <a:extLst>
                    <a:ext uri="{FF2B5EF4-FFF2-40B4-BE49-F238E27FC236}">
                      <a16:creationId xmlns:a16="http://schemas.microsoft.com/office/drawing/2014/main" id="{5AD8E26C-6626-C3A6-BFB5-BFA01D1A6EBB}"/>
                    </a:ext>
                  </a:extLst>
                </p:cNvPr>
                <p:cNvPicPr/>
                <p:nvPr/>
              </p:nvPicPr>
              <p:blipFill>
                <a:blip r:embed="rId14"/>
                <a:stretch>
                  <a:fillRect/>
                </a:stretch>
              </p:blipFill>
              <p:spPr>
                <a:xfrm>
                  <a:off x="5342236" y="1367182"/>
                  <a:ext cx="111600" cy="124920"/>
                </a:xfrm>
                <a:prstGeom prst="rect">
                  <a:avLst/>
                </a:prstGeom>
              </p:spPr>
            </p:pic>
          </mc:Fallback>
        </mc:AlternateContent>
      </p:grpSp>
      <p:grpSp>
        <p:nvGrpSpPr>
          <p:cNvPr id="17" name="Gruppieren 16">
            <a:extLst>
              <a:ext uri="{FF2B5EF4-FFF2-40B4-BE49-F238E27FC236}">
                <a16:creationId xmlns:a16="http://schemas.microsoft.com/office/drawing/2014/main" id="{991A924E-5CF2-080C-5785-DFD9EDB55A62}"/>
              </a:ext>
            </a:extLst>
          </p:cNvPr>
          <p:cNvGrpSpPr/>
          <p:nvPr/>
        </p:nvGrpSpPr>
        <p:grpSpPr>
          <a:xfrm>
            <a:off x="5713396" y="1340902"/>
            <a:ext cx="280800" cy="216720"/>
            <a:chOff x="5713396" y="1340902"/>
            <a:chExt cx="280800" cy="216720"/>
          </a:xfrm>
        </p:grpSpPr>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40086E8-BA29-50FC-6AF7-BF5586DF9328}"/>
                    </a:ext>
                  </a:extLst>
                </p14:cNvPr>
                <p14:cNvContentPartPr/>
                <p14:nvPr/>
              </p14:nvContentPartPr>
              <p14:xfrm>
                <a:off x="5769556" y="1392742"/>
                <a:ext cx="19440" cy="164880"/>
              </p14:xfrm>
            </p:contentPart>
          </mc:Choice>
          <mc:Fallback>
            <p:pic>
              <p:nvPicPr>
                <p:cNvPr id="11" name="Freihand 10">
                  <a:extLst>
                    <a:ext uri="{FF2B5EF4-FFF2-40B4-BE49-F238E27FC236}">
                      <a16:creationId xmlns:a16="http://schemas.microsoft.com/office/drawing/2014/main" id="{740086E8-BA29-50FC-6AF7-BF5586DF9328}"/>
                    </a:ext>
                  </a:extLst>
                </p:cNvPr>
                <p:cNvPicPr/>
                <p:nvPr/>
              </p:nvPicPr>
              <p:blipFill>
                <a:blip r:embed="rId16"/>
                <a:stretch>
                  <a:fillRect/>
                </a:stretch>
              </p:blipFill>
              <p:spPr>
                <a:xfrm>
                  <a:off x="5765236" y="1388422"/>
                  <a:ext cx="28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598D84A-7F60-6C83-E4E3-9697A1F23448}"/>
                    </a:ext>
                  </a:extLst>
                </p14:cNvPr>
                <p14:cNvContentPartPr/>
                <p14:nvPr/>
              </p14:nvContentPartPr>
              <p14:xfrm>
                <a:off x="5713396" y="1340902"/>
                <a:ext cx="141840" cy="81000"/>
              </p14:xfrm>
            </p:contentPart>
          </mc:Choice>
          <mc:Fallback>
            <p:pic>
              <p:nvPicPr>
                <p:cNvPr id="12" name="Freihand 11">
                  <a:extLst>
                    <a:ext uri="{FF2B5EF4-FFF2-40B4-BE49-F238E27FC236}">
                      <a16:creationId xmlns:a16="http://schemas.microsoft.com/office/drawing/2014/main" id="{3598D84A-7F60-6C83-E4E3-9697A1F23448}"/>
                    </a:ext>
                  </a:extLst>
                </p:cNvPr>
                <p:cNvPicPr/>
                <p:nvPr/>
              </p:nvPicPr>
              <p:blipFill>
                <a:blip r:embed="rId18"/>
                <a:stretch>
                  <a:fillRect/>
                </a:stretch>
              </p:blipFill>
              <p:spPr>
                <a:xfrm>
                  <a:off x="5709076" y="1336582"/>
                  <a:ext cx="150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0C632FD0-ED6D-5442-76DD-6118625D277F}"/>
                    </a:ext>
                  </a:extLst>
                </p14:cNvPr>
                <p14:cNvContentPartPr/>
                <p14:nvPr/>
              </p14:nvContentPartPr>
              <p14:xfrm>
                <a:off x="5920756" y="1371502"/>
                <a:ext cx="73440" cy="136440"/>
              </p14:xfrm>
            </p:contentPart>
          </mc:Choice>
          <mc:Fallback>
            <p:pic>
              <p:nvPicPr>
                <p:cNvPr id="13" name="Freihand 12">
                  <a:extLst>
                    <a:ext uri="{FF2B5EF4-FFF2-40B4-BE49-F238E27FC236}">
                      <a16:creationId xmlns:a16="http://schemas.microsoft.com/office/drawing/2014/main" id="{0C632FD0-ED6D-5442-76DD-6118625D277F}"/>
                    </a:ext>
                  </a:extLst>
                </p:cNvPr>
                <p:cNvPicPr/>
                <p:nvPr/>
              </p:nvPicPr>
              <p:blipFill>
                <a:blip r:embed="rId20"/>
                <a:stretch>
                  <a:fillRect/>
                </a:stretch>
              </p:blipFill>
              <p:spPr>
                <a:xfrm>
                  <a:off x="5916436" y="1367182"/>
                  <a:ext cx="82080" cy="145080"/>
                </a:xfrm>
                <a:prstGeom prst="rect">
                  <a:avLst/>
                </a:prstGeom>
              </p:spPr>
            </p:pic>
          </mc:Fallback>
        </mc:AlternateContent>
      </p:grpSp>
      <p:grpSp>
        <p:nvGrpSpPr>
          <p:cNvPr id="31" name="Gruppieren 30">
            <a:extLst>
              <a:ext uri="{FF2B5EF4-FFF2-40B4-BE49-F238E27FC236}">
                <a16:creationId xmlns:a16="http://schemas.microsoft.com/office/drawing/2014/main" id="{29AB2468-907D-257D-1527-B7C72E00C8B8}"/>
              </a:ext>
            </a:extLst>
          </p:cNvPr>
          <p:cNvGrpSpPr/>
          <p:nvPr/>
        </p:nvGrpSpPr>
        <p:grpSpPr>
          <a:xfrm>
            <a:off x="6200836" y="1361062"/>
            <a:ext cx="250200" cy="195480"/>
            <a:chOff x="6200836" y="1361062"/>
            <a:chExt cx="250200" cy="195480"/>
          </a:xfrm>
        </p:grpSpPr>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8255F3E5-C5F8-E2E6-476E-7C2CCE2151E4}"/>
                    </a:ext>
                  </a:extLst>
                </p14:cNvPr>
                <p14:cNvContentPartPr/>
                <p14:nvPr/>
              </p14:nvContentPartPr>
              <p14:xfrm>
                <a:off x="6250876" y="1385902"/>
                <a:ext cx="8280" cy="170640"/>
              </p14:xfrm>
            </p:contentPart>
          </mc:Choice>
          <mc:Fallback>
            <p:pic>
              <p:nvPicPr>
                <p:cNvPr id="14" name="Freihand 13">
                  <a:extLst>
                    <a:ext uri="{FF2B5EF4-FFF2-40B4-BE49-F238E27FC236}">
                      <a16:creationId xmlns:a16="http://schemas.microsoft.com/office/drawing/2014/main" id="{8255F3E5-C5F8-E2E6-476E-7C2CCE2151E4}"/>
                    </a:ext>
                  </a:extLst>
                </p:cNvPr>
                <p:cNvPicPr/>
                <p:nvPr/>
              </p:nvPicPr>
              <p:blipFill>
                <a:blip r:embed="rId22"/>
                <a:stretch>
                  <a:fillRect/>
                </a:stretch>
              </p:blipFill>
              <p:spPr>
                <a:xfrm>
                  <a:off x="6246556" y="1381582"/>
                  <a:ext cx="16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1C15F39C-EE94-05BB-CAB6-AEA69230CCAF}"/>
                    </a:ext>
                  </a:extLst>
                </p14:cNvPr>
                <p14:cNvContentPartPr/>
                <p14:nvPr/>
              </p14:nvContentPartPr>
              <p14:xfrm>
                <a:off x="6200836" y="1361062"/>
                <a:ext cx="136080" cy="96840"/>
              </p14:xfrm>
            </p:contentPart>
          </mc:Choice>
          <mc:Fallback>
            <p:pic>
              <p:nvPicPr>
                <p:cNvPr id="15" name="Freihand 14">
                  <a:extLst>
                    <a:ext uri="{FF2B5EF4-FFF2-40B4-BE49-F238E27FC236}">
                      <a16:creationId xmlns:a16="http://schemas.microsoft.com/office/drawing/2014/main" id="{1C15F39C-EE94-05BB-CAB6-AEA69230CCAF}"/>
                    </a:ext>
                  </a:extLst>
                </p:cNvPr>
                <p:cNvPicPr/>
                <p:nvPr/>
              </p:nvPicPr>
              <p:blipFill>
                <a:blip r:embed="rId24"/>
                <a:stretch>
                  <a:fillRect/>
                </a:stretch>
              </p:blipFill>
              <p:spPr>
                <a:xfrm>
                  <a:off x="6196516" y="1356742"/>
                  <a:ext cx="144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D514550B-6423-737B-1533-7D089CAAB609}"/>
                    </a:ext>
                  </a:extLst>
                </p14:cNvPr>
                <p14:cNvContentPartPr/>
                <p14:nvPr/>
              </p14:nvContentPartPr>
              <p14:xfrm>
                <a:off x="6375076" y="1370062"/>
                <a:ext cx="75960" cy="142560"/>
              </p14:xfrm>
            </p:contentPart>
          </mc:Choice>
          <mc:Fallback>
            <p:pic>
              <p:nvPicPr>
                <p:cNvPr id="20" name="Freihand 19">
                  <a:extLst>
                    <a:ext uri="{FF2B5EF4-FFF2-40B4-BE49-F238E27FC236}">
                      <a16:creationId xmlns:a16="http://schemas.microsoft.com/office/drawing/2014/main" id="{D514550B-6423-737B-1533-7D089CAAB609}"/>
                    </a:ext>
                  </a:extLst>
                </p:cNvPr>
                <p:cNvPicPr/>
                <p:nvPr/>
              </p:nvPicPr>
              <p:blipFill>
                <a:blip r:embed="rId26"/>
                <a:stretch>
                  <a:fillRect/>
                </a:stretch>
              </p:blipFill>
              <p:spPr>
                <a:xfrm>
                  <a:off x="6370756" y="1365742"/>
                  <a:ext cx="84600" cy="151200"/>
                </a:xfrm>
                <a:prstGeom prst="rect">
                  <a:avLst/>
                </a:prstGeom>
              </p:spPr>
            </p:pic>
          </mc:Fallback>
        </mc:AlternateContent>
      </p:grpSp>
      <p:grpSp>
        <p:nvGrpSpPr>
          <p:cNvPr id="30" name="Gruppieren 29">
            <a:extLst>
              <a:ext uri="{FF2B5EF4-FFF2-40B4-BE49-F238E27FC236}">
                <a16:creationId xmlns:a16="http://schemas.microsoft.com/office/drawing/2014/main" id="{8267635D-2EFA-4F17-697F-974B4E53D941}"/>
              </a:ext>
            </a:extLst>
          </p:cNvPr>
          <p:cNvGrpSpPr/>
          <p:nvPr/>
        </p:nvGrpSpPr>
        <p:grpSpPr>
          <a:xfrm>
            <a:off x="6682156" y="1336582"/>
            <a:ext cx="1010880" cy="257760"/>
            <a:chOff x="6682156" y="1336582"/>
            <a:chExt cx="1010880" cy="257760"/>
          </a:xfrm>
        </p:grpSpPr>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346F7590-EE5B-437B-F26A-A1E702A49B19}"/>
                    </a:ext>
                  </a:extLst>
                </p14:cNvPr>
                <p14:cNvContentPartPr/>
                <p14:nvPr/>
              </p14:nvContentPartPr>
              <p14:xfrm>
                <a:off x="6729676" y="1359262"/>
                <a:ext cx="22680" cy="165600"/>
              </p14:xfrm>
            </p:contentPart>
          </mc:Choice>
          <mc:Fallback>
            <p:pic>
              <p:nvPicPr>
                <p:cNvPr id="21" name="Freihand 20">
                  <a:extLst>
                    <a:ext uri="{FF2B5EF4-FFF2-40B4-BE49-F238E27FC236}">
                      <a16:creationId xmlns:a16="http://schemas.microsoft.com/office/drawing/2014/main" id="{346F7590-EE5B-437B-F26A-A1E702A49B19}"/>
                    </a:ext>
                  </a:extLst>
                </p:cNvPr>
                <p:cNvPicPr/>
                <p:nvPr/>
              </p:nvPicPr>
              <p:blipFill>
                <a:blip r:embed="rId28"/>
                <a:stretch>
                  <a:fillRect/>
                </a:stretch>
              </p:blipFill>
              <p:spPr>
                <a:xfrm>
                  <a:off x="6725356" y="1354942"/>
                  <a:ext cx="31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27D87286-BDF9-7B49-E57B-0621A26D5E66}"/>
                    </a:ext>
                  </a:extLst>
                </p14:cNvPr>
                <p14:cNvContentPartPr/>
                <p14:nvPr/>
              </p14:nvContentPartPr>
              <p14:xfrm>
                <a:off x="6682156" y="1336582"/>
                <a:ext cx="163440" cy="100800"/>
              </p14:xfrm>
            </p:contentPart>
          </mc:Choice>
          <mc:Fallback>
            <p:pic>
              <p:nvPicPr>
                <p:cNvPr id="22" name="Freihand 21">
                  <a:extLst>
                    <a:ext uri="{FF2B5EF4-FFF2-40B4-BE49-F238E27FC236}">
                      <a16:creationId xmlns:a16="http://schemas.microsoft.com/office/drawing/2014/main" id="{27D87286-BDF9-7B49-E57B-0621A26D5E66}"/>
                    </a:ext>
                  </a:extLst>
                </p:cNvPr>
                <p:cNvPicPr/>
                <p:nvPr/>
              </p:nvPicPr>
              <p:blipFill>
                <a:blip r:embed="rId30"/>
                <a:stretch>
                  <a:fillRect/>
                </a:stretch>
              </p:blipFill>
              <p:spPr>
                <a:xfrm>
                  <a:off x="6677836" y="1332262"/>
                  <a:ext cx="172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5324BF77-5503-2BAE-B4E2-186BF506069B}"/>
                    </a:ext>
                  </a:extLst>
                </p14:cNvPr>
                <p14:cNvContentPartPr/>
                <p14:nvPr/>
              </p14:nvContentPartPr>
              <p14:xfrm>
                <a:off x="6821116" y="1349902"/>
                <a:ext cx="180000" cy="213480"/>
              </p14:xfrm>
            </p:contentPart>
          </mc:Choice>
          <mc:Fallback>
            <p:pic>
              <p:nvPicPr>
                <p:cNvPr id="23" name="Freihand 22">
                  <a:extLst>
                    <a:ext uri="{FF2B5EF4-FFF2-40B4-BE49-F238E27FC236}">
                      <a16:creationId xmlns:a16="http://schemas.microsoft.com/office/drawing/2014/main" id="{5324BF77-5503-2BAE-B4E2-186BF506069B}"/>
                    </a:ext>
                  </a:extLst>
                </p:cNvPr>
                <p:cNvPicPr/>
                <p:nvPr/>
              </p:nvPicPr>
              <p:blipFill>
                <a:blip r:embed="rId32"/>
                <a:stretch>
                  <a:fillRect/>
                </a:stretch>
              </p:blipFill>
              <p:spPr>
                <a:xfrm>
                  <a:off x="6816796" y="1345582"/>
                  <a:ext cx="1886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33E46DD6-38F1-85F2-0980-7986F95CB71E}"/>
                    </a:ext>
                  </a:extLst>
                </p14:cNvPr>
                <p14:cNvContentPartPr/>
                <p14:nvPr/>
              </p14:nvContentPartPr>
              <p14:xfrm>
                <a:off x="7153036" y="1401742"/>
                <a:ext cx="20520" cy="179280"/>
              </p14:xfrm>
            </p:contentPart>
          </mc:Choice>
          <mc:Fallback>
            <p:pic>
              <p:nvPicPr>
                <p:cNvPr id="24" name="Freihand 23">
                  <a:extLst>
                    <a:ext uri="{FF2B5EF4-FFF2-40B4-BE49-F238E27FC236}">
                      <a16:creationId xmlns:a16="http://schemas.microsoft.com/office/drawing/2014/main" id="{33E46DD6-38F1-85F2-0980-7986F95CB71E}"/>
                    </a:ext>
                  </a:extLst>
                </p:cNvPr>
                <p:cNvPicPr/>
                <p:nvPr/>
              </p:nvPicPr>
              <p:blipFill>
                <a:blip r:embed="rId34"/>
                <a:stretch>
                  <a:fillRect/>
                </a:stretch>
              </p:blipFill>
              <p:spPr>
                <a:xfrm>
                  <a:off x="7148716" y="1397422"/>
                  <a:ext cx="29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3930964F-DCE1-5EB8-21FD-CAA01DCA9E76}"/>
                    </a:ext>
                  </a:extLst>
                </p14:cNvPr>
                <p14:cNvContentPartPr/>
                <p14:nvPr/>
              </p14:nvContentPartPr>
              <p14:xfrm>
                <a:off x="7113796" y="1362502"/>
                <a:ext cx="124560" cy="79200"/>
              </p14:xfrm>
            </p:contentPart>
          </mc:Choice>
          <mc:Fallback>
            <p:pic>
              <p:nvPicPr>
                <p:cNvPr id="25" name="Freihand 24">
                  <a:extLst>
                    <a:ext uri="{FF2B5EF4-FFF2-40B4-BE49-F238E27FC236}">
                      <a16:creationId xmlns:a16="http://schemas.microsoft.com/office/drawing/2014/main" id="{3930964F-DCE1-5EB8-21FD-CAA01DCA9E76}"/>
                    </a:ext>
                  </a:extLst>
                </p:cNvPr>
                <p:cNvPicPr/>
                <p:nvPr/>
              </p:nvPicPr>
              <p:blipFill>
                <a:blip r:embed="rId36"/>
                <a:stretch>
                  <a:fillRect/>
                </a:stretch>
              </p:blipFill>
              <p:spPr>
                <a:xfrm>
                  <a:off x="7109476" y="1358182"/>
                  <a:ext cx="133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2FC0B28C-75F9-AE5B-AEDA-56583F7B9BC8}"/>
                    </a:ext>
                  </a:extLst>
                </p14:cNvPr>
                <p14:cNvContentPartPr/>
                <p14:nvPr/>
              </p14:nvContentPartPr>
              <p14:xfrm>
                <a:off x="7253476" y="1369342"/>
                <a:ext cx="93960" cy="199800"/>
              </p14:xfrm>
            </p:contentPart>
          </mc:Choice>
          <mc:Fallback>
            <p:pic>
              <p:nvPicPr>
                <p:cNvPr id="26" name="Freihand 25">
                  <a:extLst>
                    <a:ext uri="{FF2B5EF4-FFF2-40B4-BE49-F238E27FC236}">
                      <a16:creationId xmlns:a16="http://schemas.microsoft.com/office/drawing/2014/main" id="{2FC0B28C-75F9-AE5B-AEDA-56583F7B9BC8}"/>
                    </a:ext>
                  </a:extLst>
                </p:cNvPr>
                <p:cNvPicPr/>
                <p:nvPr/>
              </p:nvPicPr>
              <p:blipFill>
                <a:blip r:embed="rId38"/>
                <a:stretch>
                  <a:fillRect/>
                </a:stretch>
              </p:blipFill>
              <p:spPr>
                <a:xfrm>
                  <a:off x="7249156" y="1365022"/>
                  <a:ext cx="102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03BDD09F-731D-CDCC-30DA-128CAE2BE2B5}"/>
                    </a:ext>
                  </a:extLst>
                </p14:cNvPr>
                <p14:cNvContentPartPr/>
                <p14:nvPr/>
              </p14:nvContentPartPr>
              <p14:xfrm>
                <a:off x="7459036" y="1398862"/>
                <a:ext cx="36360" cy="186120"/>
              </p14:xfrm>
            </p:contentPart>
          </mc:Choice>
          <mc:Fallback>
            <p:pic>
              <p:nvPicPr>
                <p:cNvPr id="27" name="Freihand 26">
                  <a:extLst>
                    <a:ext uri="{FF2B5EF4-FFF2-40B4-BE49-F238E27FC236}">
                      <a16:creationId xmlns:a16="http://schemas.microsoft.com/office/drawing/2014/main" id="{03BDD09F-731D-CDCC-30DA-128CAE2BE2B5}"/>
                    </a:ext>
                  </a:extLst>
                </p:cNvPr>
                <p:cNvPicPr/>
                <p:nvPr/>
              </p:nvPicPr>
              <p:blipFill>
                <a:blip r:embed="rId40"/>
                <a:stretch>
                  <a:fillRect/>
                </a:stretch>
              </p:blipFill>
              <p:spPr>
                <a:xfrm>
                  <a:off x="7454716" y="1394542"/>
                  <a:ext cx="45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A978C77-35A8-755E-5C89-632B721CFA26}"/>
                    </a:ext>
                  </a:extLst>
                </p14:cNvPr>
                <p14:cNvContentPartPr/>
                <p14:nvPr/>
              </p14:nvContentPartPr>
              <p14:xfrm>
                <a:off x="7398916" y="1375462"/>
                <a:ext cx="154080" cy="73440"/>
              </p14:xfrm>
            </p:contentPart>
          </mc:Choice>
          <mc:Fallback>
            <p:pic>
              <p:nvPicPr>
                <p:cNvPr id="28" name="Freihand 27">
                  <a:extLst>
                    <a:ext uri="{FF2B5EF4-FFF2-40B4-BE49-F238E27FC236}">
                      <a16:creationId xmlns:a16="http://schemas.microsoft.com/office/drawing/2014/main" id="{8A978C77-35A8-755E-5C89-632B721CFA26}"/>
                    </a:ext>
                  </a:extLst>
                </p:cNvPr>
                <p:cNvPicPr/>
                <p:nvPr/>
              </p:nvPicPr>
              <p:blipFill>
                <a:blip r:embed="rId42"/>
                <a:stretch>
                  <a:fillRect/>
                </a:stretch>
              </p:blipFill>
              <p:spPr>
                <a:xfrm>
                  <a:off x="7394596" y="1371142"/>
                  <a:ext cx="162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3CE8F3C3-C066-CE86-E9B7-9EAFD2C5D39D}"/>
                    </a:ext>
                  </a:extLst>
                </p14:cNvPr>
                <p14:cNvContentPartPr/>
                <p14:nvPr/>
              </p14:nvContentPartPr>
              <p14:xfrm>
                <a:off x="7566316" y="1358902"/>
                <a:ext cx="126720" cy="235440"/>
              </p14:xfrm>
            </p:contentPart>
          </mc:Choice>
          <mc:Fallback>
            <p:pic>
              <p:nvPicPr>
                <p:cNvPr id="29" name="Freihand 28">
                  <a:extLst>
                    <a:ext uri="{FF2B5EF4-FFF2-40B4-BE49-F238E27FC236}">
                      <a16:creationId xmlns:a16="http://schemas.microsoft.com/office/drawing/2014/main" id="{3CE8F3C3-C066-CE86-E9B7-9EAFD2C5D39D}"/>
                    </a:ext>
                  </a:extLst>
                </p:cNvPr>
                <p:cNvPicPr/>
                <p:nvPr/>
              </p:nvPicPr>
              <p:blipFill>
                <a:blip r:embed="rId44"/>
                <a:stretch>
                  <a:fillRect/>
                </a:stretch>
              </p:blipFill>
              <p:spPr>
                <a:xfrm>
                  <a:off x="7561996" y="1354582"/>
                  <a:ext cx="135360" cy="244080"/>
                </a:xfrm>
                <a:prstGeom prst="rect">
                  <a:avLst/>
                </a:prstGeom>
              </p:spPr>
            </p:pic>
          </mc:Fallback>
        </mc:AlternateContent>
      </p:grpSp>
      <p:grpSp>
        <p:nvGrpSpPr>
          <p:cNvPr id="40" name="Gruppieren 39">
            <a:extLst>
              <a:ext uri="{FF2B5EF4-FFF2-40B4-BE49-F238E27FC236}">
                <a16:creationId xmlns:a16="http://schemas.microsoft.com/office/drawing/2014/main" id="{3899BAEA-3A15-6E06-5AD4-CE807786646C}"/>
              </a:ext>
            </a:extLst>
          </p:cNvPr>
          <p:cNvGrpSpPr/>
          <p:nvPr/>
        </p:nvGrpSpPr>
        <p:grpSpPr>
          <a:xfrm>
            <a:off x="6604036" y="2377342"/>
            <a:ext cx="1217520" cy="227160"/>
            <a:chOff x="6604036" y="2377342"/>
            <a:chExt cx="1217520" cy="227160"/>
          </a:xfrm>
        </p:grpSpPr>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8741E21D-F6F0-DE49-38C7-2049F2426C90}"/>
                    </a:ext>
                  </a:extLst>
                </p14:cNvPr>
                <p14:cNvContentPartPr/>
                <p14:nvPr/>
              </p14:nvContentPartPr>
              <p14:xfrm>
                <a:off x="6604036" y="2424142"/>
                <a:ext cx="95760" cy="180360"/>
              </p14:xfrm>
            </p:contentPart>
          </mc:Choice>
          <mc:Fallback>
            <p:pic>
              <p:nvPicPr>
                <p:cNvPr id="32" name="Freihand 31">
                  <a:extLst>
                    <a:ext uri="{FF2B5EF4-FFF2-40B4-BE49-F238E27FC236}">
                      <a16:creationId xmlns:a16="http://schemas.microsoft.com/office/drawing/2014/main" id="{8741E21D-F6F0-DE49-38C7-2049F2426C90}"/>
                    </a:ext>
                  </a:extLst>
                </p:cNvPr>
                <p:cNvPicPr/>
                <p:nvPr/>
              </p:nvPicPr>
              <p:blipFill>
                <a:blip r:embed="rId46"/>
                <a:stretch>
                  <a:fillRect/>
                </a:stretch>
              </p:blipFill>
              <p:spPr>
                <a:xfrm>
                  <a:off x="6599716" y="2419822"/>
                  <a:ext cx="104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DD6DB034-2D8D-FC35-281D-05EAE146529C}"/>
                    </a:ext>
                  </a:extLst>
                </p14:cNvPr>
                <p14:cNvContentPartPr/>
                <p14:nvPr/>
              </p14:nvContentPartPr>
              <p14:xfrm>
                <a:off x="6736156" y="2487502"/>
                <a:ext cx="121680" cy="99360"/>
              </p14:xfrm>
            </p:contentPart>
          </mc:Choice>
          <mc:Fallback>
            <p:pic>
              <p:nvPicPr>
                <p:cNvPr id="33" name="Freihand 32">
                  <a:extLst>
                    <a:ext uri="{FF2B5EF4-FFF2-40B4-BE49-F238E27FC236}">
                      <a16:creationId xmlns:a16="http://schemas.microsoft.com/office/drawing/2014/main" id="{DD6DB034-2D8D-FC35-281D-05EAE146529C}"/>
                    </a:ext>
                  </a:extLst>
                </p:cNvPr>
                <p:cNvPicPr/>
                <p:nvPr/>
              </p:nvPicPr>
              <p:blipFill>
                <a:blip r:embed="rId48"/>
                <a:stretch>
                  <a:fillRect/>
                </a:stretch>
              </p:blipFill>
              <p:spPr>
                <a:xfrm>
                  <a:off x="6731836" y="2483182"/>
                  <a:ext cx="130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F469D928-DC62-7EAA-9215-553968CE68F9}"/>
                    </a:ext>
                  </a:extLst>
                </p14:cNvPr>
                <p14:cNvContentPartPr/>
                <p14:nvPr/>
              </p14:nvContentPartPr>
              <p14:xfrm>
                <a:off x="6927676" y="2495782"/>
                <a:ext cx="236160" cy="75600"/>
              </p14:xfrm>
            </p:contentPart>
          </mc:Choice>
          <mc:Fallback>
            <p:pic>
              <p:nvPicPr>
                <p:cNvPr id="34" name="Freihand 33">
                  <a:extLst>
                    <a:ext uri="{FF2B5EF4-FFF2-40B4-BE49-F238E27FC236}">
                      <a16:creationId xmlns:a16="http://schemas.microsoft.com/office/drawing/2014/main" id="{F469D928-DC62-7EAA-9215-553968CE68F9}"/>
                    </a:ext>
                  </a:extLst>
                </p:cNvPr>
                <p:cNvPicPr/>
                <p:nvPr/>
              </p:nvPicPr>
              <p:blipFill>
                <a:blip r:embed="rId50"/>
                <a:stretch>
                  <a:fillRect/>
                </a:stretch>
              </p:blipFill>
              <p:spPr>
                <a:xfrm>
                  <a:off x="6923356" y="2491462"/>
                  <a:ext cx="244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56A3D89E-8FC4-DE63-F9B1-3DA610138B3B}"/>
                    </a:ext>
                  </a:extLst>
                </p14:cNvPr>
                <p14:cNvContentPartPr/>
                <p14:nvPr/>
              </p14:nvContentPartPr>
              <p14:xfrm>
                <a:off x="7155556" y="2426662"/>
                <a:ext cx="10800" cy="41040"/>
              </p14:xfrm>
            </p:contentPart>
          </mc:Choice>
          <mc:Fallback>
            <p:pic>
              <p:nvPicPr>
                <p:cNvPr id="35" name="Freihand 34">
                  <a:extLst>
                    <a:ext uri="{FF2B5EF4-FFF2-40B4-BE49-F238E27FC236}">
                      <a16:creationId xmlns:a16="http://schemas.microsoft.com/office/drawing/2014/main" id="{56A3D89E-8FC4-DE63-F9B1-3DA610138B3B}"/>
                    </a:ext>
                  </a:extLst>
                </p:cNvPr>
                <p:cNvPicPr/>
                <p:nvPr/>
              </p:nvPicPr>
              <p:blipFill>
                <a:blip r:embed="rId52"/>
                <a:stretch>
                  <a:fillRect/>
                </a:stretch>
              </p:blipFill>
              <p:spPr>
                <a:xfrm>
                  <a:off x="7151236" y="2422342"/>
                  <a:ext cx="194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E3B235FB-79DF-5134-9326-B87E553F418A}"/>
                    </a:ext>
                  </a:extLst>
                </p14:cNvPr>
                <p14:cNvContentPartPr/>
                <p14:nvPr/>
              </p14:nvContentPartPr>
              <p14:xfrm>
                <a:off x="7209196" y="2407582"/>
                <a:ext cx="32760" cy="164520"/>
              </p14:xfrm>
            </p:contentPart>
          </mc:Choice>
          <mc:Fallback>
            <p:pic>
              <p:nvPicPr>
                <p:cNvPr id="36" name="Freihand 35">
                  <a:extLst>
                    <a:ext uri="{FF2B5EF4-FFF2-40B4-BE49-F238E27FC236}">
                      <a16:creationId xmlns:a16="http://schemas.microsoft.com/office/drawing/2014/main" id="{E3B235FB-79DF-5134-9326-B87E553F418A}"/>
                    </a:ext>
                  </a:extLst>
                </p:cNvPr>
                <p:cNvPicPr/>
                <p:nvPr/>
              </p:nvPicPr>
              <p:blipFill>
                <a:blip r:embed="rId54"/>
                <a:stretch>
                  <a:fillRect/>
                </a:stretch>
              </p:blipFill>
              <p:spPr>
                <a:xfrm>
                  <a:off x="7204876" y="2403262"/>
                  <a:ext cx="41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F0052229-CAB1-97B2-E37E-81500A79E5B5}"/>
                    </a:ext>
                  </a:extLst>
                </p14:cNvPr>
                <p14:cNvContentPartPr/>
                <p14:nvPr/>
              </p14:nvContentPartPr>
              <p14:xfrm>
                <a:off x="7317196" y="2377342"/>
                <a:ext cx="141840" cy="192960"/>
              </p14:xfrm>
            </p:contentPart>
          </mc:Choice>
          <mc:Fallback>
            <p:pic>
              <p:nvPicPr>
                <p:cNvPr id="37" name="Freihand 36">
                  <a:extLst>
                    <a:ext uri="{FF2B5EF4-FFF2-40B4-BE49-F238E27FC236}">
                      <a16:creationId xmlns:a16="http://schemas.microsoft.com/office/drawing/2014/main" id="{F0052229-CAB1-97B2-E37E-81500A79E5B5}"/>
                    </a:ext>
                  </a:extLst>
                </p:cNvPr>
                <p:cNvPicPr/>
                <p:nvPr/>
              </p:nvPicPr>
              <p:blipFill>
                <a:blip r:embed="rId56"/>
                <a:stretch>
                  <a:fillRect/>
                </a:stretch>
              </p:blipFill>
              <p:spPr>
                <a:xfrm>
                  <a:off x="7312876" y="2373022"/>
                  <a:ext cx="150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3ED236B8-E0B3-2F24-8EC3-2CCED14182E4}"/>
                    </a:ext>
                  </a:extLst>
                </p14:cNvPr>
                <p14:cNvContentPartPr/>
                <p14:nvPr/>
              </p14:nvContentPartPr>
              <p14:xfrm>
                <a:off x="7502236" y="2384902"/>
                <a:ext cx="165600" cy="171000"/>
              </p14:xfrm>
            </p:contentPart>
          </mc:Choice>
          <mc:Fallback>
            <p:pic>
              <p:nvPicPr>
                <p:cNvPr id="38" name="Freihand 37">
                  <a:extLst>
                    <a:ext uri="{FF2B5EF4-FFF2-40B4-BE49-F238E27FC236}">
                      <a16:creationId xmlns:a16="http://schemas.microsoft.com/office/drawing/2014/main" id="{3ED236B8-E0B3-2F24-8EC3-2CCED14182E4}"/>
                    </a:ext>
                  </a:extLst>
                </p:cNvPr>
                <p:cNvPicPr/>
                <p:nvPr/>
              </p:nvPicPr>
              <p:blipFill>
                <a:blip r:embed="rId58"/>
                <a:stretch>
                  <a:fillRect/>
                </a:stretch>
              </p:blipFill>
              <p:spPr>
                <a:xfrm>
                  <a:off x="7497916" y="2380582"/>
                  <a:ext cx="174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5A5CC1DC-5E3E-0497-6E49-5AE36439919A}"/>
                    </a:ext>
                  </a:extLst>
                </p14:cNvPr>
                <p14:cNvContentPartPr/>
                <p14:nvPr/>
              </p14:nvContentPartPr>
              <p14:xfrm>
                <a:off x="7703476" y="2465902"/>
                <a:ext cx="118080" cy="68400"/>
              </p14:xfrm>
            </p:contentPart>
          </mc:Choice>
          <mc:Fallback>
            <p:pic>
              <p:nvPicPr>
                <p:cNvPr id="39" name="Freihand 38">
                  <a:extLst>
                    <a:ext uri="{FF2B5EF4-FFF2-40B4-BE49-F238E27FC236}">
                      <a16:creationId xmlns:a16="http://schemas.microsoft.com/office/drawing/2014/main" id="{5A5CC1DC-5E3E-0497-6E49-5AE36439919A}"/>
                    </a:ext>
                  </a:extLst>
                </p:cNvPr>
                <p:cNvPicPr/>
                <p:nvPr/>
              </p:nvPicPr>
              <p:blipFill>
                <a:blip r:embed="rId60"/>
                <a:stretch>
                  <a:fillRect/>
                </a:stretch>
              </p:blipFill>
              <p:spPr>
                <a:xfrm>
                  <a:off x="7699156" y="2461582"/>
                  <a:ext cx="126720" cy="77040"/>
                </a:xfrm>
                <a:prstGeom prst="rect">
                  <a:avLst/>
                </a:prstGeom>
              </p:spPr>
            </p:pic>
          </mc:Fallback>
        </mc:AlternateContent>
      </p:grpSp>
      <p:grpSp>
        <p:nvGrpSpPr>
          <p:cNvPr id="43" name="Gruppieren 42">
            <a:extLst>
              <a:ext uri="{FF2B5EF4-FFF2-40B4-BE49-F238E27FC236}">
                <a16:creationId xmlns:a16="http://schemas.microsoft.com/office/drawing/2014/main" id="{B34A47D6-0488-107D-CB2A-1AB1665B3539}"/>
              </a:ext>
            </a:extLst>
          </p:cNvPr>
          <p:cNvGrpSpPr/>
          <p:nvPr/>
        </p:nvGrpSpPr>
        <p:grpSpPr>
          <a:xfrm>
            <a:off x="4230196" y="1403542"/>
            <a:ext cx="218520" cy="195480"/>
            <a:chOff x="4230196" y="1403542"/>
            <a:chExt cx="218520" cy="195480"/>
          </a:xfrm>
        </p:grpSpPr>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03F6C3ED-005E-D04F-BF20-7FFFB7D85A79}"/>
                    </a:ext>
                  </a:extLst>
                </p14:cNvPr>
                <p14:cNvContentPartPr/>
                <p14:nvPr/>
              </p14:nvContentPartPr>
              <p14:xfrm>
                <a:off x="4230196" y="1403542"/>
                <a:ext cx="178200" cy="190080"/>
              </p14:xfrm>
            </p:contentPart>
          </mc:Choice>
          <mc:Fallback>
            <p:pic>
              <p:nvPicPr>
                <p:cNvPr id="41" name="Freihand 40">
                  <a:extLst>
                    <a:ext uri="{FF2B5EF4-FFF2-40B4-BE49-F238E27FC236}">
                      <a16:creationId xmlns:a16="http://schemas.microsoft.com/office/drawing/2014/main" id="{03F6C3ED-005E-D04F-BF20-7FFFB7D85A79}"/>
                    </a:ext>
                  </a:extLst>
                </p:cNvPr>
                <p:cNvPicPr/>
                <p:nvPr/>
              </p:nvPicPr>
              <p:blipFill>
                <a:blip r:embed="rId62"/>
                <a:stretch>
                  <a:fillRect/>
                </a:stretch>
              </p:blipFill>
              <p:spPr>
                <a:xfrm>
                  <a:off x="4225876" y="1399222"/>
                  <a:ext cx="186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4F265B61-3A5E-F907-B821-E2534514F875}"/>
                    </a:ext>
                  </a:extLst>
                </p14:cNvPr>
                <p14:cNvContentPartPr/>
                <p14:nvPr/>
              </p14:nvContentPartPr>
              <p14:xfrm>
                <a:off x="4323076" y="1502542"/>
                <a:ext cx="125640" cy="96480"/>
              </p14:xfrm>
            </p:contentPart>
          </mc:Choice>
          <mc:Fallback>
            <p:pic>
              <p:nvPicPr>
                <p:cNvPr id="42" name="Freihand 41">
                  <a:extLst>
                    <a:ext uri="{FF2B5EF4-FFF2-40B4-BE49-F238E27FC236}">
                      <a16:creationId xmlns:a16="http://schemas.microsoft.com/office/drawing/2014/main" id="{4F265B61-3A5E-F907-B821-E2534514F875}"/>
                    </a:ext>
                  </a:extLst>
                </p:cNvPr>
                <p:cNvPicPr/>
                <p:nvPr/>
              </p:nvPicPr>
              <p:blipFill>
                <a:blip r:embed="rId64"/>
                <a:stretch>
                  <a:fillRect/>
                </a:stretch>
              </p:blipFill>
              <p:spPr>
                <a:xfrm>
                  <a:off x="4318756" y="1498222"/>
                  <a:ext cx="134280" cy="105120"/>
                </a:xfrm>
                <a:prstGeom prst="rect">
                  <a:avLst/>
                </a:prstGeom>
              </p:spPr>
            </p:pic>
          </mc:Fallback>
        </mc:AlternateContent>
      </p:grpSp>
      <p:grpSp>
        <p:nvGrpSpPr>
          <p:cNvPr id="57" name="Gruppieren 56">
            <a:extLst>
              <a:ext uri="{FF2B5EF4-FFF2-40B4-BE49-F238E27FC236}">
                <a16:creationId xmlns:a16="http://schemas.microsoft.com/office/drawing/2014/main" id="{74C42F9F-83A1-7C45-8848-E020BA724B9F}"/>
              </a:ext>
            </a:extLst>
          </p:cNvPr>
          <p:cNvGrpSpPr/>
          <p:nvPr/>
        </p:nvGrpSpPr>
        <p:grpSpPr>
          <a:xfrm>
            <a:off x="8003356" y="2367622"/>
            <a:ext cx="338760" cy="219240"/>
            <a:chOff x="8003356" y="2367622"/>
            <a:chExt cx="338760" cy="219240"/>
          </a:xfrm>
        </p:grpSpPr>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814F294E-2B06-EFBF-A0F8-5A4705923D39}"/>
                    </a:ext>
                  </a:extLst>
                </p14:cNvPr>
                <p14:cNvContentPartPr/>
                <p14:nvPr/>
              </p14:nvContentPartPr>
              <p14:xfrm>
                <a:off x="8003356" y="2367622"/>
                <a:ext cx="126000" cy="219240"/>
              </p14:xfrm>
            </p:contentPart>
          </mc:Choice>
          <mc:Fallback>
            <p:pic>
              <p:nvPicPr>
                <p:cNvPr id="44" name="Freihand 43">
                  <a:extLst>
                    <a:ext uri="{FF2B5EF4-FFF2-40B4-BE49-F238E27FC236}">
                      <a16:creationId xmlns:a16="http://schemas.microsoft.com/office/drawing/2014/main" id="{814F294E-2B06-EFBF-A0F8-5A4705923D39}"/>
                    </a:ext>
                  </a:extLst>
                </p:cNvPr>
                <p:cNvPicPr/>
                <p:nvPr/>
              </p:nvPicPr>
              <p:blipFill>
                <a:blip r:embed="rId66"/>
                <a:stretch>
                  <a:fillRect/>
                </a:stretch>
              </p:blipFill>
              <p:spPr>
                <a:xfrm>
                  <a:off x="7999036" y="2363302"/>
                  <a:ext cx="134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D7C2558C-DAD1-992B-250B-178957D0CEBB}"/>
                    </a:ext>
                  </a:extLst>
                </p14:cNvPr>
                <p14:cNvContentPartPr/>
                <p14:nvPr/>
              </p14:nvContentPartPr>
              <p14:xfrm>
                <a:off x="8236636" y="2375542"/>
                <a:ext cx="105480" cy="193320"/>
              </p14:xfrm>
            </p:contentPart>
          </mc:Choice>
          <mc:Fallback>
            <p:pic>
              <p:nvPicPr>
                <p:cNvPr id="45" name="Freihand 44">
                  <a:extLst>
                    <a:ext uri="{FF2B5EF4-FFF2-40B4-BE49-F238E27FC236}">
                      <a16:creationId xmlns:a16="http://schemas.microsoft.com/office/drawing/2014/main" id="{D7C2558C-DAD1-992B-250B-178957D0CEBB}"/>
                    </a:ext>
                  </a:extLst>
                </p:cNvPr>
                <p:cNvPicPr/>
                <p:nvPr/>
              </p:nvPicPr>
              <p:blipFill>
                <a:blip r:embed="rId68"/>
                <a:stretch>
                  <a:fillRect/>
                </a:stretch>
              </p:blipFill>
              <p:spPr>
                <a:xfrm>
                  <a:off x="8232316" y="2371222"/>
                  <a:ext cx="114120" cy="201960"/>
                </a:xfrm>
                <a:prstGeom prst="rect">
                  <a:avLst/>
                </a:prstGeom>
              </p:spPr>
            </p:pic>
          </mc:Fallback>
        </mc:AlternateContent>
      </p:grpSp>
      <p:grpSp>
        <p:nvGrpSpPr>
          <p:cNvPr id="56" name="Gruppieren 55">
            <a:extLst>
              <a:ext uri="{FF2B5EF4-FFF2-40B4-BE49-F238E27FC236}">
                <a16:creationId xmlns:a16="http://schemas.microsoft.com/office/drawing/2014/main" id="{555F7EFC-1413-45A3-EF74-2454C2D33522}"/>
              </a:ext>
            </a:extLst>
          </p:cNvPr>
          <p:cNvGrpSpPr/>
          <p:nvPr/>
        </p:nvGrpSpPr>
        <p:grpSpPr>
          <a:xfrm>
            <a:off x="8515276" y="2298142"/>
            <a:ext cx="1817280" cy="261360"/>
            <a:chOff x="8515276" y="2298142"/>
            <a:chExt cx="1817280" cy="261360"/>
          </a:xfrm>
        </p:grpSpPr>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42895DAA-9FEE-EC15-5F1F-8E34473BA549}"/>
                    </a:ext>
                  </a:extLst>
                </p14:cNvPr>
                <p14:cNvContentPartPr/>
                <p14:nvPr/>
              </p14:nvContentPartPr>
              <p14:xfrm>
                <a:off x="8567116" y="2367262"/>
                <a:ext cx="16200" cy="177840"/>
              </p14:xfrm>
            </p:contentPart>
          </mc:Choice>
          <mc:Fallback>
            <p:pic>
              <p:nvPicPr>
                <p:cNvPr id="46" name="Freihand 45">
                  <a:extLst>
                    <a:ext uri="{FF2B5EF4-FFF2-40B4-BE49-F238E27FC236}">
                      <a16:creationId xmlns:a16="http://schemas.microsoft.com/office/drawing/2014/main" id="{42895DAA-9FEE-EC15-5F1F-8E34473BA549}"/>
                    </a:ext>
                  </a:extLst>
                </p:cNvPr>
                <p:cNvPicPr/>
                <p:nvPr/>
              </p:nvPicPr>
              <p:blipFill>
                <a:blip r:embed="rId70"/>
                <a:stretch>
                  <a:fillRect/>
                </a:stretch>
              </p:blipFill>
              <p:spPr>
                <a:xfrm>
                  <a:off x="8562796" y="2362942"/>
                  <a:ext cx="24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7EE8E85F-6F91-CA7D-AB61-AFC37BF7E1FF}"/>
                    </a:ext>
                  </a:extLst>
                </p14:cNvPr>
                <p14:cNvContentPartPr/>
                <p14:nvPr/>
              </p14:nvContentPartPr>
              <p14:xfrm>
                <a:off x="8515276" y="2445022"/>
                <a:ext cx="152640" cy="38160"/>
              </p14:xfrm>
            </p:contentPart>
          </mc:Choice>
          <mc:Fallback>
            <p:pic>
              <p:nvPicPr>
                <p:cNvPr id="47" name="Freihand 46">
                  <a:extLst>
                    <a:ext uri="{FF2B5EF4-FFF2-40B4-BE49-F238E27FC236}">
                      <a16:creationId xmlns:a16="http://schemas.microsoft.com/office/drawing/2014/main" id="{7EE8E85F-6F91-CA7D-AB61-AFC37BF7E1FF}"/>
                    </a:ext>
                  </a:extLst>
                </p:cNvPr>
                <p:cNvPicPr/>
                <p:nvPr/>
              </p:nvPicPr>
              <p:blipFill>
                <a:blip r:embed="rId72"/>
                <a:stretch>
                  <a:fillRect/>
                </a:stretch>
              </p:blipFill>
              <p:spPr>
                <a:xfrm>
                  <a:off x="8510956" y="2440702"/>
                  <a:ext cx="161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A8C93E11-86E7-193A-E91A-4690C27AA3D5}"/>
                    </a:ext>
                  </a:extLst>
                </p14:cNvPr>
                <p14:cNvContentPartPr/>
                <p14:nvPr/>
              </p14:nvContentPartPr>
              <p14:xfrm>
                <a:off x="8689516" y="2342422"/>
                <a:ext cx="110160" cy="217080"/>
              </p14:xfrm>
            </p:contentPart>
          </mc:Choice>
          <mc:Fallback>
            <p:pic>
              <p:nvPicPr>
                <p:cNvPr id="48" name="Freihand 47">
                  <a:extLst>
                    <a:ext uri="{FF2B5EF4-FFF2-40B4-BE49-F238E27FC236}">
                      <a16:creationId xmlns:a16="http://schemas.microsoft.com/office/drawing/2014/main" id="{A8C93E11-86E7-193A-E91A-4690C27AA3D5}"/>
                    </a:ext>
                  </a:extLst>
                </p:cNvPr>
                <p:cNvPicPr/>
                <p:nvPr/>
              </p:nvPicPr>
              <p:blipFill>
                <a:blip r:embed="rId74"/>
                <a:stretch>
                  <a:fillRect/>
                </a:stretch>
              </p:blipFill>
              <p:spPr>
                <a:xfrm>
                  <a:off x="8685196" y="2338102"/>
                  <a:ext cx="1188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3B823D7E-422E-2218-5347-17E09917332F}"/>
                    </a:ext>
                  </a:extLst>
                </p14:cNvPr>
                <p14:cNvContentPartPr/>
                <p14:nvPr/>
              </p14:nvContentPartPr>
              <p14:xfrm>
                <a:off x="8834596" y="2339542"/>
                <a:ext cx="176400" cy="174240"/>
              </p14:xfrm>
            </p:contentPart>
          </mc:Choice>
          <mc:Fallback>
            <p:pic>
              <p:nvPicPr>
                <p:cNvPr id="49" name="Freihand 48">
                  <a:extLst>
                    <a:ext uri="{FF2B5EF4-FFF2-40B4-BE49-F238E27FC236}">
                      <a16:creationId xmlns:a16="http://schemas.microsoft.com/office/drawing/2014/main" id="{3B823D7E-422E-2218-5347-17E09917332F}"/>
                    </a:ext>
                  </a:extLst>
                </p:cNvPr>
                <p:cNvPicPr/>
                <p:nvPr/>
              </p:nvPicPr>
              <p:blipFill>
                <a:blip r:embed="rId76"/>
                <a:stretch>
                  <a:fillRect/>
                </a:stretch>
              </p:blipFill>
              <p:spPr>
                <a:xfrm>
                  <a:off x="8830276" y="2335222"/>
                  <a:ext cx="1850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B2452682-62F8-4EF0-7B97-2DCEDC3B76BB}"/>
                    </a:ext>
                  </a:extLst>
                </p14:cNvPr>
                <p14:cNvContentPartPr/>
                <p14:nvPr/>
              </p14:nvContentPartPr>
              <p14:xfrm>
                <a:off x="9175516" y="2346742"/>
                <a:ext cx="28800" cy="181440"/>
              </p14:xfrm>
            </p:contentPart>
          </mc:Choice>
          <mc:Fallback>
            <p:pic>
              <p:nvPicPr>
                <p:cNvPr id="50" name="Freihand 49">
                  <a:extLst>
                    <a:ext uri="{FF2B5EF4-FFF2-40B4-BE49-F238E27FC236}">
                      <a16:creationId xmlns:a16="http://schemas.microsoft.com/office/drawing/2014/main" id="{B2452682-62F8-4EF0-7B97-2DCEDC3B76BB}"/>
                    </a:ext>
                  </a:extLst>
                </p:cNvPr>
                <p:cNvPicPr/>
                <p:nvPr/>
              </p:nvPicPr>
              <p:blipFill>
                <a:blip r:embed="rId78"/>
                <a:stretch>
                  <a:fillRect/>
                </a:stretch>
              </p:blipFill>
              <p:spPr>
                <a:xfrm>
                  <a:off x="9171196" y="2342422"/>
                  <a:ext cx="37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DC3370C8-5A3B-6436-995A-7FE26B777F4E}"/>
                    </a:ext>
                  </a:extLst>
                </p14:cNvPr>
                <p14:cNvContentPartPr/>
                <p14:nvPr/>
              </p14:nvContentPartPr>
              <p14:xfrm>
                <a:off x="9133396" y="2307142"/>
                <a:ext cx="302760" cy="184320"/>
              </p14:xfrm>
            </p:contentPart>
          </mc:Choice>
          <mc:Fallback>
            <p:pic>
              <p:nvPicPr>
                <p:cNvPr id="51" name="Freihand 50">
                  <a:extLst>
                    <a:ext uri="{FF2B5EF4-FFF2-40B4-BE49-F238E27FC236}">
                      <a16:creationId xmlns:a16="http://schemas.microsoft.com/office/drawing/2014/main" id="{DC3370C8-5A3B-6436-995A-7FE26B777F4E}"/>
                    </a:ext>
                  </a:extLst>
                </p:cNvPr>
                <p:cNvPicPr/>
                <p:nvPr/>
              </p:nvPicPr>
              <p:blipFill>
                <a:blip r:embed="rId80"/>
                <a:stretch>
                  <a:fillRect/>
                </a:stretch>
              </p:blipFill>
              <p:spPr>
                <a:xfrm>
                  <a:off x="9129076" y="2302822"/>
                  <a:ext cx="311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2BC4FA71-7E17-8703-662E-FD1CF60BE8C1}"/>
                    </a:ext>
                  </a:extLst>
                </p14:cNvPr>
                <p14:cNvContentPartPr/>
                <p14:nvPr/>
              </p14:nvContentPartPr>
              <p14:xfrm>
                <a:off x="9530476" y="2316142"/>
                <a:ext cx="138240" cy="168480"/>
              </p14:xfrm>
            </p:contentPart>
          </mc:Choice>
          <mc:Fallback>
            <p:pic>
              <p:nvPicPr>
                <p:cNvPr id="52" name="Freihand 51">
                  <a:extLst>
                    <a:ext uri="{FF2B5EF4-FFF2-40B4-BE49-F238E27FC236}">
                      <a16:creationId xmlns:a16="http://schemas.microsoft.com/office/drawing/2014/main" id="{2BC4FA71-7E17-8703-662E-FD1CF60BE8C1}"/>
                    </a:ext>
                  </a:extLst>
                </p:cNvPr>
                <p:cNvPicPr/>
                <p:nvPr/>
              </p:nvPicPr>
              <p:blipFill>
                <a:blip r:embed="rId82"/>
                <a:stretch>
                  <a:fillRect/>
                </a:stretch>
              </p:blipFill>
              <p:spPr>
                <a:xfrm>
                  <a:off x="9526156" y="2311822"/>
                  <a:ext cx="146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00B8B460-6659-9A78-3B78-13B2F288B77A}"/>
                    </a:ext>
                  </a:extLst>
                </p14:cNvPr>
                <p14:cNvContentPartPr/>
                <p14:nvPr/>
              </p14:nvContentPartPr>
              <p14:xfrm>
                <a:off x="9768076" y="2355382"/>
                <a:ext cx="153720" cy="107280"/>
              </p14:xfrm>
            </p:contentPart>
          </mc:Choice>
          <mc:Fallback>
            <p:pic>
              <p:nvPicPr>
                <p:cNvPr id="53" name="Freihand 52">
                  <a:extLst>
                    <a:ext uri="{FF2B5EF4-FFF2-40B4-BE49-F238E27FC236}">
                      <a16:creationId xmlns:a16="http://schemas.microsoft.com/office/drawing/2014/main" id="{00B8B460-6659-9A78-3B78-13B2F288B77A}"/>
                    </a:ext>
                  </a:extLst>
                </p:cNvPr>
                <p:cNvPicPr/>
                <p:nvPr/>
              </p:nvPicPr>
              <p:blipFill>
                <a:blip r:embed="rId84"/>
                <a:stretch>
                  <a:fillRect/>
                </a:stretch>
              </p:blipFill>
              <p:spPr>
                <a:xfrm>
                  <a:off x="9763756" y="2351062"/>
                  <a:ext cx="162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62FCC691-C55B-3A95-534B-805CED26A2AA}"/>
                    </a:ext>
                  </a:extLst>
                </p14:cNvPr>
                <p14:cNvContentPartPr/>
                <p14:nvPr/>
              </p14:nvContentPartPr>
              <p14:xfrm>
                <a:off x="10001356" y="2313262"/>
                <a:ext cx="114120" cy="196560"/>
              </p14:xfrm>
            </p:contentPart>
          </mc:Choice>
          <mc:Fallback>
            <p:pic>
              <p:nvPicPr>
                <p:cNvPr id="54" name="Freihand 53">
                  <a:extLst>
                    <a:ext uri="{FF2B5EF4-FFF2-40B4-BE49-F238E27FC236}">
                      <a16:creationId xmlns:a16="http://schemas.microsoft.com/office/drawing/2014/main" id="{62FCC691-C55B-3A95-534B-805CED26A2AA}"/>
                    </a:ext>
                  </a:extLst>
                </p:cNvPr>
                <p:cNvPicPr/>
                <p:nvPr/>
              </p:nvPicPr>
              <p:blipFill>
                <a:blip r:embed="rId86"/>
                <a:stretch>
                  <a:fillRect/>
                </a:stretch>
              </p:blipFill>
              <p:spPr>
                <a:xfrm>
                  <a:off x="9997036" y="2308942"/>
                  <a:ext cx="122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B413FF5E-FD82-F328-45ED-1E520FE2EB12}"/>
                    </a:ext>
                  </a:extLst>
                </p14:cNvPr>
                <p14:cNvContentPartPr/>
                <p14:nvPr/>
              </p14:nvContentPartPr>
              <p14:xfrm>
                <a:off x="10202236" y="2298142"/>
                <a:ext cx="130320" cy="181440"/>
              </p14:xfrm>
            </p:contentPart>
          </mc:Choice>
          <mc:Fallback>
            <p:pic>
              <p:nvPicPr>
                <p:cNvPr id="55" name="Freihand 54">
                  <a:extLst>
                    <a:ext uri="{FF2B5EF4-FFF2-40B4-BE49-F238E27FC236}">
                      <a16:creationId xmlns:a16="http://schemas.microsoft.com/office/drawing/2014/main" id="{B413FF5E-FD82-F328-45ED-1E520FE2EB12}"/>
                    </a:ext>
                  </a:extLst>
                </p:cNvPr>
                <p:cNvPicPr/>
                <p:nvPr/>
              </p:nvPicPr>
              <p:blipFill>
                <a:blip r:embed="rId88"/>
                <a:stretch>
                  <a:fillRect/>
                </a:stretch>
              </p:blipFill>
              <p:spPr>
                <a:xfrm>
                  <a:off x="10197916" y="2293822"/>
                  <a:ext cx="138960" cy="19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062C29B9-2C3B-9233-1E66-20EA3617DD54}"/>
                  </a:ext>
                </a:extLst>
              </p14:cNvPr>
              <p14:cNvContentPartPr/>
              <p14:nvPr/>
            </p14:nvContentPartPr>
            <p14:xfrm>
              <a:off x="10436596" y="2250622"/>
              <a:ext cx="207720" cy="156600"/>
            </p14:xfrm>
          </p:contentPart>
        </mc:Choice>
        <mc:Fallback>
          <p:pic>
            <p:nvPicPr>
              <p:cNvPr id="58" name="Freihand 57">
                <a:extLst>
                  <a:ext uri="{FF2B5EF4-FFF2-40B4-BE49-F238E27FC236}">
                    <a16:creationId xmlns:a16="http://schemas.microsoft.com/office/drawing/2014/main" id="{062C29B9-2C3B-9233-1E66-20EA3617DD54}"/>
                  </a:ext>
                </a:extLst>
              </p:cNvPr>
              <p:cNvPicPr/>
              <p:nvPr/>
            </p:nvPicPr>
            <p:blipFill>
              <a:blip r:embed="rId90"/>
              <a:stretch>
                <a:fillRect/>
              </a:stretch>
            </p:blipFill>
            <p:spPr>
              <a:xfrm>
                <a:off x="10432276" y="2246302"/>
                <a:ext cx="216360" cy="165240"/>
              </a:xfrm>
              <a:prstGeom prst="rect">
                <a:avLst/>
              </a:prstGeom>
            </p:spPr>
          </p:pic>
        </mc:Fallback>
      </mc:AlternateContent>
      <p:grpSp>
        <p:nvGrpSpPr>
          <p:cNvPr id="75" name="Gruppieren 74">
            <a:extLst>
              <a:ext uri="{FF2B5EF4-FFF2-40B4-BE49-F238E27FC236}">
                <a16:creationId xmlns:a16="http://schemas.microsoft.com/office/drawing/2014/main" id="{F1D81C46-DEF8-121C-F01B-A8881D50867F}"/>
              </a:ext>
            </a:extLst>
          </p:cNvPr>
          <p:cNvGrpSpPr/>
          <p:nvPr/>
        </p:nvGrpSpPr>
        <p:grpSpPr>
          <a:xfrm>
            <a:off x="10825036" y="2166022"/>
            <a:ext cx="872640" cy="264600"/>
            <a:chOff x="10825036" y="2166022"/>
            <a:chExt cx="872640" cy="264600"/>
          </a:xfrm>
        </p:grpSpPr>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6ECA0AE2-14E0-EE8A-108A-44020EE88C79}"/>
                    </a:ext>
                  </a:extLst>
                </p14:cNvPr>
                <p14:cNvContentPartPr/>
                <p14:nvPr/>
              </p14:nvContentPartPr>
              <p14:xfrm>
                <a:off x="10825036" y="2184382"/>
                <a:ext cx="181800" cy="246240"/>
              </p14:xfrm>
            </p:contentPart>
          </mc:Choice>
          <mc:Fallback>
            <p:pic>
              <p:nvPicPr>
                <p:cNvPr id="59" name="Freihand 58">
                  <a:extLst>
                    <a:ext uri="{FF2B5EF4-FFF2-40B4-BE49-F238E27FC236}">
                      <a16:creationId xmlns:a16="http://schemas.microsoft.com/office/drawing/2014/main" id="{6ECA0AE2-14E0-EE8A-108A-44020EE88C79}"/>
                    </a:ext>
                  </a:extLst>
                </p:cNvPr>
                <p:cNvPicPr/>
                <p:nvPr/>
              </p:nvPicPr>
              <p:blipFill>
                <a:blip r:embed="rId92"/>
                <a:stretch>
                  <a:fillRect/>
                </a:stretch>
              </p:blipFill>
              <p:spPr>
                <a:xfrm>
                  <a:off x="10820716" y="2180062"/>
                  <a:ext cx="1904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682F1C34-0B6C-2F98-07B2-EC880B6A949A}"/>
                    </a:ext>
                  </a:extLst>
                </p14:cNvPr>
                <p14:cNvContentPartPr/>
                <p14:nvPr/>
              </p14:nvContentPartPr>
              <p14:xfrm>
                <a:off x="11048236" y="2166022"/>
                <a:ext cx="138240" cy="226080"/>
              </p14:xfrm>
            </p:contentPart>
          </mc:Choice>
          <mc:Fallback>
            <p:pic>
              <p:nvPicPr>
                <p:cNvPr id="60" name="Freihand 59">
                  <a:extLst>
                    <a:ext uri="{FF2B5EF4-FFF2-40B4-BE49-F238E27FC236}">
                      <a16:creationId xmlns:a16="http://schemas.microsoft.com/office/drawing/2014/main" id="{682F1C34-0B6C-2F98-07B2-EC880B6A949A}"/>
                    </a:ext>
                  </a:extLst>
                </p:cNvPr>
                <p:cNvPicPr/>
                <p:nvPr/>
              </p:nvPicPr>
              <p:blipFill>
                <a:blip r:embed="rId94"/>
                <a:stretch>
                  <a:fillRect/>
                </a:stretch>
              </p:blipFill>
              <p:spPr>
                <a:xfrm>
                  <a:off x="11043916" y="2161702"/>
                  <a:ext cx="146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02FAF7B2-2C0C-A097-C685-BEFE48B1E0FC}"/>
                    </a:ext>
                  </a:extLst>
                </p14:cNvPr>
                <p14:cNvContentPartPr/>
                <p14:nvPr/>
              </p14:nvContentPartPr>
              <p14:xfrm>
                <a:off x="11039236" y="2275102"/>
                <a:ext cx="401400" cy="58320"/>
              </p14:xfrm>
            </p:contentPart>
          </mc:Choice>
          <mc:Fallback>
            <p:pic>
              <p:nvPicPr>
                <p:cNvPr id="61" name="Freihand 60">
                  <a:extLst>
                    <a:ext uri="{FF2B5EF4-FFF2-40B4-BE49-F238E27FC236}">
                      <a16:creationId xmlns:a16="http://schemas.microsoft.com/office/drawing/2014/main" id="{02FAF7B2-2C0C-A097-C685-BEFE48B1E0FC}"/>
                    </a:ext>
                  </a:extLst>
                </p:cNvPr>
                <p:cNvPicPr/>
                <p:nvPr/>
              </p:nvPicPr>
              <p:blipFill>
                <a:blip r:embed="rId96"/>
                <a:stretch>
                  <a:fillRect/>
                </a:stretch>
              </p:blipFill>
              <p:spPr>
                <a:xfrm>
                  <a:off x="11034916" y="2270782"/>
                  <a:ext cx="410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8BC77668-D71A-799C-DCEB-68E49EB9F1BC}"/>
                    </a:ext>
                  </a:extLst>
                </p14:cNvPr>
                <p14:cNvContentPartPr/>
                <p14:nvPr/>
              </p14:nvContentPartPr>
              <p14:xfrm>
                <a:off x="11534596" y="2175382"/>
                <a:ext cx="161640" cy="146880"/>
              </p14:xfrm>
            </p:contentPart>
          </mc:Choice>
          <mc:Fallback>
            <p:pic>
              <p:nvPicPr>
                <p:cNvPr id="62" name="Freihand 61">
                  <a:extLst>
                    <a:ext uri="{FF2B5EF4-FFF2-40B4-BE49-F238E27FC236}">
                      <a16:creationId xmlns:a16="http://schemas.microsoft.com/office/drawing/2014/main" id="{8BC77668-D71A-799C-DCEB-68E49EB9F1BC}"/>
                    </a:ext>
                  </a:extLst>
                </p:cNvPr>
                <p:cNvPicPr/>
                <p:nvPr/>
              </p:nvPicPr>
              <p:blipFill>
                <a:blip r:embed="rId98"/>
                <a:stretch>
                  <a:fillRect/>
                </a:stretch>
              </p:blipFill>
              <p:spPr>
                <a:xfrm>
                  <a:off x="11530276" y="2171062"/>
                  <a:ext cx="170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66F77070-959E-E7A4-2D68-E6F59AFEF772}"/>
                    </a:ext>
                  </a:extLst>
                </p14:cNvPr>
                <p14:cNvContentPartPr/>
                <p14:nvPr/>
              </p14:nvContentPartPr>
              <p14:xfrm>
                <a:off x="11609116" y="2256742"/>
                <a:ext cx="88560" cy="83520"/>
              </p14:xfrm>
            </p:contentPart>
          </mc:Choice>
          <mc:Fallback>
            <p:pic>
              <p:nvPicPr>
                <p:cNvPr id="64" name="Freihand 63">
                  <a:extLst>
                    <a:ext uri="{FF2B5EF4-FFF2-40B4-BE49-F238E27FC236}">
                      <a16:creationId xmlns:a16="http://schemas.microsoft.com/office/drawing/2014/main" id="{66F77070-959E-E7A4-2D68-E6F59AFEF772}"/>
                    </a:ext>
                  </a:extLst>
                </p:cNvPr>
                <p:cNvPicPr/>
                <p:nvPr/>
              </p:nvPicPr>
              <p:blipFill>
                <a:blip r:embed="rId100"/>
                <a:stretch>
                  <a:fillRect/>
                </a:stretch>
              </p:blipFill>
              <p:spPr>
                <a:xfrm>
                  <a:off x="11604796" y="2252422"/>
                  <a:ext cx="97200" cy="92160"/>
                </a:xfrm>
                <a:prstGeom prst="rect">
                  <a:avLst/>
                </a:prstGeom>
              </p:spPr>
            </p:pic>
          </mc:Fallback>
        </mc:AlternateContent>
      </p:grpSp>
      <p:grpSp>
        <p:nvGrpSpPr>
          <p:cNvPr id="74" name="Gruppieren 73">
            <a:extLst>
              <a:ext uri="{FF2B5EF4-FFF2-40B4-BE49-F238E27FC236}">
                <a16:creationId xmlns:a16="http://schemas.microsoft.com/office/drawing/2014/main" id="{034DD77F-647D-5355-9A9F-B7A4FCBD66ED}"/>
              </a:ext>
            </a:extLst>
          </p:cNvPr>
          <p:cNvGrpSpPr/>
          <p:nvPr/>
        </p:nvGrpSpPr>
        <p:grpSpPr>
          <a:xfrm>
            <a:off x="9808036" y="2634022"/>
            <a:ext cx="271080" cy="148320"/>
            <a:chOff x="9808036" y="2634022"/>
            <a:chExt cx="271080" cy="148320"/>
          </a:xfrm>
        </p:grpSpPr>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7BBE0EF1-6BCF-A224-7A41-D3FF36879234}"/>
                    </a:ext>
                  </a:extLst>
                </p14:cNvPr>
                <p14:cNvContentPartPr/>
                <p14:nvPr/>
              </p14:nvContentPartPr>
              <p14:xfrm>
                <a:off x="9808036" y="2699542"/>
                <a:ext cx="193680" cy="20880"/>
              </p14:xfrm>
            </p:contentPart>
          </mc:Choice>
          <mc:Fallback>
            <p:pic>
              <p:nvPicPr>
                <p:cNvPr id="65" name="Freihand 64">
                  <a:extLst>
                    <a:ext uri="{FF2B5EF4-FFF2-40B4-BE49-F238E27FC236}">
                      <a16:creationId xmlns:a16="http://schemas.microsoft.com/office/drawing/2014/main" id="{7BBE0EF1-6BCF-A224-7A41-D3FF36879234}"/>
                    </a:ext>
                  </a:extLst>
                </p:cNvPr>
                <p:cNvPicPr/>
                <p:nvPr/>
              </p:nvPicPr>
              <p:blipFill>
                <a:blip r:embed="rId102"/>
                <a:stretch>
                  <a:fillRect/>
                </a:stretch>
              </p:blipFill>
              <p:spPr>
                <a:xfrm>
                  <a:off x="9803716" y="2695222"/>
                  <a:ext cx="202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1C4D98A5-A218-059F-DBA1-EE4F28F6B0A0}"/>
                    </a:ext>
                  </a:extLst>
                </p14:cNvPr>
                <p14:cNvContentPartPr/>
                <p14:nvPr/>
              </p14:nvContentPartPr>
              <p14:xfrm>
                <a:off x="9808756" y="2634022"/>
                <a:ext cx="270360" cy="148320"/>
              </p14:xfrm>
            </p:contentPart>
          </mc:Choice>
          <mc:Fallback>
            <p:pic>
              <p:nvPicPr>
                <p:cNvPr id="66" name="Freihand 65">
                  <a:extLst>
                    <a:ext uri="{FF2B5EF4-FFF2-40B4-BE49-F238E27FC236}">
                      <a16:creationId xmlns:a16="http://schemas.microsoft.com/office/drawing/2014/main" id="{1C4D98A5-A218-059F-DBA1-EE4F28F6B0A0}"/>
                    </a:ext>
                  </a:extLst>
                </p:cNvPr>
                <p:cNvPicPr/>
                <p:nvPr/>
              </p:nvPicPr>
              <p:blipFill>
                <a:blip r:embed="rId104"/>
                <a:stretch>
                  <a:fillRect/>
                </a:stretch>
              </p:blipFill>
              <p:spPr>
                <a:xfrm>
                  <a:off x="9804436" y="2629702"/>
                  <a:ext cx="279000" cy="156960"/>
                </a:xfrm>
                <a:prstGeom prst="rect">
                  <a:avLst/>
                </a:prstGeom>
              </p:spPr>
            </p:pic>
          </mc:Fallback>
        </mc:AlternateContent>
      </p:grpSp>
      <p:grpSp>
        <p:nvGrpSpPr>
          <p:cNvPr id="73" name="Gruppieren 72">
            <a:extLst>
              <a:ext uri="{FF2B5EF4-FFF2-40B4-BE49-F238E27FC236}">
                <a16:creationId xmlns:a16="http://schemas.microsoft.com/office/drawing/2014/main" id="{2F1866DC-AFC6-A715-F9FA-603EF879A86C}"/>
              </a:ext>
            </a:extLst>
          </p:cNvPr>
          <p:cNvGrpSpPr/>
          <p:nvPr/>
        </p:nvGrpSpPr>
        <p:grpSpPr>
          <a:xfrm>
            <a:off x="10355236" y="2514502"/>
            <a:ext cx="956160" cy="230040"/>
            <a:chOff x="10355236" y="2514502"/>
            <a:chExt cx="956160" cy="230040"/>
          </a:xfrm>
        </p:grpSpPr>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FB1C7C92-132D-720C-A1D7-97FFF38066E2}"/>
                    </a:ext>
                  </a:extLst>
                </p14:cNvPr>
                <p14:cNvContentPartPr/>
                <p14:nvPr/>
              </p14:nvContentPartPr>
              <p14:xfrm>
                <a:off x="10355236" y="2580022"/>
                <a:ext cx="150840" cy="162360"/>
              </p14:xfrm>
            </p:contentPart>
          </mc:Choice>
          <mc:Fallback>
            <p:pic>
              <p:nvPicPr>
                <p:cNvPr id="67" name="Freihand 66">
                  <a:extLst>
                    <a:ext uri="{FF2B5EF4-FFF2-40B4-BE49-F238E27FC236}">
                      <a16:creationId xmlns:a16="http://schemas.microsoft.com/office/drawing/2014/main" id="{FB1C7C92-132D-720C-A1D7-97FFF38066E2}"/>
                    </a:ext>
                  </a:extLst>
                </p:cNvPr>
                <p:cNvPicPr/>
                <p:nvPr/>
              </p:nvPicPr>
              <p:blipFill>
                <a:blip r:embed="rId106"/>
                <a:stretch>
                  <a:fillRect/>
                </a:stretch>
              </p:blipFill>
              <p:spPr>
                <a:xfrm>
                  <a:off x="10350916" y="2575702"/>
                  <a:ext cx="159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4D3D5570-6E4D-114A-9F1F-679D7A29C174}"/>
                    </a:ext>
                  </a:extLst>
                </p14:cNvPr>
                <p14:cNvContentPartPr/>
                <p14:nvPr/>
              </p14:nvContentPartPr>
              <p14:xfrm>
                <a:off x="10511836" y="2631862"/>
                <a:ext cx="206280" cy="112680"/>
              </p14:xfrm>
            </p:contentPart>
          </mc:Choice>
          <mc:Fallback>
            <p:pic>
              <p:nvPicPr>
                <p:cNvPr id="68" name="Freihand 67">
                  <a:extLst>
                    <a:ext uri="{FF2B5EF4-FFF2-40B4-BE49-F238E27FC236}">
                      <a16:creationId xmlns:a16="http://schemas.microsoft.com/office/drawing/2014/main" id="{4D3D5570-6E4D-114A-9F1F-679D7A29C174}"/>
                    </a:ext>
                  </a:extLst>
                </p:cNvPr>
                <p:cNvPicPr/>
                <p:nvPr/>
              </p:nvPicPr>
              <p:blipFill>
                <a:blip r:embed="rId108"/>
                <a:stretch>
                  <a:fillRect/>
                </a:stretch>
              </p:blipFill>
              <p:spPr>
                <a:xfrm>
                  <a:off x="10507516" y="2627542"/>
                  <a:ext cx="214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D60E3807-D9A6-0FD9-55C1-2A0B3D160506}"/>
                    </a:ext>
                  </a:extLst>
                </p14:cNvPr>
                <p14:cNvContentPartPr/>
                <p14:nvPr/>
              </p14:nvContentPartPr>
              <p14:xfrm>
                <a:off x="10740796" y="2555542"/>
                <a:ext cx="247680" cy="149400"/>
              </p14:xfrm>
            </p:contentPart>
          </mc:Choice>
          <mc:Fallback>
            <p:pic>
              <p:nvPicPr>
                <p:cNvPr id="69" name="Freihand 68">
                  <a:extLst>
                    <a:ext uri="{FF2B5EF4-FFF2-40B4-BE49-F238E27FC236}">
                      <a16:creationId xmlns:a16="http://schemas.microsoft.com/office/drawing/2014/main" id="{D60E3807-D9A6-0FD9-55C1-2A0B3D160506}"/>
                    </a:ext>
                  </a:extLst>
                </p:cNvPr>
                <p:cNvPicPr/>
                <p:nvPr/>
              </p:nvPicPr>
              <p:blipFill>
                <a:blip r:embed="rId110"/>
                <a:stretch>
                  <a:fillRect/>
                </a:stretch>
              </p:blipFill>
              <p:spPr>
                <a:xfrm>
                  <a:off x="10736476" y="2551222"/>
                  <a:ext cx="256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636D2362-6888-420F-1973-0EEF87576BAA}"/>
                    </a:ext>
                  </a:extLst>
                </p14:cNvPr>
                <p14:cNvContentPartPr/>
                <p14:nvPr/>
              </p14:nvContentPartPr>
              <p14:xfrm>
                <a:off x="11021236" y="2594062"/>
                <a:ext cx="116640" cy="129240"/>
              </p14:xfrm>
            </p:contentPart>
          </mc:Choice>
          <mc:Fallback>
            <p:pic>
              <p:nvPicPr>
                <p:cNvPr id="70" name="Freihand 69">
                  <a:extLst>
                    <a:ext uri="{FF2B5EF4-FFF2-40B4-BE49-F238E27FC236}">
                      <a16:creationId xmlns:a16="http://schemas.microsoft.com/office/drawing/2014/main" id="{636D2362-6888-420F-1973-0EEF87576BAA}"/>
                    </a:ext>
                  </a:extLst>
                </p:cNvPr>
                <p:cNvPicPr/>
                <p:nvPr/>
              </p:nvPicPr>
              <p:blipFill>
                <a:blip r:embed="rId112"/>
                <a:stretch>
                  <a:fillRect/>
                </a:stretch>
              </p:blipFill>
              <p:spPr>
                <a:xfrm>
                  <a:off x="11016916" y="2589742"/>
                  <a:ext cx="125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621D7FA4-BDE4-2163-40A2-7075CC75BF9C}"/>
                    </a:ext>
                  </a:extLst>
                </p14:cNvPr>
                <p14:cNvContentPartPr/>
                <p14:nvPr/>
              </p14:nvContentPartPr>
              <p14:xfrm>
                <a:off x="11102596" y="2514502"/>
                <a:ext cx="208800" cy="194400"/>
              </p14:xfrm>
            </p:contentPart>
          </mc:Choice>
          <mc:Fallback>
            <p:pic>
              <p:nvPicPr>
                <p:cNvPr id="71" name="Freihand 70">
                  <a:extLst>
                    <a:ext uri="{FF2B5EF4-FFF2-40B4-BE49-F238E27FC236}">
                      <a16:creationId xmlns:a16="http://schemas.microsoft.com/office/drawing/2014/main" id="{621D7FA4-BDE4-2163-40A2-7075CC75BF9C}"/>
                    </a:ext>
                  </a:extLst>
                </p:cNvPr>
                <p:cNvPicPr/>
                <p:nvPr/>
              </p:nvPicPr>
              <p:blipFill>
                <a:blip r:embed="rId114"/>
                <a:stretch>
                  <a:fillRect/>
                </a:stretch>
              </p:blipFill>
              <p:spPr>
                <a:xfrm>
                  <a:off x="11098276" y="2510182"/>
                  <a:ext cx="217440" cy="20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2FADFC3E-913E-6A3B-33D5-2C789FEA957F}"/>
                  </a:ext>
                </a:extLst>
              </p14:cNvPr>
              <p14:cNvContentPartPr/>
              <p14:nvPr/>
            </p14:nvContentPartPr>
            <p14:xfrm>
              <a:off x="5308396" y="2680102"/>
              <a:ext cx="880560" cy="87120"/>
            </p14:xfrm>
          </p:contentPart>
        </mc:Choice>
        <mc:Fallback>
          <p:pic>
            <p:nvPicPr>
              <p:cNvPr id="72" name="Freihand 71">
                <a:extLst>
                  <a:ext uri="{FF2B5EF4-FFF2-40B4-BE49-F238E27FC236}">
                    <a16:creationId xmlns:a16="http://schemas.microsoft.com/office/drawing/2014/main" id="{2FADFC3E-913E-6A3B-33D5-2C789FEA957F}"/>
                  </a:ext>
                </a:extLst>
              </p:cNvPr>
              <p:cNvPicPr/>
              <p:nvPr/>
            </p:nvPicPr>
            <p:blipFill>
              <a:blip r:embed="rId116"/>
              <a:stretch>
                <a:fillRect/>
              </a:stretch>
            </p:blipFill>
            <p:spPr>
              <a:xfrm>
                <a:off x="5304076" y="2675782"/>
                <a:ext cx="889200" cy="95760"/>
              </a:xfrm>
              <a:prstGeom prst="rect">
                <a:avLst/>
              </a:prstGeom>
            </p:spPr>
          </p:pic>
        </mc:Fallback>
      </mc:AlternateContent>
      <p:grpSp>
        <p:nvGrpSpPr>
          <p:cNvPr id="125" name="Gruppieren 124">
            <a:extLst>
              <a:ext uri="{FF2B5EF4-FFF2-40B4-BE49-F238E27FC236}">
                <a16:creationId xmlns:a16="http://schemas.microsoft.com/office/drawing/2014/main" id="{AC288993-2E40-E526-DFFE-A1AAED0F7349}"/>
              </a:ext>
            </a:extLst>
          </p:cNvPr>
          <p:cNvGrpSpPr/>
          <p:nvPr/>
        </p:nvGrpSpPr>
        <p:grpSpPr>
          <a:xfrm>
            <a:off x="6987436" y="3015262"/>
            <a:ext cx="4866840" cy="631800"/>
            <a:chOff x="6987436" y="3015262"/>
            <a:chExt cx="4866840" cy="631800"/>
          </a:xfrm>
        </p:grpSpPr>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399C8160-0D5F-ECB1-FE4B-D7437F071C2C}"/>
                    </a:ext>
                  </a:extLst>
                </p14:cNvPr>
                <p14:cNvContentPartPr/>
                <p14:nvPr/>
              </p14:nvContentPartPr>
              <p14:xfrm>
                <a:off x="6987436" y="3247822"/>
                <a:ext cx="205200" cy="205200"/>
              </p14:xfrm>
            </p:contentPart>
          </mc:Choice>
          <mc:Fallback>
            <p:pic>
              <p:nvPicPr>
                <p:cNvPr id="76" name="Freihand 75">
                  <a:extLst>
                    <a:ext uri="{FF2B5EF4-FFF2-40B4-BE49-F238E27FC236}">
                      <a16:creationId xmlns:a16="http://schemas.microsoft.com/office/drawing/2014/main" id="{399C8160-0D5F-ECB1-FE4B-D7437F071C2C}"/>
                    </a:ext>
                  </a:extLst>
                </p:cNvPr>
                <p:cNvPicPr/>
                <p:nvPr/>
              </p:nvPicPr>
              <p:blipFill>
                <a:blip r:embed="rId118"/>
                <a:stretch>
                  <a:fillRect/>
                </a:stretch>
              </p:blipFill>
              <p:spPr>
                <a:xfrm>
                  <a:off x="6983116" y="3243502"/>
                  <a:ext cx="213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1C648498-51A9-F85B-01DF-58B21BBD817C}"/>
                    </a:ext>
                  </a:extLst>
                </p14:cNvPr>
                <p14:cNvContentPartPr/>
                <p14:nvPr/>
              </p14:nvContentPartPr>
              <p14:xfrm>
                <a:off x="7275076" y="3269422"/>
                <a:ext cx="448920" cy="155520"/>
              </p14:xfrm>
            </p:contentPart>
          </mc:Choice>
          <mc:Fallback>
            <p:pic>
              <p:nvPicPr>
                <p:cNvPr id="77" name="Freihand 76">
                  <a:extLst>
                    <a:ext uri="{FF2B5EF4-FFF2-40B4-BE49-F238E27FC236}">
                      <a16:creationId xmlns:a16="http://schemas.microsoft.com/office/drawing/2014/main" id="{1C648498-51A9-F85B-01DF-58B21BBD817C}"/>
                    </a:ext>
                  </a:extLst>
                </p:cNvPr>
                <p:cNvPicPr/>
                <p:nvPr/>
              </p:nvPicPr>
              <p:blipFill>
                <a:blip r:embed="rId120"/>
                <a:stretch>
                  <a:fillRect/>
                </a:stretch>
              </p:blipFill>
              <p:spPr>
                <a:xfrm>
                  <a:off x="7270756" y="3265102"/>
                  <a:ext cx="4575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59ED46F2-03C8-1810-FDDB-81AA116D0E65}"/>
                    </a:ext>
                  </a:extLst>
                </p14:cNvPr>
                <p14:cNvContentPartPr/>
                <p14:nvPr/>
              </p14:nvContentPartPr>
              <p14:xfrm>
                <a:off x="7714636" y="3219022"/>
                <a:ext cx="33840" cy="20880"/>
              </p14:xfrm>
            </p:contentPart>
          </mc:Choice>
          <mc:Fallback>
            <p:pic>
              <p:nvPicPr>
                <p:cNvPr id="78" name="Freihand 77">
                  <a:extLst>
                    <a:ext uri="{FF2B5EF4-FFF2-40B4-BE49-F238E27FC236}">
                      <a16:creationId xmlns:a16="http://schemas.microsoft.com/office/drawing/2014/main" id="{59ED46F2-03C8-1810-FDDB-81AA116D0E65}"/>
                    </a:ext>
                  </a:extLst>
                </p:cNvPr>
                <p:cNvPicPr/>
                <p:nvPr/>
              </p:nvPicPr>
              <p:blipFill>
                <a:blip r:embed="rId122"/>
                <a:stretch>
                  <a:fillRect/>
                </a:stretch>
              </p:blipFill>
              <p:spPr>
                <a:xfrm>
                  <a:off x="7710316" y="3214702"/>
                  <a:ext cx="42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1C9B4842-2E87-273D-5673-95318B597F9B}"/>
                    </a:ext>
                  </a:extLst>
                </p14:cNvPr>
                <p14:cNvContentPartPr/>
                <p14:nvPr/>
              </p14:nvContentPartPr>
              <p14:xfrm>
                <a:off x="7778356" y="3150262"/>
                <a:ext cx="206280" cy="207720"/>
              </p14:xfrm>
            </p:contentPart>
          </mc:Choice>
          <mc:Fallback>
            <p:pic>
              <p:nvPicPr>
                <p:cNvPr id="79" name="Freihand 78">
                  <a:extLst>
                    <a:ext uri="{FF2B5EF4-FFF2-40B4-BE49-F238E27FC236}">
                      <a16:creationId xmlns:a16="http://schemas.microsoft.com/office/drawing/2014/main" id="{1C9B4842-2E87-273D-5673-95318B597F9B}"/>
                    </a:ext>
                  </a:extLst>
                </p:cNvPr>
                <p:cNvPicPr/>
                <p:nvPr/>
              </p:nvPicPr>
              <p:blipFill>
                <a:blip r:embed="rId124"/>
                <a:stretch>
                  <a:fillRect/>
                </a:stretch>
              </p:blipFill>
              <p:spPr>
                <a:xfrm>
                  <a:off x="7774036" y="3145942"/>
                  <a:ext cx="214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4D8C80D5-3AE2-9468-45B6-DFF682BA3767}"/>
                    </a:ext>
                  </a:extLst>
                </p14:cNvPr>
                <p14:cNvContentPartPr/>
                <p14:nvPr/>
              </p14:nvContentPartPr>
              <p14:xfrm>
                <a:off x="8022436" y="3158182"/>
                <a:ext cx="120960" cy="194400"/>
              </p14:xfrm>
            </p:contentPart>
          </mc:Choice>
          <mc:Fallback>
            <p:pic>
              <p:nvPicPr>
                <p:cNvPr id="80" name="Freihand 79">
                  <a:extLst>
                    <a:ext uri="{FF2B5EF4-FFF2-40B4-BE49-F238E27FC236}">
                      <a16:creationId xmlns:a16="http://schemas.microsoft.com/office/drawing/2014/main" id="{4D8C80D5-3AE2-9468-45B6-DFF682BA3767}"/>
                    </a:ext>
                  </a:extLst>
                </p:cNvPr>
                <p:cNvPicPr/>
                <p:nvPr/>
              </p:nvPicPr>
              <p:blipFill>
                <a:blip r:embed="rId126"/>
                <a:stretch>
                  <a:fillRect/>
                </a:stretch>
              </p:blipFill>
              <p:spPr>
                <a:xfrm>
                  <a:off x="8018116" y="3153862"/>
                  <a:ext cx="1296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C35288E0-69C1-E162-2DB5-F85D39D3057D}"/>
                    </a:ext>
                  </a:extLst>
                </p14:cNvPr>
                <p14:cNvContentPartPr/>
                <p14:nvPr/>
              </p14:nvContentPartPr>
              <p14:xfrm>
                <a:off x="8274796" y="3238102"/>
                <a:ext cx="192960" cy="9000"/>
              </p14:xfrm>
            </p:contentPart>
          </mc:Choice>
          <mc:Fallback>
            <p:pic>
              <p:nvPicPr>
                <p:cNvPr id="81" name="Freihand 80">
                  <a:extLst>
                    <a:ext uri="{FF2B5EF4-FFF2-40B4-BE49-F238E27FC236}">
                      <a16:creationId xmlns:a16="http://schemas.microsoft.com/office/drawing/2014/main" id="{C35288E0-69C1-E162-2DB5-F85D39D3057D}"/>
                    </a:ext>
                  </a:extLst>
                </p:cNvPr>
                <p:cNvPicPr/>
                <p:nvPr/>
              </p:nvPicPr>
              <p:blipFill>
                <a:blip r:embed="rId128"/>
                <a:stretch>
                  <a:fillRect/>
                </a:stretch>
              </p:blipFill>
              <p:spPr>
                <a:xfrm>
                  <a:off x="8270476" y="3233782"/>
                  <a:ext cx="201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CEF8F4C2-F985-58F4-FCF5-176F8CA1F052}"/>
                    </a:ext>
                  </a:extLst>
                </p14:cNvPr>
                <p14:cNvContentPartPr/>
                <p14:nvPr/>
              </p14:nvContentPartPr>
              <p14:xfrm>
                <a:off x="8308636" y="3290302"/>
                <a:ext cx="175320" cy="18000"/>
              </p14:xfrm>
            </p:contentPart>
          </mc:Choice>
          <mc:Fallback>
            <p:pic>
              <p:nvPicPr>
                <p:cNvPr id="83" name="Freihand 82">
                  <a:extLst>
                    <a:ext uri="{FF2B5EF4-FFF2-40B4-BE49-F238E27FC236}">
                      <a16:creationId xmlns:a16="http://schemas.microsoft.com/office/drawing/2014/main" id="{CEF8F4C2-F985-58F4-FCF5-176F8CA1F052}"/>
                    </a:ext>
                  </a:extLst>
                </p:cNvPr>
                <p:cNvPicPr/>
                <p:nvPr/>
              </p:nvPicPr>
              <p:blipFill>
                <a:blip r:embed="rId130"/>
                <a:stretch>
                  <a:fillRect/>
                </a:stretch>
              </p:blipFill>
              <p:spPr>
                <a:xfrm>
                  <a:off x="8304316" y="3285982"/>
                  <a:ext cx="183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E079701D-B2D2-AE99-BDD9-13C4C505DC99}"/>
                    </a:ext>
                  </a:extLst>
                </p14:cNvPr>
                <p14:cNvContentPartPr/>
                <p14:nvPr/>
              </p14:nvContentPartPr>
              <p14:xfrm>
                <a:off x="8620396" y="3175822"/>
                <a:ext cx="99360" cy="141480"/>
              </p14:xfrm>
            </p:contentPart>
          </mc:Choice>
          <mc:Fallback>
            <p:pic>
              <p:nvPicPr>
                <p:cNvPr id="85" name="Freihand 84">
                  <a:extLst>
                    <a:ext uri="{FF2B5EF4-FFF2-40B4-BE49-F238E27FC236}">
                      <a16:creationId xmlns:a16="http://schemas.microsoft.com/office/drawing/2014/main" id="{E079701D-B2D2-AE99-BDD9-13C4C505DC99}"/>
                    </a:ext>
                  </a:extLst>
                </p:cNvPr>
                <p:cNvPicPr/>
                <p:nvPr/>
              </p:nvPicPr>
              <p:blipFill>
                <a:blip r:embed="rId132"/>
                <a:stretch>
                  <a:fillRect/>
                </a:stretch>
              </p:blipFill>
              <p:spPr>
                <a:xfrm>
                  <a:off x="8616076" y="3171502"/>
                  <a:ext cx="108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A8E2B123-C757-F3C5-7654-6806D2058EA8}"/>
                    </a:ext>
                  </a:extLst>
                </p14:cNvPr>
                <p14:cNvContentPartPr/>
                <p14:nvPr/>
              </p14:nvContentPartPr>
              <p14:xfrm>
                <a:off x="8664316" y="3148822"/>
                <a:ext cx="127440" cy="23040"/>
              </p14:xfrm>
            </p:contentPart>
          </mc:Choice>
          <mc:Fallback>
            <p:pic>
              <p:nvPicPr>
                <p:cNvPr id="86" name="Freihand 85">
                  <a:extLst>
                    <a:ext uri="{FF2B5EF4-FFF2-40B4-BE49-F238E27FC236}">
                      <a16:creationId xmlns:a16="http://schemas.microsoft.com/office/drawing/2014/main" id="{A8E2B123-C757-F3C5-7654-6806D2058EA8}"/>
                    </a:ext>
                  </a:extLst>
                </p:cNvPr>
                <p:cNvPicPr/>
                <p:nvPr/>
              </p:nvPicPr>
              <p:blipFill>
                <a:blip r:embed="rId134"/>
                <a:stretch>
                  <a:fillRect/>
                </a:stretch>
              </p:blipFill>
              <p:spPr>
                <a:xfrm>
                  <a:off x="8659996" y="3144502"/>
                  <a:ext cx="136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382DE1D7-88C1-2693-5865-D9647AF1D2DE}"/>
                    </a:ext>
                  </a:extLst>
                </p14:cNvPr>
                <p14:cNvContentPartPr/>
                <p14:nvPr/>
              </p14:nvContentPartPr>
              <p14:xfrm>
                <a:off x="8841796" y="3120742"/>
                <a:ext cx="128160" cy="198000"/>
              </p14:xfrm>
            </p:contentPart>
          </mc:Choice>
          <mc:Fallback>
            <p:pic>
              <p:nvPicPr>
                <p:cNvPr id="87" name="Freihand 86">
                  <a:extLst>
                    <a:ext uri="{FF2B5EF4-FFF2-40B4-BE49-F238E27FC236}">
                      <a16:creationId xmlns:a16="http://schemas.microsoft.com/office/drawing/2014/main" id="{382DE1D7-88C1-2693-5865-D9647AF1D2DE}"/>
                    </a:ext>
                  </a:extLst>
                </p:cNvPr>
                <p:cNvPicPr/>
                <p:nvPr/>
              </p:nvPicPr>
              <p:blipFill>
                <a:blip r:embed="rId136"/>
                <a:stretch>
                  <a:fillRect/>
                </a:stretch>
              </p:blipFill>
              <p:spPr>
                <a:xfrm>
                  <a:off x="8837476" y="3116422"/>
                  <a:ext cx="1368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6833DD94-9ED3-8CDC-3673-712BA237420B}"/>
                    </a:ext>
                  </a:extLst>
                </p14:cNvPr>
                <p14:cNvContentPartPr/>
                <p14:nvPr/>
              </p14:nvContentPartPr>
              <p14:xfrm>
                <a:off x="9057436" y="3145222"/>
                <a:ext cx="98280" cy="143280"/>
              </p14:xfrm>
            </p:contentPart>
          </mc:Choice>
          <mc:Fallback>
            <p:pic>
              <p:nvPicPr>
                <p:cNvPr id="88" name="Freihand 87">
                  <a:extLst>
                    <a:ext uri="{FF2B5EF4-FFF2-40B4-BE49-F238E27FC236}">
                      <a16:creationId xmlns:a16="http://schemas.microsoft.com/office/drawing/2014/main" id="{6833DD94-9ED3-8CDC-3673-712BA237420B}"/>
                    </a:ext>
                  </a:extLst>
                </p:cNvPr>
                <p:cNvPicPr/>
                <p:nvPr/>
              </p:nvPicPr>
              <p:blipFill>
                <a:blip r:embed="rId138"/>
                <a:stretch>
                  <a:fillRect/>
                </a:stretch>
              </p:blipFill>
              <p:spPr>
                <a:xfrm>
                  <a:off x="9053116" y="3140902"/>
                  <a:ext cx="106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26CE8C1F-84F7-786D-C1F3-31138705F563}"/>
                    </a:ext>
                  </a:extLst>
                </p14:cNvPr>
                <p14:cNvContentPartPr/>
                <p14:nvPr/>
              </p14:nvContentPartPr>
              <p14:xfrm>
                <a:off x="9303676" y="3104542"/>
                <a:ext cx="82440" cy="159120"/>
              </p14:xfrm>
            </p:contentPart>
          </mc:Choice>
          <mc:Fallback>
            <p:pic>
              <p:nvPicPr>
                <p:cNvPr id="90" name="Freihand 89">
                  <a:extLst>
                    <a:ext uri="{FF2B5EF4-FFF2-40B4-BE49-F238E27FC236}">
                      <a16:creationId xmlns:a16="http://schemas.microsoft.com/office/drawing/2014/main" id="{26CE8C1F-84F7-786D-C1F3-31138705F563}"/>
                    </a:ext>
                  </a:extLst>
                </p:cNvPr>
                <p:cNvPicPr/>
                <p:nvPr/>
              </p:nvPicPr>
              <p:blipFill>
                <a:blip r:embed="rId140"/>
                <a:stretch>
                  <a:fillRect/>
                </a:stretch>
              </p:blipFill>
              <p:spPr>
                <a:xfrm>
                  <a:off x="9299356" y="3100222"/>
                  <a:ext cx="91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07433892-3711-3E2B-0B40-6B974308FC69}"/>
                    </a:ext>
                  </a:extLst>
                </p14:cNvPr>
                <p14:cNvContentPartPr/>
                <p14:nvPr/>
              </p14:nvContentPartPr>
              <p14:xfrm>
                <a:off x="9426076" y="3083662"/>
                <a:ext cx="114120" cy="178560"/>
              </p14:xfrm>
            </p:contentPart>
          </mc:Choice>
          <mc:Fallback>
            <p:pic>
              <p:nvPicPr>
                <p:cNvPr id="91" name="Freihand 90">
                  <a:extLst>
                    <a:ext uri="{FF2B5EF4-FFF2-40B4-BE49-F238E27FC236}">
                      <a16:creationId xmlns:a16="http://schemas.microsoft.com/office/drawing/2014/main" id="{07433892-3711-3E2B-0B40-6B974308FC69}"/>
                    </a:ext>
                  </a:extLst>
                </p:cNvPr>
                <p:cNvPicPr/>
                <p:nvPr/>
              </p:nvPicPr>
              <p:blipFill>
                <a:blip r:embed="rId142"/>
                <a:stretch>
                  <a:fillRect/>
                </a:stretch>
              </p:blipFill>
              <p:spPr>
                <a:xfrm>
                  <a:off x="9421756" y="3079342"/>
                  <a:ext cx="122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Freihand 91">
                  <a:extLst>
                    <a:ext uri="{FF2B5EF4-FFF2-40B4-BE49-F238E27FC236}">
                      <a16:creationId xmlns:a16="http://schemas.microsoft.com/office/drawing/2014/main" id="{C11760F4-41B7-621D-0613-1B12B329FA7B}"/>
                    </a:ext>
                  </a:extLst>
                </p14:cNvPr>
                <p14:cNvContentPartPr/>
                <p14:nvPr/>
              </p14:nvContentPartPr>
              <p14:xfrm>
                <a:off x="9670516" y="3099502"/>
                <a:ext cx="14760" cy="163800"/>
              </p14:xfrm>
            </p:contentPart>
          </mc:Choice>
          <mc:Fallback>
            <p:pic>
              <p:nvPicPr>
                <p:cNvPr id="92" name="Freihand 91">
                  <a:extLst>
                    <a:ext uri="{FF2B5EF4-FFF2-40B4-BE49-F238E27FC236}">
                      <a16:creationId xmlns:a16="http://schemas.microsoft.com/office/drawing/2014/main" id="{C11760F4-41B7-621D-0613-1B12B329FA7B}"/>
                    </a:ext>
                  </a:extLst>
                </p:cNvPr>
                <p:cNvPicPr/>
                <p:nvPr/>
              </p:nvPicPr>
              <p:blipFill>
                <a:blip r:embed="rId144"/>
                <a:stretch>
                  <a:fillRect/>
                </a:stretch>
              </p:blipFill>
              <p:spPr>
                <a:xfrm>
                  <a:off x="9666196" y="3095182"/>
                  <a:ext cx="23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6ADC4847-D205-7E4F-B7E1-7C4BE84E4D11}"/>
                    </a:ext>
                  </a:extLst>
                </p14:cNvPr>
                <p14:cNvContentPartPr/>
                <p14:nvPr/>
              </p14:nvContentPartPr>
              <p14:xfrm>
                <a:off x="9619396" y="3185182"/>
                <a:ext cx="76680" cy="7920"/>
              </p14:xfrm>
            </p:contentPart>
          </mc:Choice>
          <mc:Fallback>
            <p:pic>
              <p:nvPicPr>
                <p:cNvPr id="93" name="Freihand 92">
                  <a:extLst>
                    <a:ext uri="{FF2B5EF4-FFF2-40B4-BE49-F238E27FC236}">
                      <a16:creationId xmlns:a16="http://schemas.microsoft.com/office/drawing/2014/main" id="{6ADC4847-D205-7E4F-B7E1-7C4BE84E4D11}"/>
                    </a:ext>
                  </a:extLst>
                </p:cNvPr>
                <p:cNvPicPr/>
                <p:nvPr/>
              </p:nvPicPr>
              <p:blipFill>
                <a:blip r:embed="rId146"/>
                <a:stretch>
                  <a:fillRect/>
                </a:stretch>
              </p:blipFill>
              <p:spPr>
                <a:xfrm>
                  <a:off x="9615076" y="3180862"/>
                  <a:ext cx="85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650184E2-504E-D435-291A-2D4EEAB8398E}"/>
                    </a:ext>
                  </a:extLst>
                </p14:cNvPr>
                <p14:cNvContentPartPr/>
                <p14:nvPr/>
              </p14:nvContentPartPr>
              <p14:xfrm>
                <a:off x="9802636" y="3053062"/>
                <a:ext cx="100080" cy="171720"/>
              </p14:xfrm>
            </p:contentPart>
          </mc:Choice>
          <mc:Fallback>
            <p:pic>
              <p:nvPicPr>
                <p:cNvPr id="95" name="Freihand 94">
                  <a:extLst>
                    <a:ext uri="{FF2B5EF4-FFF2-40B4-BE49-F238E27FC236}">
                      <a16:creationId xmlns:a16="http://schemas.microsoft.com/office/drawing/2014/main" id="{650184E2-504E-D435-291A-2D4EEAB8398E}"/>
                    </a:ext>
                  </a:extLst>
                </p:cNvPr>
                <p:cNvPicPr/>
                <p:nvPr/>
              </p:nvPicPr>
              <p:blipFill>
                <a:blip r:embed="rId148"/>
                <a:stretch>
                  <a:fillRect/>
                </a:stretch>
              </p:blipFill>
              <p:spPr>
                <a:xfrm>
                  <a:off x="9798316" y="3048742"/>
                  <a:ext cx="108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6300756C-6D2D-8181-0FE7-5AF96D7D3851}"/>
                    </a:ext>
                  </a:extLst>
                </p14:cNvPr>
                <p14:cNvContentPartPr/>
                <p14:nvPr/>
              </p14:nvContentPartPr>
              <p14:xfrm>
                <a:off x="9976516" y="3056302"/>
                <a:ext cx="101520" cy="149760"/>
              </p14:xfrm>
            </p:contentPart>
          </mc:Choice>
          <mc:Fallback>
            <p:pic>
              <p:nvPicPr>
                <p:cNvPr id="96" name="Freihand 95">
                  <a:extLst>
                    <a:ext uri="{FF2B5EF4-FFF2-40B4-BE49-F238E27FC236}">
                      <a16:creationId xmlns:a16="http://schemas.microsoft.com/office/drawing/2014/main" id="{6300756C-6D2D-8181-0FE7-5AF96D7D3851}"/>
                    </a:ext>
                  </a:extLst>
                </p:cNvPr>
                <p:cNvPicPr/>
                <p:nvPr/>
              </p:nvPicPr>
              <p:blipFill>
                <a:blip r:embed="rId150"/>
                <a:stretch>
                  <a:fillRect/>
                </a:stretch>
              </p:blipFill>
              <p:spPr>
                <a:xfrm>
                  <a:off x="9972196" y="3051982"/>
                  <a:ext cx="110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8" name="Freihand 97">
                  <a:extLst>
                    <a:ext uri="{FF2B5EF4-FFF2-40B4-BE49-F238E27FC236}">
                      <a16:creationId xmlns:a16="http://schemas.microsoft.com/office/drawing/2014/main" id="{EE8D6CDC-6DC1-9048-69E9-846D51E9F604}"/>
                    </a:ext>
                  </a:extLst>
                </p14:cNvPr>
                <p14:cNvContentPartPr/>
                <p14:nvPr/>
              </p14:nvContentPartPr>
              <p14:xfrm>
                <a:off x="10232476" y="3094822"/>
                <a:ext cx="9720" cy="133920"/>
              </p14:xfrm>
            </p:contentPart>
          </mc:Choice>
          <mc:Fallback>
            <p:pic>
              <p:nvPicPr>
                <p:cNvPr id="98" name="Freihand 97">
                  <a:extLst>
                    <a:ext uri="{FF2B5EF4-FFF2-40B4-BE49-F238E27FC236}">
                      <a16:creationId xmlns:a16="http://schemas.microsoft.com/office/drawing/2014/main" id="{EE8D6CDC-6DC1-9048-69E9-846D51E9F604}"/>
                    </a:ext>
                  </a:extLst>
                </p:cNvPr>
                <p:cNvPicPr/>
                <p:nvPr/>
              </p:nvPicPr>
              <p:blipFill>
                <a:blip r:embed="rId152"/>
                <a:stretch>
                  <a:fillRect/>
                </a:stretch>
              </p:blipFill>
              <p:spPr>
                <a:xfrm>
                  <a:off x="10228156" y="3090502"/>
                  <a:ext cx="18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9" name="Freihand 98">
                  <a:extLst>
                    <a:ext uri="{FF2B5EF4-FFF2-40B4-BE49-F238E27FC236}">
                      <a16:creationId xmlns:a16="http://schemas.microsoft.com/office/drawing/2014/main" id="{C064C678-E102-65C7-96F4-22B893C635D0}"/>
                    </a:ext>
                  </a:extLst>
                </p14:cNvPr>
                <p14:cNvContentPartPr/>
                <p14:nvPr/>
              </p14:nvContentPartPr>
              <p14:xfrm>
                <a:off x="10186396" y="3136942"/>
                <a:ext cx="103680" cy="22680"/>
              </p14:xfrm>
            </p:contentPart>
          </mc:Choice>
          <mc:Fallback>
            <p:pic>
              <p:nvPicPr>
                <p:cNvPr id="99" name="Freihand 98">
                  <a:extLst>
                    <a:ext uri="{FF2B5EF4-FFF2-40B4-BE49-F238E27FC236}">
                      <a16:creationId xmlns:a16="http://schemas.microsoft.com/office/drawing/2014/main" id="{C064C678-E102-65C7-96F4-22B893C635D0}"/>
                    </a:ext>
                  </a:extLst>
                </p:cNvPr>
                <p:cNvPicPr/>
                <p:nvPr/>
              </p:nvPicPr>
              <p:blipFill>
                <a:blip r:embed="rId154"/>
                <a:stretch>
                  <a:fillRect/>
                </a:stretch>
              </p:blipFill>
              <p:spPr>
                <a:xfrm>
                  <a:off x="10182076" y="3132622"/>
                  <a:ext cx="112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0" name="Freihand 99">
                  <a:extLst>
                    <a:ext uri="{FF2B5EF4-FFF2-40B4-BE49-F238E27FC236}">
                      <a16:creationId xmlns:a16="http://schemas.microsoft.com/office/drawing/2014/main" id="{70C75435-53C4-F751-8B77-FF96CE841CFE}"/>
                    </a:ext>
                  </a:extLst>
                </p14:cNvPr>
                <p14:cNvContentPartPr/>
                <p14:nvPr/>
              </p14:nvContentPartPr>
              <p14:xfrm>
                <a:off x="10328596" y="3051262"/>
                <a:ext cx="119520" cy="170280"/>
              </p14:xfrm>
            </p:contentPart>
          </mc:Choice>
          <mc:Fallback>
            <p:pic>
              <p:nvPicPr>
                <p:cNvPr id="100" name="Freihand 99">
                  <a:extLst>
                    <a:ext uri="{FF2B5EF4-FFF2-40B4-BE49-F238E27FC236}">
                      <a16:creationId xmlns:a16="http://schemas.microsoft.com/office/drawing/2014/main" id="{70C75435-53C4-F751-8B77-FF96CE841CFE}"/>
                    </a:ext>
                  </a:extLst>
                </p:cNvPr>
                <p:cNvPicPr/>
                <p:nvPr/>
              </p:nvPicPr>
              <p:blipFill>
                <a:blip r:embed="rId156"/>
                <a:stretch>
                  <a:fillRect/>
                </a:stretch>
              </p:blipFill>
              <p:spPr>
                <a:xfrm>
                  <a:off x="10324276" y="3046942"/>
                  <a:ext cx="128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2" name="Freihand 101">
                  <a:extLst>
                    <a:ext uri="{FF2B5EF4-FFF2-40B4-BE49-F238E27FC236}">
                      <a16:creationId xmlns:a16="http://schemas.microsoft.com/office/drawing/2014/main" id="{07A4BE19-536D-2A0E-16B2-250348CC7D98}"/>
                    </a:ext>
                  </a:extLst>
                </p14:cNvPr>
                <p14:cNvContentPartPr/>
                <p14:nvPr/>
              </p14:nvContentPartPr>
              <p14:xfrm>
                <a:off x="10574476" y="3097342"/>
                <a:ext cx="168480" cy="43200"/>
              </p14:xfrm>
            </p:contentPart>
          </mc:Choice>
          <mc:Fallback>
            <p:pic>
              <p:nvPicPr>
                <p:cNvPr id="102" name="Freihand 101">
                  <a:extLst>
                    <a:ext uri="{FF2B5EF4-FFF2-40B4-BE49-F238E27FC236}">
                      <a16:creationId xmlns:a16="http://schemas.microsoft.com/office/drawing/2014/main" id="{07A4BE19-536D-2A0E-16B2-250348CC7D98}"/>
                    </a:ext>
                  </a:extLst>
                </p:cNvPr>
                <p:cNvPicPr/>
                <p:nvPr/>
              </p:nvPicPr>
              <p:blipFill>
                <a:blip r:embed="rId158"/>
                <a:stretch>
                  <a:fillRect/>
                </a:stretch>
              </p:blipFill>
              <p:spPr>
                <a:xfrm>
                  <a:off x="10570156" y="3093022"/>
                  <a:ext cx="177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 name="Freihand 102">
                  <a:extLst>
                    <a:ext uri="{FF2B5EF4-FFF2-40B4-BE49-F238E27FC236}">
                      <a16:creationId xmlns:a16="http://schemas.microsoft.com/office/drawing/2014/main" id="{7DA04410-556A-5CA0-CF8A-6A98DB9E3997}"/>
                    </a:ext>
                  </a:extLst>
                </p14:cNvPr>
                <p14:cNvContentPartPr/>
                <p14:nvPr/>
              </p14:nvContentPartPr>
              <p14:xfrm>
                <a:off x="10601836" y="3152422"/>
                <a:ext cx="124200" cy="30960"/>
              </p14:xfrm>
            </p:contentPart>
          </mc:Choice>
          <mc:Fallback>
            <p:pic>
              <p:nvPicPr>
                <p:cNvPr id="103" name="Freihand 102">
                  <a:extLst>
                    <a:ext uri="{FF2B5EF4-FFF2-40B4-BE49-F238E27FC236}">
                      <a16:creationId xmlns:a16="http://schemas.microsoft.com/office/drawing/2014/main" id="{7DA04410-556A-5CA0-CF8A-6A98DB9E3997}"/>
                    </a:ext>
                  </a:extLst>
                </p:cNvPr>
                <p:cNvPicPr/>
                <p:nvPr/>
              </p:nvPicPr>
              <p:blipFill>
                <a:blip r:embed="rId160"/>
                <a:stretch>
                  <a:fillRect/>
                </a:stretch>
              </p:blipFill>
              <p:spPr>
                <a:xfrm>
                  <a:off x="10597516" y="3148102"/>
                  <a:ext cx="132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5" name="Freihand 104">
                  <a:extLst>
                    <a:ext uri="{FF2B5EF4-FFF2-40B4-BE49-F238E27FC236}">
                      <a16:creationId xmlns:a16="http://schemas.microsoft.com/office/drawing/2014/main" id="{6E509114-BEB6-D819-BD26-93D0CE9D92A8}"/>
                    </a:ext>
                  </a:extLst>
                </p14:cNvPr>
                <p14:cNvContentPartPr/>
                <p14:nvPr/>
              </p14:nvContentPartPr>
              <p14:xfrm>
                <a:off x="10864276" y="3023902"/>
                <a:ext cx="63360" cy="232920"/>
              </p14:xfrm>
            </p:contentPart>
          </mc:Choice>
          <mc:Fallback>
            <p:pic>
              <p:nvPicPr>
                <p:cNvPr id="105" name="Freihand 104">
                  <a:extLst>
                    <a:ext uri="{FF2B5EF4-FFF2-40B4-BE49-F238E27FC236}">
                      <a16:creationId xmlns:a16="http://schemas.microsoft.com/office/drawing/2014/main" id="{6E509114-BEB6-D819-BD26-93D0CE9D92A8}"/>
                    </a:ext>
                  </a:extLst>
                </p:cNvPr>
                <p:cNvPicPr/>
                <p:nvPr/>
              </p:nvPicPr>
              <p:blipFill>
                <a:blip r:embed="rId162"/>
                <a:stretch>
                  <a:fillRect/>
                </a:stretch>
              </p:blipFill>
              <p:spPr>
                <a:xfrm>
                  <a:off x="10859956" y="3019582"/>
                  <a:ext cx="72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 name="Freihand 105">
                  <a:extLst>
                    <a:ext uri="{FF2B5EF4-FFF2-40B4-BE49-F238E27FC236}">
                      <a16:creationId xmlns:a16="http://schemas.microsoft.com/office/drawing/2014/main" id="{74A1D324-A54B-FF51-669A-AB1ABB3CE266}"/>
                    </a:ext>
                  </a:extLst>
                </p14:cNvPr>
                <p14:cNvContentPartPr/>
                <p14:nvPr/>
              </p14:nvContentPartPr>
              <p14:xfrm>
                <a:off x="10958596" y="3025702"/>
                <a:ext cx="178200" cy="220320"/>
              </p14:xfrm>
            </p:contentPart>
          </mc:Choice>
          <mc:Fallback>
            <p:pic>
              <p:nvPicPr>
                <p:cNvPr id="106" name="Freihand 105">
                  <a:extLst>
                    <a:ext uri="{FF2B5EF4-FFF2-40B4-BE49-F238E27FC236}">
                      <a16:creationId xmlns:a16="http://schemas.microsoft.com/office/drawing/2014/main" id="{74A1D324-A54B-FF51-669A-AB1ABB3CE266}"/>
                    </a:ext>
                  </a:extLst>
                </p:cNvPr>
                <p:cNvPicPr/>
                <p:nvPr/>
              </p:nvPicPr>
              <p:blipFill>
                <a:blip r:embed="rId164"/>
                <a:stretch>
                  <a:fillRect/>
                </a:stretch>
              </p:blipFill>
              <p:spPr>
                <a:xfrm>
                  <a:off x="10954276" y="3021382"/>
                  <a:ext cx="186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8" name="Freihand 107">
                  <a:extLst>
                    <a:ext uri="{FF2B5EF4-FFF2-40B4-BE49-F238E27FC236}">
                      <a16:creationId xmlns:a16="http://schemas.microsoft.com/office/drawing/2014/main" id="{A891C3F2-CE82-1BA8-A06B-32B5DA188282}"/>
                    </a:ext>
                  </a:extLst>
                </p14:cNvPr>
                <p14:cNvContentPartPr/>
                <p14:nvPr/>
              </p14:nvContentPartPr>
              <p14:xfrm>
                <a:off x="10901356" y="3095542"/>
                <a:ext cx="111600" cy="153360"/>
              </p14:xfrm>
            </p:contentPart>
          </mc:Choice>
          <mc:Fallback>
            <p:pic>
              <p:nvPicPr>
                <p:cNvPr id="108" name="Freihand 107">
                  <a:extLst>
                    <a:ext uri="{FF2B5EF4-FFF2-40B4-BE49-F238E27FC236}">
                      <a16:creationId xmlns:a16="http://schemas.microsoft.com/office/drawing/2014/main" id="{A891C3F2-CE82-1BA8-A06B-32B5DA188282}"/>
                    </a:ext>
                  </a:extLst>
                </p:cNvPr>
                <p:cNvPicPr/>
                <p:nvPr/>
              </p:nvPicPr>
              <p:blipFill>
                <a:blip r:embed="rId166"/>
                <a:stretch>
                  <a:fillRect/>
                </a:stretch>
              </p:blipFill>
              <p:spPr>
                <a:xfrm>
                  <a:off x="10897036" y="3091222"/>
                  <a:ext cx="120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Freihand 108">
                  <a:extLst>
                    <a:ext uri="{FF2B5EF4-FFF2-40B4-BE49-F238E27FC236}">
                      <a16:creationId xmlns:a16="http://schemas.microsoft.com/office/drawing/2014/main" id="{4ADAD7DF-7804-021C-61BF-38BBB00A78A4}"/>
                    </a:ext>
                  </a:extLst>
                </p14:cNvPr>
                <p14:cNvContentPartPr/>
                <p14:nvPr/>
              </p14:nvContentPartPr>
              <p14:xfrm>
                <a:off x="11222116" y="3064942"/>
                <a:ext cx="182160" cy="137880"/>
              </p14:xfrm>
            </p:contentPart>
          </mc:Choice>
          <mc:Fallback>
            <p:pic>
              <p:nvPicPr>
                <p:cNvPr id="109" name="Freihand 108">
                  <a:extLst>
                    <a:ext uri="{FF2B5EF4-FFF2-40B4-BE49-F238E27FC236}">
                      <a16:creationId xmlns:a16="http://schemas.microsoft.com/office/drawing/2014/main" id="{4ADAD7DF-7804-021C-61BF-38BBB00A78A4}"/>
                    </a:ext>
                  </a:extLst>
                </p:cNvPr>
                <p:cNvPicPr/>
                <p:nvPr/>
              </p:nvPicPr>
              <p:blipFill>
                <a:blip r:embed="rId168"/>
                <a:stretch>
                  <a:fillRect/>
                </a:stretch>
              </p:blipFill>
              <p:spPr>
                <a:xfrm>
                  <a:off x="11217796" y="3060622"/>
                  <a:ext cx="190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1" name="Freihand 110">
                  <a:extLst>
                    <a:ext uri="{FF2B5EF4-FFF2-40B4-BE49-F238E27FC236}">
                      <a16:creationId xmlns:a16="http://schemas.microsoft.com/office/drawing/2014/main" id="{91128D9A-641F-2A5E-FF36-C6A59ECD4F0F}"/>
                    </a:ext>
                  </a:extLst>
                </p14:cNvPr>
                <p14:cNvContentPartPr/>
                <p14:nvPr/>
              </p14:nvContentPartPr>
              <p14:xfrm>
                <a:off x="11494996" y="3015262"/>
                <a:ext cx="163080" cy="225360"/>
              </p14:xfrm>
            </p:contentPart>
          </mc:Choice>
          <mc:Fallback>
            <p:pic>
              <p:nvPicPr>
                <p:cNvPr id="111" name="Freihand 110">
                  <a:extLst>
                    <a:ext uri="{FF2B5EF4-FFF2-40B4-BE49-F238E27FC236}">
                      <a16:creationId xmlns:a16="http://schemas.microsoft.com/office/drawing/2014/main" id="{91128D9A-641F-2A5E-FF36-C6A59ECD4F0F}"/>
                    </a:ext>
                  </a:extLst>
                </p:cNvPr>
                <p:cNvPicPr/>
                <p:nvPr/>
              </p:nvPicPr>
              <p:blipFill>
                <a:blip r:embed="rId170"/>
                <a:stretch>
                  <a:fillRect/>
                </a:stretch>
              </p:blipFill>
              <p:spPr>
                <a:xfrm>
                  <a:off x="11490676" y="3010942"/>
                  <a:ext cx="1717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2" name="Freihand 111">
                  <a:extLst>
                    <a:ext uri="{FF2B5EF4-FFF2-40B4-BE49-F238E27FC236}">
                      <a16:creationId xmlns:a16="http://schemas.microsoft.com/office/drawing/2014/main" id="{FBC52A87-1EC9-73A5-B009-4D8358E19F14}"/>
                    </a:ext>
                  </a:extLst>
                </p14:cNvPr>
                <p14:cNvContentPartPr/>
                <p14:nvPr/>
              </p14:nvContentPartPr>
              <p14:xfrm>
                <a:off x="11714596" y="3021382"/>
                <a:ext cx="139680" cy="217800"/>
              </p14:xfrm>
            </p:contentPart>
          </mc:Choice>
          <mc:Fallback>
            <p:pic>
              <p:nvPicPr>
                <p:cNvPr id="112" name="Freihand 111">
                  <a:extLst>
                    <a:ext uri="{FF2B5EF4-FFF2-40B4-BE49-F238E27FC236}">
                      <a16:creationId xmlns:a16="http://schemas.microsoft.com/office/drawing/2014/main" id="{FBC52A87-1EC9-73A5-B009-4D8358E19F14}"/>
                    </a:ext>
                  </a:extLst>
                </p:cNvPr>
                <p:cNvPicPr/>
                <p:nvPr/>
              </p:nvPicPr>
              <p:blipFill>
                <a:blip r:embed="rId172"/>
                <a:stretch>
                  <a:fillRect/>
                </a:stretch>
              </p:blipFill>
              <p:spPr>
                <a:xfrm>
                  <a:off x="11710276" y="3017062"/>
                  <a:ext cx="1483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3" name="Freihand 112">
                  <a:extLst>
                    <a:ext uri="{FF2B5EF4-FFF2-40B4-BE49-F238E27FC236}">
                      <a16:creationId xmlns:a16="http://schemas.microsoft.com/office/drawing/2014/main" id="{E668547E-1F2E-B778-A6E9-544E0A77D6EF}"/>
                    </a:ext>
                  </a:extLst>
                </p14:cNvPr>
                <p14:cNvContentPartPr/>
                <p14:nvPr/>
              </p14:nvContentPartPr>
              <p14:xfrm>
                <a:off x="8737036" y="3423502"/>
                <a:ext cx="197280" cy="223560"/>
              </p14:xfrm>
            </p:contentPart>
          </mc:Choice>
          <mc:Fallback>
            <p:pic>
              <p:nvPicPr>
                <p:cNvPr id="113" name="Freihand 112">
                  <a:extLst>
                    <a:ext uri="{FF2B5EF4-FFF2-40B4-BE49-F238E27FC236}">
                      <a16:creationId xmlns:a16="http://schemas.microsoft.com/office/drawing/2014/main" id="{E668547E-1F2E-B778-A6E9-544E0A77D6EF}"/>
                    </a:ext>
                  </a:extLst>
                </p:cNvPr>
                <p:cNvPicPr/>
                <p:nvPr/>
              </p:nvPicPr>
              <p:blipFill>
                <a:blip r:embed="rId174"/>
                <a:stretch>
                  <a:fillRect/>
                </a:stretch>
              </p:blipFill>
              <p:spPr>
                <a:xfrm>
                  <a:off x="8732716" y="3419182"/>
                  <a:ext cx="205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 name="Freihand 113">
                  <a:extLst>
                    <a:ext uri="{FF2B5EF4-FFF2-40B4-BE49-F238E27FC236}">
                      <a16:creationId xmlns:a16="http://schemas.microsoft.com/office/drawing/2014/main" id="{5FD0278F-8542-1FF6-4AE5-D0AC3F9961C5}"/>
                    </a:ext>
                  </a:extLst>
                </p14:cNvPr>
                <p14:cNvContentPartPr/>
                <p14:nvPr/>
              </p14:nvContentPartPr>
              <p14:xfrm>
                <a:off x="9086596" y="3486502"/>
                <a:ext cx="586440" cy="147240"/>
              </p14:xfrm>
            </p:contentPart>
          </mc:Choice>
          <mc:Fallback>
            <p:pic>
              <p:nvPicPr>
                <p:cNvPr id="114" name="Freihand 113">
                  <a:extLst>
                    <a:ext uri="{FF2B5EF4-FFF2-40B4-BE49-F238E27FC236}">
                      <a16:creationId xmlns:a16="http://schemas.microsoft.com/office/drawing/2014/main" id="{5FD0278F-8542-1FF6-4AE5-D0AC3F9961C5}"/>
                    </a:ext>
                  </a:extLst>
                </p:cNvPr>
                <p:cNvPicPr/>
                <p:nvPr/>
              </p:nvPicPr>
              <p:blipFill>
                <a:blip r:embed="rId176"/>
                <a:stretch>
                  <a:fillRect/>
                </a:stretch>
              </p:blipFill>
              <p:spPr>
                <a:xfrm>
                  <a:off x="9082276" y="3482182"/>
                  <a:ext cx="595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5" name="Freihand 114">
                  <a:extLst>
                    <a:ext uri="{FF2B5EF4-FFF2-40B4-BE49-F238E27FC236}">
                      <a16:creationId xmlns:a16="http://schemas.microsoft.com/office/drawing/2014/main" id="{1E60D372-709E-B231-9BB8-1B8EC9CB2A40}"/>
                    </a:ext>
                  </a:extLst>
                </p14:cNvPr>
                <p14:cNvContentPartPr/>
                <p14:nvPr/>
              </p14:nvContentPartPr>
              <p14:xfrm>
                <a:off x="9620836" y="3466342"/>
                <a:ext cx="6480" cy="9720"/>
              </p14:xfrm>
            </p:contentPart>
          </mc:Choice>
          <mc:Fallback>
            <p:pic>
              <p:nvPicPr>
                <p:cNvPr id="115" name="Freihand 114">
                  <a:extLst>
                    <a:ext uri="{FF2B5EF4-FFF2-40B4-BE49-F238E27FC236}">
                      <a16:creationId xmlns:a16="http://schemas.microsoft.com/office/drawing/2014/main" id="{1E60D372-709E-B231-9BB8-1B8EC9CB2A40}"/>
                    </a:ext>
                  </a:extLst>
                </p:cNvPr>
                <p:cNvPicPr/>
                <p:nvPr/>
              </p:nvPicPr>
              <p:blipFill>
                <a:blip r:embed="rId178"/>
                <a:stretch>
                  <a:fillRect/>
                </a:stretch>
              </p:blipFill>
              <p:spPr>
                <a:xfrm>
                  <a:off x="9616516" y="3462022"/>
                  <a:ext cx="15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6" name="Freihand 115">
                  <a:extLst>
                    <a:ext uri="{FF2B5EF4-FFF2-40B4-BE49-F238E27FC236}">
                      <a16:creationId xmlns:a16="http://schemas.microsoft.com/office/drawing/2014/main" id="{B5D3178E-91CC-689B-BFEF-E601891DAF16}"/>
                    </a:ext>
                  </a:extLst>
                </p14:cNvPr>
                <p14:cNvContentPartPr/>
                <p14:nvPr/>
              </p14:nvContentPartPr>
              <p14:xfrm>
                <a:off x="9739276" y="3512062"/>
                <a:ext cx="117000" cy="78120"/>
              </p14:xfrm>
            </p:contentPart>
          </mc:Choice>
          <mc:Fallback>
            <p:pic>
              <p:nvPicPr>
                <p:cNvPr id="116" name="Freihand 115">
                  <a:extLst>
                    <a:ext uri="{FF2B5EF4-FFF2-40B4-BE49-F238E27FC236}">
                      <a16:creationId xmlns:a16="http://schemas.microsoft.com/office/drawing/2014/main" id="{B5D3178E-91CC-689B-BFEF-E601891DAF16}"/>
                    </a:ext>
                  </a:extLst>
                </p:cNvPr>
                <p:cNvPicPr/>
                <p:nvPr/>
              </p:nvPicPr>
              <p:blipFill>
                <a:blip r:embed="rId180"/>
                <a:stretch>
                  <a:fillRect/>
                </a:stretch>
              </p:blipFill>
              <p:spPr>
                <a:xfrm>
                  <a:off x="9734956" y="3507742"/>
                  <a:ext cx="125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7" name="Freihand 116">
                  <a:extLst>
                    <a:ext uri="{FF2B5EF4-FFF2-40B4-BE49-F238E27FC236}">
                      <a16:creationId xmlns:a16="http://schemas.microsoft.com/office/drawing/2014/main" id="{9D5C6148-212C-AED7-60BB-7FAD4F1B25A6}"/>
                    </a:ext>
                  </a:extLst>
                </p14:cNvPr>
                <p14:cNvContentPartPr/>
                <p14:nvPr/>
              </p14:nvContentPartPr>
              <p14:xfrm>
                <a:off x="9997036" y="3430342"/>
                <a:ext cx="172800" cy="182880"/>
              </p14:xfrm>
            </p:contentPart>
          </mc:Choice>
          <mc:Fallback>
            <p:pic>
              <p:nvPicPr>
                <p:cNvPr id="117" name="Freihand 116">
                  <a:extLst>
                    <a:ext uri="{FF2B5EF4-FFF2-40B4-BE49-F238E27FC236}">
                      <a16:creationId xmlns:a16="http://schemas.microsoft.com/office/drawing/2014/main" id="{9D5C6148-212C-AED7-60BB-7FAD4F1B25A6}"/>
                    </a:ext>
                  </a:extLst>
                </p:cNvPr>
                <p:cNvPicPr/>
                <p:nvPr/>
              </p:nvPicPr>
              <p:blipFill>
                <a:blip r:embed="rId182"/>
                <a:stretch>
                  <a:fillRect/>
                </a:stretch>
              </p:blipFill>
              <p:spPr>
                <a:xfrm>
                  <a:off x="9992716" y="3426022"/>
                  <a:ext cx="181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8" name="Freihand 117">
                  <a:extLst>
                    <a:ext uri="{FF2B5EF4-FFF2-40B4-BE49-F238E27FC236}">
                      <a16:creationId xmlns:a16="http://schemas.microsoft.com/office/drawing/2014/main" id="{B8843ADD-675B-186D-89A2-9FDECD0D0896}"/>
                    </a:ext>
                  </a:extLst>
                </p14:cNvPr>
                <p14:cNvContentPartPr/>
                <p14:nvPr/>
              </p14:nvContentPartPr>
              <p14:xfrm>
                <a:off x="10174156" y="3517462"/>
                <a:ext cx="99000" cy="98640"/>
              </p14:xfrm>
            </p:contentPart>
          </mc:Choice>
          <mc:Fallback>
            <p:pic>
              <p:nvPicPr>
                <p:cNvPr id="118" name="Freihand 117">
                  <a:extLst>
                    <a:ext uri="{FF2B5EF4-FFF2-40B4-BE49-F238E27FC236}">
                      <a16:creationId xmlns:a16="http://schemas.microsoft.com/office/drawing/2014/main" id="{B8843ADD-675B-186D-89A2-9FDECD0D0896}"/>
                    </a:ext>
                  </a:extLst>
                </p:cNvPr>
                <p:cNvPicPr/>
                <p:nvPr/>
              </p:nvPicPr>
              <p:blipFill>
                <a:blip r:embed="rId184"/>
                <a:stretch>
                  <a:fillRect/>
                </a:stretch>
              </p:blipFill>
              <p:spPr>
                <a:xfrm>
                  <a:off x="10169836" y="3513142"/>
                  <a:ext cx="107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9" name="Freihand 118">
                  <a:extLst>
                    <a:ext uri="{FF2B5EF4-FFF2-40B4-BE49-F238E27FC236}">
                      <a16:creationId xmlns:a16="http://schemas.microsoft.com/office/drawing/2014/main" id="{338149B4-E5FB-A3F8-07A1-A33838FA31E6}"/>
                    </a:ext>
                  </a:extLst>
                </p14:cNvPr>
                <p14:cNvContentPartPr/>
                <p14:nvPr/>
              </p14:nvContentPartPr>
              <p14:xfrm>
                <a:off x="10296556" y="3507022"/>
                <a:ext cx="106560" cy="106920"/>
              </p14:xfrm>
            </p:contentPart>
          </mc:Choice>
          <mc:Fallback>
            <p:pic>
              <p:nvPicPr>
                <p:cNvPr id="119" name="Freihand 118">
                  <a:extLst>
                    <a:ext uri="{FF2B5EF4-FFF2-40B4-BE49-F238E27FC236}">
                      <a16:creationId xmlns:a16="http://schemas.microsoft.com/office/drawing/2014/main" id="{338149B4-E5FB-A3F8-07A1-A33838FA31E6}"/>
                    </a:ext>
                  </a:extLst>
                </p:cNvPr>
                <p:cNvPicPr/>
                <p:nvPr/>
              </p:nvPicPr>
              <p:blipFill>
                <a:blip r:embed="rId186"/>
                <a:stretch>
                  <a:fillRect/>
                </a:stretch>
              </p:blipFill>
              <p:spPr>
                <a:xfrm>
                  <a:off x="10292236" y="3502702"/>
                  <a:ext cx="115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0" name="Freihand 119">
                  <a:extLst>
                    <a:ext uri="{FF2B5EF4-FFF2-40B4-BE49-F238E27FC236}">
                      <a16:creationId xmlns:a16="http://schemas.microsoft.com/office/drawing/2014/main" id="{B75061B7-9503-52BF-ADB1-143A68438822}"/>
                    </a:ext>
                  </a:extLst>
                </p14:cNvPr>
                <p14:cNvContentPartPr/>
                <p14:nvPr/>
              </p14:nvContentPartPr>
              <p14:xfrm>
                <a:off x="10473676" y="3414862"/>
                <a:ext cx="172440" cy="183240"/>
              </p14:xfrm>
            </p:contentPart>
          </mc:Choice>
          <mc:Fallback>
            <p:pic>
              <p:nvPicPr>
                <p:cNvPr id="120" name="Freihand 119">
                  <a:extLst>
                    <a:ext uri="{FF2B5EF4-FFF2-40B4-BE49-F238E27FC236}">
                      <a16:creationId xmlns:a16="http://schemas.microsoft.com/office/drawing/2014/main" id="{B75061B7-9503-52BF-ADB1-143A68438822}"/>
                    </a:ext>
                  </a:extLst>
                </p:cNvPr>
                <p:cNvPicPr/>
                <p:nvPr/>
              </p:nvPicPr>
              <p:blipFill>
                <a:blip r:embed="rId188"/>
                <a:stretch>
                  <a:fillRect/>
                </a:stretch>
              </p:blipFill>
              <p:spPr>
                <a:xfrm>
                  <a:off x="10469356" y="3410542"/>
                  <a:ext cx="181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1" name="Freihand 120">
                  <a:extLst>
                    <a:ext uri="{FF2B5EF4-FFF2-40B4-BE49-F238E27FC236}">
                      <a16:creationId xmlns:a16="http://schemas.microsoft.com/office/drawing/2014/main" id="{9118BF51-D8A4-0E84-9696-FF12060CA6F9}"/>
                    </a:ext>
                  </a:extLst>
                </p14:cNvPr>
                <p14:cNvContentPartPr/>
                <p14:nvPr/>
              </p14:nvContentPartPr>
              <p14:xfrm>
                <a:off x="10657996" y="3384622"/>
                <a:ext cx="162720" cy="218160"/>
              </p14:xfrm>
            </p:contentPart>
          </mc:Choice>
          <mc:Fallback>
            <p:pic>
              <p:nvPicPr>
                <p:cNvPr id="121" name="Freihand 120">
                  <a:extLst>
                    <a:ext uri="{FF2B5EF4-FFF2-40B4-BE49-F238E27FC236}">
                      <a16:creationId xmlns:a16="http://schemas.microsoft.com/office/drawing/2014/main" id="{9118BF51-D8A4-0E84-9696-FF12060CA6F9}"/>
                    </a:ext>
                  </a:extLst>
                </p:cNvPr>
                <p:cNvPicPr/>
                <p:nvPr/>
              </p:nvPicPr>
              <p:blipFill>
                <a:blip r:embed="rId190"/>
                <a:stretch>
                  <a:fillRect/>
                </a:stretch>
              </p:blipFill>
              <p:spPr>
                <a:xfrm>
                  <a:off x="10653676" y="3380302"/>
                  <a:ext cx="171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2" name="Freihand 121">
                  <a:extLst>
                    <a:ext uri="{FF2B5EF4-FFF2-40B4-BE49-F238E27FC236}">
                      <a16:creationId xmlns:a16="http://schemas.microsoft.com/office/drawing/2014/main" id="{27E16419-09F8-54D3-98CC-C8230602BA81}"/>
                    </a:ext>
                  </a:extLst>
                </p14:cNvPr>
                <p14:cNvContentPartPr/>
                <p14:nvPr/>
              </p14:nvContentPartPr>
              <p14:xfrm>
                <a:off x="10820356" y="3416662"/>
                <a:ext cx="272880" cy="159480"/>
              </p14:xfrm>
            </p:contentPart>
          </mc:Choice>
          <mc:Fallback>
            <p:pic>
              <p:nvPicPr>
                <p:cNvPr id="122" name="Freihand 121">
                  <a:extLst>
                    <a:ext uri="{FF2B5EF4-FFF2-40B4-BE49-F238E27FC236}">
                      <a16:creationId xmlns:a16="http://schemas.microsoft.com/office/drawing/2014/main" id="{27E16419-09F8-54D3-98CC-C8230602BA81}"/>
                    </a:ext>
                  </a:extLst>
                </p:cNvPr>
                <p:cNvPicPr/>
                <p:nvPr/>
              </p:nvPicPr>
              <p:blipFill>
                <a:blip r:embed="rId192"/>
                <a:stretch>
                  <a:fillRect/>
                </a:stretch>
              </p:blipFill>
              <p:spPr>
                <a:xfrm>
                  <a:off x="10816036" y="3412342"/>
                  <a:ext cx="2815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3" name="Freihand 122">
                  <a:extLst>
                    <a:ext uri="{FF2B5EF4-FFF2-40B4-BE49-F238E27FC236}">
                      <a16:creationId xmlns:a16="http://schemas.microsoft.com/office/drawing/2014/main" id="{67C76B0D-8053-0284-DE61-C8F6B2479976}"/>
                    </a:ext>
                  </a:extLst>
                </p14:cNvPr>
                <p14:cNvContentPartPr/>
                <p14:nvPr/>
              </p14:nvContentPartPr>
              <p14:xfrm>
                <a:off x="10647196" y="3314422"/>
                <a:ext cx="650880" cy="163800"/>
              </p14:xfrm>
            </p:contentPart>
          </mc:Choice>
          <mc:Fallback>
            <p:pic>
              <p:nvPicPr>
                <p:cNvPr id="123" name="Freihand 122">
                  <a:extLst>
                    <a:ext uri="{FF2B5EF4-FFF2-40B4-BE49-F238E27FC236}">
                      <a16:creationId xmlns:a16="http://schemas.microsoft.com/office/drawing/2014/main" id="{67C76B0D-8053-0284-DE61-C8F6B2479976}"/>
                    </a:ext>
                  </a:extLst>
                </p:cNvPr>
                <p:cNvPicPr/>
                <p:nvPr/>
              </p:nvPicPr>
              <p:blipFill>
                <a:blip r:embed="rId194"/>
                <a:stretch>
                  <a:fillRect/>
                </a:stretch>
              </p:blipFill>
              <p:spPr>
                <a:xfrm>
                  <a:off x="10642876" y="3310102"/>
                  <a:ext cx="659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4" name="Freihand 123">
                  <a:extLst>
                    <a:ext uri="{FF2B5EF4-FFF2-40B4-BE49-F238E27FC236}">
                      <a16:creationId xmlns:a16="http://schemas.microsoft.com/office/drawing/2014/main" id="{4E5698C2-4AAC-0A2B-037C-E58E19E99C6B}"/>
                    </a:ext>
                  </a:extLst>
                </p14:cNvPr>
                <p14:cNvContentPartPr/>
                <p14:nvPr/>
              </p14:nvContentPartPr>
              <p14:xfrm>
                <a:off x="11237956" y="3606022"/>
                <a:ext cx="6120" cy="16920"/>
              </p14:xfrm>
            </p:contentPart>
          </mc:Choice>
          <mc:Fallback>
            <p:pic>
              <p:nvPicPr>
                <p:cNvPr id="124" name="Freihand 123">
                  <a:extLst>
                    <a:ext uri="{FF2B5EF4-FFF2-40B4-BE49-F238E27FC236}">
                      <a16:creationId xmlns:a16="http://schemas.microsoft.com/office/drawing/2014/main" id="{4E5698C2-4AAC-0A2B-037C-E58E19E99C6B}"/>
                    </a:ext>
                  </a:extLst>
                </p:cNvPr>
                <p:cNvPicPr/>
                <p:nvPr/>
              </p:nvPicPr>
              <p:blipFill>
                <a:blip r:embed="rId196"/>
                <a:stretch>
                  <a:fillRect/>
                </a:stretch>
              </p:blipFill>
              <p:spPr>
                <a:xfrm>
                  <a:off x="11233636" y="3601702"/>
                  <a:ext cx="14760" cy="25560"/>
                </a:xfrm>
                <a:prstGeom prst="rect">
                  <a:avLst/>
                </a:prstGeom>
              </p:spPr>
            </p:pic>
          </mc:Fallback>
        </mc:AlternateContent>
      </p:grpSp>
      <p:grpSp>
        <p:nvGrpSpPr>
          <p:cNvPr id="137" name="Gruppieren 136">
            <a:extLst>
              <a:ext uri="{FF2B5EF4-FFF2-40B4-BE49-F238E27FC236}">
                <a16:creationId xmlns:a16="http://schemas.microsoft.com/office/drawing/2014/main" id="{443970AB-D825-22DB-C00D-8ABBC083FDA3}"/>
              </a:ext>
            </a:extLst>
          </p:cNvPr>
          <p:cNvGrpSpPr/>
          <p:nvPr/>
        </p:nvGrpSpPr>
        <p:grpSpPr>
          <a:xfrm>
            <a:off x="749356" y="4534102"/>
            <a:ext cx="1710720" cy="386280"/>
            <a:chOff x="749356" y="4534102"/>
            <a:chExt cx="1710720" cy="386280"/>
          </a:xfrm>
        </p:grpSpPr>
        <mc:AlternateContent xmlns:mc="http://schemas.openxmlformats.org/markup-compatibility/2006">
          <mc:Choice xmlns:p14="http://schemas.microsoft.com/office/powerpoint/2010/main" Requires="p14">
            <p:contentPart p14:bwMode="auto" r:id="rId197">
              <p14:nvContentPartPr>
                <p14:cNvPr id="126" name="Freihand 125">
                  <a:extLst>
                    <a:ext uri="{FF2B5EF4-FFF2-40B4-BE49-F238E27FC236}">
                      <a16:creationId xmlns:a16="http://schemas.microsoft.com/office/drawing/2014/main" id="{E92DCF7F-2711-47AF-A8FA-A51C1B6CB2BF}"/>
                    </a:ext>
                  </a:extLst>
                </p14:cNvPr>
                <p14:cNvContentPartPr/>
                <p14:nvPr/>
              </p14:nvContentPartPr>
              <p14:xfrm>
                <a:off x="860956" y="4659742"/>
                <a:ext cx="26640" cy="204840"/>
              </p14:xfrm>
            </p:contentPart>
          </mc:Choice>
          <mc:Fallback>
            <p:pic>
              <p:nvPicPr>
                <p:cNvPr id="126" name="Freihand 125">
                  <a:extLst>
                    <a:ext uri="{FF2B5EF4-FFF2-40B4-BE49-F238E27FC236}">
                      <a16:creationId xmlns:a16="http://schemas.microsoft.com/office/drawing/2014/main" id="{E92DCF7F-2711-47AF-A8FA-A51C1B6CB2BF}"/>
                    </a:ext>
                  </a:extLst>
                </p:cNvPr>
                <p:cNvPicPr/>
                <p:nvPr/>
              </p:nvPicPr>
              <p:blipFill>
                <a:blip r:embed="rId198"/>
                <a:stretch>
                  <a:fillRect/>
                </a:stretch>
              </p:blipFill>
              <p:spPr>
                <a:xfrm>
                  <a:off x="856636" y="4655422"/>
                  <a:ext cx="35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7" name="Freihand 126">
                  <a:extLst>
                    <a:ext uri="{FF2B5EF4-FFF2-40B4-BE49-F238E27FC236}">
                      <a16:creationId xmlns:a16="http://schemas.microsoft.com/office/drawing/2014/main" id="{54878D2E-4793-0573-B277-632E030B67E4}"/>
                    </a:ext>
                  </a:extLst>
                </p14:cNvPr>
                <p14:cNvContentPartPr/>
                <p14:nvPr/>
              </p14:nvContentPartPr>
              <p14:xfrm>
                <a:off x="749356" y="4534102"/>
                <a:ext cx="222840" cy="132120"/>
              </p14:xfrm>
            </p:contentPart>
          </mc:Choice>
          <mc:Fallback>
            <p:pic>
              <p:nvPicPr>
                <p:cNvPr id="127" name="Freihand 126">
                  <a:extLst>
                    <a:ext uri="{FF2B5EF4-FFF2-40B4-BE49-F238E27FC236}">
                      <a16:creationId xmlns:a16="http://schemas.microsoft.com/office/drawing/2014/main" id="{54878D2E-4793-0573-B277-632E030B67E4}"/>
                    </a:ext>
                  </a:extLst>
                </p:cNvPr>
                <p:cNvPicPr/>
                <p:nvPr/>
              </p:nvPicPr>
              <p:blipFill>
                <a:blip r:embed="rId200"/>
                <a:stretch>
                  <a:fillRect/>
                </a:stretch>
              </p:blipFill>
              <p:spPr>
                <a:xfrm>
                  <a:off x="745036" y="4529782"/>
                  <a:ext cx="231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8" name="Freihand 127">
                  <a:extLst>
                    <a:ext uri="{FF2B5EF4-FFF2-40B4-BE49-F238E27FC236}">
                      <a16:creationId xmlns:a16="http://schemas.microsoft.com/office/drawing/2014/main" id="{89BCE0B1-41B9-EA43-0F89-99CC040D56DA}"/>
                    </a:ext>
                  </a:extLst>
                </p14:cNvPr>
                <p14:cNvContentPartPr/>
                <p14:nvPr/>
              </p14:nvContentPartPr>
              <p14:xfrm>
                <a:off x="883636" y="4587382"/>
                <a:ext cx="17280" cy="263880"/>
              </p14:xfrm>
            </p:contentPart>
          </mc:Choice>
          <mc:Fallback>
            <p:pic>
              <p:nvPicPr>
                <p:cNvPr id="128" name="Freihand 127">
                  <a:extLst>
                    <a:ext uri="{FF2B5EF4-FFF2-40B4-BE49-F238E27FC236}">
                      <a16:creationId xmlns:a16="http://schemas.microsoft.com/office/drawing/2014/main" id="{89BCE0B1-41B9-EA43-0F89-99CC040D56DA}"/>
                    </a:ext>
                  </a:extLst>
                </p:cNvPr>
                <p:cNvPicPr/>
                <p:nvPr/>
              </p:nvPicPr>
              <p:blipFill>
                <a:blip r:embed="rId202"/>
                <a:stretch>
                  <a:fillRect/>
                </a:stretch>
              </p:blipFill>
              <p:spPr>
                <a:xfrm>
                  <a:off x="879316" y="4583062"/>
                  <a:ext cx="259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9" name="Freihand 128">
                  <a:extLst>
                    <a:ext uri="{FF2B5EF4-FFF2-40B4-BE49-F238E27FC236}">
                      <a16:creationId xmlns:a16="http://schemas.microsoft.com/office/drawing/2014/main" id="{B4FCEADA-9574-B6E2-D1C0-C496D335683C}"/>
                    </a:ext>
                  </a:extLst>
                </p14:cNvPr>
                <p14:cNvContentPartPr/>
                <p14:nvPr/>
              </p14:nvContentPartPr>
              <p14:xfrm>
                <a:off x="963916" y="4660462"/>
                <a:ext cx="138240" cy="179280"/>
              </p14:xfrm>
            </p:contentPart>
          </mc:Choice>
          <mc:Fallback>
            <p:pic>
              <p:nvPicPr>
                <p:cNvPr id="129" name="Freihand 128">
                  <a:extLst>
                    <a:ext uri="{FF2B5EF4-FFF2-40B4-BE49-F238E27FC236}">
                      <a16:creationId xmlns:a16="http://schemas.microsoft.com/office/drawing/2014/main" id="{B4FCEADA-9574-B6E2-D1C0-C496D335683C}"/>
                    </a:ext>
                  </a:extLst>
                </p:cNvPr>
                <p:cNvPicPr/>
                <p:nvPr/>
              </p:nvPicPr>
              <p:blipFill>
                <a:blip r:embed="rId204"/>
                <a:stretch>
                  <a:fillRect/>
                </a:stretch>
              </p:blipFill>
              <p:spPr>
                <a:xfrm>
                  <a:off x="959596" y="4656142"/>
                  <a:ext cx="146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0" name="Freihand 129">
                  <a:extLst>
                    <a:ext uri="{FF2B5EF4-FFF2-40B4-BE49-F238E27FC236}">
                      <a16:creationId xmlns:a16="http://schemas.microsoft.com/office/drawing/2014/main" id="{EDD39367-A548-FE79-F27F-FC96468F6C5D}"/>
                    </a:ext>
                  </a:extLst>
                </p14:cNvPr>
                <p14:cNvContentPartPr/>
                <p14:nvPr/>
              </p14:nvContentPartPr>
              <p14:xfrm>
                <a:off x="1143556" y="4562182"/>
                <a:ext cx="285840" cy="265680"/>
              </p14:xfrm>
            </p:contentPart>
          </mc:Choice>
          <mc:Fallback>
            <p:pic>
              <p:nvPicPr>
                <p:cNvPr id="130" name="Freihand 129">
                  <a:extLst>
                    <a:ext uri="{FF2B5EF4-FFF2-40B4-BE49-F238E27FC236}">
                      <a16:creationId xmlns:a16="http://schemas.microsoft.com/office/drawing/2014/main" id="{EDD39367-A548-FE79-F27F-FC96468F6C5D}"/>
                    </a:ext>
                  </a:extLst>
                </p:cNvPr>
                <p:cNvPicPr/>
                <p:nvPr/>
              </p:nvPicPr>
              <p:blipFill>
                <a:blip r:embed="rId206"/>
                <a:stretch>
                  <a:fillRect/>
                </a:stretch>
              </p:blipFill>
              <p:spPr>
                <a:xfrm>
                  <a:off x="1139236" y="4557862"/>
                  <a:ext cx="2944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1" name="Freihand 130">
                  <a:extLst>
                    <a:ext uri="{FF2B5EF4-FFF2-40B4-BE49-F238E27FC236}">
                      <a16:creationId xmlns:a16="http://schemas.microsoft.com/office/drawing/2014/main" id="{8CB386D0-0F52-E4FC-719C-A43DE4D55679}"/>
                    </a:ext>
                  </a:extLst>
                </p14:cNvPr>
                <p14:cNvContentPartPr/>
                <p14:nvPr/>
              </p14:nvContentPartPr>
              <p14:xfrm>
                <a:off x="1463596" y="4645702"/>
                <a:ext cx="100080" cy="152640"/>
              </p14:xfrm>
            </p:contentPart>
          </mc:Choice>
          <mc:Fallback>
            <p:pic>
              <p:nvPicPr>
                <p:cNvPr id="131" name="Freihand 130">
                  <a:extLst>
                    <a:ext uri="{FF2B5EF4-FFF2-40B4-BE49-F238E27FC236}">
                      <a16:creationId xmlns:a16="http://schemas.microsoft.com/office/drawing/2014/main" id="{8CB386D0-0F52-E4FC-719C-A43DE4D55679}"/>
                    </a:ext>
                  </a:extLst>
                </p:cNvPr>
                <p:cNvPicPr/>
                <p:nvPr/>
              </p:nvPicPr>
              <p:blipFill>
                <a:blip r:embed="rId208"/>
                <a:stretch>
                  <a:fillRect/>
                </a:stretch>
              </p:blipFill>
              <p:spPr>
                <a:xfrm>
                  <a:off x="1459276" y="4641382"/>
                  <a:ext cx="108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2" name="Freihand 131">
                  <a:extLst>
                    <a:ext uri="{FF2B5EF4-FFF2-40B4-BE49-F238E27FC236}">
                      <a16:creationId xmlns:a16="http://schemas.microsoft.com/office/drawing/2014/main" id="{666ED850-91F0-ADFA-C924-13F9D0660405}"/>
                    </a:ext>
                  </a:extLst>
                </p14:cNvPr>
                <p14:cNvContentPartPr/>
                <p14:nvPr/>
              </p14:nvContentPartPr>
              <p14:xfrm>
                <a:off x="1605436" y="4642102"/>
                <a:ext cx="251280" cy="131040"/>
              </p14:xfrm>
            </p:contentPart>
          </mc:Choice>
          <mc:Fallback>
            <p:pic>
              <p:nvPicPr>
                <p:cNvPr id="132" name="Freihand 131">
                  <a:extLst>
                    <a:ext uri="{FF2B5EF4-FFF2-40B4-BE49-F238E27FC236}">
                      <a16:creationId xmlns:a16="http://schemas.microsoft.com/office/drawing/2014/main" id="{666ED850-91F0-ADFA-C924-13F9D0660405}"/>
                    </a:ext>
                  </a:extLst>
                </p:cNvPr>
                <p:cNvPicPr/>
                <p:nvPr/>
              </p:nvPicPr>
              <p:blipFill>
                <a:blip r:embed="rId210"/>
                <a:stretch>
                  <a:fillRect/>
                </a:stretch>
              </p:blipFill>
              <p:spPr>
                <a:xfrm>
                  <a:off x="1601116" y="4637782"/>
                  <a:ext cx="259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3" name="Freihand 132">
                  <a:extLst>
                    <a:ext uri="{FF2B5EF4-FFF2-40B4-BE49-F238E27FC236}">
                      <a16:creationId xmlns:a16="http://schemas.microsoft.com/office/drawing/2014/main" id="{C6ACAB40-43E8-0403-C564-B8DCBBFD0B5B}"/>
                    </a:ext>
                  </a:extLst>
                </p14:cNvPr>
                <p14:cNvContentPartPr/>
                <p14:nvPr/>
              </p14:nvContentPartPr>
              <p14:xfrm>
                <a:off x="1917196" y="4635262"/>
                <a:ext cx="271080" cy="125280"/>
              </p14:xfrm>
            </p:contentPart>
          </mc:Choice>
          <mc:Fallback>
            <p:pic>
              <p:nvPicPr>
                <p:cNvPr id="133" name="Freihand 132">
                  <a:extLst>
                    <a:ext uri="{FF2B5EF4-FFF2-40B4-BE49-F238E27FC236}">
                      <a16:creationId xmlns:a16="http://schemas.microsoft.com/office/drawing/2014/main" id="{C6ACAB40-43E8-0403-C564-B8DCBBFD0B5B}"/>
                    </a:ext>
                  </a:extLst>
                </p:cNvPr>
                <p:cNvPicPr/>
                <p:nvPr/>
              </p:nvPicPr>
              <p:blipFill>
                <a:blip r:embed="rId212"/>
                <a:stretch>
                  <a:fillRect/>
                </a:stretch>
              </p:blipFill>
              <p:spPr>
                <a:xfrm>
                  <a:off x="1912876" y="4630942"/>
                  <a:ext cx="279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4" name="Freihand 133">
                  <a:extLst>
                    <a:ext uri="{FF2B5EF4-FFF2-40B4-BE49-F238E27FC236}">
                      <a16:creationId xmlns:a16="http://schemas.microsoft.com/office/drawing/2014/main" id="{837BB9E9-D276-4F97-97F8-21E5D5F68886}"/>
                    </a:ext>
                  </a:extLst>
                </p14:cNvPr>
                <p14:cNvContentPartPr/>
                <p14:nvPr/>
              </p14:nvContentPartPr>
              <p14:xfrm>
                <a:off x="2201596" y="4656502"/>
                <a:ext cx="93960" cy="263880"/>
              </p14:xfrm>
            </p:contentPart>
          </mc:Choice>
          <mc:Fallback>
            <p:pic>
              <p:nvPicPr>
                <p:cNvPr id="134" name="Freihand 133">
                  <a:extLst>
                    <a:ext uri="{FF2B5EF4-FFF2-40B4-BE49-F238E27FC236}">
                      <a16:creationId xmlns:a16="http://schemas.microsoft.com/office/drawing/2014/main" id="{837BB9E9-D276-4F97-97F8-21E5D5F68886}"/>
                    </a:ext>
                  </a:extLst>
                </p:cNvPr>
                <p:cNvPicPr/>
                <p:nvPr/>
              </p:nvPicPr>
              <p:blipFill>
                <a:blip r:embed="rId214"/>
                <a:stretch>
                  <a:fillRect/>
                </a:stretch>
              </p:blipFill>
              <p:spPr>
                <a:xfrm>
                  <a:off x="2197276" y="4652182"/>
                  <a:ext cx="1026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6" name="Freihand 135">
                  <a:extLst>
                    <a:ext uri="{FF2B5EF4-FFF2-40B4-BE49-F238E27FC236}">
                      <a16:creationId xmlns:a16="http://schemas.microsoft.com/office/drawing/2014/main" id="{EFF39B13-75BC-CEB7-67B4-D979FA69850A}"/>
                    </a:ext>
                  </a:extLst>
                </p14:cNvPr>
                <p14:cNvContentPartPr/>
                <p14:nvPr/>
              </p14:nvContentPartPr>
              <p14:xfrm>
                <a:off x="2349196" y="4614742"/>
                <a:ext cx="110880" cy="152280"/>
              </p14:xfrm>
            </p:contentPart>
          </mc:Choice>
          <mc:Fallback>
            <p:pic>
              <p:nvPicPr>
                <p:cNvPr id="136" name="Freihand 135">
                  <a:extLst>
                    <a:ext uri="{FF2B5EF4-FFF2-40B4-BE49-F238E27FC236}">
                      <a16:creationId xmlns:a16="http://schemas.microsoft.com/office/drawing/2014/main" id="{EFF39B13-75BC-CEB7-67B4-D979FA69850A}"/>
                    </a:ext>
                  </a:extLst>
                </p:cNvPr>
                <p:cNvPicPr/>
                <p:nvPr/>
              </p:nvPicPr>
              <p:blipFill>
                <a:blip r:embed="rId216"/>
                <a:stretch>
                  <a:fillRect/>
                </a:stretch>
              </p:blipFill>
              <p:spPr>
                <a:xfrm>
                  <a:off x="2344876" y="4610422"/>
                  <a:ext cx="119520" cy="160920"/>
                </a:xfrm>
                <a:prstGeom prst="rect">
                  <a:avLst/>
                </a:prstGeom>
              </p:spPr>
            </p:pic>
          </mc:Fallback>
        </mc:AlternateContent>
      </p:grpSp>
      <p:grpSp>
        <p:nvGrpSpPr>
          <p:cNvPr id="264" name="Gruppieren 263">
            <a:extLst>
              <a:ext uri="{FF2B5EF4-FFF2-40B4-BE49-F238E27FC236}">
                <a16:creationId xmlns:a16="http://schemas.microsoft.com/office/drawing/2014/main" id="{1398CF91-41F6-70E2-89B6-D6F51C7DD071}"/>
              </a:ext>
            </a:extLst>
          </p:cNvPr>
          <p:cNvGrpSpPr/>
          <p:nvPr/>
        </p:nvGrpSpPr>
        <p:grpSpPr>
          <a:xfrm>
            <a:off x="2624236" y="4394062"/>
            <a:ext cx="5665320" cy="2238120"/>
            <a:chOff x="2624236" y="4394062"/>
            <a:chExt cx="5665320" cy="2238120"/>
          </a:xfrm>
        </p:grpSpPr>
        <mc:AlternateContent xmlns:mc="http://schemas.openxmlformats.org/markup-compatibility/2006">
          <mc:Choice xmlns:p14="http://schemas.microsoft.com/office/powerpoint/2010/main" Requires="p14">
            <p:contentPart p14:bwMode="auto" r:id="rId217">
              <p14:nvContentPartPr>
                <p14:cNvPr id="138" name="Freihand 137">
                  <a:extLst>
                    <a:ext uri="{FF2B5EF4-FFF2-40B4-BE49-F238E27FC236}">
                      <a16:creationId xmlns:a16="http://schemas.microsoft.com/office/drawing/2014/main" id="{F5D47F69-CE97-E791-E83D-B2711FFE8469}"/>
                    </a:ext>
                  </a:extLst>
                </p14:cNvPr>
                <p14:cNvContentPartPr/>
                <p14:nvPr/>
              </p14:nvContentPartPr>
              <p14:xfrm>
                <a:off x="2624236" y="4670182"/>
                <a:ext cx="169200" cy="18000"/>
              </p14:xfrm>
            </p:contentPart>
          </mc:Choice>
          <mc:Fallback>
            <p:pic>
              <p:nvPicPr>
                <p:cNvPr id="138" name="Freihand 137">
                  <a:extLst>
                    <a:ext uri="{FF2B5EF4-FFF2-40B4-BE49-F238E27FC236}">
                      <a16:creationId xmlns:a16="http://schemas.microsoft.com/office/drawing/2014/main" id="{F5D47F69-CE97-E791-E83D-B2711FFE8469}"/>
                    </a:ext>
                  </a:extLst>
                </p:cNvPr>
                <p:cNvPicPr/>
                <p:nvPr/>
              </p:nvPicPr>
              <p:blipFill>
                <a:blip r:embed="rId218"/>
                <a:stretch>
                  <a:fillRect/>
                </a:stretch>
              </p:blipFill>
              <p:spPr>
                <a:xfrm>
                  <a:off x="2619916" y="4665862"/>
                  <a:ext cx="177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9" name="Freihand 138">
                  <a:extLst>
                    <a:ext uri="{FF2B5EF4-FFF2-40B4-BE49-F238E27FC236}">
                      <a16:creationId xmlns:a16="http://schemas.microsoft.com/office/drawing/2014/main" id="{3F3EBAF9-73AF-4978-122F-D853C07F4B59}"/>
                    </a:ext>
                  </a:extLst>
                </p14:cNvPr>
                <p14:cNvContentPartPr/>
                <p14:nvPr/>
              </p14:nvContentPartPr>
              <p14:xfrm>
                <a:off x="2663836" y="4740022"/>
                <a:ext cx="117000" cy="28080"/>
              </p14:xfrm>
            </p:contentPart>
          </mc:Choice>
          <mc:Fallback>
            <p:pic>
              <p:nvPicPr>
                <p:cNvPr id="139" name="Freihand 138">
                  <a:extLst>
                    <a:ext uri="{FF2B5EF4-FFF2-40B4-BE49-F238E27FC236}">
                      <a16:creationId xmlns:a16="http://schemas.microsoft.com/office/drawing/2014/main" id="{3F3EBAF9-73AF-4978-122F-D853C07F4B59}"/>
                    </a:ext>
                  </a:extLst>
                </p:cNvPr>
                <p:cNvPicPr/>
                <p:nvPr/>
              </p:nvPicPr>
              <p:blipFill>
                <a:blip r:embed="rId220"/>
                <a:stretch>
                  <a:fillRect/>
                </a:stretch>
              </p:blipFill>
              <p:spPr>
                <a:xfrm>
                  <a:off x="2659516" y="4735702"/>
                  <a:ext cx="125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0" name="Freihand 139">
                  <a:extLst>
                    <a:ext uri="{FF2B5EF4-FFF2-40B4-BE49-F238E27FC236}">
                      <a16:creationId xmlns:a16="http://schemas.microsoft.com/office/drawing/2014/main" id="{8053AEED-AF3F-D9FF-E59D-7019873F7DF5}"/>
                    </a:ext>
                  </a:extLst>
                </p14:cNvPr>
                <p14:cNvContentPartPr/>
                <p14:nvPr/>
              </p14:nvContentPartPr>
              <p14:xfrm>
                <a:off x="2976316" y="4567582"/>
                <a:ext cx="250560" cy="169200"/>
              </p14:xfrm>
            </p:contentPart>
          </mc:Choice>
          <mc:Fallback>
            <p:pic>
              <p:nvPicPr>
                <p:cNvPr id="140" name="Freihand 139">
                  <a:extLst>
                    <a:ext uri="{FF2B5EF4-FFF2-40B4-BE49-F238E27FC236}">
                      <a16:creationId xmlns:a16="http://schemas.microsoft.com/office/drawing/2014/main" id="{8053AEED-AF3F-D9FF-E59D-7019873F7DF5}"/>
                    </a:ext>
                  </a:extLst>
                </p:cNvPr>
                <p:cNvPicPr/>
                <p:nvPr/>
              </p:nvPicPr>
              <p:blipFill>
                <a:blip r:embed="rId222"/>
                <a:stretch>
                  <a:fillRect/>
                </a:stretch>
              </p:blipFill>
              <p:spPr>
                <a:xfrm>
                  <a:off x="2971996" y="4563262"/>
                  <a:ext cx="259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 name="Freihand 140">
                  <a:extLst>
                    <a:ext uri="{FF2B5EF4-FFF2-40B4-BE49-F238E27FC236}">
                      <a16:creationId xmlns:a16="http://schemas.microsoft.com/office/drawing/2014/main" id="{505A5644-2F22-D7A5-4856-5454D4E191BF}"/>
                    </a:ext>
                  </a:extLst>
                </p14:cNvPr>
                <p14:cNvContentPartPr/>
                <p14:nvPr/>
              </p14:nvContentPartPr>
              <p14:xfrm>
                <a:off x="3278356" y="4628782"/>
                <a:ext cx="39600" cy="95760"/>
              </p14:xfrm>
            </p:contentPart>
          </mc:Choice>
          <mc:Fallback>
            <p:pic>
              <p:nvPicPr>
                <p:cNvPr id="141" name="Freihand 140">
                  <a:extLst>
                    <a:ext uri="{FF2B5EF4-FFF2-40B4-BE49-F238E27FC236}">
                      <a16:creationId xmlns:a16="http://schemas.microsoft.com/office/drawing/2014/main" id="{505A5644-2F22-D7A5-4856-5454D4E191BF}"/>
                    </a:ext>
                  </a:extLst>
                </p:cNvPr>
                <p:cNvPicPr/>
                <p:nvPr/>
              </p:nvPicPr>
              <p:blipFill>
                <a:blip r:embed="rId224"/>
                <a:stretch>
                  <a:fillRect/>
                </a:stretch>
              </p:blipFill>
              <p:spPr>
                <a:xfrm>
                  <a:off x="3274036" y="4624462"/>
                  <a:ext cx="48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2" name="Freihand 141">
                  <a:extLst>
                    <a:ext uri="{FF2B5EF4-FFF2-40B4-BE49-F238E27FC236}">
                      <a16:creationId xmlns:a16="http://schemas.microsoft.com/office/drawing/2014/main" id="{B1A376E3-1A14-908F-1FEB-9DFDB9A4B7CB}"/>
                    </a:ext>
                  </a:extLst>
                </p14:cNvPr>
                <p14:cNvContentPartPr/>
                <p14:nvPr/>
              </p14:nvContentPartPr>
              <p14:xfrm>
                <a:off x="3333436" y="4527982"/>
                <a:ext cx="132480" cy="153000"/>
              </p14:xfrm>
            </p:contentPart>
          </mc:Choice>
          <mc:Fallback>
            <p:pic>
              <p:nvPicPr>
                <p:cNvPr id="142" name="Freihand 141">
                  <a:extLst>
                    <a:ext uri="{FF2B5EF4-FFF2-40B4-BE49-F238E27FC236}">
                      <a16:creationId xmlns:a16="http://schemas.microsoft.com/office/drawing/2014/main" id="{B1A376E3-1A14-908F-1FEB-9DFDB9A4B7CB}"/>
                    </a:ext>
                  </a:extLst>
                </p:cNvPr>
                <p:cNvPicPr/>
                <p:nvPr/>
              </p:nvPicPr>
              <p:blipFill>
                <a:blip r:embed="rId226"/>
                <a:stretch>
                  <a:fillRect/>
                </a:stretch>
              </p:blipFill>
              <p:spPr>
                <a:xfrm>
                  <a:off x="3329116" y="4523662"/>
                  <a:ext cx="141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3" name="Freihand 142">
                  <a:extLst>
                    <a:ext uri="{FF2B5EF4-FFF2-40B4-BE49-F238E27FC236}">
                      <a16:creationId xmlns:a16="http://schemas.microsoft.com/office/drawing/2014/main" id="{17DF27C7-0624-1BE9-C59D-03783F77300B}"/>
                    </a:ext>
                  </a:extLst>
                </p14:cNvPr>
                <p14:cNvContentPartPr/>
                <p14:nvPr/>
              </p14:nvContentPartPr>
              <p14:xfrm>
                <a:off x="3510196" y="4478662"/>
                <a:ext cx="422280" cy="214560"/>
              </p14:xfrm>
            </p:contentPart>
          </mc:Choice>
          <mc:Fallback>
            <p:pic>
              <p:nvPicPr>
                <p:cNvPr id="143" name="Freihand 142">
                  <a:extLst>
                    <a:ext uri="{FF2B5EF4-FFF2-40B4-BE49-F238E27FC236}">
                      <a16:creationId xmlns:a16="http://schemas.microsoft.com/office/drawing/2014/main" id="{17DF27C7-0624-1BE9-C59D-03783F77300B}"/>
                    </a:ext>
                  </a:extLst>
                </p:cNvPr>
                <p:cNvPicPr/>
                <p:nvPr/>
              </p:nvPicPr>
              <p:blipFill>
                <a:blip r:embed="rId228"/>
                <a:stretch>
                  <a:fillRect/>
                </a:stretch>
              </p:blipFill>
              <p:spPr>
                <a:xfrm>
                  <a:off x="3505876" y="4474342"/>
                  <a:ext cx="4309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4" name="Freihand 143">
                  <a:extLst>
                    <a:ext uri="{FF2B5EF4-FFF2-40B4-BE49-F238E27FC236}">
                      <a16:creationId xmlns:a16="http://schemas.microsoft.com/office/drawing/2014/main" id="{D67CAAB8-9BB8-C047-4372-89BA0116D122}"/>
                    </a:ext>
                  </a:extLst>
                </p14:cNvPr>
                <p14:cNvContentPartPr/>
                <p14:nvPr/>
              </p14:nvContentPartPr>
              <p14:xfrm>
                <a:off x="3748516" y="4459942"/>
                <a:ext cx="11880" cy="9720"/>
              </p14:xfrm>
            </p:contentPart>
          </mc:Choice>
          <mc:Fallback>
            <p:pic>
              <p:nvPicPr>
                <p:cNvPr id="144" name="Freihand 143">
                  <a:extLst>
                    <a:ext uri="{FF2B5EF4-FFF2-40B4-BE49-F238E27FC236}">
                      <a16:creationId xmlns:a16="http://schemas.microsoft.com/office/drawing/2014/main" id="{D67CAAB8-9BB8-C047-4372-89BA0116D122}"/>
                    </a:ext>
                  </a:extLst>
                </p:cNvPr>
                <p:cNvPicPr/>
                <p:nvPr/>
              </p:nvPicPr>
              <p:blipFill>
                <a:blip r:embed="rId230"/>
                <a:stretch>
                  <a:fillRect/>
                </a:stretch>
              </p:blipFill>
              <p:spPr>
                <a:xfrm>
                  <a:off x="3744196" y="4455622"/>
                  <a:ext cx="20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5" name="Freihand 144">
                  <a:extLst>
                    <a:ext uri="{FF2B5EF4-FFF2-40B4-BE49-F238E27FC236}">
                      <a16:creationId xmlns:a16="http://schemas.microsoft.com/office/drawing/2014/main" id="{5A4451A8-A28C-A128-14B6-43D9FD3592F6}"/>
                    </a:ext>
                  </a:extLst>
                </p14:cNvPr>
                <p14:cNvContentPartPr/>
                <p14:nvPr/>
              </p14:nvContentPartPr>
              <p14:xfrm>
                <a:off x="3970276" y="4563262"/>
                <a:ext cx="112320" cy="132120"/>
              </p14:xfrm>
            </p:contentPart>
          </mc:Choice>
          <mc:Fallback>
            <p:pic>
              <p:nvPicPr>
                <p:cNvPr id="145" name="Freihand 144">
                  <a:extLst>
                    <a:ext uri="{FF2B5EF4-FFF2-40B4-BE49-F238E27FC236}">
                      <a16:creationId xmlns:a16="http://schemas.microsoft.com/office/drawing/2014/main" id="{5A4451A8-A28C-A128-14B6-43D9FD3592F6}"/>
                    </a:ext>
                  </a:extLst>
                </p:cNvPr>
                <p:cNvPicPr/>
                <p:nvPr/>
              </p:nvPicPr>
              <p:blipFill>
                <a:blip r:embed="rId232"/>
                <a:stretch>
                  <a:fillRect/>
                </a:stretch>
              </p:blipFill>
              <p:spPr>
                <a:xfrm>
                  <a:off x="3965956" y="4558942"/>
                  <a:ext cx="120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8" name="Freihand 147">
                  <a:extLst>
                    <a:ext uri="{FF2B5EF4-FFF2-40B4-BE49-F238E27FC236}">
                      <a16:creationId xmlns:a16="http://schemas.microsoft.com/office/drawing/2014/main" id="{5AC87E3D-30A2-8519-21D0-07C9A305F627}"/>
                    </a:ext>
                  </a:extLst>
                </p14:cNvPr>
                <p14:cNvContentPartPr/>
                <p14:nvPr/>
              </p14:nvContentPartPr>
              <p14:xfrm>
                <a:off x="4315156" y="4465702"/>
                <a:ext cx="31680" cy="196560"/>
              </p14:xfrm>
            </p:contentPart>
          </mc:Choice>
          <mc:Fallback>
            <p:pic>
              <p:nvPicPr>
                <p:cNvPr id="148" name="Freihand 147">
                  <a:extLst>
                    <a:ext uri="{FF2B5EF4-FFF2-40B4-BE49-F238E27FC236}">
                      <a16:creationId xmlns:a16="http://schemas.microsoft.com/office/drawing/2014/main" id="{5AC87E3D-30A2-8519-21D0-07C9A305F627}"/>
                    </a:ext>
                  </a:extLst>
                </p:cNvPr>
                <p:cNvPicPr/>
                <p:nvPr/>
              </p:nvPicPr>
              <p:blipFill>
                <a:blip r:embed="rId234"/>
                <a:stretch>
                  <a:fillRect/>
                </a:stretch>
              </p:blipFill>
              <p:spPr>
                <a:xfrm>
                  <a:off x="4310836" y="4461382"/>
                  <a:ext cx="40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 name="Freihand 148">
                  <a:extLst>
                    <a:ext uri="{FF2B5EF4-FFF2-40B4-BE49-F238E27FC236}">
                      <a16:creationId xmlns:a16="http://schemas.microsoft.com/office/drawing/2014/main" id="{D47ACFF8-BE4C-9487-E949-CC65A49E60E8}"/>
                    </a:ext>
                  </a:extLst>
                </p14:cNvPr>
                <p14:cNvContentPartPr/>
                <p14:nvPr/>
              </p14:nvContentPartPr>
              <p14:xfrm>
                <a:off x="4228756" y="4435102"/>
                <a:ext cx="172800" cy="27720"/>
              </p14:xfrm>
            </p:contentPart>
          </mc:Choice>
          <mc:Fallback>
            <p:pic>
              <p:nvPicPr>
                <p:cNvPr id="149" name="Freihand 148">
                  <a:extLst>
                    <a:ext uri="{FF2B5EF4-FFF2-40B4-BE49-F238E27FC236}">
                      <a16:creationId xmlns:a16="http://schemas.microsoft.com/office/drawing/2014/main" id="{D47ACFF8-BE4C-9487-E949-CC65A49E60E8}"/>
                    </a:ext>
                  </a:extLst>
                </p:cNvPr>
                <p:cNvPicPr/>
                <p:nvPr/>
              </p:nvPicPr>
              <p:blipFill>
                <a:blip r:embed="rId236"/>
                <a:stretch>
                  <a:fillRect/>
                </a:stretch>
              </p:blipFill>
              <p:spPr>
                <a:xfrm>
                  <a:off x="4224436" y="4430782"/>
                  <a:ext cx="181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0" name="Freihand 149">
                  <a:extLst>
                    <a:ext uri="{FF2B5EF4-FFF2-40B4-BE49-F238E27FC236}">
                      <a16:creationId xmlns:a16="http://schemas.microsoft.com/office/drawing/2014/main" id="{42FA3F6C-DD20-95D8-4383-2EC30F1C4970}"/>
                    </a:ext>
                  </a:extLst>
                </p14:cNvPr>
                <p14:cNvContentPartPr/>
                <p14:nvPr/>
              </p14:nvContentPartPr>
              <p14:xfrm>
                <a:off x="4421356" y="4554622"/>
                <a:ext cx="168480" cy="87480"/>
              </p14:xfrm>
            </p:contentPart>
          </mc:Choice>
          <mc:Fallback>
            <p:pic>
              <p:nvPicPr>
                <p:cNvPr id="150" name="Freihand 149">
                  <a:extLst>
                    <a:ext uri="{FF2B5EF4-FFF2-40B4-BE49-F238E27FC236}">
                      <a16:creationId xmlns:a16="http://schemas.microsoft.com/office/drawing/2014/main" id="{42FA3F6C-DD20-95D8-4383-2EC30F1C4970}"/>
                    </a:ext>
                  </a:extLst>
                </p:cNvPr>
                <p:cNvPicPr/>
                <p:nvPr/>
              </p:nvPicPr>
              <p:blipFill>
                <a:blip r:embed="rId238"/>
                <a:stretch>
                  <a:fillRect/>
                </a:stretch>
              </p:blipFill>
              <p:spPr>
                <a:xfrm>
                  <a:off x="4417036" y="4550302"/>
                  <a:ext cx="177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1" name="Freihand 150">
                  <a:extLst>
                    <a:ext uri="{FF2B5EF4-FFF2-40B4-BE49-F238E27FC236}">
                      <a16:creationId xmlns:a16="http://schemas.microsoft.com/office/drawing/2014/main" id="{09F5E922-8B1B-8832-B83D-C053DD4EA716}"/>
                    </a:ext>
                  </a:extLst>
                </p14:cNvPr>
                <p14:cNvContentPartPr/>
                <p14:nvPr/>
              </p14:nvContentPartPr>
              <p14:xfrm>
                <a:off x="4586956" y="4394062"/>
                <a:ext cx="75600" cy="226440"/>
              </p14:xfrm>
            </p:contentPart>
          </mc:Choice>
          <mc:Fallback>
            <p:pic>
              <p:nvPicPr>
                <p:cNvPr id="151" name="Freihand 150">
                  <a:extLst>
                    <a:ext uri="{FF2B5EF4-FFF2-40B4-BE49-F238E27FC236}">
                      <a16:creationId xmlns:a16="http://schemas.microsoft.com/office/drawing/2014/main" id="{09F5E922-8B1B-8832-B83D-C053DD4EA716}"/>
                    </a:ext>
                  </a:extLst>
                </p:cNvPr>
                <p:cNvPicPr/>
                <p:nvPr/>
              </p:nvPicPr>
              <p:blipFill>
                <a:blip r:embed="rId240"/>
                <a:stretch>
                  <a:fillRect/>
                </a:stretch>
              </p:blipFill>
              <p:spPr>
                <a:xfrm>
                  <a:off x="4582636" y="4389742"/>
                  <a:ext cx="842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2" name="Freihand 151">
                  <a:extLst>
                    <a:ext uri="{FF2B5EF4-FFF2-40B4-BE49-F238E27FC236}">
                      <a16:creationId xmlns:a16="http://schemas.microsoft.com/office/drawing/2014/main" id="{B07766B7-497F-F197-6836-53D7D574BA94}"/>
                    </a:ext>
                  </a:extLst>
                </p14:cNvPr>
                <p14:cNvContentPartPr/>
                <p14:nvPr/>
              </p14:nvContentPartPr>
              <p14:xfrm>
                <a:off x="4671916" y="4545262"/>
                <a:ext cx="201600" cy="92520"/>
              </p14:xfrm>
            </p:contentPart>
          </mc:Choice>
          <mc:Fallback>
            <p:pic>
              <p:nvPicPr>
                <p:cNvPr id="152" name="Freihand 151">
                  <a:extLst>
                    <a:ext uri="{FF2B5EF4-FFF2-40B4-BE49-F238E27FC236}">
                      <a16:creationId xmlns:a16="http://schemas.microsoft.com/office/drawing/2014/main" id="{B07766B7-497F-F197-6836-53D7D574BA94}"/>
                    </a:ext>
                  </a:extLst>
                </p:cNvPr>
                <p:cNvPicPr/>
                <p:nvPr/>
              </p:nvPicPr>
              <p:blipFill>
                <a:blip r:embed="rId242"/>
                <a:stretch>
                  <a:fillRect/>
                </a:stretch>
              </p:blipFill>
              <p:spPr>
                <a:xfrm>
                  <a:off x="4667596" y="4540942"/>
                  <a:ext cx="210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3" name="Freihand 152">
                  <a:extLst>
                    <a:ext uri="{FF2B5EF4-FFF2-40B4-BE49-F238E27FC236}">
                      <a16:creationId xmlns:a16="http://schemas.microsoft.com/office/drawing/2014/main" id="{6CC3EA0B-E7CB-84AD-9992-89319FA85B5F}"/>
                    </a:ext>
                  </a:extLst>
                </p14:cNvPr>
                <p14:cNvContentPartPr/>
                <p14:nvPr/>
              </p14:nvContentPartPr>
              <p14:xfrm>
                <a:off x="4923916" y="4544542"/>
                <a:ext cx="243000" cy="83160"/>
              </p14:xfrm>
            </p:contentPart>
          </mc:Choice>
          <mc:Fallback>
            <p:pic>
              <p:nvPicPr>
                <p:cNvPr id="153" name="Freihand 152">
                  <a:extLst>
                    <a:ext uri="{FF2B5EF4-FFF2-40B4-BE49-F238E27FC236}">
                      <a16:creationId xmlns:a16="http://schemas.microsoft.com/office/drawing/2014/main" id="{6CC3EA0B-E7CB-84AD-9992-89319FA85B5F}"/>
                    </a:ext>
                  </a:extLst>
                </p:cNvPr>
                <p:cNvPicPr/>
                <p:nvPr/>
              </p:nvPicPr>
              <p:blipFill>
                <a:blip r:embed="rId244"/>
                <a:stretch>
                  <a:fillRect/>
                </a:stretch>
              </p:blipFill>
              <p:spPr>
                <a:xfrm>
                  <a:off x="4919596" y="4540222"/>
                  <a:ext cx="251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4" name="Freihand 153">
                  <a:extLst>
                    <a:ext uri="{FF2B5EF4-FFF2-40B4-BE49-F238E27FC236}">
                      <a16:creationId xmlns:a16="http://schemas.microsoft.com/office/drawing/2014/main" id="{7F7794D1-4670-9CAA-DB88-1220F710A25B}"/>
                    </a:ext>
                  </a:extLst>
                </p14:cNvPr>
                <p14:cNvContentPartPr/>
                <p14:nvPr/>
              </p14:nvContentPartPr>
              <p14:xfrm>
                <a:off x="5361316" y="4575502"/>
                <a:ext cx="216000" cy="55080"/>
              </p14:xfrm>
            </p:contentPart>
          </mc:Choice>
          <mc:Fallback>
            <p:pic>
              <p:nvPicPr>
                <p:cNvPr id="154" name="Freihand 153">
                  <a:extLst>
                    <a:ext uri="{FF2B5EF4-FFF2-40B4-BE49-F238E27FC236}">
                      <a16:creationId xmlns:a16="http://schemas.microsoft.com/office/drawing/2014/main" id="{7F7794D1-4670-9CAA-DB88-1220F710A25B}"/>
                    </a:ext>
                  </a:extLst>
                </p:cNvPr>
                <p:cNvPicPr/>
                <p:nvPr/>
              </p:nvPicPr>
              <p:blipFill>
                <a:blip r:embed="rId246"/>
                <a:stretch>
                  <a:fillRect/>
                </a:stretch>
              </p:blipFill>
              <p:spPr>
                <a:xfrm>
                  <a:off x="5356996" y="4571182"/>
                  <a:ext cx="224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5" name="Freihand 154">
                  <a:extLst>
                    <a:ext uri="{FF2B5EF4-FFF2-40B4-BE49-F238E27FC236}">
                      <a16:creationId xmlns:a16="http://schemas.microsoft.com/office/drawing/2014/main" id="{973F221E-4A17-172D-A828-FC62AFAE5986}"/>
                    </a:ext>
                  </a:extLst>
                </p14:cNvPr>
                <p14:cNvContentPartPr/>
                <p14:nvPr/>
              </p14:nvContentPartPr>
              <p14:xfrm>
                <a:off x="5563636" y="4463182"/>
                <a:ext cx="205920" cy="136800"/>
              </p14:xfrm>
            </p:contentPart>
          </mc:Choice>
          <mc:Fallback>
            <p:pic>
              <p:nvPicPr>
                <p:cNvPr id="155" name="Freihand 154">
                  <a:extLst>
                    <a:ext uri="{FF2B5EF4-FFF2-40B4-BE49-F238E27FC236}">
                      <a16:creationId xmlns:a16="http://schemas.microsoft.com/office/drawing/2014/main" id="{973F221E-4A17-172D-A828-FC62AFAE5986}"/>
                    </a:ext>
                  </a:extLst>
                </p:cNvPr>
                <p:cNvPicPr/>
                <p:nvPr/>
              </p:nvPicPr>
              <p:blipFill>
                <a:blip r:embed="rId248"/>
                <a:stretch>
                  <a:fillRect/>
                </a:stretch>
              </p:blipFill>
              <p:spPr>
                <a:xfrm>
                  <a:off x="5559316" y="4458862"/>
                  <a:ext cx="214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6" name="Freihand 155">
                  <a:extLst>
                    <a:ext uri="{FF2B5EF4-FFF2-40B4-BE49-F238E27FC236}">
                      <a16:creationId xmlns:a16="http://schemas.microsoft.com/office/drawing/2014/main" id="{E038A807-B448-92DF-30F1-815C60BCB334}"/>
                    </a:ext>
                  </a:extLst>
                </p14:cNvPr>
                <p14:cNvContentPartPr/>
                <p14:nvPr/>
              </p14:nvContentPartPr>
              <p14:xfrm>
                <a:off x="5719516" y="4559662"/>
                <a:ext cx="45720" cy="55440"/>
              </p14:xfrm>
            </p:contentPart>
          </mc:Choice>
          <mc:Fallback>
            <p:pic>
              <p:nvPicPr>
                <p:cNvPr id="156" name="Freihand 155">
                  <a:extLst>
                    <a:ext uri="{FF2B5EF4-FFF2-40B4-BE49-F238E27FC236}">
                      <a16:creationId xmlns:a16="http://schemas.microsoft.com/office/drawing/2014/main" id="{E038A807-B448-92DF-30F1-815C60BCB334}"/>
                    </a:ext>
                  </a:extLst>
                </p:cNvPr>
                <p:cNvPicPr/>
                <p:nvPr/>
              </p:nvPicPr>
              <p:blipFill>
                <a:blip r:embed="rId250"/>
                <a:stretch>
                  <a:fillRect/>
                </a:stretch>
              </p:blipFill>
              <p:spPr>
                <a:xfrm>
                  <a:off x="5715196" y="4555342"/>
                  <a:ext cx="54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7" name="Freihand 156">
                  <a:extLst>
                    <a:ext uri="{FF2B5EF4-FFF2-40B4-BE49-F238E27FC236}">
                      <a16:creationId xmlns:a16="http://schemas.microsoft.com/office/drawing/2014/main" id="{AD8B50AF-E40F-5F1A-9A6D-31614B223D63}"/>
                    </a:ext>
                  </a:extLst>
                </p14:cNvPr>
                <p14:cNvContentPartPr/>
                <p14:nvPr/>
              </p14:nvContentPartPr>
              <p14:xfrm>
                <a:off x="5837236" y="4456342"/>
                <a:ext cx="169920" cy="168120"/>
              </p14:xfrm>
            </p:contentPart>
          </mc:Choice>
          <mc:Fallback>
            <p:pic>
              <p:nvPicPr>
                <p:cNvPr id="157" name="Freihand 156">
                  <a:extLst>
                    <a:ext uri="{FF2B5EF4-FFF2-40B4-BE49-F238E27FC236}">
                      <a16:creationId xmlns:a16="http://schemas.microsoft.com/office/drawing/2014/main" id="{AD8B50AF-E40F-5F1A-9A6D-31614B223D63}"/>
                    </a:ext>
                  </a:extLst>
                </p:cNvPr>
                <p:cNvPicPr/>
                <p:nvPr/>
              </p:nvPicPr>
              <p:blipFill>
                <a:blip r:embed="rId252"/>
                <a:stretch>
                  <a:fillRect/>
                </a:stretch>
              </p:blipFill>
              <p:spPr>
                <a:xfrm>
                  <a:off x="5832916" y="4452022"/>
                  <a:ext cx="178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8" name="Freihand 157">
                  <a:extLst>
                    <a:ext uri="{FF2B5EF4-FFF2-40B4-BE49-F238E27FC236}">
                      <a16:creationId xmlns:a16="http://schemas.microsoft.com/office/drawing/2014/main" id="{A664E206-94C4-672E-7616-9E9667A20E87}"/>
                    </a:ext>
                  </a:extLst>
                </p14:cNvPr>
                <p14:cNvContentPartPr/>
                <p14:nvPr/>
              </p14:nvContentPartPr>
              <p14:xfrm>
                <a:off x="6074836" y="4526182"/>
                <a:ext cx="142920" cy="86760"/>
              </p14:xfrm>
            </p:contentPart>
          </mc:Choice>
          <mc:Fallback>
            <p:pic>
              <p:nvPicPr>
                <p:cNvPr id="158" name="Freihand 157">
                  <a:extLst>
                    <a:ext uri="{FF2B5EF4-FFF2-40B4-BE49-F238E27FC236}">
                      <a16:creationId xmlns:a16="http://schemas.microsoft.com/office/drawing/2014/main" id="{A664E206-94C4-672E-7616-9E9667A20E87}"/>
                    </a:ext>
                  </a:extLst>
                </p:cNvPr>
                <p:cNvPicPr/>
                <p:nvPr/>
              </p:nvPicPr>
              <p:blipFill>
                <a:blip r:embed="rId254"/>
                <a:stretch>
                  <a:fillRect/>
                </a:stretch>
              </p:blipFill>
              <p:spPr>
                <a:xfrm>
                  <a:off x="6070516" y="4521862"/>
                  <a:ext cx="151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9" name="Freihand 158">
                  <a:extLst>
                    <a:ext uri="{FF2B5EF4-FFF2-40B4-BE49-F238E27FC236}">
                      <a16:creationId xmlns:a16="http://schemas.microsoft.com/office/drawing/2014/main" id="{2D77E06E-E4EE-C880-CE60-0104F66FB46E}"/>
                    </a:ext>
                  </a:extLst>
                </p14:cNvPr>
                <p14:cNvContentPartPr/>
                <p14:nvPr/>
              </p14:nvContentPartPr>
              <p14:xfrm>
                <a:off x="6229636" y="4452742"/>
                <a:ext cx="193320" cy="152640"/>
              </p14:xfrm>
            </p:contentPart>
          </mc:Choice>
          <mc:Fallback>
            <p:pic>
              <p:nvPicPr>
                <p:cNvPr id="159" name="Freihand 158">
                  <a:extLst>
                    <a:ext uri="{FF2B5EF4-FFF2-40B4-BE49-F238E27FC236}">
                      <a16:creationId xmlns:a16="http://schemas.microsoft.com/office/drawing/2014/main" id="{2D77E06E-E4EE-C880-CE60-0104F66FB46E}"/>
                    </a:ext>
                  </a:extLst>
                </p:cNvPr>
                <p:cNvPicPr/>
                <p:nvPr/>
              </p:nvPicPr>
              <p:blipFill>
                <a:blip r:embed="rId256"/>
                <a:stretch>
                  <a:fillRect/>
                </a:stretch>
              </p:blipFill>
              <p:spPr>
                <a:xfrm>
                  <a:off x="6225316" y="4448422"/>
                  <a:ext cx="201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0" name="Freihand 159">
                  <a:extLst>
                    <a:ext uri="{FF2B5EF4-FFF2-40B4-BE49-F238E27FC236}">
                      <a16:creationId xmlns:a16="http://schemas.microsoft.com/office/drawing/2014/main" id="{C2EF355F-8534-5133-75DA-3AACF5A44AFE}"/>
                    </a:ext>
                  </a:extLst>
                </p14:cNvPr>
                <p14:cNvContentPartPr/>
                <p14:nvPr/>
              </p14:nvContentPartPr>
              <p14:xfrm>
                <a:off x="6477676" y="4480102"/>
                <a:ext cx="153360" cy="151920"/>
              </p14:xfrm>
            </p:contentPart>
          </mc:Choice>
          <mc:Fallback>
            <p:pic>
              <p:nvPicPr>
                <p:cNvPr id="160" name="Freihand 159">
                  <a:extLst>
                    <a:ext uri="{FF2B5EF4-FFF2-40B4-BE49-F238E27FC236}">
                      <a16:creationId xmlns:a16="http://schemas.microsoft.com/office/drawing/2014/main" id="{C2EF355F-8534-5133-75DA-3AACF5A44AFE}"/>
                    </a:ext>
                  </a:extLst>
                </p:cNvPr>
                <p:cNvPicPr/>
                <p:nvPr/>
              </p:nvPicPr>
              <p:blipFill>
                <a:blip r:embed="rId258"/>
                <a:stretch>
                  <a:fillRect/>
                </a:stretch>
              </p:blipFill>
              <p:spPr>
                <a:xfrm>
                  <a:off x="6473356" y="4475782"/>
                  <a:ext cx="162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1" name="Freihand 160">
                  <a:extLst>
                    <a:ext uri="{FF2B5EF4-FFF2-40B4-BE49-F238E27FC236}">
                      <a16:creationId xmlns:a16="http://schemas.microsoft.com/office/drawing/2014/main" id="{150429CF-850B-1901-E68C-1F0C80128B4E}"/>
                    </a:ext>
                  </a:extLst>
                </p14:cNvPr>
                <p14:cNvContentPartPr/>
                <p14:nvPr/>
              </p14:nvContentPartPr>
              <p14:xfrm>
                <a:off x="6865036" y="4440502"/>
                <a:ext cx="338400" cy="131040"/>
              </p14:xfrm>
            </p:contentPart>
          </mc:Choice>
          <mc:Fallback>
            <p:pic>
              <p:nvPicPr>
                <p:cNvPr id="161" name="Freihand 160">
                  <a:extLst>
                    <a:ext uri="{FF2B5EF4-FFF2-40B4-BE49-F238E27FC236}">
                      <a16:creationId xmlns:a16="http://schemas.microsoft.com/office/drawing/2014/main" id="{150429CF-850B-1901-E68C-1F0C80128B4E}"/>
                    </a:ext>
                  </a:extLst>
                </p:cNvPr>
                <p:cNvPicPr/>
                <p:nvPr/>
              </p:nvPicPr>
              <p:blipFill>
                <a:blip r:embed="rId260"/>
                <a:stretch>
                  <a:fillRect/>
                </a:stretch>
              </p:blipFill>
              <p:spPr>
                <a:xfrm>
                  <a:off x="6860716" y="4436182"/>
                  <a:ext cx="347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2" name="Freihand 161">
                  <a:extLst>
                    <a:ext uri="{FF2B5EF4-FFF2-40B4-BE49-F238E27FC236}">
                      <a16:creationId xmlns:a16="http://schemas.microsoft.com/office/drawing/2014/main" id="{DAFEFDB4-EEDA-798F-138F-4127FEA79E2D}"/>
                    </a:ext>
                  </a:extLst>
                </p14:cNvPr>
                <p14:cNvContentPartPr/>
                <p14:nvPr/>
              </p14:nvContentPartPr>
              <p14:xfrm>
                <a:off x="3049756" y="4877182"/>
                <a:ext cx="343440" cy="209160"/>
              </p14:xfrm>
            </p:contentPart>
          </mc:Choice>
          <mc:Fallback>
            <p:pic>
              <p:nvPicPr>
                <p:cNvPr id="162" name="Freihand 161">
                  <a:extLst>
                    <a:ext uri="{FF2B5EF4-FFF2-40B4-BE49-F238E27FC236}">
                      <a16:creationId xmlns:a16="http://schemas.microsoft.com/office/drawing/2014/main" id="{DAFEFDB4-EEDA-798F-138F-4127FEA79E2D}"/>
                    </a:ext>
                  </a:extLst>
                </p:cNvPr>
                <p:cNvPicPr/>
                <p:nvPr/>
              </p:nvPicPr>
              <p:blipFill>
                <a:blip r:embed="rId262"/>
                <a:stretch>
                  <a:fillRect/>
                </a:stretch>
              </p:blipFill>
              <p:spPr>
                <a:xfrm>
                  <a:off x="3045436" y="4872862"/>
                  <a:ext cx="352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5" name="Freihand 164">
                  <a:extLst>
                    <a:ext uri="{FF2B5EF4-FFF2-40B4-BE49-F238E27FC236}">
                      <a16:creationId xmlns:a16="http://schemas.microsoft.com/office/drawing/2014/main" id="{D8468F93-55C4-2719-8530-DF99427A3873}"/>
                    </a:ext>
                  </a:extLst>
                </p14:cNvPr>
                <p14:cNvContentPartPr/>
                <p14:nvPr/>
              </p14:nvContentPartPr>
              <p14:xfrm>
                <a:off x="3432796" y="4945222"/>
                <a:ext cx="278640" cy="78840"/>
              </p14:xfrm>
            </p:contentPart>
          </mc:Choice>
          <mc:Fallback>
            <p:pic>
              <p:nvPicPr>
                <p:cNvPr id="165" name="Freihand 164">
                  <a:extLst>
                    <a:ext uri="{FF2B5EF4-FFF2-40B4-BE49-F238E27FC236}">
                      <a16:creationId xmlns:a16="http://schemas.microsoft.com/office/drawing/2014/main" id="{D8468F93-55C4-2719-8530-DF99427A3873}"/>
                    </a:ext>
                  </a:extLst>
                </p:cNvPr>
                <p:cNvPicPr/>
                <p:nvPr/>
              </p:nvPicPr>
              <p:blipFill>
                <a:blip r:embed="rId264"/>
                <a:stretch>
                  <a:fillRect/>
                </a:stretch>
              </p:blipFill>
              <p:spPr>
                <a:xfrm>
                  <a:off x="3428476" y="4940902"/>
                  <a:ext cx="287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6" name="Freihand 165">
                  <a:extLst>
                    <a:ext uri="{FF2B5EF4-FFF2-40B4-BE49-F238E27FC236}">
                      <a16:creationId xmlns:a16="http://schemas.microsoft.com/office/drawing/2014/main" id="{E1CF0154-B91D-0E2A-431F-B67518C6E206}"/>
                    </a:ext>
                  </a:extLst>
                </p14:cNvPr>
                <p14:cNvContentPartPr/>
                <p14:nvPr/>
              </p14:nvContentPartPr>
              <p14:xfrm>
                <a:off x="3958396" y="4856302"/>
                <a:ext cx="142200" cy="157680"/>
              </p14:xfrm>
            </p:contentPart>
          </mc:Choice>
          <mc:Fallback>
            <p:pic>
              <p:nvPicPr>
                <p:cNvPr id="166" name="Freihand 165">
                  <a:extLst>
                    <a:ext uri="{FF2B5EF4-FFF2-40B4-BE49-F238E27FC236}">
                      <a16:creationId xmlns:a16="http://schemas.microsoft.com/office/drawing/2014/main" id="{E1CF0154-B91D-0E2A-431F-B67518C6E206}"/>
                    </a:ext>
                  </a:extLst>
                </p:cNvPr>
                <p:cNvPicPr/>
                <p:nvPr/>
              </p:nvPicPr>
              <p:blipFill>
                <a:blip r:embed="rId266"/>
                <a:stretch>
                  <a:fillRect/>
                </a:stretch>
              </p:blipFill>
              <p:spPr>
                <a:xfrm>
                  <a:off x="3954076" y="4851982"/>
                  <a:ext cx="150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7" name="Freihand 166">
                  <a:extLst>
                    <a:ext uri="{FF2B5EF4-FFF2-40B4-BE49-F238E27FC236}">
                      <a16:creationId xmlns:a16="http://schemas.microsoft.com/office/drawing/2014/main" id="{77BDB13A-B0A9-EF6B-8478-90D37FA16D99}"/>
                    </a:ext>
                  </a:extLst>
                </p14:cNvPr>
                <p14:cNvContentPartPr/>
                <p14:nvPr/>
              </p14:nvContentPartPr>
              <p14:xfrm>
                <a:off x="4125796" y="4899862"/>
                <a:ext cx="430200" cy="214920"/>
              </p14:xfrm>
            </p:contentPart>
          </mc:Choice>
          <mc:Fallback>
            <p:pic>
              <p:nvPicPr>
                <p:cNvPr id="167" name="Freihand 166">
                  <a:extLst>
                    <a:ext uri="{FF2B5EF4-FFF2-40B4-BE49-F238E27FC236}">
                      <a16:creationId xmlns:a16="http://schemas.microsoft.com/office/drawing/2014/main" id="{77BDB13A-B0A9-EF6B-8478-90D37FA16D99}"/>
                    </a:ext>
                  </a:extLst>
                </p:cNvPr>
                <p:cNvPicPr/>
                <p:nvPr/>
              </p:nvPicPr>
              <p:blipFill>
                <a:blip r:embed="rId268"/>
                <a:stretch>
                  <a:fillRect/>
                </a:stretch>
              </p:blipFill>
              <p:spPr>
                <a:xfrm>
                  <a:off x="4121476" y="4895542"/>
                  <a:ext cx="438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8" name="Freihand 167">
                  <a:extLst>
                    <a:ext uri="{FF2B5EF4-FFF2-40B4-BE49-F238E27FC236}">
                      <a16:creationId xmlns:a16="http://schemas.microsoft.com/office/drawing/2014/main" id="{2190BEAA-965F-AFA0-9C1A-FC07A8A4FC9D}"/>
                    </a:ext>
                  </a:extLst>
                </p14:cNvPr>
                <p14:cNvContentPartPr/>
                <p14:nvPr/>
              </p14:nvContentPartPr>
              <p14:xfrm>
                <a:off x="4739596" y="4895902"/>
                <a:ext cx="217800" cy="102600"/>
              </p14:xfrm>
            </p:contentPart>
          </mc:Choice>
          <mc:Fallback>
            <p:pic>
              <p:nvPicPr>
                <p:cNvPr id="168" name="Freihand 167">
                  <a:extLst>
                    <a:ext uri="{FF2B5EF4-FFF2-40B4-BE49-F238E27FC236}">
                      <a16:creationId xmlns:a16="http://schemas.microsoft.com/office/drawing/2014/main" id="{2190BEAA-965F-AFA0-9C1A-FC07A8A4FC9D}"/>
                    </a:ext>
                  </a:extLst>
                </p:cNvPr>
                <p:cNvPicPr/>
                <p:nvPr/>
              </p:nvPicPr>
              <p:blipFill>
                <a:blip r:embed="rId270"/>
                <a:stretch>
                  <a:fillRect/>
                </a:stretch>
              </p:blipFill>
              <p:spPr>
                <a:xfrm>
                  <a:off x="4735276" y="4891582"/>
                  <a:ext cx="226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 name="Freihand 168">
                  <a:extLst>
                    <a:ext uri="{FF2B5EF4-FFF2-40B4-BE49-F238E27FC236}">
                      <a16:creationId xmlns:a16="http://schemas.microsoft.com/office/drawing/2014/main" id="{A80DDAC8-D0F0-DA92-D6B1-E14DA8828EB7}"/>
                    </a:ext>
                  </a:extLst>
                </p14:cNvPr>
                <p14:cNvContentPartPr/>
                <p14:nvPr/>
              </p14:nvContentPartPr>
              <p14:xfrm>
                <a:off x="5006716" y="4862422"/>
                <a:ext cx="120600" cy="135360"/>
              </p14:xfrm>
            </p:contentPart>
          </mc:Choice>
          <mc:Fallback>
            <p:pic>
              <p:nvPicPr>
                <p:cNvPr id="169" name="Freihand 168">
                  <a:extLst>
                    <a:ext uri="{FF2B5EF4-FFF2-40B4-BE49-F238E27FC236}">
                      <a16:creationId xmlns:a16="http://schemas.microsoft.com/office/drawing/2014/main" id="{A80DDAC8-D0F0-DA92-D6B1-E14DA8828EB7}"/>
                    </a:ext>
                  </a:extLst>
                </p:cNvPr>
                <p:cNvPicPr/>
                <p:nvPr/>
              </p:nvPicPr>
              <p:blipFill>
                <a:blip r:embed="rId272"/>
                <a:stretch>
                  <a:fillRect/>
                </a:stretch>
              </p:blipFill>
              <p:spPr>
                <a:xfrm>
                  <a:off x="5002396" y="4858102"/>
                  <a:ext cx="129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0" name="Freihand 169">
                  <a:extLst>
                    <a:ext uri="{FF2B5EF4-FFF2-40B4-BE49-F238E27FC236}">
                      <a16:creationId xmlns:a16="http://schemas.microsoft.com/office/drawing/2014/main" id="{3E16D88E-989B-2E28-5B19-8D4BBD033078}"/>
                    </a:ext>
                  </a:extLst>
                </p14:cNvPr>
                <p14:cNvContentPartPr/>
                <p14:nvPr/>
              </p14:nvContentPartPr>
              <p14:xfrm>
                <a:off x="5316316" y="4854142"/>
                <a:ext cx="343080" cy="124200"/>
              </p14:xfrm>
            </p:contentPart>
          </mc:Choice>
          <mc:Fallback>
            <p:pic>
              <p:nvPicPr>
                <p:cNvPr id="170" name="Freihand 169">
                  <a:extLst>
                    <a:ext uri="{FF2B5EF4-FFF2-40B4-BE49-F238E27FC236}">
                      <a16:creationId xmlns:a16="http://schemas.microsoft.com/office/drawing/2014/main" id="{3E16D88E-989B-2E28-5B19-8D4BBD033078}"/>
                    </a:ext>
                  </a:extLst>
                </p:cNvPr>
                <p:cNvPicPr/>
                <p:nvPr/>
              </p:nvPicPr>
              <p:blipFill>
                <a:blip r:embed="rId274"/>
                <a:stretch>
                  <a:fillRect/>
                </a:stretch>
              </p:blipFill>
              <p:spPr>
                <a:xfrm>
                  <a:off x="5311996" y="4849822"/>
                  <a:ext cx="351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 name="Freihand 170">
                  <a:extLst>
                    <a:ext uri="{FF2B5EF4-FFF2-40B4-BE49-F238E27FC236}">
                      <a16:creationId xmlns:a16="http://schemas.microsoft.com/office/drawing/2014/main" id="{ECDFE91B-72E2-06D7-1344-3CC02751E99B}"/>
                    </a:ext>
                  </a:extLst>
                </p14:cNvPr>
                <p14:cNvContentPartPr/>
                <p14:nvPr/>
              </p14:nvContentPartPr>
              <p14:xfrm>
                <a:off x="5875756" y="4801222"/>
                <a:ext cx="154080" cy="162720"/>
              </p14:xfrm>
            </p:contentPart>
          </mc:Choice>
          <mc:Fallback>
            <p:pic>
              <p:nvPicPr>
                <p:cNvPr id="171" name="Freihand 170">
                  <a:extLst>
                    <a:ext uri="{FF2B5EF4-FFF2-40B4-BE49-F238E27FC236}">
                      <a16:creationId xmlns:a16="http://schemas.microsoft.com/office/drawing/2014/main" id="{ECDFE91B-72E2-06D7-1344-3CC02751E99B}"/>
                    </a:ext>
                  </a:extLst>
                </p:cNvPr>
                <p:cNvPicPr/>
                <p:nvPr/>
              </p:nvPicPr>
              <p:blipFill>
                <a:blip r:embed="rId276"/>
                <a:stretch>
                  <a:fillRect/>
                </a:stretch>
              </p:blipFill>
              <p:spPr>
                <a:xfrm>
                  <a:off x="5871436" y="4796902"/>
                  <a:ext cx="162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2" name="Freihand 171">
                  <a:extLst>
                    <a:ext uri="{FF2B5EF4-FFF2-40B4-BE49-F238E27FC236}">
                      <a16:creationId xmlns:a16="http://schemas.microsoft.com/office/drawing/2014/main" id="{1A70B783-27ED-4834-20B3-48F1F3797E9B}"/>
                    </a:ext>
                  </a:extLst>
                </p14:cNvPr>
                <p14:cNvContentPartPr/>
                <p14:nvPr/>
              </p14:nvContentPartPr>
              <p14:xfrm>
                <a:off x="6066196" y="4842622"/>
                <a:ext cx="401400" cy="228240"/>
              </p14:xfrm>
            </p:contentPart>
          </mc:Choice>
          <mc:Fallback>
            <p:pic>
              <p:nvPicPr>
                <p:cNvPr id="172" name="Freihand 171">
                  <a:extLst>
                    <a:ext uri="{FF2B5EF4-FFF2-40B4-BE49-F238E27FC236}">
                      <a16:creationId xmlns:a16="http://schemas.microsoft.com/office/drawing/2014/main" id="{1A70B783-27ED-4834-20B3-48F1F3797E9B}"/>
                    </a:ext>
                  </a:extLst>
                </p:cNvPr>
                <p:cNvPicPr/>
                <p:nvPr/>
              </p:nvPicPr>
              <p:blipFill>
                <a:blip r:embed="rId278"/>
                <a:stretch>
                  <a:fillRect/>
                </a:stretch>
              </p:blipFill>
              <p:spPr>
                <a:xfrm>
                  <a:off x="6061876" y="4838302"/>
                  <a:ext cx="410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3" name="Freihand 172">
                  <a:extLst>
                    <a:ext uri="{FF2B5EF4-FFF2-40B4-BE49-F238E27FC236}">
                      <a16:creationId xmlns:a16="http://schemas.microsoft.com/office/drawing/2014/main" id="{83C9DF29-C951-F8DD-7E67-FD20BBABB026}"/>
                    </a:ext>
                  </a:extLst>
                </p14:cNvPr>
                <p14:cNvContentPartPr/>
                <p14:nvPr/>
              </p14:nvContentPartPr>
              <p14:xfrm>
                <a:off x="6677476" y="4800862"/>
                <a:ext cx="105480" cy="125640"/>
              </p14:xfrm>
            </p:contentPart>
          </mc:Choice>
          <mc:Fallback>
            <p:pic>
              <p:nvPicPr>
                <p:cNvPr id="173" name="Freihand 172">
                  <a:extLst>
                    <a:ext uri="{FF2B5EF4-FFF2-40B4-BE49-F238E27FC236}">
                      <a16:creationId xmlns:a16="http://schemas.microsoft.com/office/drawing/2014/main" id="{83C9DF29-C951-F8DD-7E67-FD20BBABB026}"/>
                    </a:ext>
                  </a:extLst>
                </p:cNvPr>
                <p:cNvPicPr/>
                <p:nvPr/>
              </p:nvPicPr>
              <p:blipFill>
                <a:blip r:embed="rId280"/>
                <a:stretch>
                  <a:fillRect/>
                </a:stretch>
              </p:blipFill>
              <p:spPr>
                <a:xfrm>
                  <a:off x="6673156" y="4796542"/>
                  <a:ext cx="114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 name="Freihand 173">
                  <a:extLst>
                    <a:ext uri="{FF2B5EF4-FFF2-40B4-BE49-F238E27FC236}">
                      <a16:creationId xmlns:a16="http://schemas.microsoft.com/office/drawing/2014/main" id="{27EAAFB7-88F1-543C-E685-D5A08E99BDAC}"/>
                    </a:ext>
                  </a:extLst>
                </p14:cNvPr>
                <p14:cNvContentPartPr/>
                <p14:nvPr/>
              </p14:nvContentPartPr>
              <p14:xfrm>
                <a:off x="6835156" y="4687822"/>
                <a:ext cx="442080" cy="223200"/>
              </p14:xfrm>
            </p:contentPart>
          </mc:Choice>
          <mc:Fallback>
            <p:pic>
              <p:nvPicPr>
                <p:cNvPr id="174" name="Freihand 173">
                  <a:extLst>
                    <a:ext uri="{FF2B5EF4-FFF2-40B4-BE49-F238E27FC236}">
                      <a16:creationId xmlns:a16="http://schemas.microsoft.com/office/drawing/2014/main" id="{27EAAFB7-88F1-543C-E685-D5A08E99BDAC}"/>
                    </a:ext>
                  </a:extLst>
                </p:cNvPr>
                <p:cNvPicPr/>
                <p:nvPr/>
              </p:nvPicPr>
              <p:blipFill>
                <a:blip r:embed="rId282"/>
                <a:stretch>
                  <a:fillRect/>
                </a:stretch>
              </p:blipFill>
              <p:spPr>
                <a:xfrm>
                  <a:off x="6830836" y="4683502"/>
                  <a:ext cx="4507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5" name="Freihand 174">
                  <a:extLst>
                    <a:ext uri="{FF2B5EF4-FFF2-40B4-BE49-F238E27FC236}">
                      <a16:creationId xmlns:a16="http://schemas.microsoft.com/office/drawing/2014/main" id="{F5E90DA3-E33E-8E9D-4E30-FF2A5BBE0C4D}"/>
                    </a:ext>
                  </a:extLst>
                </p14:cNvPr>
                <p14:cNvContentPartPr/>
                <p14:nvPr/>
              </p14:nvContentPartPr>
              <p14:xfrm>
                <a:off x="7250956" y="4764502"/>
                <a:ext cx="109080" cy="108720"/>
              </p14:xfrm>
            </p:contentPart>
          </mc:Choice>
          <mc:Fallback>
            <p:pic>
              <p:nvPicPr>
                <p:cNvPr id="175" name="Freihand 174">
                  <a:extLst>
                    <a:ext uri="{FF2B5EF4-FFF2-40B4-BE49-F238E27FC236}">
                      <a16:creationId xmlns:a16="http://schemas.microsoft.com/office/drawing/2014/main" id="{F5E90DA3-E33E-8E9D-4E30-FF2A5BBE0C4D}"/>
                    </a:ext>
                  </a:extLst>
                </p:cNvPr>
                <p:cNvPicPr/>
                <p:nvPr/>
              </p:nvPicPr>
              <p:blipFill>
                <a:blip r:embed="rId284"/>
                <a:stretch>
                  <a:fillRect/>
                </a:stretch>
              </p:blipFill>
              <p:spPr>
                <a:xfrm>
                  <a:off x="7246636" y="4760182"/>
                  <a:ext cx="117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6" name="Freihand 175">
                  <a:extLst>
                    <a:ext uri="{FF2B5EF4-FFF2-40B4-BE49-F238E27FC236}">
                      <a16:creationId xmlns:a16="http://schemas.microsoft.com/office/drawing/2014/main" id="{6EC7AEC2-C142-18CA-8C0B-4D1CC51C752B}"/>
                    </a:ext>
                  </a:extLst>
                </p14:cNvPr>
                <p14:cNvContentPartPr/>
                <p14:nvPr/>
              </p14:nvContentPartPr>
              <p14:xfrm>
                <a:off x="7351756" y="4639582"/>
                <a:ext cx="131760" cy="198360"/>
              </p14:xfrm>
            </p:contentPart>
          </mc:Choice>
          <mc:Fallback>
            <p:pic>
              <p:nvPicPr>
                <p:cNvPr id="176" name="Freihand 175">
                  <a:extLst>
                    <a:ext uri="{FF2B5EF4-FFF2-40B4-BE49-F238E27FC236}">
                      <a16:creationId xmlns:a16="http://schemas.microsoft.com/office/drawing/2014/main" id="{6EC7AEC2-C142-18CA-8C0B-4D1CC51C752B}"/>
                    </a:ext>
                  </a:extLst>
                </p:cNvPr>
                <p:cNvPicPr/>
                <p:nvPr/>
              </p:nvPicPr>
              <p:blipFill>
                <a:blip r:embed="rId286"/>
                <a:stretch>
                  <a:fillRect/>
                </a:stretch>
              </p:blipFill>
              <p:spPr>
                <a:xfrm>
                  <a:off x="7347436" y="4635262"/>
                  <a:ext cx="140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8" name="Freihand 177">
                  <a:extLst>
                    <a:ext uri="{FF2B5EF4-FFF2-40B4-BE49-F238E27FC236}">
                      <a16:creationId xmlns:a16="http://schemas.microsoft.com/office/drawing/2014/main" id="{0C402467-1F34-5EC1-1490-C921F933F5D7}"/>
                    </a:ext>
                  </a:extLst>
                </p14:cNvPr>
                <p14:cNvContentPartPr/>
                <p14:nvPr/>
              </p14:nvContentPartPr>
              <p14:xfrm>
                <a:off x="7601596" y="4631302"/>
                <a:ext cx="190440" cy="218520"/>
              </p14:xfrm>
            </p:contentPart>
          </mc:Choice>
          <mc:Fallback>
            <p:pic>
              <p:nvPicPr>
                <p:cNvPr id="178" name="Freihand 177">
                  <a:extLst>
                    <a:ext uri="{FF2B5EF4-FFF2-40B4-BE49-F238E27FC236}">
                      <a16:creationId xmlns:a16="http://schemas.microsoft.com/office/drawing/2014/main" id="{0C402467-1F34-5EC1-1490-C921F933F5D7}"/>
                    </a:ext>
                  </a:extLst>
                </p:cNvPr>
                <p:cNvPicPr/>
                <p:nvPr/>
              </p:nvPicPr>
              <p:blipFill>
                <a:blip r:embed="rId288"/>
                <a:stretch>
                  <a:fillRect/>
                </a:stretch>
              </p:blipFill>
              <p:spPr>
                <a:xfrm>
                  <a:off x="7597276" y="4626982"/>
                  <a:ext cx="199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9" name="Freihand 178">
                  <a:extLst>
                    <a:ext uri="{FF2B5EF4-FFF2-40B4-BE49-F238E27FC236}">
                      <a16:creationId xmlns:a16="http://schemas.microsoft.com/office/drawing/2014/main" id="{F19F86D0-492D-A3ED-FBA7-7E99E1448A0F}"/>
                    </a:ext>
                  </a:extLst>
                </p14:cNvPr>
                <p14:cNvContentPartPr/>
                <p14:nvPr/>
              </p14:nvContentPartPr>
              <p14:xfrm>
                <a:off x="7730116" y="4791142"/>
                <a:ext cx="48960" cy="57240"/>
              </p14:xfrm>
            </p:contentPart>
          </mc:Choice>
          <mc:Fallback>
            <p:pic>
              <p:nvPicPr>
                <p:cNvPr id="179" name="Freihand 178">
                  <a:extLst>
                    <a:ext uri="{FF2B5EF4-FFF2-40B4-BE49-F238E27FC236}">
                      <a16:creationId xmlns:a16="http://schemas.microsoft.com/office/drawing/2014/main" id="{F19F86D0-492D-A3ED-FBA7-7E99E1448A0F}"/>
                    </a:ext>
                  </a:extLst>
                </p:cNvPr>
                <p:cNvPicPr/>
                <p:nvPr/>
              </p:nvPicPr>
              <p:blipFill>
                <a:blip r:embed="rId290"/>
                <a:stretch>
                  <a:fillRect/>
                </a:stretch>
              </p:blipFill>
              <p:spPr>
                <a:xfrm>
                  <a:off x="7725796" y="4786822"/>
                  <a:ext cx="57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0" name="Freihand 179">
                  <a:extLst>
                    <a:ext uri="{FF2B5EF4-FFF2-40B4-BE49-F238E27FC236}">
                      <a16:creationId xmlns:a16="http://schemas.microsoft.com/office/drawing/2014/main" id="{B783446D-9523-FB43-5199-7E7BDFF7C8B8}"/>
                    </a:ext>
                  </a:extLst>
                </p14:cNvPr>
                <p14:cNvContentPartPr/>
                <p14:nvPr/>
              </p14:nvContentPartPr>
              <p14:xfrm>
                <a:off x="7791676" y="4740022"/>
                <a:ext cx="234000" cy="97200"/>
              </p14:xfrm>
            </p:contentPart>
          </mc:Choice>
          <mc:Fallback>
            <p:pic>
              <p:nvPicPr>
                <p:cNvPr id="180" name="Freihand 179">
                  <a:extLst>
                    <a:ext uri="{FF2B5EF4-FFF2-40B4-BE49-F238E27FC236}">
                      <a16:creationId xmlns:a16="http://schemas.microsoft.com/office/drawing/2014/main" id="{B783446D-9523-FB43-5199-7E7BDFF7C8B8}"/>
                    </a:ext>
                  </a:extLst>
                </p:cNvPr>
                <p:cNvPicPr/>
                <p:nvPr/>
              </p:nvPicPr>
              <p:blipFill>
                <a:blip r:embed="rId292"/>
                <a:stretch>
                  <a:fillRect/>
                </a:stretch>
              </p:blipFill>
              <p:spPr>
                <a:xfrm>
                  <a:off x="7787356" y="4735702"/>
                  <a:ext cx="242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1" name="Freihand 180">
                  <a:extLst>
                    <a:ext uri="{FF2B5EF4-FFF2-40B4-BE49-F238E27FC236}">
                      <a16:creationId xmlns:a16="http://schemas.microsoft.com/office/drawing/2014/main" id="{A3235BDC-BB6D-E8ED-FCE9-8416F27CFBFC}"/>
                    </a:ext>
                  </a:extLst>
                </p14:cNvPr>
                <p14:cNvContentPartPr/>
                <p14:nvPr/>
              </p14:nvContentPartPr>
              <p14:xfrm>
                <a:off x="8069956" y="4756222"/>
                <a:ext cx="89640" cy="64440"/>
              </p14:xfrm>
            </p:contentPart>
          </mc:Choice>
          <mc:Fallback>
            <p:pic>
              <p:nvPicPr>
                <p:cNvPr id="181" name="Freihand 180">
                  <a:extLst>
                    <a:ext uri="{FF2B5EF4-FFF2-40B4-BE49-F238E27FC236}">
                      <a16:creationId xmlns:a16="http://schemas.microsoft.com/office/drawing/2014/main" id="{A3235BDC-BB6D-E8ED-FCE9-8416F27CFBFC}"/>
                    </a:ext>
                  </a:extLst>
                </p:cNvPr>
                <p:cNvPicPr/>
                <p:nvPr/>
              </p:nvPicPr>
              <p:blipFill>
                <a:blip r:embed="rId294"/>
                <a:stretch>
                  <a:fillRect/>
                </a:stretch>
              </p:blipFill>
              <p:spPr>
                <a:xfrm>
                  <a:off x="8065636" y="4751902"/>
                  <a:ext cx="98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3" name="Freihand 182">
                  <a:extLst>
                    <a:ext uri="{FF2B5EF4-FFF2-40B4-BE49-F238E27FC236}">
                      <a16:creationId xmlns:a16="http://schemas.microsoft.com/office/drawing/2014/main" id="{908FBB20-311D-1870-04B3-69E9E6AB359F}"/>
                    </a:ext>
                  </a:extLst>
                </p14:cNvPr>
                <p14:cNvContentPartPr/>
                <p14:nvPr/>
              </p14:nvContentPartPr>
              <p14:xfrm>
                <a:off x="3129676" y="5225302"/>
                <a:ext cx="260640" cy="135360"/>
              </p14:xfrm>
            </p:contentPart>
          </mc:Choice>
          <mc:Fallback>
            <p:pic>
              <p:nvPicPr>
                <p:cNvPr id="183" name="Freihand 182">
                  <a:extLst>
                    <a:ext uri="{FF2B5EF4-FFF2-40B4-BE49-F238E27FC236}">
                      <a16:creationId xmlns:a16="http://schemas.microsoft.com/office/drawing/2014/main" id="{908FBB20-311D-1870-04B3-69E9E6AB359F}"/>
                    </a:ext>
                  </a:extLst>
                </p:cNvPr>
                <p:cNvPicPr/>
                <p:nvPr/>
              </p:nvPicPr>
              <p:blipFill>
                <a:blip r:embed="rId296"/>
                <a:stretch>
                  <a:fillRect/>
                </a:stretch>
              </p:blipFill>
              <p:spPr>
                <a:xfrm>
                  <a:off x="3125356" y="5220982"/>
                  <a:ext cx="269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4" name="Freihand 183">
                  <a:extLst>
                    <a:ext uri="{FF2B5EF4-FFF2-40B4-BE49-F238E27FC236}">
                      <a16:creationId xmlns:a16="http://schemas.microsoft.com/office/drawing/2014/main" id="{42D8A8E9-4606-854D-8FB5-36F3F93D34D6}"/>
                    </a:ext>
                  </a:extLst>
                </p14:cNvPr>
                <p14:cNvContentPartPr/>
                <p14:nvPr/>
              </p14:nvContentPartPr>
              <p14:xfrm>
                <a:off x="3419836" y="5239702"/>
                <a:ext cx="93600" cy="114840"/>
              </p14:xfrm>
            </p:contentPart>
          </mc:Choice>
          <mc:Fallback>
            <p:pic>
              <p:nvPicPr>
                <p:cNvPr id="184" name="Freihand 183">
                  <a:extLst>
                    <a:ext uri="{FF2B5EF4-FFF2-40B4-BE49-F238E27FC236}">
                      <a16:creationId xmlns:a16="http://schemas.microsoft.com/office/drawing/2014/main" id="{42D8A8E9-4606-854D-8FB5-36F3F93D34D6}"/>
                    </a:ext>
                  </a:extLst>
                </p:cNvPr>
                <p:cNvPicPr/>
                <p:nvPr/>
              </p:nvPicPr>
              <p:blipFill>
                <a:blip r:embed="rId298"/>
                <a:stretch>
                  <a:fillRect/>
                </a:stretch>
              </p:blipFill>
              <p:spPr>
                <a:xfrm>
                  <a:off x="3415516" y="5235382"/>
                  <a:ext cx="102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5" name="Freihand 184">
                  <a:extLst>
                    <a:ext uri="{FF2B5EF4-FFF2-40B4-BE49-F238E27FC236}">
                      <a16:creationId xmlns:a16="http://schemas.microsoft.com/office/drawing/2014/main" id="{CB5D5521-737B-379E-05ED-197D46CF9E76}"/>
                    </a:ext>
                  </a:extLst>
                </p14:cNvPr>
                <p14:cNvContentPartPr/>
                <p14:nvPr/>
              </p14:nvContentPartPr>
              <p14:xfrm>
                <a:off x="3692716" y="5212702"/>
                <a:ext cx="443520" cy="124920"/>
              </p14:xfrm>
            </p:contentPart>
          </mc:Choice>
          <mc:Fallback>
            <p:pic>
              <p:nvPicPr>
                <p:cNvPr id="185" name="Freihand 184">
                  <a:extLst>
                    <a:ext uri="{FF2B5EF4-FFF2-40B4-BE49-F238E27FC236}">
                      <a16:creationId xmlns:a16="http://schemas.microsoft.com/office/drawing/2014/main" id="{CB5D5521-737B-379E-05ED-197D46CF9E76}"/>
                    </a:ext>
                  </a:extLst>
                </p:cNvPr>
                <p:cNvPicPr/>
                <p:nvPr/>
              </p:nvPicPr>
              <p:blipFill>
                <a:blip r:embed="rId300"/>
                <a:stretch>
                  <a:fillRect/>
                </a:stretch>
              </p:blipFill>
              <p:spPr>
                <a:xfrm>
                  <a:off x="3688396" y="5208382"/>
                  <a:ext cx="452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6" name="Freihand 185">
                  <a:extLst>
                    <a:ext uri="{FF2B5EF4-FFF2-40B4-BE49-F238E27FC236}">
                      <a16:creationId xmlns:a16="http://schemas.microsoft.com/office/drawing/2014/main" id="{41765681-8929-6813-BBF6-AFF6D8C7CF4B}"/>
                    </a:ext>
                  </a:extLst>
                </p14:cNvPr>
                <p14:cNvContentPartPr/>
                <p14:nvPr/>
              </p14:nvContentPartPr>
              <p14:xfrm>
                <a:off x="4019956" y="5123422"/>
                <a:ext cx="9000" cy="15480"/>
              </p14:xfrm>
            </p:contentPart>
          </mc:Choice>
          <mc:Fallback>
            <p:pic>
              <p:nvPicPr>
                <p:cNvPr id="186" name="Freihand 185">
                  <a:extLst>
                    <a:ext uri="{FF2B5EF4-FFF2-40B4-BE49-F238E27FC236}">
                      <a16:creationId xmlns:a16="http://schemas.microsoft.com/office/drawing/2014/main" id="{41765681-8929-6813-BBF6-AFF6D8C7CF4B}"/>
                    </a:ext>
                  </a:extLst>
                </p:cNvPr>
                <p:cNvPicPr/>
                <p:nvPr/>
              </p:nvPicPr>
              <p:blipFill>
                <a:blip r:embed="rId302"/>
                <a:stretch>
                  <a:fillRect/>
                </a:stretch>
              </p:blipFill>
              <p:spPr>
                <a:xfrm>
                  <a:off x="4015636" y="5119102"/>
                  <a:ext cx="17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7" name="Freihand 186">
                  <a:extLst>
                    <a:ext uri="{FF2B5EF4-FFF2-40B4-BE49-F238E27FC236}">
                      <a16:creationId xmlns:a16="http://schemas.microsoft.com/office/drawing/2014/main" id="{03379124-5CDD-319A-9A8F-1FFC617AE6D1}"/>
                    </a:ext>
                  </a:extLst>
                </p14:cNvPr>
                <p14:cNvContentPartPr/>
                <p14:nvPr/>
              </p14:nvContentPartPr>
              <p14:xfrm>
                <a:off x="4438636" y="5219542"/>
                <a:ext cx="286920" cy="114840"/>
              </p14:xfrm>
            </p:contentPart>
          </mc:Choice>
          <mc:Fallback>
            <p:pic>
              <p:nvPicPr>
                <p:cNvPr id="187" name="Freihand 186">
                  <a:extLst>
                    <a:ext uri="{FF2B5EF4-FFF2-40B4-BE49-F238E27FC236}">
                      <a16:creationId xmlns:a16="http://schemas.microsoft.com/office/drawing/2014/main" id="{03379124-5CDD-319A-9A8F-1FFC617AE6D1}"/>
                    </a:ext>
                  </a:extLst>
                </p:cNvPr>
                <p:cNvPicPr/>
                <p:nvPr/>
              </p:nvPicPr>
              <p:blipFill>
                <a:blip r:embed="rId304"/>
                <a:stretch>
                  <a:fillRect/>
                </a:stretch>
              </p:blipFill>
              <p:spPr>
                <a:xfrm>
                  <a:off x="4434316" y="5215222"/>
                  <a:ext cx="295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8" name="Freihand 187">
                  <a:extLst>
                    <a:ext uri="{FF2B5EF4-FFF2-40B4-BE49-F238E27FC236}">
                      <a16:creationId xmlns:a16="http://schemas.microsoft.com/office/drawing/2014/main" id="{D819B3A5-38BD-8941-DFF6-06E7E190F1EE}"/>
                    </a:ext>
                  </a:extLst>
                </p14:cNvPr>
                <p14:cNvContentPartPr/>
                <p14:nvPr/>
              </p14:nvContentPartPr>
              <p14:xfrm>
                <a:off x="4914196" y="5083102"/>
                <a:ext cx="321840" cy="225360"/>
              </p14:xfrm>
            </p:contentPart>
          </mc:Choice>
          <mc:Fallback>
            <p:pic>
              <p:nvPicPr>
                <p:cNvPr id="188" name="Freihand 187">
                  <a:extLst>
                    <a:ext uri="{FF2B5EF4-FFF2-40B4-BE49-F238E27FC236}">
                      <a16:creationId xmlns:a16="http://schemas.microsoft.com/office/drawing/2014/main" id="{D819B3A5-38BD-8941-DFF6-06E7E190F1EE}"/>
                    </a:ext>
                  </a:extLst>
                </p:cNvPr>
                <p:cNvPicPr/>
                <p:nvPr/>
              </p:nvPicPr>
              <p:blipFill>
                <a:blip r:embed="rId306"/>
                <a:stretch>
                  <a:fillRect/>
                </a:stretch>
              </p:blipFill>
              <p:spPr>
                <a:xfrm>
                  <a:off x="4909876" y="5078782"/>
                  <a:ext cx="330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9" name="Freihand 188">
                  <a:extLst>
                    <a:ext uri="{FF2B5EF4-FFF2-40B4-BE49-F238E27FC236}">
                      <a16:creationId xmlns:a16="http://schemas.microsoft.com/office/drawing/2014/main" id="{A6181E51-18B1-7654-06AA-140C4F4798C2}"/>
                    </a:ext>
                  </a:extLst>
                </p14:cNvPr>
                <p14:cNvContentPartPr/>
                <p14:nvPr/>
              </p14:nvContentPartPr>
              <p14:xfrm>
                <a:off x="5337556" y="5179222"/>
                <a:ext cx="176760" cy="120960"/>
              </p14:xfrm>
            </p:contentPart>
          </mc:Choice>
          <mc:Fallback>
            <p:pic>
              <p:nvPicPr>
                <p:cNvPr id="189" name="Freihand 188">
                  <a:extLst>
                    <a:ext uri="{FF2B5EF4-FFF2-40B4-BE49-F238E27FC236}">
                      <a16:creationId xmlns:a16="http://schemas.microsoft.com/office/drawing/2014/main" id="{A6181E51-18B1-7654-06AA-140C4F4798C2}"/>
                    </a:ext>
                  </a:extLst>
                </p:cNvPr>
                <p:cNvPicPr/>
                <p:nvPr/>
              </p:nvPicPr>
              <p:blipFill>
                <a:blip r:embed="rId308"/>
                <a:stretch>
                  <a:fillRect/>
                </a:stretch>
              </p:blipFill>
              <p:spPr>
                <a:xfrm>
                  <a:off x="5333236" y="5174902"/>
                  <a:ext cx="185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0" name="Freihand 189">
                  <a:extLst>
                    <a:ext uri="{FF2B5EF4-FFF2-40B4-BE49-F238E27FC236}">
                      <a16:creationId xmlns:a16="http://schemas.microsoft.com/office/drawing/2014/main" id="{C23A1728-304C-BC4D-8C28-2A3E1D86E4DE}"/>
                    </a:ext>
                  </a:extLst>
                </p14:cNvPr>
                <p14:cNvContentPartPr/>
                <p14:nvPr/>
              </p14:nvContentPartPr>
              <p14:xfrm>
                <a:off x="5576236" y="5073382"/>
                <a:ext cx="388080" cy="208800"/>
              </p14:xfrm>
            </p:contentPart>
          </mc:Choice>
          <mc:Fallback>
            <p:pic>
              <p:nvPicPr>
                <p:cNvPr id="190" name="Freihand 189">
                  <a:extLst>
                    <a:ext uri="{FF2B5EF4-FFF2-40B4-BE49-F238E27FC236}">
                      <a16:creationId xmlns:a16="http://schemas.microsoft.com/office/drawing/2014/main" id="{C23A1728-304C-BC4D-8C28-2A3E1D86E4DE}"/>
                    </a:ext>
                  </a:extLst>
                </p:cNvPr>
                <p:cNvPicPr/>
                <p:nvPr/>
              </p:nvPicPr>
              <p:blipFill>
                <a:blip r:embed="rId310"/>
                <a:stretch>
                  <a:fillRect/>
                </a:stretch>
              </p:blipFill>
              <p:spPr>
                <a:xfrm>
                  <a:off x="5571916" y="5069062"/>
                  <a:ext cx="396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1" name="Freihand 190">
                  <a:extLst>
                    <a:ext uri="{FF2B5EF4-FFF2-40B4-BE49-F238E27FC236}">
                      <a16:creationId xmlns:a16="http://schemas.microsoft.com/office/drawing/2014/main" id="{238A6598-41FC-D73D-6423-8F3209DB038F}"/>
                    </a:ext>
                  </a:extLst>
                </p14:cNvPr>
                <p14:cNvContentPartPr/>
                <p14:nvPr/>
              </p14:nvContentPartPr>
              <p14:xfrm>
                <a:off x="5961076" y="5105062"/>
                <a:ext cx="12240" cy="34560"/>
              </p14:xfrm>
            </p:contentPart>
          </mc:Choice>
          <mc:Fallback>
            <p:pic>
              <p:nvPicPr>
                <p:cNvPr id="191" name="Freihand 190">
                  <a:extLst>
                    <a:ext uri="{FF2B5EF4-FFF2-40B4-BE49-F238E27FC236}">
                      <a16:creationId xmlns:a16="http://schemas.microsoft.com/office/drawing/2014/main" id="{238A6598-41FC-D73D-6423-8F3209DB038F}"/>
                    </a:ext>
                  </a:extLst>
                </p:cNvPr>
                <p:cNvPicPr/>
                <p:nvPr/>
              </p:nvPicPr>
              <p:blipFill>
                <a:blip r:embed="rId312"/>
                <a:stretch>
                  <a:fillRect/>
                </a:stretch>
              </p:blipFill>
              <p:spPr>
                <a:xfrm>
                  <a:off x="5956756" y="5100742"/>
                  <a:ext cx="20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2" name="Freihand 191">
                  <a:extLst>
                    <a:ext uri="{FF2B5EF4-FFF2-40B4-BE49-F238E27FC236}">
                      <a16:creationId xmlns:a16="http://schemas.microsoft.com/office/drawing/2014/main" id="{F7AC7456-3A8E-B04C-9718-BE634800FDE7}"/>
                    </a:ext>
                  </a:extLst>
                </p14:cNvPr>
                <p14:cNvContentPartPr/>
                <p14:nvPr/>
              </p14:nvContentPartPr>
              <p14:xfrm>
                <a:off x="5979076" y="5147542"/>
                <a:ext cx="273600" cy="225360"/>
              </p14:xfrm>
            </p:contentPart>
          </mc:Choice>
          <mc:Fallback>
            <p:pic>
              <p:nvPicPr>
                <p:cNvPr id="192" name="Freihand 191">
                  <a:extLst>
                    <a:ext uri="{FF2B5EF4-FFF2-40B4-BE49-F238E27FC236}">
                      <a16:creationId xmlns:a16="http://schemas.microsoft.com/office/drawing/2014/main" id="{F7AC7456-3A8E-B04C-9718-BE634800FDE7}"/>
                    </a:ext>
                  </a:extLst>
                </p:cNvPr>
                <p:cNvPicPr/>
                <p:nvPr/>
              </p:nvPicPr>
              <p:blipFill>
                <a:blip r:embed="rId314"/>
                <a:stretch>
                  <a:fillRect/>
                </a:stretch>
              </p:blipFill>
              <p:spPr>
                <a:xfrm>
                  <a:off x="5974756" y="5143222"/>
                  <a:ext cx="2822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3" name="Freihand 192">
                  <a:extLst>
                    <a:ext uri="{FF2B5EF4-FFF2-40B4-BE49-F238E27FC236}">
                      <a16:creationId xmlns:a16="http://schemas.microsoft.com/office/drawing/2014/main" id="{8AE11243-3FBA-DA25-99A5-42EB2D6F5152}"/>
                    </a:ext>
                  </a:extLst>
                </p14:cNvPr>
                <p14:cNvContentPartPr/>
                <p14:nvPr/>
              </p14:nvContentPartPr>
              <p14:xfrm>
                <a:off x="6493516" y="5069062"/>
                <a:ext cx="182880" cy="164520"/>
              </p14:xfrm>
            </p:contentPart>
          </mc:Choice>
          <mc:Fallback>
            <p:pic>
              <p:nvPicPr>
                <p:cNvPr id="193" name="Freihand 192">
                  <a:extLst>
                    <a:ext uri="{FF2B5EF4-FFF2-40B4-BE49-F238E27FC236}">
                      <a16:creationId xmlns:a16="http://schemas.microsoft.com/office/drawing/2014/main" id="{8AE11243-3FBA-DA25-99A5-42EB2D6F5152}"/>
                    </a:ext>
                  </a:extLst>
                </p:cNvPr>
                <p:cNvPicPr/>
                <p:nvPr/>
              </p:nvPicPr>
              <p:blipFill>
                <a:blip r:embed="rId316"/>
                <a:stretch>
                  <a:fillRect/>
                </a:stretch>
              </p:blipFill>
              <p:spPr>
                <a:xfrm>
                  <a:off x="6489196" y="5064742"/>
                  <a:ext cx="191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6" name="Freihand 195">
                  <a:extLst>
                    <a:ext uri="{FF2B5EF4-FFF2-40B4-BE49-F238E27FC236}">
                      <a16:creationId xmlns:a16="http://schemas.microsoft.com/office/drawing/2014/main" id="{1E93E729-E9E1-4237-525A-90DFA8414767}"/>
                    </a:ext>
                  </a:extLst>
                </p14:cNvPr>
                <p14:cNvContentPartPr/>
                <p14:nvPr/>
              </p14:nvContentPartPr>
              <p14:xfrm>
                <a:off x="6688996" y="5107582"/>
                <a:ext cx="235800" cy="119160"/>
              </p14:xfrm>
            </p:contentPart>
          </mc:Choice>
          <mc:Fallback>
            <p:pic>
              <p:nvPicPr>
                <p:cNvPr id="196" name="Freihand 195">
                  <a:extLst>
                    <a:ext uri="{FF2B5EF4-FFF2-40B4-BE49-F238E27FC236}">
                      <a16:creationId xmlns:a16="http://schemas.microsoft.com/office/drawing/2014/main" id="{1E93E729-E9E1-4237-525A-90DFA8414767}"/>
                    </a:ext>
                  </a:extLst>
                </p:cNvPr>
                <p:cNvPicPr/>
                <p:nvPr/>
              </p:nvPicPr>
              <p:blipFill>
                <a:blip r:embed="rId318"/>
                <a:stretch>
                  <a:fillRect/>
                </a:stretch>
              </p:blipFill>
              <p:spPr>
                <a:xfrm>
                  <a:off x="6684676" y="5103262"/>
                  <a:ext cx="244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7" name="Freihand 196">
                  <a:extLst>
                    <a:ext uri="{FF2B5EF4-FFF2-40B4-BE49-F238E27FC236}">
                      <a16:creationId xmlns:a16="http://schemas.microsoft.com/office/drawing/2014/main" id="{5C6144A0-57C3-039E-FEC1-795ED22A2C56}"/>
                    </a:ext>
                  </a:extLst>
                </p14:cNvPr>
                <p14:cNvContentPartPr/>
                <p14:nvPr/>
              </p14:nvContentPartPr>
              <p14:xfrm>
                <a:off x="6958276" y="5109742"/>
                <a:ext cx="211320" cy="347400"/>
              </p14:xfrm>
            </p:contentPart>
          </mc:Choice>
          <mc:Fallback>
            <p:pic>
              <p:nvPicPr>
                <p:cNvPr id="197" name="Freihand 196">
                  <a:extLst>
                    <a:ext uri="{FF2B5EF4-FFF2-40B4-BE49-F238E27FC236}">
                      <a16:creationId xmlns:a16="http://schemas.microsoft.com/office/drawing/2014/main" id="{5C6144A0-57C3-039E-FEC1-795ED22A2C56}"/>
                    </a:ext>
                  </a:extLst>
                </p:cNvPr>
                <p:cNvPicPr/>
                <p:nvPr/>
              </p:nvPicPr>
              <p:blipFill>
                <a:blip r:embed="rId320"/>
                <a:stretch>
                  <a:fillRect/>
                </a:stretch>
              </p:blipFill>
              <p:spPr>
                <a:xfrm>
                  <a:off x="6953956" y="5105422"/>
                  <a:ext cx="2199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9" name="Freihand 198">
                  <a:extLst>
                    <a:ext uri="{FF2B5EF4-FFF2-40B4-BE49-F238E27FC236}">
                      <a16:creationId xmlns:a16="http://schemas.microsoft.com/office/drawing/2014/main" id="{D0736C3A-9F51-77F0-9E55-D438B2ACEF1E}"/>
                    </a:ext>
                  </a:extLst>
                </p14:cNvPr>
                <p14:cNvContentPartPr/>
                <p14:nvPr/>
              </p14:nvContentPartPr>
              <p14:xfrm>
                <a:off x="7361836" y="5015782"/>
                <a:ext cx="257760" cy="226800"/>
              </p14:xfrm>
            </p:contentPart>
          </mc:Choice>
          <mc:Fallback>
            <p:pic>
              <p:nvPicPr>
                <p:cNvPr id="199" name="Freihand 198">
                  <a:extLst>
                    <a:ext uri="{FF2B5EF4-FFF2-40B4-BE49-F238E27FC236}">
                      <a16:creationId xmlns:a16="http://schemas.microsoft.com/office/drawing/2014/main" id="{D0736C3A-9F51-77F0-9E55-D438B2ACEF1E}"/>
                    </a:ext>
                  </a:extLst>
                </p:cNvPr>
                <p:cNvPicPr/>
                <p:nvPr/>
              </p:nvPicPr>
              <p:blipFill>
                <a:blip r:embed="rId322"/>
                <a:stretch>
                  <a:fillRect/>
                </a:stretch>
              </p:blipFill>
              <p:spPr>
                <a:xfrm>
                  <a:off x="7357516" y="5011462"/>
                  <a:ext cx="266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0" name="Freihand 199">
                  <a:extLst>
                    <a:ext uri="{FF2B5EF4-FFF2-40B4-BE49-F238E27FC236}">
                      <a16:creationId xmlns:a16="http://schemas.microsoft.com/office/drawing/2014/main" id="{9484E57B-2508-FF30-AA48-CDBC1AD48338}"/>
                    </a:ext>
                  </a:extLst>
                </p14:cNvPr>
                <p14:cNvContentPartPr/>
                <p14:nvPr/>
              </p14:nvContentPartPr>
              <p14:xfrm>
                <a:off x="7640116" y="4980142"/>
                <a:ext cx="10080" cy="33840"/>
              </p14:xfrm>
            </p:contentPart>
          </mc:Choice>
          <mc:Fallback>
            <p:pic>
              <p:nvPicPr>
                <p:cNvPr id="200" name="Freihand 199">
                  <a:extLst>
                    <a:ext uri="{FF2B5EF4-FFF2-40B4-BE49-F238E27FC236}">
                      <a16:creationId xmlns:a16="http://schemas.microsoft.com/office/drawing/2014/main" id="{9484E57B-2508-FF30-AA48-CDBC1AD48338}"/>
                    </a:ext>
                  </a:extLst>
                </p:cNvPr>
                <p:cNvPicPr/>
                <p:nvPr/>
              </p:nvPicPr>
              <p:blipFill>
                <a:blip r:embed="rId324"/>
                <a:stretch>
                  <a:fillRect/>
                </a:stretch>
              </p:blipFill>
              <p:spPr>
                <a:xfrm>
                  <a:off x="7635796" y="4975822"/>
                  <a:ext cx="18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1" name="Freihand 200">
                  <a:extLst>
                    <a:ext uri="{FF2B5EF4-FFF2-40B4-BE49-F238E27FC236}">
                      <a16:creationId xmlns:a16="http://schemas.microsoft.com/office/drawing/2014/main" id="{E6B4A6FE-49CF-F777-A9F2-DFCD80D42D57}"/>
                    </a:ext>
                  </a:extLst>
                </p14:cNvPr>
                <p14:cNvContentPartPr/>
                <p14:nvPr/>
              </p14:nvContentPartPr>
              <p14:xfrm>
                <a:off x="7635076" y="4987342"/>
                <a:ext cx="108000" cy="231120"/>
              </p14:xfrm>
            </p:contentPart>
          </mc:Choice>
          <mc:Fallback>
            <p:pic>
              <p:nvPicPr>
                <p:cNvPr id="201" name="Freihand 200">
                  <a:extLst>
                    <a:ext uri="{FF2B5EF4-FFF2-40B4-BE49-F238E27FC236}">
                      <a16:creationId xmlns:a16="http://schemas.microsoft.com/office/drawing/2014/main" id="{E6B4A6FE-49CF-F777-A9F2-DFCD80D42D57}"/>
                    </a:ext>
                  </a:extLst>
                </p:cNvPr>
                <p:cNvPicPr/>
                <p:nvPr/>
              </p:nvPicPr>
              <p:blipFill>
                <a:blip r:embed="rId326"/>
                <a:stretch>
                  <a:fillRect/>
                </a:stretch>
              </p:blipFill>
              <p:spPr>
                <a:xfrm>
                  <a:off x="7630756" y="4983022"/>
                  <a:ext cx="1166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2" name="Freihand 201">
                  <a:extLst>
                    <a:ext uri="{FF2B5EF4-FFF2-40B4-BE49-F238E27FC236}">
                      <a16:creationId xmlns:a16="http://schemas.microsoft.com/office/drawing/2014/main" id="{CA944DE1-0F54-992B-50EE-D68FBE437184}"/>
                    </a:ext>
                  </a:extLst>
                </p14:cNvPr>
                <p14:cNvContentPartPr/>
                <p14:nvPr/>
              </p14:nvContentPartPr>
              <p14:xfrm>
                <a:off x="7788436" y="4992382"/>
                <a:ext cx="171720" cy="179280"/>
              </p14:xfrm>
            </p:contentPart>
          </mc:Choice>
          <mc:Fallback>
            <p:pic>
              <p:nvPicPr>
                <p:cNvPr id="202" name="Freihand 201">
                  <a:extLst>
                    <a:ext uri="{FF2B5EF4-FFF2-40B4-BE49-F238E27FC236}">
                      <a16:creationId xmlns:a16="http://schemas.microsoft.com/office/drawing/2014/main" id="{CA944DE1-0F54-992B-50EE-D68FBE437184}"/>
                    </a:ext>
                  </a:extLst>
                </p:cNvPr>
                <p:cNvPicPr/>
                <p:nvPr/>
              </p:nvPicPr>
              <p:blipFill>
                <a:blip r:embed="rId328"/>
                <a:stretch>
                  <a:fillRect/>
                </a:stretch>
              </p:blipFill>
              <p:spPr>
                <a:xfrm>
                  <a:off x="7784116" y="4988062"/>
                  <a:ext cx="180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3" name="Freihand 202">
                  <a:extLst>
                    <a:ext uri="{FF2B5EF4-FFF2-40B4-BE49-F238E27FC236}">
                      <a16:creationId xmlns:a16="http://schemas.microsoft.com/office/drawing/2014/main" id="{CF505EB9-1024-4D69-DCB0-D33568D873DA}"/>
                    </a:ext>
                  </a:extLst>
                </p14:cNvPr>
                <p14:cNvContentPartPr/>
                <p14:nvPr/>
              </p14:nvContentPartPr>
              <p14:xfrm>
                <a:off x="7955116" y="5066902"/>
                <a:ext cx="218880" cy="108720"/>
              </p14:xfrm>
            </p:contentPart>
          </mc:Choice>
          <mc:Fallback>
            <p:pic>
              <p:nvPicPr>
                <p:cNvPr id="203" name="Freihand 202">
                  <a:extLst>
                    <a:ext uri="{FF2B5EF4-FFF2-40B4-BE49-F238E27FC236}">
                      <a16:creationId xmlns:a16="http://schemas.microsoft.com/office/drawing/2014/main" id="{CF505EB9-1024-4D69-DCB0-D33568D873DA}"/>
                    </a:ext>
                  </a:extLst>
                </p:cNvPr>
                <p:cNvPicPr/>
                <p:nvPr/>
              </p:nvPicPr>
              <p:blipFill>
                <a:blip r:embed="rId330"/>
                <a:stretch>
                  <a:fillRect/>
                </a:stretch>
              </p:blipFill>
              <p:spPr>
                <a:xfrm>
                  <a:off x="7950796" y="5062582"/>
                  <a:ext cx="227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D1AE7C49-1487-8039-33EC-DBD11ACCB215}"/>
                    </a:ext>
                  </a:extLst>
                </p14:cNvPr>
                <p14:cNvContentPartPr/>
                <p14:nvPr/>
              </p14:nvContentPartPr>
              <p14:xfrm>
                <a:off x="2683996" y="5802742"/>
                <a:ext cx="138600" cy="21600"/>
              </p14:xfrm>
            </p:contentPart>
          </mc:Choice>
          <mc:Fallback>
            <p:pic>
              <p:nvPicPr>
                <p:cNvPr id="205" name="Freihand 204">
                  <a:extLst>
                    <a:ext uri="{FF2B5EF4-FFF2-40B4-BE49-F238E27FC236}">
                      <a16:creationId xmlns:a16="http://schemas.microsoft.com/office/drawing/2014/main" id="{D1AE7C49-1487-8039-33EC-DBD11ACCB215}"/>
                    </a:ext>
                  </a:extLst>
                </p:cNvPr>
                <p:cNvPicPr/>
                <p:nvPr/>
              </p:nvPicPr>
              <p:blipFill>
                <a:blip r:embed="rId332"/>
                <a:stretch>
                  <a:fillRect/>
                </a:stretch>
              </p:blipFill>
              <p:spPr>
                <a:xfrm>
                  <a:off x="2679676" y="5798422"/>
                  <a:ext cx="147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6" name="Freihand 205">
                  <a:extLst>
                    <a:ext uri="{FF2B5EF4-FFF2-40B4-BE49-F238E27FC236}">
                      <a16:creationId xmlns:a16="http://schemas.microsoft.com/office/drawing/2014/main" id="{CFF9CEDD-DF33-6CAA-E50A-4AFDA308248D}"/>
                    </a:ext>
                  </a:extLst>
                </p14:cNvPr>
                <p14:cNvContentPartPr/>
                <p14:nvPr/>
              </p14:nvContentPartPr>
              <p14:xfrm>
                <a:off x="2684356" y="5871862"/>
                <a:ext cx="127440" cy="28080"/>
              </p14:xfrm>
            </p:contentPart>
          </mc:Choice>
          <mc:Fallback>
            <p:pic>
              <p:nvPicPr>
                <p:cNvPr id="206" name="Freihand 205">
                  <a:extLst>
                    <a:ext uri="{FF2B5EF4-FFF2-40B4-BE49-F238E27FC236}">
                      <a16:creationId xmlns:a16="http://schemas.microsoft.com/office/drawing/2014/main" id="{CFF9CEDD-DF33-6CAA-E50A-4AFDA308248D}"/>
                    </a:ext>
                  </a:extLst>
                </p:cNvPr>
                <p:cNvPicPr/>
                <p:nvPr/>
              </p:nvPicPr>
              <p:blipFill>
                <a:blip r:embed="rId334"/>
                <a:stretch>
                  <a:fillRect/>
                </a:stretch>
              </p:blipFill>
              <p:spPr>
                <a:xfrm>
                  <a:off x="2680036" y="5867542"/>
                  <a:ext cx="136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7" name="Freihand 206">
                  <a:extLst>
                    <a:ext uri="{FF2B5EF4-FFF2-40B4-BE49-F238E27FC236}">
                      <a16:creationId xmlns:a16="http://schemas.microsoft.com/office/drawing/2014/main" id="{4F10A691-EAD2-9188-911B-40897401D04A}"/>
                    </a:ext>
                  </a:extLst>
                </p14:cNvPr>
                <p14:cNvContentPartPr/>
                <p14:nvPr/>
              </p14:nvContentPartPr>
              <p14:xfrm>
                <a:off x="2944276" y="5591062"/>
                <a:ext cx="153000" cy="407880"/>
              </p14:xfrm>
            </p:contentPart>
          </mc:Choice>
          <mc:Fallback>
            <p:pic>
              <p:nvPicPr>
                <p:cNvPr id="207" name="Freihand 206">
                  <a:extLst>
                    <a:ext uri="{FF2B5EF4-FFF2-40B4-BE49-F238E27FC236}">
                      <a16:creationId xmlns:a16="http://schemas.microsoft.com/office/drawing/2014/main" id="{4F10A691-EAD2-9188-911B-40897401D04A}"/>
                    </a:ext>
                  </a:extLst>
                </p:cNvPr>
                <p:cNvPicPr/>
                <p:nvPr/>
              </p:nvPicPr>
              <p:blipFill>
                <a:blip r:embed="rId336"/>
                <a:stretch>
                  <a:fillRect/>
                </a:stretch>
              </p:blipFill>
              <p:spPr>
                <a:xfrm>
                  <a:off x="2939956" y="5586742"/>
                  <a:ext cx="16164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9" name="Freihand 208">
                  <a:extLst>
                    <a:ext uri="{FF2B5EF4-FFF2-40B4-BE49-F238E27FC236}">
                      <a16:creationId xmlns:a16="http://schemas.microsoft.com/office/drawing/2014/main" id="{B5927276-51D1-0E17-8E46-1A451D63B186}"/>
                    </a:ext>
                  </a:extLst>
                </p14:cNvPr>
                <p14:cNvContentPartPr/>
                <p14:nvPr/>
              </p14:nvContentPartPr>
              <p14:xfrm>
                <a:off x="3226156" y="5749462"/>
                <a:ext cx="95760" cy="140760"/>
              </p14:xfrm>
            </p:contentPart>
          </mc:Choice>
          <mc:Fallback>
            <p:pic>
              <p:nvPicPr>
                <p:cNvPr id="209" name="Freihand 208">
                  <a:extLst>
                    <a:ext uri="{FF2B5EF4-FFF2-40B4-BE49-F238E27FC236}">
                      <a16:creationId xmlns:a16="http://schemas.microsoft.com/office/drawing/2014/main" id="{B5927276-51D1-0E17-8E46-1A451D63B186}"/>
                    </a:ext>
                  </a:extLst>
                </p:cNvPr>
                <p:cNvPicPr/>
                <p:nvPr/>
              </p:nvPicPr>
              <p:blipFill>
                <a:blip r:embed="rId338"/>
                <a:stretch>
                  <a:fillRect/>
                </a:stretch>
              </p:blipFill>
              <p:spPr>
                <a:xfrm>
                  <a:off x="3221836" y="5745142"/>
                  <a:ext cx="104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0" name="Freihand 209">
                  <a:extLst>
                    <a:ext uri="{FF2B5EF4-FFF2-40B4-BE49-F238E27FC236}">
                      <a16:creationId xmlns:a16="http://schemas.microsoft.com/office/drawing/2014/main" id="{51ABB398-A73F-20CA-6CDE-D2CBA3C2D308}"/>
                    </a:ext>
                  </a:extLst>
                </p14:cNvPr>
                <p14:cNvContentPartPr/>
                <p14:nvPr/>
              </p14:nvContentPartPr>
              <p14:xfrm>
                <a:off x="3251356" y="5652982"/>
                <a:ext cx="64800" cy="231480"/>
              </p14:xfrm>
            </p:contentPart>
          </mc:Choice>
          <mc:Fallback>
            <p:pic>
              <p:nvPicPr>
                <p:cNvPr id="210" name="Freihand 209">
                  <a:extLst>
                    <a:ext uri="{FF2B5EF4-FFF2-40B4-BE49-F238E27FC236}">
                      <a16:creationId xmlns:a16="http://schemas.microsoft.com/office/drawing/2014/main" id="{51ABB398-A73F-20CA-6CDE-D2CBA3C2D308}"/>
                    </a:ext>
                  </a:extLst>
                </p:cNvPr>
                <p:cNvPicPr/>
                <p:nvPr/>
              </p:nvPicPr>
              <p:blipFill>
                <a:blip r:embed="rId340"/>
                <a:stretch>
                  <a:fillRect/>
                </a:stretch>
              </p:blipFill>
              <p:spPr>
                <a:xfrm>
                  <a:off x="3247036" y="5648662"/>
                  <a:ext cx="734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1" name="Freihand 210">
                  <a:extLst>
                    <a:ext uri="{FF2B5EF4-FFF2-40B4-BE49-F238E27FC236}">
                      <a16:creationId xmlns:a16="http://schemas.microsoft.com/office/drawing/2014/main" id="{676469E9-0442-4174-A539-526FD463BF3A}"/>
                    </a:ext>
                  </a:extLst>
                </p14:cNvPr>
                <p14:cNvContentPartPr/>
                <p14:nvPr/>
              </p14:nvContentPartPr>
              <p14:xfrm>
                <a:off x="3433516" y="5838022"/>
                <a:ext cx="8640" cy="115920"/>
              </p14:xfrm>
            </p:contentPart>
          </mc:Choice>
          <mc:Fallback>
            <p:pic>
              <p:nvPicPr>
                <p:cNvPr id="211" name="Freihand 210">
                  <a:extLst>
                    <a:ext uri="{FF2B5EF4-FFF2-40B4-BE49-F238E27FC236}">
                      <a16:creationId xmlns:a16="http://schemas.microsoft.com/office/drawing/2014/main" id="{676469E9-0442-4174-A539-526FD463BF3A}"/>
                    </a:ext>
                  </a:extLst>
                </p:cNvPr>
                <p:cNvPicPr/>
                <p:nvPr/>
              </p:nvPicPr>
              <p:blipFill>
                <a:blip r:embed="rId342"/>
                <a:stretch>
                  <a:fillRect/>
                </a:stretch>
              </p:blipFill>
              <p:spPr>
                <a:xfrm>
                  <a:off x="3429196" y="5833702"/>
                  <a:ext cx="17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3" name="Freihand 212">
                  <a:extLst>
                    <a:ext uri="{FF2B5EF4-FFF2-40B4-BE49-F238E27FC236}">
                      <a16:creationId xmlns:a16="http://schemas.microsoft.com/office/drawing/2014/main" id="{56EDD63E-2071-BA00-8841-FB8CE519E1A9}"/>
                    </a:ext>
                  </a:extLst>
                </p14:cNvPr>
                <p14:cNvContentPartPr/>
                <p14:nvPr/>
              </p14:nvContentPartPr>
              <p14:xfrm>
                <a:off x="3558796" y="5645782"/>
                <a:ext cx="109800" cy="258480"/>
              </p14:xfrm>
            </p:contentPart>
          </mc:Choice>
          <mc:Fallback>
            <p:pic>
              <p:nvPicPr>
                <p:cNvPr id="213" name="Freihand 212">
                  <a:extLst>
                    <a:ext uri="{FF2B5EF4-FFF2-40B4-BE49-F238E27FC236}">
                      <a16:creationId xmlns:a16="http://schemas.microsoft.com/office/drawing/2014/main" id="{56EDD63E-2071-BA00-8841-FB8CE519E1A9}"/>
                    </a:ext>
                  </a:extLst>
                </p:cNvPr>
                <p:cNvPicPr/>
                <p:nvPr/>
              </p:nvPicPr>
              <p:blipFill>
                <a:blip r:embed="rId344"/>
                <a:stretch>
                  <a:fillRect/>
                </a:stretch>
              </p:blipFill>
              <p:spPr>
                <a:xfrm>
                  <a:off x="3554476" y="5641462"/>
                  <a:ext cx="1184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5" name="Freihand 214">
                  <a:extLst>
                    <a:ext uri="{FF2B5EF4-FFF2-40B4-BE49-F238E27FC236}">
                      <a16:creationId xmlns:a16="http://schemas.microsoft.com/office/drawing/2014/main" id="{36F63BA7-A3DC-7B1B-D5BA-61DE6AD571BF}"/>
                    </a:ext>
                  </a:extLst>
                </p14:cNvPr>
                <p14:cNvContentPartPr/>
                <p14:nvPr/>
              </p14:nvContentPartPr>
              <p14:xfrm>
                <a:off x="3737716" y="5716342"/>
                <a:ext cx="7920" cy="126000"/>
              </p14:xfrm>
            </p:contentPart>
          </mc:Choice>
          <mc:Fallback>
            <p:pic>
              <p:nvPicPr>
                <p:cNvPr id="215" name="Freihand 214">
                  <a:extLst>
                    <a:ext uri="{FF2B5EF4-FFF2-40B4-BE49-F238E27FC236}">
                      <a16:creationId xmlns:a16="http://schemas.microsoft.com/office/drawing/2014/main" id="{36F63BA7-A3DC-7B1B-D5BA-61DE6AD571BF}"/>
                    </a:ext>
                  </a:extLst>
                </p:cNvPr>
                <p:cNvPicPr/>
                <p:nvPr/>
              </p:nvPicPr>
              <p:blipFill>
                <a:blip r:embed="rId346"/>
                <a:stretch>
                  <a:fillRect/>
                </a:stretch>
              </p:blipFill>
              <p:spPr>
                <a:xfrm>
                  <a:off x="3733396" y="5712022"/>
                  <a:ext cx="16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6" name="Freihand 215">
                  <a:extLst>
                    <a:ext uri="{FF2B5EF4-FFF2-40B4-BE49-F238E27FC236}">
                      <a16:creationId xmlns:a16="http://schemas.microsoft.com/office/drawing/2014/main" id="{FCDA97B0-49C5-C6E3-A0B8-4B016526FEC0}"/>
                    </a:ext>
                  </a:extLst>
                </p14:cNvPr>
                <p14:cNvContentPartPr/>
                <p14:nvPr/>
              </p14:nvContentPartPr>
              <p14:xfrm>
                <a:off x="3712876" y="5681062"/>
                <a:ext cx="110520" cy="82440"/>
              </p14:xfrm>
            </p:contentPart>
          </mc:Choice>
          <mc:Fallback>
            <p:pic>
              <p:nvPicPr>
                <p:cNvPr id="216" name="Freihand 215">
                  <a:extLst>
                    <a:ext uri="{FF2B5EF4-FFF2-40B4-BE49-F238E27FC236}">
                      <a16:creationId xmlns:a16="http://schemas.microsoft.com/office/drawing/2014/main" id="{FCDA97B0-49C5-C6E3-A0B8-4B016526FEC0}"/>
                    </a:ext>
                  </a:extLst>
                </p:cNvPr>
                <p:cNvPicPr/>
                <p:nvPr/>
              </p:nvPicPr>
              <p:blipFill>
                <a:blip r:embed="rId348"/>
                <a:stretch>
                  <a:fillRect/>
                </a:stretch>
              </p:blipFill>
              <p:spPr>
                <a:xfrm>
                  <a:off x="3708556" y="5676742"/>
                  <a:ext cx="119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8" name="Freihand 217">
                  <a:extLst>
                    <a:ext uri="{FF2B5EF4-FFF2-40B4-BE49-F238E27FC236}">
                      <a16:creationId xmlns:a16="http://schemas.microsoft.com/office/drawing/2014/main" id="{FEC2541B-1F41-F095-7EB3-B4C9B76C6202}"/>
                    </a:ext>
                  </a:extLst>
                </p14:cNvPr>
                <p14:cNvContentPartPr/>
                <p14:nvPr/>
              </p14:nvContentPartPr>
              <p14:xfrm>
                <a:off x="3847156" y="5701222"/>
                <a:ext cx="79920" cy="136800"/>
              </p14:xfrm>
            </p:contentPart>
          </mc:Choice>
          <mc:Fallback>
            <p:pic>
              <p:nvPicPr>
                <p:cNvPr id="218" name="Freihand 217">
                  <a:extLst>
                    <a:ext uri="{FF2B5EF4-FFF2-40B4-BE49-F238E27FC236}">
                      <a16:creationId xmlns:a16="http://schemas.microsoft.com/office/drawing/2014/main" id="{FEC2541B-1F41-F095-7EB3-B4C9B76C6202}"/>
                    </a:ext>
                  </a:extLst>
                </p:cNvPr>
                <p:cNvPicPr/>
                <p:nvPr/>
              </p:nvPicPr>
              <p:blipFill>
                <a:blip r:embed="rId350"/>
                <a:stretch>
                  <a:fillRect/>
                </a:stretch>
              </p:blipFill>
              <p:spPr>
                <a:xfrm>
                  <a:off x="3842836" y="5696902"/>
                  <a:ext cx="88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0" name="Freihand 219">
                  <a:extLst>
                    <a:ext uri="{FF2B5EF4-FFF2-40B4-BE49-F238E27FC236}">
                      <a16:creationId xmlns:a16="http://schemas.microsoft.com/office/drawing/2014/main" id="{77A7F082-ED81-6F8C-85C7-FD25D08BF0EC}"/>
                    </a:ext>
                  </a:extLst>
                </p14:cNvPr>
                <p14:cNvContentPartPr/>
                <p14:nvPr/>
              </p14:nvContentPartPr>
              <p14:xfrm>
                <a:off x="3981796" y="5622742"/>
                <a:ext cx="38160" cy="252360"/>
              </p14:xfrm>
            </p:contentPart>
          </mc:Choice>
          <mc:Fallback>
            <p:pic>
              <p:nvPicPr>
                <p:cNvPr id="220" name="Freihand 219">
                  <a:extLst>
                    <a:ext uri="{FF2B5EF4-FFF2-40B4-BE49-F238E27FC236}">
                      <a16:creationId xmlns:a16="http://schemas.microsoft.com/office/drawing/2014/main" id="{77A7F082-ED81-6F8C-85C7-FD25D08BF0EC}"/>
                    </a:ext>
                  </a:extLst>
                </p:cNvPr>
                <p:cNvPicPr/>
                <p:nvPr/>
              </p:nvPicPr>
              <p:blipFill>
                <a:blip r:embed="rId352"/>
                <a:stretch>
                  <a:fillRect/>
                </a:stretch>
              </p:blipFill>
              <p:spPr>
                <a:xfrm>
                  <a:off x="3977476" y="5618422"/>
                  <a:ext cx="468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1" name="Freihand 220">
                  <a:extLst>
                    <a:ext uri="{FF2B5EF4-FFF2-40B4-BE49-F238E27FC236}">
                      <a16:creationId xmlns:a16="http://schemas.microsoft.com/office/drawing/2014/main" id="{723F585B-7957-0E26-F2AE-B4A37C550F7D}"/>
                    </a:ext>
                  </a:extLst>
                </p14:cNvPr>
                <p14:cNvContentPartPr/>
                <p14:nvPr/>
              </p14:nvContentPartPr>
              <p14:xfrm>
                <a:off x="4089436" y="5857102"/>
                <a:ext cx="22680" cy="72720"/>
              </p14:xfrm>
            </p:contentPart>
          </mc:Choice>
          <mc:Fallback>
            <p:pic>
              <p:nvPicPr>
                <p:cNvPr id="221" name="Freihand 220">
                  <a:extLst>
                    <a:ext uri="{FF2B5EF4-FFF2-40B4-BE49-F238E27FC236}">
                      <a16:creationId xmlns:a16="http://schemas.microsoft.com/office/drawing/2014/main" id="{723F585B-7957-0E26-F2AE-B4A37C550F7D}"/>
                    </a:ext>
                  </a:extLst>
                </p:cNvPr>
                <p:cNvPicPr/>
                <p:nvPr/>
              </p:nvPicPr>
              <p:blipFill>
                <a:blip r:embed="rId354"/>
                <a:stretch>
                  <a:fillRect/>
                </a:stretch>
              </p:blipFill>
              <p:spPr>
                <a:xfrm>
                  <a:off x="4085116" y="5852782"/>
                  <a:ext cx="31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2" name="Freihand 221">
                  <a:extLst>
                    <a:ext uri="{FF2B5EF4-FFF2-40B4-BE49-F238E27FC236}">
                      <a16:creationId xmlns:a16="http://schemas.microsoft.com/office/drawing/2014/main" id="{4CE50D84-9662-D3F7-4882-49CC24F32A82}"/>
                    </a:ext>
                  </a:extLst>
                </p14:cNvPr>
                <p14:cNvContentPartPr/>
                <p14:nvPr/>
              </p14:nvContentPartPr>
              <p14:xfrm>
                <a:off x="4219396" y="5837662"/>
                <a:ext cx="89640" cy="31320"/>
              </p14:xfrm>
            </p:contentPart>
          </mc:Choice>
          <mc:Fallback>
            <p:pic>
              <p:nvPicPr>
                <p:cNvPr id="222" name="Freihand 221">
                  <a:extLst>
                    <a:ext uri="{FF2B5EF4-FFF2-40B4-BE49-F238E27FC236}">
                      <a16:creationId xmlns:a16="http://schemas.microsoft.com/office/drawing/2014/main" id="{4CE50D84-9662-D3F7-4882-49CC24F32A82}"/>
                    </a:ext>
                  </a:extLst>
                </p:cNvPr>
                <p:cNvPicPr/>
                <p:nvPr/>
              </p:nvPicPr>
              <p:blipFill>
                <a:blip r:embed="rId356"/>
                <a:stretch>
                  <a:fillRect/>
                </a:stretch>
              </p:blipFill>
              <p:spPr>
                <a:xfrm>
                  <a:off x="4215076" y="5833342"/>
                  <a:ext cx="98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3" name="Freihand 222">
                  <a:extLst>
                    <a:ext uri="{FF2B5EF4-FFF2-40B4-BE49-F238E27FC236}">
                      <a16:creationId xmlns:a16="http://schemas.microsoft.com/office/drawing/2014/main" id="{32E863AC-9BD6-BFD0-85D4-8FD4C96F1E4E}"/>
                    </a:ext>
                  </a:extLst>
                </p14:cNvPr>
                <p14:cNvContentPartPr/>
                <p14:nvPr/>
              </p14:nvContentPartPr>
              <p14:xfrm>
                <a:off x="4386076" y="5850982"/>
                <a:ext cx="45720" cy="6120"/>
              </p14:xfrm>
            </p:contentPart>
          </mc:Choice>
          <mc:Fallback>
            <p:pic>
              <p:nvPicPr>
                <p:cNvPr id="223" name="Freihand 222">
                  <a:extLst>
                    <a:ext uri="{FF2B5EF4-FFF2-40B4-BE49-F238E27FC236}">
                      <a16:creationId xmlns:a16="http://schemas.microsoft.com/office/drawing/2014/main" id="{32E863AC-9BD6-BFD0-85D4-8FD4C96F1E4E}"/>
                    </a:ext>
                  </a:extLst>
                </p:cNvPr>
                <p:cNvPicPr/>
                <p:nvPr/>
              </p:nvPicPr>
              <p:blipFill>
                <a:blip r:embed="rId358"/>
                <a:stretch>
                  <a:fillRect/>
                </a:stretch>
              </p:blipFill>
              <p:spPr>
                <a:xfrm>
                  <a:off x="4381756" y="5846662"/>
                  <a:ext cx="543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5" name="Freihand 224">
                  <a:extLst>
                    <a:ext uri="{FF2B5EF4-FFF2-40B4-BE49-F238E27FC236}">
                      <a16:creationId xmlns:a16="http://schemas.microsoft.com/office/drawing/2014/main" id="{0E8E0CA6-5355-153C-FC8D-FB3B9F0CA83F}"/>
                    </a:ext>
                  </a:extLst>
                </p14:cNvPr>
                <p14:cNvContentPartPr/>
                <p14:nvPr/>
              </p14:nvContentPartPr>
              <p14:xfrm>
                <a:off x="4537996" y="5609782"/>
                <a:ext cx="186120" cy="212760"/>
              </p14:xfrm>
            </p:contentPart>
          </mc:Choice>
          <mc:Fallback>
            <p:pic>
              <p:nvPicPr>
                <p:cNvPr id="225" name="Freihand 224">
                  <a:extLst>
                    <a:ext uri="{FF2B5EF4-FFF2-40B4-BE49-F238E27FC236}">
                      <a16:creationId xmlns:a16="http://schemas.microsoft.com/office/drawing/2014/main" id="{0E8E0CA6-5355-153C-FC8D-FB3B9F0CA83F}"/>
                    </a:ext>
                  </a:extLst>
                </p:cNvPr>
                <p:cNvPicPr/>
                <p:nvPr/>
              </p:nvPicPr>
              <p:blipFill>
                <a:blip r:embed="rId360"/>
                <a:stretch>
                  <a:fillRect/>
                </a:stretch>
              </p:blipFill>
              <p:spPr>
                <a:xfrm>
                  <a:off x="4533676" y="5605462"/>
                  <a:ext cx="194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7" name="Freihand 226">
                  <a:extLst>
                    <a:ext uri="{FF2B5EF4-FFF2-40B4-BE49-F238E27FC236}">
                      <a16:creationId xmlns:a16="http://schemas.microsoft.com/office/drawing/2014/main" id="{E37A86DC-8BC4-BB14-FBBA-C4CD3AD6AB01}"/>
                    </a:ext>
                  </a:extLst>
                </p14:cNvPr>
                <p14:cNvContentPartPr/>
                <p14:nvPr/>
              </p14:nvContentPartPr>
              <p14:xfrm>
                <a:off x="4800436" y="5625622"/>
                <a:ext cx="70560" cy="164880"/>
              </p14:xfrm>
            </p:contentPart>
          </mc:Choice>
          <mc:Fallback>
            <p:pic>
              <p:nvPicPr>
                <p:cNvPr id="227" name="Freihand 226">
                  <a:extLst>
                    <a:ext uri="{FF2B5EF4-FFF2-40B4-BE49-F238E27FC236}">
                      <a16:creationId xmlns:a16="http://schemas.microsoft.com/office/drawing/2014/main" id="{E37A86DC-8BC4-BB14-FBBA-C4CD3AD6AB01}"/>
                    </a:ext>
                  </a:extLst>
                </p:cNvPr>
                <p:cNvPicPr/>
                <p:nvPr/>
              </p:nvPicPr>
              <p:blipFill>
                <a:blip r:embed="rId362"/>
                <a:stretch>
                  <a:fillRect/>
                </a:stretch>
              </p:blipFill>
              <p:spPr>
                <a:xfrm>
                  <a:off x="4796116" y="5621302"/>
                  <a:ext cx="79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8" name="Freihand 227">
                  <a:extLst>
                    <a:ext uri="{FF2B5EF4-FFF2-40B4-BE49-F238E27FC236}">
                      <a16:creationId xmlns:a16="http://schemas.microsoft.com/office/drawing/2014/main" id="{E2F46533-8CDB-75A9-A075-221292243A6C}"/>
                    </a:ext>
                  </a:extLst>
                </p14:cNvPr>
                <p14:cNvContentPartPr/>
                <p14:nvPr/>
              </p14:nvContentPartPr>
              <p14:xfrm>
                <a:off x="4792876" y="5679262"/>
                <a:ext cx="92160" cy="47880"/>
              </p14:xfrm>
            </p:contentPart>
          </mc:Choice>
          <mc:Fallback>
            <p:pic>
              <p:nvPicPr>
                <p:cNvPr id="228" name="Freihand 227">
                  <a:extLst>
                    <a:ext uri="{FF2B5EF4-FFF2-40B4-BE49-F238E27FC236}">
                      <a16:creationId xmlns:a16="http://schemas.microsoft.com/office/drawing/2014/main" id="{E2F46533-8CDB-75A9-A075-221292243A6C}"/>
                    </a:ext>
                  </a:extLst>
                </p:cNvPr>
                <p:cNvPicPr/>
                <p:nvPr/>
              </p:nvPicPr>
              <p:blipFill>
                <a:blip r:embed="rId364"/>
                <a:stretch>
                  <a:fillRect/>
                </a:stretch>
              </p:blipFill>
              <p:spPr>
                <a:xfrm>
                  <a:off x="4788556" y="5674942"/>
                  <a:ext cx="100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9" name="Freihand 228">
                  <a:extLst>
                    <a:ext uri="{FF2B5EF4-FFF2-40B4-BE49-F238E27FC236}">
                      <a16:creationId xmlns:a16="http://schemas.microsoft.com/office/drawing/2014/main" id="{B2519927-DFB2-11D7-A978-E3A351D7FA32}"/>
                    </a:ext>
                  </a:extLst>
                </p14:cNvPr>
                <p14:cNvContentPartPr/>
                <p14:nvPr/>
              </p14:nvContentPartPr>
              <p14:xfrm>
                <a:off x="4518916" y="5533102"/>
                <a:ext cx="133920" cy="363240"/>
              </p14:xfrm>
            </p:contentPart>
          </mc:Choice>
          <mc:Fallback>
            <p:pic>
              <p:nvPicPr>
                <p:cNvPr id="229" name="Freihand 228">
                  <a:extLst>
                    <a:ext uri="{FF2B5EF4-FFF2-40B4-BE49-F238E27FC236}">
                      <a16:creationId xmlns:a16="http://schemas.microsoft.com/office/drawing/2014/main" id="{B2519927-DFB2-11D7-A978-E3A351D7FA32}"/>
                    </a:ext>
                  </a:extLst>
                </p:cNvPr>
                <p:cNvPicPr/>
                <p:nvPr/>
              </p:nvPicPr>
              <p:blipFill>
                <a:blip r:embed="rId366"/>
                <a:stretch>
                  <a:fillRect/>
                </a:stretch>
              </p:blipFill>
              <p:spPr>
                <a:xfrm>
                  <a:off x="4514596" y="5528782"/>
                  <a:ext cx="14256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0" name="Freihand 229">
                  <a:extLst>
                    <a:ext uri="{FF2B5EF4-FFF2-40B4-BE49-F238E27FC236}">
                      <a16:creationId xmlns:a16="http://schemas.microsoft.com/office/drawing/2014/main" id="{BAE20061-4257-1B4F-093A-5A82E5288A3A}"/>
                    </a:ext>
                  </a:extLst>
                </p14:cNvPr>
                <p14:cNvContentPartPr/>
                <p14:nvPr/>
              </p14:nvContentPartPr>
              <p14:xfrm>
                <a:off x="4888996" y="5543182"/>
                <a:ext cx="65880" cy="253080"/>
              </p14:xfrm>
            </p:contentPart>
          </mc:Choice>
          <mc:Fallback>
            <p:pic>
              <p:nvPicPr>
                <p:cNvPr id="230" name="Freihand 229">
                  <a:extLst>
                    <a:ext uri="{FF2B5EF4-FFF2-40B4-BE49-F238E27FC236}">
                      <a16:creationId xmlns:a16="http://schemas.microsoft.com/office/drawing/2014/main" id="{BAE20061-4257-1B4F-093A-5A82E5288A3A}"/>
                    </a:ext>
                  </a:extLst>
                </p:cNvPr>
                <p:cNvPicPr/>
                <p:nvPr/>
              </p:nvPicPr>
              <p:blipFill>
                <a:blip r:embed="rId368"/>
                <a:stretch>
                  <a:fillRect/>
                </a:stretch>
              </p:blipFill>
              <p:spPr>
                <a:xfrm>
                  <a:off x="4884676" y="5538862"/>
                  <a:ext cx="745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1" name="Freihand 230">
                  <a:extLst>
                    <a:ext uri="{FF2B5EF4-FFF2-40B4-BE49-F238E27FC236}">
                      <a16:creationId xmlns:a16="http://schemas.microsoft.com/office/drawing/2014/main" id="{5C2CB3CC-E031-CE8E-4390-E87B6F4A8A02}"/>
                    </a:ext>
                  </a:extLst>
                </p14:cNvPr>
                <p14:cNvContentPartPr/>
                <p14:nvPr/>
              </p14:nvContentPartPr>
              <p14:xfrm>
                <a:off x="5083396" y="5757742"/>
                <a:ext cx="18000" cy="168120"/>
              </p14:xfrm>
            </p:contentPart>
          </mc:Choice>
          <mc:Fallback>
            <p:pic>
              <p:nvPicPr>
                <p:cNvPr id="231" name="Freihand 230">
                  <a:extLst>
                    <a:ext uri="{FF2B5EF4-FFF2-40B4-BE49-F238E27FC236}">
                      <a16:creationId xmlns:a16="http://schemas.microsoft.com/office/drawing/2014/main" id="{5C2CB3CC-E031-CE8E-4390-E87B6F4A8A02}"/>
                    </a:ext>
                  </a:extLst>
                </p:cNvPr>
                <p:cNvPicPr/>
                <p:nvPr/>
              </p:nvPicPr>
              <p:blipFill>
                <a:blip r:embed="rId370"/>
                <a:stretch>
                  <a:fillRect/>
                </a:stretch>
              </p:blipFill>
              <p:spPr>
                <a:xfrm>
                  <a:off x="5079076" y="5753422"/>
                  <a:ext cx="26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2" name="Freihand 231">
                  <a:extLst>
                    <a:ext uri="{FF2B5EF4-FFF2-40B4-BE49-F238E27FC236}">
                      <a16:creationId xmlns:a16="http://schemas.microsoft.com/office/drawing/2014/main" id="{2244FA0E-4F05-A326-8838-8C54E5593C3C}"/>
                    </a:ext>
                  </a:extLst>
                </p14:cNvPr>
                <p14:cNvContentPartPr/>
                <p14:nvPr/>
              </p14:nvContentPartPr>
              <p14:xfrm>
                <a:off x="5287876" y="5596462"/>
                <a:ext cx="10440" cy="164880"/>
              </p14:xfrm>
            </p:contentPart>
          </mc:Choice>
          <mc:Fallback>
            <p:pic>
              <p:nvPicPr>
                <p:cNvPr id="232" name="Freihand 231">
                  <a:extLst>
                    <a:ext uri="{FF2B5EF4-FFF2-40B4-BE49-F238E27FC236}">
                      <a16:creationId xmlns:a16="http://schemas.microsoft.com/office/drawing/2014/main" id="{2244FA0E-4F05-A326-8838-8C54E5593C3C}"/>
                    </a:ext>
                  </a:extLst>
                </p:cNvPr>
                <p:cNvPicPr/>
                <p:nvPr/>
              </p:nvPicPr>
              <p:blipFill>
                <a:blip r:embed="rId372"/>
                <a:stretch>
                  <a:fillRect/>
                </a:stretch>
              </p:blipFill>
              <p:spPr>
                <a:xfrm>
                  <a:off x="5283556" y="5592142"/>
                  <a:ext cx="19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3" name="Freihand 232">
                  <a:extLst>
                    <a:ext uri="{FF2B5EF4-FFF2-40B4-BE49-F238E27FC236}">
                      <a16:creationId xmlns:a16="http://schemas.microsoft.com/office/drawing/2014/main" id="{E436E871-B0C7-8ED5-8D7F-617D0A6AC0F9}"/>
                    </a:ext>
                  </a:extLst>
                </p14:cNvPr>
                <p14:cNvContentPartPr/>
                <p14:nvPr/>
              </p14:nvContentPartPr>
              <p14:xfrm>
                <a:off x="5219476" y="5553262"/>
                <a:ext cx="154800" cy="117720"/>
              </p14:xfrm>
            </p:contentPart>
          </mc:Choice>
          <mc:Fallback>
            <p:pic>
              <p:nvPicPr>
                <p:cNvPr id="233" name="Freihand 232">
                  <a:extLst>
                    <a:ext uri="{FF2B5EF4-FFF2-40B4-BE49-F238E27FC236}">
                      <a16:creationId xmlns:a16="http://schemas.microsoft.com/office/drawing/2014/main" id="{E436E871-B0C7-8ED5-8D7F-617D0A6AC0F9}"/>
                    </a:ext>
                  </a:extLst>
                </p:cNvPr>
                <p:cNvPicPr/>
                <p:nvPr/>
              </p:nvPicPr>
              <p:blipFill>
                <a:blip r:embed="rId374"/>
                <a:stretch>
                  <a:fillRect/>
                </a:stretch>
              </p:blipFill>
              <p:spPr>
                <a:xfrm>
                  <a:off x="5215156" y="5548942"/>
                  <a:ext cx="1634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4" name="Freihand 233">
                  <a:extLst>
                    <a:ext uri="{FF2B5EF4-FFF2-40B4-BE49-F238E27FC236}">
                      <a16:creationId xmlns:a16="http://schemas.microsoft.com/office/drawing/2014/main" id="{27514507-85DB-C2EA-6D5A-AE0E6C4C9D53}"/>
                    </a:ext>
                  </a:extLst>
                </p14:cNvPr>
                <p14:cNvContentPartPr/>
                <p14:nvPr/>
              </p14:nvContentPartPr>
              <p14:xfrm>
                <a:off x="5389756" y="5736142"/>
                <a:ext cx="151200" cy="100440"/>
              </p14:xfrm>
            </p:contentPart>
          </mc:Choice>
          <mc:Fallback>
            <p:pic>
              <p:nvPicPr>
                <p:cNvPr id="234" name="Freihand 233">
                  <a:extLst>
                    <a:ext uri="{FF2B5EF4-FFF2-40B4-BE49-F238E27FC236}">
                      <a16:creationId xmlns:a16="http://schemas.microsoft.com/office/drawing/2014/main" id="{27514507-85DB-C2EA-6D5A-AE0E6C4C9D53}"/>
                    </a:ext>
                  </a:extLst>
                </p:cNvPr>
                <p:cNvPicPr/>
                <p:nvPr/>
              </p:nvPicPr>
              <p:blipFill>
                <a:blip r:embed="rId376"/>
                <a:stretch>
                  <a:fillRect/>
                </a:stretch>
              </p:blipFill>
              <p:spPr>
                <a:xfrm>
                  <a:off x="5385436" y="5731822"/>
                  <a:ext cx="159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5" name="Freihand 234">
                  <a:extLst>
                    <a:ext uri="{FF2B5EF4-FFF2-40B4-BE49-F238E27FC236}">
                      <a16:creationId xmlns:a16="http://schemas.microsoft.com/office/drawing/2014/main" id="{A16628A9-E7DC-B128-3F7C-B174F0B3BFCB}"/>
                    </a:ext>
                  </a:extLst>
                </p14:cNvPr>
                <p14:cNvContentPartPr/>
                <p14:nvPr/>
              </p14:nvContentPartPr>
              <p14:xfrm>
                <a:off x="5624476" y="5593222"/>
                <a:ext cx="23400" cy="169200"/>
              </p14:xfrm>
            </p:contentPart>
          </mc:Choice>
          <mc:Fallback>
            <p:pic>
              <p:nvPicPr>
                <p:cNvPr id="235" name="Freihand 234">
                  <a:extLst>
                    <a:ext uri="{FF2B5EF4-FFF2-40B4-BE49-F238E27FC236}">
                      <a16:creationId xmlns:a16="http://schemas.microsoft.com/office/drawing/2014/main" id="{A16628A9-E7DC-B128-3F7C-B174F0B3BFCB}"/>
                    </a:ext>
                  </a:extLst>
                </p:cNvPr>
                <p:cNvPicPr/>
                <p:nvPr/>
              </p:nvPicPr>
              <p:blipFill>
                <a:blip r:embed="rId378"/>
                <a:stretch>
                  <a:fillRect/>
                </a:stretch>
              </p:blipFill>
              <p:spPr>
                <a:xfrm>
                  <a:off x="5620156" y="5588902"/>
                  <a:ext cx="32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6" name="Freihand 235">
                  <a:extLst>
                    <a:ext uri="{FF2B5EF4-FFF2-40B4-BE49-F238E27FC236}">
                      <a16:creationId xmlns:a16="http://schemas.microsoft.com/office/drawing/2014/main" id="{69E90634-8EB1-022E-7811-0561CE2DAE90}"/>
                    </a:ext>
                  </a:extLst>
                </p14:cNvPr>
                <p14:cNvContentPartPr/>
                <p14:nvPr/>
              </p14:nvContentPartPr>
              <p14:xfrm>
                <a:off x="5549236" y="5566582"/>
                <a:ext cx="152640" cy="111960"/>
              </p14:xfrm>
            </p:contentPart>
          </mc:Choice>
          <mc:Fallback>
            <p:pic>
              <p:nvPicPr>
                <p:cNvPr id="236" name="Freihand 235">
                  <a:extLst>
                    <a:ext uri="{FF2B5EF4-FFF2-40B4-BE49-F238E27FC236}">
                      <a16:creationId xmlns:a16="http://schemas.microsoft.com/office/drawing/2014/main" id="{69E90634-8EB1-022E-7811-0561CE2DAE90}"/>
                    </a:ext>
                  </a:extLst>
                </p:cNvPr>
                <p:cNvPicPr/>
                <p:nvPr/>
              </p:nvPicPr>
              <p:blipFill>
                <a:blip r:embed="rId380"/>
                <a:stretch>
                  <a:fillRect/>
                </a:stretch>
              </p:blipFill>
              <p:spPr>
                <a:xfrm>
                  <a:off x="5544916" y="5562262"/>
                  <a:ext cx="161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7" name="Freihand 236">
                  <a:extLst>
                    <a:ext uri="{FF2B5EF4-FFF2-40B4-BE49-F238E27FC236}">
                      <a16:creationId xmlns:a16="http://schemas.microsoft.com/office/drawing/2014/main" id="{0C78598D-C869-4785-AD09-D6EFF4F0E63A}"/>
                    </a:ext>
                  </a:extLst>
                </p14:cNvPr>
                <p14:cNvContentPartPr/>
                <p14:nvPr/>
              </p14:nvContentPartPr>
              <p14:xfrm>
                <a:off x="5183476" y="5499982"/>
                <a:ext cx="118440" cy="364680"/>
              </p14:xfrm>
            </p:contentPart>
          </mc:Choice>
          <mc:Fallback>
            <p:pic>
              <p:nvPicPr>
                <p:cNvPr id="237" name="Freihand 236">
                  <a:extLst>
                    <a:ext uri="{FF2B5EF4-FFF2-40B4-BE49-F238E27FC236}">
                      <a16:creationId xmlns:a16="http://schemas.microsoft.com/office/drawing/2014/main" id="{0C78598D-C869-4785-AD09-D6EFF4F0E63A}"/>
                    </a:ext>
                  </a:extLst>
                </p:cNvPr>
                <p:cNvPicPr/>
                <p:nvPr/>
              </p:nvPicPr>
              <p:blipFill>
                <a:blip r:embed="rId382"/>
                <a:stretch>
                  <a:fillRect/>
                </a:stretch>
              </p:blipFill>
              <p:spPr>
                <a:xfrm>
                  <a:off x="5179156" y="5495662"/>
                  <a:ext cx="12708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8" name="Freihand 237">
                  <a:extLst>
                    <a:ext uri="{FF2B5EF4-FFF2-40B4-BE49-F238E27FC236}">
                      <a16:creationId xmlns:a16="http://schemas.microsoft.com/office/drawing/2014/main" id="{EE7D032D-2B7B-7655-0213-5D666B66B823}"/>
                    </a:ext>
                  </a:extLst>
                </p14:cNvPr>
                <p14:cNvContentPartPr/>
                <p14:nvPr/>
              </p14:nvContentPartPr>
              <p14:xfrm>
                <a:off x="5696476" y="5723182"/>
                <a:ext cx="73080" cy="110520"/>
              </p14:xfrm>
            </p:contentPart>
          </mc:Choice>
          <mc:Fallback>
            <p:pic>
              <p:nvPicPr>
                <p:cNvPr id="238" name="Freihand 237">
                  <a:extLst>
                    <a:ext uri="{FF2B5EF4-FFF2-40B4-BE49-F238E27FC236}">
                      <a16:creationId xmlns:a16="http://schemas.microsoft.com/office/drawing/2014/main" id="{EE7D032D-2B7B-7655-0213-5D666B66B823}"/>
                    </a:ext>
                  </a:extLst>
                </p:cNvPr>
                <p:cNvPicPr/>
                <p:nvPr/>
              </p:nvPicPr>
              <p:blipFill>
                <a:blip r:embed="rId384"/>
                <a:stretch>
                  <a:fillRect/>
                </a:stretch>
              </p:blipFill>
              <p:spPr>
                <a:xfrm>
                  <a:off x="5692156" y="5718862"/>
                  <a:ext cx="81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9" name="Freihand 238">
                  <a:extLst>
                    <a:ext uri="{FF2B5EF4-FFF2-40B4-BE49-F238E27FC236}">
                      <a16:creationId xmlns:a16="http://schemas.microsoft.com/office/drawing/2014/main" id="{DB62F784-2E0B-0AAD-88DC-5199FCB1618F}"/>
                    </a:ext>
                  </a:extLst>
                </p14:cNvPr>
                <p14:cNvContentPartPr/>
                <p14:nvPr/>
              </p14:nvContentPartPr>
              <p14:xfrm>
                <a:off x="5816716" y="5507902"/>
                <a:ext cx="52200" cy="308520"/>
              </p14:xfrm>
            </p:contentPart>
          </mc:Choice>
          <mc:Fallback>
            <p:pic>
              <p:nvPicPr>
                <p:cNvPr id="239" name="Freihand 238">
                  <a:extLst>
                    <a:ext uri="{FF2B5EF4-FFF2-40B4-BE49-F238E27FC236}">
                      <a16:creationId xmlns:a16="http://schemas.microsoft.com/office/drawing/2014/main" id="{DB62F784-2E0B-0AAD-88DC-5199FCB1618F}"/>
                    </a:ext>
                  </a:extLst>
                </p:cNvPr>
                <p:cNvPicPr/>
                <p:nvPr/>
              </p:nvPicPr>
              <p:blipFill>
                <a:blip r:embed="rId386"/>
                <a:stretch>
                  <a:fillRect/>
                </a:stretch>
              </p:blipFill>
              <p:spPr>
                <a:xfrm>
                  <a:off x="5812396" y="5503582"/>
                  <a:ext cx="608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0" name="Freihand 239">
                  <a:extLst>
                    <a:ext uri="{FF2B5EF4-FFF2-40B4-BE49-F238E27FC236}">
                      <a16:creationId xmlns:a16="http://schemas.microsoft.com/office/drawing/2014/main" id="{B71630FA-25C8-C748-2F52-2261C28D00B5}"/>
                    </a:ext>
                  </a:extLst>
                </p14:cNvPr>
                <p14:cNvContentPartPr/>
                <p14:nvPr/>
              </p14:nvContentPartPr>
              <p14:xfrm>
                <a:off x="6005356" y="5795182"/>
                <a:ext cx="212400" cy="18360"/>
              </p14:xfrm>
            </p:contentPart>
          </mc:Choice>
          <mc:Fallback>
            <p:pic>
              <p:nvPicPr>
                <p:cNvPr id="240" name="Freihand 239">
                  <a:extLst>
                    <a:ext uri="{FF2B5EF4-FFF2-40B4-BE49-F238E27FC236}">
                      <a16:creationId xmlns:a16="http://schemas.microsoft.com/office/drawing/2014/main" id="{B71630FA-25C8-C748-2F52-2261C28D00B5}"/>
                    </a:ext>
                  </a:extLst>
                </p:cNvPr>
                <p:cNvPicPr/>
                <p:nvPr/>
              </p:nvPicPr>
              <p:blipFill>
                <a:blip r:embed="rId388"/>
                <a:stretch>
                  <a:fillRect/>
                </a:stretch>
              </p:blipFill>
              <p:spPr>
                <a:xfrm>
                  <a:off x="6001036" y="5790862"/>
                  <a:ext cx="221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1" name="Freihand 240">
                  <a:extLst>
                    <a:ext uri="{FF2B5EF4-FFF2-40B4-BE49-F238E27FC236}">
                      <a16:creationId xmlns:a16="http://schemas.microsoft.com/office/drawing/2014/main" id="{65569055-3C1D-69A6-BA08-1848893DAA89}"/>
                    </a:ext>
                  </a:extLst>
                </p14:cNvPr>
                <p14:cNvContentPartPr/>
                <p14:nvPr/>
              </p14:nvContentPartPr>
              <p14:xfrm>
                <a:off x="6280756" y="5778982"/>
                <a:ext cx="101520" cy="33480"/>
              </p14:xfrm>
            </p:contentPart>
          </mc:Choice>
          <mc:Fallback>
            <p:pic>
              <p:nvPicPr>
                <p:cNvPr id="241" name="Freihand 240">
                  <a:extLst>
                    <a:ext uri="{FF2B5EF4-FFF2-40B4-BE49-F238E27FC236}">
                      <a16:creationId xmlns:a16="http://schemas.microsoft.com/office/drawing/2014/main" id="{65569055-3C1D-69A6-BA08-1848893DAA89}"/>
                    </a:ext>
                  </a:extLst>
                </p:cNvPr>
                <p:cNvPicPr/>
                <p:nvPr/>
              </p:nvPicPr>
              <p:blipFill>
                <a:blip r:embed="rId390"/>
                <a:stretch>
                  <a:fillRect/>
                </a:stretch>
              </p:blipFill>
              <p:spPr>
                <a:xfrm>
                  <a:off x="6276436" y="5774662"/>
                  <a:ext cx="110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2" name="Freihand 241">
                  <a:extLst>
                    <a:ext uri="{FF2B5EF4-FFF2-40B4-BE49-F238E27FC236}">
                      <a16:creationId xmlns:a16="http://schemas.microsoft.com/office/drawing/2014/main" id="{DA996E5E-0A86-A7D1-B365-2D7612DEC690}"/>
                    </a:ext>
                  </a:extLst>
                </p14:cNvPr>
                <p14:cNvContentPartPr/>
                <p14:nvPr/>
              </p14:nvContentPartPr>
              <p14:xfrm>
                <a:off x="7157716" y="5507542"/>
                <a:ext cx="90360" cy="232560"/>
              </p14:xfrm>
            </p:contentPart>
          </mc:Choice>
          <mc:Fallback>
            <p:pic>
              <p:nvPicPr>
                <p:cNvPr id="242" name="Freihand 241">
                  <a:extLst>
                    <a:ext uri="{FF2B5EF4-FFF2-40B4-BE49-F238E27FC236}">
                      <a16:creationId xmlns:a16="http://schemas.microsoft.com/office/drawing/2014/main" id="{DA996E5E-0A86-A7D1-B365-2D7612DEC690}"/>
                    </a:ext>
                  </a:extLst>
                </p:cNvPr>
                <p:cNvPicPr/>
                <p:nvPr/>
              </p:nvPicPr>
              <p:blipFill>
                <a:blip r:embed="rId392"/>
                <a:stretch>
                  <a:fillRect/>
                </a:stretch>
              </p:blipFill>
              <p:spPr>
                <a:xfrm>
                  <a:off x="7153396" y="5503222"/>
                  <a:ext cx="990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3" name="Freihand 242">
                  <a:extLst>
                    <a:ext uri="{FF2B5EF4-FFF2-40B4-BE49-F238E27FC236}">
                      <a16:creationId xmlns:a16="http://schemas.microsoft.com/office/drawing/2014/main" id="{FF9520B2-C2F5-CEF1-DA06-1FC63FB41BD7}"/>
                    </a:ext>
                  </a:extLst>
                </p14:cNvPr>
                <p14:cNvContentPartPr/>
                <p14:nvPr/>
              </p14:nvContentPartPr>
              <p14:xfrm>
                <a:off x="7144756" y="5484502"/>
                <a:ext cx="78840" cy="325080"/>
              </p14:xfrm>
            </p:contentPart>
          </mc:Choice>
          <mc:Fallback>
            <p:pic>
              <p:nvPicPr>
                <p:cNvPr id="243" name="Freihand 242">
                  <a:extLst>
                    <a:ext uri="{FF2B5EF4-FFF2-40B4-BE49-F238E27FC236}">
                      <a16:creationId xmlns:a16="http://schemas.microsoft.com/office/drawing/2014/main" id="{FF9520B2-C2F5-CEF1-DA06-1FC63FB41BD7}"/>
                    </a:ext>
                  </a:extLst>
                </p:cNvPr>
                <p:cNvPicPr/>
                <p:nvPr/>
              </p:nvPicPr>
              <p:blipFill>
                <a:blip r:embed="rId394"/>
                <a:stretch>
                  <a:fillRect/>
                </a:stretch>
              </p:blipFill>
              <p:spPr>
                <a:xfrm>
                  <a:off x="7140436" y="5480182"/>
                  <a:ext cx="874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4" name="Freihand 243">
                  <a:extLst>
                    <a:ext uri="{FF2B5EF4-FFF2-40B4-BE49-F238E27FC236}">
                      <a16:creationId xmlns:a16="http://schemas.microsoft.com/office/drawing/2014/main" id="{08A7EF01-A064-6E42-25C3-C7EADCE9FF57}"/>
                    </a:ext>
                  </a:extLst>
                </p14:cNvPr>
                <p14:cNvContentPartPr/>
                <p14:nvPr/>
              </p14:nvContentPartPr>
              <p14:xfrm>
                <a:off x="7295956" y="5528422"/>
                <a:ext cx="8280" cy="190800"/>
              </p14:xfrm>
            </p:contentPart>
          </mc:Choice>
          <mc:Fallback>
            <p:pic>
              <p:nvPicPr>
                <p:cNvPr id="244" name="Freihand 243">
                  <a:extLst>
                    <a:ext uri="{FF2B5EF4-FFF2-40B4-BE49-F238E27FC236}">
                      <a16:creationId xmlns:a16="http://schemas.microsoft.com/office/drawing/2014/main" id="{08A7EF01-A064-6E42-25C3-C7EADCE9FF57}"/>
                    </a:ext>
                  </a:extLst>
                </p:cNvPr>
                <p:cNvPicPr/>
                <p:nvPr/>
              </p:nvPicPr>
              <p:blipFill>
                <a:blip r:embed="rId396"/>
                <a:stretch>
                  <a:fillRect/>
                </a:stretch>
              </p:blipFill>
              <p:spPr>
                <a:xfrm>
                  <a:off x="7291636" y="5524102"/>
                  <a:ext cx="169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5" name="Freihand 244">
                  <a:extLst>
                    <a:ext uri="{FF2B5EF4-FFF2-40B4-BE49-F238E27FC236}">
                      <a16:creationId xmlns:a16="http://schemas.microsoft.com/office/drawing/2014/main" id="{D7630D15-49A7-8B22-4A22-C52004667F1A}"/>
                    </a:ext>
                  </a:extLst>
                </p14:cNvPr>
                <p14:cNvContentPartPr/>
                <p14:nvPr/>
              </p14:nvContentPartPr>
              <p14:xfrm>
                <a:off x="7231876" y="5521222"/>
                <a:ext cx="165600" cy="88560"/>
              </p14:xfrm>
            </p:contentPart>
          </mc:Choice>
          <mc:Fallback>
            <p:pic>
              <p:nvPicPr>
                <p:cNvPr id="245" name="Freihand 244">
                  <a:extLst>
                    <a:ext uri="{FF2B5EF4-FFF2-40B4-BE49-F238E27FC236}">
                      <a16:creationId xmlns:a16="http://schemas.microsoft.com/office/drawing/2014/main" id="{D7630D15-49A7-8B22-4A22-C52004667F1A}"/>
                    </a:ext>
                  </a:extLst>
                </p:cNvPr>
                <p:cNvPicPr/>
                <p:nvPr/>
              </p:nvPicPr>
              <p:blipFill>
                <a:blip r:embed="rId398"/>
                <a:stretch>
                  <a:fillRect/>
                </a:stretch>
              </p:blipFill>
              <p:spPr>
                <a:xfrm>
                  <a:off x="7227556" y="5516902"/>
                  <a:ext cx="174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6" name="Freihand 245">
                  <a:extLst>
                    <a:ext uri="{FF2B5EF4-FFF2-40B4-BE49-F238E27FC236}">
                      <a16:creationId xmlns:a16="http://schemas.microsoft.com/office/drawing/2014/main" id="{A1497655-E537-D092-D1DF-8546E66A73B0}"/>
                    </a:ext>
                  </a:extLst>
                </p14:cNvPr>
                <p14:cNvContentPartPr/>
                <p14:nvPr/>
              </p14:nvContentPartPr>
              <p14:xfrm>
                <a:off x="7381996" y="5539942"/>
                <a:ext cx="110160" cy="160200"/>
              </p14:xfrm>
            </p:contentPart>
          </mc:Choice>
          <mc:Fallback>
            <p:pic>
              <p:nvPicPr>
                <p:cNvPr id="246" name="Freihand 245">
                  <a:extLst>
                    <a:ext uri="{FF2B5EF4-FFF2-40B4-BE49-F238E27FC236}">
                      <a16:creationId xmlns:a16="http://schemas.microsoft.com/office/drawing/2014/main" id="{A1497655-E537-D092-D1DF-8546E66A73B0}"/>
                    </a:ext>
                  </a:extLst>
                </p:cNvPr>
                <p:cNvPicPr/>
                <p:nvPr/>
              </p:nvPicPr>
              <p:blipFill>
                <a:blip r:embed="rId400"/>
                <a:stretch>
                  <a:fillRect/>
                </a:stretch>
              </p:blipFill>
              <p:spPr>
                <a:xfrm>
                  <a:off x="7377676" y="5535622"/>
                  <a:ext cx="118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7" name="Freihand 246">
                  <a:extLst>
                    <a:ext uri="{FF2B5EF4-FFF2-40B4-BE49-F238E27FC236}">
                      <a16:creationId xmlns:a16="http://schemas.microsoft.com/office/drawing/2014/main" id="{8E86070E-1C04-362C-7904-E43D13ECC8DF}"/>
                    </a:ext>
                  </a:extLst>
                </p14:cNvPr>
                <p14:cNvContentPartPr/>
                <p14:nvPr/>
              </p14:nvContentPartPr>
              <p14:xfrm>
                <a:off x="7521676" y="5525542"/>
                <a:ext cx="91080" cy="223200"/>
              </p14:xfrm>
            </p:contentPart>
          </mc:Choice>
          <mc:Fallback>
            <p:pic>
              <p:nvPicPr>
                <p:cNvPr id="247" name="Freihand 246">
                  <a:extLst>
                    <a:ext uri="{FF2B5EF4-FFF2-40B4-BE49-F238E27FC236}">
                      <a16:creationId xmlns:a16="http://schemas.microsoft.com/office/drawing/2014/main" id="{8E86070E-1C04-362C-7904-E43D13ECC8DF}"/>
                    </a:ext>
                  </a:extLst>
                </p:cNvPr>
                <p:cNvPicPr/>
                <p:nvPr/>
              </p:nvPicPr>
              <p:blipFill>
                <a:blip r:embed="rId402"/>
                <a:stretch>
                  <a:fillRect/>
                </a:stretch>
              </p:blipFill>
              <p:spPr>
                <a:xfrm>
                  <a:off x="7517356" y="5521222"/>
                  <a:ext cx="997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8" name="Freihand 247">
                  <a:extLst>
                    <a:ext uri="{FF2B5EF4-FFF2-40B4-BE49-F238E27FC236}">
                      <a16:creationId xmlns:a16="http://schemas.microsoft.com/office/drawing/2014/main" id="{BBCE9A8E-4A60-BBE9-7558-37E02E58C41E}"/>
                    </a:ext>
                  </a:extLst>
                </p14:cNvPr>
                <p14:cNvContentPartPr/>
                <p14:nvPr/>
              </p14:nvContentPartPr>
              <p14:xfrm>
                <a:off x="7554796" y="5511862"/>
                <a:ext cx="198360" cy="178560"/>
              </p14:xfrm>
            </p:contentPart>
          </mc:Choice>
          <mc:Fallback>
            <p:pic>
              <p:nvPicPr>
                <p:cNvPr id="248" name="Freihand 247">
                  <a:extLst>
                    <a:ext uri="{FF2B5EF4-FFF2-40B4-BE49-F238E27FC236}">
                      <a16:creationId xmlns:a16="http://schemas.microsoft.com/office/drawing/2014/main" id="{BBCE9A8E-4A60-BBE9-7558-37E02E58C41E}"/>
                    </a:ext>
                  </a:extLst>
                </p:cNvPr>
                <p:cNvPicPr/>
                <p:nvPr/>
              </p:nvPicPr>
              <p:blipFill>
                <a:blip r:embed="rId404"/>
                <a:stretch>
                  <a:fillRect/>
                </a:stretch>
              </p:blipFill>
              <p:spPr>
                <a:xfrm>
                  <a:off x="7550476" y="5507542"/>
                  <a:ext cx="207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9" name="Freihand 248">
                  <a:extLst>
                    <a:ext uri="{FF2B5EF4-FFF2-40B4-BE49-F238E27FC236}">
                      <a16:creationId xmlns:a16="http://schemas.microsoft.com/office/drawing/2014/main" id="{FDA61465-0F76-8BD6-BFAC-0D7D59145B8D}"/>
                    </a:ext>
                  </a:extLst>
                </p14:cNvPr>
                <p14:cNvContentPartPr/>
                <p14:nvPr/>
              </p14:nvContentPartPr>
              <p14:xfrm>
                <a:off x="7780516" y="5681422"/>
                <a:ext cx="61920" cy="28800"/>
              </p14:xfrm>
            </p:contentPart>
          </mc:Choice>
          <mc:Fallback>
            <p:pic>
              <p:nvPicPr>
                <p:cNvPr id="249" name="Freihand 248">
                  <a:extLst>
                    <a:ext uri="{FF2B5EF4-FFF2-40B4-BE49-F238E27FC236}">
                      <a16:creationId xmlns:a16="http://schemas.microsoft.com/office/drawing/2014/main" id="{FDA61465-0F76-8BD6-BFAC-0D7D59145B8D}"/>
                    </a:ext>
                  </a:extLst>
                </p:cNvPr>
                <p:cNvPicPr/>
                <p:nvPr/>
              </p:nvPicPr>
              <p:blipFill>
                <a:blip r:embed="rId406"/>
                <a:stretch>
                  <a:fillRect/>
                </a:stretch>
              </p:blipFill>
              <p:spPr>
                <a:xfrm>
                  <a:off x="7776196" y="5677102"/>
                  <a:ext cx="70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0" name="Freihand 249">
                  <a:extLst>
                    <a:ext uri="{FF2B5EF4-FFF2-40B4-BE49-F238E27FC236}">
                      <a16:creationId xmlns:a16="http://schemas.microsoft.com/office/drawing/2014/main" id="{F3211865-6A8E-1A79-692A-F6565787B1E7}"/>
                    </a:ext>
                  </a:extLst>
                </p14:cNvPr>
                <p14:cNvContentPartPr/>
                <p14:nvPr/>
              </p14:nvContentPartPr>
              <p14:xfrm>
                <a:off x="7878796" y="5666302"/>
                <a:ext cx="81720" cy="27360"/>
              </p14:xfrm>
            </p:contentPart>
          </mc:Choice>
          <mc:Fallback>
            <p:pic>
              <p:nvPicPr>
                <p:cNvPr id="250" name="Freihand 249">
                  <a:extLst>
                    <a:ext uri="{FF2B5EF4-FFF2-40B4-BE49-F238E27FC236}">
                      <a16:creationId xmlns:a16="http://schemas.microsoft.com/office/drawing/2014/main" id="{F3211865-6A8E-1A79-692A-F6565787B1E7}"/>
                    </a:ext>
                  </a:extLst>
                </p:cNvPr>
                <p:cNvPicPr/>
                <p:nvPr/>
              </p:nvPicPr>
              <p:blipFill>
                <a:blip r:embed="rId408"/>
                <a:stretch>
                  <a:fillRect/>
                </a:stretch>
              </p:blipFill>
              <p:spPr>
                <a:xfrm>
                  <a:off x="7874476" y="5661982"/>
                  <a:ext cx="90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1" name="Freihand 250">
                  <a:extLst>
                    <a:ext uri="{FF2B5EF4-FFF2-40B4-BE49-F238E27FC236}">
                      <a16:creationId xmlns:a16="http://schemas.microsoft.com/office/drawing/2014/main" id="{4ED9063E-D747-A824-DF56-6806842DA17D}"/>
                    </a:ext>
                  </a:extLst>
                </p14:cNvPr>
                <p14:cNvContentPartPr/>
                <p14:nvPr/>
              </p14:nvContentPartPr>
              <p14:xfrm>
                <a:off x="7916956" y="5501422"/>
                <a:ext cx="153000" cy="166320"/>
              </p14:xfrm>
            </p:contentPart>
          </mc:Choice>
          <mc:Fallback>
            <p:pic>
              <p:nvPicPr>
                <p:cNvPr id="251" name="Freihand 250">
                  <a:extLst>
                    <a:ext uri="{FF2B5EF4-FFF2-40B4-BE49-F238E27FC236}">
                      <a16:creationId xmlns:a16="http://schemas.microsoft.com/office/drawing/2014/main" id="{4ED9063E-D747-A824-DF56-6806842DA17D}"/>
                    </a:ext>
                  </a:extLst>
                </p:cNvPr>
                <p:cNvPicPr/>
                <p:nvPr/>
              </p:nvPicPr>
              <p:blipFill>
                <a:blip r:embed="rId410"/>
                <a:stretch>
                  <a:fillRect/>
                </a:stretch>
              </p:blipFill>
              <p:spPr>
                <a:xfrm>
                  <a:off x="7912636" y="5497102"/>
                  <a:ext cx="161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2" name="Freihand 251">
                  <a:extLst>
                    <a:ext uri="{FF2B5EF4-FFF2-40B4-BE49-F238E27FC236}">
                      <a16:creationId xmlns:a16="http://schemas.microsoft.com/office/drawing/2014/main" id="{C9E75975-F074-146B-BE53-6F3D5D8B5EFC}"/>
                    </a:ext>
                  </a:extLst>
                </p14:cNvPr>
                <p14:cNvContentPartPr/>
                <p14:nvPr/>
              </p14:nvContentPartPr>
              <p14:xfrm>
                <a:off x="8100196" y="5484142"/>
                <a:ext cx="75600" cy="177840"/>
              </p14:xfrm>
            </p:contentPart>
          </mc:Choice>
          <mc:Fallback>
            <p:pic>
              <p:nvPicPr>
                <p:cNvPr id="252" name="Freihand 251">
                  <a:extLst>
                    <a:ext uri="{FF2B5EF4-FFF2-40B4-BE49-F238E27FC236}">
                      <a16:creationId xmlns:a16="http://schemas.microsoft.com/office/drawing/2014/main" id="{C9E75975-F074-146B-BE53-6F3D5D8B5EFC}"/>
                    </a:ext>
                  </a:extLst>
                </p:cNvPr>
                <p:cNvPicPr/>
                <p:nvPr/>
              </p:nvPicPr>
              <p:blipFill>
                <a:blip r:embed="rId412"/>
                <a:stretch>
                  <a:fillRect/>
                </a:stretch>
              </p:blipFill>
              <p:spPr>
                <a:xfrm>
                  <a:off x="8095876" y="5479822"/>
                  <a:ext cx="84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3" name="Freihand 252">
                  <a:extLst>
                    <a:ext uri="{FF2B5EF4-FFF2-40B4-BE49-F238E27FC236}">
                      <a16:creationId xmlns:a16="http://schemas.microsoft.com/office/drawing/2014/main" id="{97C38FD7-3516-A403-213A-779F70552C9F}"/>
                    </a:ext>
                  </a:extLst>
                </p14:cNvPr>
                <p14:cNvContentPartPr/>
                <p14:nvPr/>
              </p14:nvContentPartPr>
              <p14:xfrm>
                <a:off x="8096596" y="5549662"/>
                <a:ext cx="111240" cy="26280"/>
              </p14:xfrm>
            </p:contentPart>
          </mc:Choice>
          <mc:Fallback>
            <p:pic>
              <p:nvPicPr>
                <p:cNvPr id="253" name="Freihand 252">
                  <a:extLst>
                    <a:ext uri="{FF2B5EF4-FFF2-40B4-BE49-F238E27FC236}">
                      <a16:creationId xmlns:a16="http://schemas.microsoft.com/office/drawing/2014/main" id="{97C38FD7-3516-A403-213A-779F70552C9F}"/>
                    </a:ext>
                  </a:extLst>
                </p:cNvPr>
                <p:cNvPicPr/>
                <p:nvPr/>
              </p:nvPicPr>
              <p:blipFill>
                <a:blip r:embed="rId414"/>
                <a:stretch>
                  <a:fillRect/>
                </a:stretch>
              </p:blipFill>
              <p:spPr>
                <a:xfrm>
                  <a:off x="8092276" y="5545342"/>
                  <a:ext cx="119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4" name="Freihand 253">
                  <a:extLst>
                    <a:ext uri="{FF2B5EF4-FFF2-40B4-BE49-F238E27FC236}">
                      <a16:creationId xmlns:a16="http://schemas.microsoft.com/office/drawing/2014/main" id="{B61C9F8C-ED1C-DCDF-66A6-16F4C568C8E6}"/>
                    </a:ext>
                  </a:extLst>
                </p14:cNvPr>
                <p14:cNvContentPartPr/>
                <p14:nvPr/>
              </p14:nvContentPartPr>
              <p14:xfrm>
                <a:off x="8199556" y="5373622"/>
                <a:ext cx="37440" cy="341280"/>
              </p14:xfrm>
            </p:contentPart>
          </mc:Choice>
          <mc:Fallback>
            <p:pic>
              <p:nvPicPr>
                <p:cNvPr id="254" name="Freihand 253">
                  <a:extLst>
                    <a:ext uri="{FF2B5EF4-FFF2-40B4-BE49-F238E27FC236}">
                      <a16:creationId xmlns:a16="http://schemas.microsoft.com/office/drawing/2014/main" id="{B61C9F8C-ED1C-DCDF-66A6-16F4C568C8E6}"/>
                    </a:ext>
                  </a:extLst>
                </p:cNvPr>
                <p:cNvPicPr/>
                <p:nvPr/>
              </p:nvPicPr>
              <p:blipFill>
                <a:blip r:embed="rId416"/>
                <a:stretch>
                  <a:fillRect/>
                </a:stretch>
              </p:blipFill>
              <p:spPr>
                <a:xfrm>
                  <a:off x="8195236" y="5369302"/>
                  <a:ext cx="460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5" name="Freihand 254">
                  <a:extLst>
                    <a:ext uri="{FF2B5EF4-FFF2-40B4-BE49-F238E27FC236}">
                      <a16:creationId xmlns:a16="http://schemas.microsoft.com/office/drawing/2014/main" id="{481F3F15-57F9-13CD-E27D-885D6B12F225}"/>
                    </a:ext>
                  </a:extLst>
                </p14:cNvPr>
                <p14:cNvContentPartPr/>
                <p14:nvPr/>
              </p14:nvContentPartPr>
              <p14:xfrm>
                <a:off x="8259316" y="5364622"/>
                <a:ext cx="30240" cy="426960"/>
              </p14:xfrm>
            </p:contentPart>
          </mc:Choice>
          <mc:Fallback>
            <p:pic>
              <p:nvPicPr>
                <p:cNvPr id="255" name="Freihand 254">
                  <a:extLst>
                    <a:ext uri="{FF2B5EF4-FFF2-40B4-BE49-F238E27FC236}">
                      <a16:creationId xmlns:a16="http://schemas.microsoft.com/office/drawing/2014/main" id="{481F3F15-57F9-13CD-E27D-885D6B12F225}"/>
                    </a:ext>
                  </a:extLst>
                </p:cNvPr>
                <p:cNvPicPr/>
                <p:nvPr/>
              </p:nvPicPr>
              <p:blipFill>
                <a:blip r:embed="rId418"/>
                <a:stretch>
                  <a:fillRect/>
                </a:stretch>
              </p:blipFill>
              <p:spPr>
                <a:xfrm>
                  <a:off x="8254996" y="5360302"/>
                  <a:ext cx="3888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8" name="Freihand 257">
                  <a:extLst>
                    <a:ext uri="{FF2B5EF4-FFF2-40B4-BE49-F238E27FC236}">
                      <a16:creationId xmlns:a16="http://schemas.microsoft.com/office/drawing/2014/main" id="{04046D17-3BED-7319-2D19-F0E27CF7E1FE}"/>
                    </a:ext>
                  </a:extLst>
                </p14:cNvPr>
                <p14:cNvContentPartPr/>
                <p14:nvPr/>
              </p14:nvContentPartPr>
              <p14:xfrm>
                <a:off x="3196996" y="5974102"/>
                <a:ext cx="2298960" cy="209880"/>
              </p14:xfrm>
            </p:contentPart>
          </mc:Choice>
          <mc:Fallback>
            <p:pic>
              <p:nvPicPr>
                <p:cNvPr id="258" name="Freihand 257">
                  <a:extLst>
                    <a:ext uri="{FF2B5EF4-FFF2-40B4-BE49-F238E27FC236}">
                      <a16:creationId xmlns:a16="http://schemas.microsoft.com/office/drawing/2014/main" id="{04046D17-3BED-7319-2D19-F0E27CF7E1FE}"/>
                    </a:ext>
                  </a:extLst>
                </p:cNvPr>
                <p:cNvPicPr/>
                <p:nvPr/>
              </p:nvPicPr>
              <p:blipFill>
                <a:blip r:embed="rId420"/>
                <a:stretch>
                  <a:fillRect/>
                </a:stretch>
              </p:blipFill>
              <p:spPr>
                <a:xfrm>
                  <a:off x="3192676" y="5969782"/>
                  <a:ext cx="2307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9" name="Freihand 258">
                  <a:extLst>
                    <a:ext uri="{FF2B5EF4-FFF2-40B4-BE49-F238E27FC236}">
                      <a16:creationId xmlns:a16="http://schemas.microsoft.com/office/drawing/2014/main" id="{0EDAB182-208A-ED2D-3E5F-B9EE925261E4}"/>
                    </a:ext>
                  </a:extLst>
                </p14:cNvPr>
                <p14:cNvContentPartPr/>
                <p14:nvPr/>
              </p14:nvContentPartPr>
              <p14:xfrm>
                <a:off x="5463556" y="5880862"/>
                <a:ext cx="2709720" cy="313200"/>
              </p14:xfrm>
            </p:contentPart>
          </mc:Choice>
          <mc:Fallback>
            <p:pic>
              <p:nvPicPr>
                <p:cNvPr id="259" name="Freihand 258">
                  <a:extLst>
                    <a:ext uri="{FF2B5EF4-FFF2-40B4-BE49-F238E27FC236}">
                      <a16:creationId xmlns:a16="http://schemas.microsoft.com/office/drawing/2014/main" id="{0EDAB182-208A-ED2D-3E5F-B9EE925261E4}"/>
                    </a:ext>
                  </a:extLst>
                </p:cNvPr>
                <p:cNvPicPr/>
                <p:nvPr/>
              </p:nvPicPr>
              <p:blipFill>
                <a:blip r:embed="rId422"/>
                <a:stretch>
                  <a:fillRect/>
                </a:stretch>
              </p:blipFill>
              <p:spPr>
                <a:xfrm>
                  <a:off x="5459236" y="5876542"/>
                  <a:ext cx="27183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1" name="Freihand 260">
                  <a:extLst>
                    <a:ext uri="{FF2B5EF4-FFF2-40B4-BE49-F238E27FC236}">
                      <a16:creationId xmlns:a16="http://schemas.microsoft.com/office/drawing/2014/main" id="{0D62417C-58AB-789F-0995-B4F8C47D2AD7}"/>
                    </a:ext>
                  </a:extLst>
                </p14:cNvPr>
                <p14:cNvContentPartPr/>
                <p14:nvPr/>
              </p14:nvContentPartPr>
              <p14:xfrm>
                <a:off x="5303356" y="6412942"/>
                <a:ext cx="149400" cy="219240"/>
              </p14:xfrm>
            </p:contentPart>
          </mc:Choice>
          <mc:Fallback>
            <p:pic>
              <p:nvPicPr>
                <p:cNvPr id="261" name="Freihand 260">
                  <a:extLst>
                    <a:ext uri="{FF2B5EF4-FFF2-40B4-BE49-F238E27FC236}">
                      <a16:creationId xmlns:a16="http://schemas.microsoft.com/office/drawing/2014/main" id="{0D62417C-58AB-789F-0995-B4F8C47D2AD7}"/>
                    </a:ext>
                  </a:extLst>
                </p:cNvPr>
                <p:cNvPicPr/>
                <p:nvPr/>
              </p:nvPicPr>
              <p:blipFill>
                <a:blip r:embed="rId424"/>
                <a:stretch>
                  <a:fillRect/>
                </a:stretch>
              </p:blipFill>
              <p:spPr>
                <a:xfrm>
                  <a:off x="5299036" y="6408622"/>
                  <a:ext cx="1580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2" name="Freihand 261">
                  <a:extLst>
                    <a:ext uri="{FF2B5EF4-FFF2-40B4-BE49-F238E27FC236}">
                      <a16:creationId xmlns:a16="http://schemas.microsoft.com/office/drawing/2014/main" id="{1E77AEAA-762F-A5A1-1B32-13F5588B47E4}"/>
                    </a:ext>
                  </a:extLst>
                </p14:cNvPr>
                <p14:cNvContentPartPr/>
                <p14:nvPr/>
              </p14:nvContentPartPr>
              <p14:xfrm>
                <a:off x="5473276" y="6231502"/>
                <a:ext cx="110520" cy="196200"/>
              </p14:xfrm>
            </p:contentPart>
          </mc:Choice>
          <mc:Fallback>
            <p:pic>
              <p:nvPicPr>
                <p:cNvPr id="262" name="Freihand 261">
                  <a:extLst>
                    <a:ext uri="{FF2B5EF4-FFF2-40B4-BE49-F238E27FC236}">
                      <a16:creationId xmlns:a16="http://schemas.microsoft.com/office/drawing/2014/main" id="{1E77AEAA-762F-A5A1-1B32-13F5588B47E4}"/>
                    </a:ext>
                  </a:extLst>
                </p:cNvPr>
                <p:cNvPicPr/>
                <p:nvPr/>
              </p:nvPicPr>
              <p:blipFill>
                <a:blip r:embed="rId426"/>
                <a:stretch>
                  <a:fillRect/>
                </a:stretch>
              </p:blipFill>
              <p:spPr>
                <a:xfrm>
                  <a:off x="5468956" y="6227182"/>
                  <a:ext cx="119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3" name="Freihand 262">
                  <a:extLst>
                    <a:ext uri="{FF2B5EF4-FFF2-40B4-BE49-F238E27FC236}">
                      <a16:creationId xmlns:a16="http://schemas.microsoft.com/office/drawing/2014/main" id="{76B2D2CF-AEF8-1CBF-1831-3A15D2A51FAF}"/>
                    </a:ext>
                  </a:extLst>
                </p14:cNvPr>
                <p14:cNvContentPartPr/>
                <p14:nvPr/>
              </p14:nvContentPartPr>
              <p14:xfrm>
                <a:off x="5505316" y="6311782"/>
                <a:ext cx="126360" cy="66960"/>
              </p14:xfrm>
            </p:contentPart>
          </mc:Choice>
          <mc:Fallback>
            <p:pic>
              <p:nvPicPr>
                <p:cNvPr id="263" name="Freihand 262">
                  <a:extLst>
                    <a:ext uri="{FF2B5EF4-FFF2-40B4-BE49-F238E27FC236}">
                      <a16:creationId xmlns:a16="http://schemas.microsoft.com/office/drawing/2014/main" id="{76B2D2CF-AEF8-1CBF-1831-3A15D2A51FAF}"/>
                    </a:ext>
                  </a:extLst>
                </p:cNvPr>
                <p:cNvPicPr/>
                <p:nvPr/>
              </p:nvPicPr>
              <p:blipFill>
                <a:blip r:embed="rId428"/>
                <a:stretch>
                  <a:fillRect/>
                </a:stretch>
              </p:blipFill>
              <p:spPr>
                <a:xfrm>
                  <a:off x="5500996" y="6307462"/>
                  <a:ext cx="135000" cy="75600"/>
                </a:xfrm>
                <a:prstGeom prst="rect">
                  <a:avLst/>
                </a:prstGeom>
              </p:spPr>
            </p:pic>
          </mc:Fallback>
        </mc:AlternateContent>
      </p:grpSp>
      <p:grpSp>
        <p:nvGrpSpPr>
          <p:cNvPr id="271" name="Gruppieren 270">
            <a:extLst>
              <a:ext uri="{FF2B5EF4-FFF2-40B4-BE49-F238E27FC236}">
                <a16:creationId xmlns:a16="http://schemas.microsoft.com/office/drawing/2014/main" id="{31CAF583-D4F3-ACFE-C757-C9BC7948378A}"/>
              </a:ext>
            </a:extLst>
          </p:cNvPr>
          <p:cNvGrpSpPr/>
          <p:nvPr/>
        </p:nvGrpSpPr>
        <p:grpSpPr>
          <a:xfrm>
            <a:off x="5929036" y="6369382"/>
            <a:ext cx="506160" cy="254520"/>
            <a:chOff x="5929036" y="6369382"/>
            <a:chExt cx="506160" cy="254520"/>
          </a:xfrm>
        </p:grpSpPr>
        <mc:AlternateContent xmlns:mc="http://schemas.openxmlformats.org/markup-compatibility/2006">
          <mc:Choice xmlns:p14="http://schemas.microsoft.com/office/powerpoint/2010/main" Requires="p14">
            <p:contentPart p14:bwMode="auto" r:id="rId429">
              <p14:nvContentPartPr>
                <p14:cNvPr id="265" name="Freihand 264">
                  <a:extLst>
                    <a:ext uri="{FF2B5EF4-FFF2-40B4-BE49-F238E27FC236}">
                      <a16:creationId xmlns:a16="http://schemas.microsoft.com/office/drawing/2014/main" id="{FDB0DF1C-46E3-A31A-0A93-AD5973BAEB49}"/>
                    </a:ext>
                  </a:extLst>
                </p14:cNvPr>
                <p14:cNvContentPartPr/>
                <p14:nvPr/>
              </p14:nvContentPartPr>
              <p14:xfrm>
                <a:off x="5929036" y="6484582"/>
                <a:ext cx="87120" cy="139320"/>
              </p14:xfrm>
            </p:contentPart>
          </mc:Choice>
          <mc:Fallback>
            <p:pic>
              <p:nvPicPr>
                <p:cNvPr id="265" name="Freihand 264">
                  <a:extLst>
                    <a:ext uri="{FF2B5EF4-FFF2-40B4-BE49-F238E27FC236}">
                      <a16:creationId xmlns:a16="http://schemas.microsoft.com/office/drawing/2014/main" id="{FDB0DF1C-46E3-A31A-0A93-AD5973BAEB49}"/>
                    </a:ext>
                  </a:extLst>
                </p:cNvPr>
                <p:cNvPicPr/>
                <p:nvPr/>
              </p:nvPicPr>
              <p:blipFill>
                <a:blip r:embed="rId430"/>
                <a:stretch>
                  <a:fillRect/>
                </a:stretch>
              </p:blipFill>
              <p:spPr>
                <a:xfrm>
                  <a:off x="5924716" y="6480262"/>
                  <a:ext cx="95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6" name="Freihand 265">
                  <a:extLst>
                    <a:ext uri="{FF2B5EF4-FFF2-40B4-BE49-F238E27FC236}">
                      <a16:creationId xmlns:a16="http://schemas.microsoft.com/office/drawing/2014/main" id="{7C2180C1-38DB-2270-E602-2BCAE1C0B67A}"/>
                    </a:ext>
                  </a:extLst>
                </p14:cNvPr>
                <p14:cNvContentPartPr/>
                <p14:nvPr/>
              </p14:nvContentPartPr>
              <p14:xfrm>
                <a:off x="6138916" y="6369382"/>
                <a:ext cx="296280" cy="231480"/>
              </p14:xfrm>
            </p:contentPart>
          </mc:Choice>
          <mc:Fallback>
            <p:pic>
              <p:nvPicPr>
                <p:cNvPr id="266" name="Freihand 265">
                  <a:extLst>
                    <a:ext uri="{FF2B5EF4-FFF2-40B4-BE49-F238E27FC236}">
                      <a16:creationId xmlns:a16="http://schemas.microsoft.com/office/drawing/2014/main" id="{7C2180C1-38DB-2270-E602-2BCAE1C0B67A}"/>
                    </a:ext>
                  </a:extLst>
                </p:cNvPr>
                <p:cNvPicPr/>
                <p:nvPr/>
              </p:nvPicPr>
              <p:blipFill>
                <a:blip r:embed="rId432"/>
                <a:stretch>
                  <a:fillRect/>
                </a:stretch>
              </p:blipFill>
              <p:spPr>
                <a:xfrm>
                  <a:off x="6134596" y="6365062"/>
                  <a:ext cx="304920" cy="240120"/>
                </a:xfrm>
                <a:prstGeom prst="rect">
                  <a:avLst/>
                </a:prstGeom>
              </p:spPr>
            </p:pic>
          </mc:Fallback>
        </mc:AlternateContent>
      </p:grpSp>
      <p:grpSp>
        <p:nvGrpSpPr>
          <p:cNvPr id="277" name="Gruppieren 276">
            <a:extLst>
              <a:ext uri="{FF2B5EF4-FFF2-40B4-BE49-F238E27FC236}">
                <a16:creationId xmlns:a16="http://schemas.microsoft.com/office/drawing/2014/main" id="{468C7FB9-542E-5F6E-4BBD-74771156EC40}"/>
              </a:ext>
            </a:extLst>
          </p:cNvPr>
          <p:cNvGrpSpPr/>
          <p:nvPr/>
        </p:nvGrpSpPr>
        <p:grpSpPr>
          <a:xfrm>
            <a:off x="6657676" y="6157702"/>
            <a:ext cx="1528200" cy="539640"/>
            <a:chOff x="6657676" y="6157702"/>
            <a:chExt cx="1528200" cy="539640"/>
          </a:xfrm>
        </p:grpSpPr>
        <mc:AlternateContent xmlns:mc="http://schemas.openxmlformats.org/markup-compatibility/2006">
          <mc:Choice xmlns:p14="http://schemas.microsoft.com/office/powerpoint/2010/main" Requires="p14">
            <p:contentPart p14:bwMode="auto" r:id="rId433">
              <p14:nvContentPartPr>
                <p14:cNvPr id="267" name="Freihand 266">
                  <a:extLst>
                    <a:ext uri="{FF2B5EF4-FFF2-40B4-BE49-F238E27FC236}">
                      <a16:creationId xmlns:a16="http://schemas.microsoft.com/office/drawing/2014/main" id="{E883E103-1377-0CDE-D03A-473257CFFED2}"/>
                    </a:ext>
                  </a:extLst>
                </p14:cNvPr>
                <p14:cNvContentPartPr/>
                <p14:nvPr/>
              </p14:nvContentPartPr>
              <p14:xfrm>
                <a:off x="6657676" y="6378022"/>
                <a:ext cx="44640" cy="187560"/>
              </p14:xfrm>
            </p:contentPart>
          </mc:Choice>
          <mc:Fallback>
            <p:pic>
              <p:nvPicPr>
                <p:cNvPr id="267" name="Freihand 266">
                  <a:extLst>
                    <a:ext uri="{FF2B5EF4-FFF2-40B4-BE49-F238E27FC236}">
                      <a16:creationId xmlns:a16="http://schemas.microsoft.com/office/drawing/2014/main" id="{E883E103-1377-0CDE-D03A-473257CFFED2}"/>
                    </a:ext>
                  </a:extLst>
                </p:cNvPr>
                <p:cNvPicPr/>
                <p:nvPr/>
              </p:nvPicPr>
              <p:blipFill>
                <a:blip r:embed="rId434"/>
                <a:stretch>
                  <a:fillRect/>
                </a:stretch>
              </p:blipFill>
              <p:spPr>
                <a:xfrm>
                  <a:off x="6653356" y="6373702"/>
                  <a:ext cx="532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8" name="Freihand 267">
                  <a:extLst>
                    <a:ext uri="{FF2B5EF4-FFF2-40B4-BE49-F238E27FC236}">
                      <a16:creationId xmlns:a16="http://schemas.microsoft.com/office/drawing/2014/main" id="{25A7D2D8-C4A0-8B79-FA90-AD0C73440E5F}"/>
                    </a:ext>
                  </a:extLst>
                </p14:cNvPr>
                <p14:cNvContentPartPr/>
                <p14:nvPr/>
              </p14:nvContentPartPr>
              <p14:xfrm>
                <a:off x="6681076" y="6366862"/>
                <a:ext cx="107640" cy="200880"/>
              </p14:xfrm>
            </p:contentPart>
          </mc:Choice>
          <mc:Fallback>
            <p:pic>
              <p:nvPicPr>
                <p:cNvPr id="268" name="Freihand 267">
                  <a:extLst>
                    <a:ext uri="{FF2B5EF4-FFF2-40B4-BE49-F238E27FC236}">
                      <a16:creationId xmlns:a16="http://schemas.microsoft.com/office/drawing/2014/main" id="{25A7D2D8-C4A0-8B79-FA90-AD0C73440E5F}"/>
                    </a:ext>
                  </a:extLst>
                </p:cNvPr>
                <p:cNvPicPr/>
                <p:nvPr/>
              </p:nvPicPr>
              <p:blipFill>
                <a:blip r:embed="rId436"/>
                <a:stretch>
                  <a:fillRect/>
                </a:stretch>
              </p:blipFill>
              <p:spPr>
                <a:xfrm>
                  <a:off x="6676756" y="6362542"/>
                  <a:ext cx="1162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9" name="Freihand 268">
                  <a:extLst>
                    <a:ext uri="{FF2B5EF4-FFF2-40B4-BE49-F238E27FC236}">
                      <a16:creationId xmlns:a16="http://schemas.microsoft.com/office/drawing/2014/main" id="{282BF872-79D0-8598-D842-F8088FBAB337}"/>
                    </a:ext>
                  </a:extLst>
                </p14:cNvPr>
                <p14:cNvContentPartPr/>
                <p14:nvPr/>
              </p14:nvContentPartPr>
              <p14:xfrm>
                <a:off x="6819676" y="6358222"/>
                <a:ext cx="87120" cy="174600"/>
              </p14:xfrm>
            </p:contentPart>
          </mc:Choice>
          <mc:Fallback>
            <p:pic>
              <p:nvPicPr>
                <p:cNvPr id="269" name="Freihand 268">
                  <a:extLst>
                    <a:ext uri="{FF2B5EF4-FFF2-40B4-BE49-F238E27FC236}">
                      <a16:creationId xmlns:a16="http://schemas.microsoft.com/office/drawing/2014/main" id="{282BF872-79D0-8598-D842-F8088FBAB337}"/>
                    </a:ext>
                  </a:extLst>
                </p:cNvPr>
                <p:cNvPicPr/>
                <p:nvPr/>
              </p:nvPicPr>
              <p:blipFill>
                <a:blip r:embed="rId438"/>
                <a:stretch>
                  <a:fillRect/>
                </a:stretch>
              </p:blipFill>
              <p:spPr>
                <a:xfrm>
                  <a:off x="6815356" y="6353902"/>
                  <a:ext cx="957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2" name="Freihand 271">
                  <a:extLst>
                    <a:ext uri="{FF2B5EF4-FFF2-40B4-BE49-F238E27FC236}">
                      <a16:creationId xmlns:a16="http://schemas.microsoft.com/office/drawing/2014/main" id="{10AED574-F409-A128-5C6E-E4815727DB55}"/>
                    </a:ext>
                  </a:extLst>
                </p14:cNvPr>
                <p14:cNvContentPartPr/>
                <p14:nvPr/>
              </p14:nvContentPartPr>
              <p14:xfrm>
                <a:off x="6987076" y="6402502"/>
                <a:ext cx="367200" cy="294840"/>
              </p14:xfrm>
            </p:contentPart>
          </mc:Choice>
          <mc:Fallback>
            <p:pic>
              <p:nvPicPr>
                <p:cNvPr id="272" name="Freihand 271">
                  <a:extLst>
                    <a:ext uri="{FF2B5EF4-FFF2-40B4-BE49-F238E27FC236}">
                      <a16:creationId xmlns:a16="http://schemas.microsoft.com/office/drawing/2014/main" id="{10AED574-F409-A128-5C6E-E4815727DB55}"/>
                    </a:ext>
                  </a:extLst>
                </p:cNvPr>
                <p:cNvPicPr/>
                <p:nvPr/>
              </p:nvPicPr>
              <p:blipFill>
                <a:blip r:embed="rId440"/>
                <a:stretch>
                  <a:fillRect/>
                </a:stretch>
              </p:blipFill>
              <p:spPr>
                <a:xfrm>
                  <a:off x="6982756" y="6398182"/>
                  <a:ext cx="3758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73" name="Freihand 272">
                  <a:extLst>
                    <a:ext uri="{FF2B5EF4-FFF2-40B4-BE49-F238E27FC236}">
                      <a16:creationId xmlns:a16="http://schemas.microsoft.com/office/drawing/2014/main" id="{01D4DF89-904A-075B-29C5-DC50960D91AE}"/>
                    </a:ext>
                  </a:extLst>
                </p14:cNvPr>
                <p14:cNvContentPartPr/>
                <p14:nvPr/>
              </p14:nvContentPartPr>
              <p14:xfrm>
                <a:off x="7448236" y="6366862"/>
                <a:ext cx="318960" cy="130320"/>
              </p14:xfrm>
            </p:contentPart>
          </mc:Choice>
          <mc:Fallback>
            <p:pic>
              <p:nvPicPr>
                <p:cNvPr id="273" name="Freihand 272">
                  <a:extLst>
                    <a:ext uri="{FF2B5EF4-FFF2-40B4-BE49-F238E27FC236}">
                      <a16:creationId xmlns:a16="http://schemas.microsoft.com/office/drawing/2014/main" id="{01D4DF89-904A-075B-29C5-DC50960D91AE}"/>
                    </a:ext>
                  </a:extLst>
                </p:cNvPr>
                <p:cNvPicPr/>
                <p:nvPr/>
              </p:nvPicPr>
              <p:blipFill>
                <a:blip r:embed="rId442"/>
                <a:stretch>
                  <a:fillRect/>
                </a:stretch>
              </p:blipFill>
              <p:spPr>
                <a:xfrm>
                  <a:off x="7443916" y="6362542"/>
                  <a:ext cx="327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4" name="Freihand 273">
                  <a:extLst>
                    <a:ext uri="{FF2B5EF4-FFF2-40B4-BE49-F238E27FC236}">
                      <a16:creationId xmlns:a16="http://schemas.microsoft.com/office/drawing/2014/main" id="{DA6654D4-23C7-6343-62A9-D407B18D6E06}"/>
                    </a:ext>
                  </a:extLst>
                </p14:cNvPr>
                <p14:cNvContentPartPr/>
                <p14:nvPr/>
              </p14:nvContentPartPr>
              <p14:xfrm>
                <a:off x="7653796" y="6284062"/>
                <a:ext cx="6120" cy="4320"/>
              </p14:xfrm>
            </p:contentPart>
          </mc:Choice>
          <mc:Fallback>
            <p:pic>
              <p:nvPicPr>
                <p:cNvPr id="274" name="Freihand 273">
                  <a:extLst>
                    <a:ext uri="{FF2B5EF4-FFF2-40B4-BE49-F238E27FC236}">
                      <a16:creationId xmlns:a16="http://schemas.microsoft.com/office/drawing/2014/main" id="{DA6654D4-23C7-6343-62A9-D407B18D6E06}"/>
                    </a:ext>
                  </a:extLst>
                </p:cNvPr>
                <p:cNvPicPr/>
                <p:nvPr/>
              </p:nvPicPr>
              <p:blipFill>
                <a:blip r:embed="rId444"/>
                <a:stretch>
                  <a:fillRect/>
                </a:stretch>
              </p:blipFill>
              <p:spPr>
                <a:xfrm>
                  <a:off x="7649476" y="6279742"/>
                  <a:ext cx="14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5" name="Freihand 274">
                  <a:extLst>
                    <a:ext uri="{FF2B5EF4-FFF2-40B4-BE49-F238E27FC236}">
                      <a16:creationId xmlns:a16="http://schemas.microsoft.com/office/drawing/2014/main" id="{9BF55588-A47B-FBC3-E7FF-3437D90095B4}"/>
                    </a:ext>
                  </a:extLst>
                </p14:cNvPr>
                <p14:cNvContentPartPr/>
                <p14:nvPr/>
              </p14:nvContentPartPr>
              <p14:xfrm>
                <a:off x="7866916" y="6266782"/>
                <a:ext cx="170280" cy="228960"/>
              </p14:xfrm>
            </p:contentPart>
          </mc:Choice>
          <mc:Fallback>
            <p:pic>
              <p:nvPicPr>
                <p:cNvPr id="275" name="Freihand 274">
                  <a:extLst>
                    <a:ext uri="{FF2B5EF4-FFF2-40B4-BE49-F238E27FC236}">
                      <a16:creationId xmlns:a16="http://schemas.microsoft.com/office/drawing/2014/main" id="{9BF55588-A47B-FBC3-E7FF-3437D90095B4}"/>
                    </a:ext>
                  </a:extLst>
                </p:cNvPr>
                <p:cNvPicPr/>
                <p:nvPr/>
              </p:nvPicPr>
              <p:blipFill>
                <a:blip r:embed="rId446"/>
                <a:stretch>
                  <a:fillRect/>
                </a:stretch>
              </p:blipFill>
              <p:spPr>
                <a:xfrm>
                  <a:off x="7862596" y="6262462"/>
                  <a:ext cx="178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6" name="Freihand 275">
                  <a:extLst>
                    <a:ext uri="{FF2B5EF4-FFF2-40B4-BE49-F238E27FC236}">
                      <a16:creationId xmlns:a16="http://schemas.microsoft.com/office/drawing/2014/main" id="{53D4592A-0508-F344-E039-E8FA05C1FB33}"/>
                    </a:ext>
                  </a:extLst>
                </p14:cNvPr>
                <p14:cNvContentPartPr/>
                <p14:nvPr/>
              </p14:nvContentPartPr>
              <p14:xfrm>
                <a:off x="8076436" y="6157702"/>
                <a:ext cx="109440" cy="123120"/>
              </p14:xfrm>
            </p:contentPart>
          </mc:Choice>
          <mc:Fallback>
            <p:pic>
              <p:nvPicPr>
                <p:cNvPr id="276" name="Freihand 275">
                  <a:extLst>
                    <a:ext uri="{FF2B5EF4-FFF2-40B4-BE49-F238E27FC236}">
                      <a16:creationId xmlns:a16="http://schemas.microsoft.com/office/drawing/2014/main" id="{53D4592A-0508-F344-E039-E8FA05C1FB33}"/>
                    </a:ext>
                  </a:extLst>
                </p:cNvPr>
                <p:cNvPicPr/>
                <p:nvPr/>
              </p:nvPicPr>
              <p:blipFill>
                <a:blip r:embed="rId448"/>
                <a:stretch>
                  <a:fillRect/>
                </a:stretch>
              </p:blipFill>
              <p:spPr>
                <a:xfrm>
                  <a:off x="8072116" y="6153382"/>
                  <a:ext cx="118080" cy="131760"/>
                </a:xfrm>
                <a:prstGeom prst="rect">
                  <a:avLst/>
                </a:prstGeom>
              </p:spPr>
            </p:pic>
          </mc:Fallback>
        </mc:AlternateContent>
      </p:grpSp>
      <p:grpSp>
        <p:nvGrpSpPr>
          <p:cNvPr id="283" name="Gruppieren 282">
            <a:extLst>
              <a:ext uri="{FF2B5EF4-FFF2-40B4-BE49-F238E27FC236}">
                <a16:creationId xmlns:a16="http://schemas.microsoft.com/office/drawing/2014/main" id="{7BB5B2DF-545D-1E21-C4F4-12F7920F9EC5}"/>
              </a:ext>
            </a:extLst>
          </p:cNvPr>
          <p:cNvGrpSpPr/>
          <p:nvPr/>
        </p:nvGrpSpPr>
        <p:grpSpPr>
          <a:xfrm>
            <a:off x="4441876" y="6462622"/>
            <a:ext cx="753120" cy="271440"/>
            <a:chOff x="4441876" y="6462622"/>
            <a:chExt cx="753120" cy="271440"/>
          </a:xfrm>
        </p:grpSpPr>
        <mc:AlternateContent xmlns:mc="http://schemas.openxmlformats.org/markup-compatibility/2006">
          <mc:Choice xmlns:p14="http://schemas.microsoft.com/office/powerpoint/2010/main" Requires="p14">
            <p:contentPart p14:bwMode="auto" r:id="rId449">
              <p14:nvContentPartPr>
                <p14:cNvPr id="278" name="Freihand 277">
                  <a:extLst>
                    <a:ext uri="{FF2B5EF4-FFF2-40B4-BE49-F238E27FC236}">
                      <a16:creationId xmlns:a16="http://schemas.microsoft.com/office/drawing/2014/main" id="{A9953A72-AD22-966F-F74D-C6A91473E681}"/>
                    </a:ext>
                  </a:extLst>
                </p14:cNvPr>
                <p14:cNvContentPartPr/>
                <p14:nvPr/>
              </p14:nvContentPartPr>
              <p14:xfrm>
                <a:off x="5013556" y="6479542"/>
                <a:ext cx="181440" cy="27720"/>
              </p14:xfrm>
            </p:contentPart>
          </mc:Choice>
          <mc:Fallback>
            <p:pic>
              <p:nvPicPr>
                <p:cNvPr id="278" name="Freihand 277">
                  <a:extLst>
                    <a:ext uri="{FF2B5EF4-FFF2-40B4-BE49-F238E27FC236}">
                      <a16:creationId xmlns:a16="http://schemas.microsoft.com/office/drawing/2014/main" id="{A9953A72-AD22-966F-F74D-C6A91473E681}"/>
                    </a:ext>
                  </a:extLst>
                </p:cNvPr>
                <p:cNvPicPr/>
                <p:nvPr/>
              </p:nvPicPr>
              <p:blipFill>
                <a:blip r:embed="rId450"/>
                <a:stretch>
                  <a:fillRect/>
                </a:stretch>
              </p:blipFill>
              <p:spPr>
                <a:xfrm>
                  <a:off x="5009236" y="6475222"/>
                  <a:ext cx="190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9" name="Freihand 278">
                  <a:extLst>
                    <a:ext uri="{FF2B5EF4-FFF2-40B4-BE49-F238E27FC236}">
                      <a16:creationId xmlns:a16="http://schemas.microsoft.com/office/drawing/2014/main" id="{84EE846D-32B7-B1AE-91CB-9F57019E2E56}"/>
                    </a:ext>
                  </a:extLst>
                </p14:cNvPr>
                <p14:cNvContentPartPr/>
                <p14:nvPr/>
              </p14:nvContentPartPr>
              <p14:xfrm>
                <a:off x="5067916" y="6573862"/>
                <a:ext cx="108360" cy="14400"/>
              </p14:xfrm>
            </p:contentPart>
          </mc:Choice>
          <mc:Fallback>
            <p:pic>
              <p:nvPicPr>
                <p:cNvPr id="279" name="Freihand 278">
                  <a:extLst>
                    <a:ext uri="{FF2B5EF4-FFF2-40B4-BE49-F238E27FC236}">
                      <a16:creationId xmlns:a16="http://schemas.microsoft.com/office/drawing/2014/main" id="{84EE846D-32B7-B1AE-91CB-9F57019E2E56}"/>
                    </a:ext>
                  </a:extLst>
                </p:cNvPr>
                <p:cNvPicPr/>
                <p:nvPr/>
              </p:nvPicPr>
              <p:blipFill>
                <a:blip r:embed="rId452"/>
                <a:stretch>
                  <a:fillRect/>
                </a:stretch>
              </p:blipFill>
              <p:spPr>
                <a:xfrm>
                  <a:off x="5063596" y="6569542"/>
                  <a:ext cx="117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0" name="Freihand 279">
                  <a:extLst>
                    <a:ext uri="{FF2B5EF4-FFF2-40B4-BE49-F238E27FC236}">
                      <a16:creationId xmlns:a16="http://schemas.microsoft.com/office/drawing/2014/main" id="{2A3C7B2E-D326-24CB-5C6F-3C23BE53E843}"/>
                    </a:ext>
                  </a:extLst>
                </p14:cNvPr>
                <p14:cNvContentPartPr/>
                <p14:nvPr/>
              </p14:nvContentPartPr>
              <p14:xfrm>
                <a:off x="4441876" y="6533902"/>
                <a:ext cx="125640" cy="200160"/>
              </p14:xfrm>
            </p:contentPart>
          </mc:Choice>
          <mc:Fallback>
            <p:pic>
              <p:nvPicPr>
                <p:cNvPr id="280" name="Freihand 279">
                  <a:extLst>
                    <a:ext uri="{FF2B5EF4-FFF2-40B4-BE49-F238E27FC236}">
                      <a16:creationId xmlns:a16="http://schemas.microsoft.com/office/drawing/2014/main" id="{2A3C7B2E-D326-24CB-5C6F-3C23BE53E843}"/>
                    </a:ext>
                  </a:extLst>
                </p:cNvPr>
                <p:cNvPicPr/>
                <p:nvPr/>
              </p:nvPicPr>
              <p:blipFill>
                <a:blip r:embed="rId454"/>
                <a:stretch>
                  <a:fillRect/>
                </a:stretch>
              </p:blipFill>
              <p:spPr>
                <a:xfrm>
                  <a:off x="4437556" y="6529582"/>
                  <a:ext cx="134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1" name="Freihand 280">
                  <a:extLst>
                    <a:ext uri="{FF2B5EF4-FFF2-40B4-BE49-F238E27FC236}">
                      <a16:creationId xmlns:a16="http://schemas.microsoft.com/office/drawing/2014/main" id="{A0DD6224-8C54-71D0-D36D-C2D930D55FE1}"/>
                    </a:ext>
                  </a:extLst>
                </p14:cNvPr>
                <p14:cNvContentPartPr/>
                <p14:nvPr/>
              </p14:nvContentPartPr>
              <p14:xfrm>
                <a:off x="4612156" y="6530662"/>
                <a:ext cx="52560" cy="186480"/>
              </p14:xfrm>
            </p:contentPart>
          </mc:Choice>
          <mc:Fallback>
            <p:pic>
              <p:nvPicPr>
                <p:cNvPr id="281" name="Freihand 280">
                  <a:extLst>
                    <a:ext uri="{FF2B5EF4-FFF2-40B4-BE49-F238E27FC236}">
                      <a16:creationId xmlns:a16="http://schemas.microsoft.com/office/drawing/2014/main" id="{A0DD6224-8C54-71D0-D36D-C2D930D55FE1}"/>
                    </a:ext>
                  </a:extLst>
                </p:cNvPr>
                <p:cNvPicPr/>
                <p:nvPr/>
              </p:nvPicPr>
              <p:blipFill>
                <a:blip r:embed="rId456"/>
                <a:stretch>
                  <a:fillRect/>
                </a:stretch>
              </p:blipFill>
              <p:spPr>
                <a:xfrm>
                  <a:off x="4607836" y="6526342"/>
                  <a:ext cx="61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2" name="Freihand 281">
                  <a:extLst>
                    <a:ext uri="{FF2B5EF4-FFF2-40B4-BE49-F238E27FC236}">
                      <a16:creationId xmlns:a16="http://schemas.microsoft.com/office/drawing/2014/main" id="{94E22DC4-F4FB-565F-E675-7F987784A1F0}"/>
                    </a:ext>
                  </a:extLst>
                </p14:cNvPr>
                <p14:cNvContentPartPr/>
                <p14:nvPr/>
              </p14:nvContentPartPr>
              <p14:xfrm>
                <a:off x="4719436" y="6462622"/>
                <a:ext cx="120240" cy="252720"/>
              </p14:xfrm>
            </p:contentPart>
          </mc:Choice>
          <mc:Fallback>
            <p:pic>
              <p:nvPicPr>
                <p:cNvPr id="282" name="Freihand 281">
                  <a:extLst>
                    <a:ext uri="{FF2B5EF4-FFF2-40B4-BE49-F238E27FC236}">
                      <a16:creationId xmlns:a16="http://schemas.microsoft.com/office/drawing/2014/main" id="{94E22DC4-F4FB-565F-E675-7F987784A1F0}"/>
                    </a:ext>
                  </a:extLst>
                </p:cNvPr>
                <p:cNvPicPr/>
                <p:nvPr/>
              </p:nvPicPr>
              <p:blipFill>
                <a:blip r:embed="rId458"/>
                <a:stretch>
                  <a:fillRect/>
                </a:stretch>
              </p:blipFill>
              <p:spPr>
                <a:xfrm>
                  <a:off x="4715116" y="6458302"/>
                  <a:ext cx="128880" cy="261360"/>
                </a:xfrm>
                <a:prstGeom prst="rect">
                  <a:avLst/>
                </a:prstGeom>
              </p:spPr>
            </p:pic>
          </mc:Fallback>
        </mc:AlternateContent>
      </p:grpSp>
    </p:spTree>
    <p:extLst>
      <p:ext uri="{BB962C8B-B14F-4D97-AF65-F5344CB8AC3E}">
        <p14:creationId xmlns:p14="http://schemas.microsoft.com/office/powerpoint/2010/main" val="234914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Koalitionstableau</a:t>
            </a:r>
            <a:endParaRPr lang="en-US" sz="2903" dirty="0">
              <a:solidFill>
                <a:sysClr val="windowText" lastClr="000000"/>
              </a:solidFill>
            </a:endParaRPr>
          </a:p>
        </p:txBody>
      </p:sp>
      <p:sp>
        <p:nvSpPr>
          <p:cNvPr id="3" name="Textfeld 2"/>
          <p:cNvSpPr txBox="1"/>
          <p:nvPr/>
        </p:nvSpPr>
        <p:spPr>
          <a:xfrm>
            <a:off x="981175" y="1057657"/>
            <a:ext cx="6760443" cy="522595"/>
          </a:xfrm>
          <a:prstGeom prst="rect">
            <a:avLst/>
          </a:prstGeom>
          <a:noFill/>
        </p:spPr>
        <p:txBody>
          <a:bodyPr wrap="square" rtlCol="0">
            <a:noAutofit/>
          </a:bodyPr>
          <a:lstStyle/>
          <a:p>
            <a:r>
              <a:rPr lang="en-GB" sz="2903" dirty="0" err="1">
                <a:ea typeface="ＭＳ Ｐゴシック" pitchFamily="34" charset="-128"/>
              </a:rPr>
              <a:t>Beispiel</a:t>
            </a:r>
            <a:r>
              <a:rPr lang="en-GB" sz="2903" dirty="0">
                <a:ea typeface="ＭＳ Ｐゴシック" pitchFamily="34" charset="-128"/>
              </a:rPr>
              <a:t> </a:t>
            </a:r>
            <a:r>
              <a:rPr lang="de-DE" sz="2903" dirty="0"/>
              <a:t>[12;8, 5, 5, 4].</a:t>
            </a:r>
            <a:endParaRPr lang="en-GB" altLang="de-DE" sz="2903" dirty="0">
              <a:ea typeface="ＭＳ Ｐゴシック" pitchFamily="34" charset="-128"/>
            </a:endParaRPr>
          </a:p>
        </p:txBody>
      </p:sp>
      <p:graphicFrame>
        <p:nvGraphicFramePr>
          <p:cNvPr id="4" name="Tabelle 3"/>
          <p:cNvGraphicFramePr>
            <a:graphicFrameLocks noGrp="1"/>
          </p:cNvGraphicFramePr>
          <p:nvPr>
            <p:extLst>
              <p:ext uri="{D42A27DB-BD31-4B8C-83A1-F6EECF244321}">
                <p14:modId xmlns:p14="http://schemas.microsoft.com/office/powerpoint/2010/main" val="1934545612"/>
              </p:ext>
            </p:extLst>
          </p:nvPr>
        </p:nvGraphicFramePr>
        <p:xfrm>
          <a:off x="1177149" y="1710901"/>
          <a:ext cx="6096639" cy="5046285"/>
        </p:xfrm>
        <a:graphic>
          <a:graphicData uri="http://schemas.openxmlformats.org/drawingml/2006/table">
            <a:tbl>
              <a:tblPr firstRow="1" bandRow="1">
                <a:tableStyleId>{5940675A-B579-460E-94D1-54222C63F5DA}</a:tableStyleId>
              </a:tblPr>
              <a:tblGrid>
                <a:gridCol w="2032213">
                  <a:extLst>
                    <a:ext uri="{9D8B030D-6E8A-4147-A177-3AD203B41FA5}">
                      <a16:colId xmlns:a16="http://schemas.microsoft.com/office/drawing/2014/main" val="20000"/>
                    </a:ext>
                  </a:extLst>
                </a:gridCol>
                <a:gridCol w="2032213">
                  <a:extLst>
                    <a:ext uri="{9D8B030D-6E8A-4147-A177-3AD203B41FA5}">
                      <a16:colId xmlns:a16="http://schemas.microsoft.com/office/drawing/2014/main" val="20001"/>
                    </a:ext>
                  </a:extLst>
                </a:gridCol>
                <a:gridCol w="2032213">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r>
                        <a:rPr lang="de-DE" sz="1600"/>
                        <a:t>P1</a:t>
                      </a:r>
                    </a:p>
                  </a:txBody>
                  <a:tcPr marL="82953" marR="82953" marT="41476" marB="41476"/>
                </a:tc>
                <a:tc>
                  <a:txBody>
                    <a:bodyPr/>
                    <a:lstStyle/>
                    <a:p>
                      <a:r>
                        <a:rPr lang="de-DE" sz="1600"/>
                        <a:t>8</a:t>
                      </a:r>
                    </a:p>
                  </a:txBody>
                  <a:tcPr marL="82953" marR="82953" marT="41476" marB="41476"/>
                </a:tc>
                <a:tc>
                  <a:txBody>
                    <a:bodyPr/>
                    <a:lstStyle/>
                    <a:p>
                      <a:r>
                        <a:rPr lang="de-DE" sz="1600"/>
                        <a:t>0</a:t>
                      </a:r>
                    </a:p>
                  </a:txBody>
                  <a:tcPr marL="82953" marR="82953" marT="41476" marB="41476"/>
                </a:tc>
                <a:extLst>
                  <a:ext uri="{0D108BD9-81ED-4DB2-BD59-A6C34878D82A}">
                    <a16:rowId xmlns:a16="http://schemas.microsoft.com/office/drawing/2014/main" val="10001"/>
                  </a:ext>
                </a:extLst>
              </a:tr>
              <a:tr h="336419">
                <a:tc>
                  <a:txBody>
                    <a:bodyPr/>
                    <a:lstStyle/>
                    <a:p>
                      <a:r>
                        <a:rPr lang="de-DE" sz="1600"/>
                        <a:t>P2</a:t>
                      </a:r>
                    </a:p>
                  </a:txBody>
                  <a:tcPr marL="82953" marR="82953" marT="41476" marB="41476"/>
                </a:tc>
                <a:tc>
                  <a:txBody>
                    <a:bodyPr/>
                    <a:lstStyle/>
                    <a:p>
                      <a:r>
                        <a:rPr lang="de-DE" sz="1600"/>
                        <a:t>5</a:t>
                      </a:r>
                      <a:endParaRPr lang="de-DE" sz="1600" dirty="0"/>
                    </a:p>
                  </a:txBody>
                  <a:tcPr marL="82953" marR="82953" marT="41476" marB="41476"/>
                </a:tc>
                <a:tc>
                  <a:txBody>
                    <a:bodyPr/>
                    <a:lstStyle/>
                    <a:p>
                      <a:r>
                        <a:rPr lang="de-DE" sz="1600"/>
                        <a:t>0</a:t>
                      </a:r>
                    </a:p>
                  </a:txBody>
                  <a:tcPr marL="82953" marR="82953" marT="41476" marB="41476"/>
                </a:tc>
                <a:extLst>
                  <a:ext uri="{0D108BD9-81ED-4DB2-BD59-A6C34878D82A}">
                    <a16:rowId xmlns:a16="http://schemas.microsoft.com/office/drawing/2014/main" val="10002"/>
                  </a:ext>
                </a:extLst>
              </a:tr>
              <a:tr h="336419">
                <a:tc>
                  <a:txBody>
                    <a:bodyPr/>
                    <a:lstStyle/>
                    <a:p>
                      <a:r>
                        <a:rPr lang="de-DE" sz="1600"/>
                        <a:t>P3</a:t>
                      </a:r>
                      <a:endParaRPr lang="de-DE" sz="1600" dirty="0"/>
                    </a:p>
                  </a:txBody>
                  <a:tcPr marL="82953" marR="82953" marT="41476" marB="41476"/>
                </a:tc>
                <a:tc>
                  <a:txBody>
                    <a:bodyPr/>
                    <a:lstStyle/>
                    <a:p>
                      <a:r>
                        <a:rPr lang="de-DE" sz="1600"/>
                        <a:t>5</a:t>
                      </a:r>
                    </a:p>
                  </a:txBody>
                  <a:tcPr marL="82953" marR="82953" marT="41476" marB="41476"/>
                </a:tc>
                <a:tc>
                  <a:txBody>
                    <a:bodyPr/>
                    <a:lstStyle/>
                    <a:p>
                      <a:r>
                        <a:rPr lang="de-DE" sz="1600"/>
                        <a:t>0</a:t>
                      </a:r>
                    </a:p>
                  </a:txBody>
                  <a:tcPr marL="82953" marR="82953" marT="41476" marB="41476"/>
                </a:tc>
                <a:extLst>
                  <a:ext uri="{0D108BD9-81ED-4DB2-BD59-A6C34878D82A}">
                    <a16:rowId xmlns:a16="http://schemas.microsoft.com/office/drawing/2014/main" val="10003"/>
                  </a:ext>
                </a:extLst>
              </a:tr>
              <a:tr h="336419">
                <a:tc>
                  <a:txBody>
                    <a:bodyPr/>
                    <a:lstStyle/>
                    <a:p>
                      <a:r>
                        <a:rPr lang="de-DE" sz="1600"/>
                        <a:t>P4</a:t>
                      </a:r>
                    </a:p>
                  </a:txBody>
                  <a:tcPr marL="82953" marR="82953" marT="41476" marB="41476"/>
                </a:tc>
                <a:tc>
                  <a:txBody>
                    <a:bodyPr/>
                    <a:lstStyle/>
                    <a:p>
                      <a:r>
                        <a:rPr lang="de-DE" sz="1600"/>
                        <a:t>4</a:t>
                      </a:r>
                    </a:p>
                  </a:txBody>
                  <a:tcPr marL="82953" marR="82953" marT="41476" marB="41476"/>
                </a:tc>
                <a:tc>
                  <a:txBody>
                    <a:bodyPr/>
                    <a:lstStyle/>
                    <a:p>
                      <a:r>
                        <a:rPr lang="de-DE" sz="1600"/>
                        <a:t>0</a:t>
                      </a:r>
                    </a:p>
                  </a:txBody>
                  <a:tcPr marL="82953" marR="82953" marT="41476" marB="41476"/>
                </a:tc>
                <a:extLst>
                  <a:ext uri="{0D108BD9-81ED-4DB2-BD59-A6C34878D82A}">
                    <a16:rowId xmlns:a16="http://schemas.microsoft.com/office/drawing/2014/main" val="10004"/>
                  </a:ext>
                </a:extLst>
              </a:tr>
              <a:tr h="336419">
                <a:tc>
                  <a:txBody>
                    <a:bodyPr/>
                    <a:lstStyle/>
                    <a:p>
                      <a:r>
                        <a:rPr lang="de-DE" sz="1600"/>
                        <a:t>P1P2</a:t>
                      </a:r>
                    </a:p>
                  </a:txBody>
                  <a:tcPr marL="82953" marR="82953" marT="41476" marB="41476"/>
                </a:tc>
                <a:tc>
                  <a:txBody>
                    <a:bodyPr/>
                    <a:lstStyle/>
                    <a:p>
                      <a:r>
                        <a:rPr lang="de-DE" sz="1600"/>
                        <a:t>13</a:t>
                      </a:r>
                      <a:endParaRPr lang="de-DE" sz="1600" dirty="0"/>
                    </a:p>
                  </a:txBody>
                  <a:tcPr marL="82953" marR="82953" marT="41476" marB="41476"/>
                </a:tc>
                <a:tc>
                  <a:txBody>
                    <a:bodyPr/>
                    <a:lstStyle/>
                    <a:p>
                      <a:r>
                        <a:rPr lang="de-DE" sz="1600"/>
                        <a:t>1</a:t>
                      </a:r>
                    </a:p>
                  </a:txBody>
                  <a:tcPr marL="82953" marR="82953" marT="41476" marB="41476"/>
                </a:tc>
                <a:extLst>
                  <a:ext uri="{0D108BD9-81ED-4DB2-BD59-A6C34878D82A}">
                    <a16:rowId xmlns:a16="http://schemas.microsoft.com/office/drawing/2014/main" val="10005"/>
                  </a:ext>
                </a:extLst>
              </a:tr>
              <a:tr h="336419">
                <a:tc>
                  <a:txBody>
                    <a:bodyPr/>
                    <a:lstStyle/>
                    <a:p>
                      <a:r>
                        <a:rPr lang="de-DE" sz="1600"/>
                        <a:t>P1P3</a:t>
                      </a:r>
                    </a:p>
                  </a:txBody>
                  <a:tcPr marL="82953" marR="82953" marT="41476" marB="41476"/>
                </a:tc>
                <a:tc>
                  <a:txBody>
                    <a:bodyPr/>
                    <a:lstStyle/>
                    <a:p>
                      <a:r>
                        <a:rPr lang="de-DE" sz="1600"/>
                        <a:t>13</a:t>
                      </a:r>
                    </a:p>
                  </a:txBody>
                  <a:tcPr marL="82953" marR="82953" marT="41476" marB="41476"/>
                </a:tc>
                <a:tc>
                  <a:txBody>
                    <a:bodyPr/>
                    <a:lstStyle/>
                    <a:p>
                      <a:r>
                        <a:rPr lang="de-DE" sz="1600"/>
                        <a:t>1</a:t>
                      </a:r>
                    </a:p>
                  </a:txBody>
                  <a:tcPr marL="82953" marR="82953" marT="41476" marB="41476"/>
                </a:tc>
                <a:extLst>
                  <a:ext uri="{0D108BD9-81ED-4DB2-BD59-A6C34878D82A}">
                    <a16:rowId xmlns:a16="http://schemas.microsoft.com/office/drawing/2014/main" val="10006"/>
                  </a:ext>
                </a:extLst>
              </a:tr>
              <a:tr h="336419">
                <a:tc>
                  <a:txBody>
                    <a:bodyPr/>
                    <a:lstStyle/>
                    <a:p>
                      <a:r>
                        <a:rPr lang="de-DE" sz="1600"/>
                        <a:t>P1P4</a:t>
                      </a:r>
                      <a:endParaRPr lang="de-DE" sz="1600" dirty="0"/>
                    </a:p>
                  </a:txBody>
                  <a:tcPr marL="82953" marR="82953" marT="41476" marB="41476"/>
                </a:tc>
                <a:tc>
                  <a:txBody>
                    <a:bodyPr/>
                    <a:lstStyle/>
                    <a:p>
                      <a:r>
                        <a:rPr lang="de-DE" sz="1600"/>
                        <a:t>12</a:t>
                      </a:r>
                    </a:p>
                  </a:txBody>
                  <a:tcPr marL="82953" marR="82953" marT="41476" marB="41476"/>
                </a:tc>
                <a:tc>
                  <a:txBody>
                    <a:bodyPr/>
                    <a:lstStyle/>
                    <a:p>
                      <a:r>
                        <a:rPr lang="de-DE" sz="1600"/>
                        <a:t>1</a:t>
                      </a:r>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r>
                        <a:rPr lang="de-DE" sz="1600"/>
                        <a:t>P2P3</a:t>
                      </a:r>
                    </a:p>
                  </a:txBody>
                  <a:tcPr marL="82953" marR="82953" marT="41476" marB="41476"/>
                </a:tc>
                <a:tc>
                  <a:txBody>
                    <a:bodyPr/>
                    <a:lstStyle/>
                    <a:p>
                      <a:r>
                        <a:rPr lang="de-DE" sz="1600"/>
                        <a:t>10</a:t>
                      </a:r>
                    </a:p>
                  </a:txBody>
                  <a:tcPr marL="82953" marR="82953" marT="41476" marB="41476"/>
                </a:tc>
                <a:tc>
                  <a:txBody>
                    <a:bodyPr/>
                    <a:lstStyle/>
                    <a:p>
                      <a:r>
                        <a:rPr lang="de-DE" sz="1600"/>
                        <a:t>0</a:t>
                      </a:r>
                      <a:endParaRPr lang="de-DE" sz="1600" dirty="0"/>
                    </a:p>
                  </a:txBody>
                  <a:tcPr marL="82953" marR="82953" marT="41476" marB="41476"/>
                </a:tc>
                <a:extLst>
                  <a:ext uri="{0D108BD9-81ED-4DB2-BD59-A6C34878D82A}">
                    <a16:rowId xmlns:a16="http://schemas.microsoft.com/office/drawing/2014/main" val="10008"/>
                  </a:ext>
                </a:extLst>
              </a:tr>
              <a:tr h="336419">
                <a:tc>
                  <a:txBody>
                    <a:bodyPr/>
                    <a:lstStyle/>
                    <a:p>
                      <a:r>
                        <a:rPr lang="de-DE" sz="1600"/>
                        <a:t>P2P4</a:t>
                      </a:r>
                    </a:p>
                  </a:txBody>
                  <a:tcPr marL="82953" marR="82953" marT="41476" marB="41476"/>
                </a:tc>
                <a:tc>
                  <a:txBody>
                    <a:bodyPr/>
                    <a:lstStyle/>
                    <a:p>
                      <a:r>
                        <a:rPr lang="de-DE" sz="1600"/>
                        <a:t>9</a:t>
                      </a:r>
                    </a:p>
                  </a:txBody>
                  <a:tcPr marL="82953" marR="82953" marT="41476" marB="41476"/>
                </a:tc>
                <a:tc>
                  <a:txBody>
                    <a:bodyPr/>
                    <a:lstStyle/>
                    <a:p>
                      <a:r>
                        <a:rPr lang="de-DE" sz="1600"/>
                        <a:t>0</a:t>
                      </a:r>
                      <a:endParaRPr lang="de-DE" sz="1600" dirty="0"/>
                    </a:p>
                  </a:txBody>
                  <a:tcPr marL="82953" marR="82953" marT="41476" marB="41476"/>
                </a:tc>
                <a:extLst>
                  <a:ext uri="{0D108BD9-81ED-4DB2-BD59-A6C34878D82A}">
                    <a16:rowId xmlns:a16="http://schemas.microsoft.com/office/drawing/2014/main" val="3100133972"/>
                  </a:ext>
                </a:extLst>
              </a:tr>
              <a:tr h="336419">
                <a:tc>
                  <a:txBody>
                    <a:bodyPr/>
                    <a:lstStyle/>
                    <a:p>
                      <a:r>
                        <a:rPr lang="de-DE" sz="1600"/>
                        <a:t>P3P4</a:t>
                      </a:r>
                    </a:p>
                  </a:txBody>
                  <a:tcPr marL="82953" marR="82953" marT="41476" marB="41476"/>
                </a:tc>
                <a:tc>
                  <a:txBody>
                    <a:bodyPr/>
                    <a:lstStyle/>
                    <a:p>
                      <a:r>
                        <a:rPr lang="de-DE" sz="1600"/>
                        <a:t>9</a:t>
                      </a:r>
                    </a:p>
                  </a:txBody>
                  <a:tcPr marL="82953" marR="82953" marT="41476" marB="41476"/>
                </a:tc>
                <a:tc>
                  <a:txBody>
                    <a:bodyPr/>
                    <a:lstStyle/>
                    <a:p>
                      <a:r>
                        <a:rPr lang="de-DE" sz="1600"/>
                        <a:t>0</a:t>
                      </a:r>
                      <a:endParaRPr lang="de-DE" sz="1600" dirty="0"/>
                    </a:p>
                  </a:txBody>
                  <a:tcPr marL="82953" marR="82953" marT="41476" marB="41476"/>
                </a:tc>
                <a:extLst>
                  <a:ext uri="{0D108BD9-81ED-4DB2-BD59-A6C34878D82A}">
                    <a16:rowId xmlns:a16="http://schemas.microsoft.com/office/drawing/2014/main" val="4265426421"/>
                  </a:ext>
                </a:extLst>
              </a:tr>
              <a:tr h="336419">
                <a:tc>
                  <a:txBody>
                    <a:bodyPr/>
                    <a:lstStyle/>
                    <a:p>
                      <a:r>
                        <a:rPr lang="de-DE" sz="1600"/>
                        <a:t>P1P2P3</a:t>
                      </a:r>
                    </a:p>
                  </a:txBody>
                  <a:tcPr marL="82953" marR="82953" marT="41476" marB="41476"/>
                </a:tc>
                <a:tc>
                  <a:txBody>
                    <a:bodyPr/>
                    <a:lstStyle/>
                    <a:p>
                      <a:r>
                        <a:rPr lang="de-DE" sz="1600"/>
                        <a:t>18</a:t>
                      </a:r>
                    </a:p>
                  </a:txBody>
                  <a:tcPr marL="82953" marR="82953" marT="41476" marB="41476"/>
                </a:tc>
                <a:tc>
                  <a:txBody>
                    <a:bodyPr/>
                    <a:lstStyle/>
                    <a:p>
                      <a:r>
                        <a:rPr lang="de-DE" sz="1600"/>
                        <a:t>1</a:t>
                      </a:r>
                      <a:endParaRPr lang="de-DE" sz="1600" dirty="0"/>
                    </a:p>
                  </a:txBody>
                  <a:tcPr marL="82953" marR="82953" marT="41476" marB="41476"/>
                </a:tc>
                <a:extLst>
                  <a:ext uri="{0D108BD9-81ED-4DB2-BD59-A6C34878D82A}">
                    <a16:rowId xmlns:a16="http://schemas.microsoft.com/office/drawing/2014/main" val="2399130663"/>
                  </a:ext>
                </a:extLst>
              </a:tr>
              <a:tr h="336419">
                <a:tc>
                  <a:txBody>
                    <a:bodyPr/>
                    <a:lstStyle/>
                    <a:p>
                      <a:r>
                        <a:rPr lang="de-DE" sz="1600"/>
                        <a:t>P1P2P4</a:t>
                      </a:r>
                    </a:p>
                  </a:txBody>
                  <a:tcPr marL="82953" marR="82953" marT="41476" marB="41476"/>
                </a:tc>
                <a:tc>
                  <a:txBody>
                    <a:bodyPr/>
                    <a:lstStyle/>
                    <a:p>
                      <a:r>
                        <a:rPr lang="de-DE" sz="1600"/>
                        <a:t>17</a:t>
                      </a:r>
                    </a:p>
                  </a:txBody>
                  <a:tcPr marL="82953" marR="82953" marT="41476" marB="41476"/>
                </a:tc>
                <a:tc>
                  <a:txBody>
                    <a:bodyPr/>
                    <a:lstStyle/>
                    <a:p>
                      <a:r>
                        <a:rPr lang="de-DE" sz="1600"/>
                        <a:t>1</a:t>
                      </a:r>
                      <a:endParaRPr lang="de-DE" sz="1600" dirty="0"/>
                    </a:p>
                  </a:txBody>
                  <a:tcPr marL="82953" marR="82953" marT="41476" marB="41476"/>
                </a:tc>
                <a:extLst>
                  <a:ext uri="{0D108BD9-81ED-4DB2-BD59-A6C34878D82A}">
                    <a16:rowId xmlns:a16="http://schemas.microsoft.com/office/drawing/2014/main" val="3467795086"/>
                  </a:ext>
                </a:extLst>
              </a:tr>
              <a:tr h="336419">
                <a:tc>
                  <a:txBody>
                    <a:bodyPr/>
                    <a:lstStyle/>
                    <a:p>
                      <a:r>
                        <a:rPr lang="de-DE" sz="1600"/>
                        <a:t>P1P3P4</a:t>
                      </a:r>
                    </a:p>
                  </a:txBody>
                  <a:tcPr marL="82953" marR="82953" marT="41476" marB="41476"/>
                </a:tc>
                <a:tc>
                  <a:txBody>
                    <a:bodyPr/>
                    <a:lstStyle/>
                    <a:p>
                      <a:r>
                        <a:rPr lang="de-DE" sz="1600"/>
                        <a:t>17</a:t>
                      </a:r>
                    </a:p>
                  </a:txBody>
                  <a:tcPr marL="82953" marR="82953" marT="41476" marB="41476"/>
                </a:tc>
                <a:tc>
                  <a:txBody>
                    <a:bodyPr/>
                    <a:lstStyle/>
                    <a:p>
                      <a:r>
                        <a:rPr lang="de-DE" sz="1600"/>
                        <a:t>1</a:t>
                      </a:r>
                      <a:endParaRPr lang="de-DE" sz="1600" dirty="0"/>
                    </a:p>
                  </a:txBody>
                  <a:tcPr marL="82953" marR="82953" marT="41476" marB="41476"/>
                </a:tc>
                <a:extLst>
                  <a:ext uri="{0D108BD9-81ED-4DB2-BD59-A6C34878D82A}">
                    <a16:rowId xmlns:a16="http://schemas.microsoft.com/office/drawing/2014/main" val="3946826099"/>
                  </a:ext>
                </a:extLst>
              </a:tr>
              <a:tr h="336419">
                <a:tc>
                  <a:txBody>
                    <a:bodyPr/>
                    <a:lstStyle/>
                    <a:p>
                      <a:r>
                        <a:rPr lang="de-DE" sz="1600"/>
                        <a:t>P2P3P4</a:t>
                      </a:r>
                    </a:p>
                  </a:txBody>
                  <a:tcPr marL="82953" marR="82953" marT="41476" marB="41476"/>
                </a:tc>
                <a:tc>
                  <a:txBody>
                    <a:bodyPr/>
                    <a:lstStyle/>
                    <a:p>
                      <a:r>
                        <a:rPr lang="de-DE" sz="1600"/>
                        <a:t>14</a:t>
                      </a:r>
                    </a:p>
                  </a:txBody>
                  <a:tcPr marL="82953" marR="82953" marT="41476" marB="41476"/>
                </a:tc>
                <a:tc>
                  <a:txBody>
                    <a:bodyPr/>
                    <a:lstStyle/>
                    <a:p>
                      <a:r>
                        <a:rPr lang="de-DE" sz="1600"/>
                        <a:t>1</a:t>
                      </a:r>
                      <a:endParaRPr lang="de-DE" sz="1600" dirty="0"/>
                    </a:p>
                  </a:txBody>
                  <a:tcPr marL="82953" marR="82953" marT="41476" marB="41476"/>
                </a:tc>
                <a:extLst>
                  <a:ext uri="{0D108BD9-81ED-4DB2-BD59-A6C34878D82A}">
                    <a16:rowId xmlns:a16="http://schemas.microsoft.com/office/drawing/2014/main" val="2603012659"/>
                  </a:ext>
                </a:extLst>
              </a:tr>
            </a:tbl>
          </a:graphicData>
        </a:graphic>
      </p:graphicFrame>
      <p:sp>
        <p:nvSpPr>
          <p:cNvPr id="5" name="Rechteck 4">
            <a:extLst>
              <a:ext uri="{FF2B5EF4-FFF2-40B4-BE49-F238E27FC236}">
                <a16:creationId xmlns:a16="http://schemas.microsoft.com/office/drawing/2014/main" id="{2E5CCCE4-9C64-0378-65E4-E265554AE8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50A69A4-4854-7989-068F-9D6AAA9F8B5B}"/>
                  </a:ext>
                </a:extLst>
              </p14:cNvPr>
              <p14:cNvContentPartPr/>
              <p14:nvPr/>
            </p14:nvContentPartPr>
            <p14:xfrm>
              <a:off x="5608636" y="1341982"/>
              <a:ext cx="143640" cy="163080"/>
            </p14:xfrm>
          </p:contentPart>
        </mc:Choice>
        <mc:Fallback>
          <p:pic>
            <p:nvPicPr>
              <p:cNvPr id="2" name="Freihand 1">
                <a:extLst>
                  <a:ext uri="{FF2B5EF4-FFF2-40B4-BE49-F238E27FC236}">
                    <a16:creationId xmlns:a16="http://schemas.microsoft.com/office/drawing/2014/main" id="{B50A69A4-4854-7989-068F-9D6AAA9F8B5B}"/>
                  </a:ext>
                </a:extLst>
              </p:cNvPr>
              <p:cNvPicPr/>
              <p:nvPr/>
            </p:nvPicPr>
            <p:blipFill>
              <a:blip r:embed="rId4"/>
              <a:stretch>
                <a:fillRect/>
              </a:stretch>
            </p:blipFill>
            <p:spPr>
              <a:xfrm>
                <a:off x="5604316" y="1337662"/>
                <a:ext cx="152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E7BAD1B2-8E01-577A-0791-1C580880A6DA}"/>
                  </a:ext>
                </a:extLst>
              </p14:cNvPr>
              <p14:cNvContentPartPr/>
              <p14:nvPr/>
            </p14:nvContentPartPr>
            <p14:xfrm>
              <a:off x="6448876" y="1321462"/>
              <a:ext cx="154800" cy="112680"/>
            </p14:xfrm>
          </p:contentPart>
        </mc:Choice>
        <mc:Fallback>
          <p:pic>
            <p:nvPicPr>
              <p:cNvPr id="7" name="Freihand 6">
                <a:extLst>
                  <a:ext uri="{FF2B5EF4-FFF2-40B4-BE49-F238E27FC236}">
                    <a16:creationId xmlns:a16="http://schemas.microsoft.com/office/drawing/2014/main" id="{E7BAD1B2-8E01-577A-0791-1C580880A6DA}"/>
                  </a:ext>
                </a:extLst>
              </p:cNvPr>
              <p:cNvPicPr/>
              <p:nvPr/>
            </p:nvPicPr>
            <p:blipFill>
              <a:blip r:embed="rId6"/>
              <a:stretch>
                <a:fillRect/>
              </a:stretch>
            </p:blipFill>
            <p:spPr>
              <a:xfrm>
                <a:off x="6444556" y="1317142"/>
                <a:ext cx="163440" cy="121320"/>
              </a:xfrm>
              <a:prstGeom prst="rect">
                <a:avLst/>
              </a:prstGeom>
            </p:spPr>
          </p:pic>
        </mc:Fallback>
      </mc:AlternateContent>
      <p:grpSp>
        <p:nvGrpSpPr>
          <p:cNvPr id="19" name="Gruppieren 18">
            <a:extLst>
              <a:ext uri="{FF2B5EF4-FFF2-40B4-BE49-F238E27FC236}">
                <a16:creationId xmlns:a16="http://schemas.microsoft.com/office/drawing/2014/main" id="{061D7F3A-9780-E8E3-9125-90F6596C5D6B}"/>
              </a:ext>
            </a:extLst>
          </p:cNvPr>
          <p:cNvGrpSpPr/>
          <p:nvPr/>
        </p:nvGrpSpPr>
        <p:grpSpPr>
          <a:xfrm>
            <a:off x="2857876" y="844462"/>
            <a:ext cx="1400400" cy="275040"/>
            <a:chOff x="2857876" y="844462"/>
            <a:chExt cx="1400400" cy="27504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A42802E1-8E89-1215-B583-3837E5ED133C}"/>
                    </a:ext>
                  </a:extLst>
                </p14:cNvPr>
                <p14:cNvContentPartPr/>
                <p14:nvPr/>
              </p14:nvContentPartPr>
              <p14:xfrm>
                <a:off x="2915476" y="959662"/>
                <a:ext cx="42120" cy="159840"/>
              </p14:xfrm>
            </p:contentPart>
          </mc:Choice>
          <mc:Fallback>
            <p:pic>
              <p:nvPicPr>
                <p:cNvPr id="8" name="Freihand 7">
                  <a:extLst>
                    <a:ext uri="{FF2B5EF4-FFF2-40B4-BE49-F238E27FC236}">
                      <a16:creationId xmlns:a16="http://schemas.microsoft.com/office/drawing/2014/main" id="{A42802E1-8E89-1215-B583-3837E5ED133C}"/>
                    </a:ext>
                  </a:extLst>
                </p:cNvPr>
                <p:cNvPicPr/>
                <p:nvPr/>
              </p:nvPicPr>
              <p:blipFill>
                <a:blip r:embed="rId8"/>
                <a:stretch>
                  <a:fillRect/>
                </a:stretch>
              </p:blipFill>
              <p:spPr>
                <a:xfrm>
                  <a:off x="2911156" y="955342"/>
                  <a:ext cx="50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68561218-33EF-AF30-A6FF-EDFF645B9EF7}"/>
                    </a:ext>
                  </a:extLst>
                </p14:cNvPr>
                <p14:cNvContentPartPr/>
                <p14:nvPr/>
              </p14:nvContentPartPr>
              <p14:xfrm>
                <a:off x="2857876" y="893422"/>
                <a:ext cx="150480" cy="122760"/>
              </p14:xfrm>
            </p:contentPart>
          </mc:Choice>
          <mc:Fallback>
            <p:pic>
              <p:nvPicPr>
                <p:cNvPr id="9" name="Freihand 8">
                  <a:extLst>
                    <a:ext uri="{FF2B5EF4-FFF2-40B4-BE49-F238E27FC236}">
                      <a16:creationId xmlns:a16="http://schemas.microsoft.com/office/drawing/2014/main" id="{68561218-33EF-AF30-A6FF-EDFF645B9EF7}"/>
                    </a:ext>
                  </a:extLst>
                </p:cNvPr>
                <p:cNvPicPr/>
                <p:nvPr/>
              </p:nvPicPr>
              <p:blipFill>
                <a:blip r:embed="rId10"/>
                <a:stretch>
                  <a:fillRect/>
                </a:stretch>
              </p:blipFill>
              <p:spPr>
                <a:xfrm>
                  <a:off x="2853556" y="889102"/>
                  <a:ext cx="159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5E800493-BE14-74F6-9B72-0C21A03C1C5D}"/>
                    </a:ext>
                  </a:extLst>
                </p14:cNvPr>
                <p14:cNvContentPartPr/>
                <p14:nvPr/>
              </p14:nvContentPartPr>
              <p14:xfrm>
                <a:off x="3005476" y="901342"/>
                <a:ext cx="377280" cy="168480"/>
              </p14:xfrm>
            </p:contentPart>
          </mc:Choice>
          <mc:Fallback>
            <p:pic>
              <p:nvPicPr>
                <p:cNvPr id="10" name="Freihand 9">
                  <a:extLst>
                    <a:ext uri="{FF2B5EF4-FFF2-40B4-BE49-F238E27FC236}">
                      <a16:creationId xmlns:a16="http://schemas.microsoft.com/office/drawing/2014/main" id="{5E800493-BE14-74F6-9B72-0C21A03C1C5D}"/>
                    </a:ext>
                  </a:extLst>
                </p:cNvPr>
                <p:cNvPicPr/>
                <p:nvPr/>
              </p:nvPicPr>
              <p:blipFill>
                <a:blip r:embed="rId12"/>
                <a:stretch>
                  <a:fillRect/>
                </a:stretch>
              </p:blipFill>
              <p:spPr>
                <a:xfrm>
                  <a:off x="3001156" y="897022"/>
                  <a:ext cx="385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34F9E4BC-22DA-780F-46C9-9174E507051F}"/>
                    </a:ext>
                  </a:extLst>
                </p14:cNvPr>
                <p14:cNvContentPartPr/>
                <p14:nvPr/>
              </p14:nvContentPartPr>
              <p14:xfrm>
                <a:off x="3270796" y="844462"/>
                <a:ext cx="189000" cy="127080"/>
              </p14:xfrm>
            </p:contentPart>
          </mc:Choice>
          <mc:Fallback>
            <p:pic>
              <p:nvPicPr>
                <p:cNvPr id="11" name="Freihand 10">
                  <a:extLst>
                    <a:ext uri="{FF2B5EF4-FFF2-40B4-BE49-F238E27FC236}">
                      <a16:creationId xmlns:a16="http://schemas.microsoft.com/office/drawing/2014/main" id="{34F9E4BC-22DA-780F-46C9-9174E507051F}"/>
                    </a:ext>
                  </a:extLst>
                </p:cNvPr>
                <p:cNvPicPr/>
                <p:nvPr/>
              </p:nvPicPr>
              <p:blipFill>
                <a:blip r:embed="rId14"/>
                <a:stretch>
                  <a:fillRect/>
                </a:stretch>
              </p:blipFill>
              <p:spPr>
                <a:xfrm>
                  <a:off x="3266476" y="840142"/>
                  <a:ext cx="197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FFEB8999-39F3-70D1-DD88-A504F70E4158}"/>
                    </a:ext>
                  </a:extLst>
                </p14:cNvPr>
                <p14:cNvContentPartPr/>
                <p14:nvPr/>
              </p14:nvContentPartPr>
              <p14:xfrm>
                <a:off x="3484996" y="850222"/>
                <a:ext cx="217080" cy="212400"/>
              </p14:xfrm>
            </p:contentPart>
          </mc:Choice>
          <mc:Fallback>
            <p:pic>
              <p:nvPicPr>
                <p:cNvPr id="13" name="Freihand 12">
                  <a:extLst>
                    <a:ext uri="{FF2B5EF4-FFF2-40B4-BE49-F238E27FC236}">
                      <a16:creationId xmlns:a16="http://schemas.microsoft.com/office/drawing/2014/main" id="{FFEB8999-39F3-70D1-DD88-A504F70E4158}"/>
                    </a:ext>
                  </a:extLst>
                </p:cNvPr>
                <p:cNvPicPr/>
                <p:nvPr/>
              </p:nvPicPr>
              <p:blipFill>
                <a:blip r:embed="rId16"/>
                <a:stretch>
                  <a:fillRect/>
                </a:stretch>
              </p:blipFill>
              <p:spPr>
                <a:xfrm>
                  <a:off x="3480676" y="845902"/>
                  <a:ext cx="2257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07471B2-111B-6E77-9B04-D441950731E5}"/>
                    </a:ext>
                  </a:extLst>
                </p14:cNvPr>
                <p14:cNvContentPartPr/>
                <p14:nvPr/>
              </p14:nvContentPartPr>
              <p14:xfrm>
                <a:off x="3612796" y="884782"/>
                <a:ext cx="165600" cy="107280"/>
              </p14:xfrm>
            </p:contentPart>
          </mc:Choice>
          <mc:Fallback>
            <p:pic>
              <p:nvPicPr>
                <p:cNvPr id="14" name="Freihand 13">
                  <a:extLst>
                    <a:ext uri="{FF2B5EF4-FFF2-40B4-BE49-F238E27FC236}">
                      <a16:creationId xmlns:a16="http://schemas.microsoft.com/office/drawing/2014/main" id="{407471B2-111B-6E77-9B04-D441950731E5}"/>
                    </a:ext>
                  </a:extLst>
                </p:cNvPr>
                <p:cNvPicPr/>
                <p:nvPr/>
              </p:nvPicPr>
              <p:blipFill>
                <a:blip r:embed="rId18"/>
                <a:stretch>
                  <a:fillRect/>
                </a:stretch>
              </p:blipFill>
              <p:spPr>
                <a:xfrm>
                  <a:off x="3608476" y="880462"/>
                  <a:ext cx="174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7D877871-4C7E-98BA-71EE-E96A2BA56CA1}"/>
                    </a:ext>
                  </a:extLst>
                </p14:cNvPr>
                <p14:cNvContentPartPr/>
                <p14:nvPr/>
              </p14:nvContentPartPr>
              <p14:xfrm>
                <a:off x="3830956" y="863902"/>
                <a:ext cx="100800" cy="173520"/>
              </p14:xfrm>
            </p:contentPart>
          </mc:Choice>
          <mc:Fallback>
            <p:pic>
              <p:nvPicPr>
                <p:cNvPr id="15" name="Freihand 14">
                  <a:extLst>
                    <a:ext uri="{FF2B5EF4-FFF2-40B4-BE49-F238E27FC236}">
                      <a16:creationId xmlns:a16="http://schemas.microsoft.com/office/drawing/2014/main" id="{7D877871-4C7E-98BA-71EE-E96A2BA56CA1}"/>
                    </a:ext>
                  </a:extLst>
                </p:cNvPr>
                <p:cNvPicPr/>
                <p:nvPr/>
              </p:nvPicPr>
              <p:blipFill>
                <a:blip r:embed="rId20"/>
                <a:stretch>
                  <a:fillRect/>
                </a:stretch>
              </p:blipFill>
              <p:spPr>
                <a:xfrm>
                  <a:off x="3826636" y="859582"/>
                  <a:ext cx="109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EE6B397C-5F4E-C3DF-B75F-E8E89439FE0A}"/>
                    </a:ext>
                  </a:extLst>
                </p14:cNvPr>
                <p14:cNvContentPartPr/>
                <p14:nvPr/>
              </p14:nvContentPartPr>
              <p14:xfrm>
                <a:off x="4018156" y="952462"/>
                <a:ext cx="10800" cy="162000"/>
              </p14:xfrm>
            </p:contentPart>
          </mc:Choice>
          <mc:Fallback>
            <p:pic>
              <p:nvPicPr>
                <p:cNvPr id="16" name="Freihand 15">
                  <a:extLst>
                    <a:ext uri="{FF2B5EF4-FFF2-40B4-BE49-F238E27FC236}">
                      <a16:creationId xmlns:a16="http://schemas.microsoft.com/office/drawing/2014/main" id="{EE6B397C-5F4E-C3DF-B75F-E8E89439FE0A}"/>
                    </a:ext>
                  </a:extLst>
                </p:cNvPr>
                <p:cNvPicPr/>
                <p:nvPr/>
              </p:nvPicPr>
              <p:blipFill>
                <a:blip r:embed="rId22"/>
                <a:stretch>
                  <a:fillRect/>
                </a:stretch>
              </p:blipFill>
              <p:spPr>
                <a:xfrm>
                  <a:off x="4013836" y="948142"/>
                  <a:ext cx="19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7E020587-FB75-C4B6-A1D4-8EFB07671D68}"/>
                    </a:ext>
                  </a:extLst>
                </p14:cNvPr>
                <p14:cNvContentPartPr/>
                <p14:nvPr/>
              </p14:nvContentPartPr>
              <p14:xfrm>
                <a:off x="3977836" y="914302"/>
                <a:ext cx="164520" cy="96120"/>
              </p14:xfrm>
            </p:contentPart>
          </mc:Choice>
          <mc:Fallback>
            <p:pic>
              <p:nvPicPr>
                <p:cNvPr id="17" name="Freihand 16">
                  <a:extLst>
                    <a:ext uri="{FF2B5EF4-FFF2-40B4-BE49-F238E27FC236}">
                      <a16:creationId xmlns:a16="http://schemas.microsoft.com/office/drawing/2014/main" id="{7E020587-FB75-C4B6-A1D4-8EFB07671D68}"/>
                    </a:ext>
                  </a:extLst>
                </p:cNvPr>
                <p:cNvPicPr/>
                <p:nvPr/>
              </p:nvPicPr>
              <p:blipFill>
                <a:blip r:embed="rId24"/>
                <a:stretch>
                  <a:fillRect/>
                </a:stretch>
              </p:blipFill>
              <p:spPr>
                <a:xfrm>
                  <a:off x="3973516" y="909982"/>
                  <a:ext cx="173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27C72FC-93B2-882D-0847-A3EB197B371F}"/>
                    </a:ext>
                  </a:extLst>
                </p14:cNvPr>
                <p14:cNvContentPartPr/>
                <p14:nvPr/>
              </p14:nvContentPartPr>
              <p14:xfrm>
                <a:off x="4146676" y="912142"/>
                <a:ext cx="111600" cy="198360"/>
              </p14:xfrm>
            </p:contentPart>
          </mc:Choice>
          <mc:Fallback>
            <p:pic>
              <p:nvPicPr>
                <p:cNvPr id="18" name="Freihand 17">
                  <a:extLst>
                    <a:ext uri="{FF2B5EF4-FFF2-40B4-BE49-F238E27FC236}">
                      <a16:creationId xmlns:a16="http://schemas.microsoft.com/office/drawing/2014/main" id="{B27C72FC-93B2-882D-0847-A3EB197B371F}"/>
                    </a:ext>
                  </a:extLst>
                </p:cNvPr>
                <p:cNvPicPr/>
                <p:nvPr/>
              </p:nvPicPr>
              <p:blipFill>
                <a:blip r:embed="rId26"/>
                <a:stretch>
                  <a:fillRect/>
                </a:stretch>
              </p:blipFill>
              <p:spPr>
                <a:xfrm>
                  <a:off x="4142356" y="907822"/>
                  <a:ext cx="120240" cy="20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A01A93E4-1B22-3DC0-80E1-4C3223F126E1}"/>
                  </a:ext>
                </a:extLst>
              </p14:cNvPr>
              <p14:cNvContentPartPr/>
              <p14:nvPr/>
            </p14:nvContentPartPr>
            <p14:xfrm>
              <a:off x="1261720" y="6698120"/>
              <a:ext cx="650520" cy="46080"/>
            </p14:xfrm>
          </p:contentPart>
        </mc:Choice>
        <mc:Fallback>
          <p:pic>
            <p:nvPicPr>
              <p:cNvPr id="28" name="Freihand 27">
                <a:extLst>
                  <a:ext uri="{FF2B5EF4-FFF2-40B4-BE49-F238E27FC236}">
                    <a16:creationId xmlns:a16="http://schemas.microsoft.com/office/drawing/2014/main" id="{A01A93E4-1B22-3DC0-80E1-4C3223F126E1}"/>
                  </a:ext>
                </a:extLst>
              </p:cNvPr>
              <p:cNvPicPr/>
              <p:nvPr/>
            </p:nvPicPr>
            <p:blipFill>
              <a:blip r:embed="rId28"/>
              <a:stretch>
                <a:fillRect/>
              </a:stretch>
            </p:blipFill>
            <p:spPr>
              <a:xfrm>
                <a:off x="1257400" y="6693800"/>
                <a:ext cx="659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87AA84EC-023F-EEA7-E5BF-9CE384476896}"/>
                  </a:ext>
                </a:extLst>
              </p14:cNvPr>
              <p14:cNvContentPartPr/>
              <p14:nvPr/>
            </p14:nvContentPartPr>
            <p14:xfrm>
              <a:off x="1118440" y="6410120"/>
              <a:ext cx="995760" cy="347040"/>
            </p14:xfrm>
          </p:contentPart>
        </mc:Choice>
        <mc:Fallback>
          <p:pic>
            <p:nvPicPr>
              <p:cNvPr id="29" name="Freihand 28">
                <a:extLst>
                  <a:ext uri="{FF2B5EF4-FFF2-40B4-BE49-F238E27FC236}">
                    <a16:creationId xmlns:a16="http://schemas.microsoft.com/office/drawing/2014/main" id="{87AA84EC-023F-EEA7-E5BF-9CE384476896}"/>
                  </a:ext>
                </a:extLst>
              </p:cNvPr>
              <p:cNvPicPr/>
              <p:nvPr/>
            </p:nvPicPr>
            <p:blipFill>
              <a:blip r:embed="rId30"/>
              <a:stretch>
                <a:fillRect/>
              </a:stretch>
            </p:blipFill>
            <p:spPr>
              <a:xfrm>
                <a:off x="1114120" y="6405800"/>
                <a:ext cx="1004400" cy="355680"/>
              </a:xfrm>
              <a:prstGeom prst="rect">
                <a:avLst/>
              </a:prstGeom>
            </p:spPr>
          </p:pic>
        </mc:Fallback>
      </mc:AlternateContent>
      <p:grpSp>
        <p:nvGrpSpPr>
          <p:cNvPr id="34" name="Gruppieren 33">
            <a:extLst>
              <a:ext uri="{FF2B5EF4-FFF2-40B4-BE49-F238E27FC236}">
                <a16:creationId xmlns:a16="http://schemas.microsoft.com/office/drawing/2014/main" id="{BCAFEBED-01B1-B041-EAA7-43EF3E988AD9}"/>
              </a:ext>
            </a:extLst>
          </p:cNvPr>
          <p:cNvGrpSpPr/>
          <p:nvPr/>
        </p:nvGrpSpPr>
        <p:grpSpPr>
          <a:xfrm>
            <a:off x="1185760" y="3364520"/>
            <a:ext cx="595440" cy="1035720"/>
            <a:chOff x="1185760" y="3364520"/>
            <a:chExt cx="595440" cy="1035720"/>
          </a:xfrm>
        </p:grpSpPr>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CC03DFF6-8001-B1E7-81EF-3AB183A4F7D4}"/>
                    </a:ext>
                  </a:extLst>
                </p14:cNvPr>
                <p14:cNvContentPartPr/>
                <p14:nvPr/>
              </p14:nvContentPartPr>
              <p14:xfrm>
                <a:off x="1238680" y="3675560"/>
                <a:ext cx="463320" cy="37080"/>
              </p14:xfrm>
            </p:contentPart>
          </mc:Choice>
          <mc:Fallback>
            <p:pic>
              <p:nvPicPr>
                <p:cNvPr id="20" name="Freihand 19">
                  <a:extLst>
                    <a:ext uri="{FF2B5EF4-FFF2-40B4-BE49-F238E27FC236}">
                      <a16:creationId xmlns:a16="http://schemas.microsoft.com/office/drawing/2014/main" id="{CC03DFF6-8001-B1E7-81EF-3AB183A4F7D4}"/>
                    </a:ext>
                  </a:extLst>
                </p:cNvPr>
                <p:cNvPicPr/>
                <p:nvPr/>
              </p:nvPicPr>
              <p:blipFill>
                <a:blip r:embed="rId32"/>
                <a:stretch>
                  <a:fillRect/>
                </a:stretch>
              </p:blipFill>
              <p:spPr>
                <a:xfrm>
                  <a:off x="1234360" y="3671240"/>
                  <a:ext cx="471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A96C8F0A-8D23-F4EE-2E38-8E1E3D8285C9}"/>
                    </a:ext>
                  </a:extLst>
                </p14:cNvPr>
                <p14:cNvContentPartPr/>
                <p14:nvPr/>
              </p14:nvContentPartPr>
              <p14:xfrm>
                <a:off x="1257400" y="4055360"/>
                <a:ext cx="523800" cy="11160"/>
              </p14:xfrm>
            </p:contentPart>
          </mc:Choice>
          <mc:Fallback>
            <p:pic>
              <p:nvPicPr>
                <p:cNvPr id="21" name="Freihand 20">
                  <a:extLst>
                    <a:ext uri="{FF2B5EF4-FFF2-40B4-BE49-F238E27FC236}">
                      <a16:creationId xmlns:a16="http://schemas.microsoft.com/office/drawing/2014/main" id="{A96C8F0A-8D23-F4EE-2E38-8E1E3D8285C9}"/>
                    </a:ext>
                  </a:extLst>
                </p:cNvPr>
                <p:cNvPicPr/>
                <p:nvPr/>
              </p:nvPicPr>
              <p:blipFill>
                <a:blip r:embed="rId34"/>
                <a:stretch>
                  <a:fillRect/>
                </a:stretch>
              </p:blipFill>
              <p:spPr>
                <a:xfrm>
                  <a:off x="1253080" y="4051040"/>
                  <a:ext cx="5324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4ACFC1A3-FBF9-B204-F971-0227AC36C72B}"/>
                    </a:ext>
                  </a:extLst>
                </p14:cNvPr>
                <p14:cNvContentPartPr/>
                <p14:nvPr/>
              </p14:nvContentPartPr>
              <p14:xfrm>
                <a:off x="1271080" y="4018640"/>
                <a:ext cx="312120" cy="19440"/>
              </p14:xfrm>
            </p:contentPart>
          </mc:Choice>
          <mc:Fallback>
            <p:pic>
              <p:nvPicPr>
                <p:cNvPr id="22" name="Freihand 21">
                  <a:extLst>
                    <a:ext uri="{FF2B5EF4-FFF2-40B4-BE49-F238E27FC236}">
                      <a16:creationId xmlns:a16="http://schemas.microsoft.com/office/drawing/2014/main" id="{4ACFC1A3-FBF9-B204-F971-0227AC36C72B}"/>
                    </a:ext>
                  </a:extLst>
                </p:cNvPr>
                <p:cNvPicPr/>
                <p:nvPr/>
              </p:nvPicPr>
              <p:blipFill>
                <a:blip r:embed="rId36"/>
                <a:stretch>
                  <a:fillRect/>
                </a:stretch>
              </p:blipFill>
              <p:spPr>
                <a:xfrm>
                  <a:off x="1266760" y="4014320"/>
                  <a:ext cx="320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0CD88C9D-629A-5849-A5C2-9EDFF60A3B01}"/>
                    </a:ext>
                  </a:extLst>
                </p14:cNvPr>
                <p14:cNvContentPartPr/>
                <p14:nvPr/>
              </p14:nvContentPartPr>
              <p14:xfrm>
                <a:off x="1281880" y="4368560"/>
                <a:ext cx="402120" cy="11160"/>
              </p14:xfrm>
            </p:contentPart>
          </mc:Choice>
          <mc:Fallback>
            <p:pic>
              <p:nvPicPr>
                <p:cNvPr id="23" name="Freihand 22">
                  <a:extLst>
                    <a:ext uri="{FF2B5EF4-FFF2-40B4-BE49-F238E27FC236}">
                      <a16:creationId xmlns:a16="http://schemas.microsoft.com/office/drawing/2014/main" id="{0CD88C9D-629A-5849-A5C2-9EDFF60A3B01}"/>
                    </a:ext>
                  </a:extLst>
                </p:cNvPr>
                <p:cNvPicPr/>
                <p:nvPr/>
              </p:nvPicPr>
              <p:blipFill>
                <a:blip r:embed="rId38"/>
                <a:stretch>
                  <a:fillRect/>
                </a:stretch>
              </p:blipFill>
              <p:spPr>
                <a:xfrm>
                  <a:off x="1277560" y="4364240"/>
                  <a:ext cx="410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4EC9B720-AA62-2054-6974-A2C191F85FE6}"/>
                    </a:ext>
                  </a:extLst>
                </p14:cNvPr>
                <p14:cNvContentPartPr/>
                <p14:nvPr/>
              </p14:nvContentPartPr>
              <p14:xfrm>
                <a:off x="1185760" y="3364520"/>
                <a:ext cx="313560" cy="358920"/>
              </p14:xfrm>
            </p:contentPart>
          </mc:Choice>
          <mc:Fallback>
            <p:pic>
              <p:nvPicPr>
                <p:cNvPr id="31" name="Freihand 30">
                  <a:extLst>
                    <a:ext uri="{FF2B5EF4-FFF2-40B4-BE49-F238E27FC236}">
                      <a16:creationId xmlns:a16="http://schemas.microsoft.com/office/drawing/2014/main" id="{4EC9B720-AA62-2054-6974-A2C191F85FE6}"/>
                    </a:ext>
                  </a:extLst>
                </p:cNvPr>
                <p:cNvPicPr/>
                <p:nvPr/>
              </p:nvPicPr>
              <p:blipFill>
                <a:blip r:embed="rId40"/>
                <a:stretch>
                  <a:fillRect/>
                </a:stretch>
              </p:blipFill>
              <p:spPr>
                <a:xfrm>
                  <a:off x="1181440" y="3360200"/>
                  <a:ext cx="3222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A59D77FE-A2A3-CB6B-A145-FBD77499E16E}"/>
                    </a:ext>
                  </a:extLst>
                </p14:cNvPr>
                <p14:cNvContentPartPr/>
                <p14:nvPr/>
              </p14:nvContentPartPr>
              <p14:xfrm>
                <a:off x="1204840" y="3713000"/>
                <a:ext cx="271440" cy="354240"/>
              </p14:xfrm>
            </p:contentPart>
          </mc:Choice>
          <mc:Fallback>
            <p:pic>
              <p:nvPicPr>
                <p:cNvPr id="32" name="Freihand 31">
                  <a:extLst>
                    <a:ext uri="{FF2B5EF4-FFF2-40B4-BE49-F238E27FC236}">
                      <a16:creationId xmlns:a16="http://schemas.microsoft.com/office/drawing/2014/main" id="{A59D77FE-A2A3-CB6B-A145-FBD77499E16E}"/>
                    </a:ext>
                  </a:extLst>
                </p:cNvPr>
                <p:cNvPicPr/>
                <p:nvPr/>
              </p:nvPicPr>
              <p:blipFill>
                <a:blip r:embed="rId42"/>
                <a:stretch>
                  <a:fillRect/>
                </a:stretch>
              </p:blipFill>
              <p:spPr>
                <a:xfrm>
                  <a:off x="1200520" y="3708680"/>
                  <a:ext cx="2800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2589A002-7782-B6FF-F45E-8F583EB2ADEF}"/>
                    </a:ext>
                  </a:extLst>
                </p14:cNvPr>
                <p14:cNvContentPartPr/>
                <p14:nvPr/>
              </p14:nvContentPartPr>
              <p14:xfrm>
                <a:off x="1229320" y="4095680"/>
                <a:ext cx="273240" cy="304560"/>
              </p14:xfrm>
            </p:contentPart>
          </mc:Choice>
          <mc:Fallback>
            <p:pic>
              <p:nvPicPr>
                <p:cNvPr id="33" name="Freihand 32">
                  <a:extLst>
                    <a:ext uri="{FF2B5EF4-FFF2-40B4-BE49-F238E27FC236}">
                      <a16:creationId xmlns:a16="http://schemas.microsoft.com/office/drawing/2014/main" id="{2589A002-7782-B6FF-F45E-8F583EB2ADEF}"/>
                    </a:ext>
                  </a:extLst>
                </p:cNvPr>
                <p:cNvPicPr/>
                <p:nvPr/>
              </p:nvPicPr>
              <p:blipFill>
                <a:blip r:embed="rId44"/>
                <a:stretch>
                  <a:fillRect/>
                </a:stretch>
              </p:blipFill>
              <p:spPr>
                <a:xfrm>
                  <a:off x="1225000" y="4091360"/>
                  <a:ext cx="281880" cy="313200"/>
                </a:xfrm>
                <a:prstGeom prst="rect">
                  <a:avLst/>
                </a:prstGeom>
              </p:spPr>
            </p:pic>
          </mc:Fallback>
        </mc:AlternateContent>
      </p:grpSp>
      <p:grpSp>
        <p:nvGrpSpPr>
          <p:cNvPr id="38" name="Gruppieren 37">
            <a:extLst>
              <a:ext uri="{FF2B5EF4-FFF2-40B4-BE49-F238E27FC236}">
                <a16:creationId xmlns:a16="http://schemas.microsoft.com/office/drawing/2014/main" id="{CBEA7D73-28B3-C7D8-9165-EE06C182052F}"/>
              </a:ext>
            </a:extLst>
          </p:cNvPr>
          <p:cNvGrpSpPr/>
          <p:nvPr/>
        </p:nvGrpSpPr>
        <p:grpSpPr>
          <a:xfrm>
            <a:off x="1199440" y="5432720"/>
            <a:ext cx="669960" cy="968400"/>
            <a:chOff x="1199440" y="5432720"/>
            <a:chExt cx="669960" cy="968400"/>
          </a:xfrm>
        </p:grpSpPr>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3EC6A475-3FB4-F393-134C-DCFE3582CA11}"/>
                    </a:ext>
                  </a:extLst>
                </p14:cNvPr>
                <p14:cNvContentPartPr/>
                <p14:nvPr/>
              </p14:nvContentPartPr>
              <p14:xfrm>
                <a:off x="1255960" y="5678960"/>
                <a:ext cx="579960" cy="63360"/>
              </p14:xfrm>
            </p:contentPart>
          </mc:Choice>
          <mc:Fallback>
            <p:pic>
              <p:nvPicPr>
                <p:cNvPr id="25" name="Freihand 24">
                  <a:extLst>
                    <a:ext uri="{FF2B5EF4-FFF2-40B4-BE49-F238E27FC236}">
                      <a16:creationId xmlns:a16="http://schemas.microsoft.com/office/drawing/2014/main" id="{3EC6A475-3FB4-F393-134C-DCFE3582CA11}"/>
                    </a:ext>
                  </a:extLst>
                </p:cNvPr>
                <p:cNvPicPr/>
                <p:nvPr/>
              </p:nvPicPr>
              <p:blipFill>
                <a:blip r:embed="rId46"/>
                <a:stretch>
                  <a:fillRect/>
                </a:stretch>
              </p:blipFill>
              <p:spPr>
                <a:xfrm>
                  <a:off x="1251640" y="5674640"/>
                  <a:ext cx="588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D27012DD-D95D-170D-47C1-0806AA3F2F2F}"/>
                    </a:ext>
                  </a:extLst>
                </p14:cNvPr>
                <p14:cNvContentPartPr/>
                <p14:nvPr/>
              </p14:nvContentPartPr>
              <p14:xfrm>
                <a:off x="1269280" y="6023120"/>
                <a:ext cx="600120" cy="45000"/>
              </p14:xfrm>
            </p:contentPart>
          </mc:Choice>
          <mc:Fallback>
            <p:pic>
              <p:nvPicPr>
                <p:cNvPr id="26" name="Freihand 25">
                  <a:extLst>
                    <a:ext uri="{FF2B5EF4-FFF2-40B4-BE49-F238E27FC236}">
                      <a16:creationId xmlns:a16="http://schemas.microsoft.com/office/drawing/2014/main" id="{D27012DD-D95D-170D-47C1-0806AA3F2F2F}"/>
                    </a:ext>
                  </a:extLst>
                </p:cNvPr>
                <p:cNvPicPr/>
                <p:nvPr/>
              </p:nvPicPr>
              <p:blipFill>
                <a:blip r:embed="rId48"/>
                <a:stretch>
                  <a:fillRect/>
                </a:stretch>
              </p:blipFill>
              <p:spPr>
                <a:xfrm>
                  <a:off x="1264960" y="6018800"/>
                  <a:ext cx="608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5464AD92-E28F-B7E1-EB06-AEEFECF64FCB}"/>
                    </a:ext>
                  </a:extLst>
                </p14:cNvPr>
                <p14:cNvContentPartPr/>
                <p14:nvPr/>
              </p14:nvContentPartPr>
              <p14:xfrm>
                <a:off x="1246600" y="6357920"/>
                <a:ext cx="491040" cy="38520"/>
              </p14:xfrm>
            </p:contentPart>
          </mc:Choice>
          <mc:Fallback>
            <p:pic>
              <p:nvPicPr>
                <p:cNvPr id="27" name="Freihand 26">
                  <a:extLst>
                    <a:ext uri="{FF2B5EF4-FFF2-40B4-BE49-F238E27FC236}">
                      <a16:creationId xmlns:a16="http://schemas.microsoft.com/office/drawing/2014/main" id="{5464AD92-E28F-B7E1-EB06-AEEFECF64FCB}"/>
                    </a:ext>
                  </a:extLst>
                </p:cNvPr>
                <p:cNvPicPr/>
                <p:nvPr/>
              </p:nvPicPr>
              <p:blipFill>
                <a:blip r:embed="rId50"/>
                <a:stretch>
                  <a:fillRect/>
                </a:stretch>
              </p:blipFill>
              <p:spPr>
                <a:xfrm>
                  <a:off x="1242280" y="6353600"/>
                  <a:ext cx="499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C6ACA723-5954-0952-4981-0CAC6B3D2317}"/>
                    </a:ext>
                  </a:extLst>
                </p14:cNvPr>
                <p14:cNvContentPartPr/>
                <p14:nvPr/>
              </p14:nvContentPartPr>
              <p14:xfrm>
                <a:off x="1199440" y="5432720"/>
                <a:ext cx="259200" cy="333720"/>
              </p14:xfrm>
            </p:contentPart>
          </mc:Choice>
          <mc:Fallback>
            <p:pic>
              <p:nvPicPr>
                <p:cNvPr id="35" name="Freihand 34">
                  <a:extLst>
                    <a:ext uri="{FF2B5EF4-FFF2-40B4-BE49-F238E27FC236}">
                      <a16:creationId xmlns:a16="http://schemas.microsoft.com/office/drawing/2014/main" id="{C6ACA723-5954-0952-4981-0CAC6B3D2317}"/>
                    </a:ext>
                  </a:extLst>
                </p:cNvPr>
                <p:cNvPicPr/>
                <p:nvPr/>
              </p:nvPicPr>
              <p:blipFill>
                <a:blip r:embed="rId52"/>
                <a:stretch>
                  <a:fillRect/>
                </a:stretch>
              </p:blipFill>
              <p:spPr>
                <a:xfrm>
                  <a:off x="1195120" y="5428400"/>
                  <a:ext cx="2678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4D78329F-4174-E918-9614-76132DD8FD26}"/>
                    </a:ext>
                  </a:extLst>
                </p14:cNvPr>
                <p14:cNvContentPartPr/>
                <p14:nvPr/>
              </p14:nvContentPartPr>
              <p14:xfrm>
                <a:off x="1217080" y="5757080"/>
                <a:ext cx="297720" cy="295200"/>
              </p14:xfrm>
            </p:contentPart>
          </mc:Choice>
          <mc:Fallback>
            <p:pic>
              <p:nvPicPr>
                <p:cNvPr id="36" name="Freihand 35">
                  <a:extLst>
                    <a:ext uri="{FF2B5EF4-FFF2-40B4-BE49-F238E27FC236}">
                      <a16:creationId xmlns:a16="http://schemas.microsoft.com/office/drawing/2014/main" id="{4D78329F-4174-E918-9614-76132DD8FD26}"/>
                    </a:ext>
                  </a:extLst>
                </p:cNvPr>
                <p:cNvPicPr/>
                <p:nvPr/>
              </p:nvPicPr>
              <p:blipFill>
                <a:blip r:embed="rId54"/>
                <a:stretch>
                  <a:fillRect/>
                </a:stretch>
              </p:blipFill>
              <p:spPr>
                <a:xfrm>
                  <a:off x="1212760" y="5752760"/>
                  <a:ext cx="3063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A01F232D-3F33-B0CC-79C3-40A90A12B789}"/>
                    </a:ext>
                  </a:extLst>
                </p14:cNvPr>
                <p14:cNvContentPartPr/>
                <p14:nvPr/>
              </p14:nvContentPartPr>
              <p14:xfrm>
                <a:off x="1231120" y="6100160"/>
                <a:ext cx="254520" cy="300960"/>
              </p14:xfrm>
            </p:contentPart>
          </mc:Choice>
          <mc:Fallback>
            <p:pic>
              <p:nvPicPr>
                <p:cNvPr id="37" name="Freihand 36">
                  <a:extLst>
                    <a:ext uri="{FF2B5EF4-FFF2-40B4-BE49-F238E27FC236}">
                      <a16:creationId xmlns:a16="http://schemas.microsoft.com/office/drawing/2014/main" id="{A01F232D-3F33-B0CC-79C3-40A90A12B789}"/>
                    </a:ext>
                  </a:extLst>
                </p:cNvPr>
                <p:cNvPicPr/>
                <p:nvPr/>
              </p:nvPicPr>
              <p:blipFill>
                <a:blip r:embed="rId56"/>
                <a:stretch>
                  <a:fillRect/>
                </a:stretch>
              </p:blipFill>
              <p:spPr>
                <a:xfrm>
                  <a:off x="1226800" y="6095840"/>
                  <a:ext cx="263160" cy="30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CA55CD4C-9F29-5213-58EA-258AF0258F0C}"/>
                  </a:ext>
                </a:extLst>
              </p14:cNvPr>
              <p14:cNvContentPartPr/>
              <p14:nvPr/>
            </p14:nvContentPartPr>
            <p14:xfrm>
              <a:off x="1156600" y="6393200"/>
              <a:ext cx="958320" cy="384120"/>
            </p14:xfrm>
          </p:contentPart>
        </mc:Choice>
        <mc:Fallback>
          <p:pic>
            <p:nvPicPr>
              <p:cNvPr id="39" name="Freihand 38">
                <a:extLst>
                  <a:ext uri="{FF2B5EF4-FFF2-40B4-BE49-F238E27FC236}">
                    <a16:creationId xmlns:a16="http://schemas.microsoft.com/office/drawing/2014/main" id="{CA55CD4C-9F29-5213-58EA-258AF0258F0C}"/>
                  </a:ext>
                </a:extLst>
              </p:cNvPr>
              <p:cNvPicPr/>
              <p:nvPr/>
            </p:nvPicPr>
            <p:blipFill>
              <a:blip r:embed="rId58"/>
              <a:stretch>
                <a:fillRect/>
              </a:stretch>
            </p:blipFill>
            <p:spPr>
              <a:xfrm>
                <a:off x="1152280" y="6388880"/>
                <a:ext cx="966960" cy="392760"/>
              </a:xfrm>
              <a:prstGeom prst="rect">
                <a:avLst/>
              </a:prstGeom>
            </p:spPr>
          </p:pic>
        </mc:Fallback>
      </mc:AlternateContent>
      <p:grpSp>
        <p:nvGrpSpPr>
          <p:cNvPr id="56" name="Gruppieren 55">
            <a:extLst>
              <a:ext uri="{FF2B5EF4-FFF2-40B4-BE49-F238E27FC236}">
                <a16:creationId xmlns:a16="http://schemas.microsoft.com/office/drawing/2014/main" id="{11A56714-DA8A-469B-989B-C4731C023FC4}"/>
              </a:ext>
            </a:extLst>
          </p:cNvPr>
          <p:cNvGrpSpPr/>
          <p:nvPr/>
        </p:nvGrpSpPr>
        <p:grpSpPr>
          <a:xfrm>
            <a:off x="7972120" y="333320"/>
            <a:ext cx="1506240" cy="451800"/>
            <a:chOff x="7972120" y="333320"/>
            <a:chExt cx="1506240" cy="451800"/>
          </a:xfrm>
        </p:grpSpPr>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D555E0B8-A25B-873E-F5BE-601539761A25}"/>
                    </a:ext>
                  </a:extLst>
                </p14:cNvPr>
                <p14:cNvContentPartPr/>
                <p14:nvPr/>
              </p14:nvContentPartPr>
              <p14:xfrm>
                <a:off x="7972120" y="441320"/>
                <a:ext cx="171720" cy="290160"/>
              </p14:xfrm>
            </p:contentPart>
          </mc:Choice>
          <mc:Fallback>
            <p:pic>
              <p:nvPicPr>
                <p:cNvPr id="40" name="Freihand 39">
                  <a:extLst>
                    <a:ext uri="{FF2B5EF4-FFF2-40B4-BE49-F238E27FC236}">
                      <a16:creationId xmlns:a16="http://schemas.microsoft.com/office/drawing/2014/main" id="{D555E0B8-A25B-873E-F5BE-601539761A25}"/>
                    </a:ext>
                  </a:extLst>
                </p:cNvPr>
                <p:cNvPicPr/>
                <p:nvPr/>
              </p:nvPicPr>
              <p:blipFill>
                <a:blip r:embed="rId60"/>
                <a:stretch>
                  <a:fillRect/>
                </a:stretch>
              </p:blipFill>
              <p:spPr>
                <a:xfrm>
                  <a:off x="7967800" y="437000"/>
                  <a:ext cx="1803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99F1A9F3-544D-57B9-321A-EFBA221C1CD0}"/>
                    </a:ext>
                  </a:extLst>
                </p14:cNvPr>
                <p14:cNvContentPartPr/>
                <p14:nvPr/>
              </p14:nvContentPartPr>
              <p14:xfrm>
                <a:off x="8137720" y="372920"/>
                <a:ext cx="49680" cy="336600"/>
              </p14:xfrm>
            </p:contentPart>
          </mc:Choice>
          <mc:Fallback>
            <p:pic>
              <p:nvPicPr>
                <p:cNvPr id="41" name="Freihand 40">
                  <a:extLst>
                    <a:ext uri="{FF2B5EF4-FFF2-40B4-BE49-F238E27FC236}">
                      <a16:creationId xmlns:a16="http://schemas.microsoft.com/office/drawing/2014/main" id="{99F1A9F3-544D-57B9-321A-EFBA221C1CD0}"/>
                    </a:ext>
                  </a:extLst>
                </p:cNvPr>
                <p:cNvPicPr/>
                <p:nvPr/>
              </p:nvPicPr>
              <p:blipFill>
                <a:blip r:embed="rId62"/>
                <a:stretch>
                  <a:fillRect/>
                </a:stretch>
              </p:blipFill>
              <p:spPr>
                <a:xfrm>
                  <a:off x="8133400" y="368600"/>
                  <a:ext cx="583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0AFCF210-E1FF-4063-E8C3-1A230E8CFF24}"/>
                    </a:ext>
                  </a:extLst>
                </p14:cNvPr>
                <p14:cNvContentPartPr/>
                <p14:nvPr/>
              </p14:nvContentPartPr>
              <p14:xfrm>
                <a:off x="8028640" y="500720"/>
                <a:ext cx="379440" cy="124560"/>
              </p14:xfrm>
            </p:contentPart>
          </mc:Choice>
          <mc:Fallback>
            <p:pic>
              <p:nvPicPr>
                <p:cNvPr id="42" name="Freihand 41">
                  <a:extLst>
                    <a:ext uri="{FF2B5EF4-FFF2-40B4-BE49-F238E27FC236}">
                      <a16:creationId xmlns:a16="http://schemas.microsoft.com/office/drawing/2014/main" id="{0AFCF210-E1FF-4063-E8C3-1A230E8CFF24}"/>
                    </a:ext>
                  </a:extLst>
                </p:cNvPr>
                <p:cNvPicPr/>
                <p:nvPr/>
              </p:nvPicPr>
              <p:blipFill>
                <a:blip r:embed="rId64"/>
                <a:stretch>
                  <a:fillRect/>
                </a:stretch>
              </p:blipFill>
              <p:spPr>
                <a:xfrm>
                  <a:off x="8024320" y="496400"/>
                  <a:ext cx="388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03C1E98B-4227-1309-DDD1-B8D7102F3667}"/>
                    </a:ext>
                  </a:extLst>
                </p14:cNvPr>
                <p14:cNvContentPartPr/>
                <p14:nvPr/>
              </p14:nvContentPartPr>
              <p14:xfrm>
                <a:off x="8493760" y="506480"/>
                <a:ext cx="220320" cy="128880"/>
              </p14:xfrm>
            </p:contentPart>
          </mc:Choice>
          <mc:Fallback>
            <p:pic>
              <p:nvPicPr>
                <p:cNvPr id="43" name="Freihand 42">
                  <a:extLst>
                    <a:ext uri="{FF2B5EF4-FFF2-40B4-BE49-F238E27FC236}">
                      <a16:creationId xmlns:a16="http://schemas.microsoft.com/office/drawing/2014/main" id="{03C1E98B-4227-1309-DDD1-B8D7102F3667}"/>
                    </a:ext>
                  </a:extLst>
                </p:cNvPr>
                <p:cNvPicPr/>
                <p:nvPr/>
              </p:nvPicPr>
              <p:blipFill>
                <a:blip r:embed="rId66"/>
                <a:stretch>
                  <a:fillRect/>
                </a:stretch>
              </p:blipFill>
              <p:spPr>
                <a:xfrm>
                  <a:off x="8489440" y="502160"/>
                  <a:ext cx="228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714B8A31-A6A3-C7B2-2B48-5F669CD84BB1}"/>
                    </a:ext>
                  </a:extLst>
                </p14:cNvPr>
                <p14:cNvContentPartPr/>
                <p14:nvPr/>
              </p14:nvContentPartPr>
              <p14:xfrm>
                <a:off x="8750440" y="501800"/>
                <a:ext cx="169560" cy="113760"/>
              </p14:xfrm>
            </p:contentPart>
          </mc:Choice>
          <mc:Fallback>
            <p:pic>
              <p:nvPicPr>
                <p:cNvPr id="44" name="Freihand 43">
                  <a:extLst>
                    <a:ext uri="{FF2B5EF4-FFF2-40B4-BE49-F238E27FC236}">
                      <a16:creationId xmlns:a16="http://schemas.microsoft.com/office/drawing/2014/main" id="{714B8A31-A6A3-C7B2-2B48-5F669CD84BB1}"/>
                    </a:ext>
                  </a:extLst>
                </p:cNvPr>
                <p:cNvPicPr/>
                <p:nvPr/>
              </p:nvPicPr>
              <p:blipFill>
                <a:blip r:embed="rId68"/>
                <a:stretch>
                  <a:fillRect/>
                </a:stretch>
              </p:blipFill>
              <p:spPr>
                <a:xfrm>
                  <a:off x="8746120" y="497480"/>
                  <a:ext cx="178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C9DEC18E-6ACD-EB23-7DD1-4059A23FA120}"/>
                    </a:ext>
                  </a:extLst>
                </p14:cNvPr>
                <p14:cNvContentPartPr/>
                <p14:nvPr/>
              </p14:nvContentPartPr>
              <p14:xfrm>
                <a:off x="8921080" y="333320"/>
                <a:ext cx="198000" cy="221760"/>
              </p14:xfrm>
            </p:contentPart>
          </mc:Choice>
          <mc:Fallback>
            <p:pic>
              <p:nvPicPr>
                <p:cNvPr id="45" name="Freihand 44">
                  <a:extLst>
                    <a:ext uri="{FF2B5EF4-FFF2-40B4-BE49-F238E27FC236}">
                      <a16:creationId xmlns:a16="http://schemas.microsoft.com/office/drawing/2014/main" id="{C9DEC18E-6ACD-EB23-7DD1-4059A23FA120}"/>
                    </a:ext>
                  </a:extLst>
                </p:cNvPr>
                <p:cNvPicPr/>
                <p:nvPr/>
              </p:nvPicPr>
              <p:blipFill>
                <a:blip r:embed="rId70"/>
                <a:stretch>
                  <a:fillRect/>
                </a:stretch>
              </p:blipFill>
              <p:spPr>
                <a:xfrm>
                  <a:off x="8916760" y="329000"/>
                  <a:ext cx="206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53E80A69-EA1D-6E5A-7EEF-59030A91851F}"/>
                    </a:ext>
                  </a:extLst>
                </p14:cNvPr>
                <p14:cNvContentPartPr/>
                <p14:nvPr/>
              </p14:nvContentPartPr>
              <p14:xfrm>
                <a:off x="8999920" y="515480"/>
                <a:ext cx="104400" cy="43920"/>
              </p14:xfrm>
            </p:contentPart>
          </mc:Choice>
          <mc:Fallback>
            <p:pic>
              <p:nvPicPr>
                <p:cNvPr id="46" name="Freihand 45">
                  <a:extLst>
                    <a:ext uri="{FF2B5EF4-FFF2-40B4-BE49-F238E27FC236}">
                      <a16:creationId xmlns:a16="http://schemas.microsoft.com/office/drawing/2014/main" id="{53E80A69-EA1D-6E5A-7EEF-59030A91851F}"/>
                    </a:ext>
                  </a:extLst>
                </p:cNvPr>
                <p:cNvPicPr/>
                <p:nvPr/>
              </p:nvPicPr>
              <p:blipFill>
                <a:blip r:embed="rId72"/>
                <a:stretch>
                  <a:fillRect/>
                </a:stretch>
              </p:blipFill>
              <p:spPr>
                <a:xfrm>
                  <a:off x="8995600" y="511160"/>
                  <a:ext cx="113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196F6710-E5D8-8659-0D66-E481AA8B47FB}"/>
                    </a:ext>
                  </a:extLst>
                </p14:cNvPr>
                <p14:cNvContentPartPr/>
                <p14:nvPr/>
              </p14:nvContentPartPr>
              <p14:xfrm>
                <a:off x="9161560" y="486680"/>
                <a:ext cx="316800" cy="298440"/>
              </p14:xfrm>
            </p:contentPart>
          </mc:Choice>
          <mc:Fallback>
            <p:pic>
              <p:nvPicPr>
                <p:cNvPr id="47" name="Freihand 46">
                  <a:extLst>
                    <a:ext uri="{FF2B5EF4-FFF2-40B4-BE49-F238E27FC236}">
                      <a16:creationId xmlns:a16="http://schemas.microsoft.com/office/drawing/2014/main" id="{196F6710-E5D8-8659-0D66-E481AA8B47FB}"/>
                    </a:ext>
                  </a:extLst>
                </p:cNvPr>
                <p:cNvPicPr/>
                <p:nvPr/>
              </p:nvPicPr>
              <p:blipFill>
                <a:blip r:embed="rId74"/>
                <a:stretch>
                  <a:fillRect/>
                </a:stretch>
              </p:blipFill>
              <p:spPr>
                <a:xfrm>
                  <a:off x="9157240" y="482360"/>
                  <a:ext cx="325440" cy="307080"/>
                </a:xfrm>
                <a:prstGeom prst="rect">
                  <a:avLst/>
                </a:prstGeom>
              </p:spPr>
            </p:pic>
          </mc:Fallback>
        </mc:AlternateContent>
      </p:grpSp>
      <p:grpSp>
        <p:nvGrpSpPr>
          <p:cNvPr id="55" name="Gruppieren 54">
            <a:extLst>
              <a:ext uri="{FF2B5EF4-FFF2-40B4-BE49-F238E27FC236}">
                <a16:creationId xmlns:a16="http://schemas.microsoft.com/office/drawing/2014/main" id="{731B5C86-B0E3-8532-6B73-9A4EF2EEDCB0}"/>
              </a:ext>
            </a:extLst>
          </p:cNvPr>
          <p:cNvGrpSpPr/>
          <p:nvPr/>
        </p:nvGrpSpPr>
        <p:grpSpPr>
          <a:xfrm>
            <a:off x="9847000" y="314600"/>
            <a:ext cx="591840" cy="255600"/>
            <a:chOff x="9847000" y="314600"/>
            <a:chExt cx="591840" cy="255600"/>
          </a:xfrm>
        </p:grpSpPr>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0CB32EB7-1F03-BCBC-D281-44EE9664AFB1}"/>
                    </a:ext>
                  </a:extLst>
                </p14:cNvPr>
                <p14:cNvContentPartPr/>
                <p14:nvPr/>
              </p14:nvContentPartPr>
              <p14:xfrm>
                <a:off x="10025920" y="405320"/>
                <a:ext cx="31320" cy="157320"/>
              </p14:xfrm>
            </p:contentPart>
          </mc:Choice>
          <mc:Fallback>
            <p:pic>
              <p:nvPicPr>
                <p:cNvPr id="48" name="Freihand 47">
                  <a:extLst>
                    <a:ext uri="{FF2B5EF4-FFF2-40B4-BE49-F238E27FC236}">
                      <a16:creationId xmlns:a16="http://schemas.microsoft.com/office/drawing/2014/main" id="{0CB32EB7-1F03-BCBC-D281-44EE9664AFB1}"/>
                    </a:ext>
                  </a:extLst>
                </p:cNvPr>
                <p:cNvPicPr/>
                <p:nvPr/>
              </p:nvPicPr>
              <p:blipFill>
                <a:blip r:embed="rId76"/>
                <a:stretch>
                  <a:fillRect/>
                </a:stretch>
              </p:blipFill>
              <p:spPr>
                <a:xfrm>
                  <a:off x="10021600" y="401000"/>
                  <a:ext cx="399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D2800290-7B31-779A-5DDA-314850CEE171}"/>
                    </a:ext>
                  </a:extLst>
                </p14:cNvPr>
                <p14:cNvContentPartPr/>
                <p14:nvPr/>
              </p14:nvContentPartPr>
              <p14:xfrm>
                <a:off x="9847000" y="314600"/>
                <a:ext cx="322560" cy="162000"/>
              </p14:xfrm>
            </p:contentPart>
          </mc:Choice>
          <mc:Fallback>
            <p:pic>
              <p:nvPicPr>
                <p:cNvPr id="49" name="Freihand 48">
                  <a:extLst>
                    <a:ext uri="{FF2B5EF4-FFF2-40B4-BE49-F238E27FC236}">
                      <a16:creationId xmlns:a16="http://schemas.microsoft.com/office/drawing/2014/main" id="{D2800290-7B31-779A-5DDA-314850CEE171}"/>
                    </a:ext>
                  </a:extLst>
                </p:cNvPr>
                <p:cNvPicPr/>
                <p:nvPr/>
              </p:nvPicPr>
              <p:blipFill>
                <a:blip r:embed="rId78"/>
                <a:stretch>
                  <a:fillRect/>
                </a:stretch>
              </p:blipFill>
              <p:spPr>
                <a:xfrm>
                  <a:off x="9842680" y="310280"/>
                  <a:ext cx="331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99E71E0A-4868-F0EB-9C2E-11D033BE31DD}"/>
                    </a:ext>
                  </a:extLst>
                </p14:cNvPr>
                <p14:cNvContentPartPr/>
                <p14:nvPr/>
              </p14:nvContentPartPr>
              <p14:xfrm>
                <a:off x="10220320" y="352040"/>
                <a:ext cx="218520" cy="218160"/>
              </p14:xfrm>
            </p:contentPart>
          </mc:Choice>
          <mc:Fallback>
            <p:pic>
              <p:nvPicPr>
                <p:cNvPr id="50" name="Freihand 49">
                  <a:extLst>
                    <a:ext uri="{FF2B5EF4-FFF2-40B4-BE49-F238E27FC236}">
                      <a16:creationId xmlns:a16="http://schemas.microsoft.com/office/drawing/2014/main" id="{99E71E0A-4868-F0EB-9C2E-11D033BE31DD}"/>
                    </a:ext>
                  </a:extLst>
                </p:cNvPr>
                <p:cNvPicPr/>
                <p:nvPr/>
              </p:nvPicPr>
              <p:blipFill>
                <a:blip r:embed="rId80"/>
                <a:stretch>
                  <a:fillRect/>
                </a:stretch>
              </p:blipFill>
              <p:spPr>
                <a:xfrm>
                  <a:off x="10216000" y="347720"/>
                  <a:ext cx="227160" cy="226800"/>
                </a:xfrm>
                <a:prstGeom prst="rect">
                  <a:avLst/>
                </a:prstGeom>
              </p:spPr>
            </p:pic>
          </mc:Fallback>
        </mc:AlternateContent>
      </p:grpSp>
      <p:grpSp>
        <p:nvGrpSpPr>
          <p:cNvPr id="54" name="Gruppieren 53">
            <a:extLst>
              <a:ext uri="{FF2B5EF4-FFF2-40B4-BE49-F238E27FC236}">
                <a16:creationId xmlns:a16="http://schemas.microsoft.com/office/drawing/2014/main" id="{D80F753D-E70F-56A2-1F62-8FAF6BBDAA4C}"/>
              </a:ext>
            </a:extLst>
          </p:cNvPr>
          <p:cNvGrpSpPr/>
          <p:nvPr/>
        </p:nvGrpSpPr>
        <p:grpSpPr>
          <a:xfrm>
            <a:off x="10809280" y="262760"/>
            <a:ext cx="479520" cy="276480"/>
            <a:chOff x="10809280" y="262760"/>
            <a:chExt cx="479520" cy="276480"/>
          </a:xfrm>
        </p:grpSpPr>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64A1724A-A579-9416-F0F6-E5E161158803}"/>
                    </a:ext>
                  </a:extLst>
                </p14:cNvPr>
                <p14:cNvContentPartPr/>
                <p14:nvPr/>
              </p14:nvContentPartPr>
              <p14:xfrm>
                <a:off x="10809280" y="419720"/>
                <a:ext cx="38160" cy="74880"/>
              </p14:xfrm>
            </p:contentPart>
          </mc:Choice>
          <mc:Fallback>
            <p:pic>
              <p:nvPicPr>
                <p:cNvPr id="51" name="Freihand 50">
                  <a:extLst>
                    <a:ext uri="{FF2B5EF4-FFF2-40B4-BE49-F238E27FC236}">
                      <a16:creationId xmlns:a16="http://schemas.microsoft.com/office/drawing/2014/main" id="{64A1724A-A579-9416-F0F6-E5E161158803}"/>
                    </a:ext>
                  </a:extLst>
                </p:cNvPr>
                <p:cNvPicPr/>
                <p:nvPr/>
              </p:nvPicPr>
              <p:blipFill>
                <a:blip r:embed="rId82"/>
                <a:stretch>
                  <a:fillRect/>
                </a:stretch>
              </p:blipFill>
              <p:spPr>
                <a:xfrm>
                  <a:off x="10804960" y="415400"/>
                  <a:ext cx="46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274A9A57-3749-4605-B140-F2E24CA16D13}"/>
                    </a:ext>
                  </a:extLst>
                </p14:cNvPr>
                <p14:cNvContentPartPr/>
                <p14:nvPr/>
              </p14:nvContentPartPr>
              <p14:xfrm>
                <a:off x="10830160" y="286520"/>
                <a:ext cx="294120" cy="252720"/>
              </p14:xfrm>
            </p:contentPart>
          </mc:Choice>
          <mc:Fallback>
            <p:pic>
              <p:nvPicPr>
                <p:cNvPr id="52" name="Freihand 51">
                  <a:extLst>
                    <a:ext uri="{FF2B5EF4-FFF2-40B4-BE49-F238E27FC236}">
                      <a16:creationId xmlns:a16="http://schemas.microsoft.com/office/drawing/2014/main" id="{274A9A57-3749-4605-B140-F2E24CA16D13}"/>
                    </a:ext>
                  </a:extLst>
                </p:cNvPr>
                <p:cNvPicPr/>
                <p:nvPr/>
              </p:nvPicPr>
              <p:blipFill>
                <a:blip r:embed="rId84"/>
                <a:stretch>
                  <a:fillRect/>
                </a:stretch>
              </p:blipFill>
              <p:spPr>
                <a:xfrm>
                  <a:off x="10825840" y="282200"/>
                  <a:ext cx="302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88F8AE0E-4EA9-25DB-0143-F1003A0984CE}"/>
                    </a:ext>
                  </a:extLst>
                </p14:cNvPr>
                <p14:cNvContentPartPr/>
                <p14:nvPr/>
              </p14:nvContentPartPr>
              <p14:xfrm>
                <a:off x="11147320" y="262760"/>
                <a:ext cx="141480" cy="253800"/>
              </p14:xfrm>
            </p:contentPart>
          </mc:Choice>
          <mc:Fallback>
            <p:pic>
              <p:nvPicPr>
                <p:cNvPr id="53" name="Freihand 52">
                  <a:extLst>
                    <a:ext uri="{FF2B5EF4-FFF2-40B4-BE49-F238E27FC236}">
                      <a16:creationId xmlns:a16="http://schemas.microsoft.com/office/drawing/2014/main" id="{88F8AE0E-4EA9-25DB-0143-F1003A0984CE}"/>
                    </a:ext>
                  </a:extLst>
                </p:cNvPr>
                <p:cNvPicPr/>
                <p:nvPr/>
              </p:nvPicPr>
              <p:blipFill>
                <a:blip r:embed="rId86"/>
                <a:stretch>
                  <a:fillRect/>
                </a:stretch>
              </p:blipFill>
              <p:spPr>
                <a:xfrm>
                  <a:off x="11143000" y="258440"/>
                  <a:ext cx="150120" cy="26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B4C3B6A8-5693-59B6-5116-51CE6FDDA7FD}"/>
                  </a:ext>
                </a:extLst>
              </p14:cNvPr>
              <p14:cNvContentPartPr/>
              <p14:nvPr/>
            </p14:nvContentPartPr>
            <p14:xfrm>
              <a:off x="8074360" y="942080"/>
              <a:ext cx="303480" cy="105120"/>
            </p14:xfrm>
          </p:contentPart>
        </mc:Choice>
        <mc:Fallback>
          <p:pic>
            <p:nvPicPr>
              <p:cNvPr id="57" name="Freihand 56">
                <a:extLst>
                  <a:ext uri="{FF2B5EF4-FFF2-40B4-BE49-F238E27FC236}">
                    <a16:creationId xmlns:a16="http://schemas.microsoft.com/office/drawing/2014/main" id="{B4C3B6A8-5693-59B6-5116-51CE6FDDA7FD}"/>
                  </a:ext>
                </a:extLst>
              </p:cNvPr>
              <p:cNvPicPr/>
              <p:nvPr/>
            </p:nvPicPr>
            <p:blipFill>
              <a:blip r:embed="rId88"/>
              <a:stretch>
                <a:fillRect/>
              </a:stretch>
            </p:blipFill>
            <p:spPr>
              <a:xfrm>
                <a:off x="8070040" y="937760"/>
                <a:ext cx="312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9B31C1FA-1F03-66A4-9271-C3FEC1976263}"/>
                  </a:ext>
                </a:extLst>
              </p14:cNvPr>
              <p14:cNvContentPartPr/>
              <p14:nvPr/>
            </p14:nvContentPartPr>
            <p14:xfrm>
              <a:off x="8350480" y="797360"/>
              <a:ext cx="12240" cy="16200"/>
            </p14:xfrm>
          </p:contentPart>
        </mc:Choice>
        <mc:Fallback>
          <p:pic>
            <p:nvPicPr>
              <p:cNvPr id="58" name="Freihand 57">
                <a:extLst>
                  <a:ext uri="{FF2B5EF4-FFF2-40B4-BE49-F238E27FC236}">
                    <a16:creationId xmlns:a16="http://schemas.microsoft.com/office/drawing/2014/main" id="{9B31C1FA-1F03-66A4-9271-C3FEC1976263}"/>
                  </a:ext>
                </a:extLst>
              </p:cNvPr>
              <p:cNvPicPr/>
              <p:nvPr/>
            </p:nvPicPr>
            <p:blipFill>
              <a:blip r:embed="rId90"/>
              <a:stretch>
                <a:fillRect/>
              </a:stretch>
            </p:blipFill>
            <p:spPr>
              <a:xfrm>
                <a:off x="8346160" y="793040"/>
                <a:ext cx="20880" cy="24840"/>
              </a:xfrm>
              <a:prstGeom prst="rect">
                <a:avLst/>
              </a:prstGeom>
            </p:spPr>
          </p:pic>
        </mc:Fallback>
      </mc:AlternateContent>
      <p:grpSp>
        <p:nvGrpSpPr>
          <p:cNvPr id="76" name="Gruppieren 75">
            <a:extLst>
              <a:ext uri="{FF2B5EF4-FFF2-40B4-BE49-F238E27FC236}">
                <a16:creationId xmlns:a16="http://schemas.microsoft.com/office/drawing/2014/main" id="{B4ACC5D6-6A39-67A7-6707-09C936AEB9B4}"/>
              </a:ext>
            </a:extLst>
          </p:cNvPr>
          <p:cNvGrpSpPr/>
          <p:nvPr/>
        </p:nvGrpSpPr>
        <p:grpSpPr>
          <a:xfrm>
            <a:off x="8588080" y="798080"/>
            <a:ext cx="3211560" cy="250560"/>
            <a:chOff x="8588080" y="798080"/>
            <a:chExt cx="3211560" cy="250560"/>
          </a:xfrm>
        </p:grpSpPr>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1AEA27E2-1D73-C36A-22F9-3F879BB5489A}"/>
                    </a:ext>
                  </a:extLst>
                </p14:cNvPr>
                <p14:cNvContentPartPr/>
                <p14:nvPr/>
              </p14:nvContentPartPr>
              <p14:xfrm>
                <a:off x="8588080" y="935240"/>
                <a:ext cx="221040" cy="113400"/>
              </p14:xfrm>
            </p:contentPart>
          </mc:Choice>
          <mc:Fallback>
            <p:pic>
              <p:nvPicPr>
                <p:cNvPr id="59" name="Freihand 58">
                  <a:extLst>
                    <a:ext uri="{FF2B5EF4-FFF2-40B4-BE49-F238E27FC236}">
                      <a16:creationId xmlns:a16="http://schemas.microsoft.com/office/drawing/2014/main" id="{1AEA27E2-1D73-C36A-22F9-3F879BB5489A}"/>
                    </a:ext>
                  </a:extLst>
                </p:cNvPr>
                <p:cNvPicPr/>
                <p:nvPr/>
              </p:nvPicPr>
              <p:blipFill>
                <a:blip r:embed="rId92"/>
                <a:stretch>
                  <a:fillRect/>
                </a:stretch>
              </p:blipFill>
              <p:spPr>
                <a:xfrm>
                  <a:off x="8583760" y="930920"/>
                  <a:ext cx="229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25A74617-581B-39A1-71D7-A7BCE6B81D3B}"/>
                    </a:ext>
                  </a:extLst>
                </p14:cNvPr>
                <p14:cNvContentPartPr/>
                <p14:nvPr/>
              </p14:nvContentPartPr>
              <p14:xfrm>
                <a:off x="8845480" y="798080"/>
                <a:ext cx="220320" cy="237960"/>
              </p14:xfrm>
            </p:contentPart>
          </mc:Choice>
          <mc:Fallback>
            <p:pic>
              <p:nvPicPr>
                <p:cNvPr id="60" name="Freihand 59">
                  <a:extLst>
                    <a:ext uri="{FF2B5EF4-FFF2-40B4-BE49-F238E27FC236}">
                      <a16:creationId xmlns:a16="http://schemas.microsoft.com/office/drawing/2014/main" id="{25A74617-581B-39A1-71D7-A7BCE6B81D3B}"/>
                    </a:ext>
                  </a:extLst>
                </p:cNvPr>
                <p:cNvPicPr/>
                <p:nvPr/>
              </p:nvPicPr>
              <p:blipFill>
                <a:blip r:embed="rId94"/>
                <a:stretch>
                  <a:fillRect/>
                </a:stretch>
              </p:blipFill>
              <p:spPr>
                <a:xfrm>
                  <a:off x="8841160" y="793760"/>
                  <a:ext cx="228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65457C61-E029-32C9-D076-9DBF4C6E4E36}"/>
                    </a:ext>
                  </a:extLst>
                </p14:cNvPr>
                <p14:cNvContentPartPr/>
                <p14:nvPr/>
              </p14:nvContentPartPr>
              <p14:xfrm>
                <a:off x="9070480" y="874400"/>
                <a:ext cx="362160" cy="140760"/>
              </p14:xfrm>
            </p:contentPart>
          </mc:Choice>
          <mc:Fallback>
            <p:pic>
              <p:nvPicPr>
                <p:cNvPr id="61" name="Freihand 60">
                  <a:extLst>
                    <a:ext uri="{FF2B5EF4-FFF2-40B4-BE49-F238E27FC236}">
                      <a16:creationId xmlns:a16="http://schemas.microsoft.com/office/drawing/2014/main" id="{65457C61-E029-32C9-D076-9DBF4C6E4E36}"/>
                    </a:ext>
                  </a:extLst>
                </p:cNvPr>
                <p:cNvPicPr/>
                <p:nvPr/>
              </p:nvPicPr>
              <p:blipFill>
                <a:blip r:embed="rId96"/>
                <a:stretch>
                  <a:fillRect/>
                </a:stretch>
              </p:blipFill>
              <p:spPr>
                <a:xfrm>
                  <a:off x="9066160" y="870080"/>
                  <a:ext cx="370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69E1037D-A305-EDDC-DCC2-909EBCAA5097}"/>
                    </a:ext>
                  </a:extLst>
                </p14:cNvPr>
                <p14:cNvContentPartPr/>
                <p14:nvPr/>
              </p14:nvContentPartPr>
              <p14:xfrm>
                <a:off x="9638560" y="812120"/>
                <a:ext cx="236520" cy="232920"/>
              </p14:xfrm>
            </p:contentPart>
          </mc:Choice>
          <mc:Fallback>
            <p:pic>
              <p:nvPicPr>
                <p:cNvPr id="62" name="Freihand 61">
                  <a:extLst>
                    <a:ext uri="{FF2B5EF4-FFF2-40B4-BE49-F238E27FC236}">
                      <a16:creationId xmlns:a16="http://schemas.microsoft.com/office/drawing/2014/main" id="{69E1037D-A305-EDDC-DCC2-909EBCAA5097}"/>
                    </a:ext>
                  </a:extLst>
                </p:cNvPr>
                <p:cNvPicPr/>
                <p:nvPr/>
              </p:nvPicPr>
              <p:blipFill>
                <a:blip r:embed="rId98"/>
                <a:stretch>
                  <a:fillRect/>
                </a:stretch>
              </p:blipFill>
              <p:spPr>
                <a:xfrm>
                  <a:off x="9634240" y="807800"/>
                  <a:ext cx="2451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0624FC6B-7A3A-C5B7-7BE9-13882BDDB8FF}"/>
                    </a:ext>
                  </a:extLst>
                </p14:cNvPr>
                <p14:cNvContentPartPr/>
                <p14:nvPr/>
              </p14:nvContentPartPr>
              <p14:xfrm>
                <a:off x="9932680" y="884840"/>
                <a:ext cx="729720" cy="155520"/>
              </p14:xfrm>
            </p:contentPart>
          </mc:Choice>
          <mc:Fallback>
            <p:pic>
              <p:nvPicPr>
                <p:cNvPr id="63" name="Freihand 62">
                  <a:extLst>
                    <a:ext uri="{FF2B5EF4-FFF2-40B4-BE49-F238E27FC236}">
                      <a16:creationId xmlns:a16="http://schemas.microsoft.com/office/drawing/2014/main" id="{0624FC6B-7A3A-C5B7-7BE9-13882BDDB8FF}"/>
                    </a:ext>
                  </a:extLst>
                </p:cNvPr>
                <p:cNvPicPr/>
                <p:nvPr/>
              </p:nvPicPr>
              <p:blipFill>
                <a:blip r:embed="rId100"/>
                <a:stretch>
                  <a:fillRect/>
                </a:stretch>
              </p:blipFill>
              <p:spPr>
                <a:xfrm>
                  <a:off x="9928360" y="880520"/>
                  <a:ext cx="7383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4C65A52C-BC5D-D216-AA2C-D7F3EAB1DFE8}"/>
                    </a:ext>
                  </a:extLst>
                </p14:cNvPr>
                <p14:cNvContentPartPr/>
                <p14:nvPr/>
              </p14:nvContentPartPr>
              <p14:xfrm>
                <a:off x="10584640" y="843440"/>
                <a:ext cx="40680" cy="38880"/>
              </p14:xfrm>
            </p:contentPart>
          </mc:Choice>
          <mc:Fallback>
            <p:pic>
              <p:nvPicPr>
                <p:cNvPr id="65" name="Freihand 64">
                  <a:extLst>
                    <a:ext uri="{FF2B5EF4-FFF2-40B4-BE49-F238E27FC236}">
                      <a16:creationId xmlns:a16="http://schemas.microsoft.com/office/drawing/2014/main" id="{4C65A52C-BC5D-D216-AA2C-D7F3EAB1DFE8}"/>
                    </a:ext>
                  </a:extLst>
                </p:cNvPr>
                <p:cNvPicPr/>
                <p:nvPr/>
              </p:nvPicPr>
              <p:blipFill>
                <a:blip r:embed="rId102"/>
                <a:stretch>
                  <a:fillRect/>
                </a:stretch>
              </p:blipFill>
              <p:spPr>
                <a:xfrm>
                  <a:off x="10580320" y="839120"/>
                  <a:ext cx="49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F4BA9A5C-2350-17BA-2792-BF3850FD5973}"/>
                    </a:ext>
                  </a:extLst>
                </p14:cNvPr>
                <p14:cNvContentPartPr/>
                <p14:nvPr/>
              </p14:nvContentPartPr>
              <p14:xfrm>
                <a:off x="10779040" y="923360"/>
                <a:ext cx="153360" cy="91800"/>
              </p14:xfrm>
            </p:contentPart>
          </mc:Choice>
          <mc:Fallback>
            <p:pic>
              <p:nvPicPr>
                <p:cNvPr id="66" name="Freihand 65">
                  <a:extLst>
                    <a:ext uri="{FF2B5EF4-FFF2-40B4-BE49-F238E27FC236}">
                      <a16:creationId xmlns:a16="http://schemas.microsoft.com/office/drawing/2014/main" id="{F4BA9A5C-2350-17BA-2792-BF3850FD5973}"/>
                    </a:ext>
                  </a:extLst>
                </p:cNvPr>
                <p:cNvPicPr/>
                <p:nvPr/>
              </p:nvPicPr>
              <p:blipFill>
                <a:blip r:embed="rId104"/>
                <a:stretch>
                  <a:fillRect/>
                </a:stretch>
              </p:blipFill>
              <p:spPr>
                <a:xfrm>
                  <a:off x="10774720" y="919040"/>
                  <a:ext cx="162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2EA3936C-9B29-5562-FE55-DE856CD6054C}"/>
                    </a:ext>
                  </a:extLst>
                </p14:cNvPr>
                <p14:cNvContentPartPr/>
                <p14:nvPr/>
              </p14:nvContentPartPr>
              <p14:xfrm>
                <a:off x="11019880" y="803840"/>
                <a:ext cx="169560" cy="201240"/>
              </p14:xfrm>
            </p:contentPart>
          </mc:Choice>
          <mc:Fallback>
            <p:pic>
              <p:nvPicPr>
                <p:cNvPr id="67" name="Freihand 66">
                  <a:extLst>
                    <a:ext uri="{FF2B5EF4-FFF2-40B4-BE49-F238E27FC236}">
                      <a16:creationId xmlns:a16="http://schemas.microsoft.com/office/drawing/2014/main" id="{2EA3936C-9B29-5562-FE55-DE856CD6054C}"/>
                    </a:ext>
                  </a:extLst>
                </p:cNvPr>
                <p:cNvPicPr/>
                <p:nvPr/>
              </p:nvPicPr>
              <p:blipFill>
                <a:blip r:embed="rId106"/>
                <a:stretch>
                  <a:fillRect/>
                </a:stretch>
              </p:blipFill>
              <p:spPr>
                <a:xfrm>
                  <a:off x="11015560" y="799520"/>
                  <a:ext cx="178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1EC0CE9E-D89E-9938-38EE-B006DAACE2AE}"/>
                    </a:ext>
                  </a:extLst>
                </p14:cNvPr>
                <p14:cNvContentPartPr/>
                <p14:nvPr/>
              </p14:nvContentPartPr>
              <p14:xfrm>
                <a:off x="11223640" y="916160"/>
                <a:ext cx="263160" cy="109080"/>
              </p14:xfrm>
            </p:contentPart>
          </mc:Choice>
          <mc:Fallback>
            <p:pic>
              <p:nvPicPr>
                <p:cNvPr id="69" name="Freihand 68">
                  <a:extLst>
                    <a:ext uri="{FF2B5EF4-FFF2-40B4-BE49-F238E27FC236}">
                      <a16:creationId xmlns:a16="http://schemas.microsoft.com/office/drawing/2014/main" id="{1EC0CE9E-D89E-9938-38EE-B006DAACE2AE}"/>
                    </a:ext>
                  </a:extLst>
                </p:cNvPr>
                <p:cNvPicPr/>
                <p:nvPr/>
              </p:nvPicPr>
              <p:blipFill>
                <a:blip r:embed="rId108"/>
                <a:stretch>
                  <a:fillRect/>
                </a:stretch>
              </p:blipFill>
              <p:spPr>
                <a:xfrm>
                  <a:off x="11219320" y="911840"/>
                  <a:ext cx="271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CBF7C765-1BA2-BC28-1D03-689E227A5DD0}"/>
                    </a:ext>
                  </a:extLst>
                </p14:cNvPr>
                <p14:cNvContentPartPr/>
                <p14:nvPr/>
              </p14:nvContentPartPr>
              <p14:xfrm>
                <a:off x="11662480" y="920480"/>
                <a:ext cx="137160" cy="45000"/>
              </p14:xfrm>
            </p:contentPart>
          </mc:Choice>
          <mc:Fallback>
            <p:pic>
              <p:nvPicPr>
                <p:cNvPr id="70" name="Freihand 69">
                  <a:extLst>
                    <a:ext uri="{FF2B5EF4-FFF2-40B4-BE49-F238E27FC236}">
                      <a16:creationId xmlns:a16="http://schemas.microsoft.com/office/drawing/2014/main" id="{CBF7C765-1BA2-BC28-1D03-689E227A5DD0}"/>
                    </a:ext>
                  </a:extLst>
                </p:cNvPr>
                <p:cNvPicPr/>
                <p:nvPr/>
              </p:nvPicPr>
              <p:blipFill>
                <a:blip r:embed="rId110"/>
                <a:stretch>
                  <a:fillRect/>
                </a:stretch>
              </p:blipFill>
              <p:spPr>
                <a:xfrm>
                  <a:off x="11658160" y="916160"/>
                  <a:ext cx="145800" cy="53640"/>
                </a:xfrm>
                <a:prstGeom prst="rect">
                  <a:avLst/>
                </a:prstGeom>
              </p:spPr>
            </p:pic>
          </mc:Fallback>
        </mc:AlternateContent>
      </p:grpSp>
      <p:grpSp>
        <p:nvGrpSpPr>
          <p:cNvPr id="82" name="Gruppieren 81">
            <a:extLst>
              <a:ext uri="{FF2B5EF4-FFF2-40B4-BE49-F238E27FC236}">
                <a16:creationId xmlns:a16="http://schemas.microsoft.com/office/drawing/2014/main" id="{9F76917D-FF96-912F-DF45-CF6A63709F6C}"/>
              </a:ext>
            </a:extLst>
          </p:cNvPr>
          <p:cNvGrpSpPr/>
          <p:nvPr/>
        </p:nvGrpSpPr>
        <p:grpSpPr>
          <a:xfrm>
            <a:off x="8053840" y="1169960"/>
            <a:ext cx="2485080" cy="475560"/>
            <a:chOff x="8053840" y="1169960"/>
            <a:chExt cx="2485080" cy="475560"/>
          </a:xfrm>
        </p:grpSpPr>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6AE9BCDF-F0B9-D01B-C830-057B56D546F3}"/>
                    </a:ext>
                  </a:extLst>
                </p14:cNvPr>
                <p14:cNvContentPartPr/>
                <p14:nvPr/>
              </p14:nvContentPartPr>
              <p14:xfrm>
                <a:off x="8053840" y="1266800"/>
                <a:ext cx="226800" cy="197640"/>
              </p14:xfrm>
            </p:contentPart>
          </mc:Choice>
          <mc:Fallback>
            <p:pic>
              <p:nvPicPr>
                <p:cNvPr id="71" name="Freihand 70">
                  <a:extLst>
                    <a:ext uri="{FF2B5EF4-FFF2-40B4-BE49-F238E27FC236}">
                      <a16:creationId xmlns:a16="http://schemas.microsoft.com/office/drawing/2014/main" id="{6AE9BCDF-F0B9-D01B-C830-057B56D546F3}"/>
                    </a:ext>
                  </a:extLst>
                </p:cNvPr>
                <p:cNvPicPr/>
                <p:nvPr/>
              </p:nvPicPr>
              <p:blipFill>
                <a:blip r:embed="rId112"/>
                <a:stretch>
                  <a:fillRect/>
                </a:stretch>
              </p:blipFill>
              <p:spPr>
                <a:xfrm>
                  <a:off x="8049520" y="1262480"/>
                  <a:ext cx="235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64D8A9E0-F54C-DCD4-B258-545015488BCD}"/>
                    </a:ext>
                  </a:extLst>
                </p14:cNvPr>
                <p14:cNvContentPartPr/>
                <p14:nvPr/>
              </p14:nvContentPartPr>
              <p14:xfrm>
                <a:off x="8346160" y="1169960"/>
                <a:ext cx="186480" cy="282240"/>
              </p14:xfrm>
            </p:contentPart>
          </mc:Choice>
          <mc:Fallback>
            <p:pic>
              <p:nvPicPr>
                <p:cNvPr id="72" name="Freihand 71">
                  <a:extLst>
                    <a:ext uri="{FF2B5EF4-FFF2-40B4-BE49-F238E27FC236}">
                      <a16:creationId xmlns:a16="http://schemas.microsoft.com/office/drawing/2014/main" id="{64D8A9E0-F54C-DCD4-B258-545015488BCD}"/>
                    </a:ext>
                  </a:extLst>
                </p:cNvPr>
                <p:cNvPicPr/>
                <p:nvPr/>
              </p:nvPicPr>
              <p:blipFill>
                <a:blip r:embed="rId114"/>
                <a:stretch>
                  <a:fillRect/>
                </a:stretch>
              </p:blipFill>
              <p:spPr>
                <a:xfrm>
                  <a:off x="8341840" y="1165640"/>
                  <a:ext cx="1951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F4ABDE47-4651-B969-B28E-DF0FD3059684}"/>
                    </a:ext>
                  </a:extLst>
                </p14:cNvPr>
                <p14:cNvContentPartPr/>
                <p14:nvPr/>
              </p14:nvContentPartPr>
              <p14:xfrm>
                <a:off x="8519320" y="1247000"/>
                <a:ext cx="21960" cy="60120"/>
              </p14:xfrm>
            </p:contentPart>
          </mc:Choice>
          <mc:Fallback>
            <p:pic>
              <p:nvPicPr>
                <p:cNvPr id="73" name="Freihand 72">
                  <a:extLst>
                    <a:ext uri="{FF2B5EF4-FFF2-40B4-BE49-F238E27FC236}">
                      <a16:creationId xmlns:a16="http://schemas.microsoft.com/office/drawing/2014/main" id="{F4ABDE47-4651-B969-B28E-DF0FD3059684}"/>
                    </a:ext>
                  </a:extLst>
                </p:cNvPr>
                <p:cNvPicPr/>
                <p:nvPr/>
              </p:nvPicPr>
              <p:blipFill>
                <a:blip r:embed="rId116"/>
                <a:stretch>
                  <a:fillRect/>
                </a:stretch>
              </p:blipFill>
              <p:spPr>
                <a:xfrm>
                  <a:off x="8515000" y="1242680"/>
                  <a:ext cx="30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AC3DBCC3-F848-12CF-BBF4-D90FE7F2A4DB}"/>
                    </a:ext>
                  </a:extLst>
                </p14:cNvPr>
                <p14:cNvContentPartPr/>
                <p14:nvPr/>
              </p14:nvContentPartPr>
              <p14:xfrm>
                <a:off x="8561080" y="1338440"/>
                <a:ext cx="300960" cy="115920"/>
              </p14:xfrm>
            </p:contentPart>
          </mc:Choice>
          <mc:Fallback>
            <p:pic>
              <p:nvPicPr>
                <p:cNvPr id="74" name="Freihand 73">
                  <a:extLst>
                    <a:ext uri="{FF2B5EF4-FFF2-40B4-BE49-F238E27FC236}">
                      <a16:creationId xmlns:a16="http://schemas.microsoft.com/office/drawing/2014/main" id="{AC3DBCC3-F848-12CF-BBF4-D90FE7F2A4DB}"/>
                    </a:ext>
                  </a:extLst>
                </p:cNvPr>
                <p:cNvPicPr/>
                <p:nvPr/>
              </p:nvPicPr>
              <p:blipFill>
                <a:blip r:embed="rId118"/>
                <a:stretch>
                  <a:fillRect/>
                </a:stretch>
              </p:blipFill>
              <p:spPr>
                <a:xfrm>
                  <a:off x="8556760" y="1334120"/>
                  <a:ext cx="309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39CB2C2D-5018-AA15-E75F-0FDCBCC8A927}"/>
                    </a:ext>
                  </a:extLst>
                </p14:cNvPr>
                <p14:cNvContentPartPr/>
                <p14:nvPr/>
              </p14:nvContentPartPr>
              <p14:xfrm>
                <a:off x="8251480" y="1169960"/>
                <a:ext cx="900720" cy="252360"/>
              </p14:xfrm>
            </p:contentPart>
          </mc:Choice>
          <mc:Fallback>
            <p:pic>
              <p:nvPicPr>
                <p:cNvPr id="77" name="Freihand 76">
                  <a:extLst>
                    <a:ext uri="{FF2B5EF4-FFF2-40B4-BE49-F238E27FC236}">
                      <a16:creationId xmlns:a16="http://schemas.microsoft.com/office/drawing/2014/main" id="{39CB2C2D-5018-AA15-E75F-0FDCBCC8A927}"/>
                    </a:ext>
                  </a:extLst>
                </p:cNvPr>
                <p:cNvPicPr/>
                <p:nvPr/>
              </p:nvPicPr>
              <p:blipFill>
                <a:blip r:embed="rId120"/>
                <a:stretch>
                  <a:fillRect/>
                </a:stretch>
              </p:blipFill>
              <p:spPr>
                <a:xfrm>
                  <a:off x="8247160" y="1165640"/>
                  <a:ext cx="9093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AE12D268-8BAE-2590-10CA-12781A97471D}"/>
                    </a:ext>
                  </a:extLst>
                </p14:cNvPr>
                <p14:cNvContentPartPr/>
                <p14:nvPr/>
              </p14:nvContentPartPr>
              <p14:xfrm>
                <a:off x="9318160" y="1180400"/>
                <a:ext cx="175320" cy="255600"/>
              </p14:xfrm>
            </p:contentPart>
          </mc:Choice>
          <mc:Fallback>
            <p:pic>
              <p:nvPicPr>
                <p:cNvPr id="78" name="Freihand 77">
                  <a:extLst>
                    <a:ext uri="{FF2B5EF4-FFF2-40B4-BE49-F238E27FC236}">
                      <a16:creationId xmlns:a16="http://schemas.microsoft.com/office/drawing/2014/main" id="{AE12D268-8BAE-2590-10CA-12781A97471D}"/>
                    </a:ext>
                  </a:extLst>
                </p:cNvPr>
                <p:cNvPicPr/>
                <p:nvPr/>
              </p:nvPicPr>
              <p:blipFill>
                <a:blip r:embed="rId122"/>
                <a:stretch>
                  <a:fillRect/>
                </a:stretch>
              </p:blipFill>
              <p:spPr>
                <a:xfrm>
                  <a:off x="9313840" y="1176080"/>
                  <a:ext cx="183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09D5534C-B2C6-226F-6731-0A75FC2B2188}"/>
                    </a:ext>
                  </a:extLst>
                </p14:cNvPr>
                <p14:cNvContentPartPr/>
                <p14:nvPr/>
              </p14:nvContentPartPr>
              <p14:xfrm>
                <a:off x="9580240" y="1260320"/>
                <a:ext cx="69120" cy="148680"/>
              </p14:xfrm>
            </p:contentPart>
          </mc:Choice>
          <mc:Fallback>
            <p:pic>
              <p:nvPicPr>
                <p:cNvPr id="79" name="Freihand 78">
                  <a:extLst>
                    <a:ext uri="{FF2B5EF4-FFF2-40B4-BE49-F238E27FC236}">
                      <a16:creationId xmlns:a16="http://schemas.microsoft.com/office/drawing/2014/main" id="{09D5534C-B2C6-226F-6731-0A75FC2B2188}"/>
                    </a:ext>
                  </a:extLst>
                </p:cNvPr>
                <p:cNvPicPr/>
                <p:nvPr/>
              </p:nvPicPr>
              <p:blipFill>
                <a:blip r:embed="rId124"/>
                <a:stretch>
                  <a:fillRect/>
                </a:stretch>
              </p:blipFill>
              <p:spPr>
                <a:xfrm>
                  <a:off x="9575920" y="1256000"/>
                  <a:ext cx="77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4EB085BC-9D7A-7300-3267-DE6C4F5A8BCB}"/>
                    </a:ext>
                  </a:extLst>
                </p14:cNvPr>
                <p14:cNvContentPartPr/>
                <p14:nvPr/>
              </p14:nvContentPartPr>
              <p14:xfrm>
                <a:off x="9706960" y="1352480"/>
                <a:ext cx="106920" cy="78840"/>
              </p14:xfrm>
            </p:contentPart>
          </mc:Choice>
          <mc:Fallback>
            <p:pic>
              <p:nvPicPr>
                <p:cNvPr id="80" name="Freihand 79">
                  <a:extLst>
                    <a:ext uri="{FF2B5EF4-FFF2-40B4-BE49-F238E27FC236}">
                      <a16:creationId xmlns:a16="http://schemas.microsoft.com/office/drawing/2014/main" id="{4EB085BC-9D7A-7300-3267-DE6C4F5A8BCB}"/>
                    </a:ext>
                  </a:extLst>
                </p:cNvPr>
                <p:cNvPicPr/>
                <p:nvPr/>
              </p:nvPicPr>
              <p:blipFill>
                <a:blip r:embed="rId126"/>
                <a:stretch>
                  <a:fillRect/>
                </a:stretch>
              </p:blipFill>
              <p:spPr>
                <a:xfrm>
                  <a:off x="9702640" y="1348160"/>
                  <a:ext cx="115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B4A319BA-A050-B06F-22CF-F6D49164B42D}"/>
                    </a:ext>
                  </a:extLst>
                </p14:cNvPr>
                <p14:cNvContentPartPr/>
                <p14:nvPr/>
              </p14:nvContentPartPr>
              <p14:xfrm>
                <a:off x="10009360" y="1179320"/>
                <a:ext cx="529560" cy="466200"/>
              </p14:xfrm>
            </p:contentPart>
          </mc:Choice>
          <mc:Fallback>
            <p:pic>
              <p:nvPicPr>
                <p:cNvPr id="81" name="Freihand 80">
                  <a:extLst>
                    <a:ext uri="{FF2B5EF4-FFF2-40B4-BE49-F238E27FC236}">
                      <a16:creationId xmlns:a16="http://schemas.microsoft.com/office/drawing/2014/main" id="{B4A319BA-A050-B06F-22CF-F6D49164B42D}"/>
                    </a:ext>
                  </a:extLst>
                </p:cNvPr>
                <p:cNvPicPr/>
                <p:nvPr/>
              </p:nvPicPr>
              <p:blipFill>
                <a:blip r:embed="rId128"/>
                <a:stretch>
                  <a:fillRect/>
                </a:stretch>
              </p:blipFill>
              <p:spPr>
                <a:xfrm>
                  <a:off x="10005040" y="1175000"/>
                  <a:ext cx="538200" cy="474840"/>
                </a:xfrm>
                <a:prstGeom prst="rect">
                  <a:avLst/>
                </a:prstGeom>
              </p:spPr>
            </p:pic>
          </mc:Fallback>
        </mc:AlternateContent>
      </p:grpSp>
      <p:grpSp>
        <p:nvGrpSpPr>
          <p:cNvPr id="95" name="Gruppieren 94">
            <a:extLst>
              <a:ext uri="{FF2B5EF4-FFF2-40B4-BE49-F238E27FC236}">
                <a16:creationId xmlns:a16="http://schemas.microsoft.com/office/drawing/2014/main" id="{1C6F6593-25B9-53DE-3380-02F4F29520F3}"/>
              </a:ext>
            </a:extLst>
          </p:cNvPr>
          <p:cNvGrpSpPr/>
          <p:nvPr/>
        </p:nvGrpSpPr>
        <p:grpSpPr>
          <a:xfrm>
            <a:off x="10817560" y="1160240"/>
            <a:ext cx="963360" cy="292680"/>
            <a:chOff x="10817560" y="1160240"/>
            <a:chExt cx="963360" cy="292680"/>
          </a:xfrm>
        </p:grpSpPr>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B9B3B2BF-DFBF-C67C-A3D1-A037CC8F24F6}"/>
                    </a:ext>
                  </a:extLst>
                </p14:cNvPr>
                <p14:cNvContentPartPr/>
                <p14:nvPr/>
              </p14:nvContentPartPr>
              <p14:xfrm>
                <a:off x="10901800" y="1229360"/>
                <a:ext cx="43920" cy="166320"/>
              </p14:xfrm>
            </p:contentPart>
          </mc:Choice>
          <mc:Fallback>
            <p:pic>
              <p:nvPicPr>
                <p:cNvPr id="83" name="Freihand 82">
                  <a:extLst>
                    <a:ext uri="{FF2B5EF4-FFF2-40B4-BE49-F238E27FC236}">
                      <a16:creationId xmlns:a16="http://schemas.microsoft.com/office/drawing/2014/main" id="{B9B3B2BF-DFBF-C67C-A3D1-A037CC8F24F6}"/>
                    </a:ext>
                  </a:extLst>
                </p:cNvPr>
                <p:cNvPicPr/>
                <p:nvPr/>
              </p:nvPicPr>
              <p:blipFill>
                <a:blip r:embed="rId130"/>
                <a:stretch>
                  <a:fillRect/>
                </a:stretch>
              </p:blipFill>
              <p:spPr>
                <a:xfrm>
                  <a:off x="10897480" y="1225040"/>
                  <a:ext cx="52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E9911ACE-C11A-8E8F-B672-B60CDA3C7351}"/>
                    </a:ext>
                  </a:extLst>
                </p14:cNvPr>
                <p14:cNvContentPartPr/>
                <p14:nvPr/>
              </p14:nvContentPartPr>
              <p14:xfrm>
                <a:off x="10817560" y="1160240"/>
                <a:ext cx="230040" cy="159480"/>
              </p14:xfrm>
            </p:contentPart>
          </mc:Choice>
          <mc:Fallback>
            <p:pic>
              <p:nvPicPr>
                <p:cNvPr id="84" name="Freihand 83">
                  <a:extLst>
                    <a:ext uri="{FF2B5EF4-FFF2-40B4-BE49-F238E27FC236}">
                      <a16:creationId xmlns:a16="http://schemas.microsoft.com/office/drawing/2014/main" id="{E9911ACE-C11A-8E8F-B672-B60CDA3C7351}"/>
                    </a:ext>
                  </a:extLst>
                </p:cNvPr>
                <p:cNvPicPr/>
                <p:nvPr/>
              </p:nvPicPr>
              <p:blipFill>
                <a:blip r:embed="rId132"/>
                <a:stretch>
                  <a:fillRect/>
                </a:stretch>
              </p:blipFill>
              <p:spPr>
                <a:xfrm>
                  <a:off x="10813240" y="1155920"/>
                  <a:ext cx="238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2A49936B-0A61-C0B3-C821-B00E82F053A8}"/>
                    </a:ext>
                  </a:extLst>
                </p14:cNvPr>
                <p14:cNvContentPartPr/>
                <p14:nvPr/>
              </p14:nvContentPartPr>
              <p14:xfrm>
                <a:off x="11154160" y="1233680"/>
                <a:ext cx="57240" cy="219240"/>
              </p14:xfrm>
            </p:contentPart>
          </mc:Choice>
          <mc:Fallback>
            <p:pic>
              <p:nvPicPr>
                <p:cNvPr id="85" name="Freihand 84">
                  <a:extLst>
                    <a:ext uri="{FF2B5EF4-FFF2-40B4-BE49-F238E27FC236}">
                      <a16:creationId xmlns:a16="http://schemas.microsoft.com/office/drawing/2014/main" id="{2A49936B-0A61-C0B3-C821-B00E82F053A8}"/>
                    </a:ext>
                  </a:extLst>
                </p:cNvPr>
                <p:cNvPicPr/>
                <p:nvPr/>
              </p:nvPicPr>
              <p:blipFill>
                <a:blip r:embed="rId134"/>
                <a:stretch>
                  <a:fillRect/>
                </a:stretch>
              </p:blipFill>
              <p:spPr>
                <a:xfrm>
                  <a:off x="11149840" y="1229360"/>
                  <a:ext cx="65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7D759D1C-1836-0114-9FB1-D508CEDA2EB4}"/>
                    </a:ext>
                  </a:extLst>
                </p14:cNvPr>
                <p14:cNvContentPartPr/>
                <p14:nvPr/>
              </p14:nvContentPartPr>
              <p14:xfrm>
                <a:off x="11081800" y="1185800"/>
                <a:ext cx="177480" cy="148680"/>
              </p14:xfrm>
            </p:contentPart>
          </mc:Choice>
          <mc:Fallback>
            <p:pic>
              <p:nvPicPr>
                <p:cNvPr id="86" name="Freihand 85">
                  <a:extLst>
                    <a:ext uri="{FF2B5EF4-FFF2-40B4-BE49-F238E27FC236}">
                      <a16:creationId xmlns:a16="http://schemas.microsoft.com/office/drawing/2014/main" id="{7D759D1C-1836-0114-9FB1-D508CEDA2EB4}"/>
                    </a:ext>
                  </a:extLst>
                </p:cNvPr>
                <p:cNvPicPr/>
                <p:nvPr/>
              </p:nvPicPr>
              <p:blipFill>
                <a:blip r:embed="rId136"/>
                <a:stretch>
                  <a:fillRect/>
                </a:stretch>
              </p:blipFill>
              <p:spPr>
                <a:xfrm>
                  <a:off x="11077480" y="1181480"/>
                  <a:ext cx="186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4A65AA19-62C3-E1EC-7EEA-8B629858881E}"/>
                    </a:ext>
                  </a:extLst>
                </p14:cNvPr>
                <p14:cNvContentPartPr/>
                <p14:nvPr/>
              </p14:nvContentPartPr>
              <p14:xfrm>
                <a:off x="10979560" y="1180760"/>
                <a:ext cx="156600" cy="248400"/>
              </p14:xfrm>
            </p:contentPart>
          </mc:Choice>
          <mc:Fallback>
            <p:pic>
              <p:nvPicPr>
                <p:cNvPr id="87" name="Freihand 86">
                  <a:extLst>
                    <a:ext uri="{FF2B5EF4-FFF2-40B4-BE49-F238E27FC236}">
                      <a16:creationId xmlns:a16="http://schemas.microsoft.com/office/drawing/2014/main" id="{4A65AA19-62C3-E1EC-7EEA-8B629858881E}"/>
                    </a:ext>
                  </a:extLst>
                </p:cNvPr>
                <p:cNvPicPr/>
                <p:nvPr/>
              </p:nvPicPr>
              <p:blipFill>
                <a:blip r:embed="rId138"/>
                <a:stretch>
                  <a:fillRect/>
                </a:stretch>
              </p:blipFill>
              <p:spPr>
                <a:xfrm>
                  <a:off x="10975240" y="1176440"/>
                  <a:ext cx="1652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82155BED-81B7-E2C6-8F54-9A6171B0FD30}"/>
                    </a:ext>
                  </a:extLst>
                </p14:cNvPr>
                <p14:cNvContentPartPr/>
                <p14:nvPr/>
              </p14:nvContentPartPr>
              <p14:xfrm>
                <a:off x="11267920" y="1212080"/>
                <a:ext cx="117000" cy="201240"/>
              </p14:xfrm>
            </p:contentPart>
          </mc:Choice>
          <mc:Fallback>
            <p:pic>
              <p:nvPicPr>
                <p:cNvPr id="88" name="Freihand 87">
                  <a:extLst>
                    <a:ext uri="{FF2B5EF4-FFF2-40B4-BE49-F238E27FC236}">
                      <a16:creationId xmlns:a16="http://schemas.microsoft.com/office/drawing/2014/main" id="{82155BED-81B7-E2C6-8F54-9A6171B0FD30}"/>
                    </a:ext>
                  </a:extLst>
                </p:cNvPr>
                <p:cNvPicPr/>
                <p:nvPr/>
              </p:nvPicPr>
              <p:blipFill>
                <a:blip r:embed="rId140"/>
                <a:stretch>
                  <a:fillRect/>
                </a:stretch>
              </p:blipFill>
              <p:spPr>
                <a:xfrm>
                  <a:off x="11263600" y="1207760"/>
                  <a:ext cx="125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F194482B-44EC-8FE3-084F-EE359017BD31}"/>
                    </a:ext>
                  </a:extLst>
                </p14:cNvPr>
                <p14:cNvContentPartPr/>
                <p14:nvPr/>
              </p14:nvContentPartPr>
              <p14:xfrm>
                <a:off x="11508040" y="1190840"/>
                <a:ext cx="56520" cy="207720"/>
              </p14:xfrm>
            </p:contentPart>
          </mc:Choice>
          <mc:Fallback>
            <p:pic>
              <p:nvPicPr>
                <p:cNvPr id="89" name="Freihand 88">
                  <a:extLst>
                    <a:ext uri="{FF2B5EF4-FFF2-40B4-BE49-F238E27FC236}">
                      <a16:creationId xmlns:a16="http://schemas.microsoft.com/office/drawing/2014/main" id="{F194482B-44EC-8FE3-084F-EE359017BD31}"/>
                    </a:ext>
                  </a:extLst>
                </p:cNvPr>
                <p:cNvPicPr/>
                <p:nvPr/>
              </p:nvPicPr>
              <p:blipFill>
                <a:blip r:embed="rId142"/>
                <a:stretch>
                  <a:fillRect/>
                </a:stretch>
              </p:blipFill>
              <p:spPr>
                <a:xfrm>
                  <a:off x="11503720" y="1186520"/>
                  <a:ext cx="651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5DD9CB57-2AD9-E67D-EEC6-E06F4E137135}"/>
                    </a:ext>
                  </a:extLst>
                </p14:cNvPr>
                <p14:cNvContentPartPr/>
                <p14:nvPr/>
              </p14:nvContentPartPr>
              <p14:xfrm>
                <a:off x="11424880" y="1171760"/>
                <a:ext cx="317520" cy="187560"/>
              </p14:xfrm>
            </p:contentPart>
          </mc:Choice>
          <mc:Fallback>
            <p:pic>
              <p:nvPicPr>
                <p:cNvPr id="90" name="Freihand 89">
                  <a:extLst>
                    <a:ext uri="{FF2B5EF4-FFF2-40B4-BE49-F238E27FC236}">
                      <a16:creationId xmlns:a16="http://schemas.microsoft.com/office/drawing/2014/main" id="{5DD9CB57-2AD9-E67D-EEC6-E06F4E137135}"/>
                    </a:ext>
                  </a:extLst>
                </p:cNvPr>
                <p:cNvPicPr/>
                <p:nvPr/>
              </p:nvPicPr>
              <p:blipFill>
                <a:blip r:embed="rId144"/>
                <a:stretch>
                  <a:fillRect/>
                </a:stretch>
              </p:blipFill>
              <p:spPr>
                <a:xfrm>
                  <a:off x="11420560" y="1167440"/>
                  <a:ext cx="326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19A6F791-F769-2DAF-937F-647595068391}"/>
                    </a:ext>
                  </a:extLst>
                </p14:cNvPr>
                <p14:cNvContentPartPr/>
                <p14:nvPr/>
              </p14:nvContentPartPr>
              <p14:xfrm>
                <a:off x="11718640" y="1310000"/>
                <a:ext cx="62280" cy="118800"/>
              </p14:xfrm>
            </p:contentPart>
          </mc:Choice>
          <mc:Fallback>
            <p:pic>
              <p:nvPicPr>
                <p:cNvPr id="91" name="Freihand 90">
                  <a:extLst>
                    <a:ext uri="{FF2B5EF4-FFF2-40B4-BE49-F238E27FC236}">
                      <a16:creationId xmlns:a16="http://schemas.microsoft.com/office/drawing/2014/main" id="{19A6F791-F769-2DAF-937F-647595068391}"/>
                    </a:ext>
                  </a:extLst>
                </p:cNvPr>
                <p:cNvPicPr/>
                <p:nvPr/>
              </p:nvPicPr>
              <p:blipFill>
                <a:blip r:embed="rId146"/>
                <a:stretch>
                  <a:fillRect/>
                </a:stretch>
              </p:blipFill>
              <p:spPr>
                <a:xfrm>
                  <a:off x="11714320" y="1305680"/>
                  <a:ext cx="70920" cy="127440"/>
                </a:xfrm>
                <a:prstGeom prst="rect">
                  <a:avLst/>
                </a:prstGeom>
              </p:spPr>
            </p:pic>
          </mc:Fallback>
        </mc:AlternateContent>
      </p:grpSp>
      <p:grpSp>
        <p:nvGrpSpPr>
          <p:cNvPr id="104" name="Gruppieren 103">
            <a:extLst>
              <a:ext uri="{FF2B5EF4-FFF2-40B4-BE49-F238E27FC236}">
                <a16:creationId xmlns:a16="http://schemas.microsoft.com/office/drawing/2014/main" id="{99B71FFD-C173-0BF1-C4AA-051728867354}"/>
              </a:ext>
            </a:extLst>
          </p:cNvPr>
          <p:cNvGrpSpPr/>
          <p:nvPr/>
        </p:nvGrpSpPr>
        <p:grpSpPr>
          <a:xfrm>
            <a:off x="7968880" y="1662440"/>
            <a:ext cx="978120" cy="278640"/>
            <a:chOff x="7968880" y="1662440"/>
            <a:chExt cx="978120" cy="278640"/>
          </a:xfrm>
        </p:grpSpPr>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593E402C-78AC-8A2C-562D-353D15043434}"/>
                    </a:ext>
                  </a:extLst>
                </p14:cNvPr>
                <p14:cNvContentPartPr/>
                <p14:nvPr/>
              </p14:nvContentPartPr>
              <p14:xfrm>
                <a:off x="7968880" y="1822280"/>
                <a:ext cx="224280" cy="21240"/>
              </p14:xfrm>
            </p:contentPart>
          </mc:Choice>
          <mc:Fallback>
            <p:pic>
              <p:nvPicPr>
                <p:cNvPr id="92" name="Freihand 91">
                  <a:extLst>
                    <a:ext uri="{FF2B5EF4-FFF2-40B4-BE49-F238E27FC236}">
                      <a16:creationId xmlns:a16="http://schemas.microsoft.com/office/drawing/2014/main" id="{593E402C-78AC-8A2C-562D-353D15043434}"/>
                    </a:ext>
                  </a:extLst>
                </p:cNvPr>
                <p:cNvPicPr/>
                <p:nvPr/>
              </p:nvPicPr>
              <p:blipFill>
                <a:blip r:embed="rId148"/>
                <a:stretch>
                  <a:fillRect/>
                </a:stretch>
              </p:blipFill>
              <p:spPr>
                <a:xfrm>
                  <a:off x="7964560" y="1817960"/>
                  <a:ext cx="232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0BAC317F-7CCF-CE38-21E0-C42BD9548A00}"/>
                    </a:ext>
                  </a:extLst>
                </p14:cNvPr>
                <p14:cNvContentPartPr/>
                <p14:nvPr/>
              </p14:nvContentPartPr>
              <p14:xfrm>
                <a:off x="8024320" y="1789880"/>
                <a:ext cx="281160" cy="151200"/>
              </p14:xfrm>
            </p:contentPart>
          </mc:Choice>
          <mc:Fallback>
            <p:pic>
              <p:nvPicPr>
                <p:cNvPr id="93" name="Freihand 92">
                  <a:extLst>
                    <a:ext uri="{FF2B5EF4-FFF2-40B4-BE49-F238E27FC236}">
                      <a16:creationId xmlns:a16="http://schemas.microsoft.com/office/drawing/2014/main" id="{0BAC317F-7CCF-CE38-21E0-C42BD9548A00}"/>
                    </a:ext>
                  </a:extLst>
                </p:cNvPr>
                <p:cNvPicPr/>
                <p:nvPr/>
              </p:nvPicPr>
              <p:blipFill>
                <a:blip r:embed="rId150"/>
                <a:stretch>
                  <a:fillRect/>
                </a:stretch>
              </p:blipFill>
              <p:spPr>
                <a:xfrm>
                  <a:off x="8020000" y="1785560"/>
                  <a:ext cx="289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Freihand 95">
                  <a:extLst>
                    <a:ext uri="{FF2B5EF4-FFF2-40B4-BE49-F238E27FC236}">
                      <a16:creationId xmlns:a16="http://schemas.microsoft.com/office/drawing/2014/main" id="{5EBCB859-A53C-8688-5B3D-689500FA5DCB}"/>
                    </a:ext>
                  </a:extLst>
                </p14:cNvPr>
                <p14:cNvContentPartPr/>
                <p14:nvPr/>
              </p14:nvContentPartPr>
              <p14:xfrm>
                <a:off x="8575480" y="1708160"/>
                <a:ext cx="36360" cy="208440"/>
              </p14:xfrm>
            </p:contentPart>
          </mc:Choice>
          <mc:Fallback>
            <p:pic>
              <p:nvPicPr>
                <p:cNvPr id="96" name="Freihand 95">
                  <a:extLst>
                    <a:ext uri="{FF2B5EF4-FFF2-40B4-BE49-F238E27FC236}">
                      <a16:creationId xmlns:a16="http://schemas.microsoft.com/office/drawing/2014/main" id="{5EBCB859-A53C-8688-5B3D-689500FA5DCB}"/>
                    </a:ext>
                  </a:extLst>
                </p:cNvPr>
                <p:cNvPicPr/>
                <p:nvPr/>
              </p:nvPicPr>
              <p:blipFill>
                <a:blip r:embed="rId152"/>
                <a:stretch>
                  <a:fillRect/>
                </a:stretch>
              </p:blipFill>
              <p:spPr>
                <a:xfrm>
                  <a:off x="8571160" y="1703840"/>
                  <a:ext cx="45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1DD99893-E9FD-5CA2-9B0E-AE78B7C57671}"/>
                    </a:ext>
                  </a:extLst>
                </p14:cNvPr>
                <p14:cNvContentPartPr/>
                <p14:nvPr/>
              </p14:nvContentPartPr>
              <p14:xfrm>
                <a:off x="8473960" y="1662440"/>
                <a:ext cx="222840" cy="174960"/>
              </p14:xfrm>
            </p:contentPart>
          </mc:Choice>
          <mc:Fallback>
            <p:pic>
              <p:nvPicPr>
                <p:cNvPr id="97" name="Freihand 96">
                  <a:extLst>
                    <a:ext uri="{FF2B5EF4-FFF2-40B4-BE49-F238E27FC236}">
                      <a16:creationId xmlns:a16="http://schemas.microsoft.com/office/drawing/2014/main" id="{1DD99893-E9FD-5CA2-9B0E-AE78B7C57671}"/>
                    </a:ext>
                  </a:extLst>
                </p:cNvPr>
                <p:cNvPicPr/>
                <p:nvPr/>
              </p:nvPicPr>
              <p:blipFill>
                <a:blip r:embed="rId154"/>
                <a:stretch>
                  <a:fillRect/>
                </a:stretch>
              </p:blipFill>
              <p:spPr>
                <a:xfrm>
                  <a:off x="8469640" y="1658120"/>
                  <a:ext cx="231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8" name="Freihand 97">
                  <a:extLst>
                    <a:ext uri="{FF2B5EF4-FFF2-40B4-BE49-F238E27FC236}">
                      <a16:creationId xmlns:a16="http://schemas.microsoft.com/office/drawing/2014/main" id="{F856018E-B6AD-4CA6-AC5E-5CBDFBEDBFED}"/>
                    </a:ext>
                  </a:extLst>
                </p14:cNvPr>
                <p14:cNvContentPartPr/>
                <p14:nvPr/>
              </p14:nvContentPartPr>
              <p14:xfrm>
                <a:off x="8759080" y="1716080"/>
                <a:ext cx="187920" cy="190080"/>
              </p14:xfrm>
            </p:contentPart>
          </mc:Choice>
          <mc:Fallback>
            <p:pic>
              <p:nvPicPr>
                <p:cNvPr id="98" name="Freihand 97">
                  <a:extLst>
                    <a:ext uri="{FF2B5EF4-FFF2-40B4-BE49-F238E27FC236}">
                      <a16:creationId xmlns:a16="http://schemas.microsoft.com/office/drawing/2014/main" id="{F856018E-B6AD-4CA6-AC5E-5CBDFBEDBFED}"/>
                    </a:ext>
                  </a:extLst>
                </p:cNvPr>
                <p:cNvPicPr/>
                <p:nvPr/>
              </p:nvPicPr>
              <p:blipFill>
                <a:blip r:embed="rId156"/>
                <a:stretch>
                  <a:fillRect/>
                </a:stretch>
              </p:blipFill>
              <p:spPr>
                <a:xfrm>
                  <a:off x="8754760" y="1711760"/>
                  <a:ext cx="196560" cy="198720"/>
                </a:xfrm>
                <a:prstGeom prst="rect">
                  <a:avLst/>
                </a:prstGeom>
              </p:spPr>
            </p:pic>
          </mc:Fallback>
        </mc:AlternateContent>
      </p:grpSp>
      <p:grpSp>
        <p:nvGrpSpPr>
          <p:cNvPr id="103" name="Gruppieren 102">
            <a:extLst>
              <a:ext uri="{FF2B5EF4-FFF2-40B4-BE49-F238E27FC236}">
                <a16:creationId xmlns:a16="http://schemas.microsoft.com/office/drawing/2014/main" id="{5B5B563E-AFFB-3EC1-9977-9308871C87A7}"/>
              </a:ext>
            </a:extLst>
          </p:cNvPr>
          <p:cNvGrpSpPr/>
          <p:nvPr/>
        </p:nvGrpSpPr>
        <p:grpSpPr>
          <a:xfrm>
            <a:off x="9323920" y="1633640"/>
            <a:ext cx="824760" cy="368640"/>
            <a:chOff x="9323920" y="1633640"/>
            <a:chExt cx="824760" cy="368640"/>
          </a:xfrm>
        </p:grpSpPr>
        <mc:AlternateContent xmlns:mc="http://schemas.openxmlformats.org/markup-compatibility/2006">
          <mc:Choice xmlns:p14="http://schemas.microsoft.com/office/powerpoint/2010/main" Requires="p14">
            <p:contentPart p14:bwMode="auto" r:id="rId157">
              <p14:nvContentPartPr>
                <p14:cNvPr id="99" name="Freihand 98">
                  <a:extLst>
                    <a:ext uri="{FF2B5EF4-FFF2-40B4-BE49-F238E27FC236}">
                      <a16:creationId xmlns:a16="http://schemas.microsoft.com/office/drawing/2014/main" id="{392EACA6-D751-F171-31D7-24D224DF2760}"/>
                    </a:ext>
                  </a:extLst>
                </p14:cNvPr>
                <p14:cNvContentPartPr/>
                <p14:nvPr/>
              </p14:nvContentPartPr>
              <p14:xfrm>
                <a:off x="9323920" y="1659200"/>
                <a:ext cx="220320" cy="203400"/>
              </p14:xfrm>
            </p:contentPart>
          </mc:Choice>
          <mc:Fallback>
            <p:pic>
              <p:nvPicPr>
                <p:cNvPr id="99" name="Freihand 98">
                  <a:extLst>
                    <a:ext uri="{FF2B5EF4-FFF2-40B4-BE49-F238E27FC236}">
                      <a16:creationId xmlns:a16="http://schemas.microsoft.com/office/drawing/2014/main" id="{392EACA6-D751-F171-31D7-24D224DF2760}"/>
                    </a:ext>
                  </a:extLst>
                </p:cNvPr>
                <p:cNvPicPr/>
                <p:nvPr/>
              </p:nvPicPr>
              <p:blipFill>
                <a:blip r:embed="rId158"/>
                <a:stretch>
                  <a:fillRect/>
                </a:stretch>
              </p:blipFill>
              <p:spPr>
                <a:xfrm>
                  <a:off x="9319600" y="1654880"/>
                  <a:ext cx="228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E23980F7-0006-EF4D-53CA-E935B7A2209B}"/>
                    </a:ext>
                  </a:extLst>
                </p14:cNvPr>
                <p14:cNvContentPartPr/>
                <p14:nvPr/>
              </p14:nvContentPartPr>
              <p14:xfrm>
                <a:off x="9441280" y="1825160"/>
                <a:ext cx="90720" cy="57600"/>
              </p14:xfrm>
            </p:contentPart>
          </mc:Choice>
          <mc:Fallback>
            <p:pic>
              <p:nvPicPr>
                <p:cNvPr id="100" name="Freihand 99">
                  <a:extLst>
                    <a:ext uri="{FF2B5EF4-FFF2-40B4-BE49-F238E27FC236}">
                      <a16:creationId xmlns:a16="http://schemas.microsoft.com/office/drawing/2014/main" id="{E23980F7-0006-EF4D-53CA-E935B7A2209B}"/>
                    </a:ext>
                  </a:extLst>
                </p:cNvPr>
                <p:cNvPicPr/>
                <p:nvPr/>
              </p:nvPicPr>
              <p:blipFill>
                <a:blip r:embed="rId160"/>
                <a:stretch>
                  <a:fillRect/>
                </a:stretch>
              </p:blipFill>
              <p:spPr>
                <a:xfrm>
                  <a:off x="9436960" y="1820840"/>
                  <a:ext cx="993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A6123ABF-14D0-44FA-D10E-23AE6D4F5631}"/>
                    </a:ext>
                  </a:extLst>
                </p14:cNvPr>
                <p14:cNvContentPartPr/>
                <p14:nvPr/>
              </p14:nvContentPartPr>
              <p14:xfrm>
                <a:off x="9615880" y="1744880"/>
                <a:ext cx="532800" cy="134280"/>
              </p14:xfrm>
            </p:contentPart>
          </mc:Choice>
          <mc:Fallback>
            <p:pic>
              <p:nvPicPr>
                <p:cNvPr id="101" name="Freihand 100">
                  <a:extLst>
                    <a:ext uri="{FF2B5EF4-FFF2-40B4-BE49-F238E27FC236}">
                      <a16:creationId xmlns:a16="http://schemas.microsoft.com/office/drawing/2014/main" id="{A6123ABF-14D0-44FA-D10E-23AE6D4F5631}"/>
                    </a:ext>
                  </a:extLst>
                </p:cNvPr>
                <p:cNvPicPr/>
                <p:nvPr/>
              </p:nvPicPr>
              <p:blipFill>
                <a:blip r:embed="rId162"/>
                <a:stretch>
                  <a:fillRect/>
                </a:stretch>
              </p:blipFill>
              <p:spPr>
                <a:xfrm>
                  <a:off x="9611560" y="1740560"/>
                  <a:ext cx="541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0383F516-3CCC-F84E-3D25-E355F7B09F63}"/>
                    </a:ext>
                  </a:extLst>
                </p14:cNvPr>
                <p14:cNvContentPartPr/>
                <p14:nvPr/>
              </p14:nvContentPartPr>
              <p14:xfrm>
                <a:off x="9397720" y="1633640"/>
                <a:ext cx="669960" cy="368640"/>
              </p14:xfrm>
            </p:contentPart>
          </mc:Choice>
          <mc:Fallback>
            <p:pic>
              <p:nvPicPr>
                <p:cNvPr id="102" name="Freihand 101">
                  <a:extLst>
                    <a:ext uri="{FF2B5EF4-FFF2-40B4-BE49-F238E27FC236}">
                      <a16:creationId xmlns:a16="http://schemas.microsoft.com/office/drawing/2014/main" id="{0383F516-3CCC-F84E-3D25-E355F7B09F63}"/>
                    </a:ext>
                  </a:extLst>
                </p:cNvPr>
                <p:cNvPicPr/>
                <p:nvPr/>
              </p:nvPicPr>
              <p:blipFill>
                <a:blip r:embed="rId164"/>
                <a:stretch>
                  <a:fillRect/>
                </a:stretch>
              </p:blipFill>
              <p:spPr>
                <a:xfrm>
                  <a:off x="9393400" y="1629320"/>
                  <a:ext cx="678600" cy="377280"/>
                </a:xfrm>
                <a:prstGeom prst="rect">
                  <a:avLst/>
                </a:prstGeom>
              </p:spPr>
            </p:pic>
          </mc:Fallback>
        </mc:AlternateContent>
      </p:grpSp>
      <p:grpSp>
        <p:nvGrpSpPr>
          <p:cNvPr id="113" name="Gruppieren 112">
            <a:extLst>
              <a:ext uri="{FF2B5EF4-FFF2-40B4-BE49-F238E27FC236}">
                <a16:creationId xmlns:a16="http://schemas.microsoft.com/office/drawing/2014/main" id="{E9BA0575-D1F9-96BE-9411-BF2D8AD7F651}"/>
              </a:ext>
            </a:extLst>
          </p:cNvPr>
          <p:cNvGrpSpPr/>
          <p:nvPr/>
        </p:nvGrpSpPr>
        <p:grpSpPr>
          <a:xfrm>
            <a:off x="10448200" y="1564160"/>
            <a:ext cx="1500120" cy="469440"/>
            <a:chOff x="10448200" y="1564160"/>
            <a:chExt cx="1500120" cy="469440"/>
          </a:xfrm>
        </p:grpSpPr>
        <mc:AlternateContent xmlns:mc="http://schemas.openxmlformats.org/markup-compatibility/2006">
          <mc:Choice xmlns:p14="http://schemas.microsoft.com/office/powerpoint/2010/main" Requires="p14">
            <p:contentPart p14:bwMode="auto" r:id="rId165">
              <p14:nvContentPartPr>
                <p14:cNvPr id="105" name="Freihand 104">
                  <a:extLst>
                    <a:ext uri="{FF2B5EF4-FFF2-40B4-BE49-F238E27FC236}">
                      <a16:creationId xmlns:a16="http://schemas.microsoft.com/office/drawing/2014/main" id="{EAA45A85-81C2-8270-02EE-DE0113C60E47}"/>
                    </a:ext>
                  </a:extLst>
                </p14:cNvPr>
                <p14:cNvContentPartPr/>
                <p14:nvPr/>
              </p14:nvContentPartPr>
              <p14:xfrm>
                <a:off x="10448200" y="1670720"/>
                <a:ext cx="214920" cy="201240"/>
              </p14:xfrm>
            </p:contentPart>
          </mc:Choice>
          <mc:Fallback>
            <p:pic>
              <p:nvPicPr>
                <p:cNvPr id="105" name="Freihand 104">
                  <a:extLst>
                    <a:ext uri="{FF2B5EF4-FFF2-40B4-BE49-F238E27FC236}">
                      <a16:creationId xmlns:a16="http://schemas.microsoft.com/office/drawing/2014/main" id="{EAA45A85-81C2-8270-02EE-DE0113C60E47}"/>
                    </a:ext>
                  </a:extLst>
                </p:cNvPr>
                <p:cNvPicPr/>
                <p:nvPr/>
              </p:nvPicPr>
              <p:blipFill>
                <a:blip r:embed="rId166"/>
                <a:stretch>
                  <a:fillRect/>
                </a:stretch>
              </p:blipFill>
              <p:spPr>
                <a:xfrm>
                  <a:off x="10443880" y="1666400"/>
                  <a:ext cx="223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6" name="Freihand 105">
                  <a:extLst>
                    <a:ext uri="{FF2B5EF4-FFF2-40B4-BE49-F238E27FC236}">
                      <a16:creationId xmlns:a16="http://schemas.microsoft.com/office/drawing/2014/main" id="{90166E4D-21D2-EC34-830C-5311BD4C8FA9}"/>
                    </a:ext>
                  </a:extLst>
                </p14:cNvPr>
                <p14:cNvContentPartPr/>
                <p14:nvPr/>
              </p14:nvContentPartPr>
              <p14:xfrm>
                <a:off x="10637560" y="1773320"/>
                <a:ext cx="215280" cy="117360"/>
              </p14:xfrm>
            </p:contentPart>
          </mc:Choice>
          <mc:Fallback>
            <p:pic>
              <p:nvPicPr>
                <p:cNvPr id="106" name="Freihand 105">
                  <a:extLst>
                    <a:ext uri="{FF2B5EF4-FFF2-40B4-BE49-F238E27FC236}">
                      <a16:creationId xmlns:a16="http://schemas.microsoft.com/office/drawing/2014/main" id="{90166E4D-21D2-EC34-830C-5311BD4C8FA9}"/>
                    </a:ext>
                  </a:extLst>
                </p:cNvPr>
                <p:cNvPicPr/>
                <p:nvPr/>
              </p:nvPicPr>
              <p:blipFill>
                <a:blip r:embed="rId168"/>
                <a:stretch>
                  <a:fillRect/>
                </a:stretch>
              </p:blipFill>
              <p:spPr>
                <a:xfrm>
                  <a:off x="10633240" y="1769000"/>
                  <a:ext cx="223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 name="Freihand 106">
                  <a:extLst>
                    <a:ext uri="{FF2B5EF4-FFF2-40B4-BE49-F238E27FC236}">
                      <a16:creationId xmlns:a16="http://schemas.microsoft.com/office/drawing/2014/main" id="{EFE7EC2A-7A16-B379-4A8A-2FC8A56C576D}"/>
                    </a:ext>
                  </a:extLst>
                </p14:cNvPr>
                <p14:cNvContentPartPr/>
                <p14:nvPr/>
              </p14:nvContentPartPr>
              <p14:xfrm>
                <a:off x="10805680" y="1626800"/>
                <a:ext cx="211680" cy="274680"/>
              </p14:xfrm>
            </p:contentPart>
          </mc:Choice>
          <mc:Fallback>
            <p:pic>
              <p:nvPicPr>
                <p:cNvPr id="107" name="Freihand 106">
                  <a:extLst>
                    <a:ext uri="{FF2B5EF4-FFF2-40B4-BE49-F238E27FC236}">
                      <a16:creationId xmlns:a16="http://schemas.microsoft.com/office/drawing/2014/main" id="{EFE7EC2A-7A16-B379-4A8A-2FC8A56C576D}"/>
                    </a:ext>
                  </a:extLst>
                </p:cNvPr>
                <p:cNvPicPr/>
                <p:nvPr/>
              </p:nvPicPr>
              <p:blipFill>
                <a:blip r:embed="rId170"/>
                <a:stretch>
                  <a:fillRect/>
                </a:stretch>
              </p:blipFill>
              <p:spPr>
                <a:xfrm>
                  <a:off x="10801360" y="1622480"/>
                  <a:ext cx="2203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Freihand 107">
                  <a:extLst>
                    <a:ext uri="{FF2B5EF4-FFF2-40B4-BE49-F238E27FC236}">
                      <a16:creationId xmlns:a16="http://schemas.microsoft.com/office/drawing/2014/main" id="{52D50E07-6502-888D-B07A-EE71134A8703}"/>
                    </a:ext>
                  </a:extLst>
                </p14:cNvPr>
                <p14:cNvContentPartPr/>
                <p14:nvPr/>
              </p14:nvContentPartPr>
              <p14:xfrm>
                <a:off x="11038240" y="1763600"/>
                <a:ext cx="140760" cy="129960"/>
              </p14:xfrm>
            </p:contentPart>
          </mc:Choice>
          <mc:Fallback>
            <p:pic>
              <p:nvPicPr>
                <p:cNvPr id="108" name="Freihand 107">
                  <a:extLst>
                    <a:ext uri="{FF2B5EF4-FFF2-40B4-BE49-F238E27FC236}">
                      <a16:creationId xmlns:a16="http://schemas.microsoft.com/office/drawing/2014/main" id="{52D50E07-6502-888D-B07A-EE71134A8703}"/>
                    </a:ext>
                  </a:extLst>
                </p:cNvPr>
                <p:cNvPicPr/>
                <p:nvPr/>
              </p:nvPicPr>
              <p:blipFill>
                <a:blip r:embed="rId172"/>
                <a:stretch>
                  <a:fillRect/>
                </a:stretch>
              </p:blipFill>
              <p:spPr>
                <a:xfrm>
                  <a:off x="11033920" y="1759280"/>
                  <a:ext cx="149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3319337D-4E56-2010-5E51-88C655C8CDFE}"/>
                    </a:ext>
                  </a:extLst>
                </p14:cNvPr>
                <p14:cNvContentPartPr/>
                <p14:nvPr/>
              </p14:nvContentPartPr>
              <p14:xfrm>
                <a:off x="11191240" y="1728680"/>
                <a:ext cx="127080" cy="304920"/>
              </p14:xfrm>
            </p:contentPart>
          </mc:Choice>
          <mc:Fallback>
            <p:pic>
              <p:nvPicPr>
                <p:cNvPr id="109" name="Freihand 108">
                  <a:extLst>
                    <a:ext uri="{FF2B5EF4-FFF2-40B4-BE49-F238E27FC236}">
                      <a16:creationId xmlns:a16="http://schemas.microsoft.com/office/drawing/2014/main" id="{3319337D-4E56-2010-5E51-88C655C8CDFE}"/>
                    </a:ext>
                  </a:extLst>
                </p:cNvPr>
                <p:cNvPicPr/>
                <p:nvPr/>
              </p:nvPicPr>
              <p:blipFill>
                <a:blip r:embed="rId174"/>
                <a:stretch>
                  <a:fillRect/>
                </a:stretch>
              </p:blipFill>
              <p:spPr>
                <a:xfrm>
                  <a:off x="11186920" y="1724360"/>
                  <a:ext cx="1357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B071C492-D514-C201-9D01-3ABBDEBA009E}"/>
                    </a:ext>
                  </a:extLst>
                </p14:cNvPr>
                <p14:cNvContentPartPr/>
                <p14:nvPr/>
              </p14:nvContentPartPr>
              <p14:xfrm>
                <a:off x="11373760" y="1706000"/>
                <a:ext cx="51480" cy="169920"/>
              </p14:xfrm>
            </p:contentPart>
          </mc:Choice>
          <mc:Fallback>
            <p:pic>
              <p:nvPicPr>
                <p:cNvPr id="110" name="Freihand 109">
                  <a:extLst>
                    <a:ext uri="{FF2B5EF4-FFF2-40B4-BE49-F238E27FC236}">
                      <a16:creationId xmlns:a16="http://schemas.microsoft.com/office/drawing/2014/main" id="{B071C492-D514-C201-9D01-3ABBDEBA009E}"/>
                    </a:ext>
                  </a:extLst>
                </p:cNvPr>
                <p:cNvPicPr/>
                <p:nvPr/>
              </p:nvPicPr>
              <p:blipFill>
                <a:blip r:embed="rId176"/>
                <a:stretch>
                  <a:fillRect/>
                </a:stretch>
              </p:blipFill>
              <p:spPr>
                <a:xfrm>
                  <a:off x="11369440" y="1701680"/>
                  <a:ext cx="60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05D5298B-0719-F2A8-3420-FC69A0C93D91}"/>
                    </a:ext>
                  </a:extLst>
                </p14:cNvPr>
                <p14:cNvContentPartPr/>
                <p14:nvPr/>
              </p14:nvContentPartPr>
              <p14:xfrm>
                <a:off x="11446120" y="1588280"/>
                <a:ext cx="502200" cy="258480"/>
              </p14:xfrm>
            </p:contentPart>
          </mc:Choice>
          <mc:Fallback>
            <p:pic>
              <p:nvPicPr>
                <p:cNvPr id="111" name="Freihand 110">
                  <a:extLst>
                    <a:ext uri="{FF2B5EF4-FFF2-40B4-BE49-F238E27FC236}">
                      <a16:creationId xmlns:a16="http://schemas.microsoft.com/office/drawing/2014/main" id="{05D5298B-0719-F2A8-3420-FC69A0C93D91}"/>
                    </a:ext>
                  </a:extLst>
                </p:cNvPr>
                <p:cNvPicPr/>
                <p:nvPr/>
              </p:nvPicPr>
              <p:blipFill>
                <a:blip r:embed="rId178"/>
                <a:stretch>
                  <a:fillRect/>
                </a:stretch>
              </p:blipFill>
              <p:spPr>
                <a:xfrm>
                  <a:off x="11441800" y="1583960"/>
                  <a:ext cx="5108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2" name="Freihand 111">
                  <a:extLst>
                    <a:ext uri="{FF2B5EF4-FFF2-40B4-BE49-F238E27FC236}">
                      <a16:creationId xmlns:a16="http://schemas.microsoft.com/office/drawing/2014/main" id="{3EECE6F3-2012-7753-64BD-67D8F401CADD}"/>
                    </a:ext>
                  </a:extLst>
                </p14:cNvPr>
                <p14:cNvContentPartPr/>
                <p14:nvPr/>
              </p14:nvContentPartPr>
              <p14:xfrm>
                <a:off x="11483920" y="1564160"/>
                <a:ext cx="42120" cy="6120"/>
              </p14:xfrm>
            </p:contentPart>
          </mc:Choice>
          <mc:Fallback>
            <p:pic>
              <p:nvPicPr>
                <p:cNvPr id="112" name="Freihand 111">
                  <a:extLst>
                    <a:ext uri="{FF2B5EF4-FFF2-40B4-BE49-F238E27FC236}">
                      <a16:creationId xmlns:a16="http://schemas.microsoft.com/office/drawing/2014/main" id="{3EECE6F3-2012-7753-64BD-67D8F401CADD}"/>
                    </a:ext>
                  </a:extLst>
                </p:cNvPr>
                <p:cNvPicPr/>
                <p:nvPr/>
              </p:nvPicPr>
              <p:blipFill>
                <a:blip r:embed="rId180"/>
                <a:stretch>
                  <a:fillRect/>
                </a:stretch>
              </p:blipFill>
              <p:spPr>
                <a:xfrm>
                  <a:off x="11479600" y="1559840"/>
                  <a:ext cx="50760" cy="14760"/>
                </a:xfrm>
                <a:prstGeom prst="rect">
                  <a:avLst/>
                </a:prstGeom>
              </p:spPr>
            </p:pic>
          </mc:Fallback>
        </mc:AlternateContent>
      </p:grpSp>
    </p:spTree>
    <p:extLst>
      <p:ext uri="{BB962C8B-B14F-4D97-AF65-F5344CB8AC3E}">
        <p14:creationId xmlns:p14="http://schemas.microsoft.com/office/powerpoint/2010/main" val="103803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422031" y="723089"/>
            <a:ext cx="11368453" cy="5898243"/>
          </a:xfrm>
          <a:prstGeom prst="rect">
            <a:avLst/>
          </a:prstGeom>
          <a:noFill/>
        </p:spPr>
        <p:txBody>
          <a:bodyPr wrap="square" rtlCol="0">
            <a:noAutofit/>
          </a:bodyPr>
          <a:lstStyle/>
          <a:p>
            <a:r>
              <a:rPr lang="en-GB" altLang="de-DE" sz="2600" dirty="0">
                <a:ea typeface="ＭＳ Ｐゴシック" pitchFamily="34" charset="-128"/>
              </a:rPr>
              <a:t>In </a:t>
            </a:r>
            <a:r>
              <a:rPr lang="en-GB" altLang="de-DE" sz="2600" dirty="0" err="1">
                <a:ea typeface="ＭＳ Ｐゴシック" pitchFamily="34" charset="-128"/>
              </a:rPr>
              <a:t>westlichen</a:t>
            </a:r>
            <a:r>
              <a:rPr lang="en-GB" altLang="de-DE" sz="2600" dirty="0">
                <a:ea typeface="ＭＳ Ｐゴシック" pitchFamily="34" charset="-128"/>
              </a:rPr>
              <a:t> </a:t>
            </a:r>
            <a:r>
              <a:rPr lang="en-GB" altLang="de-DE" sz="2600" dirty="0" err="1">
                <a:ea typeface="ＭＳ Ｐゴシック" pitchFamily="34" charset="-128"/>
              </a:rPr>
              <a:t>Demokratien</a:t>
            </a:r>
            <a:r>
              <a:rPr lang="en-GB" altLang="de-DE" sz="2600" dirty="0">
                <a:ea typeface="ＭＳ Ｐゴシック" pitchFamily="34" charset="-128"/>
              </a:rPr>
              <a:t> </a:t>
            </a:r>
            <a:r>
              <a:rPr lang="en-GB" altLang="de-DE" sz="2600" dirty="0" err="1">
                <a:ea typeface="ＭＳ Ｐゴシック" pitchFamily="34" charset="-128"/>
              </a:rPr>
              <a:t>sind</a:t>
            </a:r>
            <a:r>
              <a:rPr lang="en-GB" altLang="de-DE" sz="2600" dirty="0">
                <a:ea typeface="ＭＳ Ｐゴシック" pitchFamily="34" charset="-128"/>
              </a:rPr>
              <a:t> </a:t>
            </a:r>
            <a:r>
              <a:rPr lang="en-GB" altLang="de-DE" sz="2600" dirty="0" err="1">
                <a:ea typeface="ＭＳ Ｐゴシック" pitchFamily="34" charset="-128"/>
              </a:rPr>
              <a:t>wir</a:t>
            </a:r>
            <a:r>
              <a:rPr lang="en-GB" altLang="de-DE" sz="2600" dirty="0">
                <a:ea typeface="ＭＳ Ｐゴシック" pitchFamily="34" charset="-128"/>
              </a:rPr>
              <a:t> </a:t>
            </a:r>
            <a:r>
              <a:rPr lang="en-GB" altLang="de-DE" sz="2600" dirty="0" err="1">
                <a:ea typeface="ＭＳ Ｐゴシック" pitchFamily="34" charset="-128"/>
              </a:rPr>
              <a:t>häufig</a:t>
            </a:r>
            <a:r>
              <a:rPr lang="en-GB" altLang="de-DE" sz="2600" dirty="0">
                <a:ea typeface="ＭＳ Ｐゴシック" pitchFamily="34" charset="-128"/>
              </a:rPr>
              <a:t> auf die 50+1 Regel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Mehrheitsregeln</a:t>
            </a:r>
            <a:r>
              <a:rPr lang="en-GB" altLang="de-DE" sz="2600" dirty="0">
                <a:ea typeface="ＭＳ Ｐゴシック" pitchFamily="34" charset="-128"/>
              </a:rPr>
              <a:t> </a:t>
            </a:r>
            <a:r>
              <a:rPr lang="en-GB" altLang="de-DE" sz="2600" dirty="0" err="1">
                <a:ea typeface="ＭＳ Ｐゴシック" pitchFamily="34" charset="-128"/>
              </a:rPr>
              <a:t>geprägt</a:t>
            </a:r>
            <a:r>
              <a:rPr lang="en-GB" altLang="de-DE" sz="2600" dirty="0">
                <a:ea typeface="ＭＳ Ｐゴシック" pitchFamily="34" charset="-128"/>
              </a:rPr>
              <a:t>, </a:t>
            </a:r>
            <a:r>
              <a:rPr lang="en-GB" altLang="de-DE" sz="2600" dirty="0" err="1">
                <a:ea typeface="ＭＳ Ｐゴシック" pitchFamily="34" charset="-128"/>
              </a:rPr>
              <a:t>aber</a:t>
            </a:r>
            <a:r>
              <a:rPr lang="en-GB" altLang="de-DE" sz="2600" dirty="0">
                <a:ea typeface="ＭＳ Ｐゴシック" pitchFamily="34" charset="-128"/>
              </a:rPr>
              <a:t> </a:t>
            </a:r>
            <a:r>
              <a:rPr lang="en-GB" altLang="de-DE" sz="2600" dirty="0" err="1">
                <a:ea typeface="ＭＳ Ｐゴシック" pitchFamily="34" charset="-128"/>
              </a:rPr>
              <a:t>auch</a:t>
            </a:r>
            <a:r>
              <a:rPr lang="en-GB" altLang="de-DE" sz="2600" dirty="0">
                <a:ea typeface="ＭＳ Ｐゴシック" pitchFamily="34" charset="-128"/>
              </a:rPr>
              <a:t> </a:t>
            </a:r>
            <a:r>
              <a:rPr lang="en-GB" altLang="de-DE" sz="2600" dirty="0" err="1">
                <a:ea typeface="ＭＳ Ｐゴシック" pitchFamily="34" charset="-128"/>
              </a:rPr>
              <a:t>hier</a:t>
            </a:r>
            <a:r>
              <a:rPr lang="en-GB" altLang="de-DE" sz="2600" dirty="0">
                <a:ea typeface="ＭＳ Ｐゴシック" pitchFamily="34" charset="-128"/>
              </a:rPr>
              <a:t> </a:t>
            </a:r>
            <a:r>
              <a:rPr lang="en-GB" altLang="de-DE" sz="2600" dirty="0" err="1">
                <a:ea typeface="ＭＳ Ｐゴシック" pitchFamily="34" charset="-128"/>
              </a:rPr>
              <a:t>gibt</a:t>
            </a:r>
            <a:r>
              <a:rPr lang="en-GB" altLang="de-DE" sz="2600" dirty="0">
                <a:ea typeface="ＭＳ Ｐゴシック" pitchFamily="34" charset="-128"/>
              </a:rPr>
              <a:t> </a:t>
            </a:r>
            <a:r>
              <a:rPr lang="en-GB" altLang="de-DE" sz="2600" dirty="0" err="1">
                <a:ea typeface="ＭＳ Ｐゴシック" pitchFamily="34" charset="-128"/>
              </a:rPr>
              <a:t>es</a:t>
            </a:r>
            <a:r>
              <a:rPr lang="en-GB" altLang="de-DE" sz="2600" dirty="0">
                <a:ea typeface="ＭＳ Ｐゴシック" pitchFamily="34" charset="-128"/>
              </a:rPr>
              <a:t> </a:t>
            </a:r>
            <a:r>
              <a:rPr lang="en-GB" altLang="de-DE" sz="2600" dirty="0" err="1">
                <a:ea typeface="ＭＳ Ｐゴシック" pitchFamily="34" charset="-128"/>
              </a:rPr>
              <a:t>Probleme</a:t>
            </a:r>
            <a:r>
              <a:rPr lang="en-GB" altLang="de-DE" sz="2600" dirty="0">
                <a:ea typeface="ＭＳ Ｐゴシック" pitchFamily="34" charset="-128"/>
              </a:rPr>
              <a:t>:</a:t>
            </a:r>
          </a:p>
          <a:p>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a:ea typeface="ＭＳ Ｐゴシック" pitchFamily="34" charset="-128"/>
              </a:rPr>
              <a:t>50% der </a:t>
            </a:r>
            <a:r>
              <a:rPr lang="en-GB" altLang="de-DE" sz="2600" dirty="0" err="1">
                <a:ea typeface="ＭＳ Ｐゴシック" pitchFamily="34" charset="-128"/>
              </a:rPr>
              <a:t>abgebenen</a:t>
            </a:r>
            <a:r>
              <a:rPr lang="en-GB" altLang="de-DE" sz="2600" dirty="0">
                <a:ea typeface="ＭＳ Ｐゴシック" pitchFamily="34" charset="-128"/>
              </a:rPr>
              <a:t> </a:t>
            </a:r>
            <a:r>
              <a:rPr lang="en-GB" altLang="de-DE" sz="2600" dirty="0" err="1">
                <a:ea typeface="ＭＳ Ｐゴシック" pitchFamily="34" charset="-128"/>
              </a:rPr>
              <a:t>Stimmen</a:t>
            </a:r>
            <a:endParaRPr lang="en-GB" altLang="de-DE" sz="2600" dirty="0">
              <a:ea typeface="ＭＳ Ｐゴシック" pitchFamily="34" charset="-128"/>
            </a:endParaRPr>
          </a:p>
          <a:p>
            <a:pPr marL="514350" indent="-514350">
              <a:buFont typeface="Arial" panose="020B0604020202020204" pitchFamily="34" charset="0"/>
              <a:buChar char="•"/>
            </a:pPr>
            <a:endParaRPr lang="en-GB" altLang="de-DE" sz="2600" dirty="0">
              <a:ea typeface="ＭＳ Ｐゴシック" pitchFamily="34" charset="-128"/>
            </a:endParaRPr>
          </a:p>
          <a:p>
            <a:pPr marL="514350" indent="-514350">
              <a:buFont typeface="Arial" panose="020B0604020202020204" pitchFamily="34" charset="0"/>
              <a:buChar char="•"/>
            </a:pPr>
            <a:r>
              <a:rPr lang="en-GB" altLang="de-DE" sz="2600" dirty="0">
                <a:ea typeface="ＭＳ Ｐゴシック" pitchFamily="34" charset="-128"/>
              </a:rPr>
              <a:t>50% </a:t>
            </a:r>
            <a:r>
              <a:rPr lang="en-GB" altLang="de-DE" sz="2600" dirty="0" err="1">
                <a:ea typeface="ＭＳ Ｐゴシック" pitchFamily="34" charset="-128"/>
              </a:rPr>
              <a:t>gültigen</a:t>
            </a:r>
            <a:r>
              <a:rPr lang="en-GB" altLang="de-DE" sz="2600" dirty="0">
                <a:ea typeface="ＭＳ Ｐゴシック" pitchFamily="34" charset="-128"/>
              </a:rPr>
              <a:t> </a:t>
            </a:r>
            <a:r>
              <a:rPr lang="en-GB" altLang="de-DE" sz="2600" dirty="0" err="1">
                <a:ea typeface="ＭＳ Ｐゴシック" pitchFamily="34" charset="-128"/>
              </a:rPr>
              <a:t>Stimmen</a:t>
            </a:r>
            <a:r>
              <a:rPr lang="en-GB" altLang="de-DE" sz="2600" dirty="0">
                <a:ea typeface="ＭＳ Ｐゴシック" pitchFamily="34" charset="-128"/>
              </a:rPr>
              <a:t>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entscheidenden</a:t>
            </a:r>
            <a:r>
              <a:rPr lang="en-GB" altLang="de-DE" sz="2600" dirty="0">
                <a:ea typeface="ＭＳ Ｐゴシック" pitchFamily="34" charset="-128"/>
              </a:rPr>
              <a:t> (also </a:t>
            </a:r>
            <a:r>
              <a:rPr lang="en-GB" altLang="de-DE" sz="2600" dirty="0" err="1">
                <a:ea typeface="ＭＳ Ｐゴシック" pitchFamily="34" charset="-128"/>
              </a:rPr>
              <a:t>ohne</a:t>
            </a:r>
            <a:r>
              <a:rPr lang="en-GB" altLang="de-DE" sz="2600" dirty="0">
                <a:ea typeface="ＭＳ Ｐゴシック" pitchFamily="34" charset="-128"/>
              </a:rPr>
              <a:t> </a:t>
            </a:r>
            <a:r>
              <a:rPr lang="en-GB" altLang="de-DE" sz="2600" dirty="0" err="1">
                <a:ea typeface="ＭＳ Ｐゴシック" pitchFamily="34" charset="-128"/>
              </a:rPr>
              <a:t>Enthaltungen</a:t>
            </a:r>
            <a:r>
              <a:rPr lang="en-GB" altLang="de-DE" sz="2600" dirty="0">
                <a:ea typeface="ＭＳ Ｐゴシック" pitchFamily="34" charset="-128"/>
              </a:rPr>
              <a:t>)</a:t>
            </a:r>
          </a:p>
          <a:p>
            <a:endParaRPr lang="en-GB" altLang="de-DE" sz="2600" dirty="0">
              <a:ea typeface="ＭＳ Ｐゴシック" pitchFamily="34" charset="-128"/>
            </a:endParaRPr>
          </a:p>
          <a:p>
            <a:pPr marL="457200" indent="-457200">
              <a:buFont typeface="Symbol" panose="05050102010706020507" pitchFamily="18" charset="2"/>
              <a:buChar char="-"/>
            </a:pPr>
            <a:r>
              <a:rPr lang="en-GB" altLang="de-DE" sz="2600" dirty="0" err="1">
                <a:ea typeface="ＭＳ Ｐゴシック" pitchFamily="34" charset="-128"/>
              </a:rPr>
              <a:t>Mehrheit</a:t>
            </a:r>
            <a:r>
              <a:rPr lang="en-GB" altLang="de-DE" sz="2600" dirty="0">
                <a:ea typeface="ＭＳ Ｐゴシック" pitchFamily="34" charset="-128"/>
              </a:rPr>
              <a:t> der </a:t>
            </a:r>
            <a:r>
              <a:rPr lang="en-GB" altLang="de-DE" sz="2600" dirty="0" err="1">
                <a:ea typeface="ＭＳ Ｐゴシック" pitchFamily="34" charset="-128"/>
              </a:rPr>
              <a:t>abgebenen</a:t>
            </a:r>
            <a:r>
              <a:rPr lang="en-GB" altLang="de-DE" sz="2600" dirty="0">
                <a:ea typeface="ＭＳ Ｐゴシック" pitchFamily="34" charset="-128"/>
              </a:rPr>
              <a:t> </a:t>
            </a:r>
            <a:r>
              <a:rPr lang="en-GB" altLang="de-DE" sz="2600" dirty="0" err="1">
                <a:ea typeface="ＭＳ Ｐゴシック" pitchFamily="34" charset="-128"/>
              </a:rPr>
              <a:t>Stimmen</a:t>
            </a:r>
            <a:endParaRPr lang="en-GB" altLang="de-DE" sz="2600" dirty="0">
              <a:ea typeface="ＭＳ Ｐゴシック" pitchFamily="34" charset="-128"/>
            </a:endParaRPr>
          </a:p>
          <a:p>
            <a:pPr marL="457200" indent="-457200">
              <a:buFont typeface="Symbol" panose="05050102010706020507" pitchFamily="18" charset="2"/>
              <a:buChar char="-"/>
            </a:pPr>
            <a:endParaRPr lang="en-GB" altLang="de-DE" sz="2600" dirty="0">
              <a:ea typeface="ＭＳ Ｐゴシック" pitchFamily="34" charset="-128"/>
            </a:endParaRPr>
          </a:p>
          <a:p>
            <a:pPr marL="457200" indent="-457200">
              <a:buFont typeface="Symbol" panose="05050102010706020507" pitchFamily="18" charset="2"/>
              <a:buChar char="-"/>
            </a:pPr>
            <a:r>
              <a:rPr lang="en-GB" altLang="de-DE" sz="2600" dirty="0" err="1">
                <a:ea typeface="ＭＳ Ｐゴシック" pitchFamily="34" charset="-128"/>
              </a:rPr>
              <a:t>Mehrheit</a:t>
            </a:r>
            <a:r>
              <a:rPr lang="en-GB" altLang="de-DE" sz="2600" dirty="0">
                <a:ea typeface="ＭＳ Ｐゴシック" pitchFamily="34" charset="-128"/>
              </a:rPr>
              <a:t> der </a:t>
            </a:r>
            <a:r>
              <a:rPr lang="en-GB" altLang="de-DE" sz="2600" dirty="0" err="1">
                <a:ea typeface="ＭＳ Ｐゴシック" pitchFamily="34" charset="-128"/>
              </a:rPr>
              <a:t>gültigen</a:t>
            </a:r>
            <a:r>
              <a:rPr lang="en-GB" altLang="de-DE" sz="2600" dirty="0">
                <a:ea typeface="ＭＳ Ｐゴシック" pitchFamily="34" charset="-128"/>
              </a:rPr>
              <a:t> </a:t>
            </a:r>
            <a:r>
              <a:rPr lang="en-GB" altLang="de-DE" sz="2600" dirty="0" err="1">
                <a:ea typeface="ＭＳ Ｐゴシック" pitchFamily="34" charset="-128"/>
              </a:rPr>
              <a:t>Stimmen</a:t>
            </a:r>
            <a:r>
              <a:rPr lang="en-GB" altLang="de-DE" sz="2600" dirty="0">
                <a:ea typeface="ＭＳ Ｐゴシック" pitchFamily="34" charset="-128"/>
              </a:rPr>
              <a:t> </a:t>
            </a:r>
            <a:r>
              <a:rPr lang="en-GB" altLang="de-DE" sz="2600" dirty="0" err="1">
                <a:ea typeface="ＭＳ Ｐゴシック" pitchFamily="34" charset="-128"/>
              </a:rPr>
              <a:t>bzw</a:t>
            </a:r>
            <a:r>
              <a:rPr lang="en-GB" altLang="de-DE" sz="2600" dirty="0">
                <a:ea typeface="ＭＳ Ｐゴシック" pitchFamily="34" charset="-128"/>
              </a:rPr>
              <a:t>. </a:t>
            </a:r>
            <a:r>
              <a:rPr lang="en-GB" altLang="de-DE" sz="2600" dirty="0" err="1">
                <a:ea typeface="ＭＳ Ｐゴシック" pitchFamily="34" charset="-128"/>
              </a:rPr>
              <a:t>entscheidenden</a:t>
            </a:r>
            <a:r>
              <a:rPr lang="en-GB" altLang="de-DE" sz="2600" dirty="0">
                <a:ea typeface="ＭＳ Ｐゴシック" pitchFamily="34" charset="-128"/>
              </a:rPr>
              <a:t>                                             (also </a:t>
            </a:r>
            <a:r>
              <a:rPr lang="en-GB" altLang="de-DE" sz="2600" dirty="0" err="1">
                <a:ea typeface="ＭＳ Ｐゴシック" pitchFamily="34" charset="-128"/>
              </a:rPr>
              <a:t>ohne</a:t>
            </a:r>
            <a:r>
              <a:rPr lang="en-GB" altLang="de-DE" sz="2600" dirty="0">
                <a:ea typeface="ＭＳ Ｐゴシック" pitchFamily="34" charset="-128"/>
              </a:rPr>
              <a:t> </a:t>
            </a:r>
            <a:r>
              <a:rPr lang="en-GB" altLang="de-DE" sz="2600" dirty="0" err="1">
                <a:ea typeface="ＭＳ Ｐゴシック" pitchFamily="34" charset="-128"/>
              </a:rPr>
              <a:t>Enthaltungen</a:t>
            </a:r>
            <a:r>
              <a:rPr lang="en-GB" altLang="de-DE" sz="2600" dirty="0">
                <a:ea typeface="ＭＳ Ｐゴシック" pitchFamily="34" charset="-128"/>
              </a:rPr>
              <a:t>)</a:t>
            </a:r>
          </a:p>
          <a:p>
            <a:endParaRPr lang="en-GB" altLang="de-DE" sz="2903" dirty="0">
              <a:ea typeface="ＭＳ Ｐゴシック" pitchFamily="34" charset="-128"/>
            </a:endParaRPr>
          </a:p>
          <a:p>
            <a:pPr marL="914400" lvl="1" indent="-457200">
              <a:buFont typeface="Wingdings" panose="05000000000000000000" pitchFamily="2" charset="2"/>
              <a:buChar char="Ø"/>
            </a:pPr>
            <a:r>
              <a:rPr lang="en-GB" altLang="de-DE" sz="2903" dirty="0">
                <a:ea typeface="ＭＳ Ｐゴシック" pitchFamily="34" charset="-128"/>
              </a:rPr>
              <a:t>Das </a:t>
            </a:r>
            <a:r>
              <a:rPr lang="en-GB" altLang="de-DE" sz="2903" dirty="0" err="1">
                <a:ea typeface="ＭＳ Ｐゴシック" pitchFamily="34" charset="-128"/>
              </a:rPr>
              <a:t>grundsätzliche</a:t>
            </a:r>
            <a:r>
              <a:rPr lang="en-GB" altLang="de-DE" sz="2903" dirty="0">
                <a:ea typeface="ＭＳ Ｐゴシック" pitchFamily="34" charset="-128"/>
              </a:rPr>
              <a:t> Problem des                                               Condorcet-</a:t>
            </a:r>
            <a:r>
              <a:rPr lang="en-GB" altLang="de-DE" sz="2903" dirty="0" err="1">
                <a:ea typeface="ＭＳ Ｐゴシック" pitchFamily="34" charset="-128"/>
              </a:rPr>
              <a:t>Paradoxons</a:t>
            </a:r>
            <a:endParaRPr lang="en-GB" altLang="de-DE" sz="2903" dirty="0">
              <a:ea typeface="ＭＳ Ｐゴシック" pitchFamily="34" charset="-128"/>
            </a:endParaRPr>
          </a:p>
        </p:txBody>
      </p:sp>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60E4675-8E6A-6440-415D-9BFD9AB24B8A}"/>
                  </a:ext>
                </a:extLst>
              </p14:cNvPr>
              <p14:cNvContentPartPr/>
              <p14:nvPr/>
            </p14:nvContentPartPr>
            <p14:xfrm>
              <a:off x="522556" y="1043902"/>
              <a:ext cx="8136000" cy="177480"/>
            </p14:xfrm>
          </p:contentPart>
        </mc:Choice>
        <mc:Fallback xmlns="">
          <p:pic>
            <p:nvPicPr>
              <p:cNvPr id="2" name="Freihand 1">
                <a:extLst>
                  <a:ext uri="{FF2B5EF4-FFF2-40B4-BE49-F238E27FC236}">
                    <a16:creationId xmlns:a16="http://schemas.microsoft.com/office/drawing/2014/main" id="{860E4675-8E6A-6440-415D-9BFD9AB24B8A}"/>
                  </a:ext>
                </a:extLst>
              </p:cNvPr>
              <p:cNvPicPr/>
              <p:nvPr/>
            </p:nvPicPr>
            <p:blipFill>
              <a:blip r:embed="rId4"/>
              <a:stretch>
                <a:fillRect/>
              </a:stretch>
            </p:blipFill>
            <p:spPr>
              <a:xfrm>
                <a:off x="513556" y="1034902"/>
                <a:ext cx="8153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FA3C8D2-42FB-D8F1-96D2-F71DC7038F09}"/>
                  </a:ext>
                </a:extLst>
              </p14:cNvPr>
              <p14:cNvContentPartPr/>
              <p14:nvPr/>
            </p14:nvContentPartPr>
            <p14:xfrm>
              <a:off x="3501556" y="143542"/>
              <a:ext cx="4831200" cy="1488960"/>
            </p14:xfrm>
          </p:contentPart>
        </mc:Choice>
        <mc:Fallback xmlns="">
          <p:pic>
            <p:nvPicPr>
              <p:cNvPr id="3" name="Freihand 2">
                <a:extLst>
                  <a:ext uri="{FF2B5EF4-FFF2-40B4-BE49-F238E27FC236}">
                    <a16:creationId xmlns:a16="http://schemas.microsoft.com/office/drawing/2014/main" id="{9FA3C8D2-42FB-D8F1-96D2-F71DC7038F09}"/>
                  </a:ext>
                </a:extLst>
              </p:cNvPr>
              <p:cNvPicPr/>
              <p:nvPr/>
            </p:nvPicPr>
            <p:blipFill>
              <a:blip r:embed="rId6"/>
              <a:stretch>
                <a:fillRect/>
              </a:stretch>
            </p:blipFill>
            <p:spPr>
              <a:xfrm>
                <a:off x="3492916" y="134542"/>
                <a:ext cx="4848840" cy="150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00F7EC1-5A52-29BA-6FE6-396C4960CD33}"/>
                  </a:ext>
                </a:extLst>
              </p14:cNvPr>
              <p14:cNvContentPartPr/>
              <p14:nvPr/>
            </p14:nvContentPartPr>
            <p14:xfrm>
              <a:off x="1065436" y="5364262"/>
              <a:ext cx="5346000" cy="1408320"/>
            </p14:xfrm>
          </p:contentPart>
        </mc:Choice>
        <mc:Fallback xmlns="">
          <p:pic>
            <p:nvPicPr>
              <p:cNvPr id="4" name="Freihand 3">
                <a:extLst>
                  <a:ext uri="{FF2B5EF4-FFF2-40B4-BE49-F238E27FC236}">
                    <a16:creationId xmlns:a16="http://schemas.microsoft.com/office/drawing/2014/main" id="{B00F7EC1-5A52-29BA-6FE6-396C4960CD33}"/>
                  </a:ext>
                </a:extLst>
              </p:cNvPr>
              <p:cNvPicPr/>
              <p:nvPr/>
            </p:nvPicPr>
            <p:blipFill>
              <a:blip r:embed="rId8"/>
              <a:stretch>
                <a:fillRect/>
              </a:stretch>
            </p:blipFill>
            <p:spPr>
              <a:xfrm>
                <a:off x="1056796" y="5355262"/>
                <a:ext cx="5363640" cy="1425960"/>
              </a:xfrm>
              <a:prstGeom prst="rect">
                <a:avLst/>
              </a:prstGeom>
            </p:spPr>
          </p:pic>
        </mc:Fallback>
      </mc:AlternateContent>
    </p:spTree>
    <p:extLst>
      <p:ext uri="{BB962C8B-B14F-4D97-AF65-F5344CB8AC3E}">
        <p14:creationId xmlns:p14="http://schemas.microsoft.com/office/powerpoint/2010/main" val="3924832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Äquivalenz</a:t>
            </a:r>
            <a:r>
              <a:rPr lang="en-US" sz="2903" dirty="0"/>
              <a:t> von </a:t>
            </a:r>
            <a:r>
              <a:rPr lang="en-US" sz="2903" dirty="0" err="1"/>
              <a:t>Stimmgewichten</a:t>
            </a:r>
            <a:endParaRPr lang="en-US" sz="2903" dirty="0">
              <a:solidFill>
                <a:sysClr val="windowText" lastClr="000000"/>
              </a:solidFill>
            </a:endParaRPr>
          </a:p>
        </p:txBody>
      </p:sp>
      <p:sp>
        <p:nvSpPr>
          <p:cNvPr id="3" name="Textfeld 2"/>
          <p:cNvSpPr txBox="1"/>
          <p:nvPr/>
        </p:nvSpPr>
        <p:spPr>
          <a:xfrm>
            <a:off x="2437836" y="1599918"/>
            <a:ext cx="7773598" cy="3658164"/>
          </a:xfrm>
          <a:prstGeom prst="rect">
            <a:avLst/>
          </a:prstGeom>
          <a:noFill/>
        </p:spPr>
        <p:txBody>
          <a:bodyPr wrap="square" rtlCol="0">
            <a:noAutofit/>
          </a:bodyPr>
          <a:lstStyle/>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Zwei</a:t>
            </a:r>
            <a:r>
              <a:rPr lang="en-US" sz="2540" dirty="0"/>
              <a:t> </a:t>
            </a:r>
            <a:r>
              <a:rPr lang="en-US" sz="2540" dirty="0" err="1"/>
              <a:t>Stimmgewichtungen</a:t>
            </a:r>
            <a:r>
              <a:rPr lang="en-US" sz="2540" dirty="0"/>
              <a:t> </a:t>
            </a:r>
            <a:r>
              <a:rPr lang="en-US" sz="2540" dirty="0" err="1"/>
              <a:t>sind</a:t>
            </a:r>
            <a:r>
              <a:rPr lang="en-US" sz="2540" dirty="0"/>
              <a:t> </a:t>
            </a:r>
            <a:r>
              <a:rPr lang="en-US" sz="2540" dirty="0" err="1"/>
              <a:t>dann</a:t>
            </a:r>
            <a:r>
              <a:rPr lang="en-US" sz="2540" dirty="0"/>
              <a:t> </a:t>
            </a:r>
            <a:r>
              <a:rPr lang="en-US" sz="2540" dirty="0" err="1"/>
              <a:t>äquivalent</a:t>
            </a:r>
            <a:r>
              <a:rPr lang="en-US" sz="2540" dirty="0"/>
              <a:t>, </a:t>
            </a:r>
            <a:r>
              <a:rPr lang="en-US" sz="2540" dirty="0" err="1"/>
              <a:t>wenn</a:t>
            </a:r>
            <a:r>
              <a:rPr lang="en-US" sz="2540" dirty="0"/>
              <a:t> </a:t>
            </a:r>
            <a:r>
              <a:rPr lang="en-US" sz="2540" dirty="0" err="1"/>
              <a:t>jeweils</a:t>
            </a:r>
            <a:r>
              <a:rPr lang="en-US" sz="2540" dirty="0"/>
              <a:t> die </a:t>
            </a:r>
            <a:r>
              <a:rPr lang="en-US" sz="2540" dirty="0" err="1"/>
              <a:t>gleichen</a:t>
            </a:r>
            <a:r>
              <a:rPr lang="en-US" sz="2540" dirty="0"/>
              <a:t> </a:t>
            </a:r>
            <a:r>
              <a:rPr lang="en-US" sz="2540" dirty="0" err="1"/>
              <a:t>Koalitionen</a:t>
            </a:r>
            <a:r>
              <a:rPr lang="en-US" sz="2540" dirty="0"/>
              <a:t> </a:t>
            </a:r>
            <a:r>
              <a:rPr lang="en-US" sz="2540" dirty="0" err="1"/>
              <a:t>gewinnen</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Beispiel</a:t>
            </a:r>
            <a:r>
              <a:rPr lang="en-US" sz="2540" dirty="0"/>
              <a:t>: </a:t>
            </a:r>
            <a:r>
              <a:rPr lang="en-US" sz="2540" dirty="0" err="1"/>
              <a:t>Vergleichen</a:t>
            </a:r>
            <a:r>
              <a:rPr lang="en-US" sz="2540" dirty="0"/>
              <a:t> </a:t>
            </a:r>
            <a:r>
              <a:rPr lang="en-US" sz="2540" dirty="0" err="1"/>
              <a:t>Sie</a:t>
            </a:r>
            <a:r>
              <a:rPr lang="en-US" sz="2540" dirty="0"/>
              <a:t> </a:t>
            </a:r>
            <a:r>
              <a:rPr lang="en-US" sz="2540" dirty="0" err="1"/>
              <a:t>beide</a:t>
            </a:r>
            <a:r>
              <a:rPr lang="en-US" sz="2540" dirty="0"/>
              <a:t> </a:t>
            </a:r>
            <a:r>
              <a:rPr lang="en-US" sz="2540" dirty="0" err="1"/>
              <a:t>Systeme</a:t>
            </a:r>
            <a:endParaRPr lang="en-US"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a:t>[13;10, 5, 5, 4] and [60; 44, 22, 11]:</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F2030002-CDAA-DB93-1DB4-478CC6D4A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39213C8-72B8-372C-FCF6-020ABEF8C6FE}"/>
                  </a:ext>
                </a:extLst>
              </p14:cNvPr>
              <p14:cNvContentPartPr/>
              <p14:nvPr/>
            </p14:nvContentPartPr>
            <p14:xfrm>
              <a:off x="2937520" y="714920"/>
              <a:ext cx="4809600" cy="82800"/>
            </p14:xfrm>
          </p:contentPart>
        </mc:Choice>
        <mc:Fallback>
          <p:pic>
            <p:nvPicPr>
              <p:cNvPr id="2" name="Freihand 1">
                <a:extLst>
                  <a:ext uri="{FF2B5EF4-FFF2-40B4-BE49-F238E27FC236}">
                    <a16:creationId xmlns:a16="http://schemas.microsoft.com/office/drawing/2014/main" id="{D39213C8-72B8-372C-FCF6-020ABEF8C6FE}"/>
                  </a:ext>
                </a:extLst>
              </p:cNvPr>
              <p:cNvPicPr/>
              <p:nvPr/>
            </p:nvPicPr>
            <p:blipFill>
              <a:blip r:embed="rId4"/>
              <a:stretch>
                <a:fillRect/>
              </a:stretch>
            </p:blipFill>
            <p:spPr>
              <a:xfrm>
                <a:off x="2933200" y="710600"/>
                <a:ext cx="4818240" cy="91440"/>
              </a:xfrm>
              <a:prstGeom prst="rect">
                <a:avLst/>
              </a:prstGeom>
            </p:spPr>
          </p:pic>
        </mc:Fallback>
      </mc:AlternateContent>
    </p:spTree>
    <p:extLst>
      <p:ext uri="{BB962C8B-B14F-4D97-AF65-F5344CB8AC3E}">
        <p14:creationId xmlns:p14="http://schemas.microsoft.com/office/powerpoint/2010/main" val="241790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Beispiel</a:t>
            </a:r>
            <a:endParaRPr lang="en-US" sz="2903" dirty="0">
              <a:solidFill>
                <a:sysClr val="windowText" lastClr="000000"/>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32235138"/>
              </p:ext>
            </p:extLst>
          </p:nvPr>
        </p:nvGraphicFramePr>
        <p:xfrm>
          <a:off x="0" y="978953"/>
          <a:ext cx="4442055" cy="5719123"/>
        </p:xfrm>
        <a:graphic>
          <a:graphicData uri="http://schemas.openxmlformats.org/drawingml/2006/table">
            <a:tbl>
              <a:tblPr firstRow="1" bandRow="1">
                <a:tableStyleId>{5940675A-B579-460E-94D1-54222C63F5DA}</a:tableStyleId>
              </a:tblPr>
              <a:tblGrid>
                <a:gridCol w="1480685">
                  <a:extLst>
                    <a:ext uri="{9D8B030D-6E8A-4147-A177-3AD203B41FA5}">
                      <a16:colId xmlns:a16="http://schemas.microsoft.com/office/drawing/2014/main" val="20000"/>
                    </a:ext>
                  </a:extLst>
                </a:gridCol>
                <a:gridCol w="1480685">
                  <a:extLst>
                    <a:ext uri="{9D8B030D-6E8A-4147-A177-3AD203B41FA5}">
                      <a16:colId xmlns:a16="http://schemas.microsoft.com/office/drawing/2014/main" val="20001"/>
                    </a:ext>
                  </a:extLst>
                </a:gridCol>
                <a:gridCol w="1480685">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Stimmgewicht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r>
                        <a:rPr lang="de-DE" sz="1600"/>
                        <a:t>P1</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r>
                        <a:rPr lang="de-DE" sz="1600"/>
                        <a:t>P2</a:t>
                      </a:r>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r>
                        <a:rPr lang="de-DE" sz="1600"/>
                        <a:t>P3</a:t>
                      </a:r>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r>
                        <a:rPr lang="de-DE" sz="1600"/>
                        <a:t>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4"/>
                  </a:ext>
                </a:extLst>
              </a:tr>
              <a:tr h="336419">
                <a:tc>
                  <a:txBody>
                    <a:bodyPr/>
                    <a:lstStyle/>
                    <a:p>
                      <a:r>
                        <a:rPr lang="de-DE" sz="1600"/>
                        <a:t>P1P2</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r>
                        <a:rPr lang="de-DE" sz="1600"/>
                        <a:t>P1P3</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r>
                        <a:rPr lang="de-DE" sz="1600"/>
                        <a:t>P1P4</a:t>
                      </a:r>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r>
                        <a:rPr lang="de-DE" sz="1600"/>
                        <a:t>P2P3</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r h="336419">
                <a:tc>
                  <a:txBody>
                    <a:bodyPr/>
                    <a:lstStyle/>
                    <a:p>
                      <a:r>
                        <a:rPr lang="de-DE" sz="1600"/>
                        <a:t>P2P4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900220142"/>
                  </a:ext>
                </a:extLst>
              </a:tr>
              <a:tr h="336419">
                <a:tc>
                  <a:txBody>
                    <a:bodyPr/>
                    <a:lstStyle/>
                    <a:p>
                      <a:r>
                        <a:rPr lang="de-DE" sz="1600"/>
                        <a:t>P3P4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805393574"/>
                  </a:ext>
                </a:extLst>
              </a:tr>
              <a:tr h="336419">
                <a:tc>
                  <a:txBody>
                    <a:bodyPr/>
                    <a:lstStyle/>
                    <a:p>
                      <a:r>
                        <a:rPr lang="de-DE" sz="1600"/>
                        <a:t>P1P2P3</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2218215045"/>
                  </a:ext>
                </a:extLst>
              </a:tr>
              <a:tr h="336419">
                <a:tc>
                  <a:txBody>
                    <a:bodyPr/>
                    <a:lstStyle/>
                    <a:p>
                      <a:r>
                        <a:rPr lang="de-DE" sz="1600"/>
                        <a:t>P1P2P4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075473138"/>
                  </a:ext>
                </a:extLst>
              </a:tr>
              <a:tr h="336419">
                <a:tc>
                  <a:txBody>
                    <a:bodyPr/>
                    <a:lstStyle/>
                    <a:p>
                      <a:r>
                        <a:rPr lang="de-DE" sz="1600"/>
                        <a:t>P1P3P4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547507102"/>
                  </a:ext>
                </a:extLst>
              </a:tr>
              <a:tr h="336419">
                <a:tc>
                  <a:txBody>
                    <a:bodyPr/>
                    <a:lstStyle/>
                    <a:p>
                      <a:r>
                        <a:rPr lang="de-DE" sz="1600"/>
                        <a:t>P2P3P4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883212238"/>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847319971"/>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557592082"/>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793984515"/>
              </p:ext>
            </p:extLst>
          </p:nvPr>
        </p:nvGraphicFramePr>
        <p:xfrm>
          <a:off x="4508026" y="989113"/>
          <a:ext cx="4442055" cy="5719123"/>
        </p:xfrm>
        <a:graphic>
          <a:graphicData uri="http://schemas.openxmlformats.org/drawingml/2006/table">
            <a:tbl>
              <a:tblPr firstRow="1" bandRow="1">
                <a:tableStyleId>{5940675A-B579-460E-94D1-54222C63F5DA}</a:tableStyleId>
              </a:tblPr>
              <a:tblGrid>
                <a:gridCol w="1480685">
                  <a:extLst>
                    <a:ext uri="{9D8B030D-6E8A-4147-A177-3AD203B41FA5}">
                      <a16:colId xmlns:a16="http://schemas.microsoft.com/office/drawing/2014/main" val="20000"/>
                    </a:ext>
                  </a:extLst>
                </a:gridCol>
                <a:gridCol w="1480685">
                  <a:extLst>
                    <a:ext uri="{9D8B030D-6E8A-4147-A177-3AD203B41FA5}">
                      <a16:colId xmlns:a16="http://schemas.microsoft.com/office/drawing/2014/main" val="20001"/>
                    </a:ext>
                  </a:extLst>
                </a:gridCol>
                <a:gridCol w="1480685">
                  <a:extLst>
                    <a:ext uri="{9D8B030D-6E8A-4147-A177-3AD203B41FA5}">
                      <a16:colId xmlns:a16="http://schemas.microsoft.com/office/drawing/2014/main" val="20002"/>
                    </a:ext>
                  </a:extLst>
                </a:gridCol>
              </a:tblGrid>
              <a:tr h="336419">
                <a:tc>
                  <a:txBody>
                    <a:bodyPr/>
                    <a:lstStyle/>
                    <a:p>
                      <a:r>
                        <a:rPr lang="de-DE" sz="1600" b="0" i="0" u="none" strike="noStrike" baseline="0" dirty="0">
                          <a:solidFill>
                            <a:schemeClr val="tx1"/>
                          </a:solidFill>
                          <a:latin typeface="+mn-lt"/>
                          <a:ea typeface="+mn-ea"/>
                          <a:cs typeface="+mn-cs"/>
                        </a:rPr>
                        <a:t>Koalition</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Stimmgewicht</a:t>
                      </a:r>
                      <a:endParaRPr lang="de-DE" sz="1600" dirty="0"/>
                    </a:p>
                  </a:txBody>
                  <a:tcPr marL="82953" marR="82953" marT="41476" marB="41476"/>
                </a:tc>
                <a:tc>
                  <a:txBody>
                    <a:bodyPr/>
                    <a:lstStyle/>
                    <a:p>
                      <a:r>
                        <a:rPr lang="de-DE" sz="1600" b="0" i="0" u="none" strike="noStrike" baseline="0" dirty="0">
                          <a:solidFill>
                            <a:schemeClr val="tx1"/>
                          </a:solidFill>
                          <a:latin typeface="+mn-lt"/>
                          <a:ea typeface="+mn-ea"/>
                          <a:cs typeface="+mn-cs"/>
                        </a:rPr>
                        <a:t>Gewinn/Verlust</a:t>
                      </a:r>
                      <a:endParaRPr lang="de-DE" sz="1600" dirty="0"/>
                    </a:p>
                  </a:txBody>
                  <a:tcPr marL="82953" marR="82953" marT="41476" marB="41476"/>
                </a:tc>
                <a:extLst>
                  <a:ext uri="{0D108BD9-81ED-4DB2-BD59-A6C34878D82A}">
                    <a16:rowId xmlns:a16="http://schemas.microsoft.com/office/drawing/2014/main" val="10000"/>
                  </a:ext>
                </a:extLst>
              </a:tr>
              <a:tr h="336419">
                <a:tc>
                  <a:txBody>
                    <a:bodyPr/>
                    <a:lstStyle/>
                    <a:p>
                      <a:r>
                        <a:rPr lang="de-DE" sz="1600"/>
                        <a:t>P1</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336419">
                <a:tc>
                  <a:txBody>
                    <a:bodyPr/>
                    <a:lstStyle/>
                    <a:p>
                      <a:r>
                        <a:rPr lang="de-DE" sz="1600"/>
                        <a:t>P2</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336419">
                <a:tc>
                  <a:txBody>
                    <a:bodyPr/>
                    <a:lstStyle/>
                    <a:p>
                      <a:r>
                        <a:rPr lang="de-DE" sz="1600"/>
                        <a:t>P3</a:t>
                      </a:r>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3"/>
                  </a:ext>
                </a:extLst>
              </a:tr>
              <a:tr h="336419">
                <a:tc>
                  <a:txBody>
                    <a:bodyPr/>
                    <a:lstStyle/>
                    <a:p>
                      <a:r>
                        <a:rPr lang="de-DE" sz="1600"/>
                        <a:t>P4</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4"/>
                  </a:ext>
                </a:extLst>
              </a:tr>
              <a:tr h="336419">
                <a:tc>
                  <a:txBody>
                    <a:bodyPr/>
                    <a:lstStyle/>
                    <a:p>
                      <a:r>
                        <a:rPr lang="de-DE" sz="1600"/>
                        <a:t>P1P2</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5"/>
                  </a:ext>
                </a:extLst>
              </a:tr>
              <a:tr h="336419">
                <a:tc>
                  <a:txBody>
                    <a:bodyPr/>
                    <a:lstStyle/>
                    <a:p>
                      <a:r>
                        <a:rPr lang="de-DE" sz="1600"/>
                        <a:t>P1P3</a:t>
                      </a:r>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6"/>
                  </a:ext>
                </a:extLst>
              </a:tr>
              <a:tr h="336419">
                <a:tc>
                  <a:txBody>
                    <a:bodyPr/>
                    <a:lstStyle/>
                    <a:p>
                      <a:r>
                        <a:rPr lang="de-DE" sz="1600"/>
                        <a:t>P1P4</a:t>
                      </a:r>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7"/>
                  </a:ext>
                </a:extLst>
              </a:tr>
              <a:tr h="336419">
                <a:tc>
                  <a:txBody>
                    <a:bodyPr/>
                    <a:lstStyle/>
                    <a:p>
                      <a:r>
                        <a:rPr lang="de-DE" sz="1600"/>
                        <a:t>P2P3</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8"/>
                  </a:ext>
                </a:extLst>
              </a:tr>
              <a:tr h="336419">
                <a:tc>
                  <a:txBody>
                    <a:bodyPr/>
                    <a:lstStyle/>
                    <a:p>
                      <a:r>
                        <a:rPr lang="de-DE" sz="1600"/>
                        <a:t>P2P4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922318861"/>
                  </a:ext>
                </a:extLst>
              </a:tr>
              <a:tr h="336419">
                <a:tc>
                  <a:txBody>
                    <a:bodyPr/>
                    <a:lstStyle/>
                    <a:p>
                      <a:r>
                        <a:rPr lang="de-DE" sz="1600"/>
                        <a:t>P3P4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987612989"/>
                  </a:ext>
                </a:extLst>
              </a:tr>
              <a:tr h="336419">
                <a:tc>
                  <a:txBody>
                    <a:bodyPr/>
                    <a:lstStyle/>
                    <a:p>
                      <a:r>
                        <a:rPr lang="de-DE" sz="1600"/>
                        <a:t>P1P2P3</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712076935"/>
                  </a:ext>
                </a:extLst>
              </a:tr>
              <a:tr h="336419">
                <a:tc>
                  <a:txBody>
                    <a:bodyPr/>
                    <a:lstStyle/>
                    <a:p>
                      <a:r>
                        <a:rPr lang="de-DE" sz="1600"/>
                        <a:t>P1P2P4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779725726"/>
                  </a:ext>
                </a:extLst>
              </a:tr>
              <a:tr h="336419">
                <a:tc>
                  <a:txBody>
                    <a:bodyPr/>
                    <a:lstStyle/>
                    <a:p>
                      <a:r>
                        <a:rPr lang="de-DE" sz="1600"/>
                        <a:t>P1P3P4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611919966"/>
                  </a:ext>
                </a:extLst>
              </a:tr>
              <a:tr h="336419">
                <a:tc>
                  <a:txBody>
                    <a:bodyPr/>
                    <a:lstStyle/>
                    <a:p>
                      <a:r>
                        <a:rPr lang="de-DE" sz="1600"/>
                        <a:t>P2P3P4</a:t>
                      </a:r>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563943579"/>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468731832"/>
                  </a:ext>
                </a:extLst>
              </a:tr>
              <a:tr h="336419">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3078462468"/>
                  </a:ext>
                </a:extLst>
              </a:tr>
            </a:tbl>
          </a:graphicData>
        </a:graphic>
      </p:graphicFrame>
      <p:sp>
        <p:nvSpPr>
          <p:cNvPr id="4" name="Rechteck 3"/>
          <p:cNvSpPr/>
          <p:nvPr/>
        </p:nvSpPr>
        <p:spPr>
          <a:xfrm>
            <a:off x="2243883" y="598396"/>
            <a:ext cx="1592103" cy="369332"/>
          </a:xfrm>
          <a:prstGeom prst="rect">
            <a:avLst/>
          </a:prstGeom>
        </p:spPr>
        <p:txBody>
          <a:bodyPr wrap="none">
            <a:spAutoFit/>
          </a:bodyPr>
          <a:lstStyle/>
          <a:p>
            <a:r>
              <a:rPr lang="en-US" dirty="0"/>
              <a:t>[13;10, 5, 5, 4] </a:t>
            </a:r>
            <a:endParaRPr lang="de-DE" dirty="0"/>
          </a:p>
        </p:txBody>
      </p:sp>
      <p:sp>
        <p:nvSpPr>
          <p:cNvPr id="10" name="Rechteck 9"/>
          <p:cNvSpPr/>
          <p:nvPr/>
        </p:nvSpPr>
        <p:spPr>
          <a:xfrm>
            <a:off x="6500207" y="598396"/>
            <a:ext cx="1943161" cy="369332"/>
          </a:xfrm>
          <a:prstGeom prst="rect">
            <a:avLst/>
          </a:prstGeom>
        </p:spPr>
        <p:txBody>
          <a:bodyPr wrap="none">
            <a:spAutoFit/>
          </a:bodyPr>
          <a:lstStyle/>
          <a:p>
            <a:r>
              <a:rPr lang="en-US" dirty="0"/>
              <a:t>[69; 60, 44, 22, 11]</a:t>
            </a:r>
            <a:endParaRPr lang="de-DE" dirty="0"/>
          </a:p>
        </p:txBody>
      </p:sp>
      <p:sp>
        <p:nvSpPr>
          <p:cNvPr id="8" name="Rechteck 7">
            <a:extLst>
              <a:ext uri="{FF2B5EF4-FFF2-40B4-BE49-F238E27FC236}">
                <a16:creationId xmlns:a16="http://schemas.microsoft.com/office/drawing/2014/main" id="{EE5F9C5C-EF17-FEFF-B7A0-20D7542E85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15351A5E-4447-72DE-A940-61196091D0DE}"/>
              </a:ext>
            </a:extLst>
          </p:cNvPr>
          <p:cNvGrpSpPr/>
          <p:nvPr/>
        </p:nvGrpSpPr>
        <p:grpSpPr>
          <a:xfrm>
            <a:off x="2675800" y="368600"/>
            <a:ext cx="1017000" cy="227520"/>
            <a:chOff x="2675800" y="368600"/>
            <a:chExt cx="1017000" cy="227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8C68D7F-C7D2-1BE5-601C-E79E7251A53C}"/>
                    </a:ext>
                  </a:extLst>
                </p14:cNvPr>
                <p14:cNvContentPartPr/>
                <p14:nvPr/>
              </p14:nvContentPartPr>
              <p14:xfrm>
                <a:off x="2771560" y="451760"/>
                <a:ext cx="24480" cy="116640"/>
              </p14:xfrm>
            </p:contentPart>
          </mc:Choice>
          <mc:Fallback>
            <p:pic>
              <p:nvPicPr>
                <p:cNvPr id="2" name="Freihand 1">
                  <a:extLst>
                    <a:ext uri="{FF2B5EF4-FFF2-40B4-BE49-F238E27FC236}">
                      <a16:creationId xmlns:a16="http://schemas.microsoft.com/office/drawing/2014/main" id="{88C68D7F-C7D2-1BE5-601C-E79E7251A53C}"/>
                    </a:ext>
                  </a:extLst>
                </p:cNvPr>
                <p:cNvPicPr/>
                <p:nvPr/>
              </p:nvPicPr>
              <p:blipFill>
                <a:blip r:embed="rId4"/>
                <a:stretch>
                  <a:fillRect/>
                </a:stretch>
              </p:blipFill>
              <p:spPr>
                <a:xfrm>
                  <a:off x="2767240" y="447440"/>
                  <a:ext cx="33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D3A464F-F4DB-0A9F-0EE3-D566B764D6DA}"/>
                    </a:ext>
                  </a:extLst>
                </p14:cNvPr>
                <p14:cNvContentPartPr/>
                <p14:nvPr/>
              </p14:nvContentPartPr>
              <p14:xfrm>
                <a:off x="2675800" y="397760"/>
                <a:ext cx="191520" cy="92520"/>
              </p14:xfrm>
            </p:contentPart>
          </mc:Choice>
          <mc:Fallback>
            <p:pic>
              <p:nvPicPr>
                <p:cNvPr id="3" name="Freihand 2">
                  <a:extLst>
                    <a:ext uri="{FF2B5EF4-FFF2-40B4-BE49-F238E27FC236}">
                      <a16:creationId xmlns:a16="http://schemas.microsoft.com/office/drawing/2014/main" id="{4D3A464F-F4DB-0A9F-0EE3-D566B764D6DA}"/>
                    </a:ext>
                  </a:extLst>
                </p:cNvPr>
                <p:cNvPicPr/>
                <p:nvPr/>
              </p:nvPicPr>
              <p:blipFill>
                <a:blip r:embed="rId6"/>
                <a:stretch>
                  <a:fillRect/>
                </a:stretch>
              </p:blipFill>
              <p:spPr>
                <a:xfrm>
                  <a:off x="2671480" y="393440"/>
                  <a:ext cx="200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10440D3-4104-1644-7E83-FCE58BF10202}"/>
                    </a:ext>
                  </a:extLst>
                </p14:cNvPr>
                <p14:cNvContentPartPr/>
                <p14:nvPr/>
              </p14:nvContentPartPr>
              <p14:xfrm>
                <a:off x="2878840" y="417560"/>
                <a:ext cx="91800" cy="140760"/>
              </p14:xfrm>
            </p:contentPart>
          </mc:Choice>
          <mc:Fallback>
            <p:pic>
              <p:nvPicPr>
                <p:cNvPr id="5" name="Freihand 4">
                  <a:extLst>
                    <a:ext uri="{FF2B5EF4-FFF2-40B4-BE49-F238E27FC236}">
                      <a16:creationId xmlns:a16="http://schemas.microsoft.com/office/drawing/2014/main" id="{710440D3-4104-1644-7E83-FCE58BF10202}"/>
                    </a:ext>
                  </a:extLst>
                </p:cNvPr>
                <p:cNvPicPr/>
                <p:nvPr/>
              </p:nvPicPr>
              <p:blipFill>
                <a:blip r:embed="rId8"/>
                <a:stretch>
                  <a:fillRect/>
                </a:stretch>
              </p:blipFill>
              <p:spPr>
                <a:xfrm>
                  <a:off x="2874520" y="413240"/>
                  <a:ext cx="100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550D5828-4CF4-394A-0003-5EACBE0E48E7}"/>
                    </a:ext>
                  </a:extLst>
                </p14:cNvPr>
                <p14:cNvContentPartPr/>
                <p14:nvPr/>
              </p14:nvContentPartPr>
              <p14:xfrm>
                <a:off x="3038320" y="376520"/>
                <a:ext cx="140760" cy="187920"/>
              </p14:xfrm>
            </p:contentPart>
          </mc:Choice>
          <mc:Fallback>
            <p:pic>
              <p:nvPicPr>
                <p:cNvPr id="11" name="Freihand 10">
                  <a:extLst>
                    <a:ext uri="{FF2B5EF4-FFF2-40B4-BE49-F238E27FC236}">
                      <a16:creationId xmlns:a16="http://schemas.microsoft.com/office/drawing/2014/main" id="{550D5828-4CF4-394A-0003-5EACBE0E48E7}"/>
                    </a:ext>
                  </a:extLst>
                </p:cNvPr>
                <p:cNvPicPr/>
                <p:nvPr/>
              </p:nvPicPr>
              <p:blipFill>
                <a:blip r:embed="rId10"/>
                <a:stretch>
                  <a:fillRect/>
                </a:stretch>
              </p:blipFill>
              <p:spPr>
                <a:xfrm>
                  <a:off x="3034000" y="372200"/>
                  <a:ext cx="1494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F35E3DE5-4458-E82C-E740-A1EA87589145}"/>
                    </a:ext>
                  </a:extLst>
                </p14:cNvPr>
                <p14:cNvContentPartPr/>
                <p14:nvPr/>
              </p14:nvContentPartPr>
              <p14:xfrm>
                <a:off x="3214000" y="368600"/>
                <a:ext cx="57240" cy="176760"/>
              </p14:xfrm>
            </p:contentPart>
          </mc:Choice>
          <mc:Fallback>
            <p:pic>
              <p:nvPicPr>
                <p:cNvPr id="12" name="Freihand 11">
                  <a:extLst>
                    <a:ext uri="{FF2B5EF4-FFF2-40B4-BE49-F238E27FC236}">
                      <a16:creationId xmlns:a16="http://schemas.microsoft.com/office/drawing/2014/main" id="{F35E3DE5-4458-E82C-E740-A1EA87589145}"/>
                    </a:ext>
                  </a:extLst>
                </p:cNvPr>
                <p:cNvPicPr/>
                <p:nvPr/>
              </p:nvPicPr>
              <p:blipFill>
                <a:blip r:embed="rId12"/>
                <a:stretch>
                  <a:fillRect/>
                </a:stretch>
              </p:blipFill>
              <p:spPr>
                <a:xfrm>
                  <a:off x="3209680" y="364280"/>
                  <a:ext cx="658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19B4143A-A543-A6DD-C210-3F4A8AD2A77D}"/>
                    </a:ext>
                  </a:extLst>
                </p14:cNvPr>
                <p14:cNvContentPartPr/>
                <p14:nvPr/>
              </p14:nvContentPartPr>
              <p14:xfrm>
                <a:off x="3304000" y="456800"/>
                <a:ext cx="14400" cy="95040"/>
              </p14:xfrm>
            </p:contentPart>
          </mc:Choice>
          <mc:Fallback>
            <p:pic>
              <p:nvPicPr>
                <p:cNvPr id="14" name="Freihand 13">
                  <a:extLst>
                    <a:ext uri="{FF2B5EF4-FFF2-40B4-BE49-F238E27FC236}">
                      <a16:creationId xmlns:a16="http://schemas.microsoft.com/office/drawing/2014/main" id="{19B4143A-A543-A6DD-C210-3F4A8AD2A77D}"/>
                    </a:ext>
                  </a:extLst>
                </p:cNvPr>
                <p:cNvPicPr/>
                <p:nvPr/>
              </p:nvPicPr>
              <p:blipFill>
                <a:blip r:embed="rId14"/>
                <a:stretch>
                  <a:fillRect/>
                </a:stretch>
              </p:blipFill>
              <p:spPr>
                <a:xfrm>
                  <a:off x="3299680" y="452480"/>
                  <a:ext cx="23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8F77B47A-57A5-D2DF-7DE3-E7C6133237A0}"/>
                    </a:ext>
                  </a:extLst>
                </p14:cNvPr>
                <p14:cNvContentPartPr/>
                <p14:nvPr/>
              </p14:nvContentPartPr>
              <p14:xfrm>
                <a:off x="3258640" y="423320"/>
                <a:ext cx="117360" cy="77400"/>
              </p14:xfrm>
            </p:contentPart>
          </mc:Choice>
          <mc:Fallback>
            <p:pic>
              <p:nvPicPr>
                <p:cNvPr id="15" name="Freihand 14">
                  <a:extLst>
                    <a:ext uri="{FF2B5EF4-FFF2-40B4-BE49-F238E27FC236}">
                      <a16:creationId xmlns:a16="http://schemas.microsoft.com/office/drawing/2014/main" id="{8F77B47A-57A5-D2DF-7DE3-E7C6133237A0}"/>
                    </a:ext>
                  </a:extLst>
                </p:cNvPr>
                <p:cNvPicPr/>
                <p:nvPr/>
              </p:nvPicPr>
              <p:blipFill>
                <a:blip r:embed="rId16"/>
                <a:stretch>
                  <a:fillRect/>
                </a:stretch>
              </p:blipFill>
              <p:spPr>
                <a:xfrm>
                  <a:off x="3254320" y="419000"/>
                  <a:ext cx="126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F8679871-42B3-573D-68D8-E8CF7EB79E69}"/>
                    </a:ext>
                  </a:extLst>
                </p14:cNvPr>
                <p14:cNvContentPartPr/>
                <p14:nvPr/>
              </p14:nvContentPartPr>
              <p14:xfrm>
                <a:off x="3402640" y="426200"/>
                <a:ext cx="52200" cy="146160"/>
              </p14:xfrm>
            </p:contentPart>
          </mc:Choice>
          <mc:Fallback>
            <p:pic>
              <p:nvPicPr>
                <p:cNvPr id="16" name="Freihand 15">
                  <a:extLst>
                    <a:ext uri="{FF2B5EF4-FFF2-40B4-BE49-F238E27FC236}">
                      <a16:creationId xmlns:a16="http://schemas.microsoft.com/office/drawing/2014/main" id="{F8679871-42B3-573D-68D8-E8CF7EB79E69}"/>
                    </a:ext>
                  </a:extLst>
                </p:cNvPr>
                <p:cNvPicPr/>
                <p:nvPr/>
              </p:nvPicPr>
              <p:blipFill>
                <a:blip r:embed="rId18"/>
                <a:stretch>
                  <a:fillRect/>
                </a:stretch>
              </p:blipFill>
              <p:spPr>
                <a:xfrm>
                  <a:off x="3398320" y="421880"/>
                  <a:ext cx="60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32E9F273-ED0C-EAE0-7F57-5DA12E9766E8}"/>
                    </a:ext>
                  </a:extLst>
                </p14:cNvPr>
                <p14:cNvContentPartPr/>
                <p14:nvPr/>
              </p14:nvContentPartPr>
              <p14:xfrm>
                <a:off x="3500560" y="431960"/>
                <a:ext cx="97920" cy="164160"/>
              </p14:xfrm>
            </p:contentPart>
          </mc:Choice>
          <mc:Fallback>
            <p:pic>
              <p:nvPicPr>
                <p:cNvPr id="17" name="Freihand 16">
                  <a:extLst>
                    <a:ext uri="{FF2B5EF4-FFF2-40B4-BE49-F238E27FC236}">
                      <a16:creationId xmlns:a16="http://schemas.microsoft.com/office/drawing/2014/main" id="{32E9F273-ED0C-EAE0-7F57-5DA12E9766E8}"/>
                    </a:ext>
                  </a:extLst>
                </p:cNvPr>
                <p:cNvPicPr/>
                <p:nvPr/>
              </p:nvPicPr>
              <p:blipFill>
                <a:blip r:embed="rId20"/>
                <a:stretch>
                  <a:fillRect/>
                </a:stretch>
              </p:blipFill>
              <p:spPr>
                <a:xfrm>
                  <a:off x="3496240" y="427640"/>
                  <a:ext cx="106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DAA50B9B-A974-3F6B-90B2-5BE80BC09CA6}"/>
                    </a:ext>
                  </a:extLst>
                </p14:cNvPr>
                <p14:cNvContentPartPr/>
                <p14:nvPr/>
              </p14:nvContentPartPr>
              <p14:xfrm>
                <a:off x="3618640" y="404600"/>
                <a:ext cx="74160" cy="163080"/>
              </p14:xfrm>
            </p:contentPart>
          </mc:Choice>
          <mc:Fallback>
            <p:pic>
              <p:nvPicPr>
                <p:cNvPr id="18" name="Freihand 17">
                  <a:extLst>
                    <a:ext uri="{FF2B5EF4-FFF2-40B4-BE49-F238E27FC236}">
                      <a16:creationId xmlns:a16="http://schemas.microsoft.com/office/drawing/2014/main" id="{DAA50B9B-A974-3F6B-90B2-5BE80BC09CA6}"/>
                    </a:ext>
                  </a:extLst>
                </p:cNvPr>
                <p:cNvPicPr/>
                <p:nvPr/>
              </p:nvPicPr>
              <p:blipFill>
                <a:blip r:embed="rId22"/>
                <a:stretch>
                  <a:fillRect/>
                </a:stretch>
              </p:blipFill>
              <p:spPr>
                <a:xfrm>
                  <a:off x="3614320" y="400280"/>
                  <a:ext cx="82800" cy="171720"/>
                </a:xfrm>
                <a:prstGeom prst="rect">
                  <a:avLst/>
                </a:prstGeom>
              </p:spPr>
            </p:pic>
          </mc:Fallback>
        </mc:AlternateContent>
      </p:grpSp>
      <p:grpSp>
        <p:nvGrpSpPr>
          <p:cNvPr id="44" name="Gruppieren 43">
            <a:extLst>
              <a:ext uri="{FF2B5EF4-FFF2-40B4-BE49-F238E27FC236}">
                <a16:creationId xmlns:a16="http://schemas.microsoft.com/office/drawing/2014/main" id="{C1B83733-0BFB-DB6E-468B-D0EDA1907697}"/>
              </a:ext>
            </a:extLst>
          </p:cNvPr>
          <p:cNvGrpSpPr/>
          <p:nvPr/>
        </p:nvGrpSpPr>
        <p:grpSpPr>
          <a:xfrm>
            <a:off x="1840240" y="1392080"/>
            <a:ext cx="373320" cy="142200"/>
            <a:chOff x="1840240" y="1392080"/>
            <a:chExt cx="373320" cy="142200"/>
          </a:xfrm>
        </p:grpSpPr>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A725ACA7-1BED-B8C9-90F9-D2CB76635161}"/>
                    </a:ext>
                  </a:extLst>
                </p14:cNvPr>
                <p14:cNvContentPartPr/>
                <p14:nvPr/>
              </p14:nvContentPartPr>
              <p14:xfrm>
                <a:off x="1840240" y="1419800"/>
                <a:ext cx="175680" cy="114480"/>
              </p14:xfrm>
            </p:contentPart>
          </mc:Choice>
          <mc:Fallback>
            <p:pic>
              <p:nvPicPr>
                <p:cNvPr id="33" name="Freihand 32">
                  <a:extLst>
                    <a:ext uri="{FF2B5EF4-FFF2-40B4-BE49-F238E27FC236}">
                      <a16:creationId xmlns:a16="http://schemas.microsoft.com/office/drawing/2014/main" id="{A725ACA7-1BED-B8C9-90F9-D2CB76635161}"/>
                    </a:ext>
                  </a:extLst>
                </p:cNvPr>
                <p:cNvPicPr/>
                <p:nvPr/>
              </p:nvPicPr>
              <p:blipFill>
                <a:blip r:embed="rId24"/>
                <a:stretch>
                  <a:fillRect/>
                </a:stretch>
              </p:blipFill>
              <p:spPr>
                <a:xfrm>
                  <a:off x="1835920" y="1415480"/>
                  <a:ext cx="184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 name="Freihand 33">
                  <a:extLst>
                    <a:ext uri="{FF2B5EF4-FFF2-40B4-BE49-F238E27FC236}">
                      <a16:creationId xmlns:a16="http://schemas.microsoft.com/office/drawing/2014/main" id="{0FC979E7-8648-2772-AC7C-A218747836CF}"/>
                    </a:ext>
                  </a:extLst>
                </p14:cNvPr>
                <p14:cNvContentPartPr/>
                <p14:nvPr/>
              </p14:nvContentPartPr>
              <p14:xfrm>
                <a:off x="2107720" y="1392080"/>
                <a:ext cx="105840" cy="111240"/>
              </p14:xfrm>
            </p:contentPart>
          </mc:Choice>
          <mc:Fallback>
            <p:pic>
              <p:nvPicPr>
                <p:cNvPr id="34" name="Freihand 33">
                  <a:extLst>
                    <a:ext uri="{FF2B5EF4-FFF2-40B4-BE49-F238E27FC236}">
                      <a16:creationId xmlns:a16="http://schemas.microsoft.com/office/drawing/2014/main" id="{0FC979E7-8648-2772-AC7C-A218747836CF}"/>
                    </a:ext>
                  </a:extLst>
                </p:cNvPr>
                <p:cNvPicPr/>
                <p:nvPr/>
              </p:nvPicPr>
              <p:blipFill>
                <a:blip r:embed="rId26"/>
                <a:stretch>
                  <a:fillRect/>
                </a:stretch>
              </p:blipFill>
              <p:spPr>
                <a:xfrm>
                  <a:off x="2103400" y="1387760"/>
                  <a:ext cx="114480" cy="119880"/>
                </a:xfrm>
                <a:prstGeom prst="rect">
                  <a:avLst/>
                </a:prstGeom>
              </p:spPr>
            </p:pic>
          </mc:Fallback>
        </mc:AlternateContent>
      </p:grpSp>
      <p:grpSp>
        <p:nvGrpSpPr>
          <p:cNvPr id="43" name="Gruppieren 42">
            <a:extLst>
              <a:ext uri="{FF2B5EF4-FFF2-40B4-BE49-F238E27FC236}">
                <a16:creationId xmlns:a16="http://schemas.microsoft.com/office/drawing/2014/main" id="{004E049C-5C7A-7E62-A9A9-0F758D76C169}"/>
              </a:ext>
            </a:extLst>
          </p:cNvPr>
          <p:cNvGrpSpPr/>
          <p:nvPr/>
        </p:nvGrpSpPr>
        <p:grpSpPr>
          <a:xfrm>
            <a:off x="1975240" y="1778720"/>
            <a:ext cx="162720" cy="190080"/>
            <a:chOff x="1975240" y="1778720"/>
            <a:chExt cx="162720" cy="190080"/>
          </a:xfrm>
        </p:grpSpPr>
        <mc:AlternateContent xmlns:mc="http://schemas.openxmlformats.org/markup-compatibility/2006">
          <mc:Choice xmlns:p14="http://schemas.microsoft.com/office/powerpoint/2010/main" Requires="p14">
            <p:contentPart p14:bwMode="auto" r:id="rId27">
              <p14:nvContentPartPr>
                <p14:cNvPr id="35" name="Freihand 34">
                  <a:extLst>
                    <a:ext uri="{FF2B5EF4-FFF2-40B4-BE49-F238E27FC236}">
                      <a16:creationId xmlns:a16="http://schemas.microsoft.com/office/drawing/2014/main" id="{9A0597BD-AD4D-0D8B-8081-9F95DBB0F3FC}"/>
                    </a:ext>
                  </a:extLst>
                </p14:cNvPr>
                <p14:cNvContentPartPr/>
                <p14:nvPr/>
              </p14:nvContentPartPr>
              <p14:xfrm>
                <a:off x="1975240" y="1797440"/>
                <a:ext cx="125280" cy="171360"/>
              </p14:xfrm>
            </p:contentPart>
          </mc:Choice>
          <mc:Fallback>
            <p:pic>
              <p:nvPicPr>
                <p:cNvPr id="35" name="Freihand 34">
                  <a:extLst>
                    <a:ext uri="{FF2B5EF4-FFF2-40B4-BE49-F238E27FC236}">
                      <a16:creationId xmlns:a16="http://schemas.microsoft.com/office/drawing/2014/main" id="{9A0597BD-AD4D-0D8B-8081-9F95DBB0F3FC}"/>
                    </a:ext>
                  </a:extLst>
                </p:cNvPr>
                <p:cNvPicPr/>
                <p:nvPr/>
              </p:nvPicPr>
              <p:blipFill>
                <a:blip r:embed="rId28"/>
                <a:stretch>
                  <a:fillRect/>
                </a:stretch>
              </p:blipFill>
              <p:spPr>
                <a:xfrm>
                  <a:off x="1970920" y="1793120"/>
                  <a:ext cx="133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6" name="Freihand 35">
                  <a:extLst>
                    <a:ext uri="{FF2B5EF4-FFF2-40B4-BE49-F238E27FC236}">
                      <a16:creationId xmlns:a16="http://schemas.microsoft.com/office/drawing/2014/main" id="{B5FF5898-6457-8AF5-45CC-543AE6B30B6A}"/>
                    </a:ext>
                  </a:extLst>
                </p14:cNvPr>
                <p14:cNvContentPartPr/>
                <p14:nvPr/>
              </p14:nvContentPartPr>
              <p14:xfrm>
                <a:off x="2021680" y="1778720"/>
                <a:ext cx="116280" cy="19440"/>
              </p14:xfrm>
            </p:contentPart>
          </mc:Choice>
          <mc:Fallback>
            <p:pic>
              <p:nvPicPr>
                <p:cNvPr id="36" name="Freihand 35">
                  <a:extLst>
                    <a:ext uri="{FF2B5EF4-FFF2-40B4-BE49-F238E27FC236}">
                      <a16:creationId xmlns:a16="http://schemas.microsoft.com/office/drawing/2014/main" id="{B5FF5898-6457-8AF5-45CC-543AE6B30B6A}"/>
                    </a:ext>
                  </a:extLst>
                </p:cNvPr>
                <p:cNvPicPr/>
                <p:nvPr/>
              </p:nvPicPr>
              <p:blipFill>
                <a:blip r:embed="rId30"/>
                <a:stretch>
                  <a:fillRect/>
                </a:stretch>
              </p:blipFill>
              <p:spPr>
                <a:xfrm>
                  <a:off x="2017360" y="1774400"/>
                  <a:ext cx="124920" cy="28080"/>
                </a:xfrm>
                <a:prstGeom prst="rect">
                  <a:avLst/>
                </a:prstGeom>
              </p:spPr>
            </p:pic>
          </mc:Fallback>
        </mc:AlternateContent>
      </p:grpSp>
      <p:grpSp>
        <p:nvGrpSpPr>
          <p:cNvPr id="42" name="Gruppieren 41">
            <a:extLst>
              <a:ext uri="{FF2B5EF4-FFF2-40B4-BE49-F238E27FC236}">
                <a16:creationId xmlns:a16="http://schemas.microsoft.com/office/drawing/2014/main" id="{653874F3-FD71-8313-089F-38CAE8A9B2E8}"/>
              </a:ext>
            </a:extLst>
          </p:cNvPr>
          <p:cNvGrpSpPr/>
          <p:nvPr/>
        </p:nvGrpSpPr>
        <p:grpSpPr>
          <a:xfrm>
            <a:off x="1997920" y="2120360"/>
            <a:ext cx="120600" cy="144360"/>
            <a:chOff x="1997920" y="2120360"/>
            <a:chExt cx="120600" cy="144360"/>
          </a:xfrm>
        </p:grpSpPr>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A8D7047B-6943-10E4-25C3-915F564B9977}"/>
                    </a:ext>
                  </a:extLst>
                </p14:cNvPr>
                <p14:cNvContentPartPr/>
                <p14:nvPr/>
              </p14:nvContentPartPr>
              <p14:xfrm>
                <a:off x="1997920" y="2120360"/>
                <a:ext cx="90360" cy="144360"/>
              </p14:xfrm>
            </p:contentPart>
          </mc:Choice>
          <mc:Fallback>
            <p:pic>
              <p:nvPicPr>
                <p:cNvPr id="37" name="Freihand 36">
                  <a:extLst>
                    <a:ext uri="{FF2B5EF4-FFF2-40B4-BE49-F238E27FC236}">
                      <a16:creationId xmlns:a16="http://schemas.microsoft.com/office/drawing/2014/main" id="{A8D7047B-6943-10E4-25C3-915F564B9977}"/>
                    </a:ext>
                  </a:extLst>
                </p:cNvPr>
                <p:cNvPicPr/>
                <p:nvPr/>
              </p:nvPicPr>
              <p:blipFill>
                <a:blip r:embed="rId32"/>
                <a:stretch>
                  <a:fillRect/>
                </a:stretch>
              </p:blipFill>
              <p:spPr>
                <a:xfrm>
                  <a:off x="1993600" y="2116040"/>
                  <a:ext cx="99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0358D1AA-5E99-3CEA-8790-7B60E4E59AEB}"/>
                    </a:ext>
                  </a:extLst>
                </p14:cNvPr>
                <p14:cNvContentPartPr/>
                <p14:nvPr/>
              </p14:nvContentPartPr>
              <p14:xfrm>
                <a:off x="2040040" y="2125400"/>
                <a:ext cx="78480" cy="9720"/>
              </p14:xfrm>
            </p:contentPart>
          </mc:Choice>
          <mc:Fallback>
            <p:pic>
              <p:nvPicPr>
                <p:cNvPr id="38" name="Freihand 37">
                  <a:extLst>
                    <a:ext uri="{FF2B5EF4-FFF2-40B4-BE49-F238E27FC236}">
                      <a16:creationId xmlns:a16="http://schemas.microsoft.com/office/drawing/2014/main" id="{0358D1AA-5E99-3CEA-8790-7B60E4E59AEB}"/>
                    </a:ext>
                  </a:extLst>
                </p:cNvPr>
                <p:cNvPicPr/>
                <p:nvPr/>
              </p:nvPicPr>
              <p:blipFill>
                <a:blip r:embed="rId34"/>
                <a:stretch>
                  <a:fillRect/>
                </a:stretch>
              </p:blipFill>
              <p:spPr>
                <a:xfrm>
                  <a:off x="2035720" y="2121080"/>
                  <a:ext cx="87120" cy="18360"/>
                </a:xfrm>
                <a:prstGeom prst="rect">
                  <a:avLst/>
                </a:prstGeom>
              </p:spPr>
            </p:pic>
          </mc:Fallback>
        </mc:AlternateContent>
      </p:grpSp>
      <p:grpSp>
        <p:nvGrpSpPr>
          <p:cNvPr id="41" name="Gruppieren 40">
            <a:extLst>
              <a:ext uri="{FF2B5EF4-FFF2-40B4-BE49-F238E27FC236}">
                <a16:creationId xmlns:a16="http://schemas.microsoft.com/office/drawing/2014/main" id="{A6F752FE-7F05-F535-39BF-24D14BC213C1}"/>
              </a:ext>
            </a:extLst>
          </p:cNvPr>
          <p:cNvGrpSpPr/>
          <p:nvPr/>
        </p:nvGrpSpPr>
        <p:grpSpPr>
          <a:xfrm>
            <a:off x="1990360" y="2442920"/>
            <a:ext cx="118800" cy="181080"/>
            <a:chOff x="1990360" y="2442920"/>
            <a:chExt cx="118800" cy="181080"/>
          </a:xfrm>
        </p:grpSpPr>
        <mc:AlternateContent xmlns:mc="http://schemas.openxmlformats.org/markup-compatibility/2006">
          <mc:Choice xmlns:p14="http://schemas.microsoft.com/office/powerpoint/2010/main" Requires="p14">
            <p:contentPart p14:bwMode="auto" r:id="rId35">
              <p14:nvContentPartPr>
                <p14:cNvPr id="39" name="Freihand 38">
                  <a:extLst>
                    <a:ext uri="{FF2B5EF4-FFF2-40B4-BE49-F238E27FC236}">
                      <a16:creationId xmlns:a16="http://schemas.microsoft.com/office/drawing/2014/main" id="{D700077A-0921-A9B3-291E-4E092A48B653}"/>
                    </a:ext>
                  </a:extLst>
                </p14:cNvPr>
                <p14:cNvContentPartPr/>
                <p14:nvPr/>
              </p14:nvContentPartPr>
              <p14:xfrm>
                <a:off x="1990360" y="2442920"/>
                <a:ext cx="118800" cy="110160"/>
              </p14:xfrm>
            </p:contentPart>
          </mc:Choice>
          <mc:Fallback>
            <p:pic>
              <p:nvPicPr>
                <p:cNvPr id="39" name="Freihand 38">
                  <a:extLst>
                    <a:ext uri="{FF2B5EF4-FFF2-40B4-BE49-F238E27FC236}">
                      <a16:creationId xmlns:a16="http://schemas.microsoft.com/office/drawing/2014/main" id="{D700077A-0921-A9B3-291E-4E092A48B653}"/>
                    </a:ext>
                  </a:extLst>
                </p:cNvPr>
                <p:cNvPicPr/>
                <p:nvPr/>
              </p:nvPicPr>
              <p:blipFill>
                <a:blip r:embed="rId36"/>
                <a:stretch>
                  <a:fillRect/>
                </a:stretch>
              </p:blipFill>
              <p:spPr>
                <a:xfrm>
                  <a:off x="1986040" y="2438600"/>
                  <a:ext cx="127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0" name="Freihand 39">
                  <a:extLst>
                    <a:ext uri="{FF2B5EF4-FFF2-40B4-BE49-F238E27FC236}">
                      <a16:creationId xmlns:a16="http://schemas.microsoft.com/office/drawing/2014/main" id="{5E8B2598-3793-650E-3D69-01EC6B290514}"/>
                    </a:ext>
                  </a:extLst>
                </p14:cNvPr>
                <p14:cNvContentPartPr/>
                <p14:nvPr/>
              </p14:nvContentPartPr>
              <p14:xfrm>
                <a:off x="2082880" y="2483600"/>
                <a:ext cx="18720" cy="140400"/>
              </p14:xfrm>
            </p:contentPart>
          </mc:Choice>
          <mc:Fallback>
            <p:pic>
              <p:nvPicPr>
                <p:cNvPr id="40" name="Freihand 39">
                  <a:extLst>
                    <a:ext uri="{FF2B5EF4-FFF2-40B4-BE49-F238E27FC236}">
                      <a16:creationId xmlns:a16="http://schemas.microsoft.com/office/drawing/2014/main" id="{5E8B2598-3793-650E-3D69-01EC6B290514}"/>
                    </a:ext>
                  </a:extLst>
                </p:cNvPr>
                <p:cNvPicPr/>
                <p:nvPr/>
              </p:nvPicPr>
              <p:blipFill>
                <a:blip r:embed="rId38"/>
                <a:stretch>
                  <a:fillRect/>
                </a:stretch>
              </p:blipFill>
              <p:spPr>
                <a:xfrm>
                  <a:off x="2078560" y="2479280"/>
                  <a:ext cx="27360" cy="149040"/>
                </a:xfrm>
                <a:prstGeom prst="rect">
                  <a:avLst/>
                </a:prstGeom>
              </p:spPr>
            </p:pic>
          </mc:Fallback>
        </mc:AlternateContent>
      </p:grpSp>
      <p:grpSp>
        <p:nvGrpSpPr>
          <p:cNvPr id="51" name="Gruppieren 50">
            <a:extLst>
              <a:ext uri="{FF2B5EF4-FFF2-40B4-BE49-F238E27FC236}">
                <a16:creationId xmlns:a16="http://schemas.microsoft.com/office/drawing/2014/main" id="{4C60FD73-5273-5A66-7D02-5C5A6A850E9B}"/>
              </a:ext>
            </a:extLst>
          </p:cNvPr>
          <p:cNvGrpSpPr/>
          <p:nvPr/>
        </p:nvGrpSpPr>
        <p:grpSpPr>
          <a:xfrm>
            <a:off x="1848520" y="2787800"/>
            <a:ext cx="410760" cy="173880"/>
            <a:chOff x="1848520" y="2787800"/>
            <a:chExt cx="410760" cy="173880"/>
          </a:xfrm>
        </p:grpSpPr>
        <mc:AlternateContent xmlns:mc="http://schemas.openxmlformats.org/markup-compatibility/2006">
          <mc:Choice xmlns:p14="http://schemas.microsoft.com/office/powerpoint/2010/main" Requires="p14">
            <p:contentPart p14:bwMode="auto" r:id="rId39">
              <p14:nvContentPartPr>
                <p14:cNvPr id="45" name="Freihand 44">
                  <a:extLst>
                    <a:ext uri="{FF2B5EF4-FFF2-40B4-BE49-F238E27FC236}">
                      <a16:creationId xmlns:a16="http://schemas.microsoft.com/office/drawing/2014/main" id="{A479B8E8-83B2-16A0-C5CB-E9020D3DCB57}"/>
                    </a:ext>
                  </a:extLst>
                </p14:cNvPr>
                <p14:cNvContentPartPr/>
                <p14:nvPr/>
              </p14:nvContentPartPr>
              <p14:xfrm>
                <a:off x="1848520" y="2819480"/>
                <a:ext cx="169920" cy="142200"/>
              </p14:xfrm>
            </p:contentPart>
          </mc:Choice>
          <mc:Fallback>
            <p:pic>
              <p:nvPicPr>
                <p:cNvPr id="45" name="Freihand 44">
                  <a:extLst>
                    <a:ext uri="{FF2B5EF4-FFF2-40B4-BE49-F238E27FC236}">
                      <a16:creationId xmlns:a16="http://schemas.microsoft.com/office/drawing/2014/main" id="{A479B8E8-83B2-16A0-C5CB-E9020D3DCB57}"/>
                    </a:ext>
                  </a:extLst>
                </p:cNvPr>
                <p:cNvPicPr/>
                <p:nvPr/>
              </p:nvPicPr>
              <p:blipFill>
                <a:blip r:embed="rId40"/>
                <a:stretch>
                  <a:fillRect/>
                </a:stretch>
              </p:blipFill>
              <p:spPr>
                <a:xfrm>
                  <a:off x="1844200" y="2815160"/>
                  <a:ext cx="178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6" name="Freihand 45">
                  <a:extLst>
                    <a:ext uri="{FF2B5EF4-FFF2-40B4-BE49-F238E27FC236}">
                      <a16:creationId xmlns:a16="http://schemas.microsoft.com/office/drawing/2014/main" id="{34909D65-BA87-D7BA-A23A-9BB32E020EA4}"/>
                    </a:ext>
                  </a:extLst>
                </p14:cNvPr>
                <p14:cNvContentPartPr/>
                <p14:nvPr/>
              </p14:nvContentPartPr>
              <p14:xfrm>
                <a:off x="2115640" y="2826320"/>
                <a:ext cx="89280" cy="131400"/>
              </p14:xfrm>
            </p:contentPart>
          </mc:Choice>
          <mc:Fallback>
            <p:pic>
              <p:nvPicPr>
                <p:cNvPr id="46" name="Freihand 45">
                  <a:extLst>
                    <a:ext uri="{FF2B5EF4-FFF2-40B4-BE49-F238E27FC236}">
                      <a16:creationId xmlns:a16="http://schemas.microsoft.com/office/drawing/2014/main" id="{34909D65-BA87-D7BA-A23A-9BB32E020EA4}"/>
                    </a:ext>
                  </a:extLst>
                </p:cNvPr>
                <p:cNvPicPr/>
                <p:nvPr/>
              </p:nvPicPr>
              <p:blipFill>
                <a:blip r:embed="rId42"/>
                <a:stretch>
                  <a:fillRect/>
                </a:stretch>
              </p:blipFill>
              <p:spPr>
                <a:xfrm>
                  <a:off x="2111320" y="2822000"/>
                  <a:ext cx="97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 name="Freihand 46">
                  <a:extLst>
                    <a:ext uri="{FF2B5EF4-FFF2-40B4-BE49-F238E27FC236}">
                      <a16:creationId xmlns:a16="http://schemas.microsoft.com/office/drawing/2014/main" id="{70F92643-3C42-F026-3B76-DA6D91271C36}"/>
                    </a:ext>
                  </a:extLst>
                </p14:cNvPr>
                <p14:cNvContentPartPr/>
                <p14:nvPr/>
              </p14:nvContentPartPr>
              <p14:xfrm>
                <a:off x="2154880" y="2787800"/>
                <a:ext cx="104400" cy="3600"/>
              </p14:xfrm>
            </p:contentPart>
          </mc:Choice>
          <mc:Fallback>
            <p:pic>
              <p:nvPicPr>
                <p:cNvPr id="47" name="Freihand 46">
                  <a:extLst>
                    <a:ext uri="{FF2B5EF4-FFF2-40B4-BE49-F238E27FC236}">
                      <a16:creationId xmlns:a16="http://schemas.microsoft.com/office/drawing/2014/main" id="{70F92643-3C42-F026-3B76-DA6D91271C36}"/>
                    </a:ext>
                  </a:extLst>
                </p:cNvPr>
                <p:cNvPicPr/>
                <p:nvPr/>
              </p:nvPicPr>
              <p:blipFill>
                <a:blip r:embed="rId44"/>
                <a:stretch>
                  <a:fillRect/>
                </a:stretch>
              </p:blipFill>
              <p:spPr>
                <a:xfrm>
                  <a:off x="2150560" y="2783480"/>
                  <a:ext cx="113040" cy="12240"/>
                </a:xfrm>
                <a:prstGeom prst="rect">
                  <a:avLst/>
                </a:prstGeom>
              </p:spPr>
            </p:pic>
          </mc:Fallback>
        </mc:AlternateContent>
      </p:grpSp>
      <p:grpSp>
        <p:nvGrpSpPr>
          <p:cNvPr id="50" name="Gruppieren 49">
            <a:extLst>
              <a:ext uri="{FF2B5EF4-FFF2-40B4-BE49-F238E27FC236}">
                <a16:creationId xmlns:a16="http://schemas.microsoft.com/office/drawing/2014/main" id="{30CB330B-84B3-0F99-C1E9-F630EF7D5B32}"/>
              </a:ext>
            </a:extLst>
          </p:cNvPr>
          <p:cNvGrpSpPr/>
          <p:nvPr/>
        </p:nvGrpSpPr>
        <p:grpSpPr>
          <a:xfrm>
            <a:off x="1833400" y="3099200"/>
            <a:ext cx="428400" cy="216000"/>
            <a:chOff x="1833400" y="3099200"/>
            <a:chExt cx="428400" cy="216000"/>
          </a:xfrm>
        </p:grpSpPr>
        <mc:AlternateContent xmlns:mc="http://schemas.openxmlformats.org/markup-compatibility/2006">
          <mc:Choice xmlns:p14="http://schemas.microsoft.com/office/powerpoint/2010/main" Requires="p14">
            <p:contentPart p14:bwMode="auto" r:id="rId45">
              <p14:nvContentPartPr>
                <p14:cNvPr id="48" name="Freihand 47">
                  <a:extLst>
                    <a:ext uri="{FF2B5EF4-FFF2-40B4-BE49-F238E27FC236}">
                      <a16:creationId xmlns:a16="http://schemas.microsoft.com/office/drawing/2014/main" id="{398B01E8-6725-4277-43B7-4FC61FBA9379}"/>
                    </a:ext>
                  </a:extLst>
                </p14:cNvPr>
                <p14:cNvContentPartPr/>
                <p14:nvPr/>
              </p14:nvContentPartPr>
              <p14:xfrm>
                <a:off x="1833400" y="3162200"/>
                <a:ext cx="168840" cy="153000"/>
              </p14:xfrm>
            </p:contentPart>
          </mc:Choice>
          <mc:Fallback>
            <p:pic>
              <p:nvPicPr>
                <p:cNvPr id="48" name="Freihand 47">
                  <a:extLst>
                    <a:ext uri="{FF2B5EF4-FFF2-40B4-BE49-F238E27FC236}">
                      <a16:creationId xmlns:a16="http://schemas.microsoft.com/office/drawing/2014/main" id="{398B01E8-6725-4277-43B7-4FC61FBA9379}"/>
                    </a:ext>
                  </a:extLst>
                </p:cNvPr>
                <p:cNvPicPr/>
                <p:nvPr/>
              </p:nvPicPr>
              <p:blipFill>
                <a:blip r:embed="rId46"/>
                <a:stretch>
                  <a:fillRect/>
                </a:stretch>
              </p:blipFill>
              <p:spPr>
                <a:xfrm>
                  <a:off x="1829080" y="3157880"/>
                  <a:ext cx="177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 name="Freihand 48">
                  <a:extLst>
                    <a:ext uri="{FF2B5EF4-FFF2-40B4-BE49-F238E27FC236}">
                      <a16:creationId xmlns:a16="http://schemas.microsoft.com/office/drawing/2014/main" id="{E93E41CE-C2C9-28B3-5E95-FC21CE98F3AB}"/>
                    </a:ext>
                  </a:extLst>
                </p14:cNvPr>
                <p14:cNvContentPartPr/>
                <p14:nvPr/>
              </p14:nvContentPartPr>
              <p14:xfrm>
                <a:off x="2108440" y="3099200"/>
                <a:ext cx="153360" cy="164520"/>
              </p14:xfrm>
            </p:contentPart>
          </mc:Choice>
          <mc:Fallback>
            <p:pic>
              <p:nvPicPr>
                <p:cNvPr id="49" name="Freihand 48">
                  <a:extLst>
                    <a:ext uri="{FF2B5EF4-FFF2-40B4-BE49-F238E27FC236}">
                      <a16:creationId xmlns:a16="http://schemas.microsoft.com/office/drawing/2014/main" id="{E93E41CE-C2C9-28B3-5E95-FC21CE98F3AB}"/>
                    </a:ext>
                  </a:extLst>
                </p:cNvPr>
                <p:cNvPicPr/>
                <p:nvPr/>
              </p:nvPicPr>
              <p:blipFill>
                <a:blip r:embed="rId48"/>
                <a:stretch>
                  <a:fillRect/>
                </a:stretch>
              </p:blipFill>
              <p:spPr>
                <a:xfrm>
                  <a:off x="2104120" y="3094880"/>
                  <a:ext cx="162000" cy="173160"/>
                </a:xfrm>
                <a:prstGeom prst="rect">
                  <a:avLst/>
                </a:prstGeom>
              </p:spPr>
            </p:pic>
          </mc:Fallback>
        </mc:AlternateContent>
      </p:grpSp>
      <p:grpSp>
        <p:nvGrpSpPr>
          <p:cNvPr id="56" name="Gruppieren 55">
            <a:extLst>
              <a:ext uri="{FF2B5EF4-FFF2-40B4-BE49-F238E27FC236}">
                <a16:creationId xmlns:a16="http://schemas.microsoft.com/office/drawing/2014/main" id="{CB403D9F-895B-1C02-1451-5F08DCEC21D2}"/>
              </a:ext>
            </a:extLst>
          </p:cNvPr>
          <p:cNvGrpSpPr/>
          <p:nvPr/>
        </p:nvGrpSpPr>
        <p:grpSpPr>
          <a:xfrm>
            <a:off x="1845280" y="3428960"/>
            <a:ext cx="368640" cy="177120"/>
            <a:chOff x="1845280" y="3428960"/>
            <a:chExt cx="368640" cy="177120"/>
          </a:xfrm>
        </p:grpSpPr>
        <mc:AlternateContent xmlns:mc="http://schemas.openxmlformats.org/markup-compatibility/2006">
          <mc:Choice xmlns:p14="http://schemas.microsoft.com/office/powerpoint/2010/main" Requires="p14">
            <p:contentPart p14:bwMode="auto" r:id="rId49">
              <p14:nvContentPartPr>
                <p14:cNvPr id="52" name="Freihand 51">
                  <a:extLst>
                    <a:ext uri="{FF2B5EF4-FFF2-40B4-BE49-F238E27FC236}">
                      <a16:creationId xmlns:a16="http://schemas.microsoft.com/office/drawing/2014/main" id="{ABFED0FE-71D8-9477-4CD0-72911FCB4125}"/>
                    </a:ext>
                  </a:extLst>
                </p14:cNvPr>
                <p14:cNvContentPartPr/>
                <p14:nvPr/>
              </p14:nvContentPartPr>
              <p14:xfrm>
                <a:off x="1845280" y="3473960"/>
                <a:ext cx="171360" cy="130680"/>
              </p14:xfrm>
            </p:contentPart>
          </mc:Choice>
          <mc:Fallback>
            <p:pic>
              <p:nvPicPr>
                <p:cNvPr id="52" name="Freihand 51">
                  <a:extLst>
                    <a:ext uri="{FF2B5EF4-FFF2-40B4-BE49-F238E27FC236}">
                      <a16:creationId xmlns:a16="http://schemas.microsoft.com/office/drawing/2014/main" id="{ABFED0FE-71D8-9477-4CD0-72911FCB4125}"/>
                    </a:ext>
                  </a:extLst>
                </p:cNvPr>
                <p:cNvPicPr/>
                <p:nvPr/>
              </p:nvPicPr>
              <p:blipFill>
                <a:blip r:embed="rId50"/>
                <a:stretch>
                  <a:fillRect/>
                </a:stretch>
              </p:blipFill>
              <p:spPr>
                <a:xfrm>
                  <a:off x="1840960" y="3469640"/>
                  <a:ext cx="180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3" name="Freihand 52">
                  <a:extLst>
                    <a:ext uri="{FF2B5EF4-FFF2-40B4-BE49-F238E27FC236}">
                      <a16:creationId xmlns:a16="http://schemas.microsoft.com/office/drawing/2014/main" id="{0320D078-AFCA-24F5-D6CE-3D8A88D954C0}"/>
                    </a:ext>
                  </a:extLst>
                </p14:cNvPr>
                <p14:cNvContentPartPr/>
                <p14:nvPr/>
              </p14:nvContentPartPr>
              <p14:xfrm>
                <a:off x="2105560" y="3428960"/>
                <a:ext cx="95760" cy="127800"/>
              </p14:xfrm>
            </p:contentPart>
          </mc:Choice>
          <mc:Fallback>
            <p:pic>
              <p:nvPicPr>
                <p:cNvPr id="53" name="Freihand 52">
                  <a:extLst>
                    <a:ext uri="{FF2B5EF4-FFF2-40B4-BE49-F238E27FC236}">
                      <a16:creationId xmlns:a16="http://schemas.microsoft.com/office/drawing/2014/main" id="{0320D078-AFCA-24F5-D6CE-3D8A88D954C0}"/>
                    </a:ext>
                  </a:extLst>
                </p:cNvPr>
                <p:cNvPicPr/>
                <p:nvPr/>
              </p:nvPicPr>
              <p:blipFill>
                <a:blip r:embed="rId52"/>
                <a:stretch>
                  <a:fillRect/>
                </a:stretch>
              </p:blipFill>
              <p:spPr>
                <a:xfrm>
                  <a:off x="2101240" y="3424640"/>
                  <a:ext cx="104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5" name="Freihand 54">
                  <a:extLst>
                    <a:ext uri="{FF2B5EF4-FFF2-40B4-BE49-F238E27FC236}">
                      <a16:creationId xmlns:a16="http://schemas.microsoft.com/office/drawing/2014/main" id="{3EF9D001-6649-C374-EC7E-F7E00FDFA7A0}"/>
                    </a:ext>
                  </a:extLst>
                </p14:cNvPr>
                <p14:cNvContentPartPr/>
                <p14:nvPr/>
              </p14:nvContentPartPr>
              <p14:xfrm>
                <a:off x="2159920" y="3477560"/>
                <a:ext cx="54000" cy="128520"/>
              </p14:xfrm>
            </p:contentPart>
          </mc:Choice>
          <mc:Fallback>
            <p:pic>
              <p:nvPicPr>
                <p:cNvPr id="55" name="Freihand 54">
                  <a:extLst>
                    <a:ext uri="{FF2B5EF4-FFF2-40B4-BE49-F238E27FC236}">
                      <a16:creationId xmlns:a16="http://schemas.microsoft.com/office/drawing/2014/main" id="{3EF9D001-6649-C374-EC7E-F7E00FDFA7A0}"/>
                    </a:ext>
                  </a:extLst>
                </p:cNvPr>
                <p:cNvPicPr/>
                <p:nvPr/>
              </p:nvPicPr>
              <p:blipFill>
                <a:blip r:embed="rId54"/>
                <a:stretch>
                  <a:fillRect/>
                </a:stretch>
              </p:blipFill>
              <p:spPr>
                <a:xfrm>
                  <a:off x="2155600" y="3473240"/>
                  <a:ext cx="62640" cy="13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58" name="Freihand 57">
                <a:extLst>
                  <a:ext uri="{FF2B5EF4-FFF2-40B4-BE49-F238E27FC236}">
                    <a16:creationId xmlns:a16="http://schemas.microsoft.com/office/drawing/2014/main" id="{B6880505-1752-5BD0-EA9E-89E3B3EAC854}"/>
                  </a:ext>
                </a:extLst>
              </p14:cNvPr>
              <p14:cNvContentPartPr/>
              <p14:nvPr/>
            </p14:nvContentPartPr>
            <p14:xfrm>
              <a:off x="2002240" y="4087040"/>
              <a:ext cx="117000" cy="178560"/>
            </p14:xfrm>
          </p:contentPart>
        </mc:Choice>
        <mc:Fallback>
          <p:pic>
            <p:nvPicPr>
              <p:cNvPr id="58" name="Freihand 57">
                <a:extLst>
                  <a:ext uri="{FF2B5EF4-FFF2-40B4-BE49-F238E27FC236}">
                    <a16:creationId xmlns:a16="http://schemas.microsoft.com/office/drawing/2014/main" id="{B6880505-1752-5BD0-EA9E-89E3B3EAC854}"/>
                  </a:ext>
                </a:extLst>
              </p:cNvPr>
              <p:cNvPicPr/>
              <p:nvPr/>
            </p:nvPicPr>
            <p:blipFill>
              <a:blip r:embed="rId56"/>
              <a:stretch>
                <a:fillRect/>
              </a:stretch>
            </p:blipFill>
            <p:spPr>
              <a:xfrm>
                <a:off x="1997920" y="4082720"/>
                <a:ext cx="125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9" name="Freihand 58">
                <a:extLst>
                  <a:ext uri="{FF2B5EF4-FFF2-40B4-BE49-F238E27FC236}">
                    <a16:creationId xmlns:a16="http://schemas.microsoft.com/office/drawing/2014/main" id="{8381C968-D13F-B751-4BA6-967FB5BB3305}"/>
                  </a:ext>
                </a:extLst>
              </p14:cNvPr>
              <p14:cNvContentPartPr/>
              <p14:nvPr/>
            </p14:nvContentPartPr>
            <p14:xfrm>
              <a:off x="1860400" y="3790760"/>
              <a:ext cx="161280" cy="116280"/>
            </p14:xfrm>
          </p:contentPart>
        </mc:Choice>
        <mc:Fallback>
          <p:pic>
            <p:nvPicPr>
              <p:cNvPr id="59" name="Freihand 58">
                <a:extLst>
                  <a:ext uri="{FF2B5EF4-FFF2-40B4-BE49-F238E27FC236}">
                    <a16:creationId xmlns:a16="http://schemas.microsoft.com/office/drawing/2014/main" id="{8381C968-D13F-B751-4BA6-967FB5BB3305}"/>
                  </a:ext>
                </a:extLst>
              </p:cNvPr>
              <p:cNvPicPr/>
              <p:nvPr/>
            </p:nvPicPr>
            <p:blipFill>
              <a:blip r:embed="rId58"/>
              <a:stretch>
                <a:fillRect/>
              </a:stretch>
            </p:blipFill>
            <p:spPr>
              <a:xfrm>
                <a:off x="1856080" y="3786440"/>
                <a:ext cx="169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0" name="Freihand 59">
                <a:extLst>
                  <a:ext uri="{FF2B5EF4-FFF2-40B4-BE49-F238E27FC236}">
                    <a16:creationId xmlns:a16="http://schemas.microsoft.com/office/drawing/2014/main" id="{1833F21B-A931-5377-8446-5E3D3E4B9CAD}"/>
                  </a:ext>
                </a:extLst>
              </p14:cNvPr>
              <p14:cNvContentPartPr/>
              <p14:nvPr/>
            </p14:nvContentPartPr>
            <p14:xfrm>
              <a:off x="2180080" y="3751160"/>
              <a:ext cx="119520" cy="137520"/>
            </p14:xfrm>
          </p:contentPart>
        </mc:Choice>
        <mc:Fallback>
          <p:pic>
            <p:nvPicPr>
              <p:cNvPr id="60" name="Freihand 59">
                <a:extLst>
                  <a:ext uri="{FF2B5EF4-FFF2-40B4-BE49-F238E27FC236}">
                    <a16:creationId xmlns:a16="http://schemas.microsoft.com/office/drawing/2014/main" id="{1833F21B-A931-5377-8446-5E3D3E4B9CAD}"/>
                  </a:ext>
                </a:extLst>
              </p:cNvPr>
              <p:cNvPicPr/>
              <p:nvPr/>
            </p:nvPicPr>
            <p:blipFill>
              <a:blip r:embed="rId60"/>
              <a:stretch>
                <a:fillRect/>
              </a:stretch>
            </p:blipFill>
            <p:spPr>
              <a:xfrm>
                <a:off x="2175760" y="3746840"/>
                <a:ext cx="128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1" name="Freihand 60">
                <a:extLst>
                  <a:ext uri="{FF2B5EF4-FFF2-40B4-BE49-F238E27FC236}">
                    <a16:creationId xmlns:a16="http://schemas.microsoft.com/office/drawing/2014/main" id="{2D37663D-7D54-D66E-88DB-57827D0F782D}"/>
                  </a:ext>
                </a:extLst>
              </p14:cNvPr>
              <p14:cNvContentPartPr/>
              <p14:nvPr/>
            </p14:nvContentPartPr>
            <p14:xfrm>
              <a:off x="1979200" y="4412480"/>
              <a:ext cx="135360" cy="242640"/>
            </p14:xfrm>
          </p:contentPart>
        </mc:Choice>
        <mc:Fallback>
          <p:pic>
            <p:nvPicPr>
              <p:cNvPr id="61" name="Freihand 60">
                <a:extLst>
                  <a:ext uri="{FF2B5EF4-FFF2-40B4-BE49-F238E27FC236}">
                    <a16:creationId xmlns:a16="http://schemas.microsoft.com/office/drawing/2014/main" id="{2D37663D-7D54-D66E-88DB-57827D0F782D}"/>
                  </a:ext>
                </a:extLst>
              </p:cNvPr>
              <p:cNvPicPr/>
              <p:nvPr/>
            </p:nvPicPr>
            <p:blipFill>
              <a:blip r:embed="rId62"/>
              <a:stretch>
                <a:fillRect/>
              </a:stretch>
            </p:blipFill>
            <p:spPr>
              <a:xfrm>
                <a:off x="1974880" y="4408160"/>
                <a:ext cx="144000" cy="251280"/>
              </a:xfrm>
              <a:prstGeom prst="rect">
                <a:avLst/>
              </a:prstGeom>
            </p:spPr>
          </p:pic>
        </mc:Fallback>
      </mc:AlternateContent>
      <p:grpSp>
        <p:nvGrpSpPr>
          <p:cNvPr id="64" name="Gruppieren 63">
            <a:extLst>
              <a:ext uri="{FF2B5EF4-FFF2-40B4-BE49-F238E27FC236}">
                <a16:creationId xmlns:a16="http://schemas.microsoft.com/office/drawing/2014/main" id="{21B1CCDD-8B34-48BC-0AA6-37EE63F24DD3}"/>
              </a:ext>
            </a:extLst>
          </p:cNvPr>
          <p:cNvGrpSpPr/>
          <p:nvPr/>
        </p:nvGrpSpPr>
        <p:grpSpPr>
          <a:xfrm>
            <a:off x="1866520" y="4798760"/>
            <a:ext cx="372600" cy="171000"/>
            <a:chOff x="1866520" y="4798760"/>
            <a:chExt cx="372600" cy="171000"/>
          </a:xfrm>
        </p:grpSpPr>
        <mc:AlternateContent xmlns:mc="http://schemas.openxmlformats.org/markup-compatibility/2006">
          <mc:Choice xmlns:p14="http://schemas.microsoft.com/office/powerpoint/2010/main" Requires="p14">
            <p:contentPart p14:bwMode="auto" r:id="rId63">
              <p14:nvContentPartPr>
                <p14:cNvPr id="62" name="Freihand 61">
                  <a:extLst>
                    <a:ext uri="{FF2B5EF4-FFF2-40B4-BE49-F238E27FC236}">
                      <a16:creationId xmlns:a16="http://schemas.microsoft.com/office/drawing/2014/main" id="{B7A009C3-D70B-94B5-917F-3B674FEC7EE3}"/>
                    </a:ext>
                  </a:extLst>
                </p14:cNvPr>
                <p14:cNvContentPartPr/>
                <p14:nvPr/>
              </p14:nvContentPartPr>
              <p14:xfrm>
                <a:off x="1866520" y="4798760"/>
                <a:ext cx="129600" cy="171000"/>
              </p14:xfrm>
            </p:contentPart>
          </mc:Choice>
          <mc:Fallback>
            <p:pic>
              <p:nvPicPr>
                <p:cNvPr id="62" name="Freihand 61">
                  <a:extLst>
                    <a:ext uri="{FF2B5EF4-FFF2-40B4-BE49-F238E27FC236}">
                      <a16:creationId xmlns:a16="http://schemas.microsoft.com/office/drawing/2014/main" id="{B7A009C3-D70B-94B5-917F-3B674FEC7EE3}"/>
                    </a:ext>
                  </a:extLst>
                </p:cNvPr>
                <p:cNvPicPr/>
                <p:nvPr/>
              </p:nvPicPr>
              <p:blipFill>
                <a:blip r:embed="rId64"/>
                <a:stretch>
                  <a:fillRect/>
                </a:stretch>
              </p:blipFill>
              <p:spPr>
                <a:xfrm>
                  <a:off x="1862200" y="4794440"/>
                  <a:ext cx="138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5C920CCD-7D64-B604-3F82-B5EC40DD86BB}"/>
                    </a:ext>
                  </a:extLst>
                </p14:cNvPr>
                <p14:cNvContentPartPr/>
                <p14:nvPr/>
              </p14:nvContentPartPr>
              <p14:xfrm>
                <a:off x="2119960" y="4798760"/>
                <a:ext cx="119160" cy="117360"/>
              </p14:xfrm>
            </p:contentPart>
          </mc:Choice>
          <mc:Fallback>
            <p:pic>
              <p:nvPicPr>
                <p:cNvPr id="63" name="Freihand 62">
                  <a:extLst>
                    <a:ext uri="{FF2B5EF4-FFF2-40B4-BE49-F238E27FC236}">
                      <a16:creationId xmlns:a16="http://schemas.microsoft.com/office/drawing/2014/main" id="{5C920CCD-7D64-B604-3F82-B5EC40DD86BB}"/>
                    </a:ext>
                  </a:extLst>
                </p:cNvPr>
                <p:cNvPicPr/>
                <p:nvPr/>
              </p:nvPicPr>
              <p:blipFill>
                <a:blip r:embed="rId66"/>
                <a:stretch>
                  <a:fillRect/>
                </a:stretch>
              </p:blipFill>
              <p:spPr>
                <a:xfrm>
                  <a:off x="2115640" y="4794440"/>
                  <a:ext cx="127800" cy="126000"/>
                </a:xfrm>
                <a:prstGeom prst="rect">
                  <a:avLst/>
                </a:prstGeom>
              </p:spPr>
            </p:pic>
          </mc:Fallback>
        </mc:AlternateContent>
      </p:grpSp>
      <p:grpSp>
        <p:nvGrpSpPr>
          <p:cNvPr id="67" name="Gruppieren 66">
            <a:extLst>
              <a:ext uri="{FF2B5EF4-FFF2-40B4-BE49-F238E27FC236}">
                <a16:creationId xmlns:a16="http://schemas.microsoft.com/office/drawing/2014/main" id="{C7316E0D-F5FB-9A4F-DB89-F7E4E8739436}"/>
              </a:ext>
            </a:extLst>
          </p:cNvPr>
          <p:cNvGrpSpPr/>
          <p:nvPr/>
        </p:nvGrpSpPr>
        <p:grpSpPr>
          <a:xfrm>
            <a:off x="1801360" y="5127440"/>
            <a:ext cx="421560" cy="164880"/>
            <a:chOff x="1801360" y="5127440"/>
            <a:chExt cx="421560" cy="164880"/>
          </a:xfrm>
        </p:grpSpPr>
        <mc:AlternateContent xmlns:mc="http://schemas.openxmlformats.org/markup-compatibility/2006">
          <mc:Choice xmlns:p14="http://schemas.microsoft.com/office/powerpoint/2010/main" Requires="p14">
            <p:contentPart p14:bwMode="auto" r:id="rId67">
              <p14:nvContentPartPr>
                <p14:cNvPr id="65" name="Freihand 64">
                  <a:extLst>
                    <a:ext uri="{FF2B5EF4-FFF2-40B4-BE49-F238E27FC236}">
                      <a16:creationId xmlns:a16="http://schemas.microsoft.com/office/drawing/2014/main" id="{3C629A56-7D21-4FB2-765D-B296F957A61F}"/>
                    </a:ext>
                  </a:extLst>
                </p14:cNvPr>
                <p14:cNvContentPartPr/>
                <p14:nvPr/>
              </p14:nvContentPartPr>
              <p14:xfrm>
                <a:off x="1801360" y="5168480"/>
                <a:ext cx="174240" cy="123840"/>
              </p14:xfrm>
            </p:contentPart>
          </mc:Choice>
          <mc:Fallback>
            <p:pic>
              <p:nvPicPr>
                <p:cNvPr id="65" name="Freihand 64">
                  <a:extLst>
                    <a:ext uri="{FF2B5EF4-FFF2-40B4-BE49-F238E27FC236}">
                      <a16:creationId xmlns:a16="http://schemas.microsoft.com/office/drawing/2014/main" id="{3C629A56-7D21-4FB2-765D-B296F957A61F}"/>
                    </a:ext>
                  </a:extLst>
                </p:cNvPr>
                <p:cNvPicPr/>
                <p:nvPr/>
              </p:nvPicPr>
              <p:blipFill>
                <a:blip r:embed="rId68"/>
                <a:stretch>
                  <a:fillRect/>
                </a:stretch>
              </p:blipFill>
              <p:spPr>
                <a:xfrm>
                  <a:off x="1797040" y="5164160"/>
                  <a:ext cx="182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6" name="Freihand 65">
                  <a:extLst>
                    <a:ext uri="{FF2B5EF4-FFF2-40B4-BE49-F238E27FC236}">
                      <a16:creationId xmlns:a16="http://schemas.microsoft.com/office/drawing/2014/main" id="{2B1C2CA0-D944-20F2-A47B-5036813D5D31}"/>
                    </a:ext>
                  </a:extLst>
                </p14:cNvPr>
                <p14:cNvContentPartPr/>
                <p14:nvPr/>
              </p14:nvContentPartPr>
              <p14:xfrm>
                <a:off x="2113480" y="5127440"/>
                <a:ext cx="109440" cy="159120"/>
              </p14:xfrm>
            </p:contentPart>
          </mc:Choice>
          <mc:Fallback>
            <p:pic>
              <p:nvPicPr>
                <p:cNvPr id="66" name="Freihand 65">
                  <a:extLst>
                    <a:ext uri="{FF2B5EF4-FFF2-40B4-BE49-F238E27FC236}">
                      <a16:creationId xmlns:a16="http://schemas.microsoft.com/office/drawing/2014/main" id="{2B1C2CA0-D944-20F2-A47B-5036813D5D31}"/>
                    </a:ext>
                  </a:extLst>
                </p:cNvPr>
                <p:cNvPicPr/>
                <p:nvPr/>
              </p:nvPicPr>
              <p:blipFill>
                <a:blip r:embed="rId70"/>
                <a:stretch>
                  <a:fillRect/>
                </a:stretch>
              </p:blipFill>
              <p:spPr>
                <a:xfrm>
                  <a:off x="2109160" y="5123120"/>
                  <a:ext cx="118080" cy="167760"/>
                </a:xfrm>
                <a:prstGeom prst="rect">
                  <a:avLst/>
                </a:prstGeom>
              </p:spPr>
            </p:pic>
          </mc:Fallback>
        </mc:AlternateContent>
      </p:grpSp>
      <p:grpSp>
        <p:nvGrpSpPr>
          <p:cNvPr id="70" name="Gruppieren 69">
            <a:extLst>
              <a:ext uri="{FF2B5EF4-FFF2-40B4-BE49-F238E27FC236}">
                <a16:creationId xmlns:a16="http://schemas.microsoft.com/office/drawing/2014/main" id="{C7EA352D-9440-7A99-6E4E-8F8F9E284F69}"/>
              </a:ext>
            </a:extLst>
          </p:cNvPr>
          <p:cNvGrpSpPr/>
          <p:nvPr/>
        </p:nvGrpSpPr>
        <p:grpSpPr>
          <a:xfrm>
            <a:off x="1859320" y="5448920"/>
            <a:ext cx="440280" cy="209160"/>
            <a:chOff x="1859320" y="5448920"/>
            <a:chExt cx="440280" cy="209160"/>
          </a:xfrm>
        </p:grpSpPr>
        <mc:AlternateContent xmlns:mc="http://schemas.openxmlformats.org/markup-compatibility/2006">
          <mc:Choice xmlns:p14="http://schemas.microsoft.com/office/powerpoint/2010/main" Requires="p14">
            <p:contentPart p14:bwMode="auto" r:id="rId71">
              <p14:nvContentPartPr>
                <p14:cNvPr id="68" name="Freihand 67">
                  <a:extLst>
                    <a:ext uri="{FF2B5EF4-FFF2-40B4-BE49-F238E27FC236}">
                      <a16:creationId xmlns:a16="http://schemas.microsoft.com/office/drawing/2014/main" id="{02605E0D-1326-C7FA-1F2F-3AEC706D3ECA}"/>
                    </a:ext>
                  </a:extLst>
                </p14:cNvPr>
                <p14:cNvContentPartPr/>
                <p14:nvPr/>
              </p14:nvContentPartPr>
              <p14:xfrm>
                <a:off x="1859320" y="5461880"/>
                <a:ext cx="137880" cy="140400"/>
              </p14:xfrm>
            </p:contentPart>
          </mc:Choice>
          <mc:Fallback>
            <p:pic>
              <p:nvPicPr>
                <p:cNvPr id="68" name="Freihand 67">
                  <a:extLst>
                    <a:ext uri="{FF2B5EF4-FFF2-40B4-BE49-F238E27FC236}">
                      <a16:creationId xmlns:a16="http://schemas.microsoft.com/office/drawing/2014/main" id="{02605E0D-1326-C7FA-1F2F-3AEC706D3ECA}"/>
                    </a:ext>
                  </a:extLst>
                </p:cNvPr>
                <p:cNvPicPr/>
                <p:nvPr/>
              </p:nvPicPr>
              <p:blipFill>
                <a:blip r:embed="rId72"/>
                <a:stretch>
                  <a:fillRect/>
                </a:stretch>
              </p:blipFill>
              <p:spPr>
                <a:xfrm>
                  <a:off x="1855000" y="5457560"/>
                  <a:ext cx="146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9" name="Freihand 68">
                  <a:extLst>
                    <a:ext uri="{FF2B5EF4-FFF2-40B4-BE49-F238E27FC236}">
                      <a16:creationId xmlns:a16="http://schemas.microsoft.com/office/drawing/2014/main" id="{95065006-D2C2-DAB9-DCCB-B39078E057DB}"/>
                    </a:ext>
                  </a:extLst>
                </p14:cNvPr>
                <p14:cNvContentPartPr/>
                <p14:nvPr/>
              </p14:nvContentPartPr>
              <p14:xfrm>
                <a:off x="2137600" y="5448920"/>
                <a:ext cx="162000" cy="209160"/>
              </p14:xfrm>
            </p:contentPart>
          </mc:Choice>
          <mc:Fallback>
            <p:pic>
              <p:nvPicPr>
                <p:cNvPr id="69" name="Freihand 68">
                  <a:extLst>
                    <a:ext uri="{FF2B5EF4-FFF2-40B4-BE49-F238E27FC236}">
                      <a16:creationId xmlns:a16="http://schemas.microsoft.com/office/drawing/2014/main" id="{95065006-D2C2-DAB9-DCCB-B39078E057DB}"/>
                    </a:ext>
                  </a:extLst>
                </p:cNvPr>
                <p:cNvPicPr/>
                <p:nvPr/>
              </p:nvPicPr>
              <p:blipFill>
                <a:blip r:embed="rId74"/>
                <a:stretch>
                  <a:fillRect/>
                </a:stretch>
              </p:blipFill>
              <p:spPr>
                <a:xfrm>
                  <a:off x="2133280" y="5444600"/>
                  <a:ext cx="170640" cy="217800"/>
                </a:xfrm>
                <a:prstGeom prst="rect">
                  <a:avLst/>
                </a:prstGeom>
              </p:spPr>
            </p:pic>
          </mc:Fallback>
        </mc:AlternateContent>
      </p:grpSp>
      <p:grpSp>
        <p:nvGrpSpPr>
          <p:cNvPr id="74" name="Gruppieren 73">
            <a:extLst>
              <a:ext uri="{FF2B5EF4-FFF2-40B4-BE49-F238E27FC236}">
                <a16:creationId xmlns:a16="http://schemas.microsoft.com/office/drawing/2014/main" id="{5F80B409-659E-AB79-2A66-BB51E1C03B99}"/>
              </a:ext>
            </a:extLst>
          </p:cNvPr>
          <p:cNvGrpSpPr/>
          <p:nvPr/>
        </p:nvGrpSpPr>
        <p:grpSpPr>
          <a:xfrm>
            <a:off x="1866520" y="5755280"/>
            <a:ext cx="390240" cy="218880"/>
            <a:chOff x="1866520" y="5755280"/>
            <a:chExt cx="390240" cy="218880"/>
          </a:xfrm>
        </p:grpSpPr>
        <mc:AlternateContent xmlns:mc="http://schemas.openxmlformats.org/markup-compatibility/2006">
          <mc:Choice xmlns:p14="http://schemas.microsoft.com/office/powerpoint/2010/main" Requires="p14">
            <p:contentPart p14:bwMode="auto" r:id="rId75">
              <p14:nvContentPartPr>
                <p14:cNvPr id="71" name="Freihand 70">
                  <a:extLst>
                    <a:ext uri="{FF2B5EF4-FFF2-40B4-BE49-F238E27FC236}">
                      <a16:creationId xmlns:a16="http://schemas.microsoft.com/office/drawing/2014/main" id="{BE78297A-0578-C07B-85EF-B5F135E575DD}"/>
                    </a:ext>
                  </a:extLst>
                </p14:cNvPr>
                <p14:cNvContentPartPr/>
                <p14:nvPr/>
              </p14:nvContentPartPr>
              <p14:xfrm>
                <a:off x="1866520" y="5800280"/>
                <a:ext cx="181080" cy="173880"/>
              </p14:xfrm>
            </p:contentPart>
          </mc:Choice>
          <mc:Fallback>
            <p:pic>
              <p:nvPicPr>
                <p:cNvPr id="71" name="Freihand 70">
                  <a:extLst>
                    <a:ext uri="{FF2B5EF4-FFF2-40B4-BE49-F238E27FC236}">
                      <a16:creationId xmlns:a16="http://schemas.microsoft.com/office/drawing/2014/main" id="{BE78297A-0578-C07B-85EF-B5F135E575DD}"/>
                    </a:ext>
                  </a:extLst>
                </p:cNvPr>
                <p:cNvPicPr/>
                <p:nvPr/>
              </p:nvPicPr>
              <p:blipFill>
                <a:blip r:embed="rId76"/>
                <a:stretch>
                  <a:fillRect/>
                </a:stretch>
              </p:blipFill>
              <p:spPr>
                <a:xfrm>
                  <a:off x="1862200" y="5795960"/>
                  <a:ext cx="189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2" name="Freihand 71">
                  <a:extLst>
                    <a:ext uri="{FF2B5EF4-FFF2-40B4-BE49-F238E27FC236}">
                      <a16:creationId xmlns:a16="http://schemas.microsoft.com/office/drawing/2014/main" id="{7C602DF9-2868-8150-57FF-779E679932F4}"/>
                    </a:ext>
                  </a:extLst>
                </p14:cNvPr>
                <p14:cNvContentPartPr/>
                <p14:nvPr/>
              </p14:nvContentPartPr>
              <p14:xfrm>
                <a:off x="2150560" y="5755280"/>
                <a:ext cx="96840" cy="156960"/>
              </p14:xfrm>
            </p:contentPart>
          </mc:Choice>
          <mc:Fallback>
            <p:pic>
              <p:nvPicPr>
                <p:cNvPr id="72" name="Freihand 71">
                  <a:extLst>
                    <a:ext uri="{FF2B5EF4-FFF2-40B4-BE49-F238E27FC236}">
                      <a16:creationId xmlns:a16="http://schemas.microsoft.com/office/drawing/2014/main" id="{7C602DF9-2868-8150-57FF-779E679932F4}"/>
                    </a:ext>
                  </a:extLst>
                </p:cNvPr>
                <p:cNvPicPr/>
                <p:nvPr/>
              </p:nvPicPr>
              <p:blipFill>
                <a:blip r:embed="rId78"/>
                <a:stretch>
                  <a:fillRect/>
                </a:stretch>
              </p:blipFill>
              <p:spPr>
                <a:xfrm>
                  <a:off x="2146240" y="5750960"/>
                  <a:ext cx="105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3" name="Freihand 72">
                  <a:extLst>
                    <a:ext uri="{FF2B5EF4-FFF2-40B4-BE49-F238E27FC236}">
                      <a16:creationId xmlns:a16="http://schemas.microsoft.com/office/drawing/2014/main" id="{F184F1B0-EEB4-3AF6-8E99-59A97FD9D18B}"/>
                    </a:ext>
                  </a:extLst>
                </p14:cNvPr>
                <p14:cNvContentPartPr/>
                <p14:nvPr/>
              </p14:nvContentPartPr>
              <p14:xfrm>
                <a:off x="2216800" y="5818640"/>
                <a:ext cx="39960" cy="152280"/>
              </p14:xfrm>
            </p:contentPart>
          </mc:Choice>
          <mc:Fallback>
            <p:pic>
              <p:nvPicPr>
                <p:cNvPr id="73" name="Freihand 72">
                  <a:extLst>
                    <a:ext uri="{FF2B5EF4-FFF2-40B4-BE49-F238E27FC236}">
                      <a16:creationId xmlns:a16="http://schemas.microsoft.com/office/drawing/2014/main" id="{F184F1B0-EEB4-3AF6-8E99-59A97FD9D18B}"/>
                    </a:ext>
                  </a:extLst>
                </p:cNvPr>
                <p:cNvPicPr/>
                <p:nvPr/>
              </p:nvPicPr>
              <p:blipFill>
                <a:blip r:embed="rId80"/>
                <a:stretch>
                  <a:fillRect/>
                </a:stretch>
              </p:blipFill>
              <p:spPr>
                <a:xfrm>
                  <a:off x="2212480" y="5814320"/>
                  <a:ext cx="48600" cy="16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75" name="Freihand 74">
                <a:extLst>
                  <a:ext uri="{FF2B5EF4-FFF2-40B4-BE49-F238E27FC236}">
                    <a16:creationId xmlns:a16="http://schemas.microsoft.com/office/drawing/2014/main" id="{511443FE-5542-A3E6-2F53-144853B26598}"/>
                  </a:ext>
                </a:extLst>
              </p14:cNvPr>
              <p14:cNvContentPartPr/>
              <p14:nvPr/>
            </p14:nvContentPartPr>
            <p14:xfrm>
              <a:off x="3524320" y="1416200"/>
              <a:ext cx="106200" cy="150840"/>
            </p14:xfrm>
          </p:contentPart>
        </mc:Choice>
        <mc:Fallback>
          <p:pic>
            <p:nvPicPr>
              <p:cNvPr id="75" name="Freihand 74">
                <a:extLst>
                  <a:ext uri="{FF2B5EF4-FFF2-40B4-BE49-F238E27FC236}">
                    <a16:creationId xmlns:a16="http://schemas.microsoft.com/office/drawing/2014/main" id="{511443FE-5542-A3E6-2F53-144853B26598}"/>
                  </a:ext>
                </a:extLst>
              </p:cNvPr>
              <p:cNvPicPr/>
              <p:nvPr/>
            </p:nvPicPr>
            <p:blipFill>
              <a:blip r:embed="rId82"/>
              <a:stretch>
                <a:fillRect/>
              </a:stretch>
            </p:blipFill>
            <p:spPr>
              <a:xfrm>
                <a:off x="3520000" y="1411880"/>
                <a:ext cx="114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6" name="Freihand 75">
                <a:extLst>
                  <a:ext uri="{FF2B5EF4-FFF2-40B4-BE49-F238E27FC236}">
                    <a16:creationId xmlns:a16="http://schemas.microsoft.com/office/drawing/2014/main" id="{3D25C87E-3A1C-B6CC-C3D2-E30076288316}"/>
                  </a:ext>
                </a:extLst>
              </p14:cNvPr>
              <p14:cNvContentPartPr/>
              <p14:nvPr/>
            </p14:nvContentPartPr>
            <p14:xfrm>
              <a:off x="3463120" y="1748480"/>
              <a:ext cx="132480" cy="134280"/>
            </p14:xfrm>
          </p:contentPart>
        </mc:Choice>
        <mc:Fallback>
          <p:pic>
            <p:nvPicPr>
              <p:cNvPr id="76" name="Freihand 75">
                <a:extLst>
                  <a:ext uri="{FF2B5EF4-FFF2-40B4-BE49-F238E27FC236}">
                    <a16:creationId xmlns:a16="http://schemas.microsoft.com/office/drawing/2014/main" id="{3D25C87E-3A1C-B6CC-C3D2-E30076288316}"/>
                  </a:ext>
                </a:extLst>
              </p:cNvPr>
              <p:cNvPicPr/>
              <p:nvPr/>
            </p:nvPicPr>
            <p:blipFill>
              <a:blip r:embed="rId84"/>
              <a:stretch>
                <a:fillRect/>
              </a:stretch>
            </p:blipFill>
            <p:spPr>
              <a:xfrm>
                <a:off x="3458800" y="1744160"/>
                <a:ext cx="141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7" name="Freihand 76">
                <a:extLst>
                  <a:ext uri="{FF2B5EF4-FFF2-40B4-BE49-F238E27FC236}">
                    <a16:creationId xmlns:a16="http://schemas.microsoft.com/office/drawing/2014/main" id="{459AC754-3EBA-2178-1E2D-4F60C161D75E}"/>
                  </a:ext>
                </a:extLst>
              </p14:cNvPr>
              <p14:cNvContentPartPr/>
              <p14:nvPr/>
            </p14:nvContentPartPr>
            <p14:xfrm>
              <a:off x="3503800" y="2148800"/>
              <a:ext cx="119520" cy="139680"/>
            </p14:xfrm>
          </p:contentPart>
        </mc:Choice>
        <mc:Fallback>
          <p:pic>
            <p:nvPicPr>
              <p:cNvPr id="77" name="Freihand 76">
                <a:extLst>
                  <a:ext uri="{FF2B5EF4-FFF2-40B4-BE49-F238E27FC236}">
                    <a16:creationId xmlns:a16="http://schemas.microsoft.com/office/drawing/2014/main" id="{459AC754-3EBA-2178-1E2D-4F60C161D75E}"/>
                  </a:ext>
                </a:extLst>
              </p:cNvPr>
              <p:cNvPicPr/>
              <p:nvPr/>
            </p:nvPicPr>
            <p:blipFill>
              <a:blip r:embed="rId86"/>
              <a:stretch>
                <a:fillRect/>
              </a:stretch>
            </p:blipFill>
            <p:spPr>
              <a:xfrm>
                <a:off x="3499480" y="2144480"/>
                <a:ext cx="128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8" name="Freihand 77">
                <a:extLst>
                  <a:ext uri="{FF2B5EF4-FFF2-40B4-BE49-F238E27FC236}">
                    <a16:creationId xmlns:a16="http://schemas.microsoft.com/office/drawing/2014/main" id="{88901D5C-9764-1148-E4C4-334E60B9484D}"/>
                  </a:ext>
                </a:extLst>
              </p14:cNvPr>
              <p14:cNvContentPartPr/>
              <p14:nvPr/>
            </p14:nvContentPartPr>
            <p14:xfrm>
              <a:off x="3531160" y="2452640"/>
              <a:ext cx="134640" cy="106560"/>
            </p14:xfrm>
          </p:contentPart>
        </mc:Choice>
        <mc:Fallback>
          <p:pic>
            <p:nvPicPr>
              <p:cNvPr id="78" name="Freihand 77">
                <a:extLst>
                  <a:ext uri="{FF2B5EF4-FFF2-40B4-BE49-F238E27FC236}">
                    <a16:creationId xmlns:a16="http://schemas.microsoft.com/office/drawing/2014/main" id="{88901D5C-9764-1148-E4C4-334E60B9484D}"/>
                  </a:ext>
                </a:extLst>
              </p:cNvPr>
              <p:cNvPicPr/>
              <p:nvPr/>
            </p:nvPicPr>
            <p:blipFill>
              <a:blip r:embed="rId88"/>
              <a:stretch>
                <a:fillRect/>
              </a:stretch>
            </p:blipFill>
            <p:spPr>
              <a:xfrm>
                <a:off x="3526840" y="2448320"/>
                <a:ext cx="143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9" name="Freihand 78">
                <a:extLst>
                  <a:ext uri="{FF2B5EF4-FFF2-40B4-BE49-F238E27FC236}">
                    <a16:creationId xmlns:a16="http://schemas.microsoft.com/office/drawing/2014/main" id="{16D8B84C-08D9-F882-586B-D8E6E99CCD14}"/>
                  </a:ext>
                </a:extLst>
              </p14:cNvPr>
              <p14:cNvContentPartPr/>
              <p14:nvPr/>
            </p14:nvContentPartPr>
            <p14:xfrm>
              <a:off x="3492640" y="2764760"/>
              <a:ext cx="132120" cy="179280"/>
            </p14:xfrm>
          </p:contentPart>
        </mc:Choice>
        <mc:Fallback>
          <p:pic>
            <p:nvPicPr>
              <p:cNvPr id="79" name="Freihand 78">
                <a:extLst>
                  <a:ext uri="{FF2B5EF4-FFF2-40B4-BE49-F238E27FC236}">
                    <a16:creationId xmlns:a16="http://schemas.microsoft.com/office/drawing/2014/main" id="{16D8B84C-08D9-F882-586B-D8E6E99CCD14}"/>
                  </a:ext>
                </a:extLst>
              </p:cNvPr>
              <p:cNvPicPr/>
              <p:nvPr/>
            </p:nvPicPr>
            <p:blipFill>
              <a:blip r:embed="rId90"/>
              <a:stretch>
                <a:fillRect/>
              </a:stretch>
            </p:blipFill>
            <p:spPr>
              <a:xfrm>
                <a:off x="3488320" y="2760440"/>
                <a:ext cx="140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0" name="Freihand 79">
                <a:extLst>
                  <a:ext uri="{FF2B5EF4-FFF2-40B4-BE49-F238E27FC236}">
                    <a16:creationId xmlns:a16="http://schemas.microsoft.com/office/drawing/2014/main" id="{11BBD3B8-B010-C4A6-4F55-D60A179A0B79}"/>
                  </a:ext>
                </a:extLst>
              </p14:cNvPr>
              <p14:cNvContentPartPr/>
              <p14:nvPr/>
            </p14:nvContentPartPr>
            <p14:xfrm>
              <a:off x="3467800" y="3048080"/>
              <a:ext cx="162360" cy="233280"/>
            </p14:xfrm>
          </p:contentPart>
        </mc:Choice>
        <mc:Fallback>
          <p:pic>
            <p:nvPicPr>
              <p:cNvPr id="80" name="Freihand 79">
                <a:extLst>
                  <a:ext uri="{FF2B5EF4-FFF2-40B4-BE49-F238E27FC236}">
                    <a16:creationId xmlns:a16="http://schemas.microsoft.com/office/drawing/2014/main" id="{11BBD3B8-B010-C4A6-4F55-D60A179A0B79}"/>
                  </a:ext>
                </a:extLst>
              </p:cNvPr>
              <p:cNvPicPr/>
              <p:nvPr/>
            </p:nvPicPr>
            <p:blipFill>
              <a:blip r:embed="rId92"/>
              <a:stretch>
                <a:fillRect/>
              </a:stretch>
            </p:blipFill>
            <p:spPr>
              <a:xfrm>
                <a:off x="3463480" y="3043760"/>
                <a:ext cx="1710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1" name="Freihand 80">
                <a:extLst>
                  <a:ext uri="{FF2B5EF4-FFF2-40B4-BE49-F238E27FC236}">
                    <a16:creationId xmlns:a16="http://schemas.microsoft.com/office/drawing/2014/main" id="{746A5880-C1AA-5196-9894-FDE00401EBBD}"/>
                  </a:ext>
                </a:extLst>
              </p14:cNvPr>
              <p14:cNvContentPartPr/>
              <p14:nvPr/>
            </p14:nvContentPartPr>
            <p14:xfrm>
              <a:off x="3491200" y="3415280"/>
              <a:ext cx="183960" cy="181080"/>
            </p14:xfrm>
          </p:contentPart>
        </mc:Choice>
        <mc:Fallback>
          <p:pic>
            <p:nvPicPr>
              <p:cNvPr id="81" name="Freihand 80">
                <a:extLst>
                  <a:ext uri="{FF2B5EF4-FFF2-40B4-BE49-F238E27FC236}">
                    <a16:creationId xmlns:a16="http://schemas.microsoft.com/office/drawing/2014/main" id="{746A5880-C1AA-5196-9894-FDE00401EBBD}"/>
                  </a:ext>
                </a:extLst>
              </p:cNvPr>
              <p:cNvPicPr/>
              <p:nvPr/>
            </p:nvPicPr>
            <p:blipFill>
              <a:blip r:embed="rId94"/>
              <a:stretch>
                <a:fillRect/>
              </a:stretch>
            </p:blipFill>
            <p:spPr>
              <a:xfrm>
                <a:off x="3486880" y="3410960"/>
                <a:ext cx="192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2" name="Freihand 81">
                <a:extLst>
                  <a:ext uri="{FF2B5EF4-FFF2-40B4-BE49-F238E27FC236}">
                    <a16:creationId xmlns:a16="http://schemas.microsoft.com/office/drawing/2014/main" id="{067BE0BA-7315-4EF6-B297-0ABD092BDC46}"/>
                  </a:ext>
                </a:extLst>
              </p14:cNvPr>
              <p14:cNvContentPartPr/>
              <p14:nvPr/>
            </p14:nvContentPartPr>
            <p14:xfrm>
              <a:off x="3543400" y="3803720"/>
              <a:ext cx="137880" cy="87120"/>
            </p14:xfrm>
          </p:contentPart>
        </mc:Choice>
        <mc:Fallback>
          <p:pic>
            <p:nvPicPr>
              <p:cNvPr id="82" name="Freihand 81">
                <a:extLst>
                  <a:ext uri="{FF2B5EF4-FFF2-40B4-BE49-F238E27FC236}">
                    <a16:creationId xmlns:a16="http://schemas.microsoft.com/office/drawing/2014/main" id="{067BE0BA-7315-4EF6-B297-0ABD092BDC46}"/>
                  </a:ext>
                </a:extLst>
              </p:cNvPr>
              <p:cNvPicPr/>
              <p:nvPr/>
            </p:nvPicPr>
            <p:blipFill>
              <a:blip r:embed="rId96"/>
              <a:stretch>
                <a:fillRect/>
              </a:stretch>
            </p:blipFill>
            <p:spPr>
              <a:xfrm>
                <a:off x="3539080" y="3799400"/>
                <a:ext cx="146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3" name="Freihand 82">
                <a:extLst>
                  <a:ext uri="{FF2B5EF4-FFF2-40B4-BE49-F238E27FC236}">
                    <a16:creationId xmlns:a16="http://schemas.microsoft.com/office/drawing/2014/main" id="{613DD360-49B0-1967-9F4E-158E1E826BC2}"/>
                  </a:ext>
                </a:extLst>
              </p14:cNvPr>
              <p14:cNvContentPartPr/>
              <p14:nvPr/>
            </p14:nvContentPartPr>
            <p14:xfrm>
              <a:off x="3514240" y="4106480"/>
              <a:ext cx="158040" cy="163800"/>
            </p14:xfrm>
          </p:contentPart>
        </mc:Choice>
        <mc:Fallback>
          <p:pic>
            <p:nvPicPr>
              <p:cNvPr id="83" name="Freihand 82">
                <a:extLst>
                  <a:ext uri="{FF2B5EF4-FFF2-40B4-BE49-F238E27FC236}">
                    <a16:creationId xmlns:a16="http://schemas.microsoft.com/office/drawing/2014/main" id="{613DD360-49B0-1967-9F4E-158E1E826BC2}"/>
                  </a:ext>
                </a:extLst>
              </p:cNvPr>
              <p:cNvPicPr/>
              <p:nvPr/>
            </p:nvPicPr>
            <p:blipFill>
              <a:blip r:embed="rId98"/>
              <a:stretch>
                <a:fillRect/>
              </a:stretch>
            </p:blipFill>
            <p:spPr>
              <a:xfrm>
                <a:off x="3509920" y="4102160"/>
                <a:ext cx="166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4" name="Freihand 83">
                <a:extLst>
                  <a:ext uri="{FF2B5EF4-FFF2-40B4-BE49-F238E27FC236}">
                    <a16:creationId xmlns:a16="http://schemas.microsoft.com/office/drawing/2014/main" id="{97CAEAE2-F494-E201-C51E-F65C64AD9BC7}"/>
                  </a:ext>
                </a:extLst>
              </p14:cNvPr>
              <p14:cNvContentPartPr/>
              <p14:nvPr/>
            </p14:nvContentPartPr>
            <p14:xfrm>
              <a:off x="3507760" y="4434080"/>
              <a:ext cx="146520" cy="177120"/>
            </p14:xfrm>
          </p:contentPart>
        </mc:Choice>
        <mc:Fallback>
          <p:pic>
            <p:nvPicPr>
              <p:cNvPr id="84" name="Freihand 83">
                <a:extLst>
                  <a:ext uri="{FF2B5EF4-FFF2-40B4-BE49-F238E27FC236}">
                    <a16:creationId xmlns:a16="http://schemas.microsoft.com/office/drawing/2014/main" id="{97CAEAE2-F494-E201-C51E-F65C64AD9BC7}"/>
                  </a:ext>
                </a:extLst>
              </p:cNvPr>
              <p:cNvPicPr/>
              <p:nvPr/>
            </p:nvPicPr>
            <p:blipFill>
              <a:blip r:embed="rId100"/>
              <a:stretch>
                <a:fillRect/>
              </a:stretch>
            </p:blipFill>
            <p:spPr>
              <a:xfrm>
                <a:off x="3503440" y="4429760"/>
                <a:ext cx="155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5" name="Freihand 84">
                <a:extLst>
                  <a:ext uri="{FF2B5EF4-FFF2-40B4-BE49-F238E27FC236}">
                    <a16:creationId xmlns:a16="http://schemas.microsoft.com/office/drawing/2014/main" id="{D47682A6-8D8D-C49B-28F5-DD2941900202}"/>
                  </a:ext>
                </a:extLst>
              </p14:cNvPr>
              <p14:cNvContentPartPr/>
              <p14:nvPr/>
            </p14:nvContentPartPr>
            <p14:xfrm>
              <a:off x="3445480" y="4730720"/>
              <a:ext cx="182160" cy="223200"/>
            </p14:xfrm>
          </p:contentPart>
        </mc:Choice>
        <mc:Fallback>
          <p:pic>
            <p:nvPicPr>
              <p:cNvPr id="85" name="Freihand 84">
                <a:extLst>
                  <a:ext uri="{FF2B5EF4-FFF2-40B4-BE49-F238E27FC236}">
                    <a16:creationId xmlns:a16="http://schemas.microsoft.com/office/drawing/2014/main" id="{D47682A6-8D8D-C49B-28F5-DD2941900202}"/>
                  </a:ext>
                </a:extLst>
              </p:cNvPr>
              <p:cNvPicPr/>
              <p:nvPr/>
            </p:nvPicPr>
            <p:blipFill>
              <a:blip r:embed="rId102"/>
              <a:stretch>
                <a:fillRect/>
              </a:stretch>
            </p:blipFill>
            <p:spPr>
              <a:xfrm>
                <a:off x="3441160" y="4726400"/>
                <a:ext cx="190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6" name="Freihand 85">
                <a:extLst>
                  <a:ext uri="{FF2B5EF4-FFF2-40B4-BE49-F238E27FC236}">
                    <a16:creationId xmlns:a16="http://schemas.microsoft.com/office/drawing/2014/main" id="{9350D65E-F7E6-A576-D9A9-DA63C76CBB77}"/>
                  </a:ext>
                </a:extLst>
              </p14:cNvPr>
              <p14:cNvContentPartPr/>
              <p14:nvPr/>
            </p14:nvContentPartPr>
            <p14:xfrm>
              <a:off x="3490120" y="5112680"/>
              <a:ext cx="131400" cy="172080"/>
            </p14:xfrm>
          </p:contentPart>
        </mc:Choice>
        <mc:Fallback>
          <p:pic>
            <p:nvPicPr>
              <p:cNvPr id="86" name="Freihand 85">
                <a:extLst>
                  <a:ext uri="{FF2B5EF4-FFF2-40B4-BE49-F238E27FC236}">
                    <a16:creationId xmlns:a16="http://schemas.microsoft.com/office/drawing/2014/main" id="{9350D65E-F7E6-A576-D9A9-DA63C76CBB77}"/>
                  </a:ext>
                </a:extLst>
              </p:cNvPr>
              <p:cNvPicPr/>
              <p:nvPr/>
            </p:nvPicPr>
            <p:blipFill>
              <a:blip r:embed="rId104"/>
              <a:stretch>
                <a:fillRect/>
              </a:stretch>
            </p:blipFill>
            <p:spPr>
              <a:xfrm>
                <a:off x="3485800" y="5108360"/>
                <a:ext cx="140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7" name="Freihand 86">
                <a:extLst>
                  <a:ext uri="{FF2B5EF4-FFF2-40B4-BE49-F238E27FC236}">
                    <a16:creationId xmlns:a16="http://schemas.microsoft.com/office/drawing/2014/main" id="{24E1213D-943A-5735-B305-1B626AE0588B}"/>
                  </a:ext>
                </a:extLst>
              </p14:cNvPr>
              <p14:cNvContentPartPr/>
              <p14:nvPr/>
            </p14:nvContentPartPr>
            <p14:xfrm>
              <a:off x="3518920" y="5466920"/>
              <a:ext cx="114480" cy="146520"/>
            </p14:xfrm>
          </p:contentPart>
        </mc:Choice>
        <mc:Fallback>
          <p:pic>
            <p:nvPicPr>
              <p:cNvPr id="87" name="Freihand 86">
                <a:extLst>
                  <a:ext uri="{FF2B5EF4-FFF2-40B4-BE49-F238E27FC236}">
                    <a16:creationId xmlns:a16="http://schemas.microsoft.com/office/drawing/2014/main" id="{24E1213D-943A-5735-B305-1B626AE0588B}"/>
                  </a:ext>
                </a:extLst>
              </p:cNvPr>
              <p:cNvPicPr/>
              <p:nvPr/>
            </p:nvPicPr>
            <p:blipFill>
              <a:blip r:embed="rId106"/>
              <a:stretch>
                <a:fillRect/>
              </a:stretch>
            </p:blipFill>
            <p:spPr>
              <a:xfrm>
                <a:off x="3514600" y="5462600"/>
                <a:ext cx="123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8" name="Freihand 87">
                <a:extLst>
                  <a:ext uri="{FF2B5EF4-FFF2-40B4-BE49-F238E27FC236}">
                    <a16:creationId xmlns:a16="http://schemas.microsoft.com/office/drawing/2014/main" id="{9C7F4281-6276-CB15-8549-6A76D6FD4A87}"/>
                  </a:ext>
                </a:extLst>
              </p14:cNvPr>
              <p14:cNvContentPartPr/>
              <p14:nvPr/>
            </p14:nvContentPartPr>
            <p14:xfrm>
              <a:off x="3523600" y="5810000"/>
              <a:ext cx="104040" cy="138960"/>
            </p14:xfrm>
          </p:contentPart>
        </mc:Choice>
        <mc:Fallback>
          <p:pic>
            <p:nvPicPr>
              <p:cNvPr id="88" name="Freihand 87">
                <a:extLst>
                  <a:ext uri="{FF2B5EF4-FFF2-40B4-BE49-F238E27FC236}">
                    <a16:creationId xmlns:a16="http://schemas.microsoft.com/office/drawing/2014/main" id="{9C7F4281-6276-CB15-8549-6A76D6FD4A87}"/>
                  </a:ext>
                </a:extLst>
              </p:cNvPr>
              <p:cNvPicPr/>
              <p:nvPr/>
            </p:nvPicPr>
            <p:blipFill>
              <a:blip r:embed="rId108"/>
              <a:stretch>
                <a:fillRect/>
              </a:stretch>
            </p:blipFill>
            <p:spPr>
              <a:xfrm>
                <a:off x="3519280" y="5805680"/>
                <a:ext cx="112680" cy="147600"/>
              </a:xfrm>
              <a:prstGeom prst="rect">
                <a:avLst/>
              </a:prstGeom>
            </p:spPr>
          </p:pic>
        </mc:Fallback>
      </mc:AlternateContent>
      <p:grpSp>
        <p:nvGrpSpPr>
          <p:cNvPr id="91" name="Gruppieren 90">
            <a:extLst>
              <a:ext uri="{FF2B5EF4-FFF2-40B4-BE49-F238E27FC236}">
                <a16:creationId xmlns:a16="http://schemas.microsoft.com/office/drawing/2014/main" id="{F70B55B0-8001-2B7A-1B4E-1E529681BBAA}"/>
              </a:ext>
            </a:extLst>
          </p:cNvPr>
          <p:cNvGrpSpPr/>
          <p:nvPr/>
        </p:nvGrpSpPr>
        <p:grpSpPr>
          <a:xfrm>
            <a:off x="6437440" y="1443200"/>
            <a:ext cx="345600" cy="203760"/>
            <a:chOff x="6437440" y="1443200"/>
            <a:chExt cx="345600" cy="203760"/>
          </a:xfrm>
        </p:grpSpPr>
        <mc:AlternateContent xmlns:mc="http://schemas.openxmlformats.org/markup-compatibility/2006">
          <mc:Choice xmlns:p14="http://schemas.microsoft.com/office/powerpoint/2010/main" Requires="p14">
            <p:contentPart p14:bwMode="auto" r:id="rId109">
              <p14:nvContentPartPr>
                <p14:cNvPr id="89" name="Freihand 88">
                  <a:extLst>
                    <a:ext uri="{FF2B5EF4-FFF2-40B4-BE49-F238E27FC236}">
                      <a16:creationId xmlns:a16="http://schemas.microsoft.com/office/drawing/2014/main" id="{9BFA9135-6FD2-A493-41BC-42E9B98AC259}"/>
                    </a:ext>
                  </a:extLst>
                </p14:cNvPr>
                <p14:cNvContentPartPr/>
                <p14:nvPr/>
              </p14:nvContentPartPr>
              <p14:xfrm>
                <a:off x="6437440" y="1443200"/>
                <a:ext cx="107640" cy="203760"/>
              </p14:xfrm>
            </p:contentPart>
          </mc:Choice>
          <mc:Fallback>
            <p:pic>
              <p:nvPicPr>
                <p:cNvPr id="89" name="Freihand 88">
                  <a:extLst>
                    <a:ext uri="{FF2B5EF4-FFF2-40B4-BE49-F238E27FC236}">
                      <a16:creationId xmlns:a16="http://schemas.microsoft.com/office/drawing/2014/main" id="{9BFA9135-6FD2-A493-41BC-42E9B98AC259}"/>
                    </a:ext>
                  </a:extLst>
                </p:cNvPr>
                <p:cNvPicPr/>
                <p:nvPr/>
              </p:nvPicPr>
              <p:blipFill>
                <a:blip r:embed="rId110"/>
                <a:stretch>
                  <a:fillRect/>
                </a:stretch>
              </p:blipFill>
              <p:spPr>
                <a:xfrm>
                  <a:off x="6433120" y="1438880"/>
                  <a:ext cx="1162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0" name="Freihand 89">
                  <a:extLst>
                    <a:ext uri="{FF2B5EF4-FFF2-40B4-BE49-F238E27FC236}">
                      <a16:creationId xmlns:a16="http://schemas.microsoft.com/office/drawing/2014/main" id="{47628727-0E05-3D86-7127-8B77D92E9896}"/>
                    </a:ext>
                  </a:extLst>
                </p14:cNvPr>
                <p14:cNvContentPartPr/>
                <p14:nvPr/>
              </p14:nvContentPartPr>
              <p14:xfrm>
                <a:off x="6663880" y="1475960"/>
                <a:ext cx="119160" cy="119520"/>
              </p14:xfrm>
            </p:contentPart>
          </mc:Choice>
          <mc:Fallback>
            <p:pic>
              <p:nvPicPr>
                <p:cNvPr id="90" name="Freihand 89">
                  <a:extLst>
                    <a:ext uri="{FF2B5EF4-FFF2-40B4-BE49-F238E27FC236}">
                      <a16:creationId xmlns:a16="http://schemas.microsoft.com/office/drawing/2014/main" id="{47628727-0E05-3D86-7127-8B77D92E9896}"/>
                    </a:ext>
                  </a:extLst>
                </p:cNvPr>
                <p:cNvPicPr/>
                <p:nvPr/>
              </p:nvPicPr>
              <p:blipFill>
                <a:blip r:embed="rId112"/>
                <a:stretch>
                  <a:fillRect/>
                </a:stretch>
              </p:blipFill>
              <p:spPr>
                <a:xfrm>
                  <a:off x="6659560" y="1471640"/>
                  <a:ext cx="127800" cy="128160"/>
                </a:xfrm>
                <a:prstGeom prst="rect">
                  <a:avLst/>
                </a:prstGeom>
              </p:spPr>
            </p:pic>
          </mc:Fallback>
        </mc:AlternateContent>
      </p:grpSp>
      <p:grpSp>
        <p:nvGrpSpPr>
          <p:cNvPr id="97" name="Gruppieren 96">
            <a:extLst>
              <a:ext uri="{FF2B5EF4-FFF2-40B4-BE49-F238E27FC236}">
                <a16:creationId xmlns:a16="http://schemas.microsoft.com/office/drawing/2014/main" id="{EA810FD9-A65B-9141-454E-864A2408510D}"/>
              </a:ext>
            </a:extLst>
          </p:cNvPr>
          <p:cNvGrpSpPr/>
          <p:nvPr/>
        </p:nvGrpSpPr>
        <p:grpSpPr>
          <a:xfrm>
            <a:off x="6476680" y="1768640"/>
            <a:ext cx="289080" cy="198360"/>
            <a:chOff x="6476680" y="1768640"/>
            <a:chExt cx="289080" cy="198360"/>
          </a:xfrm>
        </p:grpSpPr>
        <mc:AlternateContent xmlns:mc="http://schemas.openxmlformats.org/markup-compatibility/2006">
          <mc:Choice xmlns:p14="http://schemas.microsoft.com/office/powerpoint/2010/main" Requires="p14">
            <p:contentPart p14:bwMode="auto" r:id="rId113">
              <p14:nvContentPartPr>
                <p14:cNvPr id="92" name="Freihand 91">
                  <a:extLst>
                    <a:ext uri="{FF2B5EF4-FFF2-40B4-BE49-F238E27FC236}">
                      <a16:creationId xmlns:a16="http://schemas.microsoft.com/office/drawing/2014/main" id="{06DB14BF-BE72-5368-0CDE-477F68CB7EA1}"/>
                    </a:ext>
                  </a:extLst>
                </p14:cNvPr>
                <p14:cNvContentPartPr/>
                <p14:nvPr/>
              </p14:nvContentPartPr>
              <p14:xfrm>
                <a:off x="6476680" y="1768640"/>
                <a:ext cx="67320" cy="132480"/>
              </p14:xfrm>
            </p:contentPart>
          </mc:Choice>
          <mc:Fallback>
            <p:pic>
              <p:nvPicPr>
                <p:cNvPr id="92" name="Freihand 91">
                  <a:extLst>
                    <a:ext uri="{FF2B5EF4-FFF2-40B4-BE49-F238E27FC236}">
                      <a16:creationId xmlns:a16="http://schemas.microsoft.com/office/drawing/2014/main" id="{06DB14BF-BE72-5368-0CDE-477F68CB7EA1}"/>
                    </a:ext>
                  </a:extLst>
                </p:cNvPr>
                <p:cNvPicPr/>
                <p:nvPr/>
              </p:nvPicPr>
              <p:blipFill>
                <a:blip r:embed="rId114"/>
                <a:stretch>
                  <a:fillRect/>
                </a:stretch>
              </p:blipFill>
              <p:spPr>
                <a:xfrm>
                  <a:off x="6472360" y="1764320"/>
                  <a:ext cx="75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3" name="Freihand 92">
                  <a:extLst>
                    <a:ext uri="{FF2B5EF4-FFF2-40B4-BE49-F238E27FC236}">
                      <a16:creationId xmlns:a16="http://schemas.microsoft.com/office/drawing/2014/main" id="{724ED004-E896-467D-21B8-AB0F4AA64588}"/>
                    </a:ext>
                  </a:extLst>
                </p14:cNvPr>
                <p14:cNvContentPartPr/>
                <p14:nvPr/>
              </p14:nvContentPartPr>
              <p14:xfrm>
                <a:off x="6527080" y="1845680"/>
                <a:ext cx="238680" cy="100800"/>
              </p14:xfrm>
            </p:contentPart>
          </mc:Choice>
          <mc:Fallback>
            <p:pic>
              <p:nvPicPr>
                <p:cNvPr id="93" name="Freihand 92">
                  <a:extLst>
                    <a:ext uri="{FF2B5EF4-FFF2-40B4-BE49-F238E27FC236}">
                      <a16:creationId xmlns:a16="http://schemas.microsoft.com/office/drawing/2014/main" id="{724ED004-E896-467D-21B8-AB0F4AA64588}"/>
                    </a:ext>
                  </a:extLst>
                </p:cNvPr>
                <p:cNvPicPr/>
                <p:nvPr/>
              </p:nvPicPr>
              <p:blipFill>
                <a:blip r:embed="rId116"/>
                <a:stretch>
                  <a:fillRect/>
                </a:stretch>
              </p:blipFill>
              <p:spPr>
                <a:xfrm>
                  <a:off x="6522760" y="1841360"/>
                  <a:ext cx="247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4" name="Freihand 93">
                  <a:extLst>
                    <a:ext uri="{FF2B5EF4-FFF2-40B4-BE49-F238E27FC236}">
                      <a16:creationId xmlns:a16="http://schemas.microsoft.com/office/drawing/2014/main" id="{D99B015E-F0DD-1F6E-9690-19D26D1290E9}"/>
                    </a:ext>
                  </a:extLst>
                </p14:cNvPr>
                <p14:cNvContentPartPr/>
                <p14:nvPr/>
              </p14:nvContentPartPr>
              <p14:xfrm>
                <a:off x="6745960" y="1879160"/>
                <a:ext cx="19440" cy="87840"/>
              </p14:xfrm>
            </p:contentPart>
          </mc:Choice>
          <mc:Fallback>
            <p:pic>
              <p:nvPicPr>
                <p:cNvPr id="94" name="Freihand 93">
                  <a:extLst>
                    <a:ext uri="{FF2B5EF4-FFF2-40B4-BE49-F238E27FC236}">
                      <a16:creationId xmlns:a16="http://schemas.microsoft.com/office/drawing/2014/main" id="{D99B015E-F0DD-1F6E-9690-19D26D1290E9}"/>
                    </a:ext>
                  </a:extLst>
                </p:cNvPr>
                <p:cNvPicPr/>
                <p:nvPr/>
              </p:nvPicPr>
              <p:blipFill>
                <a:blip r:embed="rId118"/>
                <a:stretch>
                  <a:fillRect/>
                </a:stretch>
              </p:blipFill>
              <p:spPr>
                <a:xfrm>
                  <a:off x="6741640" y="1874840"/>
                  <a:ext cx="2808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95" name="Freihand 94">
                <a:extLst>
                  <a:ext uri="{FF2B5EF4-FFF2-40B4-BE49-F238E27FC236}">
                    <a16:creationId xmlns:a16="http://schemas.microsoft.com/office/drawing/2014/main" id="{3B909ADC-7237-3DCC-640E-D4086260B28F}"/>
                  </a:ext>
                </a:extLst>
              </p14:cNvPr>
              <p14:cNvContentPartPr/>
              <p14:nvPr/>
            </p14:nvContentPartPr>
            <p14:xfrm>
              <a:off x="6458320" y="2131520"/>
              <a:ext cx="100800" cy="139680"/>
            </p14:xfrm>
          </p:contentPart>
        </mc:Choice>
        <mc:Fallback>
          <p:pic>
            <p:nvPicPr>
              <p:cNvPr id="95" name="Freihand 94">
                <a:extLst>
                  <a:ext uri="{FF2B5EF4-FFF2-40B4-BE49-F238E27FC236}">
                    <a16:creationId xmlns:a16="http://schemas.microsoft.com/office/drawing/2014/main" id="{3B909ADC-7237-3DCC-640E-D4086260B28F}"/>
                  </a:ext>
                </a:extLst>
              </p:cNvPr>
              <p:cNvPicPr/>
              <p:nvPr/>
            </p:nvPicPr>
            <p:blipFill>
              <a:blip r:embed="rId120"/>
              <a:stretch>
                <a:fillRect/>
              </a:stretch>
            </p:blipFill>
            <p:spPr>
              <a:xfrm>
                <a:off x="6454000" y="2127200"/>
                <a:ext cx="109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6" name="Freihand 95">
                <a:extLst>
                  <a:ext uri="{FF2B5EF4-FFF2-40B4-BE49-F238E27FC236}">
                    <a16:creationId xmlns:a16="http://schemas.microsoft.com/office/drawing/2014/main" id="{29F58769-6973-34DE-FA4B-65A51B625C58}"/>
                  </a:ext>
                </a:extLst>
              </p14:cNvPr>
              <p14:cNvContentPartPr/>
              <p14:nvPr/>
            </p14:nvContentPartPr>
            <p14:xfrm>
              <a:off x="6725440" y="2134400"/>
              <a:ext cx="76320" cy="126360"/>
            </p14:xfrm>
          </p:contentPart>
        </mc:Choice>
        <mc:Fallback>
          <p:pic>
            <p:nvPicPr>
              <p:cNvPr id="96" name="Freihand 95">
                <a:extLst>
                  <a:ext uri="{FF2B5EF4-FFF2-40B4-BE49-F238E27FC236}">
                    <a16:creationId xmlns:a16="http://schemas.microsoft.com/office/drawing/2014/main" id="{29F58769-6973-34DE-FA4B-65A51B625C58}"/>
                  </a:ext>
                </a:extLst>
              </p:cNvPr>
              <p:cNvPicPr/>
              <p:nvPr/>
            </p:nvPicPr>
            <p:blipFill>
              <a:blip r:embed="rId122"/>
              <a:stretch>
                <a:fillRect/>
              </a:stretch>
            </p:blipFill>
            <p:spPr>
              <a:xfrm>
                <a:off x="6721120" y="2130080"/>
                <a:ext cx="84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8" name="Freihand 97">
                <a:extLst>
                  <a:ext uri="{FF2B5EF4-FFF2-40B4-BE49-F238E27FC236}">
                    <a16:creationId xmlns:a16="http://schemas.microsoft.com/office/drawing/2014/main" id="{B2C88CBE-B03B-5C6A-D90B-13348D83AA8E}"/>
                  </a:ext>
                </a:extLst>
              </p14:cNvPr>
              <p14:cNvContentPartPr/>
              <p14:nvPr/>
            </p14:nvContentPartPr>
            <p14:xfrm>
              <a:off x="6356800" y="2516360"/>
              <a:ext cx="185760" cy="189720"/>
            </p14:xfrm>
          </p:contentPart>
        </mc:Choice>
        <mc:Fallback>
          <p:pic>
            <p:nvPicPr>
              <p:cNvPr id="98" name="Freihand 97">
                <a:extLst>
                  <a:ext uri="{FF2B5EF4-FFF2-40B4-BE49-F238E27FC236}">
                    <a16:creationId xmlns:a16="http://schemas.microsoft.com/office/drawing/2014/main" id="{B2C88CBE-B03B-5C6A-D90B-13348D83AA8E}"/>
                  </a:ext>
                </a:extLst>
              </p:cNvPr>
              <p:cNvPicPr/>
              <p:nvPr/>
            </p:nvPicPr>
            <p:blipFill>
              <a:blip r:embed="rId124"/>
              <a:stretch>
                <a:fillRect/>
              </a:stretch>
            </p:blipFill>
            <p:spPr>
              <a:xfrm>
                <a:off x="6352480" y="2512040"/>
                <a:ext cx="194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9" name="Freihand 98">
                <a:extLst>
                  <a:ext uri="{FF2B5EF4-FFF2-40B4-BE49-F238E27FC236}">
                    <a16:creationId xmlns:a16="http://schemas.microsoft.com/office/drawing/2014/main" id="{F6A4EEF6-A086-406E-EBFF-0340F37EAA38}"/>
                  </a:ext>
                </a:extLst>
              </p14:cNvPr>
              <p14:cNvContentPartPr/>
              <p14:nvPr/>
            </p14:nvContentPartPr>
            <p14:xfrm>
              <a:off x="6677200" y="2460200"/>
              <a:ext cx="142560" cy="150480"/>
            </p14:xfrm>
          </p:contentPart>
        </mc:Choice>
        <mc:Fallback>
          <p:pic>
            <p:nvPicPr>
              <p:cNvPr id="99" name="Freihand 98">
                <a:extLst>
                  <a:ext uri="{FF2B5EF4-FFF2-40B4-BE49-F238E27FC236}">
                    <a16:creationId xmlns:a16="http://schemas.microsoft.com/office/drawing/2014/main" id="{F6A4EEF6-A086-406E-EBFF-0340F37EAA38}"/>
                  </a:ext>
                </a:extLst>
              </p:cNvPr>
              <p:cNvPicPr/>
              <p:nvPr/>
            </p:nvPicPr>
            <p:blipFill>
              <a:blip r:embed="rId126"/>
              <a:stretch>
                <a:fillRect/>
              </a:stretch>
            </p:blipFill>
            <p:spPr>
              <a:xfrm>
                <a:off x="6672880" y="2455880"/>
                <a:ext cx="151200" cy="159120"/>
              </a:xfrm>
              <a:prstGeom prst="rect">
                <a:avLst/>
              </a:prstGeom>
            </p:spPr>
          </p:pic>
        </mc:Fallback>
      </mc:AlternateContent>
      <p:grpSp>
        <p:nvGrpSpPr>
          <p:cNvPr id="104" name="Gruppieren 103">
            <a:extLst>
              <a:ext uri="{FF2B5EF4-FFF2-40B4-BE49-F238E27FC236}">
                <a16:creationId xmlns:a16="http://schemas.microsoft.com/office/drawing/2014/main" id="{AEEB1D39-AAC3-1E70-2F53-42AADF7DAA2C}"/>
              </a:ext>
            </a:extLst>
          </p:cNvPr>
          <p:cNvGrpSpPr/>
          <p:nvPr/>
        </p:nvGrpSpPr>
        <p:grpSpPr>
          <a:xfrm>
            <a:off x="6308200" y="2773760"/>
            <a:ext cx="538560" cy="203040"/>
            <a:chOff x="6308200" y="2773760"/>
            <a:chExt cx="538560" cy="203040"/>
          </a:xfrm>
        </p:grpSpPr>
        <mc:AlternateContent xmlns:mc="http://schemas.openxmlformats.org/markup-compatibility/2006">
          <mc:Choice xmlns:p14="http://schemas.microsoft.com/office/powerpoint/2010/main" Requires="p14">
            <p:contentPart p14:bwMode="auto" r:id="rId127">
              <p14:nvContentPartPr>
                <p14:cNvPr id="100" name="Freihand 99">
                  <a:extLst>
                    <a:ext uri="{FF2B5EF4-FFF2-40B4-BE49-F238E27FC236}">
                      <a16:creationId xmlns:a16="http://schemas.microsoft.com/office/drawing/2014/main" id="{FE4F4EAC-9765-EA54-5654-A00FC8C0D39E}"/>
                    </a:ext>
                  </a:extLst>
                </p14:cNvPr>
                <p14:cNvContentPartPr/>
                <p14:nvPr/>
              </p14:nvContentPartPr>
              <p14:xfrm>
                <a:off x="6308200" y="2812280"/>
                <a:ext cx="164880" cy="156960"/>
              </p14:xfrm>
            </p:contentPart>
          </mc:Choice>
          <mc:Fallback>
            <p:pic>
              <p:nvPicPr>
                <p:cNvPr id="100" name="Freihand 99">
                  <a:extLst>
                    <a:ext uri="{FF2B5EF4-FFF2-40B4-BE49-F238E27FC236}">
                      <a16:creationId xmlns:a16="http://schemas.microsoft.com/office/drawing/2014/main" id="{FE4F4EAC-9765-EA54-5654-A00FC8C0D39E}"/>
                    </a:ext>
                  </a:extLst>
                </p:cNvPr>
                <p:cNvPicPr/>
                <p:nvPr/>
              </p:nvPicPr>
              <p:blipFill>
                <a:blip r:embed="rId128"/>
                <a:stretch>
                  <a:fillRect/>
                </a:stretch>
              </p:blipFill>
              <p:spPr>
                <a:xfrm>
                  <a:off x="6303880" y="2807960"/>
                  <a:ext cx="173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1" name="Freihand 100">
                  <a:extLst>
                    <a:ext uri="{FF2B5EF4-FFF2-40B4-BE49-F238E27FC236}">
                      <a16:creationId xmlns:a16="http://schemas.microsoft.com/office/drawing/2014/main" id="{2EB21661-086A-6028-2624-3C3811E8D876}"/>
                    </a:ext>
                  </a:extLst>
                </p14:cNvPr>
                <p14:cNvContentPartPr/>
                <p14:nvPr/>
              </p14:nvContentPartPr>
              <p14:xfrm>
                <a:off x="6560560" y="2822360"/>
                <a:ext cx="118800" cy="118800"/>
              </p14:xfrm>
            </p:contentPart>
          </mc:Choice>
          <mc:Fallback>
            <p:pic>
              <p:nvPicPr>
                <p:cNvPr id="101" name="Freihand 100">
                  <a:extLst>
                    <a:ext uri="{FF2B5EF4-FFF2-40B4-BE49-F238E27FC236}">
                      <a16:creationId xmlns:a16="http://schemas.microsoft.com/office/drawing/2014/main" id="{2EB21661-086A-6028-2624-3C3811E8D876}"/>
                    </a:ext>
                  </a:extLst>
                </p:cNvPr>
                <p:cNvPicPr/>
                <p:nvPr/>
              </p:nvPicPr>
              <p:blipFill>
                <a:blip r:embed="rId130"/>
                <a:stretch>
                  <a:fillRect/>
                </a:stretch>
              </p:blipFill>
              <p:spPr>
                <a:xfrm>
                  <a:off x="6556240" y="2818040"/>
                  <a:ext cx="127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2" name="Freihand 101">
                  <a:extLst>
                    <a:ext uri="{FF2B5EF4-FFF2-40B4-BE49-F238E27FC236}">
                      <a16:creationId xmlns:a16="http://schemas.microsoft.com/office/drawing/2014/main" id="{5181B72F-2BC8-BC28-C928-EA55B1B10512}"/>
                    </a:ext>
                  </a:extLst>
                </p14:cNvPr>
                <p14:cNvContentPartPr/>
                <p14:nvPr/>
              </p14:nvContentPartPr>
              <p14:xfrm>
                <a:off x="6749200" y="2773760"/>
                <a:ext cx="71640" cy="151200"/>
              </p14:xfrm>
            </p:contentPart>
          </mc:Choice>
          <mc:Fallback>
            <p:pic>
              <p:nvPicPr>
                <p:cNvPr id="102" name="Freihand 101">
                  <a:extLst>
                    <a:ext uri="{FF2B5EF4-FFF2-40B4-BE49-F238E27FC236}">
                      <a16:creationId xmlns:a16="http://schemas.microsoft.com/office/drawing/2014/main" id="{5181B72F-2BC8-BC28-C928-EA55B1B10512}"/>
                    </a:ext>
                  </a:extLst>
                </p:cNvPr>
                <p:cNvPicPr/>
                <p:nvPr/>
              </p:nvPicPr>
              <p:blipFill>
                <a:blip r:embed="rId132"/>
                <a:stretch>
                  <a:fillRect/>
                </a:stretch>
              </p:blipFill>
              <p:spPr>
                <a:xfrm>
                  <a:off x="6744880" y="2769440"/>
                  <a:ext cx="80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 name="Freihand 102">
                  <a:extLst>
                    <a:ext uri="{FF2B5EF4-FFF2-40B4-BE49-F238E27FC236}">
                      <a16:creationId xmlns:a16="http://schemas.microsoft.com/office/drawing/2014/main" id="{0C8793B5-CD11-8DB0-A4A4-B3579D342D71}"/>
                    </a:ext>
                  </a:extLst>
                </p14:cNvPr>
                <p14:cNvContentPartPr/>
                <p14:nvPr/>
              </p14:nvContentPartPr>
              <p14:xfrm>
                <a:off x="6817240" y="2828120"/>
                <a:ext cx="29520" cy="148680"/>
              </p14:xfrm>
            </p:contentPart>
          </mc:Choice>
          <mc:Fallback>
            <p:pic>
              <p:nvPicPr>
                <p:cNvPr id="103" name="Freihand 102">
                  <a:extLst>
                    <a:ext uri="{FF2B5EF4-FFF2-40B4-BE49-F238E27FC236}">
                      <a16:creationId xmlns:a16="http://schemas.microsoft.com/office/drawing/2014/main" id="{0C8793B5-CD11-8DB0-A4A4-B3579D342D71}"/>
                    </a:ext>
                  </a:extLst>
                </p:cNvPr>
                <p:cNvPicPr/>
                <p:nvPr/>
              </p:nvPicPr>
              <p:blipFill>
                <a:blip r:embed="rId134"/>
                <a:stretch>
                  <a:fillRect/>
                </a:stretch>
              </p:blipFill>
              <p:spPr>
                <a:xfrm>
                  <a:off x="6812920" y="2823800"/>
                  <a:ext cx="38160" cy="157320"/>
                </a:xfrm>
                <a:prstGeom prst="rect">
                  <a:avLst/>
                </a:prstGeom>
              </p:spPr>
            </p:pic>
          </mc:Fallback>
        </mc:AlternateContent>
      </p:grpSp>
      <p:grpSp>
        <p:nvGrpSpPr>
          <p:cNvPr id="107" name="Gruppieren 106">
            <a:extLst>
              <a:ext uri="{FF2B5EF4-FFF2-40B4-BE49-F238E27FC236}">
                <a16:creationId xmlns:a16="http://schemas.microsoft.com/office/drawing/2014/main" id="{49D8E759-324A-26ED-D831-676885C140CA}"/>
              </a:ext>
            </a:extLst>
          </p:cNvPr>
          <p:cNvGrpSpPr/>
          <p:nvPr/>
        </p:nvGrpSpPr>
        <p:grpSpPr>
          <a:xfrm>
            <a:off x="6497200" y="3106400"/>
            <a:ext cx="314640" cy="210600"/>
            <a:chOff x="6497200" y="3106400"/>
            <a:chExt cx="314640" cy="210600"/>
          </a:xfrm>
        </p:grpSpPr>
        <mc:AlternateContent xmlns:mc="http://schemas.openxmlformats.org/markup-compatibility/2006">
          <mc:Choice xmlns:p14="http://schemas.microsoft.com/office/powerpoint/2010/main" Requires="p14">
            <p:contentPart p14:bwMode="auto" r:id="rId135">
              <p14:nvContentPartPr>
                <p14:cNvPr id="105" name="Freihand 104">
                  <a:extLst>
                    <a:ext uri="{FF2B5EF4-FFF2-40B4-BE49-F238E27FC236}">
                      <a16:creationId xmlns:a16="http://schemas.microsoft.com/office/drawing/2014/main" id="{05BF3531-19EF-07B0-EFF3-987BD4A32D8F}"/>
                    </a:ext>
                  </a:extLst>
                </p14:cNvPr>
                <p14:cNvContentPartPr/>
                <p14:nvPr/>
              </p14:nvContentPartPr>
              <p14:xfrm>
                <a:off x="6497200" y="3106400"/>
                <a:ext cx="130680" cy="210600"/>
              </p14:xfrm>
            </p:contentPart>
          </mc:Choice>
          <mc:Fallback>
            <p:pic>
              <p:nvPicPr>
                <p:cNvPr id="105" name="Freihand 104">
                  <a:extLst>
                    <a:ext uri="{FF2B5EF4-FFF2-40B4-BE49-F238E27FC236}">
                      <a16:creationId xmlns:a16="http://schemas.microsoft.com/office/drawing/2014/main" id="{05BF3531-19EF-07B0-EFF3-987BD4A32D8F}"/>
                    </a:ext>
                  </a:extLst>
                </p:cNvPr>
                <p:cNvPicPr/>
                <p:nvPr/>
              </p:nvPicPr>
              <p:blipFill>
                <a:blip r:embed="rId136"/>
                <a:stretch>
                  <a:fillRect/>
                </a:stretch>
              </p:blipFill>
              <p:spPr>
                <a:xfrm>
                  <a:off x="6492880" y="3102080"/>
                  <a:ext cx="1393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6" name="Freihand 105">
                  <a:extLst>
                    <a:ext uri="{FF2B5EF4-FFF2-40B4-BE49-F238E27FC236}">
                      <a16:creationId xmlns:a16="http://schemas.microsoft.com/office/drawing/2014/main" id="{23BB35A3-E0BA-5197-3FA4-F8A0E09CC47B}"/>
                    </a:ext>
                  </a:extLst>
                </p14:cNvPr>
                <p14:cNvContentPartPr/>
                <p14:nvPr/>
              </p14:nvContentPartPr>
              <p14:xfrm>
                <a:off x="6724720" y="3109280"/>
                <a:ext cx="87120" cy="174960"/>
              </p14:xfrm>
            </p:contentPart>
          </mc:Choice>
          <mc:Fallback>
            <p:pic>
              <p:nvPicPr>
                <p:cNvPr id="106" name="Freihand 105">
                  <a:extLst>
                    <a:ext uri="{FF2B5EF4-FFF2-40B4-BE49-F238E27FC236}">
                      <a16:creationId xmlns:a16="http://schemas.microsoft.com/office/drawing/2014/main" id="{23BB35A3-E0BA-5197-3FA4-F8A0E09CC47B}"/>
                    </a:ext>
                  </a:extLst>
                </p:cNvPr>
                <p:cNvPicPr/>
                <p:nvPr/>
              </p:nvPicPr>
              <p:blipFill>
                <a:blip r:embed="rId138"/>
                <a:stretch>
                  <a:fillRect/>
                </a:stretch>
              </p:blipFill>
              <p:spPr>
                <a:xfrm>
                  <a:off x="6720400" y="3104960"/>
                  <a:ext cx="95760" cy="183600"/>
                </a:xfrm>
                <a:prstGeom prst="rect">
                  <a:avLst/>
                </a:prstGeom>
              </p:spPr>
            </p:pic>
          </mc:Fallback>
        </mc:AlternateContent>
      </p:grpSp>
      <p:grpSp>
        <p:nvGrpSpPr>
          <p:cNvPr id="111" name="Gruppieren 110">
            <a:extLst>
              <a:ext uri="{FF2B5EF4-FFF2-40B4-BE49-F238E27FC236}">
                <a16:creationId xmlns:a16="http://schemas.microsoft.com/office/drawing/2014/main" id="{5360A098-1BDB-6A5D-9127-7641E99E3B6A}"/>
              </a:ext>
            </a:extLst>
          </p:cNvPr>
          <p:cNvGrpSpPr/>
          <p:nvPr/>
        </p:nvGrpSpPr>
        <p:grpSpPr>
          <a:xfrm>
            <a:off x="6492520" y="3418880"/>
            <a:ext cx="425880" cy="190440"/>
            <a:chOff x="6492520" y="3418880"/>
            <a:chExt cx="425880" cy="190440"/>
          </a:xfrm>
        </p:grpSpPr>
        <mc:AlternateContent xmlns:mc="http://schemas.openxmlformats.org/markup-compatibility/2006">
          <mc:Choice xmlns:p14="http://schemas.microsoft.com/office/powerpoint/2010/main" Requires="p14">
            <p:contentPart p14:bwMode="auto" r:id="rId139">
              <p14:nvContentPartPr>
                <p14:cNvPr id="108" name="Freihand 107">
                  <a:extLst>
                    <a:ext uri="{FF2B5EF4-FFF2-40B4-BE49-F238E27FC236}">
                      <a16:creationId xmlns:a16="http://schemas.microsoft.com/office/drawing/2014/main" id="{595BAFFB-9AEF-E861-F5FD-87191B44D0D2}"/>
                    </a:ext>
                  </a:extLst>
                </p14:cNvPr>
                <p14:cNvContentPartPr/>
                <p14:nvPr/>
              </p14:nvContentPartPr>
              <p14:xfrm>
                <a:off x="6492520" y="3418880"/>
                <a:ext cx="135720" cy="188640"/>
              </p14:xfrm>
            </p:contentPart>
          </mc:Choice>
          <mc:Fallback>
            <p:pic>
              <p:nvPicPr>
                <p:cNvPr id="108" name="Freihand 107">
                  <a:extLst>
                    <a:ext uri="{FF2B5EF4-FFF2-40B4-BE49-F238E27FC236}">
                      <a16:creationId xmlns:a16="http://schemas.microsoft.com/office/drawing/2014/main" id="{595BAFFB-9AEF-E861-F5FD-87191B44D0D2}"/>
                    </a:ext>
                  </a:extLst>
                </p:cNvPr>
                <p:cNvPicPr/>
                <p:nvPr/>
              </p:nvPicPr>
              <p:blipFill>
                <a:blip r:embed="rId140"/>
                <a:stretch>
                  <a:fillRect/>
                </a:stretch>
              </p:blipFill>
              <p:spPr>
                <a:xfrm>
                  <a:off x="6488200" y="3414560"/>
                  <a:ext cx="1443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9" name="Freihand 108">
                  <a:extLst>
                    <a:ext uri="{FF2B5EF4-FFF2-40B4-BE49-F238E27FC236}">
                      <a16:creationId xmlns:a16="http://schemas.microsoft.com/office/drawing/2014/main" id="{DAF06B86-2BC7-0D2A-CFC4-1CAC55A61C02}"/>
                    </a:ext>
                  </a:extLst>
                </p14:cNvPr>
                <p14:cNvContentPartPr/>
                <p14:nvPr/>
              </p14:nvContentPartPr>
              <p14:xfrm>
                <a:off x="6526000" y="3527960"/>
                <a:ext cx="186840" cy="21240"/>
              </p14:xfrm>
            </p:contentPart>
          </mc:Choice>
          <mc:Fallback>
            <p:pic>
              <p:nvPicPr>
                <p:cNvPr id="109" name="Freihand 108">
                  <a:extLst>
                    <a:ext uri="{FF2B5EF4-FFF2-40B4-BE49-F238E27FC236}">
                      <a16:creationId xmlns:a16="http://schemas.microsoft.com/office/drawing/2014/main" id="{DAF06B86-2BC7-0D2A-CFC4-1CAC55A61C02}"/>
                    </a:ext>
                  </a:extLst>
                </p:cNvPr>
                <p:cNvPicPr/>
                <p:nvPr/>
              </p:nvPicPr>
              <p:blipFill>
                <a:blip r:embed="rId142"/>
                <a:stretch>
                  <a:fillRect/>
                </a:stretch>
              </p:blipFill>
              <p:spPr>
                <a:xfrm>
                  <a:off x="6521680" y="3523640"/>
                  <a:ext cx="195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0" name="Freihand 109">
                  <a:extLst>
                    <a:ext uri="{FF2B5EF4-FFF2-40B4-BE49-F238E27FC236}">
                      <a16:creationId xmlns:a16="http://schemas.microsoft.com/office/drawing/2014/main" id="{02034DB8-F2C6-CB98-3D9F-5BFCC779397D}"/>
                    </a:ext>
                  </a:extLst>
                </p14:cNvPr>
                <p14:cNvContentPartPr/>
                <p14:nvPr/>
              </p14:nvContentPartPr>
              <p14:xfrm>
                <a:off x="6795640" y="3427160"/>
                <a:ext cx="122760" cy="182160"/>
              </p14:xfrm>
            </p:contentPart>
          </mc:Choice>
          <mc:Fallback>
            <p:pic>
              <p:nvPicPr>
                <p:cNvPr id="110" name="Freihand 109">
                  <a:extLst>
                    <a:ext uri="{FF2B5EF4-FFF2-40B4-BE49-F238E27FC236}">
                      <a16:creationId xmlns:a16="http://schemas.microsoft.com/office/drawing/2014/main" id="{02034DB8-F2C6-CB98-3D9F-5BFCC779397D}"/>
                    </a:ext>
                  </a:extLst>
                </p:cNvPr>
                <p:cNvPicPr/>
                <p:nvPr/>
              </p:nvPicPr>
              <p:blipFill>
                <a:blip r:embed="rId144"/>
                <a:stretch>
                  <a:fillRect/>
                </a:stretch>
              </p:blipFill>
              <p:spPr>
                <a:xfrm>
                  <a:off x="6791320" y="3422840"/>
                  <a:ext cx="131400" cy="190800"/>
                </a:xfrm>
                <a:prstGeom prst="rect">
                  <a:avLst/>
                </a:prstGeom>
              </p:spPr>
            </p:pic>
          </mc:Fallback>
        </mc:AlternateContent>
      </p:grpSp>
      <p:grpSp>
        <p:nvGrpSpPr>
          <p:cNvPr id="114" name="Gruppieren 113">
            <a:extLst>
              <a:ext uri="{FF2B5EF4-FFF2-40B4-BE49-F238E27FC236}">
                <a16:creationId xmlns:a16="http://schemas.microsoft.com/office/drawing/2014/main" id="{910E597C-9016-A481-AF6A-B56E4C552306}"/>
              </a:ext>
            </a:extLst>
          </p:cNvPr>
          <p:cNvGrpSpPr/>
          <p:nvPr/>
        </p:nvGrpSpPr>
        <p:grpSpPr>
          <a:xfrm>
            <a:off x="6528520" y="3769520"/>
            <a:ext cx="328680" cy="178200"/>
            <a:chOff x="6528520" y="3769520"/>
            <a:chExt cx="328680" cy="178200"/>
          </a:xfrm>
        </p:grpSpPr>
        <mc:AlternateContent xmlns:mc="http://schemas.openxmlformats.org/markup-compatibility/2006">
          <mc:Choice xmlns:p14="http://schemas.microsoft.com/office/powerpoint/2010/main" Requires="p14">
            <p:contentPart p14:bwMode="auto" r:id="rId145">
              <p14:nvContentPartPr>
                <p14:cNvPr id="112" name="Freihand 111">
                  <a:extLst>
                    <a:ext uri="{FF2B5EF4-FFF2-40B4-BE49-F238E27FC236}">
                      <a16:creationId xmlns:a16="http://schemas.microsoft.com/office/drawing/2014/main" id="{F0996B17-5821-0628-2C44-AC771058E4E5}"/>
                    </a:ext>
                  </a:extLst>
                </p14:cNvPr>
                <p14:cNvContentPartPr/>
                <p14:nvPr/>
              </p14:nvContentPartPr>
              <p14:xfrm>
                <a:off x="6528520" y="3769520"/>
                <a:ext cx="119160" cy="165960"/>
              </p14:xfrm>
            </p:contentPart>
          </mc:Choice>
          <mc:Fallback>
            <p:pic>
              <p:nvPicPr>
                <p:cNvPr id="112" name="Freihand 111">
                  <a:extLst>
                    <a:ext uri="{FF2B5EF4-FFF2-40B4-BE49-F238E27FC236}">
                      <a16:creationId xmlns:a16="http://schemas.microsoft.com/office/drawing/2014/main" id="{F0996B17-5821-0628-2C44-AC771058E4E5}"/>
                    </a:ext>
                  </a:extLst>
                </p:cNvPr>
                <p:cNvPicPr/>
                <p:nvPr/>
              </p:nvPicPr>
              <p:blipFill>
                <a:blip r:embed="rId146"/>
                <a:stretch>
                  <a:fillRect/>
                </a:stretch>
              </p:blipFill>
              <p:spPr>
                <a:xfrm>
                  <a:off x="6524200" y="3765200"/>
                  <a:ext cx="127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3" name="Freihand 112">
                  <a:extLst>
                    <a:ext uri="{FF2B5EF4-FFF2-40B4-BE49-F238E27FC236}">
                      <a16:creationId xmlns:a16="http://schemas.microsoft.com/office/drawing/2014/main" id="{5CE190B5-BDC1-9951-E075-7EF76B4BCB7F}"/>
                    </a:ext>
                  </a:extLst>
                </p14:cNvPr>
                <p14:cNvContentPartPr/>
                <p14:nvPr/>
              </p14:nvContentPartPr>
              <p14:xfrm>
                <a:off x="6757840" y="3778160"/>
                <a:ext cx="99360" cy="169560"/>
              </p14:xfrm>
            </p:contentPart>
          </mc:Choice>
          <mc:Fallback>
            <p:pic>
              <p:nvPicPr>
                <p:cNvPr id="113" name="Freihand 112">
                  <a:extLst>
                    <a:ext uri="{FF2B5EF4-FFF2-40B4-BE49-F238E27FC236}">
                      <a16:creationId xmlns:a16="http://schemas.microsoft.com/office/drawing/2014/main" id="{5CE190B5-BDC1-9951-E075-7EF76B4BCB7F}"/>
                    </a:ext>
                  </a:extLst>
                </p:cNvPr>
                <p:cNvPicPr/>
                <p:nvPr/>
              </p:nvPicPr>
              <p:blipFill>
                <a:blip r:embed="rId148"/>
                <a:stretch>
                  <a:fillRect/>
                </a:stretch>
              </p:blipFill>
              <p:spPr>
                <a:xfrm>
                  <a:off x="6753520" y="3773840"/>
                  <a:ext cx="108000" cy="178200"/>
                </a:xfrm>
                <a:prstGeom prst="rect">
                  <a:avLst/>
                </a:prstGeom>
              </p:spPr>
            </p:pic>
          </mc:Fallback>
        </mc:AlternateContent>
      </p:grpSp>
      <p:grpSp>
        <p:nvGrpSpPr>
          <p:cNvPr id="119" name="Gruppieren 118">
            <a:extLst>
              <a:ext uri="{FF2B5EF4-FFF2-40B4-BE49-F238E27FC236}">
                <a16:creationId xmlns:a16="http://schemas.microsoft.com/office/drawing/2014/main" id="{9E045002-5A0B-6581-12BB-55EC31AA4B1F}"/>
              </a:ext>
            </a:extLst>
          </p:cNvPr>
          <p:cNvGrpSpPr/>
          <p:nvPr/>
        </p:nvGrpSpPr>
        <p:grpSpPr>
          <a:xfrm>
            <a:off x="6490000" y="4114400"/>
            <a:ext cx="412200" cy="234720"/>
            <a:chOff x="6490000" y="4114400"/>
            <a:chExt cx="412200" cy="234720"/>
          </a:xfrm>
        </p:grpSpPr>
        <mc:AlternateContent xmlns:mc="http://schemas.openxmlformats.org/markup-compatibility/2006">
          <mc:Choice xmlns:p14="http://schemas.microsoft.com/office/powerpoint/2010/main" Requires="p14">
            <p:contentPart p14:bwMode="auto" r:id="rId149">
              <p14:nvContentPartPr>
                <p14:cNvPr id="115" name="Freihand 114">
                  <a:extLst>
                    <a:ext uri="{FF2B5EF4-FFF2-40B4-BE49-F238E27FC236}">
                      <a16:creationId xmlns:a16="http://schemas.microsoft.com/office/drawing/2014/main" id="{333767D8-079B-726C-6E1E-19A148147C99}"/>
                    </a:ext>
                  </a:extLst>
                </p14:cNvPr>
                <p14:cNvContentPartPr/>
                <p14:nvPr/>
              </p14:nvContentPartPr>
              <p14:xfrm>
                <a:off x="6490000" y="4152560"/>
                <a:ext cx="128520" cy="196560"/>
              </p14:xfrm>
            </p:contentPart>
          </mc:Choice>
          <mc:Fallback>
            <p:pic>
              <p:nvPicPr>
                <p:cNvPr id="115" name="Freihand 114">
                  <a:extLst>
                    <a:ext uri="{FF2B5EF4-FFF2-40B4-BE49-F238E27FC236}">
                      <a16:creationId xmlns:a16="http://schemas.microsoft.com/office/drawing/2014/main" id="{333767D8-079B-726C-6E1E-19A148147C99}"/>
                    </a:ext>
                  </a:extLst>
                </p:cNvPr>
                <p:cNvPicPr/>
                <p:nvPr/>
              </p:nvPicPr>
              <p:blipFill>
                <a:blip r:embed="rId150"/>
                <a:stretch>
                  <a:fillRect/>
                </a:stretch>
              </p:blipFill>
              <p:spPr>
                <a:xfrm>
                  <a:off x="6485680" y="4148240"/>
                  <a:ext cx="137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Freihand 115">
                  <a:extLst>
                    <a:ext uri="{FF2B5EF4-FFF2-40B4-BE49-F238E27FC236}">
                      <a16:creationId xmlns:a16="http://schemas.microsoft.com/office/drawing/2014/main" id="{4AA1C507-2175-10CA-0527-F6FE7D33936C}"/>
                    </a:ext>
                  </a:extLst>
                </p14:cNvPr>
                <p14:cNvContentPartPr/>
                <p14:nvPr/>
              </p14:nvContentPartPr>
              <p14:xfrm>
                <a:off x="6561280" y="4147880"/>
                <a:ext cx="137160" cy="1080"/>
              </p14:xfrm>
            </p:contentPart>
          </mc:Choice>
          <mc:Fallback>
            <p:pic>
              <p:nvPicPr>
                <p:cNvPr id="116" name="Freihand 115">
                  <a:extLst>
                    <a:ext uri="{FF2B5EF4-FFF2-40B4-BE49-F238E27FC236}">
                      <a16:creationId xmlns:a16="http://schemas.microsoft.com/office/drawing/2014/main" id="{4AA1C507-2175-10CA-0527-F6FE7D33936C}"/>
                    </a:ext>
                  </a:extLst>
                </p:cNvPr>
                <p:cNvPicPr/>
                <p:nvPr/>
              </p:nvPicPr>
              <p:blipFill>
                <a:blip r:embed="rId152"/>
                <a:stretch>
                  <a:fillRect/>
                </a:stretch>
              </p:blipFill>
              <p:spPr>
                <a:xfrm>
                  <a:off x="6556960" y="4143560"/>
                  <a:ext cx="1458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Freihand 116">
                  <a:extLst>
                    <a:ext uri="{FF2B5EF4-FFF2-40B4-BE49-F238E27FC236}">
                      <a16:creationId xmlns:a16="http://schemas.microsoft.com/office/drawing/2014/main" id="{2E6B52D1-DD38-A744-C5AF-DC83C07EBAD0}"/>
                    </a:ext>
                  </a:extLst>
                </p14:cNvPr>
                <p14:cNvContentPartPr/>
                <p14:nvPr/>
              </p14:nvContentPartPr>
              <p14:xfrm>
                <a:off x="6761080" y="4114400"/>
                <a:ext cx="141120" cy="198000"/>
              </p14:xfrm>
            </p:contentPart>
          </mc:Choice>
          <mc:Fallback>
            <p:pic>
              <p:nvPicPr>
                <p:cNvPr id="117" name="Freihand 116">
                  <a:extLst>
                    <a:ext uri="{FF2B5EF4-FFF2-40B4-BE49-F238E27FC236}">
                      <a16:creationId xmlns:a16="http://schemas.microsoft.com/office/drawing/2014/main" id="{2E6B52D1-DD38-A744-C5AF-DC83C07EBAD0}"/>
                    </a:ext>
                  </a:extLst>
                </p:cNvPr>
                <p:cNvPicPr/>
                <p:nvPr/>
              </p:nvPicPr>
              <p:blipFill>
                <a:blip r:embed="rId154"/>
                <a:stretch>
                  <a:fillRect/>
                </a:stretch>
              </p:blipFill>
              <p:spPr>
                <a:xfrm>
                  <a:off x="6756760" y="4110080"/>
                  <a:ext cx="149760" cy="206640"/>
                </a:xfrm>
                <a:prstGeom prst="rect">
                  <a:avLst/>
                </a:prstGeom>
              </p:spPr>
            </p:pic>
          </mc:Fallback>
        </mc:AlternateContent>
      </p:grpSp>
      <p:grpSp>
        <p:nvGrpSpPr>
          <p:cNvPr id="121" name="Gruppieren 120">
            <a:extLst>
              <a:ext uri="{FF2B5EF4-FFF2-40B4-BE49-F238E27FC236}">
                <a16:creationId xmlns:a16="http://schemas.microsoft.com/office/drawing/2014/main" id="{0F67B9A5-96FA-2A46-FEE7-E87E6C041AD9}"/>
              </a:ext>
            </a:extLst>
          </p:cNvPr>
          <p:cNvGrpSpPr/>
          <p:nvPr/>
        </p:nvGrpSpPr>
        <p:grpSpPr>
          <a:xfrm>
            <a:off x="6513400" y="4459280"/>
            <a:ext cx="351000" cy="204120"/>
            <a:chOff x="6513400" y="4459280"/>
            <a:chExt cx="351000" cy="204120"/>
          </a:xfrm>
        </p:grpSpPr>
        <mc:AlternateContent xmlns:mc="http://schemas.openxmlformats.org/markup-compatibility/2006">
          <mc:Choice xmlns:p14="http://schemas.microsoft.com/office/powerpoint/2010/main" Requires="p14">
            <p:contentPart p14:bwMode="auto" r:id="rId155">
              <p14:nvContentPartPr>
                <p14:cNvPr id="118" name="Freihand 117">
                  <a:extLst>
                    <a:ext uri="{FF2B5EF4-FFF2-40B4-BE49-F238E27FC236}">
                      <a16:creationId xmlns:a16="http://schemas.microsoft.com/office/drawing/2014/main" id="{CC3DB534-FCE9-EBF7-D9C0-CA26418A54B5}"/>
                    </a:ext>
                  </a:extLst>
                </p14:cNvPr>
                <p14:cNvContentPartPr/>
                <p14:nvPr/>
              </p14:nvContentPartPr>
              <p14:xfrm>
                <a:off x="6513400" y="4459280"/>
                <a:ext cx="119880" cy="179640"/>
              </p14:xfrm>
            </p:contentPart>
          </mc:Choice>
          <mc:Fallback>
            <p:pic>
              <p:nvPicPr>
                <p:cNvPr id="118" name="Freihand 117">
                  <a:extLst>
                    <a:ext uri="{FF2B5EF4-FFF2-40B4-BE49-F238E27FC236}">
                      <a16:creationId xmlns:a16="http://schemas.microsoft.com/office/drawing/2014/main" id="{CC3DB534-FCE9-EBF7-D9C0-CA26418A54B5}"/>
                    </a:ext>
                  </a:extLst>
                </p:cNvPr>
                <p:cNvPicPr/>
                <p:nvPr/>
              </p:nvPicPr>
              <p:blipFill>
                <a:blip r:embed="rId156"/>
                <a:stretch>
                  <a:fillRect/>
                </a:stretch>
              </p:blipFill>
              <p:spPr>
                <a:xfrm>
                  <a:off x="6509080" y="4454960"/>
                  <a:ext cx="128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0" name="Freihand 119">
                  <a:extLst>
                    <a:ext uri="{FF2B5EF4-FFF2-40B4-BE49-F238E27FC236}">
                      <a16:creationId xmlns:a16="http://schemas.microsoft.com/office/drawing/2014/main" id="{5F58C4F5-C5DE-B5EA-6342-9266BEB030D7}"/>
                    </a:ext>
                  </a:extLst>
                </p14:cNvPr>
                <p14:cNvContentPartPr/>
                <p14:nvPr/>
              </p14:nvContentPartPr>
              <p14:xfrm>
                <a:off x="6770080" y="4464680"/>
                <a:ext cx="94320" cy="198720"/>
              </p14:xfrm>
            </p:contentPart>
          </mc:Choice>
          <mc:Fallback>
            <p:pic>
              <p:nvPicPr>
                <p:cNvPr id="120" name="Freihand 119">
                  <a:extLst>
                    <a:ext uri="{FF2B5EF4-FFF2-40B4-BE49-F238E27FC236}">
                      <a16:creationId xmlns:a16="http://schemas.microsoft.com/office/drawing/2014/main" id="{5F58C4F5-C5DE-B5EA-6342-9266BEB030D7}"/>
                    </a:ext>
                  </a:extLst>
                </p:cNvPr>
                <p:cNvPicPr/>
                <p:nvPr/>
              </p:nvPicPr>
              <p:blipFill>
                <a:blip r:embed="rId158"/>
                <a:stretch>
                  <a:fillRect/>
                </a:stretch>
              </p:blipFill>
              <p:spPr>
                <a:xfrm>
                  <a:off x="6765760" y="4460360"/>
                  <a:ext cx="102960" cy="207360"/>
                </a:xfrm>
                <a:prstGeom prst="rect">
                  <a:avLst/>
                </a:prstGeom>
              </p:spPr>
            </p:pic>
          </mc:Fallback>
        </mc:AlternateContent>
      </p:grpSp>
      <p:grpSp>
        <p:nvGrpSpPr>
          <p:cNvPr id="125" name="Gruppieren 124">
            <a:extLst>
              <a:ext uri="{FF2B5EF4-FFF2-40B4-BE49-F238E27FC236}">
                <a16:creationId xmlns:a16="http://schemas.microsoft.com/office/drawing/2014/main" id="{D3F5677C-43FE-FD80-81E2-0207B41DC720}"/>
              </a:ext>
            </a:extLst>
          </p:cNvPr>
          <p:cNvGrpSpPr/>
          <p:nvPr/>
        </p:nvGrpSpPr>
        <p:grpSpPr>
          <a:xfrm>
            <a:off x="6302080" y="4803080"/>
            <a:ext cx="573480" cy="188280"/>
            <a:chOff x="6302080" y="4803080"/>
            <a:chExt cx="573480" cy="188280"/>
          </a:xfrm>
        </p:grpSpPr>
        <mc:AlternateContent xmlns:mc="http://schemas.openxmlformats.org/markup-compatibility/2006">
          <mc:Choice xmlns:p14="http://schemas.microsoft.com/office/powerpoint/2010/main" Requires="p14">
            <p:contentPart p14:bwMode="auto" r:id="rId159">
              <p14:nvContentPartPr>
                <p14:cNvPr id="122" name="Freihand 121">
                  <a:extLst>
                    <a:ext uri="{FF2B5EF4-FFF2-40B4-BE49-F238E27FC236}">
                      <a16:creationId xmlns:a16="http://schemas.microsoft.com/office/drawing/2014/main" id="{FC7FC5B0-270D-047D-AF00-FB2A4D16C202}"/>
                    </a:ext>
                  </a:extLst>
                </p14:cNvPr>
                <p14:cNvContentPartPr/>
                <p14:nvPr/>
              </p14:nvContentPartPr>
              <p14:xfrm>
                <a:off x="6302080" y="4835120"/>
                <a:ext cx="156960" cy="153360"/>
              </p14:xfrm>
            </p:contentPart>
          </mc:Choice>
          <mc:Fallback>
            <p:pic>
              <p:nvPicPr>
                <p:cNvPr id="122" name="Freihand 121">
                  <a:extLst>
                    <a:ext uri="{FF2B5EF4-FFF2-40B4-BE49-F238E27FC236}">
                      <a16:creationId xmlns:a16="http://schemas.microsoft.com/office/drawing/2014/main" id="{FC7FC5B0-270D-047D-AF00-FB2A4D16C202}"/>
                    </a:ext>
                  </a:extLst>
                </p:cNvPr>
                <p:cNvPicPr/>
                <p:nvPr/>
              </p:nvPicPr>
              <p:blipFill>
                <a:blip r:embed="rId160"/>
                <a:stretch>
                  <a:fillRect/>
                </a:stretch>
              </p:blipFill>
              <p:spPr>
                <a:xfrm>
                  <a:off x="6297760" y="4830800"/>
                  <a:ext cx="165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3" name="Freihand 122">
                  <a:extLst>
                    <a:ext uri="{FF2B5EF4-FFF2-40B4-BE49-F238E27FC236}">
                      <a16:creationId xmlns:a16="http://schemas.microsoft.com/office/drawing/2014/main" id="{552572B8-0443-4069-5525-D3610050536A}"/>
                    </a:ext>
                  </a:extLst>
                </p14:cNvPr>
                <p14:cNvContentPartPr/>
                <p14:nvPr/>
              </p14:nvContentPartPr>
              <p14:xfrm>
                <a:off x="6581440" y="4812440"/>
                <a:ext cx="103680" cy="178920"/>
              </p14:xfrm>
            </p:contentPart>
          </mc:Choice>
          <mc:Fallback>
            <p:pic>
              <p:nvPicPr>
                <p:cNvPr id="123" name="Freihand 122">
                  <a:extLst>
                    <a:ext uri="{FF2B5EF4-FFF2-40B4-BE49-F238E27FC236}">
                      <a16:creationId xmlns:a16="http://schemas.microsoft.com/office/drawing/2014/main" id="{552572B8-0443-4069-5525-D3610050536A}"/>
                    </a:ext>
                  </a:extLst>
                </p:cNvPr>
                <p:cNvPicPr/>
                <p:nvPr/>
              </p:nvPicPr>
              <p:blipFill>
                <a:blip r:embed="rId162"/>
                <a:stretch>
                  <a:fillRect/>
                </a:stretch>
              </p:blipFill>
              <p:spPr>
                <a:xfrm>
                  <a:off x="6577120" y="4808120"/>
                  <a:ext cx="112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4" name="Freihand 123">
                  <a:extLst>
                    <a:ext uri="{FF2B5EF4-FFF2-40B4-BE49-F238E27FC236}">
                      <a16:creationId xmlns:a16="http://schemas.microsoft.com/office/drawing/2014/main" id="{5FCF7C47-CAB3-17FE-CDE4-3CAE42E06E60}"/>
                    </a:ext>
                  </a:extLst>
                </p14:cNvPr>
                <p14:cNvContentPartPr/>
                <p14:nvPr/>
              </p14:nvContentPartPr>
              <p14:xfrm>
                <a:off x="6798160" y="4803080"/>
                <a:ext cx="77400" cy="147240"/>
              </p14:xfrm>
            </p:contentPart>
          </mc:Choice>
          <mc:Fallback>
            <p:pic>
              <p:nvPicPr>
                <p:cNvPr id="124" name="Freihand 123">
                  <a:extLst>
                    <a:ext uri="{FF2B5EF4-FFF2-40B4-BE49-F238E27FC236}">
                      <a16:creationId xmlns:a16="http://schemas.microsoft.com/office/drawing/2014/main" id="{5FCF7C47-CAB3-17FE-CDE4-3CAE42E06E60}"/>
                    </a:ext>
                  </a:extLst>
                </p:cNvPr>
                <p:cNvPicPr/>
                <p:nvPr/>
              </p:nvPicPr>
              <p:blipFill>
                <a:blip r:embed="rId164"/>
                <a:stretch>
                  <a:fillRect/>
                </a:stretch>
              </p:blipFill>
              <p:spPr>
                <a:xfrm>
                  <a:off x="6793840" y="4798760"/>
                  <a:ext cx="86040" cy="155880"/>
                </a:xfrm>
                <a:prstGeom prst="rect">
                  <a:avLst/>
                </a:prstGeom>
              </p:spPr>
            </p:pic>
          </mc:Fallback>
        </mc:AlternateContent>
      </p:grpSp>
      <p:grpSp>
        <p:nvGrpSpPr>
          <p:cNvPr id="130" name="Gruppieren 129">
            <a:extLst>
              <a:ext uri="{FF2B5EF4-FFF2-40B4-BE49-F238E27FC236}">
                <a16:creationId xmlns:a16="http://schemas.microsoft.com/office/drawing/2014/main" id="{DEA032BC-9539-601F-F795-875ACF12F36A}"/>
              </a:ext>
            </a:extLst>
          </p:cNvPr>
          <p:cNvGrpSpPr/>
          <p:nvPr/>
        </p:nvGrpSpPr>
        <p:grpSpPr>
          <a:xfrm>
            <a:off x="6285160" y="5110880"/>
            <a:ext cx="666360" cy="234720"/>
            <a:chOff x="6285160" y="5110880"/>
            <a:chExt cx="666360" cy="234720"/>
          </a:xfrm>
        </p:grpSpPr>
        <mc:AlternateContent xmlns:mc="http://schemas.openxmlformats.org/markup-compatibility/2006">
          <mc:Choice xmlns:p14="http://schemas.microsoft.com/office/powerpoint/2010/main" Requires="p14">
            <p:contentPart p14:bwMode="auto" r:id="rId165">
              <p14:nvContentPartPr>
                <p14:cNvPr id="126" name="Freihand 125">
                  <a:extLst>
                    <a:ext uri="{FF2B5EF4-FFF2-40B4-BE49-F238E27FC236}">
                      <a16:creationId xmlns:a16="http://schemas.microsoft.com/office/drawing/2014/main" id="{75D3F5EF-174B-4896-EA03-24E84FA24386}"/>
                    </a:ext>
                  </a:extLst>
                </p14:cNvPr>
                <p14:cNvContentPartPr/>
                <p14:nvPr/>
              </p14:nvContentPartPr>
              <p14:xfrm>
                <a:off x="6285160" y="5130680"/>
                <a:ext cx="216720" cy="188280"/>
              </p14:xfrm>
            </p:contentPart>
          </mc:Choice>
          <mc:Fallback>
            <p:pic>
              <p:nvPicPr>
                <p:cNvPr id="126" name="Freihand 125">
                  <a:extLst>
                    <a:ext uri="{FF2B5EF4-FFF2-40B4-BE49-F238E27FC236}">
                      <a16:creationId xmlns:a16="http://schemas.microsoft.com/office/drawing/2014/main" id="{75D3F5EF-174B-4896-EA03-24E84FA24386}"/>
                    </a:ext>
                  </a:extLst>
                </p:cNvPr>
                <p:cNvPicPr/>
                <p:nvPr/>
              </p:nvPicPr>
              <p:blipFill>
                <a:blip r:embed="rId166"/>
                <a:stretch>
                  <a:fillRect/>
                </a:stretch>
              </p:blipFill>
              <p:spPr>
                <a:xfrm>
                  <a:off x="6280840" y="5126360"/>
                  <a:ext cx="225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7" name="Freihand 126">
                  <a:extLst>
                    <a:ext uri="{FF2B5EF4-FFF2-40B4-BE49-F238E27FC236}">
                      <a16:creationId xmlns:a16="http://schemas.microsoft.com/office/drawing/2014/main" id="{D71184FC-61A8-55A0-A5AF-99C8D68E5530}"/>
                    </a:ext>
                  </a:extLst>
                </p14:cNvPr>
                <p14:cNvContentPartPr/>
                <p14:nvPr/>
              </p14:nvContentPartPr>
              <p14:xfrm>
                <a:off x="6535000" y="5145800"/>
                <a:ext cx="146520" cy="146160"/>
              </p14:xfrm>
            </p:contentPart>
          </mc:Choice>
          <mc:Fallback>
            <p:pic>
              <p:nvPicPr>
                <p:cNvPr id="127" name="Freihand 126">
                  <a:extLst>
                    <a:ext uri="{FF2B5EF4-FFF2-40B4-BE49-F238E27FC236}">
                      <a16:creationId xmlns:a16="http://schemas.microsoft.com/office/drawing/2014/main" id="{D71184FC-61A8-55A0-A5AF-99C8D68E5530}"/>
                    </a:ext>
                  </a:extLst>
                </p:cNvPr>
                <p:cNvPicPr/>
                <p:nvPr/>
              </p:nvPicPr>
              <p:blipFill>
                <a:blip r:embed="rId168"/>
                <a:stretch>
                  <a:fillRect/>
                </a:stretch>
              </p:blipFill>
              <p:spPr>
                <a:xfrm>
                  <a:off x="6530680" y="5141480"/>
                  <a:ext cx="155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28" name="Freihand 127">
                  <a:extLst>
                    <a:ext uri="{FF2B5EF4-FFF2-40B4-BE49-F238E27FC236}">
                      <a16:creationId xmlns:a16="http://schemas.microsoft.com/office/drawing/2014/main" id="{3721D23A-F96C-95B3-0889-DDCE0C04ACE7}"/>
                    </a:ext>
                  </a:extLst>
                </p14:cNvPr>
                <p14:cNvContentPartPr/>
                <p14:nvPr/>
              </p14:nvContentPartPr>
              <p14:xfrm>
                <a:off x="6753880" y="5121680"/>
                <a:ext cx="130320" cy="223920"/>
              </p14:xfrm>
            </p:contentPart>
          </mc:Choice>
          <mc:Fallback>
            <p:pic>
              <p:nvPicPr>
                <p:cNvPr id="128" name="Freihand 127">
                  <a:extLst>
                    <a:ext uri="{FF2B5EF4-FFF2-40B4-BE49-F238E27FC236}">
                      <a16:creationId xmlns:a16="http://schemas.microsoft.com/office/drawing/2014/main" id="{3721D23A-F96C-95B3-0889-DDCE0C04ACE7}"/>
                    </a:ext>
                  </a:extLst>
                </p:cNvPr>
                <p:cNvPicPr/>
                <p:nvPr/>
              </p:nvPicPr>
              <p:blipFill>
                <a:blip r:embed="rId170"/>
                <a:stretch>
                  <a:fillRect/>
                </a:stretch>
              </p:blipFill>
              <p:spPr>
                <a:xfrm>
                  <a:off x="6749560" y="5117360"/>
                  <a:ext cx="138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9" name="Freihand 128">
                  <a:extLst>
                    <a:ext uri="{FF2B5EF4-FFF2-40B4-BE49-F238E27FC236}">
                      <a16:creationId xmlns:a16="http://schemas.microsoft.com/office/drawing/2014/main" id="{C683E242-3004-8F6E-5EF4-FD97BF53E99A}"/>
                    </a:ext>
                  </a:extLst>
                </p14:cNvPr>
                <p14:cNvContentPartPr/>
                <p14:nvPr/>
              </p14:nvContentPartPr>
              <p14:xfrm>
                <a:off x="6841360" y="5110880"/>
                <a:ext cx="110160" cy="12960"/>
              </p14:xfrm>
            </p:contentPart>
          </mc:Choice>
          <mc:Fallback>
            <p:pic>
              <p:nvPicPr>
                <p:cNvPr id="129" name="Freihand 128">
                  <a:extLst>
                    <a:ext uri="{FF2B5EF4-FFF2-40B4-BE49-F238E27FC236}">
                      <a16:creationId xmlns:a16="http://schemas.microsoft.com/office/drawing/2014/main" id="{C683E242-3004-8F6E-5EF4-FD97BF53E99A}"/>
                    </a:ext>
                  </a:extLst>
                </p:cNvPr>
                <p:cNvPicPr/>
                <p:nvPr/>
              </p:nvPicPr>
              <p:blipFill>
                <a:blip r:embed="rId172"/>
                <a:stretch>
                  <a:fillRect/>
                </a:stretch>
              </p:blipFill>
              <p:spPr>
                <a:xfrm>
                  <a:off x="6837040" y="5106560"/>
                  <a:ext cx="118800" cy="2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131" name="Freihand 130">
                <a:extLst>
                  <a:ext uri="{FF2B5EF4-FFF2-40B4-BE49-F238E27FC236}">
                    <a16:creationId xmlns:a16="http://schemas.microsoft.com/office/drawing/2014/main" id="{DCBCBCD0-60D5-15B2-3470-2F2043BC77AE}"/>
                  </a:ext>
                </a:extLst>
              </p14:cNvPr>
              <p14:cNvContentPartPr/>
              <p14:nvPr/>
            </p14:nvContentPartPr>
            <p14:xfrm>
              <a:off x="6480280" y="5495720"/>
              <a:ext cx="99360" cy="189000"/>
            </p14:xfrm>
          </p:contentPart>
        </mc:Choice>
        <mc:Fallback>
          <p:pic>
            <p:nvPicPr>
              <p:cNvPr id="131" name="Freihand 130">
                <a:extLst>
                  <a:ext uri="{FF2B5EF4-FFF2-40B4-BE49-F238E27FC236}">
                    <a16:creationId xmlns:a16="http://schemas.microsoft.com/office/drawing/2014/main" id="{DCBCBCD0-60D5-15B2-3470-2F2043BC77AE}"/>
                  </a:ext>
                </a:extLst>
              </p:cNvPr>
              <p:cNvPicPr/>
              <p:nvPr/>
            </p:nvPicPr>
            <p:blipFill>
              <a:blip r:embed="rId174"/>
              <a:stretch>
                <a:fillRect/>
              </a:stretch>
            </p:blipFill>
            <p:spPr>
              <a:xfrm>
                <a:off x="6475960" y="5491400"/>
                <a:ext cx="108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2" name="Freihand 131">
                <a:extLst>
                  <a:ext uri="{FF2B5EF4-FFF2-40B4-BE49-F238E27FC236}">
                    <a16:creationId xmlns:a16="http://schemas.microsoft.com/office/drawing/2014/main" id="{5AB0340D-3DD9-FC55-4F2C-C72A946AB222}"/>
                  </a:ext>
                </a:extLst>
              </p14:cNvPr>
              <p14:cNvContentPartPr/>
              <p14:nvPr/>
            </p14:nvContentPartPr>
            <p14:xfrm>
              <a:off x="6726160" y="5465120"/>
              <a:ext cx="110880" cy="168840"/>
            </p14:xfrm>
          </p:contentPart>
        </mc:Choice>
        <mc:Fallback>
          <p:pic>
            <p:nvPicPr>
              <p:cNvPr id="132" name="Freihand 131">
                <a:extLst>
                  <a:ext uri="{FF2B5EF4-FFF2-40B4-BE49-F238E27FC236}">
                    <a16:creationId xmlns:a16="http://schemas.microsoft.com/office/drawing/2014/main" id="{5AB0340D-3DD9-FC55-4F2C-C72A946AB222}"/>
                  </a:ext>
                </a:extLst>
              </p:cNvPr>
              <p:cNvPicPr/>
              <p:nvPr/>
            </p:nvPicPr>
            <p:blipFill>
              <a:blip r:embed="rId176"/>
              <a:stretch>
                <a:fillRect/>
              </a:stretch>
            </p:blipFill>
            <p:spPr>
              <a:xfrm>
                <a:off x="6721840" y="5460800"/>
                <a:ext cx="119520" cy="177480"/>
              </a:xfrm>
              <a:prstGeom prst="rect">
                <a:avLst/>
              </a:prstGeom>
            </p:spPr>
          </p:pic>
        </mc:Fallback>
      </mc:AlternateContent>
      <p:grpSp>
        <p:nvGrpSpPr>
          <p:cNvPr id="137" name="Gruppieren 136">
            <a:extLst>
              <a:ext uri="{FF2B5EF4-FFF2-40B4-BE49-F238E27FC236}">
                <a16:creationId xmlns:a16="http://schemas.microsoft.com/office/drawing/2014/main" id="{F0255B90-C684-BFFC-C8A8-0B31CC0C086B}"/>
              </a:ext>
            </a:extLst>
          </p:cNvPr>
          <p:cNvGrpSpPr/>
          <p:nvPr/>
        </p:nvGrpSpPr>
        <p:grpSpPr>
          <a:xfrm>
            <a:off x="6481360" y="5783360"/>
            <a:ext cx="386280" cy="203760"/>
            <a:chOff x="6481360" y="5783360"/>
            <a:chExt cx="386280" cy="203760"/>
          </a:xfrm>
        </p:grpSpPr>
        <mc:AlternateContent xmlns:mc="http://schemas.openxmlformats.org/markup-compatibility/2006">
          <mc:Choice xmlns:p14="http://schemas.microsoft.com/office/powerpoint/2010/main" Requires="p14">
            <p:contentPart p14:bwMode="auto" r:id="rId177">
              <p14:nvContentPartPr>
                <p14:cNvPr id="133" name="Freihand 132">
                  <a:extLst>
                    <a:ext uri="{FF2B5EF4-FFF2-40B4-BE49-F238E27FC236}">
                      <a16:creationId xmlns:a16="http://schemas.microsoft.com/office/drawing/2014/main" id="{EF3D203C-4D0E-D254-61EB-D8FB6C8D35DB}"/>
                    </a:ext>
                  </a:extLst>
                </p14:cNvPr>
                <p14:cNvContentPartPr/>
                <p14:nvPr/>
              </p14:nvContentPartPr>
              <p14:xfrm>
                <a:off x="6481360" y="5801360"/>
                <a:ext cx="130680" cy="185760"/>
              </p14:xfrm>
            </p:contentPart>
          </mc:Choice>
          <mc:Fallback>
            <p:pic>
              <p:nvPicPr>
                <p:cNvPr id="133" name="Freihand 132">
                  <a:extLst>
                    <a:ext uri="{FF2B5EF4-FFF2-40B4-BE49-F238E27FC236}">
                      <a16:creationId xmlns:a16="http://schemas.microsoft.com/office/drawing/2014/main" id="{EF3D203C-4D0E-D254-61EB-D8FB6C8D35DB}"/>
                    </a:ext>
                  </a:extLst>
                </p:cNvPr>
                <p:cNvPicPr/>
                <p:nvPr/>
              </p:nvPicPr>
              <p:blipFill>
                <a:blip r:embed="rId178"/>
                <a:stretch>
                  <a:fillRect/>
                </a:stretch>
              </p:blipFill>
              <p:spPr>
                <a:xfrm>
                  <a:off x="6477040" y="5797040"/>
                  <a:ext cx="139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4" name="Freihand 133">
                  <a:extLst>
                    <a:ext uri="{FF2B5EF4-FFF2-40B4-BE49-F238E27FC236}">
                      <a16:creationId xmlns:a16="http://schemas.microsoft.com/office/drawing/2014/main" id="{76A162DC-03D6-4D28-7ED7-098F1587D4F6}"/>
                    </a:ext>
                  </a:extLst>
                </p14:cNvPr>
                <p14:cNvContentPartPr/>
                <p14:nvPr/>
              </p14:nvContentPartPr>
              <p14:xfrm>
                <a:off x="6528520" y="5843840"/>
                <a:ext cx="178920" cy="42120"/>
              </p14:xfrm>
            </p:contentPart>
          </mc:Choice>
          <mc:Fallback>
            <p:pic>
              <p:nvPicPr>
                <p:cNvPr id="134" name="Freihand 133">
                  <a:extLst>
                    <a:ext uri="{FF2B5EF4-FFF2-40B4-BE49-F238E27FC236}">
                      <a16:creationId xmlns:a16="http://schemas.microsoft.com/office/drawing/2014/main" id="{76A162DC-03D6-4D28-7ED7-098F1587D4F6}"/>
                    </a:ext>
                  </a:extLst>
                </p:cNvPr>
                <p:cNvPicPr/>
                <p:nvPr/>
              </p:nvPicPr>
              <p:blipFill>
                <a:blip r:embed="rId180"/>
                <a:stretch>
                  <a:fillRect/>
                </a:stretch>
              </p:blipFill>
              <p:spPr>
                <a:xfrm>
                  <a:off x="6524200" y="5839520"/>
                  <a:ext cx="187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6" name="Freihand 135">
                  <a:extLst>
                    <a:ext uri="{FF2B5EF4-FFF2-40B4-BE49-F238E27FC236}">
                      <a16:creationId xmlns:a16="http://schemas.microsoft.com/office/drawing/2014/main" id="{40B6AF15-BB69-3FF5-C695-5C13C85A9D5C}"/>
                    </a:ext>
                  </a:extLst>
                </p14:cNvPr>
                <p14:cNvContentPartPr/>
                <p14:nvPr/>
              </p14:nvContentPartPr>
              <p14:xfrm>
                <a:off x="6777640" y="5783360"/>
                <a:ext cx="90000" cy="191160"/>
              </p14:xfrm>
            </p:contentPart>
          </mc:Choice>
          <mc:Fallback>
            <p:pic>
              <p:nvPicPr>
                <p:cNvPr id="136" name="Freihand 135">
                  <a:extLst>
                    <a:ext uri="{FF2B5EF4-FFF2-40B4-BE49-F238E27FC236}">
                      <a16:creationId xmlns:a16="http://schemas.microsoft.com/office/drawing/2014/main" id="{40B6AF15-BB69-3FF5-C695-5C13C85A9D5C}"/>
                    </a:ext>
                  </a:extLst>
                </p:cNvPr>
                <p:cNvPicPr/>
                <p:nvPr/>
              </p:nvPicPr>
              <p:blipFill>
                <a:blip r:embed="rId182"/>
                <a:stretch>
                  <a:fillRect/>
                </a:stretch>
              </p:blipFill>
              <p:spPr>
                <a:xfrm>
                  <a:off x="6773320" y="5779040"/>
                  <a:ext cx="98640" cy="19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3">
            <p14:nvContentPartPr>
              <p14:cNvPr id="138" name="Freihand 137">
                <a:extLst>
                  <a:ext uri="{FF2B5EF4-FFF2-40B4-BE49-F238E27FC236}">
                    <a16:creationId xmlns:a16="http://schemas.microsoft.com/office/drawing/2014/main" id="{2725CCA3-BFBA-3335-035F-FB76CB8ED751}"/>
                  </a:ext>
                </a:extLst>
              </p14:cNvPr>
              <p14:cNvContentPartPr/>
              <p14:nvPr/>
            </p14:nvContentPartPr>
            <p14:xfrm>
              <a:off x="7991920" y="1439960"/>
              <a:ext cx="127800" cy="140400"/>
            </p14:xfrm>
          </p:contentPart>
        </mc:Choice>
        <mc:Fallback>
          <p:pic>
            <p:nvPicPr>
              <p:cNvPr id="138" name="Freihand 137">
                <a:extLst>
                  <a:ext uri="{FF2B5EF4-FFF2-40B4-BE49-F238E27FC236}">
                    <a16:creationId xmlns:a16="http://schemas.microsoft.com/office/drawing/2014/main" id="{2725CCA3-BFBA-3335-035F-FB76CB8ED751}"/>
                  </a:ext>
                </a:extLst>
              </p:cNvPr>
              <p:cNvPicPr/>
              <p:nvPr/>
            </p:nvPicPr>
            <p:blipFill>
              <a:blip r:embed="rId184"/>
              <a:stretch>
                <a:fillRect/>
              </a:stretch>
            </p:blipFill>
            <p:spPr>
              <a:xfrm>
                <a:off x="7987600" y="1435640"/>
                <a:ext cx="136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9" name="Freihand 138">
                <a:extLst>
                  <a:ext uri="{FF2B5EF4-FFF2-40B4-BE49-F238E27FC236}">
                    <a16:creationId xmlns:a16="http://schemas.microsoft.com/office/drawing/2014/main" id="{9423AEE3-2ADA-A43C-3606-EA09C4640425}"/>
                  </a:ext>
                </a:extLst>
              </p14:cNvPr>
              <p14:cNvContentPartPr/>
              <p14:nvPr/>
            </p14:nvContentPartPr>
            <p14:xfrm>
              <a:off x="7923880" y="1828760"/>
              <a:ext cx="126360" cy="104400"/>
            </p14:xfrm>
          </p:contentPart>
        </mc:Choice>
        <mc:Fallback>
          <p:pic>
            <p:nvPicPr>
              <p:cNvPr id="139" name="Freihand 138">
                <a:extLst>
                  <a:ext uri="{FF2B5EF4-FFF2-40B4-BE49-F238E27FC236}">
                    <a16:creationId xmlns:a16="http://schemas.microsoft.com/office/drawing/2014/main" id="{9423AEE3-2ADA-A43C-3606-EA09C4640425}"/>
                  </a:ext>
                </a:extLst>
              </p:cNvPr>
              <p:cNvPicPr/>
              <p:nvPr/>
            </p:nvPicPr>
            <p:blipFill>
              <a:blip r:embed="rId186"/>
              <a:stretch>
                <a:fillRect/>
              </a:stretch>
            </p:blipFill>
            <p:spPr>
              <a:xfrm>
                <a:off x="7919560" y="1824440"/>
                <a:ext cx="135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0" name="Freihand 139">
                <a:extLst>
                  <a:ext uri="{FF2B5EF4-FFF2-40B4-BE49-F238E27FC236}">
                    <a16:creationId xmlns:a16="http://schemas.microsoft.com/office/drawing/2014/main" id="{195273DD-493A-2B45-FEDD-B220C703706F}"/>
                  </a:ext>
                </a:extLst>
              </p14:cNvPr>
              <p14:cNvContentPartPr/>
              <p14:nvPr/>
            </p14:nvContentPartPr>
            <p14:xfrm>
              <a:off x="7901560" y="2137280"/>
              <a:ext cx="172080" cy="105120"/>
            </p14:xfrm>
          </p:contentPart>
        </mc:Choice>
        <mc:Fallback>
          <p:pic>
            <p:nvPicPr>
              <p:cNvPr id="140" name="Freihand 139">
                <a:extLst>
                  <a:ext uri="{FF2B5EF4-FFF2-40B4-BE49-F238E27FC236}">
                    <a16:creationId xmlns:a16="http://schemas.microsoft.com/office/drawing/2014/main" id="{195273DD-493A-2B45-FEDD-B220C703706F}"/>
                  </a:ext>
                </a:extLst>
              </p:cNvPr>
              <p:cNvPicPr/>
              <p:nvPr/>
            </p:nvPicPr>
            <p:blipFill>
              <a:blip r:embed="rId188"/>
              <a:stretch>
                <a:fillRect/>
              </a:stretch>
            </p:blipFill>
            <p:spPr>
              <a:xfrm>
                <a:off x="7897240" y="2132960"/>
                <a:ext cx="180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1" name="Freihand 140">
                <a:extLst>
                  <a:ext uri="{FF2B5EF4-FFF2-40B4-BE49-F238E27FC236}">
                    <a16:creationId xmlns:a16="http://schemas.microsoft.com/office/drawing/2014/main" id="{A356F669-66BC-5197-A8D3-AC6382D5EECB}"/>
                  </a:ext>
                </a:extLst>
              </p14:cNvPr>
              <p14:cNvContentPartPr/>
              <p14:nvPr/>
            </p14:nvContentPartPr>
            <p14:xfrm>
              <a:off x="7903720" y="2438240"/>
              <a:ext cx="158400" cy="165960"/>
            </p14:xfrm>
          </p:contentPart>
        </mc:Choice>
        <mc:Fallback>
          <p:pic>
            <p:nvPicPr>
              <p:cNvPr id="141" name="Freihand 140">
                <a:extLst>
                  <a:ext uri="{FF2B5EF4-FFF2-40B4-BE49-F238E27FC236}">
                    <a16:creationId xmlns:a16="http://schemas.microsoft.com/office/drawing/2014/main" id="{A356F669-66BC-5197-A8D3-AC6382D5EECB}"/>
                  </a:ext>
                </a:extLst>
              </p:cNvPr>
              <p:cNvPicPr/>
              <p:nvPr/>
            </p:nvPicPr>
            <p:blipFill>
              <a:blip r:embed="rId190"/>
              <a:stretch>
                <a:fillRect/>
              </a:stretch>
            </p:blipFill>
            <p:spPr>
              <a:xfrm>
                <a:off x="7899400" y="2433920"/>
                <a:ext cx="167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2" name="Freihand 141">
                <a:extLst>
                  <a:ext uri="{FF2B5EF4-FFF2-40B4-BE49-F238E27FC236}">
                    <a16:creationId xmlns:a16="http://schemas.microsoft.com/office/drawing/2014/main" id="{07195386-4B14-B4DD-1760-8425D296C70B}"/>
                  </a:ext>
                </a:extLst>
              </p14:cNvPr>
              <p14:cNvContentPartPr/>
              <p14:nvPr/>
            </p14:nvContentPartPr>
            <p14:xfrm>
              <a:off x="7845760" y="2756120"/>
              <a:ext cx="124920" cy="183960"/>
            </p14:xfrm>
          </p:contentPart>
        </mc:Choice>
        <mc:Fallback>
          <p:pic>
            <p:nvPicPr>
              <p:cNvPr id="142" name="Freihand 141">
                <a:extLst>
                  <a:ext uri="{FF2B5EF4-FFF2-40B4-BE49-F238E27FC236}">
                    <a16:creationId xmlns:a16="http://schemas.microsoft.com/office/drawing/2014/main" id="{07195386-4B14-B4DD-1760-8425D296C70B}"/>
                  </a:ext>
                </a:extLst>
              </p:cNvPr>
              <p:cNvPicPr/>
              <p:nvPr/>
            </p:nvPicPr>
            <p:blipFill>
              <a:blip r:embed="rId192"/>
              <a:stretch>
                <a:fillRect/>
              </a:stretch>
            </p:blipFill>
            <p:spPr>
              <a:xfrm>
                <a:off x="7841440" y="2751800"/>
                <a:ext cx="133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3" name="Freihand 142">
                <a:extLst>
                  <a:ext uri="{FF2B5EF4-FFF2-40B4-BE49-F238E27FC236}">
                    <a16:creationId xmlns:a16="http://schemas.microsoft.com/office/drawing/2014/main" id="{84C118AB-730E-F38A-8367-46C42F369A0A}"/>
                  </a:ext>
                </a:extLst>
              </p14:cNvPr>
              <p14:cNvContentPartPr/>
              <p14:nvPr/>
            </p14:nvContentPartPr>
            <p14:xfrm>
              <a:off x="7836400" y="3124040"/>
              <a:ext cx="125280" cy="162720"/>
            </p14:xfrm>
          </p:contentPart>
        </mc:Choice>
        <mc:Fallback>
          <p:pic>
            <p:nvPicPr>
              <p:cNvPr id="143" name="Freihand 142">
                <a:extLst>
                  <a:ext uri="{FF2B5EF4-FFF2-40B4-BE49-F238E27FC236}">
                    <a16:creationId xmlns:a16="http://schemas.microsoft.com/office/drawing/2014/main" id="{84C118AB-730E-F38A-8367-46C42F369A0A}"/>
                  </a:ext>
                </a:extLst>
              </p:cNvPr>
              <p:cNvPicPr/>
              <p:nvPr/>
            </p:nvPicPr>
            <p:blipFill>
              <a:blip r:embed="rId194"/>
              <a:stretch>
                <a:fillRect/>
              </a:stretch>
            </p:blipFill>
            <p:spPr>
              <a:xfrm>
                <a:off x="7832080" y="3119720"/>
                <a:ext cx="1339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4" name="Freihand 143">
                <a:extLst>
                  <a:ext uri="{FF2B5EF4-FFF2-40B4-BE49-F238E27FC236}">
                    <a16:creationId xmlns:a16="http://schemas.microsoft.com/office/drawing/2014/main" id="{430D8164-31F1-A50F-A5BE-EC15B180AA81}"/>
                  </a:ext>
                </a:extLst>
              </p14:cNvPr>
              <p14:cNvContentPartPr/>
              <p14:nvPr/>
            </p14:nvContentPartPr>
            <p14:xfrm>
              <a:off x="7829920" y="3463880"/>
              <a:ext cx="141840" cy="142560"/>
            </p14:xfrm>
          </p:contentPart>
        </mc:Choice>
        <mc:Fallback>
          <p:pic>
            <p:nvPicPr>
              <p:cNvPr id="144" name="Freihand 143">
                <a:extLst>
                  <a:ext uri="{FF2B5EF4-FFF2-40B4-BE49-F238E27FC236}">
                    <a16:creationId xmlns:a16="http://schemas.microsoft.com/office/drawing/2014/main" id="{430D8164-31F1-A50F-A5BE-EC15B180AA81}"/>
                  </a:ext>
                </a:extLst>
              </p:cNvPr>
              <p:cNvPicPr/>
              <p:nvPr/>
            </p:nvPicPr>
            <p:blipFill>
              <a:blip r:embed="rId196"/>
              <a:stretch>
                <a:fillRect/>
              </a:stretch>
            </p:blipFill>
            <p:spPr>
              <a:xfrm>
                <a:off x="7825600" y="3459560"/>
                <a:ext cx="150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5" name="Freihand 144">
                <a:extLst>
                  <a:ext uri="{FF2B5EF4-FFF2-40B4-BE49-F238E27FC236}">
                    <a16:creationId xmlns:a16="http://schemas.microsoft.com/office/drawing/2014/main" id="{8E2378F2-3E92-534E-EF34-3794EE076062}"/>
                  </a:ext>
                </a:extLst>
              </p14:cNvPr>
              <p14:cNvContentPartPr/>
              <p14:nvPr/>
            </p14:nvContentPartPr>
            <p14:xfrm>
              <a:off x="7884640" y="3784280"/>
              <a:ext cx="134280" cy="114480"/>
            </p14:xfrm>
          </p:contentPart>
        </mc:Choice>
        <mc:Fallback>
          <p:pic>
            <p:nvPicPr>
              <p:cNvPr id="145" name="Freihand 144">
                <a:extLst>
                  <a:ext uri="{FF2B5EF4-FFF2-40B4-BE49-F238E27FC236}">
                    <a16:creationId xmlns:a16="http://schemas.microsoft.com/office/drawing/2014/main" id="{8E2378F2-3E92-534E-EF34-3794EE076062}"/>
                  </a:ext>
                </a:extLst>
              </p:cNvPr>
              <p:cNvPicPr/>
              <p:nvPr/>
            </p:nvPicPr>
            <p:blipFill>
              <a:blip r:embed="rId198"/>
              <a:stretch>
                <a:fillRect/>
              </a:stretch>
            </p:blipFill>
            <p:spPr>
              <a:xfrm>
                <a:off x="7880320" y="3779960"/>
                <a:ext cx="142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6" name="Freihand 145">
                <a:extLst>
                  <a:ext uri="{FF2B5EF4-FFF2-40B4-BE49-F238E27FC236}">
                    <a16:creationId xmlns:a16="http://schemas.microsoft.com/office/drawing/2014/main" id="{E8BB0B40-D28A-684C-7BA9-6F1D75B9D820}"/>
                  </a:ext>
                </a:extLst>
              </p14:cNvPr>
              <p14:cNvContentPartPr/>
              <p14:nvPr/>
            </p14:nvContentPartPr>
            <p14:xfrm>
              <a:off x="7882120" y="4158680"/>
              <a:ext cx="163080" cy="138240"/>
            </p14:xfrm>
          </p:contentPart>
        </mc:Choice>
        <mc:Fallback>
          <p:pic>
            <p:nvPicPr>
              <p:cNvPr id="146" name="Freihand 145">
                <a:extLst>
                  <a:ext uri="{FF2B5EF4-FFF2-40B4-BE49-F238E27FC236}">
                    <a16:creationId xmlns:a16="http://schemas.microsoft.com/office/drawing/2014/main" id="{E8BB0B40-D28A-684C-7BA9-6F1D75B9D820}"/>
                  </a:ext>
                </a:extLst>
              </p:cNvPr>
              <p:cNvPicPr/>
              <p:nvPr/>
            </p:nvPicPr>
            <p:blipFill>
              <a:blip r:embed="rId200"/>
              <a:stretch>
                <a:fillRect/>
              </a:stretch>
            </p:blipFill>
            <p:spPr>
              <a:xfrm>
                <a:off x="7877800" y="4154360"/>
                <a:ext cx="171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7" name="Freihand 146">
                <a:extLst>
                  <a:ext uri="{FF2B5EF4-FFF2-40B4-BE49-F238E27FC236}">
                    <a16:creationId xmlns:a16="http://schemas.microsoft.com/office/drawing/2014/main" id="{E41DB70F-FEB6-A482-42E4-FC768BB2E675}"/>
                  </a:ext>
                </a:extLst>
              </p14:cNvPr>
              <p14:cNvContentPartPr/>
              <p14:nvPr/>
            </p14:nvContentPartPr>
            <p14:xfrm>
              <a:off x="7935400" y="4461800"/>
              <a:ext cx="130320" cy="169200"/>
            </p14:xfrm>
          </p:contentPart>
        </mc:Choice>
        <mc:Fallback>
          <p:pic>
            <p:nvPicPr>
              <p:cNvPr id="147" name="Freihand 146">
                <a:extLst>
                  <a:ext uri="{FF2B5EF4-FFF2-40B4-BE49-F238E27FC236}">
                    <a16:creationId xmlns:a16="http://schemas.microsoft.com/office/drawing/2014/main" id="{E41DB70F-FEB6-A482-42E4-FC768BB2E675}"/>
                  </a:ext>
                </a:extLst>
              </p:cNvPr>
              <p:cNvPicPr/>
              <p:nvPr/>
            </p:nvPicPr>
            <p:blipFill>
              <a:blip r:embed="rId202"/>
              <a:stretch>
                <a:fillRect/>
              </a:stretch>
            </p:blipFill>
            <p:spPr>
              <a:xfrm>
                <a:off x="7931080" y="4457480"/>
                <a:ext cx="138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9" name="Freihand 148">
                <a:extLst>
                  <a:ext uri="{FF2B5EF4-FFF2-40B4-BE49-F238E27FC236}">
                    <a16:creationId xmlns:a16="http://schemas.microsoft.com/office/drawing/2014/main" id="{D5BE639A-D4B0-67D4-55B1-EC00D6691E05}"/>
                  </a:ext>
                </a:extLst>
              </p14:cNvPr>
              <p14:cNvContentPartPr/>
              <p14:nvPr/>
            </p14:nvContentPartPr>
            <p14:xfrm>
              <a:off x="7896880" y="4748720"/>
              <a:ext cx="162360" cy="196560"/>
            </p14:xfrm>
          </p:contentPart>
        </mc:Choice>
        <mc:Fallback>
          <p:pic>
            <p:nvPicPr>
              <p:cNvPr id="149" name="Freihand 148">
                <a:extLst>
                  <a:ext uri="{FF2B5EF4-FFF2-40B4-BE49-F238E27FC236}">
                    <a16:creationId xmlns:a16="http://schemas.microsoft.com/office/drawing/2014/main" id="{D5BE639A-D4B0-67D4-55B1-EC00D6691E05}"/>
                  </a:ext>
                </a:extLst>
              </p:cNvPr>
              <p:cNvPicPr/>
              <p:nvPr/>
            </p:nvPicPr>
            <p:blipFill>
              <a:blip r:embed="rId204"/>
              <a:stretch>
                <a:fillRect/>
              </a:stretch>
            </p:blipFill>
            <p:spPr>
              <a:xfrm>
                <a:off x="7892560" y="4744400"/>
                <a:ext cx="171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0" name="Freihand 149">
                <a:extLst>
                  <a:ext uri="{FF2B5EF4-FFF2-40B4-BE49-F238E27FC236}">
                    <a16:creationId xmlns:a16="http://schemas.microsoft.com/office/drawing/2014/main" id="{4CB87C86-FCF3-79AB-C7F6-4F15B314136B}"/>
                  </a:ext>
                </a:extLst>
              </p14:cNvPr>
              <p14:cNvContentPartPr/>
              <p14:nvPr/>
            </p14:nvContentPartPr>
            <p14:xfrm>
              <a:off x="7926400" y="5129600"/>
              <a:ext cx="143280" cy="129600"/>
            </p14:xfrm>
          </p:contentPart>
        </mc:Choice>
        <mc:Fallback>
          <p:pic>
            <p:nvPicPr>
              <p:cNvPr id="150" name="Freihand 149">
                <a:extLst>
                  <a:ext uri="{FF2B5EF4-FFF2-40B4-BE49-F238E27FC236}">
                    <a16:creationId xmlns:a16="http://schemas.microsoft.com/office/drawing/2014/main" id="{4CB87C86-FCF3-79AB-C7F6-4F15B314136B}"/>
                  </a:ext>
                </a:extLst>
              </p:cNvPr>
              <p:cNvPicPr/>
              <p:nvPr/>
            </p:nvPicPr>
            <p:blipFill>
              <a:blip r:embed="rId206"/>
              <a:stretch>
                <a:fillRect/>
              </a:stretch>
            </p:blipFill>
            <p:spPr>
              <a:xfrm>
                <a:off x="7922080" y="5125280"/>
                <a:ext cx="151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1" name="Freihand 150">
                <a:extLst>
                  <a:ext uri="{FF2B5EF4-FFF2-40B4-BE49-F238E27FC236}">
                    <a16:creationId xmlns:a16="http://schemas.microsoft.com/office/drawing/2014/main" id="{AF6E8672-57F2-0E28-A2B8-3B9FB2635C08}"/>
                  </a:ext>
                </a:extLst>
              </p14:cNvPr>
              <p14:cNvContentPartPr/>
              <p14:nvPr/>
            </p14:nvContentPartPr>
            <p14:xfrm>
              <a:off x="7901920" y="5456840"/>
              <a:ext cx="122040" cy="145800"/>
            </p14:xfrm>
          </p:contentPart>
        </mc:Choice>
        <mc:Fallback>
          <p:pic>
            <p:nvPicPr>
              <p:cNvPr id="151" name="Freihand 150">
                <a:extLst>
                  <a:ext uri="{FF2B5EF4-FFF2-40B4-BE49-F238E27FC236}">
                    <a16:creationId xmlns:a16="http://schemas.microsoft.com/office/drawing/2014/main" id="{AF6E8672-57F2-0E28-A2B8-3B9FB2635C08}"/>
                  </a:ext>
                </a:extLst>
              </p:cNvPr>
              <p:cNvPicPr/>
              <p:nvPr/>
            </p:nvPicPr>
            <p:blipFill>
              <a:blip r:embed="rId208"/>
              <a:stretch>
                <a:fillRect/>
              </a:stretch>
            </p:blipFill>
            <p:spPr>
              <a:xfrm>
                <a:off x="7897600" y="5452520"/>
                <a:ext cx="1306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2" name="Freihand 151">
                <a:extLst>
                  <a:ext uri="{FF2B5EF4-FFF2-40B4-BE49-F238E27FC236}">
                    <a16:creationId xmlns:a16="http://schemas.microsoft.com/office/drawing/2014/main" id="{973D45EE-3215-DCBF-B0F7-94072B8B51D6}"/>
                  </a:ext>
                </a:extLst>
              </p14:cNvPr>
              <p14:cNvContentPartPr/>
              <p14:nvPr/>
            </p14:nvContentPartPr>
            <p14:xfrm>
              <a:off x="7919200" y="5803160"/>
              <a:ext cx="106200" cy="141480"/>
            </p14:xfrm>
          </p:contentPart>
        </mc:Choice>
        <mc:Fallback>
          <p:pic>
            <p:nvPicPr>
              <p:cNvPr id="152" name="Freihand 151">
                <a:extLst>
                  <a:ext uri="{FF2B5EF4-FFF2-40B4-BE49-F238E27FC236}">
                    <a16:creationId xmlns:a16="http://schemas.microsoft.com/office/drawing/2014/main" id="{973D45EE-3215-DCBF-B0F7-94072B8B51D6}"/>
                  </a:ext>
                </a:extLst>
              </p:cNvPr>
              <p:cNvPicPr/>
              <p:nvPr/>
            </p:nvPicPr>
            <p:blipFill>
              <a:blip r:embed="rId210"/>
              <a:stretch>
                <a:fillRect/>
              </a:stretch>
            </p:blipFill>
            <p:spPr>
              <a:xfrm>
                <a:off x="7914880" y="5798840"/>
                <a:ext cx="114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3" name="Freihand 152">
                <a:extLst>
                  <a:ext uri="{FF2B5EF4-FFF2-40B4-BE49-F238E27FC236}">
                    <a16:creationId xmlns:a16="http://schemas.microsoft.com/office/drawing/2014/main" id="{1718291C-6D30-2B6E-F008-F7DC6551D164}"/>
                  </a:ext>
                </a:extLst>
              </p14:cNvPr>
              <p14:cNvContentPartPr/>
              <p14:nvPr/>
            </p14:nvContentPartPr>
            <p14:xfrm>
              <a:off x="36280" y="2491880"/>
              <a:ext cx="8855280" cy="1025280"/>
            </p14:xfrm>
          </p:contentPart>
        </mc:Choice>
        <mc:Fallback>
          <p:pic>
            <p:nvPicPr>
              <p:cNvPr id="153" name="Freihand 152">
                <a:extLst>
                  <a:ext uri="{FF2B5EF4-FFF2-40B4-BE49-F238E27FC236}">
                    <a16:creationId xmlns:a16="http://schemas.microsoft.com/office/drawing/2014/main" id="{1718291C-6D30-2B6E-F008-F7DC6551D164}"/>
                  </a:ext>
                </a:extLst>
              </p:cNvPr>
              <p:cNvPicPr/>
              <p:nvPr/>
            </p:nvPicPr>
            <p:blipFill>
              <a:blip r:embed="rId212"/>
              <a:stretch>
                <a:fillRect/>
              </a:stretch>
            </p:blipFill>
            <p:spPr>
              <a:xfrm>
                <a:off x="31960" y="2487560"/>
                <a:ext cx="8863920" cy="1033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4" name="Freihand 153">
                <a:extLst>
                  <a:ext uri="{FF2B5EF4-FFF2-40B4-BE49-F238E27FC236}">
                    <a16:creationId xmlns:a16="http://schemas.microsoft.com/office/drawing/2014/main" id="{1CB06F15-CAC7-CFEC-4CA4-93773FB95947}"/>
                  </a:ext>
                </a:extLst>
              </p14:cNvPr>
              <p14:cNvContentPartPr/>
              <p14:nvPr/>
            </p14:nvContentPartPr>
            <p14:xfrm>
              <a:off x="-109880" y="2705000"/>
              <a:ext cx="8935560" cy="1068480"/>
            </p14:xfrm>
          </p:contentPart>
        </mc:Choice>
        <mc:Fallback>
          <p:pic>
            <p:nvPicPr>
              <p:cNvPr id="154" name="Freihand 153">
                <a:extLst>
                  <a:ext uri="{FF2B5EF4-FFF2-40B4-BE49-F238E27FC236}">
                    <a16:creationId xmlns:a16="http://schemas.microsoft.com/office/drawing/2014/main" id="{1CB06F15-CAC7-CFEC-4CA4-93773FB95947}"/>
                  </a:ext>
                </a:extLst>
              </p:cNvPr>
              <p:cNvPicPr/>
              <p:nvPr/>
            </p:nvPicPr>
            <p:blipFill>
              <a:blip r:embed="rId214"/>
              <a:stretch>
                <a:fillRect/>
              </a:stretch>
            </p:blipFill>
            <p:spPr>
              <a:xfrm>
                <a:off x="-114200" y="2700680"/>
                <a:ext cx="8944200" cy="1077120"/>
              </a:xfrm>
              <a:prstGeom prst="rect">
                <a:avLst/>
              </a:prstGeom>
            </p:spPr>
          </p:pic>
        </mc:Fallback>
      </mc:AlternateContent>
      <p:grpSp>
        <p:nvGrpSpPr>
          <p:cNvPr id="163" name="Gruppieren 162">
            <a:extLst>
              <a:ext uri="{FF2B5EF4-FFF2-40B4-BE49-F238E27FC236}">
                <a16:creationId xmlns:a16="http://schemas.microsoft.com/office/drawing/2014/main" id="{4A8A752B-C7F1-DC87-BA50-9089174305DF}"/>
              </a:ext>
            </a:extLst>
          </p:cNvPr>
          <p:cNvGrpSpPr/>
          <p:nvPr/>
        </p:nvGrpSpPr>
        <p:grpSpPr>
          <a:xfrm>
            <a:off x="-26000" y="616640"/>
            <a:ext cx="9657360" cy="5652720"/>
            <a:chOff x="-26000" y="616640"/>
            <a:chExt cx="9657360" cy="5652720"/>
          </a:xfrm>
        </p:grpSpPr>
        <mc:AlternateContent xmlns:mc="http://schemas.openxmlformats.org/markup-compatibility/2006">
          <mc:Choice xmlns:p14="http://schemas.microsoft.com/office/powerpoint/2010/main" Requires="p14">
            <p:contentPart p14:bwMode="auto" r:id="rId215">
              <p14:nvContentPartPr>
                <p14:cNvPr id="155" name="Freihand 154">
                  <a:extLst>
                    <a:ext uri="{FF2B5EF4-FFF2-40B4-BE49-F238E27FC236}">
                      <a16:creationId xmlns:a16="http://schemas.microsoft.com/office/drawing/2014/main" id="{66B273AB-D079-A2F6-4447-0F06BE8E7D2A}"/>
                    </a:ext>
                  </a:extLst>
                </p14:cNvPr>
                <p14:cNvContentPartPr/>
                <p14:nvPr/>
              </p14:nvContentPartPr>
              <p14:xfrm>
                <a:off x="-26000" y="4623440"/>
                <a:ext cx="8637480" cy="1645920"/>
              </p14:xfrm>
            </p:contentPart>
          </mc:Choice>
          <mc:Fallback>
            <p:pic>
              <p:nvPicPr>
                <p:cNvPr id="155" name="Freihand 154">
                  <a:extLst>
                    <a:ext uri="{FF2B5EF4-FFF2-40B4-BE49-F238E27FC236}">
                      <a16:creationId xmlns:a16="http://schemas.microsoft.com/office/drawing/2014/main" id="{66B273AB-D079-A2F6-4447-0F06BE8E7D2A}"/>
                    </a:ext>
                  </a:extLst>
                </p:cNvPr>
                <p:cNvPicPr/>
                <p:nvPr/>
              </p:nvPicPr>
              <p:blipFill>
                <a:blip r:embed="rId216"/>
                <a:stretch>
                  <a:fillRect/>
                </a:stretch>
              </p:blipFill>
              <p:spPr>
                <a:xfrm>
                  <a:off x="-30320" y="4619120"/>
                  <a:ext cx="8646120" cy="1654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56" name="Freihand 155">
                  <a:extLst>
                    <a:ext uri="{FF2B5EF4-FFF2-40B4-BE49-F238E27FC236}">
                      <a16:creationId xmlns:a16="http://schemas.microsoft.com/office/drawing/2014/main" id="{3A3BBFBA-9E79-1C7E-1182-3CEFB098ADEB}"/>
                    </a:ext>
                  </a:extLst>
                </p14:cNvPr>
                <p14:cNvContentPartPr/>
                <p14:nvPr/>
              </p14:nvContentPartPr>
              <p14:xfrm>
                <a:off x="8132680" y="3288200"/>
                <a:ext cx="933840" cy="1635840"/>
              </p14:xfrm>
            </p:contentPart>
          </mc:Choice>
          <mc:Fallback>
            <p:pic>
              <p:nvPicPr>
                <p:cNvPr id="156" name="Freihand 155">
                  <a:extLst>
                    <a:ext uri="{FF2B5EF4-FFF2-40B4-BE49-F238E27FC236}">
                      <a16:creationId xmlns:a16="http://schemas.microsoft.com/office/drawing/2014/main" id="{3A3BBFBA-9E79-1C7E-1182-3CEFB098ADEB}"/>
                    </a:ext>
                  </a:extLst>
                </p:cNvPr>
                <p:cNvPicPr/>
                <p:nvPr/>
              </p:nvPicPr>
              <p:blipFill>
                <a:blip r:embed="rId218"/>
                <a:stretch>
                  <a:fillRect/>
                </a:stretch>
              </p:blipFill>
              <p:spPr>
                <a:xfrm>
                  <a:off x="8128360" y="3283880"/>
                  <a:ext cx="942480" cy="1644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7" name="Freihand 156">
                  <a:extLst>
                    <a:ext uri="{FF2B5EF4-FFF2-40B4-BE49-F238E27FC236}">
                      <a16:creationId xmlns:a16="http://schemas.microsoft.com/office/drawing/2014/main" id="{A489D7A1-0588-5EB4-39C4-1236420DDE75}"/>
                    </a:ext>
                  </a:extLst>
                </p14:cNvPr>
                <p14:cNvContentPartPr/>
                <p14:nvPr/>
              </p14:nvContentPartPr>
              <p14:xfrm>
                <a:off x="9013240" y="728600"/>
                <a:ext cx="561600" cy="2587320"/>
              </p14:xfrm>
            </p:contentPart>
          </mc:Choice>
          <mc:Fallback>
            <p:pic>
              <p:nvPicPr>
                <p:cNvPr id="157" name="Freihand 156">
                  <a:extLst>
                    <a:ext uri="{FF2B5EF4-FFF2-40B4-BE49-F238E27FC236}">
                      <a16:creationId xmlns:a16="http://schemas.microsoft.com/office/drawing/2014/main" id="{A489D7A1-0588-5EB4-39C4-1236420DDE75}"/>
                    </a:ext>
                  </a:extLst>
                </p:cNvPr>
                <p:cNvPicPr/>
                <p:nvPr/>
              </p:nvPicPr>
              <p:blipFill>
                <a:blip r:embed="rId220"/>
                <a:stretch>
                  <a:fillRect/>
                </a:stretch>
              </p:blipFill>
              <p:spPr>
                <a:xfrm>
                  <a:off x="9008920" y="724280"/>
                  <a:ext cx="570240" cy="25959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8" name="Freihand 157">
                  <a:extLst>
                    <a:ext uri="{FF2B5EF4-FFF2-40B4-BE49-F238E27FC236}">
                      <a16:creationId xmlns:a16="http://schemas.microsoft.com/office/drawing/2014/main" id="{D946CDEB-B682-740E-55CD-57ABAE6CADA1}"/>
                    </a:ext>
                  </a:extLst>
                </p14:cNvPr>
                <p14:cNvContentPartPr/>
                <p14:nvPr/>
              </p14:nvContentPartPr>
              <p14:xfrm>
                <a:off x="9546040" y="616640"/>
                <a:ext cx="85320" cy="225000"/>
              </p14:xfrm>
            </p:contentPart>
          </mc:Choice>
          <mc:Fallback>
            <p:pic>
              <p:nvPicPr>
                <p:cNvPr id="158" name="Freihand 157">
                  <a:extLst>
                    <a:ext uri="{FF2B5EF4-FFF2-40B4-BE49-F238E27FC236}">
                      <a16:creationId xmlns:a16="http://schemas.microsoft.com/office/drawing/2014/main" id="{D946CDEB-B682-740E-55CD-57ABAE6CADA1}"/>
                    </a:ext>
                  </a:extLst>
                </p:cNvPr>
                <p:cNvPicPr/>
                <p:nvPr/>
              </p:nvPicPr>
              <p:blipFill>
                <a:blip r:embed="rId222"/>
                <a:stretch>
                  <a:fillRect/>
                </a:stretch>
              </p:blipFill>
              <p:spPr>
                <a:xfrm>
                  <a:off x="9541720" y="612320"/>
                  <a:ext cx="93960" cy="233640"/>
                </a:xfrm>
                <a:prstGeom prst="rect">
                  <a:avLst/>
                </a:prstGeom>
              </p:spPr>
            </p:pic>
          </mc:Fallback>
        </mc:AlternateContent>
      </p:grpSp>
      <p:grpSp>
        <p:nvGrpSpPr>
          <p:cNvPr id="183" name="Gruppieren 182">
            <a:extLst>
              <a:ext uri="{FF2B5EF4-FFF2-40B4-BE49-F238E27FC236}">
                <a16:creationId xmlns:a16="http://schemas.microsoft.com/office/drawing/2014/main" id="{5DCFAF74-2F33-EDB4-33F3-DF5314F1F175}"/>
              </a:ext>
            </a:extLst>
          </p:cNvPr>
          <p:cNvGrpSpPr/>
          <p:nvPr/>
        </p:nvGrpSpPr>
        <p:grpSpPr>
          <a:xfrm>
            <a:off x="9979840" y="418640"/>
            <a:ext cx="1628640" cy="356400"/>
            <a:chOff x="9979840" y="418640"/>
            <a:chExt cx="1628640" cy="356400"/>
          </a:xfrm>
        </p:grpSpPr>
        <mc:AlternateContent xmlns:mc="http://schemas.openxmlformats.org/markup-compatibility/2006">
          <mc:Choice xmlns:p14="http://schemas.microsoft.com/office/powerpoint/2010/main" Requires="p14">
            <p:contentPart p14:bwMode="auto" r:id="rId223">
              <p14:nvContentPartPr>
                <p14:cNvPr id="159" name="Freihand 158">
                  <a:extLst>
                    <a:ext uri="{FF2B5EF4-FFF2-40B4-BE49-F238E27FC236}">
                      <a16:creationId xmlns:a16="http://schemas.microsoft.com/office/drawing/2014/main" id="{92C22E4D-E9E0-FDF7-A54B-E44E70BEF9A7}"/>
                    </a:ext>
                  </a:extLst>
                </p14:cNvPr>
                <p14:cNvContentPartPr/>
                <p14:nvPr/>
              </p14:nvContentPartPr>
              <p14:xfrm>
                <a:off x="9979840" y="639680"/>
                <a:ext cx="18720" cy="135360"/>
              </p14:xfrm>
            </p:contentPart>
          </mc:Choice>
          <mc:Fallback>
            <p:pic>
              <p:nvPicPr>
                <p:cNvPr id="159" name="Freihand 158">
                  <a:extLst>
                    <a:ext uri="{FF2B5EF4-FFF2-40B4-BE49-F238E27FC236}">
                      <a16:creationId xmlns:a16="http://schemas.microsoft.com/office/drawing/2014/main" id="{92C22E4D-E9E0-FDF7-A54B-E44E70BEF9A7}"/>
                    </a:ext>
                  </a:extLst>
                </p:cNvPr>
                <p:cNvPicPr/>
                <p:nvPr/>
              </p:nvPicPr>
              <p:blipFill>
                <a:blip r:embed="rId224"/>
                <a:stretch>
                  <a:fillRect/>
                </a:stretch>
              </p:blipFill>
              <p:spPr>
                <a:xfrm>
                  <a:off x="9975520" y="635360"/>
                  <a:ext cx="27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0" name="Freihand 159">
                  <a:extLst>
                    <a:ext uri="{FF2B5EF4-FFF2-40B4-BE49-F238E27FC236}">
                      <a16:creationId xmlns:a16="http://schemas.microsoft.com/office/drawing/2014/main" id="{FC49F0E4-665F-6A30-23DE-1942EFC7F91B}"/>
                    </a:ext>
                  </a:extLst>
                </p14:cNvPr>
                <p14:cNvContentPartPr/>
                <p14:nvPr/>
              </p14:nvContentPartPr>
              <p14:xfrm>
                <a:off x="9995680" y="508280"/>
                <a:ext cx="275400" cy="244800"/>
              </p14:xfrm>
            </p:contentPart>
          </mc:Choice>
          <mc:Fallback>
            <p:pic>
              <p:nvPicPr>
                <p:cNvPr id="160" name="Freihand 159">
                  <a:extLst>
                    <a:ext uri="{FF2B5EF4-FFF2-40B4-BE49-F238E27FC236}">
                      <a16:creationId xmlns:a16="http://schemas.microsoft.com/office/drawing/2014/main" id="{FC49F0E4-665F-6A30-23DE-1942EFC7F91B}"/>
                    </a:ext>
                  </a:extLst>
                </p:cNvPr>
                <p:cNvPicPr/>
                <p:nvPr/>
              </p:nvPicPr>
              <p:blipFill>
                <a:blip r:embed="rId226"/>
                <a:stretch>
                  <a:fillRect/>
                </a:stretch>
              </p:blipFill>
              <p:spPr>
                <a:xfrm>
                  <a:off x="9991360" y="503960"/>
                  <a:ext cx="2840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1" name="Freihand 160">
                  <a:extLst>
                    <a:ext uri="{FF2B5EF4-FFF2-40B4-BE49-F238E27FC236}">
                      <a16:creationId xmlns:a16="http://schemas.microsoft.com/office/drawing/2014/main" id="{3190BE63-C166-7D8E-CC57-25BB7E7027B4}"/>
                    </a:ext>
                  </a:extLst>
                </p14:cNvPr>
                <p14:cNvContentPartPr/>
                <p14:nvPr/>
              </p14:nvContentPartPr>
              <p14:xfrm>
                <a:off x="10322920" y="561560"/>
                <a:ext cx="209160" cy="138600"/>
              </p14:xfrm>
            </p:contentPart>
          </mc:Choice>
          <mc:Fallback>
            <p:pic>
              <p:nvPicPr>
                <p:cNvPr id="161" name="Freihand 160">
                  <a:extLst>
                    <a:ext uri="{FF2B5EF4-FFF2-40B4-BE49-F238E27FC236}">
                      <a16:creationId xmlns:a16="http://schemas.microsoft.com/office/drawing/2014/main" id="{3190BE63-C166-7D8E-CC57-25BB7E7027B4}"/>
                    </a:ext>
                  </a:extLst>
                </p:cNvPr>
                <p:cNvPicPr/>
                <p:nvPr/>
              </p:nvPicPr>
              <p:blipFill>
                <a:blip r:embed="rId228"/>
                <a:stretch>
                  <a:fillRect/>
                </a:stretch>
              </p:blipFill>
              <p:spPr>
                <a:xfrm>
                  <a:off x="10318600" y="557240"/>
                  <a:ext cx="217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4" name="Freihand 163">
                  <a:extLst>
                    <a:ext uri="{FF2B5EF4-FFF2-40B4-BE49-F238E27FC236}">
                      <a16:creationId xmlns:a16="http://schemas.microsoft.com/office/drawing/2014/main" id="{0EF6D5E4-31AE-43F6-EED5-B10C1D3E7715}"/>
                    </a:ext>
                  </a:extLst>
                </p14:cNvPr>
                <p14:cNvContentPartPr/>
                <p14:nvPr/>
              </p14:nvContentPartPr>
              <p14:xfrm>
                <a:off x="10610560" y="464000"/>
                <a:ext cx="159120" cy="222120"/>
              </p14:xfrm>
            </p:contentPart>
          </mc:Choice>
          <mc:Fallback>
            <p:pic>
              <p:nvPicPr>
                <p:cNvPr id="164" name="Freihand 163">
                  <a:extLst>
                    <a:ext uri="{FF2B5EF4-FFF2-40B4-BE49-F238E27FC236}">
                      <a16:creationId xmlns:a16="http://schemas.microsoft.com/office/drawing/2014/main" id="{0EF6D5E4-31AE-43F6-EED5-B10C1D3E7715}"/>
                    </a:ext>
                  </a:extLst>
                </p:cNvPr>
                <p:cNvPicPr/>
                <p:nvPr/>
              </p:nvPicPr>
              <p:blipFill>
                <a:blip r:embed="rId230"/>
                <a:stretch>
                  <a:fillRect/>
                </a:stretch>
              </p:blipFill>
              <p:spPr>
                <a:xfrm>
                  <a:off x="10606240" y="459680"/>
                  <a:ext cx="167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5" name="Freihand 164">
                  <a:extLst>
                    <a:ext uri="{FF2B5EF4-FFF2-40B4-BE49-F238E27FC236}">
                      <a16:creationId xmlns:a16="http://schemas.microsoft.com/office/drawing/2014/main" id="{BF961760-8A6E-45D4-521C-EED7634D1602}"/>
                    </a:ext>
                  </a:extLst>
                </p14:cNvPr>
                <p14:cNvContentPartPr/>
                <p14:nvPr/>
              </p14:nvContentPartPr>
              <p14:xfrm>
                <a:off x="10793440" y="477680"/>
                <a:ext cx="160200" cy="204840"/>
              </p14:xfrm>
            </p:contentPart>
          </mc:Choice>
          <mc:Fallback>
            <p:pic>
              <p:nvPicPr>
                <p:cNvPr id="165" name="Freihand 164">
                  <a:extLst>
                    <a:ext uri="{FF2B5EF4-FFF2-40B4-BE49-F238E27FC236}">
                      <a16:creationId xmlns:a16="http://schemas.microsoft.com/office/drawing/2014/main" id="{BF961760-8A6E-45D4-521C-EED7634D1602}"/>
                    </a:ext>
                  </a:extLst>
                </p:cNvPr>
                <p:cNvPicPr/>
                <p:nvPr/>
              </p:nvPicPr>
              <p:blipFill>
                <a:blip r:embed="rId232"/>
                <a:stretch>
                  <a:fillRect/>
                </a:stretch>
              </p:blipFill>
              <p:spPr>
                <a:xfrm>
                  <a:off x="10789120" y="473360"/>
                  <a:ext cx="1688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6" name="Freihand 165">
                  <a:extLst>
                    <a:ext uri="{FF2B5EF4-FFF2-40B4-BE49-F238E27FC236}">
                      <a16:creationId xmlns:a16="http://schemas.microsoft.com/office/drawing/2014/main" id="{F3931600-4E73-DA78-1A06-FB62EC330D7B}"/>
                    </a:ext>
                  </a:extLst>
                </p14:cNvPr>
                <p14:cNvContentPartPr/>
                <p14:nvPr/>
              </p14:nvContentPartPr>
              <p14:xfrm>
                <a:off x="11006560" y="418640"/>
                <a:ext cx="188280" cy="236880"/>
              </p14:xfrm>
            </p:contentPart>
          </mc:Choice>
          <mc:Fallback>
            <p:pic>
              <p:nvPicPr>
                <p:cNvPr id="166" name="Freihand 165">
                  <a:extLst>
                    <a:ext uri="{FF2B5EF4-FFF2-40B4-BE49-F238E27FC236}">
                      <a16:creationId xmlns:a16="http://schemas.microsoft.com/office/drawing/2014/main" id="{F3931600-4E73-DA78-1A06-FB62EC330D7B}"/>
                    </a:ext>
                  </a:extLst>
                </p:cNvPr>
                <p:cNvPicPr/>
                <p:nvPr/>
              </p:nvPicPr>
              <p:blipFill>
                <a:blip r:embed="rId234"/>
                <a:stretch>
                  <a:fillRect/>
                </a:stretch>
              </p:blipFill>
              <p:spPr>
                <a:xfrm>
                  <a:off x="11002240" y="414320"/>
                  <a:ext cx="1969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7" name="Freihand 166">
                  <a:extLst>
                    <a:ext uri="{FF2B5EF4-FFF2-40B4-BE49-F238E27FC236}">
                      <a16:creationId xmlns:a16="http://schemas.microsoft.com/office/drawing/2014/main" id="{B7AA28D4-EC4E-AD0E-88F7-F0441654D2C6}"/>
                    </a:ext>
                  </a:extLst>
                </p14:cNvPr>
                <p14:cNvContentPartPr/>
                <p14:nvPr/>
              </p14:nvContentPartPr>
              <p14:xfrm>
                <a:off x="11267920" y="505760"/>
                <a:ext cx="340560" cy="129600"/>
              </p14:xfrm>
            </p:contentPart>
          </mc:Choice>
          <mc:Fallback>
            <p:pic>
              <p:nvPicPr>
                <p:cNvPr id="167" name="Freihand 166">
                  <a:extLst>
                    <a:ext uri="{FF2B5EF4-FFF2-40B4-BE49-F238E27FC236}">
                      <a16:creationId xmlns:a16="http://schemas.microsoft.com/office/drawing/2014/main" id="{B7AA28D4-EC4E-AD0E-88F7-F0441654D2C6}"/>
                    </a:ext>
                  </a:extLst>
                </p:cNvPr>
                <p:cNvPicPr/>
                <p:nvPr/>
              </p:nvPicPr>
              <p:blipFill>
                <a:blip r:embed="rId236"/>
                <a:stretch>
                  <a:fillRect/>
                </a:stretch>
              </p:blipFill>
              <p:spPr>
                <a:xfrm>
                  <a:off x="11263600" y="501440"/>
                  <a:ext cx="349200" cy="13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7">
            <p14:nvContentPartPr>
              <p14:cNvPr id="184" name="Freihand 183">
                <a:extLst>
                  <a:ext uri="{FF2B5EF4-FFF2-40B4-BE49-F238E27FC236}">
                    <a16:creationId xmlns:a16="http://schemas.microsoft.com/office/drawing/2014/main" id="{C0AD0FC9-5EA5-7DA0-1FD5-5AD3DEDEB27B}"/>
                  </a:ext>
                </a:extLst>
              </p14:cNvPr>
              <p14:cNvContentPartPr/>
              <p14:nvPr/>
            </p14:nvContentPartPr>
            <p14:xfrm>
              <a:off x="9744040" y="365360"/>
              <a:ext cx="14760" cy="11160"/>
            </p14:xfrm>
          </p:contentPart>
        </mc:Choice>
        <mc:Fallback>
          <p:pic>
            <p:nvPicPr>
              <p:cNvPr id="184" name="Freihand 183">
                <a:extLst>
                  <a:ext uri="{FF2B5EF4-FFF2-40B4-BE49-F238E27FC236}">
                    <a16:creationId xmlns:a16="http://schemas.microsoft.com/office/drawing/2014/main" id="{C0AD0FC9-5EA5-7DA0-1FD5-5AD3DEDEB27B}"/>
                  </a:ext>
                </a:extLst>
              </p:cNvPr>
              <p:cNvPicPr/>
              <p:nvPr/>
            </p:nvPicPr>
            <p:blipFill>
              <a:blip r:embed="rId238"/>
              <a:stretch>
                <a:fillRect/>
              </a:stretch>
            </p:blipFill>
            <p:spPr>
              <a:xfrm>
                <a:off x="9739720" y="361040"/>
                <a:ext cx="23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5" name="Freihand 184">
                <a:extLst>
                  <a:ext uri="{FF2B5EF4-FFF2-40B4-BE49-F238E27FC236}">
                    <a16:creationId xmlns:a16="http://schemas.microsoft.com/office/drawing/2014/main" id="{CAF7A317-9336-2B1A-A299-B6FF5CE1C811}"/>
                  </a:ext>
                </a:extLst>
              </p14:cNvPr>
              <p14:cNvContentPartPr/>
              <p14:nvPr/>
            </p14:nvContentPartPr>
            <p14:xfrm>
              <a:off x="7304956" y="241822"/>
              <a:ext cx="628200" cy="460800"/>
            </p14:xfrm>
          </p:contentPart>
        </mc:Choice>
        <mc:Fallback>
          <p:pic>
            <p:nvPicPr>
              <p:cNvPr id="185" name="Freihand 184">
                <a:extLst>
                  <a:ext uri="{FF2B5EF4-FFF2-40B4-BE49-F238E27FC236}">
                    <a16:creationId xmlns:a16="http://schemas.microsoft.com/office/drawing/2014/main" id="{CAF7A317-9336-2B1A-A299-B6FF5CE1C811}"/>
                  </a:ext>
                </a:extLst>
              </p:cNvPr>
              <p:cNvPicPr/>
              <p:nvPr/>
            </p:nvPicPr>
            <p:blipFill>
              <a:blip r:embed="rId240"/>
              <a:stretch>
                <a:fillRect/>
              </a:stretch>
            </p:blipFill>
            <p:spPr>
              <a:xfrm>
                <a:off x="7300636" y="237502"/>
                <a:ext cx="63684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6" name="Freihand 185">
                <a:extLst>
                  <a:ext uri="{FF2B5EF4-FFF2-40B4-BE49-F238E27FC236}">
                    <a16:creationId xmlns:a16="http://schemas.microsoft.com/office/drawing/2014/main" id="{D58AAD65-018F-8725-DEEC-E8C2C8F49864}"/>
                  </a:ext>
                </a:extLst>
              </p14:cNvPr>
              <p14:cNvContentPartPr/>
              <p14:nvPr/>
            </p14:nvContentPartPr>
            <p14:xfrm>
              <a:off x="2980276" y="193582"/>
              <a:ext cx="515880" cy="474840"/>
            </p14:xfrm>
          </p:contentPart>
        </mc:Choice>
        <mc:Fallback>
          <p:pic>
            <p:nvPicPr>
              <p:cNvPr id="186" name="Freihand 185">
                <a:extLst>
                  <a:ext uri="{FF2B5EF4-FFF2-40B4-BE49-F238E27FC236}">
                    <a16:creationId xmlns:a16="http://schemas.microsoft.com/office/drawing/2014/main" id="{D58AAD65-018F-8725-DEEC-E8C2C8F49864}"/>
                  </a:ext>
                </a:extLst>
              </p:cNvPr>
              <p:cNvPicPr/>
              <p:nvPr/>
            </p:nvPicPr>
            <p:blipFill>
              <a:blip r:embed="rId242"/>
              <a:stretch>
                <a:fillRect/>
              </a:stretch>
            </p:blipFill>
            <p:spPr>
              <a:xfrm>
                <a:off x="2975956" y="189262"/>
                <a:ext cx="524520" cy="483480"/>
              </a:xfrm>
              <a:prstGeom prst="rect">
                <a:avLst/>
              </a:prstGeom>
            </p:spPr>
          </p:pic>
        </mc:Fallback>
      </mc:AlternateContent>
      <p:grpSp>
        <p:nvGrpSpPr>
          <p:cNvPr id="206" name="Gruppieren 205">
            <a:extLst>
              <a:ext uri="{FF2B5EF4-FFF2-40B4-BE49-F238E27FC236}">
                <a16:creationId xmlns:a16="http://schemas.microsoft.com/office/drawing/2014/main" id="{9332540E-0295-3B85-F7AA-13CBF36C3039}"/>
              </a:ext>
            </a:extLst>
          </p:cNvPr>
          <p:cNvGrpSpPr/>
          <p:nvPr/>
        </p:nvGrpSpPr>
        <p:grpSpPr>
          <a:xfrm>
            <a:off x="3006556" y="-20618"/>
            <a:ext cx="426960" cy="341640"/>
            <a:chOff x="3006556" y="-20618"/>
            <a:chExt cx="426960" cy="341640"/>
          </a:xfrm>
        </p:grpSpPr>
        <mc:AlternateContent xmlns:mc="http://schemas.openxmlformats.org/markup-compatibility/2006">
          <mc:Choice xmlns:p14="http://schemas.microsoft.com/office/powerpoint/2010/main" Requires="p14">
            <p:contentPart p14:bwMode="auto" r:id="rId243">
              <p14:nvContentPartPr>
                <p14:cNvPr id="202" name="Freihand 201">
                  <a:extLst>
                    <a:ext uri="{FF2B5EF4-FFF2-40B4-BE49-F238E27FC236}">
                      <a16:creationId xmlns:a16="http://schemas.microsoft.com/office/drawing/2014/main" id="{CE4FCC75-7CCD-8AAC-9356-3E979BE0A837}"/>
                    </a:ext>
                  </a:extLst>
                </p14:cNvPr>
                <p14:cNvContentPartPr/>
                <p14:nvPr/>
              </p14:nvContentPartPr>
              <p14:xfrm>
                <a:off x="3224356" y="36262"/>
                <a:ext cx="4320" cy="190080"/>
              </p14:xfrm>
            </p:contentPart>
          </mc:Choice>
          <mc:Fallback>
            <p:pic>
              <p:nvPicPr>
                <p:cNvPr id="202" name="Freihand 201">
                  <a:extLst>
                    <a:ext uri="{FF2B5EF4-FFF2-40B4-BE49-F238E27FC236}">
                      <a16:creationId xmlns:a16="http://schemas.microsoft.com/office/drawing/2014/main" id="{CE4FCC75-7CCD-8AAC-9356-3E979BE0A837}"/>
                    </a:ext>
                  </a:extLst>
                </p:cNvPr>
                <p:cNvPicPr/>
                <p:nvPr/>
              </p:nvPicPr>
              <p:blipFill>
                <a:blip r:embed="rId244"/>
                <a:stretch>
                  <a:fillRect/>
                </a:stretch>
              </p:blipFill>
              <p:spPr>
                <a:xfrm>
                  <a:off x="3220036" y="31942"/>
                  <a:ext cx="12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3" name="Freihand 202">
                  <a:extLst>
                    <a:ext uri="{FF2B5EF4-FFF2-40B4-BE49-F238E27FC236}">
                      <a16:creationId xmlns:a16="http://schemas.microsoft.com/office/drawing/2014/main" id="{72928BBF-E2D5-C994-FA21-EABA105E60D9}"/>
                    </a:ext>
                  </a:extLst>
                </p14:cNvPr>
                <p14:cNvContentPartPr/>
                <p14:nvPr/>
              </p14:nvContentPartPr>
              <p14:xfrm>
                <a:off x="3132196" y="195022"/>
                <a:ext cx="213480" cy="72720"/>
              </p14:xfrm>
            </p:contentPart>
          </mc:Choice>
          <mc:Fallback>
            <p:pic>
              <p:nvPicPr>
                <p:cNvPr id="203" name="Freihand 202">
                  <a:extLst>
                    <a:ext uri="{FF2B5EF4-FFF2-40B4-BE49-F238E27FC236}">
                      <a16:creationId xmlns:a16="http://schemas.microsoft.com/office/drawing/2014/main" id="{72928BBF-E2D5-C994-FA21-EABA105E60D9}"/>
                    </a:ext>
                  </a:extLst>
                </p:cNvPr>
                <p:cNvPicPr/>
                <p:nvPr/>
              </p:nvPicPr>
              <p:blipFill>
                <a:blip r:embed="rId246"/>
                <a:stretch>
                  <a:fillRect/>
                </a:stretch>
              </p:blipFill>
              <p:spPr>
                <a:xfrm>
                  <a:off x="3127876" y="190702"/>
                  <a:ext cx="222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4" name="Freihand 203">
                  <a:extLst>
                    <a:ext uri="{FF2B5EF4-FFF2-40B4-BE49-F238E27FC236}">
                      <a16:creationId xmlns:a16="http://schemas.microsoft.com/office/drawing/2014/main" id="{E8F818AF-2791-66D1-BF53-F45367DB88BF}"/>
                    </a:ext>
                  </a:extLst>
                </p14:cNvPr>
                <p14:cNvContentPartPr/>
                <p14:nvPr/>
              </p14:nvContentPartPr>
              <p14:xfrm>
                <a:off x="3076036" y="26542"/>
                <a:ext cx="255240" cy="30960"/>
              </p14:xfrm>
            </p:contentPart>
          </mc:Choice>
          <mc:Fallback>
            <p:pic>
              <p:nvPicPr>
                <p:cNvPr id="204" name="Freihand 203">
                  <a:extLst>
                    <a:ext uri="{FF2B5EF4-FFF2-40B4-BE49-F238E27FC236}">
                      <a16:creationId xmlns:a16="http://schemas.microsoft.com/office/drawing/2014/main" id="{E8F818AF-2791-66D1-BF53-F45367DB88BF}"/>
                    </a:ext>
                  </a:extLst>
                </p:cNvPr>
                <p:cNvPicPr/>
                <p:nvPr/>
              </p:nvPicPr>
              <p:blipFill>
                <a:blip r:embed="rId248"/>
                <a:stretch>
                  <a:fillRect/>
                </a:stretch>
              </p:blipFill>
              <p:spPr>
                <a:xfrm>
                  <a:off x="3071716" y="22222"/>
                  <a:ext cx="263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5" name="Freihand 204">
                  <a:extLst>
                    <a:ext uri="{FF2B5EF4-FFF2-40B4-BE49-F238E27FC236}">
                      <a16:creationId xmlns:a16="http://schemas.microsoft.com/office/drawing/2014/main" id="{A66C6B25-BD9F-F683-7DFB-4D1F0CD6B749}"/>
                    </a:ext>
                  </a:extLst>
                </p14:cNvPr>
                <p14:cNvContentPartPr/>
                <p14:nvPr/>
              </p14:nvContentPartPr>
              <p14:xfrm>
                <a:off x="3006556" y="-20618"/>
                <a:ext cx="426960" cy="341640"/>
              </p14:xfrm>
            </p:contentPart>
          </mc:Choice>
          <mc:Fallback>
            <p:pic>
              <p:nvPicPr>
                <p:cNvPr id="205" name="Freihand 204">
                  <a:extLst>
                    <a:ext uri="{FF2B5EF4-FFF2-40B4-BE49-F238E27FC236}">
                      <a16:creationId xmlns:a16="http://schemas.microsoft.com/office/drawing/2014/main" id="{A66C6B25-BD9F-F683-7DFB-4D1F0CD6B749}"/>
                    </a:ext>
                  </a:extLst>
                </p:cNvPr>
                <p:cNvPicPr/>
                <p:nvPr/>
              </p:nvPicPr>
              <p:blipFill>
                <a:blip r:embed="rId250"/>
                <a:stretch>
                  <a:fillRect/>
                </a:stretch>
              </p:blipFill>
              <p:spPr>
                <a:xfrm>
                  <a:off x="3002236" y="-24938"/>
                  <a:ext cx="435600" cy="350280"/>
                </a:xfrm>
                <a:prstGeom prst="rect">
                  <a:avLst/>
                </a:prstGeom>
              </p:spPr>
            </p:pic>
          </mc:Fallback>
        </mc:AlternateContent>
      </p:grpSp>
      <p:grpSp>
        <p:nvGrpSpPr>
          <p:cNvPr id="211" name="Gruppieren 210">
            <a:extLst>
              <a:ext uri="{FF2B5EF4-FFF2-40B4-BE49-F238E27FC236}">
                <a16:creationId xmlns:a16="http://schemas.microsoft.com/office/drawing/2014/main" id="{676F05FE-4106-297D-6DCA-970F305BCAB0}"/>
              </a:ext>
            </a:extLst>
          </p:cNvPr>
          <p:cNvGrpSpPr/>
          <p:nvPr/>
        </p:nvGrpSpPr>
        <p:grpSpPr>
          <a:xfrm>
            <a:off x="7419796" y="-41924"/>
            <a:ext cx="603000" cy="412920"/>
            <a:chOff x="7419796" y="-41924"/>
            <a:chExt cx="603000" cy="412920"/>
          </a:xfrm>
        </p:grpSpPr>
        <mc:AlternateContent xmlns:mc="http://schemas.openxmlformats.org/markup-compatibility/2006">
          <mc:Choice xmlns:p14="http://schemas.microsoft.com/office/powerpoint/2010/main" Requires="p14">
            <p:contentPart p14:bwMode="auto" r:id="rId251">
              <p14:nvContentPartPr>
                <p14:cNvPr id="207" name="Freihand 206">
                  <a:extLst>
                    <a:ext uri="{FF2B5EF4-FFF2-40B4-BE49-F238E27FC236}">
                      <a16:creationId xmlns:a16="http://schemas.microsoft.com/office/drawing/2014/main" id="{15527A15-09DC-CC41-AA28-BACC7FA11540}"/>
                    </a:ext>
                  </a:extLst>
                </p14:cNvPr>
                <p14:cNvContentPartPr/>
                <p14:nvPr/>
              </p14:nvContentPartPr>
              <p14:xfrm>
                <a:off x="7648396" y="32596"/>
                <a:ext cx="57240" cy="189720"/>
              </p14:xfrm>
            </p:contentPart>
          </mc:Choice>
          <mc:Fallback>
            <p:pic>
              <p:nvPicPr>
                <p:cNvPr id="207" name="Freihand 206">
                  <a:extLst>
                    <a:ext uri="{FF2B5EF4-FFF2-40B4-BE49-F238E27FC236}">
                      <a16:creationId xmlns:a16="http://schemas.microsoft.com/office/drawing/2014/main" id="{15527A15-09DC-CC41-AA28-BACC7FA11540}"/>
                    </a:ext>
                  </a:extLst>
                </p:cNvPr>
                <p:cNvPicPr/>
                <p:nvPr/>
              </p:nvPicPr>
              <p:blipFill>
                <a:blip r:embed="rId252"/>
                <a:stretch>
                  <a:fillRect/>
                </a:stretch>
              </p:blipFill>
              <p:spPr>
                <a:xfrm>
                  <a:off x="7644076" y="28276"/>
                  <a:ext cx="65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8" name="Freihand 207">
                  <a:extLst>
                    <a:ext uri="{FF2B5EF4-FFF2-40B4-BE49-F238E27FC236}">
                      <a16:creationId xmlns:a16="http://schemas.microsoft.com/office/drawing/2014/main" id="{6FEA60CF-BCEF-1BBD-23AC-E52AFCC86A52}"/>
                    </a:ext>
                  </a:extLst>
                </p14:cNvPr>
                <p14:cNvContentPartPr/>
                <p14:nvPr/>
              </p14:nvContentPartPr>
              <p14:xfrm>
                <a:off x="7774756" y="88756"/>
                <a:ext cx="21600" cy="132480"/>
              </p14:xfrm>
            </p:contentPart>
          </mc:Choice>
          <mc:Fallback>
            <p:pic>
              <p:nvPicPr>
                <p:cNvPr id="208" name="Freihand 207">
                  <a:extLst>
                    <a:ext uri="{FF2B5EF4-FFF2-40B4-BE49-F238E27FC236}">
                      <a16:creationId xmlns:a16="http://schemas.microsoft.com/office/drawing/2014/main" id="{6FEA60CF-BCEF-1BBD-23AC-E52AFCC86A52}"/>
                    </a:ext>
                  </a:extLst>
                </p:cNvPr>
                <p:cNvPicPr/>
                <p:nvPr/>
              </p:nvPicPr>
              <p:blipFill>
                <a:blip r:embed="rId254"/>
                <a:stretch>
                  <a:fillRect/>
                </a:stretch>
              </p:blipFill>
              <p:spPr>
                <a:xfrm>
                  <a:off x="7770436" y="84436"/>
                  <a:ext cx="302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9" name="Freihand 208">
                  <a:extLst>
                    <a:ext uri="{FF2B5EF4-FFF2-40B4-BE49-F238E27FC236}">
                      <a16:creationId xmlns:a16="http://schemas.microsoft.com/office/drawing/2014/main" id="{E70C0D6C-9200-ADFC-C889-3B0BA4FB2D0F}"/>
                    </a:ext>
                  </a:extLst>
                </p14:cNvPr>
                <p14:cNvContentPartPr/>
                <p14:nvPr/>
              </p14:nvContentPartPr>
              <p14:xfrm>
                <a:off x="7497556" y="29716"/>
                <a:ext cx="397800" cy="270720"/>
              </p14:xfrm>
            </p:contentPart>
          </mc:Choice>
          <mc:Fallback>
            <p:pic>
              <p:nvPicPr>
                <p:cNvPr id="209" name="Freihand 208">
                  <a:extLst>
                    <a:ext uri="{FF2B5EF4-FFF2-40B4-BE49-F238E27FC236}">
                      <a16:creationId xmlns:a16="http://schemas.microsoft.com/office/drawing/2014/main" id="{E70C0D6C-9200-ADFC-C889-3B0BA4FB2D0F}"/>
                    </a:ext>
                  </a:extLst>
                </p:cNvPr>
                <p:cNvPicPr/>
                <p:nvPr/>
              </p:nvPicPr>
              <p:blipFill>
                <a:blip r:embed="rId256"/>
                <a:stretch>
                  <a:fillRect/>
                </a:stretch>
              </p:blipFill>
              <p:spPr>
                <a:xfrm>
                  <a:off x="7493236" y="25396"/>
                  <a:ext cx="4064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0" name="Freihand 209">
                  <a:extLst>
                    <a:ext uri="{FF2B5EF4-FFF2-40B4-BE49-F238E27FC236}">
                      <a16:creationId xmlns:a16="http://schemas.microsoft.com/office/drawing/2014/main" id="{1F2A4191-4284-DC1D-4CEF-5BD217E8B98E}"/>
                    </a:ext>
                  </a:extLst>
                </p14:cNvPr>
                <p14:cNvContentPartPr/>
                <p14:nvPr/>
              </p14:nvContentPartPr>
              <p14:xfrm>
                <a:off x="7419796" y="-41924"/>
                <a:ext cx="603000" cy="412920"/>
              </p14:xfrm>
            </p:contentPart>
          </mc:Choice>
          <mc:Fallback>
            <p:pic>
              <p:nvPicPr>
                <p:cNvPr id="210" name="Freihand 209">
                  <a:extLst>
                    <a:ext uri="{FF2B5EF4-FFF2-40B4-BE49-F238E27FC236}">
                      <a16:creationId xmlns:a16="http://schemas.microsoft.com/office/drawing/2014/main" id="{1F2A4191-4284-DC1D-4CEF-5BD217E8B98E}"/>
                    </a:ext>
                  </a:extLst>
                </p:cNvPr>
                <p:cNvPicPr/>
                <p:nvPr/>
              </p:nvPicPr>
              <p:blipFill>
                <a:blip r:embed="rId258"/>
                <a:stretch>
                  <a:fillRect/>
                </a:stretch>
              </p:blipFill>
              <p:spPr>
                <a:xfrm>
                  <a:off x="7415476" y="-46244"/>
                  <a:ext cx="611640" cy="421560"/>
                </a:xfrm>
                <a:prstGeom prst="rect">
                  <a:avLst/>
                </a:prstGeom>
              </p:spPr>
            </p:pic>
          </mc:Fallback>
        </mc:AlternateContent>
      </p:grpSp>
      <p:grpSp>
        <p:nvGrpSpPr>
          <p:cNvPr id="246" name="Gruppieren 245">
            <a:extLst>
              <a:ext uri="{FF2B5EF4-FFF2-40B4-BE49-F238E27FC236}">
                <a16:creationId xmlns:a16="http://schemas.microsoft.com/office/drawing/2014/main" id="{FF16DF06-9561-4357-3BF9-508C7999BCFA}"/>
              </a:ext>
            </a:extLst>
          </p:cNvPr>
          <p:cNvGrpSpPr/>
          <p:nvPr/>
        </p:nvGrpSpPr>
        <p:grpSpPr>
          <a:xfrm>
            <a:off x="9601396" y="1022720"/>
            <a:ext cx="2560680" cy="2334444"/>
            <a:chOff x="9601396" y="1022720"/>
            <a:chExt cx="2560680" cy="2334444"/>
          </a:xfrm>
        </p:grpSpPr>
        <mc:AlternateContent xmlns:mc="http://schemas.openxmlformats.org/markup-compatibility/2006">
          <mc:Choice xmlns:p14="http://schemas.microsoft.com/office/powerpoint/2010/main" Requires="p14">
            <p:contentPart p14:bwMode="auto" r:id="rId259">
              <p14:nvContentPartPr>
                <p14:cNvPr id="168" name="Freihand 167">
                  <a:extLst>
                    <a:ext uri="{FF2B5EF4-FFF2-40B4-BE49-F238E27FC236}">
                      <a16:creationId xmlns:a16="http://schemas.microsoft.com/office/drawing/2014/main" id="{75D2EC03-A50F-A687-F5F6-B9B6896315EC}"/>
                    </a:ext>
                  </a:extLst>
                </p14:cNvPr>
                <p14:cNvContentPartPr/>
                <p14:nvPr/>
              </p14:nvContentPartPr>
              <p14:xfrm>
                <a:off x="9784360" y="1058000"/>
                <a:ext cx="254520" cy="262080"/>
              </p14:xfrm>
            </p:contentPart>
          </mc:Choice>
          <mc:Fallback>
            <p:pic>
              <p:nvPicPr>
                <p:cNvPr id="168" name="Freihand 167">
                  <a:extLst>
                    <a:ext uri="{FF2B5EF4-FFF2-40B4-BE49-F238E27FC236}">
                      <a16:creationId xmlns:a16="http://schemas.microsoft.com/office/drawing/2014/main" id="{75D2EC03-A50F-A687-F5F6-B9B6896315EC}"/>
                    </a:ext>
                  </a:extLst>
                </p:cNvPr>
                <p:cNvPicPr/>
                <p:nvPr/>
              </p:nvPicPr>
              <p:blipFill>
                <a:blip r:embed="rId260"/>
                <a:stretch>
                  <a:fillRect/>
                </a:stretch>
              </p:blipFill>
              <p:spPr>
                <a:xfrm>
                  <a:off x="9780040" y="1053680"/>
                  <a:ext cx="2631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9" name="Freihand 168">
                  <a:extLst>
                    <a:ext uri="{FF2B5EF4-FFF2-40B4-BE49-F238E27FC236}">
                      <a16:creationId xmlns:a16="http://schemas.microsoft.com/office/drawing/2014/main" id="{B0B679CF-B8FC-2312-87DD-275224C53000}"/>
                    </a:ext>
                  </a:extLst>
                </p14:cNvPr>
                <p14:cNvContentPartPr/>
                <p14:nvPr/>
              </p14:nvContentPartPr>
              <p14:xfrm>
                <a:off x="10104040" y="1077440"/>
                <a:ext cx="744840" cy="193320"/>
              </p14:xfrm>
            </p:contentPart>
          </mc:Choice>
          <mc:Fallback>
            <p:pic>
              <p:nvPicPr>
                <p:cNvPr id="169" name="Freihand 168">
                  <a:extLst>
                    <a:ext uri="{FF2B5EF4-FFF2-40B4-BE49-F238E27FC236}">
                      <a16:creationId xmlns:a16="http://schemas.microsoft.com/office/drawing/2014/main" id="{B0B679CF-B8FC-2312-87DD-275224C53000}"/>
                    </a:ext>
                  </a:extLst>
                </p:cNvPr>
                <p:cNvPicPr/>
                <p:nvPr/>
              </p:nvPicPr>
              <p:blipFill>
                <a:blip r:embed="rId262"/>
                <a:stretch>
                  <a:fillRect/>
                </a:stretch>
              </p:blipFill>
              <p:spPr>
                <a:xfrm>
                  <a:off x="10099720" y="1073120"/>
                  <a:ext cx="753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0" name="Freihand 169">
                  <a:extLst>
                    <a:ext uri="{FF2B5EF4-FFF2-40B4-BE49-F238E27FC236}">
                      <a16:creationId xmlns:a16="http://schemas.microsoft.com/office/drawing/2014/main" id="{6EBD6EA5-CAF0-0245-1D58-00E431A06EEA}"/>
                    </a:ext>
                  </a:extLst>
                </p14:cNvPr>
                <p14:cNvContentPartPr/>
                <p14:nvPr/>
              </p14:nvContentPartPr>
              <p14:xfrm>
                <a:off x="10815040" y="1022720"/>
                <a:ext cx="244440" cy="160920"/>
              </p14:xfrm>
            </p:contentPart>
          </mc:Choice>
          <mc:Fallback>
            <p:pic>
              <p:nvPicPr>
                <p:cNvPr id="170" name="Freihand 169">
                  <a:extLst>
                    <a:ext uri="{FF2B5EF4-FFF2-40B4-BE49-F238E27FC236}">
                      <a16:creationId xmlns:a16="http://schemas.microsoft.com/office/drawing/2014/main" id="{6EBD6EA5-CAF0-0245-1D58-00E431A06EEA}"/>
                    </a:ext>
                  </a:extLst>
                </p:cNvPr>
                <p:cNvPicPr/>
                <p:nvPr/>
              </p:nvPicPr>
              <p:blipFill>
                <a:blip r:embed="rId264"/>
                <a:stretch>
                  <a:fillRect/>
                </a:stretch>
              </p:blipFill>
              <p:spPr>
                <a:xfrm>
                  <a:off x="10810720" y="1018400"/>
                  <a:ext cx="253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1" name="Freihand 170">
                  <a:extLst>
                    <a:ext uri="{FF2B5EF4-FFF2-40B4-BE49-F238E27FC236}">
                      <a16:creationId xmlns:a16="http://schemas.microsoft.com/office/drawing/2014/main" id="{3BB76005-D48D-9431-B756-12FCDBC9B38D}"/>
                    </a:ext>
                  </a:extLst>
                </p14:cNvPr>
                <p14:cNvContentPartPr/>
                <p14:nvPr/>
              </p14:nvContentPartPr>
              <p14:xfrm>
                <a:off x="11257480" y="1094000"/>
                <a:ext cx="178200" cy="20520"/>
              </p14:xfrm>
            </p:contentPart>
          </mc:Choice>
          <mc:Fallback>
            <p:pic>
              <p:nvPicPr>
                <p:cNvPr id="171" name="Freihand 170">
                  <a:extLst>
                    <a:ext uri="{FF2B5EF4-FFF2-40B4-BE49-F238E27FC236}">
                      <a16:creationId xmlns:a16="http://schemas.microsoft.com/office/drawing/2014/main" id="{3BB76005-D48D-9431-B756-12FCDBC9B38D}"/>
                    </a:ext>
                  </a:extLst>
                </p:cNvPr>
                <p:cNvPicPr/>
                <p:nvPr/>
              </p:nvPicPr>
              <p:blipFill>
                <a:blip r:embed="rId266"/>
                <a:stretch>
                  <a:fillRect/>
                </a:stretch>
              </p:blipFill>
              <p:spPr>
                <a:xfrm>
                  <a:off x="11253160" y="1089680"/>
                  <a:ext cx="186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2" name="Freihand 171">
                  <a:extLst>
                    <a:ext uri="{FF2B5EF4-FFF2-40B4-BE49-F238E27FC236}">
                      <a16:creationId xmlns:a16="http://schemas.microsoft.com/office/drawing/2014/main" id="{7DD2CF0D-F45A-59AF-520B-C93881B9D78D}"/>
                    </a:ext>
                  </a:extLst>
                </p14:cNvPr>
                <p14:cNvContentPartPr/>
                <p14:nvPr/>
              </p14:nvContentPartPr>
              <p14:xfrm>
                <a:off x="9870760" y="1554080"/>
                <a:ext cx="212040" cy="213840"/>
              </p14:xfrm>
            </p:contentPart>
          </mc:Choice>
          <mc:Fallback>
            <p:pic>
              <p:nvPicPr>
                <p:cNvPr id="172" name="Freihand 171">
                  <a:extLst>
                    <a:ext uri="{FF2B5EF4-FFF2-40B4-BE49-F238E27FC236}">
                      <a16:creationId xmlns:a16="http://schemas.microsoft.com/office/drawing/2014/main" id="{7DD2CF0D-F45A-59AF-520B-C93881B9D78D}"/>
                    </a:ext>
                  </a:extLst>
                </p:cNvPr>
                <p:cNvPicPr/>
                <p:nvPr/>
              </p:nvPicPr>
              <p:blipFill>
                <a:blip r:embed="rId268"/>
                <a:stretch>
                  <a:fillRect/>
                </a:stretch>
              </p:blipFill>
              <p:spPr>
                <a:xfrm>
                  <a:off x="9866440" y="1549760"/>
                  <a:ext cx="2206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3" name="Freihand 172">
                  <a:extLst>
                    <a:ext uri="{FF2B5EF4-FFF2-40B4-BE49-F238E27FC236}">
                      <a16:creationId xmlns:a16="http://schemas.microsoft.com/office/drawing/2014/main" id="{90ED1657-9EB5-F28C-2A3D-E0E7EF467B80}"/>
                    </a:ext>
                  </a:extLst>
                </p14:cNvPr>
                <p14:cNvContentPartPr/>
                <p14:nvPr/>
              </p14:nvContentPartPr>
              <p14:xfrm>
                <a:off x="10048600" y="1632560"/>
                <a:ext cx="195480" cy="154080"/>
              </p14:xfrm>
            </p:contentPart>
          </mc:Choice>
          <mc:Fallback>
            <p:pic>
              <p:nvPicPr>
                <p:cNvPr id="173" name="Freihand 172">
                  <a:extLst>
                    <a:ext uri="{FF2B5EF4-FFF2-40B4-BE49-F238E27FC236}">
                      <a16:creationId xmlns:a16="http://schemas.microsoft.com/office/drawing/2014/main" id="{90ED1657-9EB5-F28C-2A3D-E0E7EF467B80}"/>
                    </a:ext>
                  </a:extLst>
                </p:cNvPr>
                <p:cNvPicPr/>
                <p:nvPr/>
              </p:nvPicPr>
              <p:blipFill>
                <a:blip r:embed="rId270"/>
                <a:stretch>
                  <a:fillRect/>
                </a:stretch>
              </p:blipFill>
              <p:spPr>
                <a:xfrm>
                  <a:off x="10044280" y="1628240"/>
                  <a:ext cx="204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 name="Freihand 173">
                  <a:extLst>
                    <a:ext uri="{FF2B5EF4-FFF2-40B4-BE49-F238E27FC236}">
                      <a16:creationId xmlns:a16="http://schemas.microsoft.com/office/drawing/2014/main" id="{5496BECA-BB95-0D9F-E0C6-4DC6F6EB50E2}"/>
                    </a:ext>
                  </a:extLst>
                </p14:cNvPr>
                <p14:cNvContentPartPr/>
                <p14:nvPr/>
              </p14:nvContentPartPr>
              <p14:xfrm>
                <a:off x="10337680" y="1623920"/>
                <a:ext cx="143280" cy="147600"/>
              </p14:xfrm>
            </p:contentPart>
          </mc:Choice>
          <mc:Fallback>
            <p:pic>
              <p:nvPicPr>
                <p:cNvPr id="174" name="Freihand 173">
                  <a:extLst>
                    <a:ext uri="{FF2B5EF4-FFF2-40B4-BE49-F238E27FC236}">
                      <a16:creationId xmlns:a16="http://schemas.microsoft.com/office/drawing/2014/main" id="{5496BECA-BB95-0D9F-E0C6-4DC6F6EB50E2}"/>
                    </a:ext>
                  </a:extLst>
                </p:cNvPr>
                <p:cNvPicPr/>
                <p:nvPr/>
              </p:nvPicPr>
              <p:blipFill>
                <a:blip r:embed="rId272"/>
                <a:stretch>
                  <a:fillRect/>
                </a:stretch>
              </p:blipFill>
              <p:spPr>
                <a:xfrm>
                  <a:off x="10333360" y="1619600"/>
                  <a:ext cx="151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5" name="Freihand 174">
                  <a:extLst>
                    <a:ext uri="{FF2B5EF4-FFF2-40B4-BE49-F238E27FC236}">
                      <a16:creationId xmlns:a16="http://schemas.microsoft.com/office/drawing/2014/main" id="{E607F41A-ADF0-E026-EA04-853EB64F210D}"/>
                    </a:ext>
                  </a:extLst>
                </p14:cNvPr>
                <p14:cNvContentPartPr/>
                <p14:nvPr/>
              </p14:nvContentPartPr>
              <p14:xfrm>
                <a:off x="10573480" y="1510880"/>
                <a:ext cx="171000" cy="213480"/>
              </p14:xfrm>
            </p:contentPart>
          </mc:Choice>
          <mc:Fallback>
            <p:pic>
              <p:nvPicPr>
                <p:cNvPr id="175" name="Freihand 174">
                  <a:extLst>
                    <a:ext uri="{FF2B5EF4-FFF2-40B4-BE49-F238E27FC236}">
                      <a16:creationId xmlns:a16="http://schemas.microsoft.com/office/drawing/2014/main" id="{E607F41A-ADF0-E026-EA04-853EB64F210D}"/>
                    </a:ext>
                  </a:extLst>
                </p:cNvPr>
                <p:cNvPicPr/>
                <p:nvPr/>
              </p:nvPicPr>
              <p:blipFill>
                <a:blip r:embed="rId274"/>
                <a:stretch>
                  <a:fillRect/>
                </a:stretch>
              </p:blipFill>
              <p:spPr>
                <a:xfrm>
                  <a:off x="10569160" y="1506560"/>
                  <a:ext cx="1796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6" name="Freihand 175">
                  <a:extLst>
                    <a:ext uri="{FF2B5EF4-FFF2-40B4-BE49-F238E27FC236}">
                      <a16:creationId xmlns:a16="http://schemas.microsoft.com/office/drawing/2014/main" id="{C704E430-8235-02E5-EC3F-3A0EB6A76BD9}"/>
                    </a:ext>
                  </a:extLst>
                </p14:cNvPr>
                <p14:cNvContentPartPr/>
                <p14:nvPr/>
              </p14:nvContentPartPr>
              <p14:xfrm>
                <a:off x="10819000" y="1368320"/>
                <a:ext cx="220320" cy="342720"/>
              </p14:xfrm>
            </p:contentPart>
          </mc:Choice>
          <mc:Fallback>
            <p:pic>
              <p:nvPicPr>
                <p:cNvPr id="176" name="Freihand 175">
                  <a:extLst>
                    <a:ext uri="{FF2B5EF4-FFF2-40B4-BE49-F238E27FC236}">
                      <a16:creationId xmlns:a16="http://schemas.microsoft.com/office/drawing/2014/main" id="{C704E430-8235-02E5-EC3F-3A0EB6A76BD9}"/>
                    </a:ext>
                  </a:extLst>
                </p:cNvPr>
                <p:cNvPicPr/>
                <p:nvPr/>
              </p:nvPicPr>
              <p:blipFill>
                <a:blip r:embed="rId276"/>
                <a:stretch>
                  <a:fillRect/>
                </a:stretch>
              </p:blipFill>
              <p:spPr>
                <a:xfrm>
                  <a:off x="10814680" y="1364000"/>
                  <a:ext cx="2289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7" name="Freihand 176">
                  <a:extLst>
                    <a:ext uri="{FF2B5EF4-FFF2-40B4-BE49-F238E27FC236}">
                      <a16:creationId xmlns:a16="http://schemas.microsoft.com/office/drawing/2014/main" id="{8413AE9F-086D-C4CC-58C7-F84403AF8B55}"/>
                    </a:ext>
                  </a:extLst>
                </p14:cNvPr>
                <p14:cNvContentPartPr/>
                <p14:nvPr/>
              </p14:nvContentPartPr>
              <p14:xfrm>
                <a:off x="11013400" y="1459760"/>
                <a:ext cx="32400" cy="54000"/>
              </p14:xfrm>
            </p:contentPart>
          </mc:Choice>
          <mc:Fallback>
            <p:pic>
              <p:nvPicPr>
                <p:cNvPr id="177" name="Freihand 176">
                  <a:extLst>
                    <a:ext uri="{FF2B5EF4-FFF2-40B4-BE49-F238E27FC236}">
                      <a16:creationId xmlns:a16="http://schemas.microsoft.com/office/drawing/2014/main" id="{8413AE9F-086D-C4CC-58C7-F84403AF8B55}"/>
                    </a:ext>
                  </a:extLst>
                </p:cNvPr>
                <p:cNvPicPr/>
                <p:nvPr/>
              </p:nvPicPr>
              <p:blipFill>
                <a:blip r:embed="rId278"/>
                <a:stretch>
                  <a:fillRect/>
                </a:stretch>
              </p:blipFill>
              <p:spPr>
                <a:xfrm>
                  <a:off x="11009080" y="1455440"/>
                  <a:ext cx="41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8" name="Freihand 177">
                  <a:extLst>
                    <a:ext uri="{FF2B5EF4-FFF2-40B4-BE49-F238E27FC236}">
                      <a16:creationId xmlns:a16="http://schemas.microsoft.com/office/drawing/2014/main" id="{7F0AD5D5-3F77-F076-BF49-35BC669BD7B6}"/>
                    </a:ext>
                  </a:extLst>
                </p14:cNvPr>
                <p14:cNvContentPartPr/>
                <p14:nvPr/>
              </p14:nvContentPartPr>
              <p14:xfrm>
                <a:off x="11122120" y="1591520"/>
                <a:ext cx="225720" cy="68760"/>
              </p14:xfrm>
            </p:contentPart>
          </mc:Choice>
          <mc:Fallback>
            <p:pic>
              <p:nvPicPr>
                <p:cNvPr id="178" name="Freihand 177">
                  <a:extLst>
                    <a:ext uri="{FF2B5EF4-FFF2-40B4-BE49-F238E27FC236}">
                      <a16:creationId xmlns:a16="http://schemas.microsoft.com/office/drawing/2014/main" id="{7F0AD5D5-3F77-F076-BF49-35BC669BD7B6}"/>
                    </a:ext>
                  </a:extLst>
                </p:cNvPr>
                <p:cNvPicPr/>
                <p:nvPr/>
              </p:nvPicPr>
              <p:blipFill>
                <a:blip r:embed="rId280"/>
                <a:stretch>
                  <a:fillRect/>
                </a:stretch>
              </p:blipFill>
              <p:spPr>
                <a:xfrm>
                  <a:off x="11117800" y="1587200"/>
                  <a:ext cx="234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9" name="Freihand 178">
                  <a:extLst>
                    <a:ext uri="{FF2B5EF4-FFF2-40B4-BE49-F238E27FC236}">
                      <a16:creationId xmlns:a16="http://schemas.microsoft.com/office/drawing/2014/main" id="{C50BCB9D-E0C1-7FBE-26C1-BB396F896722}"/>
                    </a:ext>
                  </a:extLst>
                </p14:cNvPr>
                <p14:cNvContentPartPr/>
                <p14:nvPr/>
              </p14:nvContentPartPr>
              <p14:xfrm>
                <a:off x="11441800" y="1534280"/>
                <a:ext cx="302760" cy="111240"/>
              </p14:xfrm>
            </p:contentPart>
          </mc:Choice>
          <mc:Fallback>
            <p:pic>
              <p:nvPicPr>
                <p:cNvPr id="179" name="Freihand 178">
                  <a:extLst>
                    <a:ext uri="{FF2B5EF4-FFF2-40B4-BE49-F238E27FC236}">
                      <a16:creationId xmlns:a16="http://schemas.microsoft.com/office/drawing/2014/main" id="{C50BCB9D-E0C1-7FBE-26C1-BB396F896722}"/>
                    </a:ext>
                  </a:extLst>
                </p:cNvPr>
                <p:cNvPicPr/>
                <p:nvPr/>
              </p:nvPicPr>
              <p:blipFill>
                <a:blip r:embed="rId282"/>
                <a:stretch>
                  <a:fillRect/>
                </a:stretch>
              </p:blipFill>
              <p:spPr>
                <a:xfrm>
                  <a:off x="11437480" y="1529960"/>
                  <a:ext cx="311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0" name="Freihand 179">
                  <a:extLst>
                    <a:ext uri="{FF2B5EF4-FFF2-40B4-BE49-F238E27FC236}">
                      <a16:creationId xmlns:a16="http://schemas.microsoft.com/office/drawing/2014/main" id="{AA1146C0-108D-F496-AF2B-4050D8FCF2D5}"/>
                    </a:ext>
                  </a:extLst>
                </p14:cNvPr>
                <p14:cNvContentPartPr/>
                <p14:nvPr/>
              </p14:nvContentPartPr>
              <p14:xfrm>
                <a:off x="10760680" y="1391360"/>
                <a:ext cx="29520" cy="4320"/>
              </p14:xfrm>
            </p:contentPart>
          </mc:Choice>
          <mc:Fallback>
            <p:pic>
              <p:nvPicPr>
                <p:cNvPr id="180" name="Freihand 179">
                  <a:extLst>
                    <a:ext uri="{FF2B5EF4-FFF2-40B4-BE49-F238E27FC236}">
                      <a16:creationId xmlns:a16="http://schemas.microsoft.com/office/drawing/2014/main" id="{AA1146C0-108D-F496-AF2B-4050D8FCF2D5}"/>
                    </a:ext>
                  </a:extLst>
                </p:cNvPr>
                <p:cNvPicPr/>
                <p:nvPr/>
              </p:nvPicPr>
              <p:blipFill>
                <a:blip r:embed="rId284"/>
                <a:stretch>
                  <a:fillRect/>
                </a:stretch>
              </p:blipFill>
              <p:spPr>
                <a:xfrm>
                  <a:off x="10756360" y="1387040"/>
                  <a:ext cx="38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1" name="Freihand 180">
                  <a:extLst>
                    <a:ext uri="{FF2B5EF4-FFF2-40B4-BE49-F238E27FC236}">
                      <a16:creationId xmlns:a16="http://schemas.microsoft.com/office/drawing/2014/main" id="{F7B7891D-CA3D-0F73-3603-BA539ED48B7E}"/>
                    </a:ext>
                  </a:extLst>
                </p14:cNvPr>
                <p14:cNvContentPartPr/>
                <p14:nvPr/>
              </p14:nvContentPartPr>
              <p14:xfrm>
                <a:off x="11864800" y="1277960"/>
                <a:ext cx="43920" cy="424800"/>
              </p14:xfrm>
            </p:contentPart>
          </mc:Choice>
          <mc:Fallback>
            <p:pic>
              <p:nvPicPr>
                <p:cNvPr id="181" name="Freihand 180">
                  <a:extLst>
                    <a:ext uri="{FF2B5EF4-FFF2-40B4-BE49-F238E27FC236}">
                      <a16:creationId xmlns:a16="http://schemas.microsoft.com/office/drawing/2014/main" id="{F7B7891D-CA3D-0F73-3603-BA539ED48B7E}"/>
                    </a:ext>
                  </a:extLst>
                </p:cNvPr>
                <p:cNvPicPr/>
                <p:nvPr/>
              </p:nvPicPr>
              <p:blipFill>
                <a:blip r:embed="rId286"/>
                <a:stretch>
                  <a:fillRect/>
                </a:stretch>
              </p:blipFill>
              <p:spPr>
                <a:xfrm>
                  <a:off x="11860480" y="1273640"/>
                  <a:ext cx="5256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7" name="Freihand 186">
                  <a:extLst>
                    <a:ext uri="{FF2B5EF4-FFF2-40B4-BE49-F238E27FC236}">
                      <a16:creationId xmlns:a16="http://schemas.microsoft.com/office/drawing/2014/main" id="{8F8EE5C1-6373-5FD1-58AD-33A1570BE41B}"/>
                    </a:ext>
                  </a:extLst>
                </p14:cNvPr>
                <p14:cNvContentPartPr/>
                <p14:nvPr/>
              </p14:nvContentPartPr>
              <p14:xfrm>
                <a:off x="9752596" y="2076022"/>
                <a:ext cx="114480" cy="134280"/>
              </p14:xfrm>
            </p:contentPart>
          </mc:Choice>
          <mc:Fallback>
            <p:pic>
              <p:nvPicPr>
                <p:cNvPr id="187" name="Freihand 186">
                  <a:extLst>
                    <a:ext uri="{FF2B5EF4-FFF2-40B4-BE49-F238E27FC236}">
                      <a16:creationId xmlns:a16="http://schemas.microsoft.com/office/drawing/2014/main" id="{8F8EE5C1-6373-5FD1-58AD-33A1570BE41B}"/>
                    </a:ext>
                  </a:extLst>
                </p:cNvPr>
                <p:cNvPicPr/>
                <p:nvPr/>
              </p:nvPicPr>
              <p:blipFill>
                <a:blip r:embed="rId288"/>
                <a:stretch>
                  <a:fillRect/>
                </a:stretch>
              </p:blipFill>
              <p:spPr>
                <a:xfrm>
                  <a:off x="9748276" y="2071702"/>
                  <a:ext cx="123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8" name="Freihand 187">
                  <a:extLst>
                    <a:ext uri="{FF2B5EF4-FFF2-40B4-BE49-F238E27FC236}">
                      <a16:creationId xmlns:a16="http://schemas.microsoft.com/office/drawing/2014/main" id="{E42CD90B-1A63-F2CA-099B-D836D7F5C3EC}"/>
                    </a:ext>
                  </a:extLst>
                </p14:cNvPr>
                <p14:cNvContentPartPr/>
                <p14:nvPr/>
              </p14:nvContentPartPr>
              <p14:xfrm>
                <a:off x="9923956" y="1944622"/>
                <a:ext cx="145080" cy="232200"/>
              </p14:xfrm>
            </p:contentPart>
          </mc:Choice>
          <mc:Fallback>
            <p:pic>
              <p:nvPicPr>
                <p:cNvPr id="188" name="Freihand 187">
                  <a:extLst>
                    <a:ext uri="{FF2B5EF4-FFF2-40B4-BE49-F238E27FC236}">
                      <a16:creationId xmlns:a16="http://schemas.microsoft.com/office/drawing/2014/main" id="{E42CD90B-1A63-F2CA-099B-D836D7F5C3EC}"/>
                    </a:ext>
                  </a:extLst>
                </p:cNvPr>
                <p:cNvPicPr/>
                <p:nvPr/>
              </p:nvPicPr>
              <p:blipFill>
                <a:blip r:embed="rId290"/>
                <a:stretch>
                  <a:fillRect/>
                </a:stretch>
              </p:blipFill>
              <p:spPr>
                <a:xfrm>
                  <a:off x="9919636" y="1940302"/>
                  <a:ext cx="1537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9" name="Freihand 188">
                  <a:extLst>
                    <a:ext uri="{FF2B5EF4-FFF2-40B4-BE49-F238E27FC236}">
                      <a16:creationId xmlns:a16="http://schemas.microsoft.com/office/drawing/2014/main" id="{CF7528A9-9F3C-B50A-4C24-66D4BCD27569}"/>
                    </a:ext>
                  </a:extLst>
                </p14:cNvPr>
                <p14:cNvContentPartPr/>
                <p14:nvPr/>
              </p14:nvContentPartPr>
              <p14:xfrm>
                <a:off x="10083436" y="2048662"/>
                <a:ext cx="254880" cy="108000"/>
              </p14:xfrm>
            </p:contentPart>
          </mc:Choice>
          <mc:Fallback>
            <p:pic>
              <p:nvPicPr>
                <p:cNvPr id="189" name="Freihand 188">
                  <a:extLst>
                    <a:ext uri="{FF2B5EF4-FFF2-40B4-BE49-F238E27FC236}">
                      <a16:creationId xmlns:a16="http://schemas.microsoft.com/office/drawing/2014/main" id="{CF7528A9-9F3C-B50A-4C24-66D4BCD27569}"/>
                    </a:ext>
                  </a:extLst>
                </p:cNvPr>
                <p:cNvPicPr/>
                <p:nvPr/>
              </p:nvPicPr>
              <p:blipFill>
                <a:blip r:embed="rId292"/>
                <a:stretch>
                  <a:fillRect/>
                </a:stretch>
              </p:blipFill>
              <p:spPr>
                <a:xfrm>
                  <a:off x="10079116" y="2044342"/>
                  <a:ext cx="263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0" name="Freihand 189">
                  <a:extLst>
                    <a:ext uri="{FF2B5EF4-FFF2-40B4-BE49-F238E27FC236}">
                      <a16:creationId xmlns:a16="http://schemas.microsoft.com/office/drawing/2014/main" id="{D483ADCB-3A43-1075-5485-7FDADF63EDF0}"/>
                    </a:ext>
                  </a:extLst>
                </p14:cNvPr>
                <p14:cNvContentPartPr/>
                <p14:nvPr/>
              </p14:nvContentPartPr>
              <p14:xfrm>
                <a:off x="10362076" y="2051182"/>
                <a:ext cx="109440" cy="90360"/>
              </p14:xfrm>
            </p:contentPart>
          </mc:Choice>
          <mc:Fallback>
            <p:pic>
              <p:nvPicPr>
                <p:cNvPr id="190" name="Freihand 189">
                  <a:extLst>
                    <a:ext uri="{FF2B5EF4-FFF2-40B4-BE49-F238E27FC236}">
                      <a16:creationId xmlns:a16="http://schemas.microsoft.com/office/drawing/2014/main" id="{D483ADCB-3A43-1075-5485-7FDADF63EDF0}"/>
                    </a:ext>
                  </a:extLst>
                </p:cNvPr>
                <p:cNvPicPr/>
                <p:nvPr/>
              </p:nvPicPr>
              <p:blipFill>
                <a:blip r:embed="rId294"/>
                <a:stretch>
                  <a:fillRect/>
                </a:stretch>
              </p:blipFill>
              <p:spPr>
                <a:xfrm>
                  <a:off x="10357756" y="2046862"/>
                  <a:ext cx="118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1" name="Freihand 190">
                  <a:extLst>
                    <a:ext uri="{FF2B5EF4-FFF2-40B4-BE49-F238E27FC236}">
                      <a16:creationId xmlns:a16="http://schemas.microsoft.com/office/drawing/2014/main" id="{22241376-72CD-91C6-04B8-A4771A58966B}"/>
                    </a:ext>
                  </a:extLst>
                </p14:cNvPr>
                <p14:cNvContentPartPr/>
                <p14:nvPr/>
              </p14:nvContentPartPr>
              <p14:xfrm>
                <a:off x="10480156" y="1931302"/>
                <a:ext cx="96120" cy="204840"/>
              </p14:xfrm>
            </p:contentPart>
          </mc:Choice>
          <mc:Fallback>
            <p:pic>
              <p:nvPicPr>
                <p:cNvPr id="191" name="Freihand 190">
                  <a:extLst>
                    <a:ext uri="{FF2B5EF4-FFF2-40B4-BE49-F238E27FC236}">
                      <a16:creationId xmlns:a16="http://schemas.microsoft.com/office/drawing/2014/main" id="{22241376-72CD-91C6-04B8-A4771A58966B}"/>
                    </a:ext>
                  </a:extLst>
                </p:cNvPr>
                <p:cNvPicPr/>
                <p:nvPr/>
              </p:nvPicPr>
              <p:blipFill>
                <a:blip r:embed="rId296"/>
                <a:stretch>
                  <a:fillRect/>
                </a:stretch>
              </p:blipFill>
              <p:spPr>
                <a:xfrm>
                  <a:off x="10475836" y="1926982"/>
                  <a:ext cx="104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2" name="Freihand 191">
                  <a:extLst>
                    <a:ext uri="{FF2B5EF4-FFF2-40B4-BE49-F238E27FC236}">
                      <a16:creationId xmlns:a16="http://schemas.microsoft.com/office/drawing/2014/main" id="{86DB482B-95BB-F286-ED3E-868A5E629D29}"/>
                    </a:ext>
                  </a:extLst>
                </p14:cNvPr>
                <p14:cNvContentPartPr/>
                <p14:nvPr/>
              </p14:nvContentPartPr>
              <p14:xfrm>
                <a:off x="10663036" y="1931662"/>
                <a:ext cx="18360" cy="207360"/>
              </p14:xfrm>
            </p:contentPart>
          </mc:Choice>
          <mc:Fallback>
            <p:pic>
              <p:nvPicPr>
                <p:cNvPr id="192" name="Freihand 191">
                  <a:extLst>
                    <a:ext uri="{FF2B5EF4-FFF2-40B4-BE49-F238E27FC236}">
                      <a16:creationId xmlns:a16="http://schemas.microsoft.com/office/drawing/2014/main" id="{86DB482B-95BB-F286-ED3E-868A5E629D29}"/>
                    </a:ext>
                  </a:extLst>
                </p:cNvPr>
                <p:cNvPicPr/>
                <p:nvPr/>
              </p:nvPicPr>
              <p:blipFill>
                <a:blip r:embed="rId298"/>
                <a:stretch>
                  <a:fillRect/>
                </a:stretch>
              </p:blipFill>
              <p:spPr>
                <a:xfrm>
                  <a:off x="10658716" y="1927342"/>
                  <a:ext cx="27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3" name="Freihand 192">
                  <a:extLst>
                    <a:ext uri="{FF2B5EF4-FFF2-40B4-BE49-F238E27FC236}">
                      <a16:creationId xmlns:a16="http://schemas.microsoft.com/office/drawing/2014/main" id="{AC660BAD-176D-9D0B-5431-47B3E401CCCC}"/>
                    </a:ext>
                  </a:extLst>
                </p14:cNvPr>
                <p14:cNvContentPartPr/>
                <p14:nvPr/>
              </p14:nvContentPartPr>
              <p14:xfrm>
                <a:off x="11040316" y="1935262"/>
                <a:ext cx="5040" cy="178200"/>
              </p14:xfrm>
            </p:contentPart>
          </mc:Choice>
          <mc:Fallback>
            <p:pic>
              <p:nvPicPr>
                <p:cNvPr id="193" name="Freihand 192">
                  <a:extLst>
                    <a:ext uri="{FF2B5EF4-FFF2-40B4-BE49-F238E27FC236}">
                      <a16:creationId xmlns:a16="http://schemas.microsoft.com/office/drawing/2014/main" id="{AC660BAD-176D-9D0B-5431-47B3E401CCCC}"/>
                    </a:ext>
                  </a:extLst>
                </p:cNvPr>
                <p:cNvPicPr/>
                <p:nvPr/>
              </p:nvPicPr>
              <p:blipFill>
                <a:blip r:embed="rId300"/>
                <a:stretch>
                  <a:fillRect/>
                </a:stretch>
              </p:blipFill>
              <p:spPr>
                <a:xfrm>
                  <a:off x="11035996" y="1930942"/>
                  <a:ext cx="13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4" name="Freihand 193">
                  <a:extLst>
                    <a:ext uri="{FF2B5EF4-FFF2-40B4-BE49-F238E27FC236}">
                      <a16:creationId xmlns:a16="http://schemas.microsoft.com/office/drawing/2014/main" id="{937246F2-8BC8-B294-0D5F-B44671DA2521}"/>
                    </a:ext>
                  </a:extLst>
                </p14:cNvPr>
                <p14:cNvContentPartPr/>
                <p14:nvPr/>
              </p14:nvContentPartPr>
              <p14:xfrm>
                <a:off x="10945996" y="1898182"/>
                <a:ext cx="226440" cy="108720"/>
              </p14:xfrm>
            </p:contentPart>
          </mc:Choice>
          <mc:Fallback>
            <p:pic>
              <p:nvPicPr>
                <p:cNvPr id="194" name="Freihand 193">
                  <a:extLst>
                    <a:ext uri="{FF2B5EF4-FFF2-40B4-BE49-F238E27FC236}">
                      <a16:creationId xmlns:a16="http://schemas.microsoft.com/office/drawing/2014/main" id="{937246F2-8BC8-B294-0D5F-B44671DA2521}"/>
                    </a:ext>
                  </a:extLst>
                </p:cNvPr>
                <p:cNvPicPr/>
                <p:nvPr/>
              </p:nvPicPr>
              <p:blipFill>
                <a:blip r:embed="rId302"/>
                <a:stretch>
                  <a:fillRect/>
                </a:stretch>
              </p:blipFill>
              <p:spPr>
                <a:xfrm>
                  <a:off x="10941676" y="1893862"/>
                  <a:ext cx="235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5" name="Freihand 194">
                  <a:extLst>
                    <a:ext uri="{FF2B5EF4-FFF2-40B4-BE49-F238E27FC236}">
                      <a16:creationId xmlns:a16="http://schemas.microsoft.com/office/drawing/2014/main" id="{D6A1C9D2-CD76-1DC6-A61A-6054898B7665}"/>
                    </a:ext>
                  </a:extLst>
                </p14:cNvPr>
                <p14:cNvContentPartPr/>
                <p14:nvPr/>
              </p14:nvContentPartPr>
              <p14:xfrm>
                <a:off x="11209516" y="1892782"/>
                <a:ext cx="105840" cy="200880"/>
              </p14:xfrm>
            </p:contentPart>
          </mc:Choice>
          <mc:Fallback>
            <p:pic>
              <p:nvPicPr>
                <p:cNvPr id="195" name="Freihand 194">
                  <a:extLst>
                    <a:ext uri="{FF2B5EF4-FFF2-40B4-BE49-F238E27FC236}">
                      <a16:creationId xmlns:a16="http://schemas.microsoft.com/office/drawing/2014/main" id="{D6A1C9D2-CD76-1DC6-A61A-6054898B7665}"/>
                    </a:ext>
                  </a:extLst>
                </p:cNvPr>
                <p:cNvPicPr/>
                <p:nvPr/>
              </p:nvPicPr>
              <p:blipFill>
                <a:blip r:embed="rId304"/>
                <a:stretch>
                  <a:fillRect/>
                </a:stretch>
              </p:blipFill>
              <p:spPr>
                <a:xfrm>
                  <a:off x="11205196" y="1888462"/>
                  <a:ext cx="114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6" name="Freihand 195">
                  <a:extLst>
                    <a:ext uri="{FF2B5EF4-FFF2-40B4-BE49-F238E27FC236}">
                      <a16:creationId xmlns:a16="http://schemas.microsoft.com/office/drawing/2014/main" id="{3DC1EABE-9BC2-AA31-D5AE-FDEB2940EC0B}"/>
                    </a:ext>
                  </a:extLst>
                </p14:cNvPr>
                <p14:cNvContentPartPr/>
                <p14:nvPr/>
              </p14:nvContentPartPr>
              <p14:xfrm>
                <a:off x="11442436" y="1958302"/>
                <a:ext cx="165960" cy="100440"/>
              </p14:xfrm>
            </p:contentPart>
          </mc:Choice>
          <mc:Fallback>
            <p:pic>
              <p:nvPicPr>
                <p:cNvPr id="196" name="Freihand 195">
                  <a:extLst>
                    <a:ext uri="{FF2B5EF4-FFF2-40B4-BE49-F238E27FC236}">
                      <a16:creationId xmlns:a16="http://schemas.microsoft.com/office/drawing/2014/main" id="{3DC1EABE-9BC2-AA31-D5AE-FDEB2940EC0B}"/>
                    </a:ext>
                  </a:extLst>
                </p:cNvPr>
                <p:cNvPicPr/>
                <p:nvPr/>
              </p:nvPicPr>
              <p:blipFill>
                <a:blip r:embed="rId306"/>
                <a:stretch>
                  <a:fillRect/>
                </a:stretch>
              </p:blipFill>
              <p:spPr>
                <a:xfrm>
                  <a:off x="11438116" y="1953982"/>
                  <a:ext cx="174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7" name="Freihand 196">
                  <a:extLst>
                    <a:ext uri="{FF2B5EF4-FFF2-40B4-BE49-F238E27FC236}">
                      <a16:creationId xmlns:a16="http://schemas.microsoft.com/office/drawing/2014/main" id="{BC493FC0-98A2-7157-6577-B7CBF907B9B8}"/>
                    </a:ext>
                  </a:extLst>
                </p14:cNvPr>
                <p14:cNvContentPartPr/>
                <p14:nvPr/>
              </p14:nvContentPartPr>
              <p14:xfrm>
                <a:off x="11677516" y="1874062"/>
                <a:ext cx="303840" cy="173160"/>
              </p14:xfrm>
            </p:contentPart>
          </mc:Choice>
          <mc:Fallback>
            <p:pic>
              <p:nvPicPr>
                <p:cNvPr id="197" name="Freihand 196">
                  <a:extLst>
                    <a:ext uri="{FF2B5EF4-FFF2-40B4-BE49-F238E27FC236}">
                      <a16:creationId xmlns:a16="http://schemas.microsoft.com/office/drawing/2014/main" id="{BC493FC0-98A2-7157-6577-B7CBF907B9B8}"/>
                    </a:ext>
                  </a:extLst>
                </p:cNvPr>
                <p:cNvPicPr/>
                <p:nvPr/>
              </p:nvPicPr>
              <p:blipFill>
                <a:blip r:embed="rId308"/>
                <a:stretch>
                  <a:fillRect/>
                </a:stretch>
              </p:blipFill>
              <p:spPr>
                <a:xfrm>
                  <a:off x="11673196" y="1869742"/>
                  <a:ext cx="312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8" name="Freihand 197">
                  <a:extLst>
                    <a:ext uri="{FF2B5EF4-FFF2-40B4-BE49-F238E27FC236}">
                      <a16:creationId xmlns:a16="http://schemas.microsoft.com/office/drawing/2014/main" id="{7F9E9F34-3468-65A2-D220-D21798EA09FA}"/>
                    </a:ext>
                  </a:extLst>
                </p14:cNvPr>
                <p14:cNvContentPartPr/>
                <p14:nvPr/>
              </p14:nvContentPartPr>
              <p14:xfrm>
                <a:off x="11890996" y="1849942"/>
                <a:ext cx="163800" cy="75600"/>
              </p14:xfrm>
            </p:contentPart>
          </mc:Choice>
          <mc:Fallback>
            <p:pic>
              <p:nvPicPr>
                <p:cNvPr id="198" name="Freihand 197">
                  <a:extLst>
                    <a:ext uri="{FF2B5EF4-FFF2-40B4-BE49-F238E27FC236}">
                      <a16:creationId xmlns:a16="http://schemas.microsoft.com/office/drawing/2014/main" id="{7F9E9F34-3468-65A2-D220-D21798EA09FA}"/>
                    </a:ext>
                  </a:extLst>
                </p:cNvPr>
                <p:cNvPicPr/>
                <p:nvPr/>
              </p:nvPicPr>
              <p:blipFill>
                <a:blip r:embed="rId310"/>
                <a:stretch>
                  <a:fillRect/>
                </a:stretch>
              </p:blipFill>
              <p:spPr>
                <a:xfrm>
                  <a:off x="11886676" y="1845622"/>
                  <a:ext cx="172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9" name="Freihand 198">
                  <a:extLst>
                    <a:ext uri="{FF2B5EF4-FFF2-40B4-BE49-F238E27FC236}">
                      <a16:creationId xmlns:a16="http://schemas.microsoft.com/office/drawing/2014/main" id="{042C2F82-E1D3-469D-9254-155EB6535187}"/>
                    </a:ext>
                  </a:extLst>
                </p14:cNvPr>
                <p14:cNvContentPartPr/>
                <p14:nvPr/>
              </p14:nvContentPartPr>
              <p14:xfrm>
                <a:off x="12023116" y="1861462"/>
                <a:ext cx="76680" cy="221760"/>
              </p14:xfrm>
            </p:contentPart>
          </mc:Choice>
          <mc:Fallback>
            <p:pic>
              <p:nvPicPr>
                <p:cNvPr id="199" name="Freihand 198">
                  <a:extLst>
                    <a:ext uri="{FF2B5EF4-FFF2-40B4-BE49-F238E27FC236}">
                      <a16:creationId xmlns:a16="http://schemas.microsoft.com/office/drawing/2014/main" id="{042C2F82-E1D3-469D-9254-155EB6535187}"/>
                    </a:ext>
                  </a:extLst>
                </p:cNvPr>
                <p:cNvPicPr/>
                <p:nvPr/>
              </p:nvPicPr>
              <p:blipFill>
                <a:blip r:embed="rId312"/>
                <a:stretch>
                  <a:fillRect/>
                </a:stretch>
              </p:blipFill>
              <p:spPr>
                <a:xfrm>
                  <a:off x="12018796" y="1857142"/>
                  <a:ext cx="85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2" name="Freihand 211">
                  <a:extLst>
                    <a:ext uri="{FF2B5EF4-FFF2-40B4-BE49-F238E27FC236}">
                      <a16:creationId xmlns:a16="http://schemas.microsoft.com/office/drawing/2014/main" id="{7B0E5C97-8159-DBF6-F561-CC0FBA4953CD}"/>
                    </a:ext>
                  </a:extLst>
                </p14:cNvPr>
                <p14:cNvContentPartPr/>
                <p14:nvPr/>
              </p14:nvContentPartPr>
              <p14:xfrm>
                <a:off x="9758716" y="2382644"/>
                <a:ext cx="278280" cy="143280"/>
              </p14:xfrm>
            </p:contentPart>
          </mc:Choice>
          <mc:Fallback>
            <p:pic>
              <p:nvPicPr>
                <p:cNvPr id="212" name="Freihand 211">
                  <a:extLst>
                    <a:ext uri="{FF2B5EF4-FFF2-40B4-BE49-F238E27FC236}">
                      <a16:creationId xmlns:a16="http://schemas.microsoft.com/office/drawing/2014/main" id="{7B0E5C97-8159-DBF6-F561-CC0FBA4953CD}"/>
                    </a:ext>
                  </a:extLst>
                </p:cNvPr>
                <p:cNvPicPr/>
                <p:nvPr/>
              </p:nvPicPr>
              <p:blipFill>
                <a:blip r:embed="rId314"/>
                <a:stretch>
                  <a:fillRect/>
                </a:stretch>
              </p:blipFill>
              <p:spPr>
                <a:xfrm>
                  <a:off x="9754396" y="2378324"/>
                  <a:ext cx="286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3" name="Freihand 212">
                  <a:extLst>
                    <a:ext uri="{FF2B5EF4-FFF2-40B4-BE49-F238E27FC236}">
                      <a16:creationId xmlns:a16="http://schemas.microsoft.com/office/drawing/2014/main" id="{ED6175A6-7A62-62DF-268C-1FE641FED670}"/>
                    </a:ext>
                  </a:extLst>
                </p14:cNvPr>
                <p14:cNvContentPartPr/>
                <p14:nvPr/>
              </p14:nvContentPartPr>
              <p14:xfrm>
                <a:off x="10022956" y="2322164"/>
                <a:ext cx="9000" cy="15480"/>
              </p14:xfrm>
            </p:contentPart>
          </mc:Choice>
          <mc:Fallback>
            <p:pic>
              <p:nvPicPr>
                <p:cNvPr id="213" name="Freihand 212">
                  <a:extLst>
                    <a:ext uri="{FF2B5EF4-FFF2-40B4-BE49-F238E27FC236}">
                      <a16:creationId xmlns:a16="http://schemas.microsoft.com/office/drawing/2014/main" id="{ED6175A6-7A62-62DF-268C-1FE641FED670}"/>
                    </a:ext>
                  </a:extLst>
                </p:cNvPr>
                <p:cNvPicPr/>
                <p:nvPr/>
              </p:nvPicPr>
              <p:blipFill>
                <a:blip r:embed="rId316"/>
                <a:stretch>
                  <a:fillRect/>
                </a:stretch>
              </p:blipFill>
              <p:spPr>
                <a:xfrm>
                  <a:off x="10018636" y="2317844"/>
                  <a:ext cx="17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4" name="Freihand 213">
                  <a:extLst>
                    <a:ext uri="{FF2B5EF4-FFF2-40B4-BE49-F238E27FC236}">
                      <a16:creationId xmlns:a16="http://schemas.microsoft.com/office/drawing/2014/main" id="{F1099A47-28FC-A743-B69A-87F443439D6D}"/>
                    </a:ext>
                  </a:extLst>
                </p14:cNvPr>
                <p14:cNvContentPartPr/>
                <p14:nvPr/>
              </p14:nvContentPartPr>
              <p14:xfrm>
                <a:off x="10275676" y="2353124"/>
                <a:ext cx="224280" cy="181440"/>
              </p14:xfrm>
            </p:contentPart>
          </mc:Choice>
          <mc:Fallback>
            <p:pic>
              <p:nvPicPr>
                <p:cNvPr id="214" name="Freihand 213">
                  <a:extLst>
                    <a:ext uri="{FF2B5EF4-FFF2-40B4-BE49-F238E27FC236}">
                      <a16:creationId xmlns:a16="http://schemas.microsoft.com/office/drawing/2014/main" id="{F1099A47-28FC-A743-B69A-87F443439D6D}"/>
                    </a:ext>
                  </a:extLst>
                </p:cNvPr>
                <p:cNvPicPr/>
                <p:nvPr/>
              </p:nvPicPr>
              <p:blipFill>
                <a:blip r:embed="rId318"/>
                <a:stretch>
                  <a:fillRect/>
                </a:stretch>
              </p:blipFill>
              <p:spPr>
                <a:xfrm>
                  <a:off x="10271356" y="2348804"/>
                  <a:ext cx="2329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5" name="Freihand 214">
                  <a:extLst>
                    <a:ext uri="{FF2B5EF4-FFF2-40B4-BE49-F238E27FC236}">
                      <a16:creationId xmlns:a16="http://schemas.microsoft.com/office/drawing/2014/main" id="{B13507E3-F037-CF9A-E1EA-14E6A0C8A260}"/>
                    </a:ext>
                  </a:extLst>
                </p14:cNvPr>
                <p14:cNvContentPartPr/>
                <p14:nvPr/>
              </p14:nvContentPartPr>
              <p14:xfrm>
                <a:off x="10292596" y="2318204"/>
                <a:ext cx="178200" cy="31680"/>
              </p14:xfrm>
            </p:contentPart>
          </mc:Choice>
          <mc:Fallback>
            <p:pic>
              <p:nvPicPr>
                <p:cNvPr id="215" name="Freihand 214">
                  <a:extLst>
                    <a:ext uri="{FF2B5EF4-FFF2-40B4-BE49-F238E27FC236}">
                      <a16:creationId xmlns:a16="http://schemas.microsoft.com/office/drawing/2014/main" id="{B13507E3-F037-CF9A-E1EA-14E6A0C8A260}"/>
                    </a:ext>
                  </a:extLst>
                </p:cNvPr>
                <p:cNvPicPr/>
                <p:nvPr/>
              </p:nvPicPr>
              <p:blipFill>
                <a:blip r:embed="rId320"/>
                <a:stretch>
                  <a:fillRect/>
                </a:stretch>
              </p:blipFill>
              <p:spPr>
                <a:xfrm>
                  <a:off x="10288276" y="2313884"/>
                  <a:ext cx="186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6" name="Freihand 215">
                  <a:extLst>
                    <a:ext uri="{FF2B5EF4-FFF2-40B4-BE49-F238E27FC236}">
                      <a16:creationId xmlns:a16="http://schemas.microsoft.com/office/drawing/2014/main" id="{0D0F8C94-BB42-02A8-E5EC-047B5BD7D46E}"/>
                    </a:ext>
                  </a:extLst>
                </p14:cNvPr>
                <p14:cNvContentPartPr/>
                <p14:nvPr/>
              </p14:nvContentPartPr>
              <p14:xfrm>
                <a:off x="10681756" y="2393084"/>
                <a:ext cx="220320" cy="99360"/>
              </p14:xfrm>
            </p:contentPart>
          </mc:Choice>
          <mc:Fallback>
            <p:pic>
              <p:nvPicPr>
                <p:cNvPr id="216" name="Freihand 215">
                  <a:extLst>
                    <a:ext uri="{FF2B5EF4-FFF2-40B4-BE49-F238E27FC236}">
                      <a16:creationId xmlns:a16="http://schemas.microsoft.com/office/drawing/2014/main" id="{0D0F8C94-BB42-02A8-E5EC-047B5BD7D46E}"/>
                    </a:ext>
                  </a:extLst>
                </p:cNvPr>
                <p:cNvPicPr/>
                <p:nvPr/>
              </p:nvPicPr>
              <p:blipFill>
                <a:blip r:embed="rId322"/>
                <a:stretch>
                  <a:fillRect/>
                </a:stretch>
              </p:blipFill>
              <p:spPr>
                <a:xfrm>
                  <a:off x="10677436" y="2388764"/>
                  <a:ext cx="228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7" name="Freihand 216">
                  <a:extLst>
                    <a:ext uri="{FF2B5EF4-FFF2-40B4-BE49-F238E27FC236}">
                      <a16:creationId xmlns:a16="http://schemas.microsoft.com/office/drawing/2014/main" id="{587B1D63-ADF4-7588-AECE-944AC5469C6F}"/>
                    </a:ext>
                  </a:extLst>
                </p14:cNvPr>
                <p14:cNvContentPartPr/>
                <p14:nvPr/>
              </p14:nvContentPartPr>
              <p14:xfrm>
                <a:off x="10951756" y="2361404"/>
                <a:ext cx="182160" cy="111600"/>
              </p14:xfrm>
            </p:contentPart>
          </mc:Choice>
          <mc:Fallback>
            <p:pic>
              <p:nvPicPr>
                <p:cNvPr id="217" name="Freihand 216">
                  <a:extLst>
                    <a:ext uri="{FF2B5EF4-FFF2-40B4-BE49-F238E27FC236}">
                      <a16:creationId xmlns:a16="http://schemas.microsoft.com/office/drawing/2014/main" id="{587B1D63-ADF4-7588-AECE-944AC5469C6F}"/>
                    </a:ext>
                  </a:extLst>
                </p:cNvPr>
                <p:cNvPicPr/>
                <p:nvPr/>
              </p:nvPicPr>
              <p:blipFill>
                <a:blip r:embed="rId324"/>
                <a:stretch>
                  <a:fillRect/>
                </a:stretch>
              </p:blipFill>
              <p:spPr>
                <a:xfrm>
                  <a:off x="10947436" y="2357084"/>
                  <a:ext cx="190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8" name="Freihand 217">
                  <a:extLst>
                    <a:ext uri="{FF2B5EF4-FFF2-40B4-BE49-F238E27FC236}">
                      <a16:creationId xmlns:a16="http://schemas.microsoft.com/office/drawing/2014/main" id="{C5D06700-5EFE-2570-D9CF-634EDF81B4DD}"/>
                    </a:ext>
                  </a:extLst>
                </p14:cNvPr>
                <p14:cNvContentPartPr/>
                <p14:nvPr/>
              </p14:nvContentPartPr>
              <p14:xfrm>
                <a:off x="11396356" y="2316404"/>
                <a:ext cx="138600" cy="142920"/>
              </p14:xfrm>
            </p:contentPart>
          </mc:Choice>
          <mc:Fallback>
            <p:pic>
              <p:nvPicPr>
                <p:cNvPr id="218" name="Freihand 217">
                  <a:extLst>
                    <a:ext uri="{FF2B5EF4-FFF2-40B4-BE49-F238E27FC236}">
                      <a16:creationId xmlns:a16="http://schemas.microsoft.com/office/drawing/2014/main" id="{C5D06700-5EFE-2570-D9CF-634EDF81B4DD}"/>
                    </a:ext>
                  </a:extLst>
                </p:cNvPr>
                <p:cNvPicPr/>
                <p:nvPr/>
              </p:nvPicPr>
              <p:blipFill>
                <a:blip r:embed="rId326"/>
                <a:stretch>
                  <a:fillRect/>
                </a:stretch>
              </p:blipFill>
              <p:spPr>
                <a:xfrm>
                  <a:off x="11392036" y="2312084"/>
                  <a:ext cx="147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9" name="Freihand 218">
                  <a:extLst>
                    <a:ext uri="{FF2B5EF4-FFF2-40B4-BE49-F238E27FC236}">
                      <a16:creationId xmlns:a16="http://schemas.microsoft.com/office/drawing/2014/main" id="{6E5A2D49-530F-D00F-DE44-EF3364F7C04A}"/>
                    </a:ext>
                  </a:extLst>
                </p14:cNvPr>
                <p14:cNvContentPartPr/>
                <p14:nvPr/>
              </p14:nvContentPartPr>
              <p14:xfrm>
                <a:off x="11288356" y="2239004"/>
                <a:ext cx="371880" cy="269280"/>
              </p14:xfrm>
            </p:contentPart>
          </mc:Choice>
          <mc:Fallback>
            <p:pic>
              <p:nvPicPr>
                <p:cNvPr id="219" name="Freihand 218">
                  <a:extLst>
                    <a:ext uri="{FF2B5EF4-FFF2-40B4-BE49-F238E27FC236}">
                      <a16:creationId xmlns:a16="http://schemas.microsoft.com/office/drawing/2014/main" id="{6E5A2D49-530F-D00F-DE44-EF3364F7C04A}"/>
                    </a:ext>
                  </a:extLst>
                </p:cNvPr>
                <p:cNvPicPr/>
                <p:nvPr/>
              </p:nvPicPr>
              <p:blipFill>
                <a:blip r:embed="rId328"/>
                <a:stretch>
                  <a:fillRect/>
                </a:stretch>
              </p:blipFill>
              <p:spPr>
                <a:xfrm>
                  <a:off x="11284036" y="2234684"/>
                  <a:ext cx="3805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0" name="Freihand 219">
                  <a:extLst>
                    <a:ext uri="{FF2B5EF4-FFF2-40B4-BE49-F238E27FC236}">
                      <a16:creationId xmlns:a16="http://schemas.microsoft.com/office/drawing/2014/main" id="{7E313EE1-51FD-FD51-EB10-E4489E3ECA7D}"/>
                    </a:ext>
                  </a:extLst>
                </p14:cNvPr>
                <p14:cNvContentPartPr/>
                <p14:nvPr/>
              </p14:nvContentPartPr>
              <p14:xfrm>
                <a:off x="9638476" y="2766404"/>
                <a:ext cx="106200" cy="179280"/>
              </p14:xfrm>
            </p:contentPart>
          </mc:Choice>
          <mc:Fallback>
            <p:pic>
              <p:nvPicPr>
                <p:cNvPr id="220" name="Freihand 219">
                  <a:extLst>
                    <a:ext uri="{FF2B5EF4-FFF2-40B4-BE49-F238E27FC236}">
                      <a16:creationId xmlns:a16="http://schemas.microsoft.com/office/drawing/2014/main" id="{7E313EE1-51FD-FD51-EB10-E4489E3ECA7D}"/>
                    </a:ext>
                  </a:extLst>
                </p:cNvPr>
                <p:cNvPicPr/>
                <p:nvPr/>
              </p:nvPicPr>
              <p:blipFill>
                <a:blip r:embed="rId330"/>
                <a:stretch>
                  <a:fillRect/>
                </a:stretch>
              </p:blipFill>
              <p:spPr>
                <a:xfrm>
                  <a:off x="9634156" y="2762084"/>
                  <a:ext cx="114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1" name="Freihand 220">
                  <a:extLst>
                    <a:ext uri="{FF2B5EF4-FFF2-40B4-BE49-F238E27FC236}">
                      <a16:creationId xmlns:a16="http://schemas.microsoft.com/office/drawing/2014/main" id="{122B86B0-8150-676D-7F46-C052542279F0}"/>
                    </a:ext>
                  </a:extLst>
                </p14:cNvPr>
                <p14:cNvContentPartPr/>
                <p14:nvPr/>
              </p14:nvContentPartPr>
              <p14:xfrm>
                <a:off x="9799756" y="2784044"/>
                <a:ext cx="151560" cy="131400"/>
              </p14:xfrm>
            </p:contentPart>
          </mc:Choice>
          <mc:Fallback>
            <p:pic>
              <p:nvPicPr>
                <p:cNvPr id="221" name="Freihand 220">
                  <a:extLst>
                    <a:ext uri="{FF2B5EF4-FFF2-40B4-BE49-F238E27FC236}">
                      <a16:creationId xmlns:a16="http://schemas.microsoft.com/office/drawing/2014/main" id="{122B86B0-8150-676D-7F46-C052542279F0}"/>
                    </a:ext>
                  </a:extLst>
                </p:cNvPr>
                <p:cNvPicPr/>
                <p:nvPr/>
              </p:nvPicPr>
              <p:blipFill>
                <a:blip r:embed="rId332"/>
                <a:stretch>
                  <a:fillRect/>
                </a:stretch>
              </p:blipFill>
              <p:spPr>
                <a:xfrm>
                  <a:off x="9795436" y="2779724"/>
                  <a:ext cx="160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2" name="Freihand 221">
                  <a:extLst>
                    <a:ext uri="{FF2B5EF4-FFF2-40B4-BE49-F238E27FC236}">
                      <a16:creationId xmlns:a16="http://schemas.microsoft.com/office/drawing/2014/main" id="{E79D04EF-FBB6-5460-9E6C-10A5D09D9351}"/>
                    </a:ext>
                  </a:extLst>
                </p14:cNvPr>
                <p14:cNvContentPartPr/>
                <p14:nvPr/>
              </p14:nvContentPartPr>
              <p14:xfrm>
                <a:off x="9953116" y="2712404"/>
                <a:ext cx="203760" cy="188640"/>
              </p14:xfrm>
            </p:contentPart>
          </mc:Choice>
          <mc:Fallback>
            <p:pic>
              <p:nvPicPr>
                <p:cNvPr id="222" name="Freihand 221">
                  <a:extLst>
                    <a:ext uri="{FF2B5EF4-FFF2-40B4-BE49-F238E27FC236}">
                      <a16:creationId xmlns:a16="http://schemas.microsoft.com/office/drawing/2014/main" id="{E79D04EF-FBB6-5460-9E6C-10A5D09D9351}"/>
                    </a:ext>
                  </a:extLst>
                </p:cNvPr>
                <p:cNvPicPr/>
                <p:nvPr/>
              </p:nvPicPr>
              <p:blipFill>
                <a:blip r:embed="rId334"/>
                <a:stretch>
                  <a:fillRect/>
                </a:stretch>
              </p:blipFill>
              <p:spPr>
                <a:xfrm>
                  <a:off x="9948796" y="2708084"/>
                  <a:ext cx="212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3" name="Freihand 222">
                  <a:extLst>
                    <a:ext uri="{FF2B5EF4-FFF2-40B4-BE49-F238E27FC236}">
                      <a16:creationId xmlns:a16="http://schemas.microsoft.com/office/drawing/2014/main" id="{502A89F7-353A-C25C-E045-5C42653CCED8}"/>
                    </a:ext>
                  </a:extLst>
                </p14:cNvPr>
                <p14:cNvContentPartPr/>
                <p14:nvPr/>
              </p14:nvContentPartPr>
              <p14:xfrm>
                <a:off x="10317796" y="2790164"/>
                <a:ext cx="367560" cy="106200"/>
              </p14:xfrm>
            </p:contentPart>
          </mc:Choice>
          <mc:Fallback>
            <p:pic>
              <p:nvPicPr>
                <p:cNvPr id="223" name="Freihand 222">
                  <a:extLst>
                    <a:ext uri="{FF2B5EF4-FFF2-40B4-BE49-F238E27FC236}">
                      <a16:creationId xmlns:a16="http://schemas.microsoft.com/office/drawing/2014/main" id="{502A89F7-353A-C25C-E045-5C42653CCED8}"/>
                    </a:ext>
                  </a:extLst>
                </p:cNvPr>
                <p:cNvPicPr/>
                <p:nvPr/>
              </p:nvPicPr>
              <p:blipFill>
                <a:blip r:embed="rId336"/>
                <a:stretch>
                  <a:fillRect/>
                </a:stretch>
              </p:blipFill>
              <p:spPr>
                <a:xfrm>
                  <a:off x="10313476" y="2785844"/>
                  <a:ext cx="376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8" name="Freihand 227">
                  <a:extLst>
                    <a:ext uri="{FF2B5EF4-FFF2-40B4-BE49-F238E27FC236}">
                      <a16:creationId xmlns:a16="http://schemas.microsoft.com/office/drawing/2014/main" id="{C5A4D4C8-816B-1B3A-72EC-07F7B93D5DF5}"/>
                    </a:ext>
                  </a:extLst>
                </p14:cNvPr>
                <p14:cNvContentPartPr/>
                <p14:nvPr/>
              </p14:nvContentPartPr>
              <p14:xfrm>
                <a:off x="10739356" y="2675684"/>
                <a:ext cx="295560" cy="176040"/>
              </p14:xfrm>
            </p:contentPart>
          </mc:Choice>
          <mc:Fallback>
            <p:pic>
              <p:nvPicPr>
                <p:cNvPr id="228" name="Freihand 227">
                  <a:extLst>
                    <a:ext uri="{FF2B5EF4-FFF2-40B4-BE49-F238E27FC236}">
                      <a16:creationId xmlns:a16="http://schemas.microsoft.com/office/drawing/2014/main" id="{C5A4D4C8-816B-1B3A-72EC-07F7B93D5DF5}"/>
                    </a:ext>
                  </a:extLst>
                </p:cNvPr>
                <p:cNvPicPr/>
                <p:nvPr/>
              </p:nvPicPr>
              <p:blipFill>
                <a:blip r:embed="rId338"/>
                <a:stretch>
                  <a:fillRect/>
                </a:stretch>
              </p:blipFill>
              <p:spPr>
                <a:xfrm>
                  <a:off x="10735036" y="2671364"/>
                  <a:ext cx="304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9" name="Freihand 228">
                  <a:extLst>
                    <a:ext uri="{FF2B5EF4-FFF2-40B4-BE49-F238E27FC236}">
                      <a16:creationId xmlns:a16="http://schemas.microsoft.com/office/drawing/2014/main" id="{983FE08E-B722-B075-9A7B-EC77D2E39892}"/>
                    </a:ext>
                  </a:extLst>
                </p14:cNvPr>
                <p14:cNvContentPartPr/>
                <p14:nvPr/>
              </p14:nvContentPartPr>
              <p14:xfrm>
                <a:off x="11053996" y="2732924"/>
                <a:ext cx="113400" cy="91800"/>
              </p14:xfrm>
            </p:contentPart>
          </mc:Choice>
          <mc:Fallback>
            <p:pic>
              <p:nvPicPr>
                <p:cNvPr id="229" name="Freihand 228">
                  <a:extLst>
                    <a:ext uri="{FF2B5EF4-FFF2-40B4-BE49-F238E27FC236}">
                      <a16:creationId xmlns:a16="http://schemas.microsoft.com/office/drawing/2014/main" id="{983FE08E-B722-B075-9A7B-EC77D2E39892}"/>
                    </a:ext>
                  </a:extLst>
                </p:cNvPr>
                <p:cNvPicPr/>
                <p:nvPr/>
              </p:nvPicPr>
              <p:blipFill>
                <a:blip r:embed="rId340"/>
                <a:stretch>
                  <a:fillRect/>
                </a:stretch>
              </p:blipFill>
              <p:spPr>
                <a:xfrm>
                  <a:off x="11049676" y="2728604"/>
                  <a:ext cx="122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0" name="Freihand 229">
                  <a:extLst>
                    <a:ext uri="{FF2B5EF4-FFF2-40B4-BE49-F238E27FC236}">
                      <a16:creationId xmlns:a16="http://schemas.microsoft.com/office/drawing/2014/main" id="{9A5BEC31-F73C-419F-FF90-F14BD3BE5147}"/>
                    </a:ext>
                  </a:extLst>
                </p14:cNvPr>
                <p14:cNvContentPartPr/>
                <p14:nvPr/>
              </p14:nvContentPartPr>
              <p14:xfrm>
                <a:off x="11219596" y="2655524"/>
                <a:ext cx="319680" cy="154440"/>
              </p14:xfrm>
            </p:contentPart>
          </mc:Choice>
          <mc:Fallback>
            <p:pic>
              <p:nvPicPr>
                <p:cNvPr id="230" name="Freihand 229">
                  <a:extLst>
                    <a:ext uri="{FF2B5EF4-FFF2-40B4-BE49-F238E27FC236}">
                      <a16:creationId xmlns:a16="http://schemas.microsoft.com/office/drawing/2014/main" id="{9A5BEC31-F73C-419F-FF90-F14BD3BE5147}"/>
                    </a:ext>
                  </a:extLst>
                </p:cNvPr>
                <p:cNvPicPr/>
                <p:nvPr/>
              </p:nvPicPr>
              <p:blipFill>
                <a:blip r:embed="rId342"/>
                <a:stretch>
                  <a:fillRect/>
                </a:stretch>
              </p:blipFill>
              <p:spPr>
                <a:xfrm>
                  <a:off x="11215276" y="2651204"/>
                  <a:ext cx="328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1" name="Freihand 230">
                  <a:extLst>
                    <a:ext uri="{FF2B5EF4-FFF2-40B4-BE49-F238E27FC236}">
                      <a16:creationId xmlns:a16="http://schemas.microsoft.com/office/drawing/2014/main" id="{EC7FD57B-99B8-0431-8056-1EFAC5722970}"/>
                    </a:ext>
                  </a:extLst>
                </p14:cNvPr>
                <p14:cNvContentPartPr/>
                <p14:nvPr/>
              </p14:nvContentPartPr>
              <p14:xfrm>
                <a:off x="11494276" y="2635364"/>
                <a:ext cx="6480" cy="21960"/>
              </p14:xfrm>
            </p:contentPart>
          </mc:Choice>
          <mc:Fallback>
            <p:pic>
              <p:nvPicPr>
                <p:cNvPr id="231" name="Freihand 230">
                  <a:extLst>
                    <a:ext uri="{FF2B5EF4-FFF2-40B4-BE49-F238E27FC236}">
                      <a16:creationId xmlns:a16="http://schemas.microsoft.com/office/drawing/2014/main" id="{EC7FD57B-99B8-0431-8056-1EFAC5722970}"/>
                    </a:ext>
                  </a:extLst>
                </p:cNvPr>
                <p:cNvPicPr/>
                <p:nvPr/>
              </p:nvPicPr>
              <p:blipFill>
                <a:blip r:embed="rId344"/>
                <a:stretch>
                  <a:fillRect/>
                </a:stretch>
              </p:blipFill>
              <p:spPr>
                <a:xfrm>
                  <a:off x="11489956" y="2631044"/>
                  <a:ext cx="151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2" name="Freihand 231">
                  <a:extLst>
                    <a:ext uri="{FF2B5EF4-FFF2-40B4-BE49-F238E27FC236}">
                      <a16:creationId xmlns:a16="http://schemas.microsoft.com/office/drawing/2014/main" id="{9E590CC4-C19C-ED49-1AC4-F761BFA78B89}"/>
                    </a:ext>
                  </a:extLst>
                </p14:cNvPr>
                <p14:cNvContentPartPr/>
                <p14:nvPr/>
              </p14:nvContentPartPr>
              <p14:xfrm>
                <a:off x="11610196" y="2575964"/>
                <a:ext cx="289080" cy="198360"/>
              </p14:xfrm>
            </p:contentPart>
          </mc:Choice>
          <mc:Fallback>
            <p:pic>
              <p:nvPicPr>
                <p:cNvPr id="232" name="Freihand 231">
                  <a:extLst>
                    <a:ext uri="{FF2B5EF4-FFF2-40B4-BE49-F238E27FC236}">
                      <a16:creationId xmlns:a16="http://schemas.microsoft.com/office/drawing/2014/main" id="{9E590CC4-C19C-ED49-1AC4-F761BFA78B89}"/>
                    </a:ext>
                  </a:extLst>
                </p:cNvPr>
                <p:cNvPicPr/>
                <p:nvPr/>
              </p:nvPicPr>
              <p:blipFill>
                <a:blip r:embed="rId346"/>
                <a:stretch>
                  <a:fillRect/>
                </a:stretch>
              </p:blipFill>
              <p:spPr>
                <a:xfrm>
                  <a:off x="11605876" y="2571644"/>
                  <a:ext cx="297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3" name="Freihand 232">
                  <a:extLst>
                    <a:ext uri="{FF2B5EF4-FFF2-40B4-BE49-F238E27FC236}">
                      <a16:creationId xmlns:a16="http://schemas.microsoft.com/office/drawing/2014/main" id="{58697DED-CD2E-ECC8-9C7D-92BD4D61A2B2}"/>
                    </a:ext>
                  </a:extLst>
                </p14:cNvPr>
                <p14:cNvContentPartPr/>
                <p14:nvPr/>
              </p14:nvContentPartPr>
              <p14:xfrm>
                <a:off x="11923036" y="2717804"/>
                <a:ext cx="21600" cy="61920"/>
              </p14:xfrm>
            </p:contentPart>
          </mc:Choice>
          <mc:Fallback>
            <p:pic>
              <p:nvPicPr>
                <p:cNvPr id="233" name="Freihand 232">
                  <a:extLst>
                    <a:ext uri="{FF2B5EF4-FFF2-40B4-BE49-F238E27FC236}">
                      <a16:creationId xmlns:a16="http://schemas.microsoft.com/office/drawing/2014/main" id="{58697DED-CD2E-ECC8-9C7D-92BD4D61A2B2}"/>
                    </a:ext>
                  </a:extLst>
                </p:cNvPr>
                <p:cNvPicPr/>
                <p:nvPr/>
              </p:nvPicPr>
              <p:blipFill>
                <a:blip r:embed="rId348"/>
                <a:stretch>
                  <a:fillRect/>
                </a:stretch>
              </p:blipFill>
              <p:spPr>
                <a:xfrm>
                  <a:off x="11918716" y="2713484"/>
                  <a:ext cx="30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34" name="Freihand 233">
                  <a:extLst>
                    <a:ext uri="{FF2B5EF4-FFF2-40B4-BE49-F238E27FC236}">
                      <a16:creationId xmlns:a16="http://schemas.microsoft.com/office/drawing/2014/main" id="{EF346702-1D6A-E781-39C3-7D6AF1B3AF88}"/>
                    </a:ext>
                  </a:extLst>
                </p14:cNvPr>
                <p14:cNvContentPartPr/>
                <p14:nvPr/>
              </p14:nvContentPartPr>
              <p14:xfrm>
                <a:off x="11977756" y="2607644"/>
                <a:ext cx="2880" cy="32400"/>
              </p14:xfrm>
            </p:contentPart>
          </mc:Choice>
          <mc:Fallback>
            <p:pic>
              <p:nvPicPr>
                <p:cNvPr id="234" name="Freihand 233">
                  <a:extLst>
                    <a:ext uri="{FF2B5EF4-FFF2-40B4-BE49-F238E27FC236}">
                      <a16:creationId xmlns:a16="http://schemas.microsoft.com/office/drawing/2014/main" id="{EF346702-1D6A-E781-39C3-7D6AF1B3AF88}"/>
                    </a:ext>
                  </a:extLst>
                </p:cNvPr>
                <p:cNvPicPr/>
                <p:nvPr/>
              </p:nvPicPr>
              <p:blipFill>
                <a:blip r:embed="rId350"/>
                <a:stretch>
                  <a:fillRect/>
                </a:stretch>
              </p:blipFill>
              <p:spPr>
                <a:xfrm>
                  <a:off x="11973436" y="2603324"/>
                  <a:ext cx="11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35" name="Freihand 234">
                  <a:extLst>
                    <a:ext uri="{FF2B5EF4-FFF2-40B4-BE49-F238E27FC236}">
                      <a16:creationId xmlns:a16="http://schemas.microsoft.com/office/drawing/2014/main" id="{2A3D1F49-418B-E51A-6DD1-D16C9E61D876}"/>
                    </a:ext>
                  </a:extLst>
                </p14:cNvPr>
                <p14:cNvContentPartPr/>
                <p14:nvPr/>
              </p14:nvContentPartPr>
              <p14:xfrm>
                <a:off x="11998276" y="2618084"/>
                <a:ext cx="163800" cy="162360"/>
              </p14:xfrm>
            </p:contentPart>
          </mc:Choice>
          <mc:Fallback>
            <p:pic>
              <p:nvPicPr>
                <p:cNvPr id="235" name="Freihand 234">
                  <a:extLst>
                    <a:ext uri="{FF2B5EF4-FFF2-40B4-BE49-F238E27FC236}">
                      <a16:creationId xmlns:a16="http://schemas.microsoft.com/office/drawing/2014/main" id="{2A3D1F49-418B-E51A-6DD1-D16C9E61D876}"/>
                    </a:ext>
                  </a:extLst>
                </p:cNvPr>
                <p:cNvPicPr/>
                <p:nvPr/>
              </p:nvPicPr>
              <p:blipFill>
                <a:blip r:embed="rId352"/>
                <a:stretch>
                  <a:fillRect/>
                </a:stretch>
              </p:blipFill>
              <p:spPr>
                <a:xfrm>
                  <a:off x="11993956" y="2613764"/>
                  <a:ext cx="172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6" name="Freihand 235">
                  <a:extLst>
                    <a:ext uri="{FF2B5EF4-FFF2-40B4-BE49-F238E27FC236}">
                      <a16:creationId xmlns:a16="http://schemas.microsoft.com/office/drawing/2014/main" id="{3F542593-2538-88CE-3794-BCB1450EF0F9}"/>
                    </a:ext>
                  </a:extLst>
                </p14:cNvPr>
                <p14:cNvContentPartPr/>
                <p14:nvPr/>
              </p14:nvContentPartPr>
              <p14:xfrm>
                <a:off x="9601396" y="3131444"/>
                <a:ext cx="208080" cy="225720"/>
              </p14:xfrm>
            </p:contentPart>
          </mc:Choice>
          <mc:Fallback>
            <p:pic>
              <p:nvPicPr>
                <p:cNvPr id="236" name="Freihand 235">
                  <a:extLst>
                    <a:ext uri="{FF2B5EF4-FFF2-40B4-BE49-F238E27FC236}">
                      <a16:creationId xmlns:a16="http://schemas.microsoft.com/office/drawing/2014/main" id="{3F542593-2538-88CE-3794-BCB1450EF0F9}"/>
                    </a:ext>
                  </a:extLst>
                </p:cNvPr>
                <p:cNvPicPr/>
                <p:nvPr/>
              </p:nvPicPr>
              <p:blipFill>
                <a:blip r:embed="rId354"/>
                <a:stretch>
                  <a:fillRect/>
                </a:stretch>
              </p:blipFill>
              <p:spPr>
                <a:xfrm>
                  <a:off x="9597076" y="3127124"/>
                  <a:ext cx="2167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7" name="Freihand 236">
                  <a:extLst>
                    <a:ext uri="{FF2B5EF4-FFF2-40B4-BE49-F238E27FC236}">
                      <a16:creationId xmlns:a16="http://schemas.microsoft.com/office/drawing/2014/main" id="{295B34FA-8F23-95EA-43F9-6010EF173B0E}"/>
                    </a:ext>
                  </a:extLst>
                </p14:cNvPr>
                <p14:cNvContentPartPr/>
                <p14:nvPr/>
              </p14:nvContentPartPr>
              <p14:xfrm>
                <a:off x="9850876" y="3183644"/>
                <a:ext cx="491040" cy="144720"/>
              </p14:xfrm>
            </p:contentPart>
          </mc:Choice>
          <mc:Fallback>
            <p:pic>
              <p:nvPicPr>
                <p:cNvPr id="237" name="Freihand 236">
                  <a:extLst>
                    <a:ext uri="{FF2B5EF4-FFF2-40B4-BE49-F238E27FC236}">
                      <a16:creationId xmlns:a16="http://schemas.microsoft.com/office/drawing/2014/main" id="{295B34FA-8F23-95EA-43F9-6010EF173B0E}"/>
                    </a:ext>
                  </a:extLst>
                </p:cNvPr>
                <p:cNvPicPr/>
                <p:nvPr/>
              </p:nvPicPr>
              <p:blipFill>
                <a:blip r:embed="rId356"/>
                <a:stretch>
                  <a:fillRect/>
                </a:stretch>
              </p:blipFill>
              <p:spPr>
                <a:xfrm>
                  <a:off x="9846556" y="3179324"/>
                  <a:ext cx="499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8" name="Freihand 237">
                  <a:extLst>
                    <a:ext uri="{FF2B5EF4-FFF2-40B4-BE49-F238E27FC236}">
                      <a16:creationId xmlns:a16="http://schemas.microsoft.com/office/drawing/2014/main" id="{BADA0364-3CFA-9809-06C2-A482EBBD64E4}"/>
                    </a:ext>
                  </a:extLst>
                </p14:cNvPr>
                <p14:cNvContentPartPr/>
                <p14:nvPr/>
              </p14:nvContentPartPr>
              <p14:xfrm>
                <a:off x="10332916" y="3090044"/>
                <a:ext cx="38160" cy="78840"/>
              </p14:xfrm>
            </p:contentPart>
          </mc:Choice>
          <mc:Fallback>
            <p:pic>
              <p:nvPicPr>
                <p:cNvPr id="238" name="Freihand 237">
                  <a:extLst>
                    <a:ext uri="{FF2B5EF4-FFF2-40B4-BE49-F238E27FC236}">
                      <a16:creationId xmlns:a16="http://schemas.microsoft.com/office/drawing/2014/main" id="{BADA0364-3CFA-9809-06C2-A482EBBD64E4}"/>
                    </a:ext>
                  </a:extLst>
                </p:cNvPr>
                <p:cNvPicPr/>
                <p:nvPr/>
              </p:nvPicPr>
              <p:blipFill>
                <a:blip r:embed="rId358"/>
                <a:stretch>
                  <a:fillRect/>
                </a:stretch>
              </p:blipFill>
              <p:spPr>
                <a:xfrm>
                  <a:off x="10328596" y="3085724"/>
                  <a:ext cx="46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9" name="Freihand 238">
                  <a:extLst>
                    <a:ext uri="{FF2B5EF4-FFF2-40B4-BE49-F238E27FC236}">
                      <a16:creationId xmlns:a16="http://schemas.microsoft.com/office/drawing/2014/main" id="{63A014E4-9F5D-AFC3-BC61-728A3D9FA506}"/>
                    </a:ext>
                  </a:extLst>
                </p14:cNvPr>
                <p14:cNvContentPartPr/>
                <p14:nvPr/>
              </p14:nvContentPartPr>
              <p14:xfrm>
                <a:off x="10418236" y="3073844"/>
                <a:ext cx="134640" cy="184320"/>
              </p14:xfrm>
            </p:contentPart>
          </mc:Choice>
          <mc:Fallback>
            <p:pic>
              <p:nvPicPr>
                <p:cNvPr id="239" name="Freihand 238">
                  <a:extLst>
                    <a:ext uri="{FF2B5EF4-FFF2-40B4-BE49-F238E27FC236}">
                      <a16:creationId xmlns:a16="http://schemas.microsoft.com/office/drawing/2014/main" id="{63A014E4-9F5D-AFC3-BC61-728A3D9FA506}"/>
                    </a:ext>
                  </a:extLst>
                </p:cNvPr>
                <p:cNvPicPr/>
                <p:nvPr/>
              </p:nvPicPr>
              <p:blipFill>
                <a:blip r:embed="rId360"/>
                <a:stretch>
                  <a:fillRect/>
                </a:stretch>
              </p:blipFill>
              <p:spPr>
                <a:xfrm>
                  <a:off x="10413916" y="3069524"/>
                  <a:ext cx="143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0" name="Freihand 239">
                  <a:extLst>
                    <a:ext uri="{FF2B5EF4-FFF2-40B4-BE49-F238E27FC236}">
                      <a16:creationId xmlns:a16="http://schemas.microsoft.com/office/drawing/2014/main" id="{70406B40-96CB-D24D-F321-C7C404D38588}"/>
                    </a:ext>
                  </a:extLst>
                </p14:cNvPr>
                <p14:cNvContentPartPr/>
                <p14:nvPr/>
              </p14:nvContentPartPr>
              <p14:xfrm>
                <a:off x="10634956" y="3025244"/>
                <a:ext cx="175680" cy="239040"/>
              </p14:xfrm>
            </p:contentPart>
          </mc:Choice>
          <mc:Fallback>
            <p:pic>
              <p:nvPicPr>
                <p:cNvPr id="240" name="Freihand 239">
                  <a:extLst>
                    <a:ext uri="{FF2B5EF4-FFF2-40B4-BE49-F238E27FC236}">
                      <a16:creationId xmlns:a16="http://schemas.microsoft.com/office/drawing/2014/main" id="{70406B40-96CB-D24D-F321-C7C404D38588}"/>
                    </a:ext>
                  </a:extLst>
                </p:cNvPr>
                <p:cNvPicPr/>
                <p:nvPr/>
              </p:nvPicPr>
              <p:blipFill>
                <a:blip r:embed="rId362"/>
                <a:stretch>
                  <a:fillRect/>
                </a:stretch>
              </p:blipFill>
              <p:spPr>
                <a:xfrm>
                  <a:off x="10630636" y="3020924"/>
                  <a:ext cx="1843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1" name="Freihand 240">
                  <a:extLst>
                    <a:ext uri="{FF2B5EF4-FFF2-40B4-BE49-F238E27FC236}">
                      <a16:creationId xmlns:a16="http://schemas.microsoft.com/office/drawing/2014/main" id="{E481D477-D166-3D8C-0C96-A725432B3D69}"/>
                    </a:ext>
                  </a:extLst>
                </p14:cNvPr>
                <p14:cNvContentPartPr/>
                <p14:nvPr/>
              </p14:nvContentPartPr>
              <p14:xfrm>
                <a:off x="10970476" y="3023804"/>
                <a:ext cx="171720" cy="217080"/>
              </p14:xfrm>
            </p:contentPart>
          </mc:Choice>
          <mc:Fallback>
            <p:pic>
              <p:nvPicPr>
                <p:cNvPr id="241" name="Freihand 240">
                  <a:extLst>
                    <a:ext uri="{FF2B5EF4-FFF2-40B4-BE49-F238E27FC236}">
                      <a16:creationId xmlns:a16="http://schemas.microsoft.com/office/drawing/2014/main" id="{E481D477-D166-3D8C-0C96-A725432B3D69}"/>
                    </a:ext>
                  </a:extLst>
                </p:cNvPr>
                <p:cNvPicPr/>
                <p:nvPr/>
              </p:nvPicPr>
              <p:blipFill>
                <a:blip r:embed="rId364"/>
                <a:stretch>
                  <a:fillRect/>
                </a:stretch>
              </p:blipFill>
              <p:spPr>
                <a:xfrm>
                  <a:off x="10966156" y="3019484"/>
                  <a:ext cx="180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42" name="Freihand 241">
                  <a:extLst>
                    <a:ext uri="{FF2B5EF4-FFF2-40B4-BE49-F238E27FC236}">
                      <a16:creationId xmlns:a16="http://schemas.microsoft.com/office/drawing/2014/main" id="{D3A4005E-8580-DDF7-89A7-B3467E681BEC}"/>
                    </a:ext>
                  </a:extLst>
                </p14:cNvPr>
                <p14:cNvContentPartPr/>
                <p14:nvPr/>
              </p14:nvContentPartPr>
              <p14:xfrm>
                <a:off x="11137516" y="3157724"/>
                <a:ext cx="140400" cy="83880"/>
              </p14:xfrm>
            </p:contentPart>
          </mc:Choice>
          <mc:Fallback>
            <p:pic>
              <p:nvPicPr>
                <p:cNvPr id="242" name="Freihand 241">
                  <a:extLst>
                    <a:ext uri="{FF2B5EF4-FFF2-40B4-BE49-F238E27FC236}">
                      <a16:creationId xmlns:a16="http://schemas.microsoft.com/office/drawing/2014/main" id="{D3A4005E-8580-DDF7-89A7-B3467E681BEC}"/>
                    </a:ext>
                  </a:extLst>
                </p:cNvPr>
                <p:cNvPicPr/>
                <p:nvPr/>
              </p:nvPicPr>
              <p:blipFill>
                <a:blip r:embed="rId366"/>
                <a:stretch>
                  <a:fillRect/>
                </a:stretch>
              </p:blipFill>
              <p:spPr>
                <a:xfrm>
                  <a:off x="11133196" y="3153404"/>
                  <a:ext cx="149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43" name="Freihand 242">
                  <a:extLst>
                    <a:ext uri="{FF2B5EF4-FFF2-40B4-BE49-F238E27FC236}">
                      <a16:creationId xmlns:a16="http://schemas.microsoft.com/office/drawing/2014/main" id="{DF5AD493-C83C-1893-5E8B-06CEB0A77839}"/>
                    </a:ext>
                  </a:extLst>
                </p14:cNvPr>
                <p14:cNvContentPartPr/>
                <p14:nvPr/>
              </p14:nvContentPartPr>
              <p14:xfrm>
                <a:off x="11298436" y="3025244"/>
                <a:ext cx="144360" cy="216720"/>
              </p14:xfrm>
            </p:contentPart>
          </mc:Choice>
          <mc:Fallback>
            <p:pic>
              <p:nvPicPr>
                <p:cNvPr id="243" name="Freihand 242">
                  <a:extLst>
                    <a:ext uri="{FF2B5EF4-FFF2-40B4-BE49-F238E27FC236}">
                      <a16:creationId xmlns:a16="http://schemas.microsoft.com/office/drawing/2014/main" id="{DF5AD493-C83C-1893-5E8B-06CEB0A77839}"/>
                    </a:ext>
                  </a:extLst>
                </p:cNvPr>
                <p:cNvPicPr/>
                <p:nvPr/>
              </p:nvPicPr>
              <p:blipFill>
                <a:blip r:embed="rId368"/>
                <a:stretch>
                  <a:fillRect/>
                </a:stretch>
              </p:blipFill>
              <p:spPr>
                <a:xfrm>
                  <a:off x="11294116" y="3020924"/>
                  <a:ext cx="153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4" name="Freihand 243">
                  <a:extLst>
                    <a:ext uri="{FF2B5EF4-FFF2-40B4-BE49-F238E27FC236}">
                      <a16:creationId xmlns:a16="http://schemas.microsoft.com/office/drawing/2014/main" id="{A953CC91-F0B5-8092-C443-9FFD85FD8F0B}"/>
                    </a:ext>
                  </a:extLst>
                </p14:cNvPr>
                <p14:cNvContentPartPr/>
                <p14:nvPr/>
              </p14:nvContentPartPr>
              <p14:xfrm>
                <a:off x="11448196" y="3132884"/>
                <a:ext cx="276120" cy="105480"/>
              </p14:xfrm>
            </p:contentPart>
          </mc:Choice>
          <mc:Fallback>
            <p:pic>
              <p:nvPicPr>
                <p:cNvPr id="244" name="Freihand 243">
                  <a:extLst>
                    <a:ext uri="{FF2B5EF4-FFF2-40B4-BE49-F238E27FC236}">
                      <a16:creationId xmlns:a16="http://schemas.microsoft.com/office/drawing/2014/main" id="{A953CC91-F0B5-8092-C443-9FFD85FD8F0B}"/>
                    </a:ext>
                  </a:extLst>
                </p:cNvPr>
                <p:cNvPicPr/>
                <p:nvPr/>
              </p:nvPicPr>
              <p:blipFill>
                <a:blip r:embed="rId370"/>
                <a:stretch>
                  <a:fillRect/>
                </a:stretch>
              </p:blipFill>
              <p:spPr>
                <a:xfrm>
                  <a:off x="11443876" y="3128564"/>
                  <a:ext cx="284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5" name="Freihand 244">
                  <a:extLst>
                    <a:ext uri="{FF2B5EF4-FFF2-40B4-BE49-F238E27FC236}">
                      <a16:creationId xmlns:a16="http://schemas.microsoft.com/office/drawing/2014/main" id="{984DE66B-628F-A3EB-8C11-D7752CD5B9AA}"/>
                    </a:ext>
                  </a:extLst>
                </p14:cNvPr>
                <p14:cNvContentPartPr/>
                <p14:nvPr/>
              </p14:nvContentPartPr>
              <p14:xfrm>
                <a:off x="11820076" y="2990324"/>
                <a:ext cx="47880" cy="295560"/>
              </p14:xfrm>
            </p:contentPart>
          </mc:Choice>
          <mc:Fallback>
            <p:pic>
              <p:nvPicPr>
                <p:cNvPr id="245" name="Freihand 244">
                  <a:extLst>
                    <a:ext uri="{FF2B5EF4-FFF2-40B4-BE49-F238E27FC236}">
                      <a16:creationId xmlns:a16="http://schemas.microsoft.com/office/drawing/2014/main" id="{984DE66B-628F-A3EB-8C11-D7752CD5B9AA}"/>
                    </a:ext>
                  </a:extLst>
                </p:cNvPr>
                <p:cNvPicPr/>
                <p:nvPr/>
              </p:nvPicPr>
              <p:blipFill>
                <a:blip r:embed="rId372"/>
                <a:stretch>
                  <a:fillRect/>
                </a:stretch>
              </p:blipFill>
              <p:spPr>
                <a:xfrm>
                  <a:off x="11815756" y="2986004"/>
                  <a:ext cx="56520" cy="30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3">
            <p14:nvContentPartPr>
              <p14:cNvPr id="247" name="Freihand 246">
                <a:extLst>
                  <a:ext uri="{FF2B5EF4-FFF2-40B4-BE49-F238E27FC236}">
                    <a16:creationId xmlns:a16="http://schemas.microsoft.com/office/drawing/2014/main" id="{1769D7DD-E480-8906-F223-1B8175A97A2F}"/>
                  </a:ext>
                </a:extLst>
              </p14:cNvPr>
              <p14:cNvContentPartPr/>
              <p14:nvPr/>
            </p14:nvContentPartPr>
            <p14:xfrm>
              <a:off x="3014836" y="864884"/>
              <a:ext cx="422640" cy="62280"/>
            </p14:xfrm>
          </p:contentPart>
        </mc:Choice>
        <mc:Fallback>
          <p:pic>
            <p:nvPicPr>
              <p:cNvPr id="247" name="Freihand 246">
                <a:extLst>
                  <a:ext uri="{FF2B5EF4-FFF2-40B4-BE49-F238E27FC236}">
                    <a16:creationId xmlns:a16="http://schemas.microsoft.com/office/drawing/2014/main" id="{1769D7DD-E480-8906-F223-1B8175A97A2F}"/>
                  </a:ext>
                </a:extLst>
              </p:cNvPr>
              <p:cNvPicPr/>
              <p:nvPr/>
            </p:nvPicPr>
            <p:blipFill>
              <a:blip r:embed="rId374"/>
              <a:stretch>
                <a:fillRect/>
              </a:stretch>
            </p:blipFill>
            <p:spPr>
              <a:xfrm>
                <a:off x="3010516" y="860564"/>
                <a:ext cx="431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8" name="Freihand 247">
                <a:extLst>
                  <a:ext uri="{FF2B5EF4-FFF2-40B4-BE49-F238E27FC236}">
                    <a16:creationId xmlns:a16="http://schemas.microsoft.com/office/drawing/2014/main" id="{918665E0-2D8A-436D-DB7A-2B46BED7EF5C}"/>
                  </a:ext>
                </a:extLst>
              </p14:cNvPr>
              <p14:cNvContentPartPr/>
              <p14:nvPr/>
            </p14:nvContentPartPr>
            <p14:xfrm>
              <a:off x="7354996" y="890804"/>
              <a:ext cx="238680" cy="30600"/>
            </p14:xfrm>
          </p:contentPart>
        </mc:Choice>
        <mc:Fallback>
          <p:pic>
            <p:nvPicPr>
              <p:cNvPr id="248" name="Freihand 247">
                <a:extLst>
                  <a:ext uri="{FF2B5EF4-FFF2-40B4-BE49-F238E27FC236}">
                    <a16:creationId xmlns:a16="http://schemas.microsoft.com/office/drawing/2014/main" id="{918665E0-2D8A-436D-DB7A-2B46BED7EF5C}"/>
                  </a:ext>
                </a:extLst>
              </p:cNvPr>
              <p:cNvPicPr/>
              <p:nvPr/>
            </p:nvPicPr>
            <p:blipFill>
              <a:blip r:embed="rId376"/>
              <a:stretch>
                <a:fillRect/>
              </a:stretch>
            </p:blipFill>
            <p:spPr>
              <a:xfrm>
                <a:off x="7350676" y="886484"/>
                <a:ext cx="247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49" name="Freihand 248">
                <a:extLst>
                  <a:ext uri="{FF2B5EF4-FFF2-40B4-BE49-F238E27FC236}">
                    <a16:creationId xmlns:a16="http://schemas.microsoft.com/office/drawing/2014/main" id="{1C56DE2E-ED77-12B4-A2EB-AB442058DA5E}"/>
                  </a:ext>
                </a:extLst>
              </p14:cNvPr>
              <p14:cNvContentPartPr/>
              <p14:nvPr/>
            </p14:nvContentPartPr>
            <p14:xfrm>
              <a:off x="7381636" y="874964"/>
              <a:ext cx="538200" cy="57240"/>
            </p14:xfrm>
          </p:contentPart>
        </mc:Choice>
        <mc:Fallback>
          <p:pic>
            <p:nvPicPr>
              <p:cNvPr id="249" name="Freihand 248">
                <a:extLst>
                  <a:ext uri="{FF2B5EF4-FFF2-40B4-BE49-F238E27FC236}">
                    <a16:creationId xmlns:a16="http://schemas.microsoft.com/office/drawing/2014/main" id="{1C56DE2E-ED77-12B4-A2EB-AB442058DA5E}"/>
                  </a:ext>
                </a:extLst>
              </p:cNvPr>
              <p:cNvPicPr/>
              <p:nvPr/>
            </p:nvPicPr>
            <p:blipFill>
              <a:blip r:embed="rId378"/>
              <a:stretch>
                <a:fillRect/>
              </a:stretch>
            </p:blipFill>
            <p:spPr>
              <a:xfrm>
                <a:off x="7377316" y="870644"/>
                <a:ext cx="546840" cy="65880"/>
              </a:xfrm>
              <a:prstGeom prst="rect">
                <a:avLst/>
              </a:prstGeom>
            </p:spPr>
          </p:pic>
        </mc:Fallback>
      </mc:AlternateContent>
      <p:grpSp>
        <p:nvGrpSpPr>
          <p:cNvPr id="259" name="Gruppieren 258">
            <a:extLst>
              <a:ext uri="{FF2B5EF4-FFF2-40B4-BE49-F238E27FC236}">
                <a16:creationId xmlns:a16="http://schemas.microsoft.com/office/drawing/2014/main" id="{E205E053-6E54-3A42-3F3B-BBD3720FAD74}"/>
              </a:ext>
            </a:extLst>
          </p:cNvPr>
          <p:cNvGrpSpPr/>
          <p:nvPr/>
        </p:nvGrpSpPr>
        <p:grpSpPr>
          <a:xfrm>
            <a:off x="2973436" y="607124"/>
            <a:ext cx="504000" cy="368280"/>
            <a:chOff x="2973436" y="607124"/>
            <a:chExt cx="504000" cy="368280"/>
          </a:xfrm>
        </p:grpSpPr>
        <mc:AlternateContent xmlns:mc="http://schemas.openxmlformats.org/markup-compatibility/2006">
          <mc:Choice xmlns:p14="http://schemas.microsoft.com/office/powerpoint/2010/main" Requires="p14">
            <p:contentPart p14:bwMode="auto" r:id="rId379">
              <p14:nvContentPartPr>
                <p14:cNvPr id="253" name="Freihand 252">
                  <a:extLst>
                    <a:ext uri="{FF2B5EF4-FFF2-40B4-BE49-F238E27FC236}">
                      <a16:creationId xmlns:a16="http://schemas.microsoft.com/office/drawing/2014/main" id="{D886D190-B0BD-CEC5-C000-1F2F4FCEAF8D}"/>
                    </a:ext>
                  </a:extLst>
                </p14:cNvPr>
                <p14:cNvContentPartPr/>
                <p14:nvPr/>
              </p14:nvContentPartPr>
              <p14:xfrm>
                <a:off x="3233716" y="850484"/>
                <a:ext cx="193320" cy="51480"/>
              </p14:xfrm>
            </p:contentPart>
          </mc:Choice>
          <mc:Fallback>
            <p:pic>
              <p:nvPicPr>
                <p:cNvPr id="253" name="Freihand 252">
                  <a:extLst>
                    <a:ext uri="{FF2B5EF4-FFF2-40B4-BE49-F238E27FC236}">
                      <a16:creationId xmlns:a16="http://schemas.microsoft.com/office/drawing/2014/main" id="{D886D190-B0BD-CEC5-C000-1F2F4FCEAF8D}"/>
                    </a:ext>
                  </a:extLst>
                </p:cNvPr>
                <p:cNvPicPr/>
                <p:nvPr/>
              </p:nvPicPr>
              <p:blipFill>
                <a:blip r:embed="rId380"/>
                <a:stretch>
                  <a:fillRect/>
                </a:stretch>
              </p:blipFill>
              <p:spPr>
                <a:xfrm>
                  <a:off x="3229396" y="846164"/>
                  <a:ext cx="201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54" name="Freihand 253">
                  <a:extLst>
                    <a:ext uri="{FF2B5EF4-FFF2-40B4-BE49-F238E27FC236}">
                      <a16:creationId xmlns:a16="http://schemas.microsoft.com/office/drawing/2014/main" id="{0A4EB558-A3E2-46EA-3D7B-3F51EDB3FB96}"/>
                    </a:ext>
                  </a:extLst>
                </p14:cNvPr>
                <p14:cNvContentPartPr/>
                <p14:nvPr/>
              </p14:nvContentPartPr>
              <p14:xfrm>
                <a:off x="3024556" y="878204"/>
                <a:ext cx="317520" cy="55440"/>
              </p14:xfrm>
            </p:contentPart>
          </mc:Choice>
          <mc:Fallback>
            <p:pic>
              <p:nvPicPr>
                <p:cNvPr id="254" name="Freihand 253">
                  <a:extLst>
                    <a:ext uri="{FF2B5EF4-FFF2-40B4-BE49-F238E27FC236}">
                      <a16:creationId xmlns:a16="http://schemas.microsoft.com/office/drawing/2014/main" id="{0A4EB558-A3E2-46EA-3D7B-3F51EDB3FB96}"/>
                    </a:ext>
                  </a:extLst>
                </p:cNvPr>
                <p:cNvPicPr/>
                <p:nvPr/>
              </p:nvPicPr>
              <p:blipFill>
                <a:blip r:embed="rId382"/>
                <a:stretch>
                  <a:fillRect/>
                </a:stretch>
              </p:blipFill>
              <p:spPr>
                <a:xfrm>
                  <a:off x="3020236" y="873884"/>
                  <a:ext cx="326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56" name="Freihand 255">
                  <a:extLst>
                    <a:ext uri="{FF2B5EF4-FFF2-40B4-BE49-F238E27FC236}">
                      <a16:creationId xmlns:a16="http://schemas.microsoft.com/office/drawing/2014/main" id="{6C89CFD1-18DE-CEEC-5992-471FB315180D}"/>
                    </a:ext>
                  </a:extLst>
                </p14:cNvPr>
                <p14:cNvContentPartPr/>
                <p14:nvPr/>
              </p14:nvContentPartPr>
              <p14:xfrm>
                <a:off x="3035356" y="878204"/>
                <a:ext cx="307080" cy="41760"/>
              </p14:xfrm>
            </p:contentPart>
          </mc:Choice>
          <mc:Fallback>
            <p:pic>
              <p:nvPicPr>
                <p:cNvPr id="256" name="Freihand 255">
                  <a:extLst>
                    <a:ext uri="{FF2B5EF4-FFF2-40B4-BE49-F238E27FC236}">
                      <a16:creationId xmlns:a16="http://schemas.microsoft.com/office/drawing/2014/main" id="{6C89CFD1-18DE-CEEC-5992-471FB315180D}"/>
                    </a:ext>
                  </a:extLst>
                </p:cNvPr>
                <p:cNvPicPr/>
                <p:nvPr/>
              </p:nvPicPr>
              <p:blipFill>
                <a:blip r:embed="rId384"/>
                <a:stretch>
                  <a:fillRect/>
                </a:stretch>
              </p:blipFill>
              <p:spPr>
                <a:xfrm>
                  <a:off x="3031036" y="873884"/>
                  <a:ext cx="315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58" name="Freihand 257">
                  <a:extLst>
                    <a:ext uri="{FF2B5EF4-FFF2-40B4-BE49-F238E27FC236}">
                      <a16:creationId xmlns:a16="http://schemas.microsoft.com/office/drawing/2014/main" id="{07212B38-354B-FA06-B453-AA1033B5F791}"/>
                    </a:ext>
                  </a:extLst>
                </p14:cNvPr>
                <p14:cNvContentPartPr/>
                <p14:nvPr/>
              </p14:nvContentPartPr>
              <p14:xfrm>
                <a:off x="2973436" y="607124"/>
                <a:ext cx="504000" cy="368280"/>
              </p14:xfrm>
            </p:contentPart>
          </mc:Choice>
          <mc:Fallback>
            <p:pic>
              <p:nvPicPr>
                <p:cNvPr id="258" name="Freihand 257">
                  <a:extLst>
                    <a:ext uri="{FF2B5EF4-FFF2-40B4-BE49-F238E27FC236}">
                      <a16:creationId xmlns:a16="http://schemas.microsoft.com/office/drawing/2014/main" id="{07212B38-354B-FA06-B453-AA1033B5F791}"/>
                    </a:ext>
                  </a:extLst>
                </p:cNvPr>
                <p:cNvPicPr/>
                <p:nvPr/>
              </p:nvPicPr>
              <p:blipFill>
                <a:blip r:embed="rId386"/>
                <a:stretch>
                  <a:fillRect/>
                </a:stretch>
              </p:blipFill>
              <p:spPr>
                <a:xfrm>
                  <a:off x="2969116" y="602804"/>
                  <a:ext cx="512640" cy="376920"/>
                </a:xfrm>
                <a:prstGeom prst="rect">
                  <a:avLst/>
                </a:prstGeom>
              </p:spPr>
            </p:pic>
          </mc:Fallback>
        </mc:AlternateContent>
      </p:grpSp>
      <p:grpSp>
        <p:nvGrpSpPr>
          <p:cNvPr id="261" name="Gruppieren 260">
            <a:extLst>
              <a:ext uri="{FF2B5EF4-FFF2-40B4-BE49-F238E27FC236}">
                <a16:creationId xmlns:a16="http://schemas.microsoft.com/office/drawing/2014/main" id="{5CFD52FA-EA78-FD3F-065F-BD12710AAEDA}"/>
              </a:ext>
            </a:extLst>
          </p:cNvPr>
          <p:cNvGrpSpPr/>
          <p:nvPr/>
        </p:nvGrpSpPr>
        <p:grpSpPr>
          <a:xfrm>
            <a:off x="7285516" y="565004"/>
            <a:ext cx="642600" cy="421920"/>
            <a:chOff x="7285516" y="565004"/>
            <a:chExt cx="642600" cy="421920"/>
          </a:xfrm>
        </p:grpSpPr>
        <mc:AlternateContent xmlns:mc="http://schemas.openxmlformats.org/markup-compatibility/2006">
          <mc:Choice xmlns:p14="http://schemas.microsoft.com/office/powerpoint/2010/main" Requires="p14">
            <p:contentPart p14:bwMode="auto" r:id="rId387">
              <p14:nvContentPartPr>
                <p14:cNvPr id="250" name="Freihand 249">
                  <a:extLst>
                    <a:ext uri="{FF2B5EF4-FFF2-40B4-BE49-F238E27FC236}">
                      <a16:creationId xmlns:a16="http://schemas.microsoft.com/office/drawing/2014/main" id="{0E37FBC0-9F84-522B-0E8A-5B45264B688F}"/>
                    </a:ext>
                  </a:extLst>
                </p14:cNvPr>
                <p14:cNvContentPartPr/>
                <p14:nvPr/>
              </p14:nvContentPartPr>
              <p14:xfrm>
                <a:off x="7285516" y="608204"/>
                <a:ext cx="332280" cy="309240"/>
              </p14:xfrm>
            </p:contentPart>
          </mc:Choice>
          <mc:Fallback>
            <p:pic>
              <p:nvPicPr>
                <p:cNvPr id="250" name="Freihand 249">
                  <a:extLst>
                    <a:ext uri="{FF2B5EF4-FFF2-40B4-BE49-F238E27FC236}">
                      <a16:creationId xmlns:a16="http://schemas.microsoft.com/office/drawing/2014/main" id="{0E37FBC0-9F84-522B-0E8A-5B45264B688F}"/>
                    </a:ext>
                  </a:extLst>
                </p:cNvPr>
                <p:cNvPicPr/>
                <p:nvPr/>
              </p:nvPicPr>
              <p:blipFill>
                <a:blip r:embed="rId388"/>
                <a:stretch>
                  <a:fillRect/>
                </a:stretch>
              </p:blipFill>
              <p:spPr>
                <a:xfrm>
                  <a:off x="7281196" y="603884"/>
                  <a:ext cx="3409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51" name="Freihand 250">
                  <a:extLst>
                    <a:ext uri="{FF2B5EF4-FFF2-40B4-BE49-F238E27FC236}">
                      <a16:creationId xmlns:a16="http://schemas.microsoft.com/office/drawing/2014/main" id="{01CC10EE-45EC-6787-4259-2ABEE647275A}"/>
                    </a:ext>
                  </a:extLst>
                </p14:cNvPr>
                <p14:cNvContentPartPr/>
                <p14:nvPr/>
              </p14:nvContentPartPr>
              <p14:xfrm>
                <a:off x="7645876" y="609284"/>
                <a:ext cx="278280" cy="334080"/>
              </p14:xfrm>
            </p:contentPart>
          </mc:Choice>
          <mc:Fallback>
            <p:pic>
              <p:nvPicPr>
                <p:cNvPr id="251" name="Freihand 250">
                  <a:extLst>
                    <a:ext uri="{FF2B5EF4-FFF2-40B4-BE49-F238E27FC236}">
                      <a16:creationId xmlns:a16="http://schemas.microsoft.com/office/drawing/2014/main" id="{01CC10EE-45EC-6787-4259-2ABEE647275A}"/>
                    </a:ext>
                  </a:extLst>
                </p:cNvPr>
                <p:cNvPicPr/>
                <p:nvPr/>
              </p:nvPicPr>
              <p:blipFill>
                <a:blip r:embed="rId390"/>
                <a:stretch>
                  <a:fillRect/>
                </a:stretch>
              </p:blipFill>
              <p:spPr>
                <a:xfrm>
                  <a:off x="7641556" y="604964"/>
                  <a:ext cx="2869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60" name="Freihand 259">
                  <a:extLst>
                    <a:ext uri="{FF2B5EF4-FFF2-40B4-BE49-F238E27FC236}">
                      <a16:creationId xmlns:a16="http://schemas.microsoft.com/office/drawing/2014/main" id="{57674975-F0D8-C31D-1E52-63C81CA52DAD}"/>
                    </a:ext>
                  </a:extLst>
                </p14:cNvPr>
                <p14:cNvContentPartPr/>
                <p14:nvPr/>
              </p14:nvContentPartPr>
              <p14:xfrm>
                <a:off x="7330876" y="565004"/>
                <a:ext cx="597240" cy="421920"/>
              </p14:xfrm>
            </p:contentPart>
          </mc:Choice>
          <mc:Fallback>
            <p:pic>
              <p:nvPicPr>
                <p:cNvPr id="260" name="Freihand 259">
                  <a:extLst>
                    <a:ext uri="{FF2B5EF4-FFF2-40B4-BE49-F238E27FC236}">
                      <a16:creationId xmlns:a16="http://schemas.microsoft.com/office/drawing/2014/main" id="{57674975-F0D8-C31D-1E52-63C81CA52DAD}"/>
                    </a:ext>
                  </a:extLst>
                </p:cNvPr>
                <p:cNvPicPr/>
                <p:nvPr/>
              </p:nvPicPr>
              <p:blipFill>
                <a:blip r:embed="rId392"/>
                <a:stretch>
                  <a:fillRect/>
                </a:stretch>
              </p:blipFill>
              <p:spPr>
                <a:xfrm>
                  <a:off x="7326556" y="560684"/>
                  <a:ext cx="605880" cy="43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3">
            <p14:nvContentPartPr>
              <p14:cNvPr id="262" name="Freihand 261">
                <a:extLst>
                  <a:ext uri="{FF2B5EF4-FFF2-40B4-BE49-F238E27FC236}">
                    <a16:creationId xmlns:a16="http://schemas.microsoft.com/office/drawing/2014/main" id="{351CF072-E2F6-50B9-B8DE-9DE7C83ADD7D}"/>
                  </a:ext>
                </a:extLst>
              </p14:cNvPr>
              <p14:cNvContentPartPr/>
              <p14:nvPr/>
            </p14:nvContentPartPr>
            <p14:xfrm>
              <a:off x="6595756" y="489044"/>
              <a:ext cx="1906920" cy="577800"/>
            </p14:xfrm>
          </p:contentPart>
        </mc:Choice>
        <mc:Fallback>
          <p:pic>
            <p:nvPicPr>
              <p:cNvPr id="262" name="Freihand 261">
                <a:extLst>
                  <a:ext uri="{FF2B5EF4-FFF2-40B4-BE49-F238E27FC236}">
                    <a16:creationId xmlns:a16="http://schemas.microsoft.com/office/drawing/2014/main" id="{351CF072-E2F6-50B9-B8DE-9DE7C83ADD7D}"/>
                  </a:ext>
                </a:extLst>
              </p:cNvPr>
              <p:cNvPicPr/>
              <p:nvPr/>
            </p:nvPicPr>
            <p:blipFill>
              <a:blip r:embed="rId394"/>
              <a:stretch>
                <a:fillRect/>
              </a:stretch>
            </p:blipFill>
            <p:spPr>
              <a:xfrm>
                <a:off x="6591436" y="484724"/>
                <a:ext cx="1915560" cy="586440"/>
              </a:xfrm>
              <a:prstGeom prst="rect">
                <a:avLst/>
              </a:prstGeom>
            </p:spPr>
          </p:pic>
        </mc:Fallback>
      </mc:AlternateContent>
      <p:grpSp>
        <p:nvGrpSpPr>
          <p:cNvPr id="265" name="Gruppieren 264">
            <a:extLst>
              <a:ext uri="{FF2B5EF4-FFF2-40B4-BE49-F238E27FC236}">
                <a16:creationId xmlns:a16="http://schemas.microsoft.com/office/drawing/2014/main" id="{C63DAED3-218A-432D-20CE-585C157A7461}"/>
              </a:ext>
            </a:extLst>
          </p:cNvPr>
          <p:cNvGrpSpPr/>
          <p:nvPr/>
        </p:nvGrpSpPr>
        <p:grpSpPr>
          <a:xfrm>
            <a:off x="6981760" y="264404"/>
            <a:ext cx="1557996" cy="363756"/>
            <a:chOff x="6981760" y="264404"/>
            <a:chExt cx="1557996" cy="363756"/>
          </a:xfrm>
        </p:grpSpPr>
        <mc:AlternateContent xmlns:mc="http://schemas.openxmlformats.org/markup-compatibility/2006">
          <mc:Choice xmlns:p14="http://schemas.microsoft.com/office/powerpoint/2010/main" Requires="p14">
            <p:contentPart p14:bwMode="auto" r:id="rId395">
              <p14:nvContentPartPr>
                <p14:cNvPr id="20" name="Freihand 19">
                  <a:extLst>
                    <a:ext uri="{FF2B5EF4-FFF2-40B4-BE49-F238E27FC236}">
                      <a16:creationId xmlns:a16="http://schemas.microsoft.com/office/drawing/2014/main" id="{B4DB3383-F065-C8DF-ED4C-150C420BF32A}"/>
                    </a:ext>
                  </a:extLst>
                </p14:cNvPr>
                <p14:cNvContentPartPr/>
                <p14:nvPr/>
              </p14:nvContentPartPr>
              <p14:xfrm>
                <a:off x="7080760" y="452480"/>
                <a:ext cx="4320" cy="85320"/>
              </p14:xfrm>
            </p:contentPart>
          </mc:Choice>
          <mc:Fallback>
            <p:pic>
              <p:nvPicPr>
                <p:cNvPr id="20" name="Freihand 19">
                  <a:extLst>
                    <a:ext uri="{FF2B5EF4-FFF2-40B4-BE49-F238E27FC236}">
                      <a16:creationId xmlns:a16="http://schemas.microsoft.com/office/drawing/2014/main" id="{B4DB3383-F065-C8DF-ED4C-150C420BF32A}"/>
                    </a:ext>
                  </a:extLst>
                </p:cNvPr>
                <p:cNvPicPr/>
                <p:nvPr/>
              </p:nvPicPr>
              <p:blipFill>
                <a:blip r:embed="rId396"/>
                <a:stretch>
                  <a:fillRect/>
                </a:stretch>
              </p:blipFill>
              <p:spPr>
                <a:xfrm>
                  <a:off x="7076440" y="448160"/>
                  <a:ext cx="12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1" name="Freihand 20">
                  <a:extLst>
                    <a:ext uri="{FF2B5EF4-FFF2-40B4-BE49-F238E27FC236}">
                      <a16:creationId xmlns:a16="http://schemas.microsoft.com/office/drawing/2014/main" id="{C7CA540B-3735-8579-283A-9487D6E18C67}"/>
                    </a:ext>
                  </a:extLst>
                </p14:cNvPr>
                <p14:cNvContentPartPr/>
                <p14:nvPr/>
              </p14:nvContentPartPr>
              <p14:xfrm>
                <a:off x="6981760" y="415400"/>
                <a:ext cx="190440" cy="80640"/>
              </p14:xfrm>
            </p:contentPart>
          </mc:Choice>
          <mc:Fallback>
            <p:pic>
              <p:nvPicPr>
                <p:cNvPr id="21" name="Freihand 20">
                  <a:extLst>
                    <a:ext uri="{FF2B5EF4-FFF2-40B4-BE49-F238E27FC236}">
                      <a16:creationId xmlns:a16="http://schemas.microsoft.com/office/drawing/2014/main" id="{C7CA540B-3735-8579-283A-9487D6E18C67}"/>
                    </a:ext>
                  </a:extLst>
                </p:cNvPr>
                <p:cNvPicPr/>
                <p:nvPr/>
              </p:nvPicPr>
              <p:blipFill>
                <a:blip r:embed="rId398"/>
                <a:stretch>
                  <a:fillRect/>
                </a:stretch>
              </p:blipFill>
              <p:spPr>
                <a:xfrm>
                  <a:off x="6977440" y="411080"/>
                  <a:ext cx="199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2" name="Freihand 21">
                  <a:extLst>
                    <a:ext uri="{FF2B5EF4-FFF2-40B4-BE49-F238E27FC236}">
                      <a16:creationId xmlns:a16="http://schemas.microsoft.com/office/drawing/2014/main" id="{77D2532A-67E7-2CC6-B88E-74D3711F4C9B}"/>
                    </a:ext>
                  </a:extLst>
                </p14:cNvPr>
                <p14:cNvContentPartPr/>
                <p14:nvPr/>
              </p14:nvContentPartPr>
              <p14:xfrm>
                <a:off x="7189840" y="426920"/>
                <a:ext cx="134640" cy="112680"/>
              </p14:xfrm>
            </p:contentPart>
          </mc:Choice>
          <mc:Fallback>
            <p:pic>
              <p:nvPicPr>
                <p:cNvPr id="22" name="Freihand 21">
                  <a:extLst>
                    <a:ext uri="{FF2B5EF4-FFF2-40B4-BE49-F238E27FC236}">
                      <a16:creationId xmlns:a16="http://schemas.microsoft.com/office/drawing/2014/main" id="{77D2532A-67E7-2CC6-B88E-74D3711F4C9B}"/>
                    </a:ext>
                  </a:extLst>
                </p:cNvPr>
                <p:cNvPicPr/>
                <p:nvPr/>
              </p:nvPicPr>
              <p:blipFill>
                <a:blip r:embed="rId400"/>
                <a:stretch>
                  <a:fillRect/>
                </a:stretch>
              </p:blipFill>
              <p:spPr>
                <a:xfrm>
                  <a:off x="7185520" y="422600"/>
                  <a:ext cx="143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 name="Freihand 22">
                  <a:extLst>
                    <a:ext uri="{FF2B5EF4-FFF2-40B4-BE49-F238E27FC236}">
                      <a16:creationId xmlns:a16="http://schemas.microsoft.com/office/drawing/2014/main" id="{B3C2DEF1-5DE7-1B89-870F-52E461292064}"/>
                    </a:ext>
                  </a:extLst>
                </p14:cNvPr>
                <p14:cNvContentPartPr/>
                <p14:nvPr/>
              </p14:nvContentPartPr>
              <p14:xfrm>
                <a:off x="7464160" y="442400"/>
                <a:ext cx="31320" cy="98280"/>
              </p14:xfrm>
            </p:contentPart>
          </mc:Choice>
          <mc:Fallback>
            <p:pic>
              <p:nvPicPr>
                <p:cNvPr id="23" name="Freihand 22">
                  <a:extLst>
                    <a:ext uri="{FF2B5EF4-FFF2-40B4-BE49-F238E27FC236}">
                      <a16:creationId xmlns:a16="http://schemas.microsoft.com/office/drawing/2014/main" id="{B3C2DEF1-5DE7-1B89-870F-52E461292064}"/>
                    </a:ext>
                  </a:extLst>
                </p:cNvPr>
                <p:cNvPicPr/>
                <p:nvPr/>
              </p:nvPicPr>
              <p:blipFill>
                <a:blip r:embed="rId402"/>
                <a:stretch>
                  <a:fillRect/>
                </a:stretch>
              </p:blipFill>
              <p:spPr>
                <a:xfrm>
                  <a:off x="7459840" y="438080"/>
                  <a:ext cx="39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 name="Freihand 23">
                  <a:extLst>
                    <a:ext uri="{FF2B5EF4-FFF2-40B4-BE49-F238E27FC236}">
                      <a16:creationId xmlns:a16="http://schemas.microsoft.com/office/drawing/2014/main" id="{C70B1AB8-5EB7-BF31-AD92-E690A66EE72C}"/>
                    </a:ext>
                  </a:extLst>
                </p14:cNvPr>
                <p14:cNvContentPartPr/>
                <p14:nvPr/>
              </p14:nvContentPartPr>
              <p14:xfrm>
                <a:off x="7417720" y="412160"/>
                <a:ext cx="129600" cy="87120"/>
              </p14:xfrm>
            </p:contentPart>
          </mc:Choice>
          <mc:Fallback>
            <p:pic>
              <p:nvPicPr>
                <p:cNvPr id="24" name="Freihand 23">
                  <a:extLst>
                    <a:ext uri="{FF2B5EF4-FFF2-40B4-BE49-F238E27FC236}">
                      <a16:creationId xmlns:a16="http://schemas.microsoft.com/office/drawing/2014/main" id="{C70B1AB8-5EB7-BF31-AD92-E690A66EE72C}"/>
                    </a:ext>
                  </a:extLst>
                </p:cNvPr>
                <p:cNvPicPr/>
                <p:nvPr/>
              </p:nvPicPr>
              <p:blipFill>
                <a:blip r:embed="rId404"/>
                <a:stretch>
                  <a:fillRect/>
                </a:stretch>
              </p:blipFill>
              <p:spPr>
                <a:xfrm>
                  <a:off x="7413400" y="407840"/>
                  <a:ext cx="138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 name="Freihand 24">
                  <a:extLst>
                    <a:ext uri="{FF2B5EF4-FFF2-40B4-BE49-F238E27FC236}">
                      <a16:creationId xmlns:a16="http://schemas.microsoft.com/office/drawing/2014/main" id="{7E07A52B-34C5-86C9-1C68-8BC2F81EFC7C}"/>
                    </a:ext>
                  </a:extLst>
                </p14:cNvPr>
                <p14:cNvContentPartPr/>
                <p14:nvPr/>
              </p14:nvContentPartPr>
              <p14:xfrm>
                <a:off x="7541560" y="415040"/>
                <a:ext cx="80640" cy="144720"/>
              </p14:xfrm>
            </p:contentPart>
          </mc:Choice>
          <mc:Fallback>
            <p:pic>
              <p:nvPicPr>
                <p:cNvPr id="25" name="Freihand 24">
                  <a:extLst>
                    <a:ext uri="{FF2B5EF4-FFF2-40B4-BE49-F238E27FC236}">
                      <a16:creationId xmlns:a16="http://schemas.microsoft.com/office/drawing/2014/main" id="{7E07A52B-34C5-86C9-1C68-8BC2F81EFC7C}"/>
                    </a:ext>
                  </a:extLst>
                </p:cNvPr>
                <p:cNvPicPr/>
                <p:nvPr/>
              </p:nvPicPr>
              <p:blipFill>
                <a:blip r:embed="rId406"/>
                <a:stretch>
                  <a:fillRect/>
                </a:stretch>
              </p:blipFill>
              <p:spPr>
                <a:xfrm>
                  <a:off x="7537240" y="410720"/>
                  <a:ext cx="89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6" name="Freihand 25">
                  <a:extLst>
                    <a:ext uri="{FF2B5EF4-FFF2-40B4-BE49-F238E27FC236}">
                      <a16:creationId xmlns:a16="http://schemas.microsoft.com/office/drawing/2014/main" id="{1BA797CA-05FA-B2FC-5459-16E2C81CD410}"/>
                    </a:ext>
                  </a:extLst>
                </p14:cNvPr>
                <p14:cNvContentPartPr/>
                <p14:nvPr/>
              </p14:nvContentPartPr>
              <p14:xfrm>
                <a:off x="7678720" y="446000"/>
                <a:ext cx="144720" cy="123840"/>
              </p14:xfrm>
            </p:contentPart>
          </mc:Choice>
          <mc:Fallback>
            <p:pic>
              <p:nvPicPr>
                <p:cNvPr id="26" name="Freihand 25">
                  <a:extLst>
                    <a:ext uri="{FF2B5EF4-FFF2-40B4-BE49-F238E27FC236}">
                      <a16:creationId xmlns:a16="http://schemas.microsoft.com/office/drawing/2014/main" id="{1BA797CA-05FA-B2FC-5459-16E2C81CD410}"/>
                    </a:ext>
                  </a:extLst>
                </p:cNvPr>
                <p:cNvPicPr/>
                <p:nvPr/>
              </p:nvPicPr>
              <p:blipFill>
                <a:blip r:embed="rId408"/>
                <a:stretch>
                  <a:fillRect/>
                </a:stretch>
              </p:blipFill>
              <p:spPr>
                <a:xfrm>
                  <a:off x="7674400" y="441680"/>
                  <a:ext cx="153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 name="Freihand 26">
                  <a:extLst>
                    <a:ext uri="{FF2B5EF4-FFF2-40B4-BE49-F238E27FC236}">
                      <a16:creationId xmlns:a16="http://schemas.microsoft.com/office/drawing/2014/main" id="{A93B14C9-C655-BC07-085B-3E5EDBC41F35}"/>
                    </a:ext>
                  </a:extLst>
                </p14:cNvPr>
                <p14:cNvContentPartPr/>
                <p14:nvPr/>
              </p14:nvContentPartPr>
              <p14:xfrm>
                <a:off x="7851160" y="451040"/>
                <a:ext cx="56520" cy="130680"/>
              </p14:xfrm>
            </p:contentPart>
          </mc:Choice>
          <mc:Fallback>
            <p:pic>
              <p:nvPicPr>
                <p:cNvPr id="27" name="Freihand 26">
                  <a:extLst>
                    <a:ext uri="{FF2B5EF4-FFF2-40B4-BE49-F238E27FC236}">
                      <a16:creationId xmlns:a16="http://schemas.microsoft.com/office/drawing/2014/main" id="{A93B14C9-C655-BC07-085B-3E5EDBC41F35}"/>
                    </a:ext>
                  </a:extLst>
                </p:cNvPr>
                <p:cNvPicPr/>
                <p:nvPr/>
              </p:nvPicPr>
              <p:blipFill>
                <a:blip r:embed="rId410"/>
                <a:stretch>
                  <a:fillRect/>
                </a:stretch>
              </p:blipFill>
              <p:spPr>
                <a:xfrm>
                  <a:off x="7846840" y="446720"/>
                  <a:ext cx="65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 name="Freihand 27">
                  <a:extLst>
                    <a:ext uri="{FF2B5EF4-FFF2-40B4-BE49-F238E27FC236}">
                      <a16:creationId xmlns:a16="http://schemas.microsoft.com/office/drawing/2014/main" id="{7E0C43BA-40EC-BBC1-71C5-ACB9F085DE62}"/>
                    </a:ext>
                  </a:extLst>
                </p14:cNvPr>
                <p14:cNvContentPartPr/>
                <p14:nvPr/>
              </p14:nvContentPartPr>
              <p14:xfrm>
                <a:off x="8067160" y="448160"/>
                <a:ext cx="45000" cy="180000"/>
              </p14:xfrm>
            </p:contentPart>
          </mc:Choice>
          <mc:Fallback>
            <p:pic>
              <p:nvPicPr>
                <p:cNvPr id="28" name="Freihand 27">
                  <a:extLst>
                    <a:ext uri="{FF2B5EF4-FFF2-40B4-BE49-F238E27FC236}">
                      <a16:creationId xmlns:a16="http://schemas.microsoft.com/office/drawing/2014/main" id="{7E0C43BA-40EC-BBC1-71C5-ACB9F085DE62}"/>
                    </a:ext>
                  </a:extLst>
                </p:cNvPr>
                <p:cNvPicPr/>
                <p:nvPr/>
              </p:nvPicPr>
              <p:blipFill>
                <a:blip r:embed="rId412"/>
                <a:stretch>
                  <a:fillRect/>
                </a:stretch>
              </p:blipFill>
              <p:spPr>
                <a:xfrm>
                  <a:off x="8062840" y="443840"/>
                  <a:ext cx="53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 name="Freihand 28">
                  <a:extLst>
                    <a:ext uri="{FF2B5EF4-FFF2-40B4-BE49-F238E27FC236}">
                      <a16:creationId xmlns:a16="http://schemas.microsoft.com/office/drawing/2014/main" id="{443122EA-7FBC-AF83-6992-6D10A448DBCE}"/>
                    </a:ext>
                  </a:extLst>
                </p14:cNvPr>
                <p14:cNvContentPartPr/>
                <p14:nvPr/>
              </p14:nvContentPartPr>
              <p14:xfrm>
                <a:off x="8018560" y="449960"/>
                <a:ext cx="155520" cy="77760"/>
              </p14:xfrm>
            </p:contentPart>
          </mc:Choice>
          <mc:Fallback>
            <p:pic>
              <p:nvPicPr>
                <p:cNvPr id="29" name="Freihand 28">
                  <a:extLst>
                    <a:ext uri="{FF2B5EF4-FFF2-40B4-BE49-F238E27FC236}">
                      <a16:creationId xmlns:a16="http://schemas.microsoft.com/office/drawing/2014/main" id="{443122EA-7FBC-AF83-6992-6D10A448DBCE}"/>
                    </a:ext>
                  </a:extLst>
                </p:cNvPr>
                <p:cNvPicPr/>
                <p:nvPr/>
              </p:nvPicPr>
              <p:blipFill>
                <a:blip r:embed="rId414"/>
                <a:stretch>
                  <a:fillRect/>
                </a:stretch>
              </p:blipFill>
              <p:spPr>
                <a:xfrm>
                  <a:off x="8014240" y="445640"/>
                  <a:ext cx="164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 name="Freihand 29">
                  <a:extLst>
                    <a:ext uri="{FF2B5EF4-FFF2-40B4-BE49-F238E27FC236}">
                      <a16:creationId xmlns:a16="http://schemas.microsoft.com/office/drawing/2014/main" id="{4440869E-D9E4-3921-ABBA-2F136EC83E2F}"/>
                    </a:ext>
                  </a:extLst>
                </p14:cNvPr>
                <p14:cNvContentPartPr/>
                <p14:nvPr/>
              </p14:nvContentPartPr>
              <p14:xfrm>
                <a:off x="8192800" y="411440"/>
                <a:ext cx="108720" cy="207720"/>
              </p14:xfrm>
            </p:contentPart>
          </mc:Choice>
          <mc:Fallback>
            <p:pic>
              <p:nvPicPr>
                <p:cNvPr id="30" name="Freihand 29">
                  <a:extLst>
                    <a:ext uri="{FF2B5EF4-FFF2-40B4-BE49-F238E27FC236}">
                      <a16:creationId xmlns:a16="http://schemas.microsoft.com/office/drawing/2014/main" id="{4440869E-D9E4-3921-ABBA-2F136EC83E2F}"/>
                    </a:ext>
                  </a:extLst>
                </p:cNvPr>
                <p:cNvPicPr/>
                <p:nvPr/>
              </p:nvPicPr>
              <p:blipFill>
                <a:blip r:embed="rId416"/>
                <a:stretch>
                  <a:fillRect/>
                </a:stretch>
              </p:blipFill>
              <p:spPr>
                <a:xfrm>
                  <a:off x="8188480" y="407120"/>
                  <a:ext cx="117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4" name="Freihand 263">
                  <a:extLst>
                    <a:ext uri="{FF2B5EF4-FFF2-40B4-BE49-F238E27FC236}">
                      <a16:creationId xmlns:a16="http://schemas.microsoft.com/office/drawing/2014/main" id="{04C7FB46-18C7-8882-94B8-FF9EE5396518}"/>
                    </a:ext>
                  </a:extLst>
                </p14:cNvPr>
                <p14:cNvContentPartPr/>
                <p14:nvPr/>
              </p14:nvContentPartPr>
              <p14:xfrm>
                <a:off x="7333036" y="264404"/>
                <a:ext cx="1206720" cy="340920"/>
              </p14:xfrm>
            </p:contentPart>
          </mc:Choice>
          <mc:Fallback>
            <p:pic>
              <p:nvPicPr>
                <p:cNvPr id="264" name="Freihand 263">
                  <a:extLst>
                    <a:ext uri="{FF2B5EF4-FFF2-40B4-BE49-F238E27FC236}">
                      <a16:creationId xmlns:a16="http://schemas.microsoft.com/office/drawing/2014/main" id="{04C7FB46-18C7-8882-94B8-FF9EE5396518}"/>
                    </a:ext>
                  </a:extLst>
                </p:cNvPr>
                <p:cNvPicPr/>
                <p:nvPr/>
              </p:nvPicPr>
              <p:blipFill>
                <a:blip r:embed="rId418"/>
                <a:stretch>
                  <a:fillRect/>
                </a:stretch>
              </p:blipFill>
              <p:spPr>
                <a:xfrm>
                  <a:off x="7328716" y="260084"/>
                  <a:ext cx="1215360" cy="349560"/>
                </a:xfrm>
                <a:prstGeom prst="rect">
                  <a:avLst/>
                </a:prstGeom>
              </p:spPr>
            </p:pic>
          </mc:Fallback>
        </mc:AlternateContent>
      </p:grpSp>
    </p:spTree>
    <p:extLst>
      <p:ext uri="{BB962C8B-B14F-4D97-AF65-F5344CB8AC3E}">
        <p14:creationId xmlns:p14="http://schemas.microsoft.com/office/powerpoint/2010/main" val="4185874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36599" y="129179"/>
            <a:ext cx="7598011" cy="744941"/>
          </a:xfrm>
          <a:prstGeom prst="rect">
            <a:avLst/>
          </a:prstGeom>
          <a:noFill/>
          <a:ln>
            <a:noFill/>
          </a:ln>
        </p:spPr>
        <p:txBody>
          <a:bodyPr lIns="81646" tIns="40823" rIns="81646" bIns="40823" anchor="ctr" anchorCtr="1"/>
          <a:lstStyle/>
          <a:p>
            <a:r>
              <a:rPr lang="de-DE" sz="2903" dirty="0"/>
              <a:t>Kritischer Spieler</a:t>
            </a:r>
            <a:endParaRPr lang="en-US" sz="2903" dirty="0">
              <a:solidFill>
                <a:sysClr val="windowText" lastClr="000000"/>
              </a:solidFill>
            </a:endParaRPr>
          </a:p>
        </p:txBody>
      </p:sp>
      <p:sp>
        <p:nvSpPr>
          <p:cNvPr id="3" name="Textfeld 2"/>
          <p:cNvSpPr txBox="1"/>
          <p:nvPr/>
        </p:nvSpPr>
        <p:spPr>
          <a:xfrm>
            <a:off x="405116" y="815842"/>
            <a:ext cx="8361517" cy="5226316"/>
          </a:xfrm>
          <a:prstGeom prst="rect">
            <a:avLst/>
          </a:prstGeom>
          <a:noFill/>
        </p:spPr>
        <p:txBody>
          <a:bodyPr wrap="square" rtlCol="0">
            <a:noAutofit/>
          </a:bodyPr>
          <a:lstStyle/>
          <a:p>
            <a:pPr marL="414772" indent="-414772">
              <a:buFont typeface="Arial" panose="020B0604020202020204" pitchFamily="34" charset="0"/>
              <a:buChar char="•"/>
            </a:pPr>
            <a:r>
              <a:rPr lang="en-US" sz="2540" dirty="0" err="1"/>
              <a:t>Wie</a:t>
            </a:r>
            <a:r>
              <a:rPr lang="en-US" sz="2540" dirty="0"/>
              <a:t> </a:t>
            </a:r>
            <a:r>
              <a:rPr lang="en-US" sz="2540" dirty="0" err="1"/>
              <a:t>lässt</a:t>
            </a:r>
            <a:r>
              <a:rPr lang="en-US" sz="2540" dirty="0"/>
              <a:t> </a:t>
            </a:r>
            <a:r>
              <a:rPr lang="en-US" sz="2540" dirty="0" err="1"/>
              <a:t>sich</a:t>
            </a:r>
            <a:r>
              <a:rPr lang="en-US" sz="2540" dirty="0"/>
              <a:t> die </a:t>
            </a:r>
            <a:r>
              <a:rPr lang="en-US" sz="2540" dirty="0" err="1"/>
              <a:t>Macht</a:t>
            </a:r>
            <a:r>
              <a:rPr lang="en-US" sz="2540" dirty="0"/>
              <a:t> </a:t>
            </a:r>
            <a:r>
              <a:rPr lang="en-US" sz="2540" dirty="0" err="1"/>
              <a:t>eines</a:t>
            </a:r>
            <a:r>
              <a:rPr lang="en-US" sz="2540" dirty="0"/>
              <a:t> </a:t>
            </a:r>
            <a:r>
              <a:rPr lang="en-US" sz="2540" dirty="0" err="1"/>
              <a:t>Spielers</a:t>
            </a:r>
            <a:r>
              <a:rPr lang="en-US" sz="2540" dirty="0"/>
              <a:t> in </a:t>
            </a:r>
            <a:r>
              <a:rPr lang="en-US" sz="2540" dirty="0" err="1"/>
              <a:t>einem</a:t>
            </a:r>
            <a:r>
              <a:rPr lang="en-US" sz="2540" dirty="0"/>
              <a:t> </a:t>
            </a:r>
            <a:r>
              <a:rPr lang="en-US" sz="2540" dirty="0" err="1"/>
              <a:t>Abstimmungssystem</a:t>
            </a:r>
            <a:r>
              <a:rPr lang="en-US" sz="2540" dirty="0"/>
              <a:t> </a:t>
            </a:r>
            <a:r>
              <a:rPr lang="en-US" sz="2540" dirty="0" err="1"/>
              <a:t>messen</a:t>
            </a:r>
            <a:r>
              <a:rPr lang="en-US" sz="2540" dirty="0"/>
              <a:t>?</a:t>
            </a:r>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Idee</a:t>
            </a:r>
            <a:r>
              <a:rPr lang="en-US" sz="2540" dirty="0"/>
              <a:t>: </a:t>
            </a:r>
            <a:r>
              <a:rPr lang="en-US" sz="2540" dirty="0" err="1"/>
              <a:t>Wie</a:t>
            </a:r>
            <a:r>
              <a:rPr lang="en-US" sz="2540" dirty="0"/>
              <a:t> oft </a:t>
            </a:r>
            <a:r>
              <a:rPr lang="en-US" sz="2540" dirty="0" err="1"/>
              <a:t>ist</a:t>
            </a:r>
            <a:r>
              <a:rPr lang="en-US" sz="2540" dirty="0"/>
              <a:t> </a:t>
            </a:r>
            <a:r>
              <a:rPr lang="en-US" sz="2540" dirty="0" err="1"/>
              <a:t>ein</a:t>
            </a:r>
            <a:r>
              <a:rPr lang="en-US" sz="2540" dirty="0"/>
              <a:t> </a:t>
            </a:r>
            <a:r>
              <a:rPr lang="en-US" sz="2540" dirty="0" err="1"/>
              <a:t>Spieler</a:t>
            </a:r>
            <a:r>
              <a:rPr lang="en-US" sz="2540" dirty="0"/>
              <a:t> in </a:t>
            </a:r>
            <a:r>
              <a:rPr lang="en-US" sz="2540" dirty="0" err="1"/>
              <a:t>einem</a:t>
            </a:r>
            <a:r>
              <a:rPr lang="en-US" sz="2540" dirty="0"/>
              <a:t> </a:t>
            </a:r>
            <a:r>
              <a:rPr lang="en-US" sz="2540" dirty="0" err="1"/>
              <a:t>Abstimmungssystem</a:t>
            </a:r>
            <a:r>
              <a:rPr lang="en-US" sz="2540" dirty="0"/>
              <a:t> </a:t>
            </a:r>
            <a:r>
              <a:rPr lang="en-US" sz="2540" dirty="0" err="1"/>
              <a:t>entscheidend</a:t>
            </a:r>
            <a:r>
              <a:rPr lang="en-US" sz="2540" dirty="0"/>
              <a:t>?</a:t>
            </a:r>
            <a:endParaRPr lang="de-DE" sz="2540" dirty="0"/>
          </a:p>
          <a:p>
            <a:pPr marL="414772" indent="-414772">
              <a:buFont typeface="Arial" panose="020B0604020202020204" pitchFamily="34" charset="0"/>
              <a:buChar char="•"/>
            </a:pPr>
            <a:endParaRPr lang="en-US" sz="2540" dirty="0"/>
          </a:p>
          <a:p>
            <a:pPr marL="414772" indent="-414772">
              <a:buFont typeface="Arial" panose="020B0604020202020204" pitchFamily="34" charset="0"/>
              <a:buChar char="•"/>
            </a:pPr>
            <a:r>
              <a:rPr lang="en-US" sz="2540" dirty="0" err="1"/>
              <a:t>Bestimme</a:t>
            </a:r>
            <a:r>
              <a:rPr lang="en-US" sz="2540" dirty="0"/>
              <a:t> </a:t>
            </a:r>
            <a:r>
              <a:rPr lang="en-US" sz="2540" dirty="0" err="1"/>
              <a:t>für</a:t>
            </a:r>
            <a:r>
              <a:rPr lang="en-US" sz="2540" dirty="0"/>
              <a:t> </a:t>
            </a:r>
            <a:r>
              <a:rPr lang="en-US" sz="2540" dirty="0" err="1"/>
              <a:t>jeden</a:t>
            </a:r>
            <a:r>
              <a:rPr lang="en-US" sz="2540" dirty="0"/>
              <a:t> </a:t>
            </a:r>
            <a:r>
              <a:rPr lang="en-US" sz="2540" dirty="0" err="1"/>
              <a:t>Spieler</a:t>
            </a:r>
            <a:r>
              <a:rPr lang="en-US" sz="2540" dirty="0"/>
              <a:t> die </a:t>
            </a:r>
            <a:r>
              <a:rPr lang="en-US" sz="2540" dirty="0" err="1"/>
              <a:t>Wahscheinlichkeit</a:t>
            </a:r>
            <a:endParaRPr lang="en-US" sz="2540" dirty="0"/>
          </a:p>
          <a:p>
            <a:pPr marL="414772" indent="-414772">
              <a:buFont typeface="Arial" panose="020B0604020202020204" pitchFamily="34" charset="0"/>
              <a:buChar char="•"/>
            </a:pPr>
            <a:endParaRPr lang="en-US" sz="2540" dirty="0"/>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Gewinnkoalition</a:t>
            </a:r>
            <a:r>
              <a:rPr lang="en-US" sz="2540" dirty="0"/>
              <a:t> </a:t>
            </a:r>
            <a:r>
              <a:rPr lang="en-US" sz="2540" dirty="0" err="1"/>
              <a:t>zu</a:t>
            </a:r>
            <a:r>
              <a:rPr lang="en-US" sz="2540" dirty="0"/>
              <a:t> sein</a:t>
            </a:r>
          </a:p>
          <a:p>
            <a:pPr marL="871972" lvl="1" indent="-414772">
              <a:buFont typeface="Arial" panose="020B0604020202020204" pitchFamily="34" charset="0"/>
              <a:buChar char="•"/>
            </a:pPr>
            <a:r>
              <a:rPr lang="en-US" sz="2540" dirty="0"/>
              <a:t>in </a:t>
            </a:r>
            <a:r>
              <a:rPr lang="en-US" sz="2540" dirty="0" err="1"/>
              <a:t>einer</a:t>
            </a:r>
            <a:r>
              <a:rPr lang="en-US" sz="2540" dirty="0"/>
              <a:t> </a:t>
            </a:r>
            <a:r>
              <a:rPr lang="en-US" sz="2540" dirty="0" err="1"/>
              <a:t>Koalition</a:t>
            </a:r>
            <a:r>
              <a:rPr lang="en-US" sz="2540" dirty="0"/>
              <a:t> </a:t>
            </a:r>
            <a:r>
              <a:rPr lang="en-US" sz="2540" dirty="0" err="1"/>
              <a:t>ausschlaggebend</a:t>
            </a:r>
            <a:r>
              <a:rPr lang="en-US" sz="2540" dirty="0"/>
              <a:t> </a:t>
            </a:r>
            <a:r>
              <a:rPr lang="en-US" sz="2540" dirty="0" err="1"/>
              <a:t>zu</a:t>
            </a:r>
            <a:r>
              <a:rPr lang="en-US" sz="2540" dirty="0"/>
              <a:t> sein</a:t>
            </a:r>
          </a:p>
          <a:p>
            <a:pPr marL="871972" lvl="1" indent="-414772">
              <a:buFont typeface="Arial" panose="020B0604020202020204" pitchFamily="34" charset="0"/>
              <a:buChar char="•"/>
            </a:pPr>
            <a:endParaRPr lang="en-US" sz="2540" dirty="0"/>
          </a:p>
          <a:p>
            <a:r>
              <a:rPr lang="en-US" sz="2540" dirty="0"/>
              <a:t>	→ 	</a:t>
            </a:r>
            <a:r>
              <a:rPr lang="en-US" sz="2540" dirty="0" err="1"/>
              <a:t>Dieser</a:t>
            </a:r>
            <a:r>
              <a:rPr lang="en-US" sz="2540" dirty="0"/>
              <a:t> </a:t>
            </a:r>
            <a:r>
              <a:rPr lang="en-US" sz="2540" dirty="0" err="1"/>
              <a:t>Spieler</a:t>
            </a:r>
            <a:r>
              <a:rPr lang="en-US" sz="2540" dirty="0"/>
              <a:t> </a:t>
            </a:r>
            <a:r>
              <a:rPr lang="en-US" sz="2540" dirty="0" err="1"/>
              <a:t>wird</a:t>
            </a:r>
            <a:r>
              <a:rPr lang="en-US" sz="2540" dirty="0"/>
              <a:t> </a:t>
            </a:r>
            <a:r>
              <a:rPr lang="en-US" sz="2540" dirty="0" err="1"/>
              <a:t>als</a:t>
            </a:r>
            <a:r>
              <a:rPr lang="en-US" sz="2540" dirty="0"/>
              <a:t> </a:t>
            </a:r>
            <a:r>
              <a:rPr lang="en-US" sz="2540" b="1" dirty="0" err="1"/>
              <a:t>kritischer</a:t>
            </a:r>
            <a:r>
              <a:rPr lang="en-US" sz="2540" b="1" dirty="0"/>
              <a:t> </a:t>
            </a:r>
            <a:r>
              <a:rPr lang="en-US" sz="2540" b="1" dirty="0" err="1"/>
              <a:t>Spieler</a:t>
            </a:r>
            <a:r>
              <a:rPr lang="en-US" sz="2540" dirty="0"/>
              <a:t> </a:t>
            </a:r>
            <a:r>
              <a:rPr lang="en-US" sz="2540" dirty="0" err="1"/>
              <a:t>für</a:t>
            </a:r>
            <a:r>
              <a:rPr lang="en-US" sz="2540" dirty="0"/>
              <a:t> die 		</a:t>
            </a:r>
            <a:r>
              <a:rPr lang="en-US" sz="2540" dirty="0" err="1"/>
              <a:t>Gewinnkoalition</a:t>
            </a:r>
            <a:r>
              <a:rPr lang="en-US" sz="2540" dirty="0"/>
              <a:t> </a:t>
            </a:r>
            <a:r>
              <a:rPr lang="en-US" sz="2540" dirty="0" err="1"/>
              <a:t>bezeichnet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B13E1235-93D5-751B-3E24-AD0298771D0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AFA1A6A-7B60-2BE2-0ACC-FC633A8C2524}"/>
                  </a:ext>
                </a:extLst>
              </p14:cNvPr>
              <p14:cNvContentPartPr/>
              <p14:nvPr/>
            </p14:nvContentPartPr>
            <p14:xfrm>
              <a:off x="4965676" y="1524862"/>
              <a:ext cx="5400" cy="12600"/>
            </p14:xfrm>
          </p:contentPart>
        </mc:Choice>
        <mc:Fallback>
          <p:pic>
            <p:nvPicPr>
              <p:cNvPr id="2" name="Freihand 1">
                <a:extLst>
                  <a:ext uri="{FF2B5EF4-FFF2-40B4-BE49-F238E27FC236}">
                    <a16:creationId xmlns:a16="http://schemas.microsoft.com/office/drawing/2014/main" id="{9AFA1A6A-7B60-2BE2-0ACC-FC633A8C2524}"/>
                  </a:ext>
                </a:extLst>
              </p:cNvPr>
              <p:cNvPicPr/>
              <p:nvPr/>
            </p:nvPicPr>
            <p:blipFill>
              <a:blip r:embed="rId4"/>
              <a:stretch>
                <a:fillRect/>
              </a:stretch>
            </p:blipFill>
            <p:spPr>
              <a:xfrm>
                <a:off x="4961356" y="1520542"/>
                <a:ext cx="14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BD97F74-242A-D73A-F295-46447452F274}"/>
                  </a:ext>
                </a:extLst>
              </p14:cNvPr>
              <p14:cNvContentPartPr/>
              <p14:nvPr/>
            </p14:nvContentPartPr>
            <p14:xfrm>
              <a:off x="4661476" y="724942"/>
              <a:ext cx="2930400" cy="114840"/>
            </p14:xfrm>
          </p:contentPart>
        </mc:Choice>
        <mc:Fallback>
          <p:pic>
            <p:nvPicPr>
              <p:cNvPr id="5" name="Freihand 4">
                <a:extLst>
                  <a:ext uri="{FF2B5EF4-FFF2-40B4-BE49-F238E27FC236}">
                    <a16:creationId xmlns:a16="http://schemas.microsoft.com/office/drawing/2014/main" id="{8BD97F74-242A-D73A-F295-46447452F274}"/>
                  </a:ext>
                </a:extLst>
              </p:cNvPr>
              <p:cNvPicPr/>
              <p:nvPr/>
            </p:nvPicPr>
            <p:blipFill>
              <a:blip r:embed="rId6"/>
              <a:stretch>
                <a:fillRect/>
              </a:stretch>
            </p:blipFill>
            <p:spPr>
              <a:xfrm>
                <a:off x="4657156" y="720622"/>
                <a:ext cx="2939040" cy="123480"/>
              </a:xfrm>
              <a:prstGeom prst="rect">
                <a:avLst/>
              </a:prstGeom>
            </p:spPr>
          </p:pic>
        </mc:Fallback>
      </mc:AlternateContent>
      <p:grpSp>
        <p:nvGrpSpPr>
          <p:cNvPr id="10" name="Gruppieren 9">
            <a:extLst>
              <a:ext uri="{FF2B5EF4-FFF2-40B4-BE49-F238E27FC236}">
                <a16:creationId xmlns:a16="http://schemas.microsoft.com/office/drawing/2014/main" id="{342E810C-3D0B-5277-119A-4119CD0CB2FF}"/>
              </a:ext>
            </a:extLst>
          </p:cNvPr>
          <p:cNvGrpSpPr/>
          <p:nvPr/>
        </p:nvGrpSpPr>
        <p:grpSpPr>
          <a:xfrm>
            <a:off x="3208156" y="1194382"/>
            <a:ext cx="2586960" cy="101880"/>
            <a:chOff x="3208156" y="1194382"/>
            <a:chExt cx="2586960" cy="10188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7AC088A-4431-7FB8-6585-53AF688C6FC4}"/>
                    </a:ext>
                  </a:extLst>
                </p14:cNvPr>
                <p14:cNvContentPartPr/>
                <p14:nvPr/>
              </p14:nvContentPartPr>
              <p14:xfrm>
                <a:off x="3208156" y="1204102"/>
                <a:ext cx="1008720" cy="92160"/>
              </p14:xfrm>
            </p:contentPart>
          </mc:Choice>
          <mc:Fallback>
            <p:pic>
              <p:nvPicPr>
                <p:cNvPr id="7" name="Freihand 6">
                  <a:extLst>
                    <a:ext uri="{FF2B5EF4-FFF2-40B4-BE49-F238E27FC236}">
                      <a16:creationId xmlns:a16="http://schemas.microsoft.com/office/drawing/2014/main" id="{87AC088A-4431-7FB8-6585-53AF688C6FC4}"/>
                    </a:ext>
                  </a:extLst>
                </p:cNvPr>
                <p:cNvPicPr/>
                <p:nvPr/>
              </p:nvPicPr>
              <p:blipFill>
                <a:blip r:embed="rId8"/>
                <a:stretch>
                  <a:fillRect/>
                </a:stretch>
              </p:blipFill>
              <p:spPr>
                <a:xfrm>
                  <a:off x="3203836" y="1199782"/>
                  <a:ext cx="1017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603D76E6-9DF8-C871-5E16-2F43EEC181F0}"/>
                    </a:ext>
                  </a:extLst>
                </p14:cNvPr>
                <p14:cNvContentPartPr/>
                <p14:nvPr/>
              </p14:nvContentPartPr>
              <p14:xfrm>
                <a:off x="4977196" y="1194382"/>
                <a:ext cx="817920" cy="60120"/>
              </p14:xfrm>
            </p:contentPart>
          </mc:Choice>
          <mc:Fallback>
            <p:pic>
              <p:nvPicPr>
                <p:cNvPr id="8" name="Freihand 7">
                  <a:extLst>
                    <a:ext uri="{FF2B5EF4-FFF2-40B4-BE49-F238E27FC236}">
                      <a16:creationId xmlns:a16="http://schemas.microsoft.com/office/drawing/2014/main" id="{603D76E6-9DF8-C871-5E16-2F43EEC181F0}"/>
                    </a:ext>
                  </a:extLst>
                </p:cNvPr>
                <p:cNvPicPr/>
                <p:nvPr/>
              </p:nvPicPr>
              <p:blipFill>
                <a:blip r:embed="rId10"/>
                <a:stretch>
                  <a:fillRect/>
                </a:stretch>
              </p:blipFill>
              <p:spPr>
                <a:xfrm>
                  <a:off x="4972876" y="1190062"/>
                  <a:ext cx="82656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C6E6D7C-6943-F740-F9A9-1B2A90330649}"/>
                  </a:ext>
                </a:extLst>
              </p14:cNvPr>
              <p14:cNvContentPartPr/>
              <p14:nvPr/>
            </p14:nvContentPartPr>
            <p14:xfrm>
              <a:off x="960676" y="1618102"/>
              <a:ext cx="2720160" cy="100440"/>
            </p14:xfrm>
          </p:contentPart>
        </mc:Choice>
        <mc:Fallback>
          <p:pic>
            <p:nvPicPr>
              <p:cNvPr id="9" name="Freihand 8">
                <a:extLst>
                  <a:ext uri="{FF2B5EF4-FFF2-40B4-BE49-F238E27FC236}">
                    <a16:creationId xmlns:a16="http://schemas.microsoft.com/office/drawing/2014/main" id="{2C6E6D7C-6943-F740-F9A9-1B2A90330649}"/>
                  </a:ext>
                </a:extLst>
              </p:cNvPr>
              <p:cNvPicPr/>
              <p:nvPr/>
            </p:nvPicPr>
            <p:blipFill>
              <a:blip r:embed="rId12"/>
              <a:stretch>
                <a:fillRect/>
              </a:stretch>
            </p:blipFill>
            <p:spPr>
              <a:xfrm>
                <a:off x="956356" y="1613782"/>
                <a:ext cx="2728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5A1D7DF-A81B-BC5F-7628-C8C182F1075C}"/>
                  </a:ext>
                </a:extLst>
              </p14:cNvPr>
              <p14:cNvContentPartPr/>
              <p14:nvPr/>
            </p14:nvContentPartPr>
            <p14:xfrm>
              <a:off x="988036" y="3490462"/>
              <a:ext cx="5873400" cy="113760"/>
            </p14:xfrm>
          </p:contentPart>
        </mc:Choice>
        <mc:Fallback>
          <p:pic>
            <p:nvPicPr>
              <p:cNvPr id="11" name="Freihand 10">
                <a:extLst>
                  <a:ext uri="{FF2B5EF4-FFF2-40B4-BE49-F238E27FC236}">
                    <a16:creationId xmlns:a16="http://schemas.microsoft.com/office/drawing/2014/main" id="{25A1D7DF-A81B-BC5F-7628-C8C182F1075C}"/>
                  </a:ext>
                </a:extLst>
              </p:cNvPr>
              <p:cNvPicPr/>
              <p:nvPr/>
            </p:nvPicPr>
            <p:blipFill>
              <a:blip r:embed="rId14"/>
              <a:stretch>
                <a:fillRect/>
              </a:stretch>
            </p:blipFill>
            <p:spPr>
              <a:xfrm>
                <a:off x="983716" y="3486142"/>
                <a:ext cx="5882040" cy="122400"/>
              </a:xfrm>
              <a:prstGeom prst="rect">
                <a:avLst/>
              </a:prstGeom>
            </p:spPr>
          </p:pic>
        </mc:Fallback>
      </mc:AlternateContent>
    </p:spTree>
    <p:extLst>
      <p:ext uri="{BB962C8B-B14F-4D97-AF65-F5344CB8AC3E}">
        <p14:creationId xmlns:p14="http://schemas.microsoft.com/office/powerpoint/2010/main" val="3772224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a:t>Kritische Spieler</a:t>
            </a:r>
            <a:endParaRPr lang="en-US" sz="2903" dirty="0">
              <a:solidFill>
                <a:sysClr val="windowText" lastClr="000000"/>
              </a:solidFill>
            </a:endParaRPr>
          </a:p>
        </p:txBody>
      </p:sp>
      <p:sp>
        <p:nvSpPr>
          <p:cNvPr id="3" name="Textfeld 2"/>
          <p:cNvSpPr txBox="1"/>
          <p:nvPr/>
        </p:nvSpPr>
        <p:spPr>
          <a:xfrm>
            <a:off x="470921" y="849122"/>
            <a:ext cx="8479827" cy="5055512"/>
          </a:xfrm>
          <a:prstGeom prst="rect">
            <a:avLst/>
          </a:prstGeom>
          <a:noFill/>
        </p:spPr>
        <p:txBody>
          <a:bodyPr wrap="square" rtlCol="0">
            <a:noAutofit/>
          </a:bodyPr>
          <a:lstStyle/>
          <a:p>
            <a:r>
              <a:rPr lang="en-GB" altLang="de-DE" sz="2540" dirty="0">
                <a:ea typeface="ＭＳ Ｐゴシック" pitchFamily="34" charset="-128"/>
              </a:rPr>
              <a:t>[14; 11, 7, 5, 4]</a:t>
            </a:r>
          </a:p>
          <a:p>
            <a:endParaRPr lang="de-DE" sz="2540" dirty="0"/>
          </a:p>
          <a:p>
            <a:r>
              <a:rPr lang="de-DE" sz="2540" dirty="0"/>
              <a:t>Gewinnkoalitionen: </a:t>
            </a:r>
          </a:p>
          <a:p>
            <a:endParaRPr lang="de-DE" sz="2540" dirty="0"/>
          </a:p>
          <a:p>
            <a:r>
              <a:rPr lang="de-DE" sz="2540" dirty="0"/>
              <a:t>{P1,P2}, {P1,P3}, {P1,P2,P3}</a:t>
            </a:r>
          </a:p>
          <a:p>
            <a:endParaRPr lang="de-DE" sz="2540" dirty="0"/>
          </a:p>
          <a:p>
            <a:pPr marL="414772" indent="-414772">
              <a:buFont typeface="Arial" panose="020B0604020202020204" pitchFamily="34" charset="0"/>
              <a:buChar char="•"/>
            </a:pPr>
            <a:r>
              <a:rPr lang="en-US" sz="2540" dirty="0"/>
              <a:t>In </a:t>
            </a:r>
            <a:r>
              <a:rPr lang="de-DE" sz="2540" dirty="0"/>
              <a:t>{P1,P2} </a:t>
            </a:r>
            <a:r>
              <a:rPr lang="en-US" sz="2540" dirty="0" err="1"/>
              <a:t>ist</a:t>
            </a:r>
            <a:r>
              <a:rPr lang="en-US" sz="2540" dirty="0"/>
              <a:t> die </a:t>
            </a:r>
            <a:r>
              <a:rPr lang="en-US" sz="2540" dirty="0" err="1"/>
              <a:t>Teilnahme</a:t>
            </a:r>
            <a:r>
              <a:rPr lang="en-US" sz="2540" dirty="0"/>
              <a:t> von P2 </a:t>
            </a:r>
            <a:r>
              <a:rPr lang="en-US" sz="2540" dirty="0" err="1"/>
              <a:t>notwendig</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en-US" sz="2540" dirty="0"/>
              <a:t>In </a:t>
            </a:r>
            <a:r>
              <a:rPr lang="de-DE" sz="2540" dirty="0"/>
              <a:t>{P1,P2,P3} ist die Teilnahme von</a:t>
            </a:r>
            <a:r>
              <a:rPr lang="en-US" sz="2540" dirty="0"/>
              <a:t> P2 </a:t>
            </a:r>
            <a:r>
              <a:rPr lang="en-US" sz="2540" dirty="0" err="1"/>
              <a:t>nicht</a:t>
            </a:r>
            <a:r>
              <a:rPr lang="en-US" sz="2540" dirty="0"/>
              <a:t> </a:t>
            </a:r>
            <a:r>
              <a:rPr lang="en-US" sz="2540" dirty="0" err="1"/>
              <a:t>notwendig</a:t>
            </a:r>
            <a:endParaRPr lang="en-US" sz="2540" dirty="0"/>
          </a:p>
          <a:p>
            <a:pPr marL="414772" indent="-414772">
              <a:buFont typeface="Arial" panose="020B0604020202020204" pitchFamily="34" charset="0"/>
              <a:buChar char="•"/>
            </a:pPr>
            <a:endParaRPr lang="en-US" altLang="de-DE" sz="2540" dirty="0">
              <a:ea typeface="ＭＳ Ｐゴシック" pitchFamily="34" charset="-128"/>
            </a:endParaRPr>
          </a:p>
          <a:p>
            <a:pPr marL="414772" indent="-414772">
              <a:buFont typeface="Arial" panose="020B0604020202020204" pitchFamily="34" charset="0"/>
              <a:buChar char="•"/>
            </a:pPr>
            <a:r>
              <a:rPr lang="en-US" sz="2540" dirty="0"/>
              <a:t>P2 </a:t>
            </a:r>
            <a:r>
              <a:rPr lang="en-US" sz="2540" dirty="0" err="1"/>
              <a:t>ist</a:t>
            </a:r>
            <a:r>
              <a:rPr lang="en-US" sz="2540" dirty="0"/>
              <a:t> </a:t>
            </a:r>
            <a:r>
              <a:rPr lang="en-US" sz="2540" dirty="0" err="1"/>
              <a:t>kritisch</a:t>
            </a:r>
            <a:r>
              <a:rPr lang="en-US" sz="2540" dirty="0"/>
              <a:t> </a:t>
            </a:r>
            <a:r>
              <a:rPr lang="en-US" sz="2540" dirty="0" err="1"/>
              <a:t>für</a:t>
            </a:r>
            <a:r>
              <a:rPr lang="en-US" sz="2540" dirty="0"/>
              <a:t> </a:t>
            </a:r>
            <a:r>
              <a:rPr lang="de-DE" sz="2540" dirty="0"/>
              <a:t>{P1,P2}</a:t>
            </a:r>
            <a:r>
              <a:rPr lang="en-US" sz="2540" dirty="0"/>
              <a:t>, </a:t>
            </a:r>
            <a:r>
              <a:rPr lang="en-US" sz="2540" dirty="0" err="1"/>
              <a:t>aber</a:t>
            </a:r>
            <a:r>
              <a:rPr lang="en-US" sz="2540" dirty="0"/>
              <a:t> </a:t>
            </a:r>
            <a:r>
              <a:rPr lang="en-US" sz="2540" dirty="0" err="1"/>
              <a:t>nicht</a:t>
            </a:r>
            <a:r>
              <a:rPr lang="en-US" sz="2540" dirty="0"/>
              <a:t> </a:t>
            </a:r>
            <a:r>
              <a:rPr lang="en-US" sz="2540" dirty="0" err="1"/>
              <a:t>kritisch</a:t>
            </a:r>
            <a:r>
              <a:rPr lang="en-US" sz="2540" dirty="0"/>
              <a:t> </a:t>
            </a:r>
            <a:r>
              <a:rPr lang="en-US" sz="2540" dirty="0" err="1"/>
              <a:t>für</a:t>
            </a:r>
            <a:r>
              <a:rPr lang="en-US" sz="2540" dirty="0"/>
              <a:t> </a:t>
            </a:r>
            <a:r>
              <a:rPr lang="de-DE" sz="2540" dirty="0"/>
              <a:t>{P1,P2,P3}</a:t>
            </a:r>
          </a:p>
        </p:txBody>
      </p:sp>
      <p:sp>
        <p:nvSpPr>
          <p:cNvPr id="4" name="Rechteck 3">
            <a:extLst>
              <a:ext uri="{FF2B5EF4-FFF2-40B4-BE49-F238E27FC236}">
                <a16:creationId xmlns:a16="http://schemas.microsoft.com/office/drawing/2014/main" id="{B1A82EF5-C876-98D6-144D-43ACAEC76D3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9AF1E770-F099-7221-2BA6-36D831638882}"/>
              </a:ext>
            </a:extLst>
          </p:cNvPr>
          <p:cNvGrpSpPr/>
          <p:nvPr/>
        </p:nvGrpSpPr>
        <p:grpSpPr>
          <a:xfrm>
            <a:off x="702916" y="652942"/>
            <a:ext cx="185760" cy="178920"/>
            <a:chOff x="702916" y="652942"/>
            <a:chExt cx="185760" cy="1789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C0DB59E-602B-87A0-1602-873747F43ED0}"/>
                    </a:ext>
                  </a:extLst>
                </p14:cNvPr>
                <p14:cNvContentPartPr/>
                <p14:nvPr/>
              </p14:nvContentPartPr>
              <p14:xfrm>
                <a:off x="702916" y="652942"/>
                <a:ext cx="133920" cy="168120"/>
              </p14:xfrm>
            </p:contentPart>
          </mc:Choice>
          <mc:Fallback>
            <p:pic>
              <p:nvPicPr>
                <p:cNvPr id="2" name="Freihand 1">
                  <a:extLst>
                    <a:ext uri="{FF2B5EF4-FFF2-40B4-BE49-F238E27FC236}">
                      <a16:creationId xmlns:a16="http://schemas.microsoft.com/office/drawing/2014/main" id="{2C0DB59E-602B-87A0-1602-873747F43ED0}"/>
                    </a:ext>
                  </a:extLst>
                </p:cNvPr>
                <p:cNvPicPr/>
                <p:nvPr/>
              </p:nvPicPr>
              <p:blipFill>
                <a:blip r:embed="rId4"/>
                <a:stretch>
                  <a:fillRect/>
                </a:stretch>
              </p:blipFill>
              <p:spPr>
                <a:xfrm>
                  <a:off x="698596" y="648622"/>
                  <a:ext cx="142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841EBD6-8B5C-2AA8-DE0B-7791E732E95F}"/>
                    </a:ext>
                  </a:extLst>
                </p14:cNvPr>
                <p14:cNvContentPartPr/>
                <p14:nvPr/>
              </p14:nvContentPartPr>
              <p14:xfrm>
                <a:off x="789316" y="729262"/>
                <a:ext cx="99360" cy="102600"/>
              </p14:xfrm>
            </p:contentPart>
          </mc:Choice>
          <mc:Fallback>
            <p:pic>
              <p:nvPicPr>
                <p:cNvPr id="5" name="Freihand 4">
                  <a:extLst>
                    <a:ext uri="{FF2B5EF4-FFF2-40B4-BE49-F238E27FC236}">
                      <a16:creationId xmlns:a16="http://schemas.microsoft.com/office/drawing/2014/main" id="{C841EBD6-8B5C-2AA8-DE0B-7791E732E95F}"/>
                    </a:ext>
                  </a:extLst>
                </p:cNvPr>
                <p:cNvPicPr/>
                <p:nvPr/>
              </p:nvPicPr>
              <p:blipFill>
                <a:blip r:embed="rId6"/>
                <a:stretch>
                  <a:fillRect/>
                </a:stretch>
              </p:blipFill>
              <p:spPr>
                <a:xfrm>
                  <a:off x="784996" y="724942"/>
                  <a:ext cx="108000" cy="111240"/>
                </a:xfrm>
                <a:prstGeom prst="rect">
                  <a:avLst/>
                </a:prstGeom>
              </p:spPr>
            </p:pic>
          </mc:Fallback>
        </mc:AlternateContent>
      </p:grpSp>
      <p:grpSp>
        <p:nvGrpSpPr>
          <p:cNvPr id="22" name="Gruppieren 21">
            <a:extLst>
              <a:ext uri="{FF2B5EF4-FFF2-40B4-BE49-F238E27FC236}">
                <a16:creationId xmlns:a16="http://schemas.microsoft.com/office/drawing/2014/main" id="{537CD073-A695-0C34-427F-85C58C8D10D1}"/>
              </a:ext>
            </a:extLst>
          </p:cNvPr>
          <p:cNvGrpSpPr/>
          <p:nvPr/>
        </p:nvGrpSpPr>
        <p:grpSpPr>
          <a:xfrm>
            <a:off x="1175956" y="588862"/>
            <a:ext cx="1334160" cy="261000"/>
            <a:chOff x="1175956" y="588862"/>
            <a:chExt cx="1334160" cy="26100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ED10DDE9-885E-479F-EF88-EE935BC990DE}"/>
                    </a:ext>
                  </a:extLst>
                </p14:cNvPr>
                <p14:cNvContentPartPr/>
                <p14:nvPr/>
              </p14:nvContentPartPr>
              <p14:xfrm>
                <a:off x="1236076" y="679222"/>
                <a:ext cx="23040" cy="122040"/>
              </p14:xfrm>
            </p:contentPart>
          </mc:Choice>
          <mc:Fallback>
            <p:pic>
              <p:nvPicPr>
                <p:cNvPr id="8" name="Freihand 7">
                  <a:extLst>
                    <a:ext uri="{FF2B5EF4-FFF2-40B4-BE49-F238E27FC236}">
                      <a16:creationId xmlns:a16="http://schemas.microsoft.com/office/drawing/2014/main" id="{ED10DDE9-885E-479F-EF88-EE935BC990DE}"/>
                    </a:ext>
                  </a:extLst>
                </p:cNvPr>
                <p:cNvPicPr/>
                <p:nvPr/>
              </p:nvPicPr>
              <p:blipFill>
                <a:blip r:embed="rId8"/>
                <a:stretch>
                  <a:fillRect/>
                </a:stretch>
              </p:blipFill>
              <p:spPr>
                <a:xfrm>
                  <a:off x="1231756" y="674902"/>
                  <a:ext cx="31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5FF23723-C2B1-2AFC-E1D5-5C655C0EFB30}"/>
                    </a:ext>
                  </a:extLst>
                </p14:cNvPr>
                <p14:cNvContentPartPr/>
                <p14:nvPr/>
              </p14:nvContentPartPr>
              <p14:xfrm>
                <a:off x="1175956" y="611182"/>
                <a:ext cx="196200" cy="123480"/>
              </p14:xfrm>
            </p:contentPart>
          </mc:Choice>
          <mc:Fallback>
            <p:pic>
              <p:nvPicPr>
                <p:cNvPr id="9" name="Freihand 8">
                  <a:extLst>
                    <a:ext uri="{FF2B5EF4-FFF2-40B4-BE49-F238E27FC236}">
                      <a16:creationId xmlns:a16="http://schemas.microsoft.com/office/drawing/2014/main" id="{5FF23723-C2B1-2AFC-E1D5-5C655C0EFB30}"/>
                    </a:ext>
                  </a:extLst>
                </p:cNvPr>
                <p:cNvPicPr/>
                <p:nvPr/>
              </p:nvPicPr>
              <p:blipFill>
                <a:blip r:embed="rId10"/>
                <a:stretch>
                  <a:fillRect/>
                </a:stretch>
              </p:blipFill>
              <p:spPr>
                <a:xfrm>
                  <a:off x="1171636" y="606862"/>
                  <a:ext cx="204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1F5DB94-397D-CF73-E77F-06DE6101705C}"/>
                    </a:ext>
                  </a:extLst>
                </p14:cNvPr>
                <p14:cNvContentPartPr/>
                <p14:nvPr/>
              </p14:nvContentPartPr>
              <p14:xfrm>
                <a:off x="1314556" y="639982"/>
                <a:ext cx="167400" cy="209880"/>
              </p14:xfrm>
            </p:contentPart>
          </mc:Choice>
          <mc:Fallback>
            <p:pic>
              <p:nvPicPr>
                <p:cNvPr id="10" name="Freihand 9">
                  <a:extLst>
                    <a:ext uri="{FF2B5EF4-FFF2-40B4-BE49-F238E27FC236}">
                      <a16:creationId xmlns:a16="http://schemas.microsoft.com/office/drawing/2014/main" id="{11F5DB94-397D-CF73-E77F-06DE6101705C}"/>
                    </a:ext>
                  </a:extLst>
                </p:cNvPr>
                <p:cNvPicPr/>
                <p:nvPr/>
              </p:nvPicPr>
              <p:blipFill>
                <a:blip r:embed="rId12"/>
                <a:stretch>
                  <a:fillRect/>
                </a:stretch>
              </p:blipFill>
              <p:spPr>
                <a:xfrm>
                  <a:off x="1310236" y="635662"/>
                  <a:ext cx="176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6555B69-5AD4-940B-74B1-CB055F269EA5}"/>
                    </a:ext>
                  </a:extLst>
                </p14:cNvPr>
                <p14:cNvContentPartPr/>
                <p14:nvPr/>
              </p14:nvContentPartPr>
              <p14:xfrm>
                <a:off x="1666276" y="685702"/>
                <a:ext cx="9000" cy="144720"/>
              </p14:xfrm>
            </p:contentPart>
          </mc:Choice>
          <mc:Fallback>
            <p:pic>
              <p:nvPicPr>
                <p:cNvPr id="11" name="Freihand 10">
                  <a:extLst>
                    <a:ext uri="{FF2B5EF4-FFF2-40B4-BE49-F238E27FC236}">
                      <a16:creationId xmlns:a16="http://schemas.microsoft.com/office/drawing/2014/main" id="{16555B69-5AD4-940B-74B1-CB055F269EA5}"/>
                    </a:ext>
                  </a:extLst>
                </p:cNvPr>
                <p:cNvPicPr/>
                <p:nvPr/>
              </p:nvPicPr>
              <p:blipFill>
                <a:blip r:embed="rId14"/>
                <a:stretch>
                  <a:fillRect/>
                </a:stretch>
              </p:blipFill>
              <p:spPr>
                <a:xfrm>
                  <a:off x="1661956" y="681382"/>
                  <a:ext cx="17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03DBB53-3D2F-97AD-FE16-5E3161DEB098}"/>
                    </a:ext>
                  </a:extLst>
                </p14:cNvPr>
                <p14:cNvContentPartPr/>
                <p14:nvPr/>
              </p14:nvContentPartPr>
              <p14:xfrm>
                <a:off x="1596796" y="597502"/>
                <a:ext cx="142560" cy="144360"/>
              </p14:xfrm>
            </p:contentPart>
          </mc:Choice>
          <mc:Fallback>
            <p:pic>
              <p:nvPicPr>
                <p:cNvPr id="12" name="Freihand 11">
                  <a:extLst>
                    <a:ext uri="{FF2B5EF4-FFF2-40B4-BE49-F238E27FC236}">
                      <a16:creationId xmlns:a16="http://schemas.microsoft.com/office/drawing/2014/main" id="{D03DBB53-3D2F-97AD-FE16-5E3161DEB098}"/>
                    </a:ext>
                  </a:extLst>
                </p:cNvPr>
                <p:cNvPicPr/>
                <p:nvPr/>
              </p:nvPicPr>
              <p:blipFill>
                <a:blip r:embed="rId16"/>
                <a:stretch>
                  <a:fillRect/>
                </a:stretch>
              </p:blipFill>
              <p:spPr>
                <a:xfrm>
                  <a:off x="1592476" y="593182"/>
                  <a:ext cx="151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438F4936-A279-C4D1-3BD6-9BA76EC228EF}"/>
                    </a:ext>
                  </a:extLst>
                </p14:cNvPr>
                <p14:cNvContentPartPr/>
                <p14:nvPr/>
              </p14:nvContentPartPr>
              <p14:xfrm>
                <a:off x="1729276" y="637462"/>
                <a:ext cx="119520" cy="166680"/>
              </p14:xfrm>
            </p:contentPart>
          </mc:Choice>
          <mc:Fallback>
            <p:pic>
              <p:nvPicPr>
                <p:cNvPr id="13" name="Freihand 12">
                  <a:extLst>
                    <a:ext uri="{FF2B5EF4-FFF2-40B4-BE49-F238E27FC236}">
                      <a16:creationId xmlns:a16="http://schemas.microsoft.com/office/drawing/2014/main" id="{438F4936-A279-C4D1-3BD6-9BA76EC228EF}"/>
                    </a:ext>
                  </a:extLst>
                </p:cNvPr>
                <p:cNvPicPr/>
                <p:nvPr/>
              </p:nvPicPr>
              <p:blipFill>
                <a:blip r:embed="rId18"/>
                <a:stretch>
                  <a:fillRect/>
                </a:stretch>
              </p:blipFill>
              <p:spPr>
                <a:xfrm>
                  <a:off x="1724956" y="633142"/>
                  <a:ext cx="128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73EC20E9-3FD0-3A23-E306-59EF1D6CE648}"/>
                    </a:ext>
                  </a:extLst>
                </p14:cNvPr>
                <p14:cNvContentPartPr/>
                <p14:nvPr/>
              </p14:nvContentPartPr>
              <p14:xfrm>
                <a:off x="1755196" y="625582"/>
                <a:ext cx="139320" cy="171000"/>
              </p14:xfrm>
            </p:contentPart>
          </mc:Choice>
          <mc:Fallback>
            <p:pic>
              <p:nvPicPr>
                <p:cNvPr id="15" name="Freihand 14">
                  <a:extLst>
                    <a:ext uri="{FF2B5EF4-FFF2-40B4-BE49-F238E27FC236}">
                      <a16:creationId xmlns:a16="http://schemas.microsoft.com/office/drawing/2014/main" id="{73EC20E9-3FD0-3A23-E306-59EF1D6CE648}"/>
                    </a:ext>
                  </a:extLst>
                </p:cNvPr>
                <p:cNvPicPr/>
                <p:nvPr/>
              </p:nvPicPr>
              <p:blipFill>
                <a:blip r:embed="rId20"/>
                <a:stretch>
                  <a:fillRect/>
                </a:stretch>
              </p:blipFill>
              <p:spPr>
                <a:xfrm>
                  <a:off x="1750876" y="621262"/>
                  <a:ext cx="147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55114CFF-602D-C618-F6FD-17C430F50B36}"/>
                    </a:ext>
                  </a:extLst>
                </p14:cNvPr>
                <p14:cNvContentPartPr/>
                <p14:nvPr/>
              </p14:nvContentPartPr>
              <p14:xfrm>
                <a:off x="1964716" y="642502"/>
                <a:ext cx="21600" cy="133920"/>
              </p14:xfrm>
            </p:contentPart>
          </mc:Choice>
          <mc:Fallback>
            <p:pic>
              <p:nvPicPr>
                <p:cNvPr id="16" name="Freihand 15">
                  <a:extLst>
                    <a:ext uri="{FF2B5EF4-FFF2-40B4-BE49-F238E27FC236}">
                      <a16:creationId xmlns:a16="http://schemas.microsoft.com/office/drawing/2014/main" id="{55114CFF-602D-C618-F6FD-17C430F50B36}"/>
                    </a:ext>
                  </a:extLst>
                </p:cNvPr>
                <p:cNvPicPr/>
                <p:nvPr/>
              </p:nvPicPr>
              <p:blipFill>
                <a:blip r:embed="rId22"/>
                <a:stretch>
                  <a:fillRect/>
                </a:stretch>
              </p:blipFill>
              <p:spPr>
                <a:xfrm>
                  <a:off x="1960396" y="638182"/>
                  <a:ext cx="30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36C1C795-7B90-90E2-87E6-160C5F1AE4A3}"/>
                    </a:ext>
                  </a:extLst>
                </p14:cNvPr>
                <p14:cNvContentPartPr/>
                <p14:nvPr/>
              </p14:nvContentPartPr>
              <p14:xfrm>
                <a:off x="1930156" y="588862"/>
                <a:ext cx="170280" cy="117720"/>
              </p14:xfrm>
            </p:contentPart>
          </mc:Choice>
          <mc:Fallback>
            <p:pic>
              <p:nvPicPr>
                <p:cNvPr id="17" name="Freihand 16">
                  <a:extLst>
                    <a:ext uri="{FF2B5EF4-FFF2-40B4-BE49-F238E27FC236}">
                      <a16:creationId xmlns:a16="http://schemas.microsoft.com/office/drawing/2014/main" id="{36C1C795-7B90-90E2-87E6-160C5F1AE4A3}"/>
                    </a:ext>
                  </a:extLst>
                </p:cNvPr>
                <p:cNvPicPr/>
                <p:nvPr/>
              </p:nvPicPr>
              <p:blipFill>
                <a:blip r:embed="rId24"/>
                <a:stretch>
                  <a:fillRect/>
                </a:stretch>
              </p:blipFill>
              <p:spPr>
                <a:xfrm>
                  <a:off x="1925836" y="584542"/>
                  <a:ext cx="178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7AD19383-CD47-2CEC-482C-E57D47173ADB}"/>
                    </a:ext>
                  </a:extLst>
                </p14:cNvPr>
                <p14:cNvContentPartPr/>
                <p14:nvPr/>
              </p14:nvContentPartPr>
              <p14:xfrm>
                <a:off x="2082436" y="610102"/>
                <a:ext cx="79560" cy="189360"/>
              </p14:xfrm>
            </p:contentPart>
          </mc:Choice>
          <mc:Fallback>
            <p:pic>
              <p:nvPicPr>
                <p:cNvPr id="18" name="Freihand 17">
                  <a:extLst>
                    <a:ext uri="{FF2B5EF4-FFF2-40B4-BE49-F238E27FC236}">
                      <a16:creationId xmlns:a16="http://schemas.microsoft.com/office/drawing/2014/main" id="{7AD19383-CD47-2CEC-482C-E57D47173ADB}"/>
                    </a:ext>
                  </a:extLst>
                </p:cNvPr>
                <p:cNvPicPr/>
                <p:nvPr/>
              </p:nvPicPr>
              <p:blipFill>
                <a:blip r:embed="rId26"/>
                <a:stretch>
                  <a:fillRect/>
                </a:stretch>
              </p:blipFill>
              <p:spPr>
                <a:xfrm>
                  <a:off x="2078116" y="605782"/>
                  <a:ext cx="88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7BD2DAB6-BDA6-E2C1-A22C-99A9E767C2C8}"/>
                    </a:ext>
                  </a:extLst>
                </p14:cNvPr>
                <p14:cNvContentPartPr/>
                <p14:nvPr/>
              </p14:nvContentPartPr>
              <p14:xfrm>
                <a:off x="2322196" y="686422"/>
                <a:ext cx="24120" cy="154800"/>
              </p14:xfrm>
            </p:contentPart>
          </mc:Choice>
          <mc:Fallback>
            <p:pic>
              <p:nvPicPr>
                <p:cNvPr id="19" name="Freihand 18">
                  <a:extLst>
                    <a:ext uri="{FF2B5EF4-FFF2-40B4-BE49-F238E27FC236}">
                      <a16:creationId xmlns:a16="http://schemas.microsoft.com/office/drawing/2014/main" id="{7BD2DAB6-BDA6-E2C1-A22C-99A9E767C2C8}"/>
                    </a:ext>
                  </a:extLst>
                </p:cNvPr>
                <p:cNvPicPr/>
                <p:nvPr/>
              </p:nvPicPr>
              <p:blipFill>
                <a:blip r:embed="rId28"/>
                <a:stretch>
                  <a:fillRect/>
                </a:stretch>
              </p:blipFill>
              <p:spPr>
                <a:xfrm>
                  <a:off x="2317876" y="682102"/>
                  <a:ext cx="32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7C65FFB0-6F61-AC2C-D5D2-EAB438915C76}"/>
                    </a:ext>
                  </a:extLst>
                </p14:cNvPr>
                <p14:cNvContentPartPr/>
                <p14:nvPr/>
              </p14:nvContentPartPr>
              <p14:xfrm>
                <a:off x="2260276" y="639622"/>
                <a:ext cx="128880" cy="133200"/>
              </p14:xfrm>
            </p:contentPart>
          </mc:Choice>
          <mc:Fallback>
            <p:pic>
              <p:nvPicPr>
                <p:cNvPr id="20" name="Freihand 19">
                  <a:extLst>
                    <a:ext uri="{FF2B5EF4-FFF2-40B4-BE49-F238E27FC236}">
                      <a16:creationId xmlns:a16="http://schemas.microsoft.com/office/drawing/2014/main" id="{7C65FFB0-6F61-AC2C-D5D2-EAB438915C76}"/>
                    </a:ext>
                  </a:extLst>
                </p:cNvPr>
                <p:cNvPicPr/>
                <p:nvPr/>
              </p:nvPicPr>
              <p:blipFill>
                <a:blip r:embed="rId30"/>
                <a:stretch>
                  <a:fillRect/>
                </a:stretch>
              </p:blipFill>
              <p:spPr>
                <a:xfrm>
                  <a:off x="2255956" y="635302"/>
                  <a:ext cx="137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B4BDFB2-2414-647E-2DF6-D74B10B4EB71}"/>
                    </a:ext>
                  </a:extLst>
                </p14:cNvPr>
                <p14:cNvContentPartPr/>
                <p14:nvPr/>
              </p14:nvContentPartPr>
              <p14:xfrm>
                <a:off x="2388436" y="620902"/>
                <a:ext cx="121680" cy="210960"/>
              </p14:xfrm>
            </p:contentPart>
          </mc:Choice>
          <mc:Fallback>
            <p:pic>
              <p:nvPicPr>
                <p:cNvPr id="21" name="Freihand 20">
                  <a:extLst>
                    <a:ext uri="{FF2B5EF4-FFF2-40B4-BE49-F238E27FC236}">
                      <a16:creationId xmlns:a16="http://schemas.microsoft.com/office/drawing/2014/main" id="{BB4BDFB2-2414-647E-2DF6-D74B10B4EB71}"/>
                    </a:ext>
                  </a:extLst>
                </p:cNvPr>
                <p:cNvPicPr/>
                <p:nvPr/>
              </p:nvPicPr>
              <p:blipFill>
                <a:blip r:embed="rId32"/>
                <a:stretch>
                  <a:fillRect/>
                </a:stretch>
              </p:blipFill>
              <p:spPr>
                <a:xfrm>
                  <a:off x="2384116" y="616582"/>
                  <a:ext cx="130320" cy="219600"/>
                </a:xfrm>
                <a:prstGeom prst="rect">
                  <a:avLst/>
                </a:prstGeom>
              </p:spPr>
            </p:pic>
          </mc:Fallback>
        </mc:AlternateContent>
      </p:grpSp>
      <p:grpSp>
        <p:nvGrpSpPr>
          <p:cNvPr id="25" name="Gruppieren 24">
            <a:extLst>
              <a:ext uri="{FF2B5EF4-FFF2-40B4-BE49-F238E27FC236}">
                <a16:creationId xmlns:a16="http://schemas.microsoft.com/office/drawing/2014/main" id="{12FAEF27-BB81-8562-BA11-2503662060B6}"/>
              </a:ext>
            </a:extLst>
          </p:cNvPr>
          <p:cNvGrpSpPr/>
          <p:nvPr/>
        </p:nvGrpSpPr>
        <p:grpSpPr>
          <a:xfrm>
            <a:off x="900196" y="2257822"/>
            <a:ext cx="223560" cy="140760"/>
            <a:chOff x="900196" y="2257822"/>
            <a:chExt cx="223560" cy="140760"/>
          </a:xfrm>
        </p:grpSpPr>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75A231DA-34C6-1F8C-0B4B-49B6D4A476E7}"/>
                    </a:ext>
                  </a:extLst>
                </p14:cNvPr>
                <p14:cNvContentPartPr/>
                <p14:nvPr/>
              </p14:nvContentPartPr>
              <p14:xfrm>
                <a:off x="900196" y="2306782"/>
                <a:ext cx="20520" cy="75240"/>
              </p14:xfrm>
            </p:contentPart>
          </mc:Choice>
          <mc:Fallback>
            <p:pic>
              <p:nvPicPr>
                <p:cNvPr id="23" name="Freihand 22">
                  <a:extLst>
                    <a:ext uri="{FF2B5EF4-FFF2-40B4-BE49-F238E27FC236}">
                      <a16:creationId xmlns:a16="http://schemas.microsoft.com/office/drawing/2014/main" id="{75A231DA-34C6-1F8C-0B4B-49B6D4A476E7}"/>
                    </a:ext>
                  </a:extLst>
                </p:cNvPr>
                <p:cNvPicPr/>
                <p:nvPr/>
              </p:nvPicPr>
              <p:blipFill>
                <a:blip r:embed="rId34"/>
                <a:stretch>
                  <a:fillRect/>
                </a:stretch>
              </p:blipFill>
              <p:spPr>
                <a:xfrm>
                  <a:off x="895876" y="2302462"/>
                  <a:ext cx="29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E40DDE5-A565-655C-4B82-7F23733BC113}"/>
                    </a:ext>
                  </a:extLst>
                </p14:cNvPr>
                <p14:cNvContentPartPr/>
                <p14:nvPr/>
              </p14:nvContentPartPr>
              <p14:xfrm>
                <a:off x="1003156" y="2257822"/>
                <a:ext cx="120600" cy="140760"/>
              </p14:xfrm>
            </p:contentPart>
          </mc:Choice>
          <mc:Fallback>
            <p:pic>
              <p:nvPicPr>
                <p:cNvPr id="24" name="Freihand 23">
                  <a:extLst>
                    <a:ext uri="{FF2B5EF4-FFF2-40B4-BE49-F238E27FC236}">
                      <a16:creationId xmlns:a16="http://schemas.microsoft.com/office/drawing/2014/main" id="{CE40DDE5-A565-655C-4B82-7F23733BC113}"/>
                    </a:ext>
                  </a:extLst>
                </p:cNvPr>
                <p:cNvPicPr/>
                <p:nvPr/>
              </p:nvPicPr>
              <p:blipFill>
                <a:blip r:embed="rId36"/>
                <a:stretch>
                  <a:fillRect/>
                </a:stretch>
              </p:blipFill>
              <p:spPr>
                <a:xfrm>
                  <a:off x="998836" y="2253502"/>
                  <a:ext cx="129240" cy="149400"/>
                </a:xfrm>
                <a:prstGeom prst="rect">
                  <a:avLst/>
                </a:prstGeom>
              </p:spPr>
            </p:pic>
          </mc:Fallback>
        </mc:AlternateContent>
      </p:grpSp>
      <p:grpSp>
        <p:nvGrpSpPr>
          <p:cNvPr id="28" name="Gruppieren 27">
            <a:extLst>
              <a:ext uri="{FF2B5EF4-FFF2-40B4-BE49-F238E27FC236}">
                <a16:creationId xmlns:a16="http://schemas.microsoft.com/office/drawing/2014/main" id="{D3274090-4D0A-75D5-BC9B-321CFBE27C6B}"/>
              </a:ext>
            </a:extLst>
          </p:cNvPr>
          <p:cNvGrpSpPr/>
          <p:nvPr/>
        </p:nvGrpSpPr>
        <p:grpSpPr>
          <a:xfrm>
            <a:off x="1974796" y="2280142"/>
            <a:ext cx="185760" cy="166320"/>
            <a:chOff x="1974796" y="2280142"/>
            <a:chExt cx="185760" cy="166320"/>
          </a:xfrm>
        </p:grpSpPr>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0C353677-E02B-6D8A-18E7-DFA21B129B4C}"/>
                    </a:ext>
                  </a:extLst>
                </p14:cNvPr>
                <p14:cNvContentPartPr/>
                <p14:nvPr/>
              </p14:nvContentPartPr>
              <p14:xfrm>
                <a:off x="1974796" y="2300662"/>
                <a:ext cx="36000" cy="145800"/>
              </p14:xfrm>
            </p:contentPart>
          </mc:Choice>
          <mc:Fallback>
            <p:pic>
              <p:nvPicPr>
                <p:cNvPr id="26" name="Freihand 25">
                  <a:extLst>
                    <a:ext uri="{FF2B5EF4-FFF2-40B4-BE49-F238E27FC236}">
                      <a16:creationId xmlns:a16="http://schemas.microsoft.com/office/drawing/2014/main" id="{0C353677-E02B-6D8A-18E7-DFA21B129B4C}"/>
                    </a:ext>
                  </a:extLst>
                </p:cNvPr>
                <p:cNvPicPr/>
                <p:nvPr/>
              </p:nvPicPr>
              <p:blipFill>
                <a:blip r:embed="rId38"/>
                <a:stretch>
                  <a:fillRect/>
                </a:stretch>
              </p:blipFill>
              <p:spPr>
                <a:xfrm>
                  <a:off x="1970476" y="2296342"/>
                  <a:ext cx="44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FC7D27F1-3655-5A2C-BC7E-4D05A7689B2B}"/>
                    </a:ext>
                  </a:extLst>
                </p14:cNvPr>
                <p14:cNvContentPartPr/>
                <p14:nvPr/>
              </p14:nvContentPartPr>
              <p14:xfrm>
                <a:off x="2086396" y="2280142"/>
                <a:ext cx="74160" cy="154440"/>
              </p14:xfrm>
            </p:contentPart>
          </mc:Choice>
          <mc:Fallback>
            <p:pic>
              <p:nvPicPr>
                <p:cNvPr id="27" name="Freihand 26">
                  <a:extLst>
                    <a:ext uri="{FF2B5EF4-FFF2-40B4-BE49-F238E27FC236}">
                      <a16:creationId xmlns:a16="http://schemas.microsoft.com/office/drawing/2014/main" id="{FC7D27F1-3655-5A2C-BC7E-4D05A7689B2B}"/>
                    </a:ext>
                  </a:extLst>
                </p:cNvPr>
                <p:cNvPicPr/>
                <p:nvPr/>
              </p:nvPicPr>
              <p:blipFill>
                <a:blip r:embed="rId40"/>
                <a:stretch>
                  <a:fillRect/>
                </a:stretch>
              </p:blipFill>
              <p:spPr>
                <a:xfrm>
                  <a:off x="2082076" y="2275822"/>
                  <a:ext cx="82800" cy="163080"/>
                </a:xfrm>
                <a:prstGeom prst="rect">
                  <a:avLst/>
                </a:prstGeom>
              </p:spPr>
            </p:pic>
          </mc:Fallback>
        </mc:AlternateContent>
      </p:grpSp>
      <p:grpSp>
        <p:nvGrpSpPr>
          <p:cNvPr id="31" name="Gruppieren 30">
            <a:extLst>
              <a:ext uri="{FF2B5EF4-FFF2-40B4-BE49-F238E27FC236}">
                <a16:creationId xmlns:a16="http://schemas.microsoft.com/office/drawing/2014/main" id="{80223D1A-8211-A257-8C2E-67B9A0FE8339}"/>
              </a:ext>
            </a:extLst>
          </p:cNvPr>
          <p:cNvGrpSpPr/>
          <p:nvPr/>
        </p:nvGrpSpPr>
        <p:grpSpPr>
          <a:xfrm>
            <a:off x="3232636" y="2227222"/>
            <a:ext cx="288720" cy="162360"/>
            <a:chOff x="3232636" y="2227222"/>
            <a:chExt cx="288720" cy="162360"/>
          </a:xfrm>
        </p:grpSpPr>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40EF758E-B713-B087-E9E1-262400B73BC6}"/>
                    </a:ext>
                  </a:extLst>
                </p14:cNvPr>
                <p14:cNvContentPartPr/>
                <p14:nvPr/>
              </p14:nvContentPartPr>
              <p14:xfrm>
                <a:off x="3232636" y="2244502"/>
                <a:ext cx="98640" cy="142920"/>
              </p14:xfrm>
            </p:contentPart>
          </mc:Choice>
          <mc:Fallback>
            <p:pic>
              <p:nvPicPr>
                <p:cNvPr id="29" name="Freihand 28">
                  <a:extLst>
                    <a:ext uri="{FF2B5EF4-FFF2-40B4-BE49-F238E27FC236}">
                      <a16:creationId xmlns:a16="http://schemas.microsoft.com/office/drawing/2014/main" id="{40EF758E-B713-B087-E9E1-262400B73BC6}"/>
                    </a:ext>
                  </a:extLst>
                </p:cNvPr>
                <p:cNvPicPr/>
                <p:nvPr/>
              </p:nvPicPr>
              <p:blipFill>
                <a:blip r:embed="rId42"/>
                <a:stretch>
                  <a:fillRect/>
                </a:stretch>
              </p:blipFill>
              <p:spPr>
                <a:xfrm>
                  <a:off x="3228316" y="2240182"/>
                  <a:ext cx="107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7DFF8001-701E-0F4A-1BCD-E530D4D7FD0B}"/>
                    </a:ext>
                  </a:extLst>
                </p14:cNvPr>
                <p14:cNvContentPartPr/>
                <p14:nvPr/>
              </p14:nvContentPartPr>
              <p14:xfrm>
                <a:off x="3436396" y="2227222"/>
                <a:ext cx="84960" cy="162360"/>
              </p14:xfrm>
            </p:contentPart>
          </mc:Choice>
          <mc:Fallback>
            <p:pic>
              <p:nvPicPr>
                <p:cNvPr id="30" name="Freihand 29">
                  <a:extLst>
                    <a:ext uri="{FF2B5EF4-FFF2-40B4-BE49-F238E27FC236}">
                      <a16:creationId xmlns:a16="http://schemas.microsoft.com/office/drawing/2014/main" id="{7DFF8001-701E-0F4A-1BCD-E530D4D7FD0B}"/>
                    </a:ext>
                  </a:extLst>
                </p:cNvPr>
                <p:cNvPicPr/>
                <p:nvPr/>
              </p:nvPicPr>
              <p:blipFill>
                <a:blip r:embed="rId44"/>
                <a:stretch>
                  <a:fillRect/>
                </a:stretch>
              </p:blipFill>
              <p:spPr>
                <a:xfrm>
                  <a:off x="3432076" y="2222902"/>
                  <a:ext cx="93600" cy="17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10773ADF-A8FB-F37A-E98F-D02AFB80DE0E}"/>
                  </a:ext>
                </a:extLst>
              </p14:cNvPr>
              <p14:cNvContentPartPr/>
              <p14:nvPr/>
            </p14:nvContentPartPr>
            <p14:xfrm>
              <a:off x="1422556" y="3607102"/>
              <a:ext cx="678240" cy="75600"/>
            </p14:xfrm>
          </p:contentPart>
        </mc:Choice>
        <mc:Fallback>
          <p:pic>
            <p:nvPicPr>
              <p:cNvPr id="32" name="Freihand 31">
                <a:extLst>
                  <a:ext uri="{FF2B5EF4-FFF2-40B4-BE49-F238E27FC236}">
                    <a16:creationId xmlns:a16="http://schemas.microsoft.com/office/drawing/2014/main" id="{10773ADF-A8FB-F37A-E98F-D02AFB80DE0E}"/>
                  </a:ext>
                </a:extLst>
              </p:cNvPr>
              <p:cNvPicPr/>
              <p:nvPr/>
            </p:nvPicPr>
            <p:blipFill>
              <a:blip r:embed="rId46"/>
              <a:stretch>
                <a:fillRect/>
              </a:stretch>
            </p:blipFill>
            <p:spPr>
              <a:xfrm>
                <a:off x="1418236" y="3602782"/>
                <a:ext cx="686880" cy="84240"/>
              </a:xfrm>
              <a:prstGeom prst="rect">
                <a:avLst/>
              </a:prstGeom>
            </p:spPr>
          </p:pic>
        </mc:Fallback>
      </mc:AlternateContent>
      <p:grpSp>
        <p:nvGrpSpPr>
          <p:cNvPr id="56" name="Gruppieren 55">
            <a:extLst>
              <a:ext uri="{FF2B5EF4-FFF2-40B4-BE49-F238E27FC236}">
                <a16:creationId xmlns:a16="http://schemas.microsoft.com/office/drawing/2014/main" id="{E9352320-21AF-13C3-9F62-C60E1C9AFFBB}"/>
              </a:ext>
            </a:extLst>
          </p:cNvPr>
          <p:cNvGrpSpPr/>
          <p:nvPr/>
        </p:nvGrpSpPr>
        <p:grpSpPr>
          <a:xfrm>
            <a:off x="7140076" y="3026422"/>
            <a:ext cx="4550760" cy="449640"/>
            <a:chOff x="7140076" y="3026422"/>
            <a:chExt cx="4550760" cy="449640"/>
          </a:xfrm>
        </p:grpSpPr>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1BB4F5D5-5658-D04D-FA0A-4720B9E95E69}"/>
                    </a:ext>
                  </a:extLst>
                </p14:cNvPr>
                <p14:cNvContentPartPr/>
                <p14:nvPr/>
              </p14:nvContentPartPr>
              <p14:xfrm>
                <a:off x="7140076" y="3265462"/>
                <a:ext cx="165240" cy="192240"/>
              </p14:xfrm>
            </p:contentPart>
          </mc:Choice>
          <mc:Fallback>
            <p:pic>
              <p:nvPicPr>
                <p:cNvPr id="33" name="Freihand 32">
                  <a:extLst>
                    <a:ext uri="{FF2B5EF4-FFF2-40B4-BE49-F238E27FC236}">
                      <a16:creationId xmlns:a16="http://schemas.microsoft.com/office/drawing/2014/main" id="{1BB4F5D5-5658-D04D-FA0A-4720B9E95E69}"/>
                    </a:ext>
                  </a:extLst>
                </p:cNvPr>
                <p:cNvPicPr/>
                <p:nvPr/>
              </p:nvPicPr>
              <p:blipFill>
                <a:blip r:embed="rId48"/>
                <a:stretch>
                  <a:fillRect/>
                </a:stretch>
              </p:blipFill>
              <p:spPr>
                <a:xfrm>
                  <a:off x="7135756" y="3261142"/>
                  <a:ext cx="1738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A611EEE1-B7AE-20E5-F47C-99DE303ACA25}"/>
                    </a:ext>
                  </a:extLst>
                </p14:cNvPr>
                <p14:cNvContentPartPr/>
                <p14:nvPr/>
              </p14:nvContentPartPr>
              <p14:xfrm>
                <a:off x="7318276" y="3348622"/>
                <a:ext cx="222840" cy="102960"/>
              </p14:xfrm>
            </p:contentPart>
          </mc:Choice>
          <mc:Fallback>
            <p:pic>
              <p:nvPicPr>
                <p:cNvPr id="34" name="Freihand 33">
                  <a:extLst>
                    <a:ext uri="{FF2B5EF4-FFF2-40B4-BE49-F238E27FC236}">
                      <a16:creationId xmlns:a16="http://schemas.microsoft.com/office/drawing/2014/main" id="{A611EEE1-B7AE-20E5-F47C-99DE303ACA25}"/>
                    </a:ext>
                  </a:extLst>
                </p:cNvPr>
                <p:cNvPicPr/>
                <p:nvPr/>
              </p:nvPicPr>
              <p:blipFill>
                <a:blip r:embed="rId50"/>
                <a:stretch>
                  <a:fillRect/>
                </a:stretch>
              </p:blipFill>
              <p:spPr>
                <a:xfrm>
                  <a:off x="7313956" y="3344302"/>
                  <a:ext cx="231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E474DAD3-7F9E-3B1F-12AB-23CAC61EE154}"/>
                    </a:ext>
                  </a:extLst>
                </p14:cNvPr>
                <p14:cNvContentPartPr/>
                <p14:nvPr/>
              </p14:nvContentPartPr>
              <p14:xfrm>
                <a:off x="7471636" y="3402982"/>
                <a:ext cx="37440" cy="73080"/>
              </p14:xfrm>
            </p:contentPart>
          </mc:Choice>
          <mc:Fallback>
            <p:pic>
              <p:nvPicPr>
                <p:cNvPr id="35" name="Freihand 34">
                  <a:extLst>
                    <a:ext uri="{FF2B5EF4-FFF2-40B4-BE49-F238E27FC236}">
                      <a16:creationId xmlns:a16="http://schemas.microsoft.com/office/drawing/2014/main" id="{E474DAD3-7F9E-3B1F-12AB-23CAC61EE154}"/>
                    </a:ext>
                  </a:extLst>
                </p:cNvPr>
                <p:cNvPicPr/>
                <p:nvPr/>
              </p:nvPicPr>
              <p:blipFill>
                <a:blip r:embed="rId52"/>
                <a:stretch>
                  <a:fillRect/>
                </a:stretch>
              </p:blipFill>
              <p:spPr>
                <a:xfrm>
                  <a:off x="7467316" y="3398662"/>
                  <a:ext cx="46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749C47C6-9A10-1647-97D9-0FD6F1120D89}"/>
                    </a:ext>
                  </a:extLst>
                </p14:cNvPr>
                <p14:cNvContentPartPr/>
                <p14:nvPr/>
              </p14:nvContentPartPr>
              <p14:xfrm>
                <a:off x="7704916" y="3279142"/>
                <a:ext cx="37440" cy="196920"/>
              </p14:xfrm>
            </p:contentPart>
          </mc:Choice>
          <mc:Fallback>
            <p:pic>
              <p:nvPicPr>
                <p:cNvPr id="36" name="Freihand 35">
                  <a:extLst>
                    <a:ext uri="{FF2B5EF4-FFF2-40B4-BE49-F238E27FC236}">
                      <a16:creationId xmlns:a16="http://schemas.microsoft.com/office/drawing/2014/main" id="{749C47C6-9A10-1647-97D9-0FD6F1120D89}"/>
                    </a:ext>
                  </a:extLst>
                </p:cNvPr>
                <p:cNvPicPr/>
                <p:nvPr/>
              </p:nvPicPr>
              <p:blipFill>
                <a:blip r:embed="rId54"/>
                <a:stretch>
                  <a:fillRect/>
                </a:stretch>
              </p:blipFill>
              <p:spPr>
                <a:xfrm>
                  <a:off x="7700596" y="3274822"/>
                  <a:ext cx="460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A32597E0-F691-49F0-7EC3-C095C95AB293}"/>
                    </a:ext>
                  </a:extLst>
                </p14:cNvPr>
                <p14:cNvContentPartPr/>
                <p14:nvPr/>
              </p14:nvContentPartPr>
              <p14:xfrm>
                <a:off x="7643716" y="3261862"/>
                <a:ext cx="168840" cy="108360"/>
              </p14:xfrm>
            </p:contentPart>
          </mc:Choice>
          <mc:Fallback>
            <p:pic>
              <p:nvPicPr>
                <p:cNvPr id="37" name="Freihand 36">
                  <a:extLst>
                    <a:ext uri="{FF2B5EF4-FFF2-40B4-BE49-F238E27FC236}">
                      <a16:creationId xmlns:a16="http://schemas.microsoft.com/office/drawing/2014/main" id="{A32597E0-F691-49F0-7EC3-C095C95AB293}"/>
                    </a:ext>
                  </a:extLst>
                </p:cNvPr>
                <p:cNvPicPr/>
                <p:nvPr/>
              </p:nvPicPr>
              <p:blipFill>
                <a:blip r:embed="rId56"/>
                <a:stretch>
                  <a:fillRect/>
                </a:stretch>
              </p:blipFill>
              <p:spPr>
                <a:xfrm>
                  <a:off x="7639396" y="3257542"/>
                  <a:ext cx="177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C3E244A7-BC8D-07B0-9A58-4954E4C4A246}"/>
                    </a:ext>
                  </a:extLst>
                </p14:cNvPr>
                <p14:cNvContentPartPr/>
                <p14:nvPr/>
              </p14:nvContentPartPr>
              <p14:xfrm>
                <a:off x="7846756" y="3272302"/>
                <a:ext cx="154800" cy="176040"/>
              </p14:xfrm>
            </p:contentPart>
          </mc:Choice>
          <mc:Fallback>
            <p:pic>
              <p:nvPicPr>
                <p:cNvPr id="38" name="Freihand 37">
                  <a:extLst>
                    <a:ext uri="{FF2B5EF4-FFF2-40B4-BE49-F238E27FC236}">
                      <a16:creationId xmlns:a16="http://schemas.microsoft.com/office/drawing/2014/main" id="{C3E244A7-BC8D-07B0-9A58-4954E4C4A246}"/>
                    </a:ext>
                  </a:extLst>
                </p:cNvPr>
                <p:cNvPicPr/>
                <p:nvPr/>
              </p:nvPicPr>
              <p:blipFill>
                <a:blip r:embed="rId58"/>
                <a:stretch>
                  <a:fillRect/>
                </a:stretch>
              </p:blipFill>
              <p:spPr>
                <a:xfrm>
                  <a:off x="7842436" y="3267982"/>
                  <a:ext cx="163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6308D252-D601-A425-BFBB-D1F9717748EC}"/>
                    </a:ext>
                  </a:extLst>
                </p14:cNvPr>
                <p14:cNvContentPartPr/>
                <p14:nvPr/>
              </p14:nvContentPartPr>
              <p14:xfrm>
                <a:off x="8138716" y="3332782"/>
                <a:ext cx="137880" cy="136800"/>
              </p14:xfrm>
            </p:contentPart>
          </mc:Choice>
          <mc:Fallback>
            <p:pic>
              <p:nvPicPr>
                <p:cNvPr id="39" name="Freihand 38">
                  <a:extLst>
                    <a:ext uri="{FF2B5EF4-FFF2-40B4-BE49-F238E27FC236}">
                      <a16:creationId xmlns:a16="http://schemas.microsoft.com/office/drawing/2014/main" id="{6308D252-D601-A425-BFBB-D1F9717748EC}"/>
                    </a:ext>
                  </a:extLst>
                </p:cNvPr>
                <p:cNvPicPr/>
                <p:nvPr/>
              </p:nvPicPr>
              <p:blipFill>
                <a:blip r:embed="rId60"/>
                <a:stretch>
                  <a:fillRect/>
                </a:stretch>
              </p:blipFill>
              <p:spPr>
                <a:xfrm>
                  <a:off x="8134396" y="3328462"/>
                  <a:ext cx="146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90940E9B-95BA-944B-AC46-7EE99D5632BB}"/>
                    </a:ext>
                  </a:extLst>
                </p14:cNvPr>
                <p14:cNvContentPartPr/>
                <p14:nvPr/>
              </p14:nvContentPartPr>
              <p14:xfrm>
                <a:off x="8333116" y="3204982"/>
                <a:ext cx="151200" cy="216000"/>
              </p14:xfrm>
            </p:contentPart>
          </mc:Choice>
          <mc:Fallback>
            <p:pic>
              <p:nvPicPr>
                <p:cNvPr id="40" name="Freihand 39">
                  <a:extLst>
                    <a:ext uri="{FF2B5EF4-FFF2-40B4-BE49-F238E27FC236}">
                      <a16:creationId xmlns:a16="http://schemas.microsoft.com/office/drawing/2014/main" id="{90940E9B-95BA-944B-AC46-7EE99D5632BB}"/>
                    </a:ext>
                  </a:extLst>
                </p:cNvPr>
                <p:cNvPicPr/>
                <p:nvPr/>
              </p:nvPicPr>
              <p:blipFill>
                <a:blip r:embed="rId62"/>
                <a:stretch>
                  <a:fillRect/>
                </a:stretch>
              </p:blipFill>
              <p:spPr>
                <a:xfrm>
                  <a:off x="8328796" y="3200662"/>
                  <a:ext cx="1598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C74C9793-C89A-E9D9-D295-9EA008D791F5}"/>
                    </a:ext>
                  </a:extLst>
                </p14:cNvPr>
                <p14:cNvContentPartPr/>
                <p14:nvPr/>
              </p14:nvContentPartPr>
              <p14:xfrm>
                <a:off x="8475676" y="3298582"/>
                <a:ext cx="408600" cy="124200"/>
              </p14:xfrm>
            </p:contentPart>
          </mc:Choice>
          <mc:Fallback>
            <p:pic>
              <p:nvPicPr>
                <p:cNvPr id="41" name="Freihand 40">
                  <a:extLst>
                    <a:ext uri="{FF2B5EF4-FFF2-40B4-BE49-F238E27FC236}">
                      <a16:creationId xmlns:a16="http://schemas.microsoft.com/office/drawing/2014/main" id="{C74C9793-C89A-E9D9-D295-9EA008D791F5}"/>
                    </a:ext>
                  </a:extLst>
                </p:cNvPr>
                <p:cNvPicPr/>
                <p:nvPr/>
              </p:nvPicPr>
              <p:blipFill>
                <a:blip r:embed="rId64"/>
                <a:stretch>
                  <a:fillRect/>
                </a:stretch>
              </p:blipFill>
              <p:spPr>
                <a:xfrm>
                  <a:off x="8471356" y="3294262"/>
                  <a:ext cx="417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7C1FD82C-FE8B-0BB4-94A7-88FDC58FB467}"/>
                    </a:ext>
                  </a:extLst>
                </p14:cNvPr>
                <p14:cNvContentPartPr/>
                <p14:nvPr/>
              </p14:nvContentPartPr>
              <p14:xfrm>
                <a:off x="8793556" y="3179782"/>
                <a:ext cx="15480" cy="11880"/>
              </p14:xfrm>
            </p:contentPart>
          </mc:Choice>
          <mc:Fallback>
            <p:pic>
              <p:nvPicPr>
                <p:cNvPr id="42" name="Freihand 41">
                  <a:extLst>
                    <a:ext uri="{FF2B5EF4-FFF2-40B4-BE49-F238E27FC236}">
                      <a16:creationId xmlns:a16="http://schemas.microsoft.com/office/drawing/2014/main" id="{7C1FD82C-FE8B-0BB4-94A7-88FDC58FB467}"/>
                    </a:ext>
                  </a:extLst>
                </p:cNvPr>
                <p:cNvPicPr/>
                <p:nvPr/>
              </p:nvPicPr>
              <p:blipFill>
                <a:blip r:embed="rId66"/>
                <a:stretch>
                  <a:fillRect/>
                </a:stretch>
              </p:blipFill>
              <p:spPr>
                <a:xfrm>
                  <a:off x="8789236" y="3175462"/>
                  <a:ext cx="24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1DB2C8AE-3CD4-07DA-CC02-4A11514C7BEE}"/>
                    </a:ext>
                  </a:extLst>
                </p14:cNvPr>
                <p14:cNvContentPartPr/>
                <p14:nvPr/>
              </p14:nvContentPartPr>
              <p14:xfrm>
                <a:off x="9046996" y="3267982"/>
                <a:ext cx="353880" cy="131400"/>
              </p14:xfrm>
            </p:contentPart>
          </mc:Choice>
          <mc:Fallback>
            <p:pic>
              <p:nvPicPr>
                <p:cNvPr id="43" name="Freihand 42">
                  <a:extLst>
                    <a:ext uri="{FF2B5EF4-FFF2-40B4-BE49-F238E27FC236}">
                      <a16:creationId xmlns:a16="http://schemas.microsoft.com/office/drawing/2014/main" id="{1DB2C8AE-3CD4-07DA-CC02-4A11514C7BEE}"/>
                    </a:ext>
                  </a:extLst>
                </p:cNvPr>
                <p:cNvPicPr/>
                <p:nvPr/>
              </p:nvPicPr>
              <p:blipFill>
                <a:blip r:embed="rId68"/>
                <a:stretch>
                  <a:fillRect/>
                </a:stretch>
              </p:blipFill>
              <p:spPr>
                <a:xfrm>
                  <a:off x="9042676" y="3263662"/>
                  <a:ext cx="362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543DAF0C-967A-8B13-EC0F-DFF4E9DED624}"/>
                    </a:ext>
                  </a:extLst>
                </p14:cNvPr>
                <p14:cNvContentPartPr/>
                <p14:nvPr/>
              </p14:nvContentPartPr>
              <p14:xfrm>
                <a:off x="9518236" y="3221902"/>
                <a:ext cx="367920" cy="128520"/>
              </p14:xfrm>
            </p:contentPart>
          </mc:Choice>
          <mc:Fallback>
            <p:pic>
              <p:nvPicPr>
                <p:cNvPr id="44" name="Freihand 43">
                  <a:extLst>
                    <a:ext uri="{FF2B5EF4-FFF2-40B4-BE49-F238E27FC236}">
                      <a16:creationId xmlns:a16="http://schemas.microsoft.com/office/drawing/2014/main" id="{543DAF0C-967A-8B13-EC0F-DFF4E9DED624}"/>
                    </a:ext>
                  </a:extLst>
                </p:cNvPr>
                <p:cNvPicPr/>
                <p:nvPr/>
              </p:nvPicPr>
              <p:blipFill>
                <a:blip r:embed="rId70"/>
                <a:stretch>
                  <a:fillRect/>
                </a:stretch>
              </p:blipFill>
              <p:spPr>
                <a:xfrm>
                  <a:off x="9513916" y="3217582"/>
                  <a:ext cx="376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C2446D74-1642-6A2D-2495-70BCF2B7FC0A}"/>
                    </a:ext>
                  </a:extLst>
                </p14:cNvPr>
                <p14:cNvContentPartPr/>
                <p14:nvPr/>
              </p14:nvContentPartPr>
              <p14:xfrm>
                <a:off x="9836116" y="3198862"/>
                <a:ext cx="19080" cy="16200"/>
              </p14:xfrm>
            </p:contentPart>
          </mc:Choice>
          <mc:Fallback>
            <p:pic>
              <p:nvPicPr>
                <p:cNvPr id="45" name="Freihand 44">
                  <a:extLst>
                    <a:ext uri="{FF2B5EF4-FFF2-40B4-BE49-F238E27FC236}">
                      <a16:creationId xmlns:a16="http://schemas.microsoft.com/office/drawing/2014/main" id="{C2446D74-1642-6A2D-2495-70BCF2B7FC0A}"/>
                    </a:ext>
                  </a:extLst>
                </p:cNvPr>
                <p:cNvPicPr/>
                <p:nvPr/>
              </p:nvPicPr>
              <p:blipFill>
                <a:blip r:embed="rId72"/>
                <a:stretch>
                  <a:fillRect/>
                </a:stretch>
              </p:blipFill>
              <p:spPr>
                <a:xfrm>
                  <a:off x="9831796" y="3194542"/>
                  <a:ext cx="27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FBD2B2FD-29CE-5419-0ECA-BEF4199A8918}"/>
                    </a:ext>
                  </a:extLst>
                </p14:cNvPr>
                <p14:cNvContentPartPr/>
                <p14:nvPr/>
              </p14:nvContentPartPr>
              <p14:xfrm>
                <a:off x="10075876" y="3117502"/>
                <a:ext cx="192240" cy="225000"/>
              </p14:xfrm>
            </p:contentPart>
          </mc:Choice>
          <mc:Fallback>
            <p:pic>
              <p:nvPicPr>
                <p:cNvPr id="46" name="Freihand 45">
                  <a:extLst>
                    <a:ext uri="{FF2B5EF4-FFF2-40B4-BE49-F238E27FC236}">
                      <a16:creationId xmlns:a16="http://schemas.microsoft.com/office/drawing/2014/main" id="{FBD2B2FD-29CE-5419-0ECA-BEF4199A8918}"/>
                    </a:ext>
                  </a:extLst>
                </p:cNvPr>
                <p:cNvPicPr/>
                <p:nvPr/>
              </p:nvPicPr>
              <p:blipFill>
                <a:blip r:embed="rId74"/>
                <a:stretch>
                  <a:fillRect/>
                </a:stretch>
              </p:blipFill>
              <p:spPr>
                <a:xfrm>
                  <a:off x="10071556" y="3113182"/>
                  <a:ext cx="200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D75367E8-9B30-6B6D-7304-0EE6FFC64339}"/>
                    </a:ext>
                  </a:extLst>
                </p14:cNvPr>
                <p14:cNvContentPartPr/>
                <p14:nvPr/>
              </p14:nvContentPartPr>
              <p14:xfrm>
                <a:off x="10310596" y="3202462"/>
                <a:ext cx="430920" cy="115200"/>
              </p14:xfrm>
            </p:contentPart>
          </mc:Choice>
          <mc:Fallback>
            <p:pic>
              <p:nvPicPr>
                <p:cNvPr id="48" name="Freihand 47">
                  <a:extLst>
                    <a:ext uri="{FF2B5EF4-FFF2-40B4-BE49-F238E27FC236}">
                      <a16:creationId xmlns:a16="http://schemas.microsoft.com/office/drawing/2014/main" id="{D75367E8-9B30-6B6D-7304-0EE6FFC64339}"/>
                    </a:ext>
                  </a:extLst>
                </p:cNvPr>
                <p:cNvPicPr/>
                <p:nvPr/>
              </p:nvPicPr>
              <p:blipFill>
                <a:blip r:embed="rId76"/>
                <a:stretch>
                  <a:fillRect/>
                </a:stretch>
              </p:blipFill>
              <p:spPr>
                <a:xfrm>
                  <a:off x="10306276" y="3198142"/>
                  <a:ext cx="439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BFF1CE24-A3B4-F8DE-24E7-1DD72113C115}"/>
                    </a:ext>
                  </a:extLst>
                </p14:cNvPr>
                <p14:cNvContentPartPr/>
                <p14:nvPr/>
              </p14:nvContentPartPr>
              <p14:xfrm>
                <a:off x="10733956" y="3086542"/>
                <a:ext cx="30960" cy="51480"/>
              </p14:xfrm>
            </p:contentPart>
          </mc:Choice>
          <mc:Fallback>
            <p:pic>
              <p:nvPicPr>
                <p:cNvPr id="49" name="Freihand 48">
                  <a:extLst>
                    <a:ext uri="{FF2B5EF4-FFF2-40B4-BE49-F238E27FC236}">
                      <a16:creationId xmlns:a16="http://schemas.microsoft.com/office/drawing/2014/main" id="{BFF1CE24-A3B4-F8DE-24E7-1DD72113C115}"/>
                    </a:ext>
                  </a:extLst>
                </p:cNvPr>
                <p:cNvPicPr/>
                <p:nvPr/>
              </p:nvPicPr>
              <p:blipFill>
                <a:blip r:embed="rId78"/>
                <a:stretch>
                  <a:fillRect/>
                </a:stretch>
              </p:blipFill>
              <p:spPr>
                <a:xfrm>
                  <a:off x="10729636" y="3082222"/>
                  <a:ext cx="39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1EBDF32B-2838-37DD-BC38-1C7E58B84193}"/>
                    </a:ext>
                  </a:extLst>
                </p14:cNvPr>
                <p14:cNvContentPartPr/>
                <p14:nvPr/>
              </p14:nvContentPartPr>
              <p14:xfrm>
                <a:off x="10785796" y="3026422"/>
                <a:ext cx="333000" cy="247680"/>
              </p14:xfrm>
            </p:contentPart>
          </mc:Choice>
          <mc:Fallback>
            <p:pic>
              <p:nvPicPr>
                <p:cNvPr id="50" name="Freihand 49">
                  <a:extLst>
                    <a:ext uri="{FF2B5EF4-FFF2-40B4-BE49-F238E27FC236}">
                      <a16:creationId xmlns:a16="http://schemas.microsoft.com/office/drawing/2014/main" id="{1EBDF32B-2838-37DD-BC38-1C7E58B84193}"/>
                    </a:ext>
                  </a:extLst>
                </p:cNvPr>
                <p:cNvPicPr/>
                <p:nvPr/>
              </p:nvPicPr>
              <p:blipFill>
                <a:blip r:embed="rId80"/>
                <a:stretch>
                  <a:fillRect/>
                </a:stretch>
              </p:blipFill>
              <p:spPr>
                <a:xfrm>
                  <a:off x="10781476" y="3022102"/>
                  <a:ext cx="3416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7FAC506B-1659-C4BE-3079-06D9C4B78158}"/>
                    </a:ext>
                  </a:extLst>
                </p14:cNvPr>
                <p14:cNvContentPartPr/>
                <p14:nvPr/>
              </p14:nvContentPartPr>
              <p14:xfrm>
                <a:off x="11222476" y="3133702"/>
                <a:ext cx="215280" cy="113040"/>
              </p14:xfrm>
            </p:contentPart>
          </mc:Choice>
          <mc:Fallback>
            <p:pic>
              <p:nvPicPr>
                <p:cNvPr id="51" name="Freihand 50">
                  <a:extLst>
                    <a:ext uri="{FF2B5EF4-FFF2-40B4-BE49-F238E27FC236}">
                      <a16:creationId xmlns:a16="http://schemas.microsoft.com/office/drawing/2014/main" id="{7FAC506B-1659-C4BE-3079-06D9C4B78158}"/>
                    </a:ext>
                  </a:extLst>
                </p:cNvPr>
                <p:cNvPicPr/>
                <p:nvPr/>
              </p:nvPicPr>
              <p:blipFill>
                <a:blip r:embed="rId82"/>
                <a:stretch>
                  <a:fillRect/>
                </a:stretch>
              </p:blipFill>
              <p:spPr>
                <a:xfrm>
                  <a:off x="11218156" y="3129382"/>
                  <a:ext cx="2239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09593449-3310-4E5C-6DE2-2865B3ECF3EE}"/>
                    </a:ext>
                  </a:extLst>
                </p14:cNvPr>
                <p14:cNvContentPartPr/>
                <p14:nvPr/>
              </p14:nvContentPartPr>
              <p14:xfrm>
                <a:off x="11448916" y="3145222"/>
                <a:ext cx="241920" cy="116280"/>
              </p14:xfrm>
            </p:contentPart>
          </mc:Choice>
          <mc:Fallback>
            <p:pic>
              <p:nvPicPr>
                <p:cNvPr id="52" name="Freihand 51">
                  <a:extLst>
                    <a:ext uri="{FF2B5EF4-FFF2-40B4-BE49-F238E27FC236}">
                      <a16:creationId xmlns:a16="http://schemas.microsoft.com/office/drawing/2014/main" id="{09593449-3310-4E5C-6DE2-2865B3ECF3EE}"/>
                    </a:ext>
                  </a:extLst>
                </p:cNvPr>
                <p:cNvPicPr/>
                <p:nvPr/>
              </p:nvPicPr>
              <p:blipFill>
                <a:blip r:embed="rId84"/>
                <a:stretch>
                  <a:fillRect/>
                </a:stretch>
              </p:blipFill>
              <p:spPr>
                <a:xfrm>
                  <a:off x="11444596" y="3140902"/>
                  <a:ext cx="250560" cy="124920"/>
                </a:xfrm>
                <a:prstGeom prst="rect">
                  <a:avLst/>
                </a:prstGeom>
              </p:spPr>
            </p:pic>
          </mc:Fallback>
        </mc:AlternateContent>
      </p:grpSp>
      <p:grpSp>
        <p:nvGrpSpPr>
          <p:cNvPr id="62" name="Gruppieren 61">
            <a:extLst>
              <a:ext uri="{FF2B5EF4-FFF2-40B4-BE49-F238E27FC236}">
                <a16:creationId xmlns:a16="http://schemas.microsoft.com/office/drawing/2014/main" id="{E79EFC65-2184-E6DC-6BBB-849671B40FEA}"/>
              </a:ext>
            </a:extLst>
          </p:cNvPr>
          <p:cNvGrpSpPr/>
          <p:nvPr/>
        </p:nvGrpSpPr>
        <p:grpSpPr>
          <a:xfrm>
            <a:off x="9361276" y="3465622"/>
            <a:ext cx="1595160" cy="306000"/>
            <a:chOff x="9361276" y="3465622"/>
            <a:chExt cx="1595160" cy="306000"/>
          </a:xfrm>
        </p:grpSpPr>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C61D242B-39A1-E679-A2EB-F2D49A7BBDCA}"/>
                    </a:ext>
                  </a:extLst>
                </p14:cNvPr>
                <p14:cNvContentPartPr/>
                <p14:nvPr/>
              </p14:nvContentPartPr>
              <p14:xfrm>
                <a:off x="9361276" y="3585502"/>
                <a:ext cx="293400" cy="173520"/>
              </p14:xfrm>
            </p:contentPart>
          </mc:Choice>
          <mc:Fallback>
            <p:pic>
              <p:nvPicPr>
                <p:cNvPr id="53" name="Freihand 52">
                  <a:extLst>
                    <a:ext uri="{FF2B5EF4-FFF2-40B4-BE49-F238E27FC236}">
                      <a16:creationId xmlns:a16="http://schemas.microsoft.com/office/drawing/2014/main" id="{C61D242B-39A1-E679-A2EB-F2D49A7BBDCA}"/>
                    </a:ext>
                  </a:extLst>
                </p:cNvPr>
                <p:cNvPicPr/>
                <p:nvPr/>
              </p:nvPicPr>
              <p:blipFill>
                <a:blip r:embed="rId86"/>
                <a:stretch>
                  <a:fillRect/>
                </a:stretch>
              </p:blipFill>
              <p:spPr>
                <a:xfrm>
                  <a:off x="9356956" y="3581182"/>
                  <a:ext cx="302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2BE09D07-C40D-8157-FFBD-FE9C4E75DAD8}"/>
                    </a:ext>
                  </a:extLst>
                </p14:cNvPr>
                <p14:cNvContentPartPr/>
                <p14:nvPr/>
              </p14:nvContentPartPr>
              <p14:xfrm>
                <a:off x="9595276" y="3635182"/>
                <a:ext cx="66600" cy="136440"/>
              </p14:xfrm>
            </p:contentPart>
          </mc:Choice>
          <mc:Fallback>
            <p:pic>
              <p:nvPicPr>
                <p:cNvPr id="54" name="Freihand 53">
                  <a:extLst>
                    <a:ext uri="{FF2B5EF4-FFF2-40B4-BE49-F238E27FC236}">
                      <a16:creationId xmlns:a16="http://schemas.microsoft.com/office/drawing/2014/main" id="{2BE09D07-C40D-8157-FFBD-FE9C4E75DAD8}"/>
                    </a:ext>
                  </a:extLst>
                </p:cNvPr>
                <p:cNvPicPr/>
                <p:nvPr/>
              </p:nvPicPr>
              <p:blipFill>
                <a:blip r:embed="rId88"/>
                <a:stretch>
                  <a:fillRect/>
                </a:stretch>
              </p:blipFill>
              <p:spPr>
                <a:xfrm>
                  <a:off x="9590956" y="3630862"/>
                  <a:ext cx="75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0F7859E6-47C5-9FB4-19E9-738DBF10060B}"/>
                    </a:ext>
                  </a:extLst>
                </p14:cNvPr>
                <p14:cNvContentPartPr/>
                <p14:nvPr/>
              </p14:nvContentPartPr>
              <p14:xfrm>
                <a:off x="9716236" y="3553822"/>
                <a:ext cx="164160" cy="170640"/>
              </p14:xfrm>
            </p:contentPart>
          </mc:Choice>
          <mc:Fallback>
            <p:pic>
              <p:nvPicPr>
                <p:cNvPr id="57" name="Freihand 56">
                  <a:extLst>
                    <a:ext uri="{FF2B5EF4-FFF2-40B4-BE49-F238E27FC236}">
                      <a16:creationId xmlns:a16="http://schemas.microsoft.com/office/drawing/2014/main" id="{0F7859E6-47C5-9FB4-19E9-738DBF10060B}"/>
                    </a:ext>
                  </a:extLst>
                </p:cNvPr>
                <p:cNvPicPr/>
                <p:nvPr/>
              </p:nvPicPr>
              <p:blipFill>
                <a:blip r:embed="rId90"/>
                <a:stretch>
                  <a:fillRect/>
                </a:stretch>
              </p:blipFill>
              <p:spPr>
                <a:xfrm>
                  <a:off x="9711916" y="3549502"/>
                  <a:ext cx="172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39B01515-2A39-DA26-8688-395B2915BE2E}"/>
                    </a:ext>
                  </a:extLst>
                </p14:cNvPr>
                <p14:cNvContentPartPr/>
                <p14:nvPr/>
              </p14:nvContentPartPr>
              <p14:xfrm>
                <a:off x="10049596" y="3517462"/>
                <a:ext cx="43200" cy="191880"/>
              </p14:xfrm>
            </p:contentPart>
          </mc:Choice>
          <mc:Fallback>
            <p:pic>
              <p:nvPicPr>
                <p:cNvPr id="58" name="Freihand 57">
                  <a:extLst>
                    <a:ext uri="{FF2B5EF4-FFF2-40B4-BE49-F238E27FC236}">
                      <a16:creationId xmlns:a16="http://schemas.microsoft.com/office/drawing/2014/main" id="{39B01515-2A39-DA26-8688-395B2915BE2E}"/>
                    </a:ext>
                  </a:extLst>
                </p:cNvPr>
                <p:cNvPicPr/>
                <p:nvPr/>
              </p:nvPicPr>
              <p:blipFill>
                <a:blip r:embed="rId92"/>
                <a:stretch>
                  <a:fillRect/>
                </a:stretch>
              </p:blipFill>
              <p:spPr>
                <a:xfrm>
                  <a:off x="10045276" y="3513142"/>
                  <a:ext cx="518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8E7C0D2B-41CE-35D1-1750-3DCBD6C161EA}"/>
                    </a:ext>
                  </a:extLst>
                </p14:cNvPr>
                <p14:cNvContentPartPr/>
                <p14:nvPr/>
              </p14:nvContentPartPr>
              <p14:xfrm>
                <a:off x="10159396" y="3499462"/>
                <a:ext cx="125640" cy="222840"/>
              </p14:xfrm>
            </p:contentPart>
          </mc:Choice>
          <mc:Fallback>
            <p:pic>
              <p:nvPicPr>
                <p:cNvPr id="59" name="Freihand 58">
                  <a:extLst>
                    <a:ext uri="{FF2B5EF4-FFF2-40B4-BE49-F238E27FC236}">
                      <a16:creationId xmlns:a16="http://schemas.microsoft.com/office/drawing/2014/main" id="{8E7C0D2B-41CE-35D1-1750-3DCBD6C161EA}"/>
                    </a:ext>
                  </a:extLst>
                </p:cNvPr>
                <p:cNvPicPr/>
                <p:nvPr/>
              </p:nvPicPr>
              <p:blipFill>
                <a:blip r:embed="rId94"/>
                <a:stretch>
                  <a:fillRect/>
                </a:stretch>
              </p:blipFill>
              <p:spPr>
                <a:xfrm>
                  <a:off x="10155076" y="3495142"/>
                  <a:ext cx="134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4135F5E5-26A7-AF75-ED8E-A1318313E986}"/>
                    </a:ext>
                  </a:extLst>
                </p14:cNvPr>
                <p14:cNvContentPartPr/>
                <p14:nvPr/>
              </p14:nvContentPartPr>
              <p14:xfrm>
                <a:off x="10472596" y="3486862"/>
                <a:ext cx="139680" cy="218160"/>
              </p14:xfrm>
            </p:contentPart>
          </mc:Choice>
          <mc:Fallback>
            <p:pic>
              <p:nvPicPr>
                <p:cNvPr id="60" name="Freihand 59">
                  <a:extLst>
                    <a:ext uri="{FF2B5EF4-FFF2-40B4-BE49-F238E27FC236}">
                      <a16:creationId xmlns:a16="http://schemas.microsoft.com/office/drawing/2014/main" id="{4135F5E5-26A7-AF75-ED8E-A1318313E986}"/>
                    </a:ext>
                  </a:extLst>
                </p:cNvPr>
                <p:cNvPicPr/>
                <p:nvPr/>
              </p:nvPicPr>
              <p:blipFill>
                <a:blip r:embed="rId96"/>
                <a:stretch>
                  <a:fillRect/>
                </a:stretch>
              </p:blipFill>
              <p:spPr>
                <a:xfrm>
                  <a:off x="10468276" y="3482542"/>
                  <a:ext cx="148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3DEE23F0-18F2-A8E8-08B6-13E3612942D1}"/>
                    </a:ext>
                  </a:extLst>
                </p14:cNvPr>
                <p14:cNvContentPartPr/>
                <p14:nvPr/>
              </p14:nvContentPartPr>
              <p14:xfrm>
                <a:off x="10639636" y="3465622"/>
                <a:ext cx="316800" cy="216360"/>
              </p14:xfrm>
            </p:contentPart>
          </mc:Choice>
          <mc:Fallback>
            <p:pic>
              <p:nvPicPr>
                <p:cNvPr id="61" name="Freihand 60">
                  <a:extLst>
                    <a:ext uri="{FF2B5EF4-FFF2-40B4-BE49-F238E27FC236}">
                      <a16:creationId xmlns:a16="http://schemas.microsoft.com/office/drawing/2014/main" id="{3DEE23F0-18F2-A8E8-08B6-13E3612942D1}"/>
                    </a:ext>
                  </a:extLst>
                </p:cNvPr>
                <p:cNvPicPr/>
                <p:nvPr/>
              </p:nvPicPr>
              <p:blipFill>
                <a:blip r:embed="rId98"/>
                <a:stretch>
                  <a:fillRect/>
                </a:stretch>
              </p:blipFill>
              <p:spPr>
                <a:xfrm>
                  <a:off x="10635316" y="3461302"/>
                  <a:ext cx="325440" cy="225000"/>
                </a:xfrm>
                <a:prstGeom prst="rect">
                  <a:avLst/>
                </a:prstGeom>
              </p:spPr>
            </p:pic>
          </mc:Fallback>
        </mc:AlternateContent>
      </p:grpSp>
      <p:grpSp>
        <p:nvGrpSpPr>
          <p:cNvPr id="78" name="Gruppieren 77">
            <a:extLst>
              <a:ext uri="{FF2B5EF4-FFF2-40B4-BE49-F238E27FC236}">
                <a16:creationId xmlns:a16="http://schemas.microsoft.com/office/drawing/2014/main" id="{1296052B-1E75-7189-51EC-1E7F14FCA8CC}"/>
              </a:ext>
            </a:extLst>
          </p:cNvPr>
          <p:cNvGrpSpPr/>
          <p:nvPr/>
        </p:nvGrpSpPr>
        <p:grpSpPr>
          <a:xfrm>
            <a:off x="1453156" y="3804742"/>
            <a:ext cx="974160" cy="676440"/>
            <a:chOff x="1453156" y="3804742"/>
            <a:chExt cx="974160" cy="676440"/>
          </a:xfrm>
        </p:grpSpPr>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A5BAE526-9B99-F1E0-D3B9-75E14A6D7C39}"/>
                    </a:ext>
                  </a:extLst>
                </p14:cNvPr>
                <p14:cNvContentPartPr/>
                <p14:nvPr/>
              </p14:nvContentPartPr>
              <p14:xfrm>
                <a:off x="1565476" y="4468942"/>
                <a:ext cx="4320" cy="2880"/>
              </p14:xfrm>
            </p:contentPart>
          </mc:Choice>
          <mc:Fallback>
            <p:pic>
              <p:nvPicPr>
                <p:cNvPr id="63" name="Freihand 62">
                  <a:extLst>
                    <a:ext uri="{FF2B5EF4-FFF2-40B4-BE49-F238E27FC236}">
                      <a16:creationId xmlns:a16="http://schemas.microsoft.com/office/drawing/2014/main" id="{A5BAE526-9B99-F1E0-D3B9-75E14A6D7C39}"/>
                    </a:ext>
                  </a:extLst>
                </p:cNvPr>
                <p:cNvPicPr/>
                <p:nvPr/>
              </p:nvPicPr>
              <p:blipFill>
                <a:blip r:embed="rId100"/>
                <a:stretch>
                  <a:fillRect/>
                </a:stretch>
              </p:blipFill>
              <p:spPr>
                <a:xfrm>
                  <a:off x="1561156" y="4464622"/>
                  <a:ext cx="129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284F0E73-7E44-F021-713B-8BAA355CA0E0}"/>
                    </a:ext>
                  </a:extLst>
                </p14:cNvPr>
                <p14:cNvContentPartPr/>
                <p14:nvPr/>
              </p14:nvContentPartPr>
              <p14:xfrm>
                <a:off x="1502476" y="4452742"/>
                <a:ext cx="36000" cy="5400"/>
              </p14:xfrm>
            </p:contentPart>
          </mc:Choice>
          <mc:Fallback>
            <p:pic>
              <p:nvPicPr>
                <p:cNvPr id="64" name="Freihand 63">
                  <a:extLst>
                    <a:ext uri="{FF2B5EF4-FFF2-40B4-BE49-F238E27FC236}">
                      <a16:creationId xmlns:a16="http://schemas.microsoft.com/office/drawing/2014/main" id="{284F0E73-7E44-F021-713B-8BAA355CA0E0}"/>
                    </a:ext>
                  </a:extLst>
                </p:cNvPr>
                <p:cNvPicPr/>
                <p:nvPr/>
              </p:nvPicPr>
              <p:blipFill>
                <a:blip r:embed="rId102"/>
                <a:stretch>
                  <a:fillRect/>
                </a:stretch>
              </p:blipFill>
              <p:spPr>
                <a:xfrm>
                  <a:off x="1498156" y="4448422"/>
                  <a:ext cx="44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55A52B99-9CBF-621C-BD55-8B5FDA47B123}"/>
                    </a:ext>
                  </a:extLst>
                </p14:cNvPr>
                <p14:cNvContentPartPr/>
                <p14:nvPr/>
              </p14:nvContentPartPr>
              <p14:xfrm>
                <a:off x="1507516" y="4459582"/>
                <a:ext cx="76320" cy="21600"/>
              </p14:xfrm>
            </p:contentPart>
          </mc:Choice>
          <mc:Fallback>
            <p:pic>
              <p:nvPicPr>
                <p:cNvPr id="65" name="Freihand 64">
                  <a:extLst>
                    <a:ext uri="{FF2B5EF4-FFF2-40B4-BE49-F238E27FC236}">
                      <a16:creationId xmlns:a16="http://schemas.microsoft.com/office/drawing/2014/main" id="{55A52B99-9CBF-621C-BD55-8B5FDA47B123}"/>
                    </a:ext>
                  </a:extLst>
                </p:cNvPr>
                <p:cNvPicPr/>
                <p:nvPr/>
              </p:nvPicPr>
              <p:blipFill>
                <a:blip r:embed="rId104"/>
                <a:stretch>
                  <a:fillRect/>
                </a:stretch>
              </p:blipFill>
              <p:spPr>
                <a:xfrm>
                  <a:off x="1503196" y="4455262"/>
                  <a:ext cx="84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B1B5A62C-9476-9B57-D34A-9C9939FFE7FA}"/>
                    </a:ext>
                  </a:extLst>
                </p14:cNvPr>
                <p14:cNvContentPartPr/>
                <p14:nvPr/>
              </p14:nvContentPartPr>
              <p14:xfrm>
                <a:off x="1453156" y="3823102"/>
                <a:ext cx="120240" cy="136800"/>
              </p14:xfrm>
            </p:contentPart>
          </mc:Choice>
          <mc:Fallback>
            <p:pic>
              <p:nvPicPr>
                <p:cNvPr id="66" name="Freihand 65">
                  <a:extLst>
                    <a:ext uri="{FF2B5EF4-FFF2-40B4-BE49-F238E27FC236}">
                      <a16:creationId xmlns:a16="http://schemas.microsoft.com/office/drawing/2014/main" id="{B1B5A62C-9476-9B57-D34A-9C9939FFE7FA}"/>
                    </a:ext>
                  </a:extLst>
                </p:cNvPr>
                <p:cNvPicPr/>
                <p:nvPr/>
              </p:nvPicPr>
              <p:blipFill>
                <a:blip r:embed="rId106"/>
                <a:stretch>
                  <a:fillRect/>
                </a:stretch>
              </p:blipFill>
              <p:spPr>
                <a:xfrm>
                  <a:off x="1448836" y="3818782"/>
                  <a:ext cx="128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07A92896-DFC8-9A9E-0F98-0A819EC57058}"/>
                    </a:ext>
                  </a:extLst>
                </p14:cNvPr>
                <p14:cNvContentPartPr/>
                <p14:nvPr/>
              </p14:nvContentPartPr>
              <p14:xfrm>
                <a:off x="1605436" y="3836422"/>
                <a:ext cx="146520" cy="124920"/>
              </p14:xfrm>
            </p:contentPart>
          </mc:Choice>
          <mc:Fallback>
            <p:pic>
              <p:nvPicPr>
                <p:cNvPr id="68" name="Freihand 67">
                  <a:extLst>
                    <a:ext uri="{FF2B5EF4-FFF2-40B4-BE49-F238E27FC236}">
                      <a16:creationId xmlns:a16="http://schemas.microsoft.com/office/drawing/2014/main" id="{07A92896-DFC8-9A9E-0F98-0A819EC57058}"/>
                    </a:ext>
                  </a:extLst>
                </p:cNvPr>
                <p:cNvPicPr/>
                <p:nvPr/>
              </p:nvPicPr>
              <p:blipFill>
                <a:blip r:embed="rId108"/>
                <a:stretch>
                  <a:fillRect/>
                </a:stretch>
              </p:blipFill>
              <p:spPr>
                <a:xfrm>
                  <a:off x="1601116" y="3832102"/>
                  <a:ext cx="155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46BE8FE2-B328-045A-973B-48695B52CC02}"/>
                    </a:ext>
                  </a:extLst>
                </p14:cNvPr>
                <p14:cNvContentPartPr/>
                <p14:nvPr/>
              </p14:nvContentPartPr>
              <p14:xfrm>
                <a:off x="1962556" y="3849742"/>
                <a:ext cx="97200" cy="185760"/>
              </p14:xfrm>
            </p:contentPart>
          </mc:Choice>
          <mc:Fallback>
            <p:pic>
              <p:nvPicPr>
                <p:cNvPr id="70" name="Freihand 69">
                  <a:extLst>
                    <a:ext uri="{FF2B5EF4-FFF2-40B4-BE49-F238E27FC236}">
                      <a16:creationId xmlns:a16="http://schemas.microsoft.com/office/drawing/2014/main" id="{46BE8FE2-B328-045A-973B-48695B52CC02}"/>
                    </a:ext>
                  </a:extLst>
                </p:cNvPr>
                <p:cNvPicPr/>
                <p:nvPr/>
              </p:nvPicPr>
              <p:blipFill>
                <a:blip r:embed="rId110"/>
                <a:stretch>
                  <a:fillRect/>
                </a:stretch>
              </p:blipFill>
              <p:spPr>
                <a:xfrm>
                  <a:off x="1958236" y="3845422"/>
                  <a:ext cx="105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BF733F55-1F06-95F7-58A5-8A849FC5044D}"/>
                    </a:ext>
                  </a:extLst>
                </p14:cNvPr>
                <p14:cNvContentPartPr/>
                <p14:nvPr/>
              </p14:nvContentPartPr>
              <p14:xfrm>
                <a:off x="1943476" y="3926422"/>
                <a:ext cx="162000" cy="15840"/>
              </p14:xfrm>
            </p:contentPart>
          </mc:Choice>
          <mc:Fallback>
            <p:pic>
              <p:nvPicPr>
                <p:cNvPr id="71" name="Freihand 70">
                  <a:extLst>
                    <a:ext uri="{FF2B5EF4-FFF2-40B4-BE49-F238E27FC236}">
                      <a16:creationId xmlns:a16="http://schemas.microsoft.com/office/drawing/2014/main" id="{BF733F55-1F06-95F7-58A5-8A849FC5044D}"/>
                    </a:ext>
                  </a:extLst>
                </p:cNvPr>
                <p:cNvPicPr/>
                <p:nvPr/>
              </p:nvPicPr>
              <p:blipFill>
                <a:blip r:embed="rId112"/>
                <a:stretch>
                  <a:fillRect/>
                </a:stretch>
              </p:blipFill>
              <p:spPr>
                <a:xfrm>
                  <a:off x="1939156" y="3922102"/>
                  <a:ext cx="170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9798081A-CB7E-8910-3D17-5BA2E433A0FF}"/>
                    </a:ext>
                  </a:extLst>
                </p14:cNvPr>
                <p14:cNvContentPartPr/>
                <p14:nvPr/>
              </p14:nvContentPartPr>
              <p14:xfrm>
                <a:off x="2250556" y="3804742"/>
                <a:ext cx="173880" cy="185400"/>
              </p14:xfrm>
            </p:contentPart>
          </mc:Choice>
          <mc:Fallback>
            <p:pic>
              <p:nvPicPr>
                <p:cNvPr id="72" name="Freihand 71">
                  <a:extLst>
                    <a:ext uri="{FF2B5EF4-FFF2-40B4-BE49-F238E27FC236}">
                      <a16:creationId xmlns:a16="http://schemas.microsoft.com/office/drawing/2014/main" id="{9798081A-CB7E-8910-3D17-5BA2E433A0FF}"/>
                    </a:ext>
                  </a:extLst>
                </p:cNvPr>
                <p:cNvPicPr/>
                <p:nvPr/>
              </p:nvPicPr>
              <p:blipFill>
                <a:blip r:embed="rId114"/>
                <a:stretch>
                  <a:fillRect/>
                </a:stretch>
              </p:blipFill>
              <p:spPr>
                <a:xfrm>
                  <a:off x="2246236" y="3800422"/>
                  <a:ext cx="182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36D222F8-F24E-4380-B069-039CCB3D7CE6}"/>
                    </a:ext>
                  </a:extLst>
                </p14:cNvPr>
                <p14:cNvContentPartPr/>
                <p14:nvPr/>
              </p14:nvContentPartPr>
              <p14:xfrm>
                <a:off x="1789756" y="4011742"/>
                <a:ext cx="335160" cy="408240"/>
              </p14:xfrm>
            </p:contentPart>
          </mc:Choice>
          <mc:Fallback>
            <p:pic>
              <p:nvPicPr>
                <p:cNvPr id="74" name="Freihand 73">
                  <a:extLst>
                    <a:ext uri="{FF2B5EF4-FFF2-40B4-BE49-F238E27FC236}">
                      <a16:creationId xmlns:a16="http://schemas.microsoft.com/office/drawing/2014/main" id="{36D222F8-F24E-4380-B069-039CCB3D7CE6}"/>
                    </a:ext>
                  </a:extLst>
                </p:cNvPr>
                <p:cNvPicPr/>
                <p:nvPr/>
              </p:nvPicPr>
              <p:blipFill>
                <a:blip r:embed="rId116"/>
                <a:stretch>
                  <a:fillRect/>
                </a:stretch>
              </p:blipFill>
              <p:spPr>
                <a:xfrm>
                  <a:off x="1785436" y="4007422"/>
                  <a:ext cx="34380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3DF6D212-3BB2-0D43-E317-06AC2A5FD38B}"/>
                    </a:ext>
                  </a:extLst>
                </p14:cNvPr>
                <p14:cNvContentPartPr/>
                <p14:nvPr/>
              </p14:nvContentPartPr>
              <p14:xfrm>
                <a:off x="1465396" y="3981142"/>
                <a:ext cx="286560" cy="25560"/>
              </p14:xfrm>
            </p:contentPart>
          </mc:Choice>
          <mc:Fallback>
            <p:pic>
              <p:nvPicPr>
                <p:cNvPr id="76" name="Freihand 75">
                  <a:extLst>
                    <a:ext uri="{FF2B5EF4-FFF2-40B4-BE49-F238E27FC236}">
                      <a16:creationId xmlns:a16="http://schemas.microsoft.com/office/drawing/2014/main" id="{3DF6D212-3BB2-0D43-E317-06AC2A5FD38B}"/>
                    </a:ext>
                  </a:extLst>
                </p:cNvPr>
                <p:cNvPicPr/>
                <p:nvPr/>
              </p:nvPicPr>
              <p:blipFill>
                <a:blip r:embed="rId118"/>
                <a:stretch>
                  <a:fillRect/>
                </a:stretch>
              </p:blipFill>
              <p:spPr>
                <a:xfrm>
                  <a:off x="1461076" y="3976822"/>
                  <a:ext cx="295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8A4FA074-61DA-04E8-0038-A1038F4CEFC5}"/>
                    </a:ext>
                  </a:extLst>
                </p14:cNvPr>
                <p14:cNvContentPartPr/>
                <p14:nvPr/>
              </p14:nvContentPartPr>
              <p14:xfrm>
                <a:off x="2254516" y="4003822"/>
                <a:ext cx="172800" cy="58320"/>
              </p14:xfrm>
            </p:contentPart>
          </mc:Choice>
          <mc:Fallback>
            <p:pic>
              <p:nvPicPr>
                <p:cNvPr id="77" name="Freihand 76">
                  <a:extLst>
                    <a:ext uri="{FF2B5EF4-FFF2-40B4-BE49-F238E27FC236}">
                      <a16:creationId xmlns:a16="http://schemas.microsoft.com/office/drawing/2014/main" id="{8A4FA074-61DA-04E8-0038-A1038F4CEFC5}"/>
                    </a:ext>
                  </a:extLst>
                </p:cNvPr>
                <p:cNvPicPr/>
                <p:nvPr/>
              </p:nvPicPr>
              <p:blipFill>
                <a:blip r:embed="rId120"/>
                <a:stretch>
                  <a:fillRect/>
                </a:stretch>
              </p:blipFill>
              <p:spPr>
                <a:xfrm>
                  <a:off x="2250196" y="3999502"/>
                  <a:ext cx="181440" cy="66960"/>
                </a:xfrm>
                <a:prstGeom prst="rect">
                  <a:avLst/>
                </a:prstGeom>
              </p:spPr>
            </p:pic>
          </mc:Fallback>
        </mc:AlternateContent>
      </p:grpSp>
      <p:grpSp>
        <p:nvGrpSpPr>
          <p:cNvPr id="105" name="Gruppieren 104">
            <a:extLst>
              <a:ext uri="{FF2B5EF4-FFF2-40B4-BE49-F238E27FC236}">
                <a16:creationId xmlns:a16="http://schemas.microsoft.com/office/drawing/2014/main" id="{8E7C4F57-8BD2-A690-3385-6C58C97E3B93}"/>
              </a:ext>
            </a:extLst>
          </p:cNvPr>
          <p:cNvGrpSpPr/>
          <p:nvPr/>
        </p:nvGrpSpPr>
        <p:grpSpPr>
          <a:xfrm>
            <a:off x="2814316" y="4343302"/>
            <a:ext cx="4411080" cy="220320"/>
            <a:chOff x="2814316" y="4343302"/>
            <a:chExt cx="4411080" cy="220320"/>
          </a:xfrm>
        </p:grpSpPr>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EDEEF352-C736-83CB-8179-2C15B44E083B}"/>
                    </a:ext>
                  </a:extLst>
                </p14:cNvPr>
                <p14:cNvContentPartPr/>
                <p14:nvPr/>
              </p14:nvContentPartPr>
              <p14:xfrm>
                <a:off x="2814316" y="4362022"/>
                <a:ext cx="139320" cy="184320"/>
              </p14:xfrm>
            </p:contentPart>
          </mc:Choice>
          <mc:Fallback>
            <p:pic>
              <p:nvPicPr>
                <p:cNvPr id="79" name="Freihand 78">
                  <a:extLst>
                    <a:ext uri="{FF2B5EF4-FFF2-40B4-BE49-F238E27FC236}">
                      <a16:creationId xmlns:a16="http://schemas.microsoft.com/office/drawing/2014/main" id="{EDEEF352-C736-83CB-8179-2C15B44E083B}"/>
                    </a:ext>
                  </a:extLst>
                </p:cNvPr>
                <p:cNvPicPr/>
                <p:nvPr/>
              </p:nvPicPr>
              <p:blipFill>
                <a:blip r:embed="rId122"/>
                <a:stretch>
                  <a:fillRect/>
                </a:stretch>
              </p:blipFill>
              <p:spPr>
                <a:xfrm>
                  <a:off x="2809996" y="4357702"/>
                  <a:ext cx="147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0" name="Freihand 79">
                  <a:extLst>
                    <a:ext uri="{FF2B5EF4-FFF2-40B4-BE49-F238E27FC236}">
                      <a16:creationId xmlns:a16="http://schemas.microsoft.com/office/drawing/2014/main" id="{929F575D-EBB5-57AA-8C37-127DE99D8B34}"/>
                    </a:ext>
                  </a:extLst>
                </p14:cNvPr>
                <p14:cNvContentPartPr/>
                <p14:nvPr/>
              </p14:nvContentPartPr>
              <p14:xfrm>
                <a:off x="2983156" y="4432582"/>
                <a:ext cx="119880" cy="99360"/>
              </p14:xfrm>
            </p:contentPart>
          </mc:Choice>
          <mc:Fallback>
            <p:pic>
              <p:nvPicPr>
                <p:cNvPr id="80" name="Freihand 79">
                  <a:extLst>
                    <a:ext uri="{FF2B5EF4-FFF2-40B4-BE49-F238E27FC236}">
                      <a16:creationId xmlns:a16="http://schemas.microsoft.com/office/drawing/2014/main" id="{929F575D-EBB5-57AA-8C37-127DE99D8B34}"/>
                    </a:ext>
                  </a:extLst>
                </p:cNvPr>
                <p:cNvPicPr/>
                <p:nvPr/>
              </p:nvPicPr>
              <p:blipFill>
                <a:blip r:embed="rId124"/>
                <a:stretch>
                  <a:fillRect/>
                </a:stretch>
              </p:blipFill>
              <p:spPr>
                <a:xfrm>
                  <a:off x="2978836" y="4428262"/>
                  <a:ext cx="128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903D00F9-E238-7A5E-0102-3282CB43793C}"/>
                    </a:ext>
                  </a:extLst>
                </p14:cNvPr>
                <p14:cNvContentPartPr/>
                <p14:nvPr/>
              </p14:nvContentPartPr>
              <p14:xfrm>
                <a:off x="3319036" y="4407022"/>
                <a:ext cx="27720" cy="156600"/>
              </p14:xfrm>
            </p:contentPart>
          </mc:Choice>
          <mc:Fallback>
            <p:pic>
              <p:nvPicPr>
                <p:cNvPr id="81" name="Freihand 80">
                  <a:extLst>
                    <a:ext uri="{FF2B5EF4-FFF2-40B4-BE49-F238E27FC236}">
                      <a16:creationId xmlns:a16="http://schemas.microsoft.com/office/drawing/2014/main" id="{903D00F9-E238-7A5E-0102-3282CB43793C}"/>
                    </a:ext>
                  </a:extLst>
                </p:cNvPr>
                <p:cNvPicPr/>
                <p:nvPr/>
              </p:nvPicPr>
              <p:blipFill>
                <a:blip r:embed="rId126"/>
                <a:stretch>
                  <a:fillRect/>
                </a:stretch>
              </p:blipFill>
              <p:spPr>
                <a:xfrm>
                  <a:off x="3314716" y="4402702"/>
                  <a:ext cx="36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2" name="Freihand 81">
                  <a:extLst>
                    <a:ext uri="{FF2B5EF4-FFF2-40B4-BE49-F238E27FC236}">
                      <a16:creationId xmlns:a16="http://schemas.microsoft.com/office/drawing/2014/main" id="{E9DB8051-7CC0-49F4-BD36-D5E0B26E66F9}"/>
                    </a:ext>
                  </a:extLst>
                </p14:cNvPr>
                <p14:cNvContentPartPr/>
                <p14:nvPr/>
              </p14:nvContentPartPr>
              <p14:xfrm>
                <a:off x="3272236" y="4374262"/>
                <a:ext cx="186480" cy="119880"/>
              </p14:xfrm>
            </p:contentPart>
          </mc:Choice>
          <mc:Fallback>
            <p:pic>
              <p:nvPicPr>
                <p:cNvPr id="82" name="Freihand 81">
                  <a:extLst>
                    <a:ext uri="{FF2B5EF4-FFF2-40B4-BE49-F238E27FC236}">
                      <a16:creationId xmlns:a16="http://schemas.microsoft.com/office/drawing/2014/main" id="{E9DB8051-7CC0-49F4-BD36-D5E0B26E66F9}"/>
                    </a:ext>
                  </a:extLst>
                </p:cNvPr>
                <p:cNvPicPr/>
                <p:nvPr/>
              </p:nvPicPr>
              <p:blipFill>
                <a:blip r:embed="rId128"/>
                <a:stretch>
                  <a:fillRect/>
                </a:stretch>
              </p:blipFill>
              <p:spPr>
                <a:xfrm>
                  <a:off x="3267916" y="4369942"/>
                  <a:ext cx="195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F949AFD9-74CD-F97C-7074-42B221BA3303}"/>
                    </a:ext>
                  </a:extLst>
                </p14:cNvPr>
                <p14:cNvContentPartPr/>
                <p14:nvPr/>
              </p14:nvContentPartPr>
              <p14:xfrm>
                <a:off x="3488956" y="4413142"/>
                <a:ext cx="111240" cy="130320"/>
              </p14:xfrm>
            </p:contentPart>
          </mc:Choice>
          <mc:Fallback>
            <p:pic>
              <p:nvPicPr>
                <p:cNvPr id="83" name="Freihand 82">
                  <a:extLst>
                    <a:ext uri="{FF2B5EF4-FFF2-40B4-BE49-F238E27FC236}">
                      <a16:creationId xmlns:a16="http://schemas.microsoft.com/office/drawing/2014/main" id="{F949AFD9-74CD-F97C-7074-42B221BA3303}"/>
                    </a:ext>
                  </a:extLst>
                </p:cNvPr>
                <p:cNvPicPr/>
                <p:nvPr/>
              </p:nvPicPr>
              <p:blipFill>
                <a:blip r:embed="rId130"/>
                <a:stretch>
                  <a:fillRect/>
                </a:stretch>
              </p:blipFill>
              <p:spPr>
                <a:xfrm>
                  <a:off x="3484636" y="4408822"/>
                  <a:ext cx="119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F9D4FD3D-31C9-8A67-28C2-F79666D301F9}"/>
                    </a:ext>
                  </a:extLst>
                </p14:cNvPr>
                <p14:cNvContentPartPr/>
                <p14:nvPr/>
              </p14:nvContentPartPr>
              <p14:xfrm>
                <a:off x="3753196" y="4444822"/>
                <a:ext cx="217080" cy="100440"/>
              </p14:xfrm>
            </p:contentPart>
          </mc:Choice>
          <mc:Fallback>
            <p:pic>
              <p:nvPicPr>
                <p:cNvPr id="84" name="Freihand 83">
                  <a:extLst>
                    <a:ext uri="{FF2B5EF4-FFF2-40B4-BE49-F238E27FC236}">
                      <a16:creationId xmlns:a16="http://schemas.microsoft.com/office/drawing/2014/main" id="{F9D4FD3D-31C9-8A67-28C2-F79666D301F9}"/>
                    </a:ext>
                  </a:extLst>
                </p:cNvPr>
                <p:cNvPicPr/>
                <p:nvPr/>
              </p:nvPicPr>
              <p:blipFill>
                <a:blip r:embed="rId132"/>
                <a:stretch>
                  <a:fillRect/>
                </a:stretch>
              </p:blipFill>
              <p:spPr>
                <a:xfrm>
                  <a:off x="3748876" y="4440502"/>
                  <a:ext cx="225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DDD23984-9C0D-E634-0A50-48FE90024D09}"/>
                    </a:ext>
                  </a:extLst>
                </p14:cNvPr>
                <p14:cNvContentPartPr/>
                <p14:nvPr/>
              </p14:nvContentPartPr>
              <p14:xfrm>
                <a:off x="4016356" y="4409902"/>
                <a:ext cx="108000" cy="102600"/>
              </p14:xfrm>
            </p:contentPart>
          </mc:Choice>
          <mc:Fallback>
            <p:pic>
              <p:nvPicPr>
                <p:cNvPr id="85" name="Freihand 84">
                  <a:extLst>
                    <a:ext uri="{FF2B5EF4-FFF2-40B4-BE49-F238E27FC236}">
                      <a16:creationId xmlns:a16="http://schemas.microsoft.com/office/drawing/2014/main" id="{DDD23984-9C0D-E634-0A50-48FE90024D09}"/>
                    </a:ext>
                  </a:extLst>
                </p:cNvPr>
                <p:cNvPicPr/>
                <p:nvPr/>
              </p:nvPicPr>
              <p:blipFill>
                <a:blip r:embed="rId134"/>
                <a:stretch>
                  <a:fillRect/>
                </a:stretch>
              </p:blipFill>
              <p:spPr>
                <a:xfrm>
                  <a:off x="4012036" y="4405582"/>
                  <a:ext cx="116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96598F48-67E1-11E5-5937-05583FFE2DEA}"/>
                    </a:ext>
                  </a:extLst>
                </p14:cNvPr>
                <p14:cNvContentPartPr/>
                <p14:nvPr/>
              </p14:nvContentPartPr>
              <p14:xfrm>
                <a:off x="4303996" y="4405222"/>
                <a:ext cx="14760" cy="135000"/>
              </p14:xfrm>
            </p:contentPart>
          </mc:Choice>
          <mc:Fallback>
            <p:pic>
              <p:nvPicPr>
                <p:cNvPr id="86" name="Freihand 85">
                  <a:extLst>
                    <a:ext uri="{FF2B5EF4-FFF2-40B4-BE49-F238E27FC236}">
                      <a16:creationId xmlns:a16="http://schemas.microsoft.com/office/drawing/2014/main" id="{96598F48-67E1-11E5-5937-05583FFE2DEA}"/>
                    </a:ext>
                  </a:extLst>
                </p:cNvPr>
                <p:cNvPicPr/>
                <p:nvPr/>
              </p:nvPicPr>
              <p:blipFill>
                <a:blip r:embed="rId136"/>
                <a:stretch>
                  <a:fillRect/>
                </a:stretch>
              </p:blipFill>
              <p:spPr>
                <a:xfrm>
                  <a:off x="4299676" y="4400902"/>
                  <a:ext cx="23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ECDB778D-26DE-AD03-70C7-E8758D713AA9}"/>
                    </a:ext>
                  </a:extLst>
                </p14:cNvPr>
                <p14:cNvContentPartPr/>
                <p14:nvPr/>
              </p14:nvContentPartPr>
              <p14:xfrm>
                <a:off x="4214716" y="4367062"/>
                <a:ext cx="200880" cy="88560"/>
              </p14:xfrm>
            </p:contentPart>
          </mc:Choice>
          <mc:Fallback>
            <p:pic>
              <p:nvPicPr>
                <p:cNvPr id="87" name="Freihand 86">
                  <a:extLst>
                    <a:ext uri="{FF2B5EF4-FFF2-40B4-BE49-F238E27FC236}">
                      <a16:creationId xmlns:a16="http://schemas.microsoft.com/office/drawing/2014/main" id="{ECDB778D-26DE-AD03-70C7-E8758D713AA9}"/>
                    </a:ext>
                  </a:extLst>
                </p:cNvPr>
                <p:cNvPicPr/>
                <p:nvPr/>
              </p:nvPicPr>
              <p:blipFill>
                <a:blip r:embed="rId138"/>
                <a:stretch>
                  <a:fillRect/>
                </a:stretch>
              </p:blipFill>
              <p:spPr>
                <a:xfrm>
                  <a:off x="4210396" y="4362742"/>
                  <a:ext cx="209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E7A963B5-F368-AF85-E1D0-EB2B92A8226C}"/>
                    </a:ext>
                  </a:extLst>
                </p14:cNvPr>
                <p14:cNvContentPartPr/>
                <p14:nvPr/>
              </p14:nvContentPartPr>
              <p14:xfrm>
                <a:off x="4500916" y="4392622"/>
                <a:ext cx="112680" cy="162000"/>
              </p14:xfrm>
            </p:contentPart>
          </mc:Choice>
          <mc:Fallback>
            <p:pic>
              <p:nvPicPr>
                <p:cNvPr id="88" name="Freihand 87">
                  <a:extLst>
                    <a:ext uri="{FF2B5EF4-FFF2-40B4-BE49-F238E27FC236}">
                      <a16:creationId xmlns:a16="http://schemas.microsoft.com/office/drawing/2014/main" id="{E7A963B5-F368-AF85-E1D0-EB2B92A8226C}"/>
                    </a:ext>
                  </a:extLst>
                </p:cNvPr>
                <p:cNvPicPr/>
                <p:nvPr/>
              </p:nvPicPr>
              <p:blipFill>
                <a:blip r:embed="rId140"/>
                <a:stretch>
                  <a:fillRect/>
                </a:stretch>
              </p:blipFill>
              <p:spPr>
                <a:xfrm>
                  <a:off x="4496596" y="4388302"/>
                  <a:ext cx="121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71EEB5E0-FC1A-83C2-1F0E-4BF80E19DB12}"/>
                    </a:ext>
                  </a:extLst>
                </p14:cNvPr>
                <p14:cNvContentPartPr/>
                <p14:nvPr/>
              </p14:nvContentPartPr>
              <p14:xfrm>
                <a:off x="4732396" y="4431142"/>
                <a:ext cx="124920" cy="131040"/>
              </p14:xfrm>
            </p:contentPart>
          </mc:Choice>
          <mc:Fallback>
            <p:pic>
              <p:nvPicPr>
                <p:cNvPr id="89" name="Freihand 88">
                  <a:extLst>
                    <a:ext uri="{FF2B5EF4-FFF2-40B4-BE49-F238E27FC236}">
                      <a16:creationId xmlns:a16="http://schemas.microsoft.com/office/drawing/2014/main" id="{71EEB5E0-FC1A-83C2-1F0E-4BF80E19DB12}"/>
                    </a:ext>
                  </a:extLst>
                </p:cNvPr>
                <p:cNvPicPr/>
                <p:nvPr/>
              </p:nvPicPr>
              <p:blipFill>
                <a:blip r:embed="rId142"/>
                <a:stretch>
                  <a:fillRect/>
                </a:stretch>
              </p:blipFill>
              <p:spPr>
                <a:xfrm>
                  <a:off x="4728076" y="4426822"/>
                  <a:ext cx="133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FDEFB692-F497-C61B-A759-4B8120DCDF7D}"/>
                    </a:ext>
                  </a:extLst>
                </p14:cNvPr>
                <p14:cNvContentPartPr/>
                <p14:nvPr/>
              </p14:nvContentPartPr>
              <p14:xfrm>
                <a:off x="4916716" y="4381102"/>
                <a:ext cx="137880" cy="164520"/>
              </p14:xfrm>
            </p:contentPart>
          </mc:Choice>
          <mc:Fallback>
            <p:pic>
              <p:nvPicPr>
                <p:cNvPr id="90" name="Freihand 89">
                  <a:extLst>
                    <a:ext uri="{FF2B5EF4-FFF2-40B4-BE49-F238E27FC236}">
                      <a16:creationId xmlns:a16="http://schemas.microsoft.com/office/drawing/2014/main" id="{FDEFB692-F497-C61B-A759-4B8120DCDF7D}"/>
                    </a:ext>
                  </a:extLst>
                </p:cNvPr>
                <p:cNvPicPr/>
                <p:nvPr/>
              </p:nvPicPr>
              <p:blipFill>
                <a:blip r:embed="rId144"/>
                <a:stretch>
                  <a:fillRect/>
                </a:stretch>
              </p:blipFill>
              <p:spPr>
                <a:xfrm>
                  <a:off x="4912396" y="4376782"/>
                  <a:ext cx="146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B5083F5D-A10B-9F6B-6BF0-7B44036F80F1}"/>
                    </a:ext>
                  </a:extLst>
                </p14:cNvPr>
                <p14:cNvContentPartPr/>
                <p14:nvPr/>
              </p14:nvContentPartPr>
              <p14:xfrm>
                <a:off x="5082676" y="4429702"/>
                <a:ext cx="263160" cy="113040"/>
              </p14:xfrm>
            </p:contentPart>
          </mc:Choice>
          <mc:Fallback>
            <p:pic>
              <p:nvPicPr>
                <p:cNvPr id="91" name="Freihand 90">
                  <a:extLst>
                    <a:ext uri="{FF2B5EF4-FFF2-40B4-BE49-F238E27FC236}">
                      <a16:creationId xmlns:a16="http://schemas.microsoft.com/office/drawing/2014/main" id="{B5083F5D-A10B-9F6B-6BF0-7B44036F80F1}"/>
                    </a:ext>
                  </a:extLst>
                </p:cNvPr>
                <p:cNvPicPr/>
                <p:nvPr/>
              </p:nvPicPr>
              <p:blipFill>
                <a:blip r:embed="rId146"/>
                <a:stretch>
                  <a:fillRect/>
                </a:stretch>
              </p:blipFill>
              <p:spPr>
                <a:xfrm>
                  <a:off x="5078356" y="4425382"/>
                  <a:ext cx="271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76562D69-62F9-18B7-CB31-A42F22777D73}"/>
                    </a:ext>
                  </a:extLst>
                </p14:cNvPr>
                <p14:cNvContentPartPr/>
                <p14:nvPr/>
              </p14:nvContentPartPr>
              <p14:xfrm>
                <a:off x="5299396" y="4383262"/>
                <a:ext cx="11880" cy="9000"/>
              </p14:xfrm>
            </p:contentPart>
          </mc:Choice>
          <mc:Fallback>
            <p:pic>
              <p:nvPicPr>
                <p:cNvPr id="92" name="Freihand 91">
                  <a:extLst>
                    <a:ext uri="{FF2B5EF4-FFF2-40B4-BE49-F238E27FC236}">
                      <a16:creationId xmlns:a16="http://schemas.microsoft.com/office/drawing/2014/main" id="{76562D69-62F9-18B7-CB31-A42F22777D73}"/>
                    </a:ext>
                  </a:extLst>
                </p:cNvPr>
                <p:cNvPicPr/>
                <p:nvPr/>
              </p:nvPicPr>
              <p:blipFill>
                <a:blip r:embed="rId148"/>
                <a:stretch>
                  <a:fillRect/>
                </a:stretch>
              </p:blipFill>
              <p:spPr>
                <a:xfrm>
                  <a:off x="5295076" y="4378942"/>
                  <a:ext cx="20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58168226-C4F5-2AC9-CEFE-1F24A104D71C}"/>
                    </a:ext>
                  </a:extLst>
                </p14:cNvPr>
                <p14:cNvContentPartPr/>
                <p14:nvPr/>
              </p14:nvContentPartPr>
              <p14:xfrm>
                <a:off x="5398036" y="4418902"/>
                <a:ext cx="100080" cy="122760"/>
              </p14:xfrm>
            </p:contentPart>
          </mc:Choice>
          <mc:Fallback>
            <p:pic>
              <p:nvPicPr>
                <p:cNvPr id="93" name="Freihand 92">
                  <a:extLst>
                    <a:ext uri="{FF2B5EF4-FFF2-40B4-BE49-F238E27FC236}">
                      <a16:creationId xmlns:a16="http://schemas.microsoft.com/office/drawing/2014/main" id="{58168226-C4F5-2AC9-CEFE-1F24A104D71C}"/>
                    </a:ext>
                  </a:extLst>
                </p:cNvPr>
                <p:cNvPicPr/>
                <p:nvPr/>
              </p:nvPicPr>
              <p:blipFill>
                <a:blip r:embed="rId150"/>
                <a:stretch>
                  <a:fillRect/>
                </a:stretch>
              </p:blipFill>
              <p:spPr>
                <a:xfrm>
                  <a:off x="5393716" y="4414582"/>
                  <a:ext cx="108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76B2E91E-E4BC-0A10-CDD5-359301DA77B9}"/>
                    </a:ext>
                  </a:extLst>
                </p14:cNvPr>
                <p14:cNvContentPartPr/>
                <p14:nvPr/>
              </p14:nvContentPartPr>
              <p14:xfrm>
                <a:off x="5584876" y="4430062"/>
                <a:ext cx="279000" cy="108000"/>
              </p14:xfrm>
            </p:contentPart>
          </mc:Choice>
          <mc:Fallback>
            <p:pic>
              <p:nvPicPr>
                <p:cNvPr id="94" name="Freihand 93">
                  <a:extLst>
                    <a:ext uri="{FF2B5EF4-FFF2-40B4-BE49-F238E27FC236}">
                      <a16:creationId xmlns:a16="http://schemas.microsoft.com/office/drawing/2014/main" id="{76B2E91E-E4BC-0A10-CDD5-359301DA77B9}"/>
                    </a:ext>
                  </a:extLst>
                </p:cNvPr>
                <p:cNvPicPr/>
                <p:nvPr/>
              </p:nvPicPr>
              <p:blipFill>
                <a:blip r:embed="rId152"/>
                <a:stretch>
                  <a:fillRect/>
                </a:stretch>
              </p:blipFill>
              <p:spPr>
                <a:xfrm>
                  <a:off x="5580556" y="4425742"/>
                  <a:ext cx="287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914200D4-3C02-424F-8CF9-E7D47630BE6D}"/>
                    </a:ext>
                  </a:extLst>
                </p14:cNvPr>
                <p14:cNvContentPartPr/>
                <p14:nvPr/>
              </p14:nvContentPartPr>
              <p14:xfrm>
                <a:off x="5831476" y="4391542"/>
                <a:ext cx="15840" cy="4320"/>
              </p14:xfrm>
            </p:contentPart>
          </mc:Choice>
          <mc:Fallback>
            <p:pic>
              <p:nvPicPr>
                <p:cNvPr id="95" name="Freihand 94">
                  <a:extLst>
                    <a:ext uri="{FF2B5EF4-FFF2-40B4-BE49-F238E27FC236}">
                      <a16:creationId xmlns:a16="http://schemas.microsoft.com/office/drawing/2014/main" id="{914200D4-3C02-424F-8CF9-E7D47630BE6D}"/>
                    </a:ext>
                  </a:extLst>
                </p:cNvPr>
                <p:cNvPicPr/>
                <p:nvPr/>
              </p:nvPicPr>
              <p:blipFill>
                <a:blip r:embed="rId154"/>
                <a:stretch>
                  <a:fillRect/>
                </a:stretch>
              </p:blipFill>
              <p:spPr>
                <a:xfrm>
                  <a:off x="5827156" y="4387222"/>
                  <a:ext cx="244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94377CE9-4529-8114-0168-875F57F00E9B}"/>
                    </a:ext>
                  </a:extLst>
                </p14:cNvPr>
                <p14:cNvContentPartPr/>
                <p14:nvPr/>
              </p14:nvContentPartPr>
              <p14:xfrm>
                <a:off x="6002476" y="4371022"/>
                <a:ext cx="168480" cy="180720"/>
              </p14:xfrm>
            </p:contentPart>
          </mc:Choice>
          <mc:Fallback>
            <p:pic>
              <p:nvPicPr>
                <p:cNvPr id="96" name="Freihand 95">
                  <a:extLst>
                    <a:ext uri="{FF2B5EF4-FFF2-40B4-BE49-F238E27FC236}">
                      <a16:creationId xmlns:a16="http://schemas.microsoft.com/office/drawing/2014/main" id="{94377CE9-4529-8114-0168-875F57F00E9B}"/>
                    </a:ext>
                  </a:extLst>
                </p:cNvPr>
                <p:cNvPicPr/>
                <p:nvPr/>
              </p:nvPicPr>
              <p:blipFill>
                <a:blip r:embed="rId156"/>
                <a:stretch>
                  <a:fillRect/>
                </a:stretch>
              </p:blipFill>
              <p:spPr>
                <a:xfrm>
                  <a:off x="5998156" y="4366702"/>
                  <a:ext cx="177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9" name="Freihand 98">
                  <a:extLst>
                    <a:ext uri="{FF2B5EF4-FFF2-40B4-BE49-F238E27FC236}">
                      <a16:creationId xmlns:a16="http://schemas.microsoft.com/office/drawing/2014/main" id="{434AA7DE-72C8-498E-B0F0-EC5079245DAC}"/>
                    </a:ext>
                  </a:extLst>
                </p14:cNvPr>
                <p14:cNvContentPartPr/>
                <p14:nvPr/>
              </p14:nvContentPartPr>
              <p14:xfrm>
                <a:off x="6198316" y="4412782"/>
                <a:ext cx="334800" cy="120960"/>
              </p14:xfrm>
            </p:contentPart>
          </mc:Choice>
          <mc:Fallback>
            <p:pic>
              <p:nvPicPr>
                <p:cNvPr id="99" name="Freihand 98">
                  <a:extLst>
                    <a:ext uri="{FF2B5EF4-FFF2-40B4-BE49-F238E27FC236}">
                      <a16:creationId xmlns:a16="http://schemas.microsoft.com/office/drawing/2014/main" id="{434AA7DE-72C8-498E-B0F0-EC5079245DAC}"/>
                    </a:ext>
                  </a:extLst>
                </p:cNvPr>
                <p:cNvPicPr/>
                <p:nvPr/>
              </p:nvPicPr>
              <p:blipFill>
                <a:blip r:embed="rId158"/>
                <a:stretch>
                  <a:fillRect/>
                </a:stretch>
              </p:blipFill>
              <p:spPr>
                <a:xfrm>
                  <a:off x="6193996" y="4408462"/>
                  <a:ext cx="343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0" name="Freihand 99">
                  <a:extLst>
                    <a:ext uri="{FF2B5EF4-FFF2-40B4-BE49-F238E27FC236}">
                      <a16:creationId xmlns:a16="http://schemas.microsoft.com/office/drawing/2014/main" id="{D322C8C9-0D9C-D5E0-33FD-E31BDF067A57}"/>
                    </a:ext>
                  </a:extLst>
                </p14:cNvPr>
                <p14:cNvContentPartPr/>
                <p14:nvPr/>
              </p14:nvContentPartPr>
              <p14:xfrm>
                <a:off x="6524476" y="4372822"/>
                <a:ext cx="19800" cy="34920"/>
              </p14:xfrm>
            </p:contentPart>
          </mc:Choice>
          <mc:Fallback>
            <p:pic>
              <p:nvPicPr>
                <p:cNvPr id="100" name="Freihand 99">
                  <a:extLst>
                    <a:ext uri="{FF2B5EF4-FFF2-40B4-BE49-F238E27FC236}">
                      <a16:creationId xmlns:a16="http://schemas.microsoft.com/office/drawing/2014/main" id="{D322C8C9-0D9C-D5E0-33FD-E31BDF067A57}"/>
                    </a:ext>
                  </a:extLst>
                </p:cNvPr>
                <p:cNvPicPr/>
                <p:nvPr/>
              </p:nvPicPr>
              <p:blipFill>
                <a:blip r:embed="rId160"/>
                <a:stretch>
                  <a:fillRect/>
                </a:stretch>
              </p:blipFill>
              <p:spPr>
                <a:xfrm>
                  <a:off x="6520156" y="4368502"/>
                  <a:ext cx="28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601E8EF0-C603-B327-5C7F-60E98744C272}"/>
                    </a:ext>
                  </a:extLst>
                </p14:cNvPr>
                <p14:cNvContentPartPr/>
                <p14:nvPr/>
              </p14:nvContentPartPr>
              <p14:xfrm>
                <a:off x="6568396" y="4343302"/>
                <a:ext cx="257760" cy="176040"/>
              </p14:xfrm>
            </p:contentPart>
          </mc:Choice>
          <mc:Fallback>
            <p:pic>
              <p:nvPicPr>
                <p:cNvPr id="101" name="Freihand 100">
                  <a:extLst>
                    <a:ext uri="{FF2B5EF4-FFF2-40B4-BE49-F238E27FC236}">
                      <a16:creationId xmlns:a16="http://schemas.microsoft.com/office/drawing/2014/main" id="{601E8EF0-C603-B327-5C7F-60E98744C272}"/>
                    </a:ext>
                  </a:extLst>
                </p:cNvPr>
                <p:cNvPicPr/>
                <p:nvPr/>
              </p:nvPicPr>
              <p:blipFill>
                <a:blip r:embed="rId162"/>
                <a:stretch>
                  <a:fillRect/>
                </a:stretch>
              </p:blipFill>
              <p:spPr>
                <a:xfrm>
                  <a:off x="6564076" y="4338982"/>
                  <a:ext cx="2664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E0081367-1EC4-5580-336B-E120C51C771E}"/>
                    </a:ext>
                  </a:extLst>
                </p14:cNvPr>
                <p14:cNvContentPartPr/>
                <p14:nvPr/>
              </p14:nvContentPartPr>
              <p14:xfrm>
                <a:off x="6910036" y="4387222"/>
                <a:ext cx="148320" cy="123120"/>
              </p14:xfrm>
            </p:contentPart>
          </mc:Choice>
          <mc:Fallback>
            <p:pic>
              <p:nvPicPr>
                <p:cNvPr id="103" name="Freihand 102">
                  <a:extLst>
                    <a:ext uri="{FF2B5EF4-FFF2-40B4-BE49-F238E27FC236}">
                      <a16:creationId xmlns:a16="http://schemas.microsoft.com/office/drawing/2014/main" id="{E0081367-1EC4-5580-336B-E120C51C771E}"/>
                    </a:ext>
                  </a:extLst>
                </p:cNvPr>
                <p:cNvPicPr/>
                <p:nvPr/>
              </p:nvPicPr>
              <p:blipFill>
                <a:blip r:embed="rId164"/>
                <a:stretch>
                  <a:fillRect/>
                </a:stretch>
              </p:blipFill>
              <p:spPr>
                <a:xfrm>
                  <a:off x="6905716" y="4382902"/>
                  <a:ext cx="156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DBCF33D3-943A-0E78-F78D-5EDA76801474}"/>
                    </a:ext>
                  </a:extLst>
                </p14:cNvPr>
                <p14:cNvContentPartPr/>
                <p14:nvPr/>
              </p14:nvContentPartPr>
              <p14:xfrm>
                <a:off x="7052596" y="4408462"/>
                <a:ext cx="172800" cy="92160"/>
              </p14:xfrm>
            </p:contentPart>
          </mc:Choice>
          <mc:Fallback>
            <p:pic>
              <p:nvPicPr>
                <p:cNvPr id="104" name="Freihand 103">
                  <a:extLst>
                    <a:ext uri="{FF2B5EF4-FFF2-40B4-BE49-F238E27FC236}">
                      <a16:creationId xmlns:a16="http://schemas.microsoft.com/office/drawing/2014/main" id="{DBCF33D3-943A-0E78-F78D-5EDA76801474}"/>
                    </a:ext>
                  </a:extLst>
                </p:cNvPr>
                <p:cNvPicPr/>
                <p:nvPr/>
              </p:nvPicPr>
              <p:blipFill>
                <a:blip r:embed="rId166"/>
                <a:stretch>
                  <a:fillRect/>
                </a:stretch>
              </p:blipFill>
              <p:spPr>
                <a:xfrm>
                  <a:off x="7048276" y="4404142"/>
                  <a:ext cx="181440" cy="100800"/>
                </a:xfrm>
                <a:prstGeom prst="rect">
                  <a:avLst/>
                </a:prstGeom>
              </p:spPr>
            </p:pic>
          </mc:Fallback>
        </mc:AlternateContent>
      </p:grpSp>
      <p:grpSp>
        <p:nvGrpSpPr>
          <p:cNvPr id="115" name="Gruppieren 114">
            <a:extLst>
              <a:ext uri="{FF2B5EF4-FFF2-40B4-BE49-F238E27FC236}">
                <a16:creationId xmlns:a16="http://schemas.microsoft.com/office/drawing/2014/main" id="{7238A375-2BFE-F047-DCDD-C1C19F1158C7}"/>
              </a:ext>
            </a:extLst>
          </p:cNvPr>
          <p:cNvGrpSpPr/>
          <p:nvPr/>
        </p:nvGrpSpPr>
        <p:grpSpPr>
          <a:xfrm>
            <a:off x="7427716" y="4304062"/>
            <a:ext cx="1193400" cy="244440"/>
            <a:chOff x="7427716" y="4304062"/>
            <a:chExt cx="1193400" cy="244440"/>
          </a:xfrm>
        </p:grpSpPr>
        <mc:AlternateContent xmlns:mc="http://schemas.openxmlformats.org/markup-compatibility/2006">
          <mc:Choice xmlns:p14="http://schemas.microsoft.com/office/powerpoint/2010/main" Requires="p14">
            <p:contentPart p14:bwMode="auto" r:id="rId167">
              <p14:nvContentPartPr>
                <p14:cNvPr id="106" name="Freihand 105">
                  <a:extLst>
                    <a:ext uri="{FF2B5EF4-FFF2-40B4-BE49-F238E27FC236}">
                      <a16:creationId xmlns:a16="http://schemas.microsoft.com/office/drawing/2014/main" id="{988E4FA0-C9B0-6B14-CF03-88F408D1D03C}"/>
                    </a:ext>
                  </a:extLst>
                </p14:cNvPr>
                <p14:cNvContentPartPr/>
                <p14:nvPr/>
              </p14:nvContentPartPr>
              <p14:xfrm>
                <a:off x="7427716" y="4367062"/>
                <a:ext cx="147600" cy="158760"/>
              </p14:xfrm>
            </p:contentPart>
          </mc:Choice>
          <mc:Fallback>
            <p:pic>
              <p:nvPicPr>
                <p:cNvPr id="106" name="Freihand 105">
                  <a:extLst>
                    <a:ext uri="{FF2B5EF4-FFF2-40B4-BE49-F238E27FC236}">
                      <a16:creationId xmlns:a16="http://schemas.microsoft.com/office/drawing/2014/main" id="{988E4FA0-C9B0-6B14-CF03-88F408D1D03C}"/>
                    </a:ext>
                  </a:extLst>
                </p:cNvPr>
                <p:cNvPicPr/>
                <p:nvPr/>
              </p:nvPicPr>
              <p:blipFill>
                <a:blip r:embed="rId168"/>
                <a:stretch>
                  <a:fillRect/>
                </a:stretch>
              </p:blipFill>
              <p:spPr>
                <a:xfrm>
                  <a:off x="7423396" y="4362742"/>
                  <a:ext cx="156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7" name="Freihand 106">
                  <a:extLst>
                    <a:ext uri="{FF2B5EF4-FFF2-40B4-BE49-F238E27FC236}">
                      <a16:creationId xmlns:a16="http://schemas.microsoft.com/office/drawing/2014/main" id="{AA6C0010-235F-4A70-0215-72A2AFD4F2D1}"/>
                    </a:ext>
                  </a:extLst>
                </p14:cNvPr>
                <p14:cNvContentPartPr/>
                <p14:nvPr/>
              </p14:nvContentPartPr>
              <p14:xfrm>
                <a:off x="7649836" y="4331422"/>
                <a:ext cx="95760" cy="190440"/>
              </p14:xfrm>
            </p:contentPart>
          </mc:Choice>
          <mc:Fallback>
            <p:pic>
              <p:nvPicPr>
                <p:cNvPr id="107" name="Freihand 106">
                  <a:extLst>
                    <a:ext uri="{FF2B5EF4-FFF2-40B4-BE49-F238E27FC236}">
                      <a16:creationId xmlns:a16="http://schemas.microsoft.com/office/drawing/2014/main" id="{AA6C0010-235F-4A70-0215-72A2AFD4F2D1}"/>
                    </a:ext>
                  </a:extLst>
                </p:cNvPr>
                <p:cNvPicPr/>
                <p:nvPr/>
              </p:nvPicPr>
              <p:blipFill>
                <a:blip r:embed="rId170"/>
                <a:stretch>
                  <a:fillRect/>
                </a:stretch>
              </p:blipFill>
              <p:spPr>
                <a:xfrm>
                  <a:off x="7645516" y="4327102"/>
                  <a:ext cx="104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8" name="Freihand 107">
                  <a:extLst>
                    <a:ext uri="{FF2B5EF4-FFF2-40B4-BE49-F238E27FC236}">
                      <a16:creationId xmlns:a16="http://schemas.microsoft.com/office/drawing/2014/main" id="{4BA0B57F-6678-A76E-E8A7-8BA61FEE64C8}"/>
                    </a:ext>
                  </a:extLst>
                </p14:cNvPr>
                <p14:cNvContentPartPr/>
                <p14:nvPr/>
              </p14:nvContentPartPr>
              <p14:xfrm>
                <a:off x="7783756" y="4405222"/>
                <a:ext cx="91080" cy="118080"/>
              </p14:xfrm>
            </p:contentPart>
          </mc:Choice>
          <mc:Fallback>
            <p:pic>
              <p:nvPicPr>
                <p:cNvPr id="108" name="Freihand 107">
                  <a:extLst>
                    <a:ext uri="{FF2B5EF4-FFF2-40B4-BE49-F238E27FC236}">
                      <a16:creationId xmlns:a16="http://schemas.microsoft.com/office/drawing/2014/main" id="{4BA0B57F-6678-A76E-E8A7-8BA61FEE64C8}"/>
                    </a:ext>
                  </a:extLst>
                </p:cNvPr>
                <p:cNvPicPr/>
                <p:nvPr/>
              </p:nvPicPr>
              <p:blipFill>
                <a:blip r:embed="rId172"/>
                <a:stretch>
                  <a:fillRect/>
                </a:stretch>
              </p:blipFill>
              <p:spPr>
                <a:xfrm>
                  <a:off x="7779436" y="4400902"/>
                  <a:ext cx="997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92D8B9AE-A23D-BE74-224D-C4511939D3C0}"/>
                    </a:ext>
                  </a:extLst>
                </p14:cNvPr>
                <p14:cNvContentPartPr/>
                <p14:nvPr/>
              </p14:nvContentPartPr>
              <p14:xfrm>
                <a:off x="7947556" y="4368142"/>
                <a:ext cx="60120" cy="138600"/>
              </p14:xfrm>
            </p:contentPart>
          </mc:Choice>
          <mc:Fallback>
            <p:pic>
              <p:nvPicPr>
                <p:cNvPr id="109" name="Freihand 108">
                  <a:extLst>
                    <a:ext uri="{FF2B5EF4-FFF2-40B4-BE49-F238E27FC236}">
                      <a16:creationId xmlns:a16="http://schemas.microsoft.com/office/drawing/2014/main" id="{92D8B9AE-A23D-BE74-224D-C4511939D3C0}"/>
                    </a:ext>
                  </a:extLst>
                </p:cNvPr>
                <p:cNvPicPr/>
                <p:nvPr/>
              </p:nvPicPr>
              <p:blipFill>
                <a:blip r:embed="rId174"/>
                <a:stretch>
                  <a:fillRect/>
                </a:stretch>
              </p:blipFill>
              <p:spPr>
                <a:xfrm>
                  <a:off x="7943236" y="4363822"/>
                  <a:ext cx="68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A7FCC15E-E591-E333-F5CD-A948DB8CDBC6}"/>
                    </a:ext>
                  </a:extLst>
                </p14:cNvPr>
                <p14:cNvContentPartPr/>
                <p14:nvPr/>
              </p14:nvContentPartPr>
              <p14:xfrm>
                <a:off x="8003356" y="4331422"/>
                <a:ext cx="115920" cy="217080"/>
              </p14:xfrm>
            </p:contentPart>
          </mc:Choice>
          <mc:Fallback>
            <p:pic>
              <p:nvPicPr>
                <p:cNvPr id="110" name="Freihand 109">
                  <a:extLst>
                    <a:ext uri="{FF2B5EF4-FFF2-40B4-BE49-F238E27FC236}">
                      <a16:creationId xmlns:a16="http://schemas.microsoft.com/office/drawing/2014/main" id="{A7FCC15E-E591-E333-F5CD-A948DB8CDBC6}"/>
                    </a:ext>
                  </a:extLst>
                </p:cNvPr>
                <p:cNvPicPr/>
                <p:nvPr/>
              </p:nvPicPr>
              <p:blipFill>
                <a:blip r:embed="rId176"/>
                <a:stretch>
                  <a:fillRect/>
                </a:stretch>
              </p:blipFill>
              <p:spPr>
                <a:xfrm>
                  <a:off x="7999036" y="4327102"/>
                  <a:ext cx="124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4DA8F789-EDFD-8FCB-EB4C-FA9A4BCD95AB}"/>
                    </a:ext>
                  </a:extLst>
                </p14:cNvPr>
                <p14:cNvContentPartPr/>
                <p14:nvPr/>
              </p14:nvContentPartPr>
              <p14:xfrm>
                <a:off x="8157076" y="4304062"/>
                <a:ext cx="82800" cy="218160"/>
              </p14:xfrm>
            </p:contentPart>
          </mc:Choice>
          <mc:Fallback>
            <p:pic>
              <p:nvPicPr>
                <p:cNvPr id="111" name="Freihand 110">
                  <a:extLst>
                    <a:ext uri="{FF2B5EF4-FFF2-40B4-BE49-F238E27FC236}">
                      <a16:creationId xmlns:a16="http://schemas.microsoft.com/office/drawing/2014/main" id="{4DA8F789-EDFD-8FCB-EB4C-FA9A4BCD95AB}"/>
                    </a:ext>
                  </a:extLst>
                </p:cNvPr>
                <p:cNvPicPr/>
                <p:nvPr/>
              </p:nvPicPr>
              <p:blipFill>
                <a:blip r:embed="rId178"/>
                <a:stretch>
                  <a:fillRect/>
                </a:stretch>
              </p:blipFill>
              <p:spPr>
                <a:xfrm>
                  <a:off x="8152756" y="4299742"/>
                  <a:ext cx="914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2" name="Freihand 111">
                  <a:extLst>
                    <a:ext uri="{FF2B5EF4-FFF2-40B4-BE49-F238E27FC236}">
                      <a16:creationId xmlns:a16="http://schemas.microsoft.com/office/drawing/2014/main" id="{172CC3EE-B771-4D37-2EEF-A2EBC1B5A049}"/>
                    </a:ext>
                  </a:extLst>
                </p14:cNvPr>
                <p14:cNvContentPartPr/>
                <p14:nvPr/>
              </p14:nvContentPartPr>
              <p14:xfrm>
                <a:off x="8249956" y="4409902"/>
                <a:ext cx="78480" cy="97560"/>
              </p14:xfrm>
            </p:contentPart>
          </mc:Choice>
          <mc:Fallback>
            <p:pic>
              <p:nvPicPr>
                <p:cNvPr id="112" name="Freihand 111">
                  <a:extLst>
                    <a:ext uri="{FF2B5EF4-FFF2-40B4-BE49-F238E27FC236}">
                      <a16:creationId xmlns:a16="http://schemas.microsoft.com/office/drawing/2014/main" id="{172CC3EE-B771-4D37-2EEF-A2EBC1B5A049}"/>
                    </a:ext>
                  </a:extLst>
                </p:cNvPr>
                <p:cNvPicPr/>
                <p:nvPr/>
              </p:nvPicPr>
              <p:blipFill>
                <a:blip r:embed="rId180"/>
                <a:stretch>
                  <a:fillRect/>
                </a:stretch>
              </p:blipFill>
              <p:spPr>
                <a:xfrm>
                  <a:off x="8245636" y="4405582"/>
                  <a:ext cx="87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Freihand 112">
                  <a:extLst>
                    <a:ext uri="{FF2B5EF4-FFF2-40B4-BE49-F238E27FC236}">
                      <a16:creationId xmlns:a16="http://schemas.microsoft.com/office/drawing/2014/main" id="{E228610D-6C65-1451-5F97-EFF615725B52}"/>
                    </a:ext>
                  </a:extLst>
                </p14:cNvPr>
                <p14:cNvContentPartPr/>
                <p14:nvPr/>
              </p14:nvContentPartPr>
              <p14:xfrm>
                <a:off x="8346436" y="4340422"/>
                <a:ext cx="78840" cy="191880"/>
              </p14:xfrm>
            </p:contentPart>
          </mc:Choice>
          <mc:Fallback>
            <p:pic>
              <p:nvPicPr>
                <p:cNvPr id="113" name="Freihand 112">
                  <a:extLst>
                    <a:ext uri="{FF2B5EF4-FFF2-40B4-BE49-F238E27FC236}">
                      <a16:creationId xmlns:a16="http://schemas.microsoft.com/office/drawing/2014/main" id="{E228610D-6C65-1451-5F97-EFF615725B52}"/>
                    </a:ext>
                  </a:extLst>
                </p:cNvPr>
                <p:cNvPicPr/>
                <p:nvPr/>
              </p:nvPicPr>
              <p:blipFill>
                <a:blip r:embed="rId182"/>
                <a:stretch>
                  <a:fillRect/>
                </a:stretch>
              </p:blipFill>
              <p:spPr>
                <a:xfrm>
                  <a:off x="8342116" y="4336102"/>
                  <a:ext cx="87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7968095A-7212-7735-1494-5AEACF0AFFD2}"/>
                    </a:ext>
                  </a:extLst>
                </p14:cNvPr>
                <p14:cNvContentPartPr/>
                <p14:nvPr/>
              </p14:nvContentPartPr>
              <p14:xfrm>
                <a:off x="8433196" y="4387222"/>
                <a:ext cx="187920" cy="117000"/>
              </p14:xfrm>
            </p:contentPart>
          </mc:Choice>
          <mc:Fallback>
            <p:pic>
              <p:nvPicPr>
                <p:cNvPr id="114" name="Freihand 113">
                  <a:extLst>
                    <a:ext uri="{FF2B5EF4-FFF2-40B4-BE49-F238E27FC236}">
                      <a16:creationId xmlns:a16="http://schemas.microsoft.com/office/drawing/2014/main" id="{7968095A-7212-7735-1494-5AEACF0AFFD2}"/>
                    </a:ext>
                  </a:extLst>
                </p:cNvPr>
                <p:cNvPicPr/>
                <p:nvPr/>
              </p:nvPicPr>
              <p:blipFill>
                <a:blip r:embed="rId184"/>
                <a:stretch>
                  <a:fillRect/>
                </a:stretch>
              </p:blipFill>
              <p:spPr>
                <a:xfrm>
                  <a:off x="8428876" y="4382902"/>
                  <a:ext cx="196560" cy="125640"/>
                </a:xfrm>
                <a:prstGeom prst="rect">
                  <a:avLst/>
                </a:prstGeom>
              </p:spPr>
            </p:pic>
          </mc:Fallback>
        </mc:AlternateContent>
      </p:grpSp>
      <p:grpSp>
        <p:nvGrpSpPr>
          <p:cNvPr id="119" name="Gruppieren 118">
            <a:extLst>
              <a:ext uri="{FF2B5EF4-FFF2-40B4-BE49-F238E27FC236}">
                <a16:creationId xmlns:a16="http://schemas.microsoft.com/office/drawing/2014/main" id="{87BD7247-C0AF-56C3-D96A-642CFEA4A1BE}"/>
              </a:ext>
            </a:extLst>
          </p:cNvPr>
          <p:cNvGrpSpPr/>
          <p:nvPr/>
        </p:nvGrpSpPr>
        <p:grpSpPr>
          <a:xfrm>
            <a:off x="693196" y="4632742"/>
            <a:ext cx="708120" cy="597960"/>
            <a:chOff x="693196" y="4632742"/>
            <a:chExt cx="708120" cy="597960"/>
          </a:xfrm>
        </p:grpSpPr>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8FA09492-F4EA-78BE-C23E-934CD69EBA7F}"/>
                    </a:ext>
                  </a:extLst>
                </p14:cNvPr>
                <p14:cNvContentPartPr/>
                <p14:nvPr/>
              </p14:nvContentPartPr>
              <p14:xfrm>
                <a:off x="702196" y="4902742"/>
                <a:ext cx="205200" cy="28800"/>
              </p14:xfrm>
            </p:contentPart>
          </mc:Choice>
          <mc:Fallback>
            <p:pic>
              <p:nvPicPr>
                <p:cNvPr id="116" name="Freihand 115">
                  <a:extLst>
                    <a:ext uri="{FF2B5EF4-FFF2-40B4-BE49-F238E27FC236}">
                      <a16:creationId xmlns:a16="http://schemas.microsoft.com/office/drawing/2014/main" id="{8FA09492-F4EA-78BE-C23E-934CD69EBA7F}"/>
                    </a:ext>
                  </a:extLst>
                </p:cNvPr>
                <p:cNvPicPr/>
                <p:nvPr/>
              </p:nvPicPr>
              <p:blipFill>
                <a:blip r:embed="rId186"/>
                <a:stretch>
                  <a:fillRect/>
                </a:stretch>
              </p:blipFill>
              <p:spPr>
                <a:xfrm>
                  <a:off x="697876" y="4898422"/>
                  <a:ext cx="213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7D7F23D5-F904-EA14-4A02-1F602A7840FB}"/>
                    </a:ext>
                  </a:extLst>
                </p14:cNvPr>
                <p14:cNvContentPartPr/>
                <p14:nvPr/>
              </p14:nvContentPartPr>
              <p14:xfrm>
                <a:off x="693196" y="4833622"/>
                <a:ext cx="261000" cy="244440"/>
              </p14:xfrm>
            </p:contentPart>
          </mc:Choice>
          <mc:Fallback>
            <p:pic>
              <p:nvPicPr>
                <p:cNvPr id="117" name="Freihand 116">
                  <a:extLst>
                    <a:ext uri="{FF2B5EF4-FFF2-40B4-BE49-F238E27FC236}">
                      <a16:creationId xmlns:a16="http://schemas.microsoft.com/office/drawing/2014/main" id="{7D7F23D5-F904-EA14-4A02-1F602A7840FB}"/>
                    </a:ext>
                  </a:extLst>
                </p:cNvPr>
                <p:cNvPicPr/>
                <p:nvPr/>
              </p:nvPicPr>
              <p:blipFill>
                <a:blip r:embed="rId188"/>
                <a:stretch>
                  <a:fillRect/>
                </a:stretch>
              </p:blipFill>
              <p:spPr>
                <a:xfrm>
                  <a:off x="688876" y="4829302"/>
                  <a:ext cx="2696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65690E20-4EC0-C17E-D621-09843DDAB7FC}"/>
                    </a:ext>
                  </a:extLst>
                </p14:cNvPr>
                <p14:cNvContentPartPr/>
                <p14:nvPr/>
              </p14:nvContentPartPr>
              <p14:xfrm>
                <a:off x="913516" y="4632742"/>
                <a:ext cx="487800" cy="597960"/>
              </p14:xfrm>
            </p:contentPart>
          </mc:Choice>
          <mc:Fallback>
            <p:pic>
              <p:nvPicPr>
                <p:cNvPr id="118" name="Freihand 117">
                  <a:extLst>
                    <a:ext uri="{FF2B5EF4-FFF2-40B4-BE49-F238E27FC236}">
                      <a16:creationId xmlns:a16="http://schemas.microsoft.com/office/drawing/2014/main" id="{65690E20-4EC0-C17E-D621-09843DDAB7FC}"/>
                    </a:ext>
                  </a:extLst>
                </p:cNvPr>
                <p:cNvPicPr/>
                <p:nvPr/>
              </p:nvPicPr>
              <p:blipFill>
                <a:blip r:embed="rId190"/>
                <a:stretch>
                  <a:fillRect/>
                </a:stretch>
              </p:blipFill>
              <p:spPr>
                <a:xfrm>
                  <a:off x="909196" y="4628422"/>
                  <a:ext cx="496440" cy="60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120" name="Freihand 119">
                <a:extLst>
                  <a:ext uri="{FF2B5EF4-FFF2-40B4-BE49-F238E27FC236}">
                    <a16:creationId xmlns:a16="http://schemas.microsoft.com/office/drawing/2014/main" id="{D5A58633-8B45-EF3A-209A-9D64D8795A31}"/>
                  </a:ext>
                </a:extLst>
              </p14:cNvPr>
              <p14:cNvContentPartPr/>
              <p14:nvPr/>
            </p14:nvContentPartPr>
            <p14:xfrm>
              <a:off x="3221476" y="4644262"/>
              <a:ext cx="1169280" cy="704880"/>
            </p14:xfrm>
          </p:contentPart>
        </mc:Choice>
        <mc:Fallback>
          <p:pic>
            <p:nvPicPr>
              <p:cNvPr id="120" name="Freihand 119">
                <a:extLst>
                  <a:ext uri="{FF2B5EF4-FFF2-40B4-BE49-F238E27FC236}">
                    <a16:creationId xmlns:a16="http://schemas.microsoft.com/office/drawing/2014/main" id="{D5A58633-8B45-EF3A-209A-9D64D8795A31}"/>
                  </a:ext>
                </a:extLst>
              </p:cNvPr>
              <p:cNvPicPr/>
              <p:nvPr/>
            </p:nvPicPr>
            <p:blipFill>
              <a:blip r:embed="rId192"/>
              <a:stretch>
                <a:fillRect/>
              </a:stretch>
            </p:blipFill>
            <p:spPr>
              <a:xfrm>
                <a:off x="3217156" y="4639942"/>
                <a:ext cx="1177920" cy="713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Freihand 120">
                <a:extLst>
                  <a:ext uri="{FF2B5EF4-FFF2-40B4-BE49-F238E27FC236}">
                    <a16:creationId xmlns:a16="http://schemas.microsoft.com/office/drawing/2014/main" id="{89B7B897-F69A-93AC-FEA6-F89659AA0BE3}"/>
                  </a:ext>
                </a:extLst>
              </p14:cNvPr>
              <p14:cNvContentPartPr/>
              <p14:nvPr/>
            </p14:nvContentPartPr>
            <p14:xfrm>
              <a:off x="1765636" y="5061142"/>
              <a:ext cx="848880" cy="112680"/>
            </p14:xfrm>
          </p:contentPart>
        </mc:Choice>
        <mc:Fallback>
          <p:pic>
            <p:nvPicPr>
              <p:cNvPr id="121" name="Freihand 120">
                <a:extLst>
                  <a:ext uri="{FF2B5EF4-FFF2-40B4-BE49-F238E27FC236}">
                    <a16:creationId xmlns:a16="http://schemas.microsoft.com/office/drawing/2014/main" id="{89B7B897-F69A-93AC-FEA6-F89659AA0BE3}"/>
                  </a:ext>
                </a:extLst>
              </p:cNvPr>
              <p:cNvPicPr/>
              <p:nvPr/>
            </p:nvPicPr>
            <p:blipFill>
              <a:blip r:embed="rId194"/>
              <a:stretch>
                <a:fillRect/>
              </a:stretch>
            </p:blipFill>
            <p:spPr>
              <a:xfrm>
                <a:off x="1761316" y="5056822"/>
                <a:ext cx="857520" cy="121320"/>
              </a:xfrm>
              <a:prstGeom prst="rect">
                <a:avLst/>
              </a:prstGeom>
            </p:spPr>
          </p:pic>
        </mc:Fallback>
      </mc:AlternateContent>
      <p:grpSp>
        <p:nvGrpSpPr>
          <p:cNvPr id="124" name="Gruppieren 123">
            <a:extLst>
              <a:ext uri="{FF2B5EF4-FFF2-40B4-BE49-F238E27FC236}">
                <a16:creationId xmlns:a16="http://schemas.microsoft.com/office/drawing/2014/main" id="{54C0F702-E9CC-E77F-6DF4-8CAAC685CB92}"/>
              </a:ext>
            </a:extLst>
          </p:cNvPr>
          <p:cNvGrpSpPr/>
          <p:nvPr/>
        </p:nvGrpSpPr>
        <p:grpSpPr>
          <a:xfrm>
            <a:off x="7171396" y="4633462"/>
            <a:ext cx="1374840" cy="670320"/>
            <a:chOff x="7171396" y="4633462"/>
            <a:chExt cx="1374840" cy="670320"/>
          </a:xfrm>
        </p:grpSpPr>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1AE547A1-9EFE-9FAA-AD48-897653E165CF}"/>
                    </a:ext>
                  </a:extLst>
                </p14:cNvPr>
                <p14:cNvContentPartPr/>
                <p14:nvPr/>
              </p14:nvContentPartPr>
              <p14:xfrm>
                <a:off x="7171396" y="4633462"/>
                <a:ext cx="1374840" cy="670320"/>
              </p14:xfrm>
            </p:contentPart>
          </mc:Choice>
          <mc:Fallback>
            <p:pic>
              <p:nvPicPr>
                <p:cNvPr id="122" name="Freihand 121">
                  <a:extLst>
                    <a:ext uri="{FF2B5EF4-FFF2-40B4-BE49-F238E27FC236}">
                      <a16:creationId xmlns:a16="http://schemas.microsoft.com/office/drawing/2014/main" id="{1AE547A1-9EFE-9FAA-AD48-897653E165CF}"/>
                    </a:ext>
                  </a:extLst>
                </p:cNvPr>
                <p:cNvPicPr/>
                <p:nvPr/>
              </p:nvPicPr>
              <p:blipFill>
                <a:blip r:embed="rId196"/>
                <a:stretch>
                  <a:fillRect/>
                </a:stretch>
              </p:blipFill>
              <p:spPr>
                <a:xfrm>
                  <a:off x="7167076" y="4629142"/>
                  <a:ext cx="138348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792B5AA6-9EE0-D1CB-8D53-66AEA85DC59F}"/>
                    </a:ext>
                  </a:extLst>
                </p14:cNvPr>
                <p14:cNvContentPartPr/>
                <p14:nvPr/>
              </p14:nvContentPartPr>
              <p14:xfrm>
                <a:off x="7605556" y="4727062"/>
                <a:ext cx="473760" cy="439200"/>
              </p14:xfrm>
            </p:contentPart>
          </mc:Choice>
          <mc:Fallback>
            <p:pic>
              <p:nvPicPr>
                <p:cNvPr id="123" name="Freihand 122">
                  <a:extLst>
                    <a:ext uri="{FF2B5EF4-FFF2-40B4-BE49-F238E27FC236}">
                      <a16:creationId xmlns:a16="http://schemas.microsoft.com/office/drawing/2014/main" id="{792B5AA6-9EE0-D1CB-8D53-66AEA85DC59F}"/>
                    </a:ext>
                  </a:extLst>
                </p:cNvPr>
                <p:cNvPicPr/>
                <p:nvPr/>
              </p:nvPicPr>
              <p:blipFill>
                <a:blip r:embed="rId198"/>
                <a:stretch>
                  <a:fillRect/>
                </a:stretch>
              </p:blipFill>
              <p:spPr>
                <a:xfrm>
                  <a:off x="7601236" y="4722742"/>
                  <a:ext cx="482400" cy="447840"/>
                </a:xfrm>
                <a:prstGeom prst="rect">
                  <a:avLst/>
                </a:prstGeom>
              </p:spPr>
            </p:pic>
          </mc:Fallback>
        </mc:AlternateContent>
      </p:grpSp>
    </p:spTree>
    <p:extLst>
      <p:ext uri="{BB962C8B-B14F-4D97-AF65-F5344CB8AC3E}">
        <p14:creationId xmlns:p14="http://schemas.microsoft.com/office/powerpoint/2010/main" val="164551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600268" y="3624973"/>
            <a:ext cx="9618717" cy="1894406"/>
          </a:xfrm>
          <a:prstGeom prst="rect">
            <a:avLst/>
          </a:prstGeom>
          <a:noFill/>
        </p:spPr>
        <p:txBody>
          <a:bodyPr wrap="square" rtlCol="0">
            <a:noAutofit/>
          </a:bodyPr>
          <a:lstStyle/>
          <a:p>
            <a:r>
              <a:rPr lang="en-US" sz="2903" dirty="0" err="1"/>
              <a:t>Kritischer</a:t>
            </a:r>
            <a:r>
              <a:rPr lang="en-US" sz="2903" dirty="0"/>
              <a:t> Wert = # </a:t>
            </a:r>
            <a:r>
              <a:rPr lang="en-US" sz="2903" dirty="0" err="1"/>
              <a:t>Koalitionen</a:t>
            </a:r>
            <a:r>
              <a:rPr lang="en-US" sz="2903" dirty="0"/>
              <a:t> in der </a:t>
            </a:r>
            <a:r>
              <a:rPr lang="en-US" sz="2903" dirty="0" err="1"/>
              <a:t>ein</a:t>
            </a:r>
            <a:r>
              <a:rPr lang="en-US" sz="2903" dirty="0"/>
              <a:t> </a:t>
            </a:r>
            <a:r>
              <a:rPr lang="en-US" sz="2903" dirty="0" err="1"/>
              <a:t>Spieler</a:t>
            </a:r>
            <a:r>
              <a:rPr lang="en-US" sz="2903" dirty="0"/>
              <a:t> </a:t>
            </a:r>
            <a:r>
              <a:rPr lang="en-US" sz="2903" dirty="0" err="1"/>
              <a:t>kritisch</a:t>
            </a:r>
            <a:r>
              <a:rPr lang="en-US" sz="2903" dirty="0"/>
              <a:t> </a:t>
            </a:r>
            <a:r>
              <a:rPr lang="en-US" sz="2903" dirty="0" err="1"/>
              <a:t>ist</a:t>
            </a:r>
            <a:r>
              <a:rPr lang="en-US" sz="2903" dirty="0"/>
              <a:t>.</a:t>
            </a:r>
          </a:p>
          <a:p>
            <a:endParaRPr lang="en-US" sz="2903" dirty="0"/>
          </a:p>
          <a:p>
            <a:r>
              <a:rPr lang="en-US" sz="2903" dirty="0" err="1"/>
              <a:t>Kritischer</a:t>
            </a:r>
            <a:r>
              <a:rPr lang="en-US" sz="2903" dirty="0"/>
              <a:t> Wert von P1 ?</a:t>
            </a:r>
          </a:p>
          <a:p>
            <a:r>
              <a:rPr lang="en-US" sz="2903" dirty="0" err="1"/>
              <a:t>Kritische</a:t>
            </a:r>
            <a:r>
              <a:rPr lang="en-US" sz="2903" dirty="0"/>
              <a:t> </a:t>
            </a:r>
            <a:r>
              <a:rPr lang="en-US" sz="2903" dirty="0" err="1"/>
              <a:t>Werte</a:t>
            </a:r>
            <a:r>
              <a:rPr lang="en-US" sz="2903" dirty="0"/>
              <a:t> von P2 und P3?</a:t>
            </a:r>
          </a:p>
          <a:p>
            <a:endParaRPr lang="en-US" sz="2903" dirty="0"/>
          </a:p>
          <a:p>
            <a:r>
              <a:rPr lang="de-DE" sz="2903" dirty="0"/>
              <a:t>→	Summe der kritischen Werte = ?</a:t>
            </a:r>
            <a:endParaRPr lang="en-US" sz="2903" dirty="0"/>
          </a:p>
        </p:txBody>
      </p:sp>
      <p:sp>
        <p:nvSpPr>
          <p:cNvPr id="7" name="Rechteck 6">
            <a:extLst>
              <a:ext uri="{FF2B5EF4-FFF2-40B4-BE49-F238E27FC236}">
                <a16:creationId xmlns:a16="http://schemas.microsoft.com/office/drawing/2014/main" id="{8F788C2A-C9CE-4A0B-1292-E7F9495E7F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809D9853-2970-08F7-440D-62506B14FB2A}"/>
              </a:ext>
            </a:extLst>
          </p:cNvPr>
          <p:cNvGrpSpPr/>
          <p:nvPr/>
        </p:nvGrpSpPr>
        <p:grpSpPr>
          <a:xfrm>
            <a:off x="503116" y="962902"/>
            <a:ext cx="1538640" cy="360000"/>
            <a:chOff x="503116" y="962902"/>
            <a:chExt cx="1538640" cy="3600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54D7FED-0F50-E47B-4AC2-6EBB1369A474}"/>
                    </a:ext>
                  </a:extLst>
                </p14:cNvPr>
                <p14:cNvContentPartPr/>
                <p14:nvPr/>
              </p14:nvContentPartPr>
              <p14:xfrm>
                <a:off x="503116" y="1031302"/>
                <a:ext cx="45360" cy="252000"/>
              </p14:xfrm>
            </p:contentPart>
          </mc:Choice>
          <mc:Fallback>
            <p:pic>
              <p:nvPicPr>
                <p:cNvPr id="2" name="Freihand 1">
                  <a:extLst>
                    <a:ext uri="{FF2B5EF4-FFF2-40B4-BE49-F238E27FC236}">
                      <a16:creationId xmlns:a16="http://schemas.microsoft.com/office/drawing/2014/main" id="{F54D7FED-0F50-E47B-4AC2-6EBB1369A474}"/>
                    </a:ext>
                  </a:extLst>
                </p:cNvPr>
                <p:cNvPicPr/>
                <p:nvPr/>
              </p:nvPicPr>
              <p:blipFill>
                <a:blip r:embed="rId4"/>
                <a:stretch>
                  <a:fillRect/>
                </a:stretch>
              </p:blipFill>
              <p:spPr>
                <a:xfrm>
                  <a:off x="498796" y="1026982"/>
                  <a:ext cx="540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20A7B780-1777-EF2D-E9F7-C2111C3CAD75}"/>
                    </a:ext>
                  </a:extLst>
                </p14:cNvPr>
                <p14:cNvContentPartPr/>
                <p14:nvPr/>
              </p14:nvContentPartPr>
              <p14:xfrm>
                <a:off x="550276" y="1024822"/>
                <a:ext cx="416160" cy="261720"/>
              </p14:xfrm>
            </p:contentPart>
          </mc:Choice>
          <mc:Fallback>
            <p:pic>
              <p:nvPicPr>
                <p:cNvPr id="4" name="Freihand 3">
                  <a:extLst>
                    <a:ext uri="{FF2B5EF4-FFF2-40B4-BE49-F238E27FC236}">
                      <a16:creationId xmlns:a16="http://schemas.microsoft.com/office/drawing/2014/main" id="{20A7B780-1777-EF2D-E9F7-C2111C3CAD75}"/>
                    </a:ext>
                  </a:extLst>
                </p:cNvPr>
                <p:cNvPicPr/>
                <p:nvPr/>
              </p:nvPicPr>
              <p:blipFill>
                <a:blip r:embed="rId6"/>
                <a:stretch>
                  <a:fillRect/>
                </a:stretch>
              </p:blipFill>
              <p:spPr>
                <a:xfrm>
                  <a:off x="545956" y="1020502"/>
                  <a:ext cx="4248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907BCA3-CFFC-86A2-B466-3BB7F5D4A76A}"/>
                    </a:ext>
                  </a:extLst>
                </p14:cNvPr>
                <p14:cNvContentPartPr/>
                <p14:nvPr/>
              </p14:nvContentPartPr>
              <p14:xfrm>
                <a:off x="1012516" y="1098982"/>
                <a:ext cx="105480" cy="124560"/>
              </p14:xfrm>
            </p:contentPart>
          </mc:Choice>
          <mc:Fallback>
            <p:pic>
              <p:nvPicPr>
                <p:cNvPr id="5" name="Freihand 4">
                  <a:extLst>
                    <a:ext uri="{FF2B5EF4-FFF2-40B4-BE49-F238E27FC236}">
                      <a16:creationId xmlns:a16="http://schemas.microsoft.com/office/drawing/2014/main" id="{E907BCA3-CFFC-86A2-B466-3BB7F5D4A76A}"/>
                    </a:ext>
                  </a:extLst>
                </p:cNvPr>
                <p:cNvPicPr/>
                <p:nvPr/>
              </p:nvPicPr>
              <p:blipFill>
                <a:blip r:embed="rId8"/>
                <a:stretch>
                  <a:fillRect/>
                </a:stretch>
              </p:blipFill>
              <p:spPr>
                <a:xfrm>
                  <a:off x="1008196" y="1094662"/>
                  <a:ext cx="114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20CD2A7-4806-7E8F-4CFF-97A542BFCEA5}"/>
                    </a:ext>
                  </a:extLst>
                </p14:cNvPr>
                <p14:cNvContentPartPr/>
                <p14:nvPr/>
              </p14:nvContentPartPr>
              <p14:xfrm>
                <a:off x="1182436" y="989542"/>
                <a:ext cx="326160" cy="333360"/>
              </p14:xfrm>
            </p:contentPart>
          </mc:Choice>
          <mc:Fallback>
            <p:pic>
              <p:nvPicPr>
                <p:cNvPr id="8" name="Freihand 7">
                  <a:extLst>
                    <a:ext uri="{FF2B5EF4-FFF2-40B4-BE49-F238E27FC236}">
                      <a16:creationId xmlns:a16="http://schemas.microsoft.com/office/drawing/2014/main" id="{720CD2A7-4806-7E8F-4CFF-97A542BFCEA5}"/>
                    </a:ext>
                  </a:extLst>
                </p:cNvPr>
                <p:cNvPicPr/>
                <p:nvPr/>
              </p:nvPicPr>
              <p:blipFill>
                <a:blip r:embed="rId10"/>
                <a:stretch>
                  <a:fillRect/>
                </a:stretch>
              </p:blipFill>
              <p:spPr>
                <a:xfrm>
                  <a:off x="1178116" y="985222"/>
                  <a:ext cx="3348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B0A87719-D7E7-DE9D-2F62-CDE024C5064D}"/>
                    </a:ext>
                  </a:extLst>
                </p14:cNvPr>
                <p14:cNvContentPartPr/>
                <p14:nvPr/>
              </p14:nvContentPartPr>
              <p14:xfrm>
                <a:off x="1542796" y="1100422"/>
                <a:ext cx="79200" cy="200160"/>
              </p14:xfrm>
            </p:contentPart>
          </mc:Choice>
          <mc:Fallback>
            <p:pic>
              <p:nvPicPr>
                <p:cNvPr id="11" name="Freihand 10">
                  <a:extLst>
                    <a:ext uri="{FF2B5EF4-FFF2-40B4-BE49-F238E27FC236}">
                      <a16:creationId xmlns:a16="http://schemas.microsoft.com/office/drawing/2014/main" id="{B0A87719-D7E7-DE9D-2F62-CDE024C5064D}"/>
                    </a:ext>
                  </a:extLst>
                </p:cNvPr>
                <p:cNvPicPr/>
                <p:nvPr/>
              </p:nvPicPr>
              <p:blipFill>
                <a:blip r:embed="rId12"/>
                <a:stretch>
                  <a:fillRect/>
                </a:stretch>
              </p:blipFill>
              <p:spPr>
                <a:xfrm>
                  <a:off x="1538476" y="1096102"/>
                  <a:ext cx="87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3F5FC1D2-A9CA-DDEB-7A1E-EE8EABF132F5}"/>
                    </a:ext>
                  </a:extLst>
                </p14:cNvPr>
                <p14:cNvContentPartPr/>
                <p14:nvPr/>
              </p14:nvContentPartPr>
              <p14:xfrm>
                <a:off x="1661236" y="962902"/>
                <a:ext cx="232920" cy="232560"/>
              </p14:xfrm>
            </p:contentPart>
          </mc:Choice>
          <mc:Fallback>
            <p:pic>
              <p:nvPicPr>
                <p:cNvPr id="12" name="Freihand 11">
                  <a:extLst>
                    <a:ext uri="{FF2B5EF4-FFF2-40B4-BE49-F238E27FC236}">
                      <a16:creationId xmlns:a16="http://schemas.microsoft.com/office/drawing/2014/main" id="{3F5FC1D2-A9CA-DDEB-7A1E-EE8EABF132F5}"/>
                    </a:ext>
                  </a:extLst>
                </p:cNvPr>
                <p:cNvPicPr/>
                <p:nvPr/>
              </p:nvPicPr>
              <p:blipFill>
                <a:blip r:embed="rId14"/>
                <a:stretch>
                  <a:fillRect/>
                </a:stretch>
              </p:blipFill>
              <p:spPr>
                <a:xfrm>
                  <a:off x="1656916" y="958582"/>
                  <a:ext cx="2415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CDFDFB55-EC9E-83EB-EF61-F0E103194014}"/>
                    </a:ext>
                  </a:extLst>
                </p14:cNvPr>
                <p14:cNvContentPartPr/>
                <p14:nvPr/>
              </p14:nvContentPartPr>
              <p14:xfrm>
                <a:off x="1923676" y="1019422"/>
                <a:ext cx="118080" cy="141120"/>
              </p14:xfrm>
            </p:contentPart>
          </mc:Choice>
          <mc:Fallback>
            <p:pic>
              <p:nvPicPr>
                <p:cNvPr id="13" name="Freihand 12">
                  <a:extLst>
                    <a:ext uri="{FF2B5EF4-FFF2-40B4-BE49-F238E27FC236}">
                      <a16:creationId xmlns:a16="http://schemas.microsoft.com/office/drawing/2014/main" id="{CDFDFB55-EC9E-83EB-EF61-F0E103194014}"/>
                    </a:ext>
                  </a:extLst>
                </p:cNvPr>
                <p:cNvPicPr/>
                <p:nvPr/>
              </p:nvPicPr>
              <p:blipFill>
                <a:blip r:embed="rId16"/>
                <a:stretch>
                  <a:fillRect/>
                </a:stretch>
              </p:blipFill>
              <p:spPr>
                <a:xfrm>
                  <a:off x="1919356" y="1015102"/>
                  <a:ext cx="126720" cy="149760"/>
                </a:xfrm>
                <a:prstGeom prst="rect">
                  <a:avLst/>
                </a:prstGeom>
              </p:spPr>
            </p:pic>
          </mc:Fallback>
        </mc:AlternateContent>
      </p:grpSp>
      <p:grpSp>
        <p:nvGrpSpPr>
          <p:cNvPr id="31" name="Gruppieren 30">
            <a:extLst>
              <a:ext uri="{FF2B5EF4-FFF2-40B4-BE49-F238E27FC236}">
                <a16:creationId xmlns:a16="http://schemas.microsoft.com/office/drawing/2014/main" id="{216469DB-07A7-26FC-C943-FDB8DED60253}"/>
              </a:ext>
            </a:extLst>
          </p:cNvPr>
          <p:cNvGrpSpPr/>
          <p:nvPr/>
        </p:nvGrpSpPr>
        <p:grpSpPr>
          <a:xfrm>
            <a:off x="1757356" y="5399542"/>
            <a:ext cx="1116360" cy="272880"/>
            <a:chOff x="1757356" y="5399542"/>
            <a:chExt cx="1116360" cy="272880"/>
          </a:xfrm>
        </p:grpSpPr>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8606EC72-59C9-2F65-CFD2-EDBE05B5FB44}"/>
                    </a:ext>
                  </a:extLst>
                </p14:cNvPr>
                <p14:cNvContentPartPr/>
                <p14:nvPr/>
              </p14:nvContentPartPr>
              <p14:xfrm>
                <a:off x="1757356" y="5472262"/>
                <a:ext cx="152640" cy="167400"/>
              </p14:xfrm>
            </p:contentPart>
          </mc:Choice>
          <mc:Fallback>
            <p:pic>
              <p:nvPicPr>
                <p:cNvPr id="15" name="Freihand 14">
                  <a:extLst>
                    <a:ext uri="{FF2B5EF4-FFF2-40B4-BE49-F238E27FC236}">
                      <a16:creationId xmlns:a16="http://schemas.microsoft.com/office/drawing/2014/main" id="{8606EC72-59C9-2F65-CFD2-EDBE05B5FB44}"/>
                    </a:ext>
                  </a:extLst>
                </p:cNvPr>
                <p:cNvPicPr/>
                <p:nvPr/>
              </p:nvPicPr>
              <p:blipFill>
                <a:blip r:embed="rId18"/>
                <a:stretch>
                  <a:fillRect/>
                </a:stretch>
              </p:blipFill>
              <p:spPr>
                <a:xfrm>
                  <a:off x="1753036" y="5467942"/>
                  <a:ext cx="161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135D6BE5-6FD3-8651-8BC2-F1A7E692510A}"/>
                    </a:ext>
                  </a:extLst>
                </p14:cNvPr>
                <p14:cNvContentPartPr/>
                <p14:nvPr/>
              </p14:nvContentPartPr>
              <p14:xfrm>
                <a:off x="1855996" y="5548942"/>
                <a:ext cx="334800" cy="123480"/>
              </p14:xfrm>
            </p:contentPart>
          </mc:Choice>
          <mc:Fallback>
            <p:pic>
              <p:nvPicPr>
                <p:cNvPr id="16" name="Freihand 15">
                  <a:extLst>
                    <a:ext uri="{FF2B5EF4-FFF2-40B4-BE49-F238E27FC236}">
                      <a16:creationId xmlns:a16="http://schemas.microsoft.com/office/drawing/2014/main" id="{135D6BE5-6FD3-8651-8BC2-F1A7E692510A}"/>
                    </a:ext>
                  </a:extLst>
                </p:cNvPr>
                <p:cNvPicPr/>
                <p:nvPr/>
              </p:nvPicPr>
              <p:blipFill>
                <a:blip r:embed="rId20"/>
                <a:stretch>
                  <a:fillRect/>
                </a:stretch>
              </p:blipFill>
              <p:spPr>
                <a:xfrm>
                  <a:off x="1851676" y="5544622"/>
                  <a:ext cx="343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26D7BC70-5D3A-41CC-0B2F-F099FBD37058}"/>
                    </a:ext>
                  </a:extLst>
                </p14:cNvPr>
                <p14:cNvContentPartPr/>
                <p14:nvPr/>
              </p14:nvContentPartPr>
              <p14:xfrm>
                <a:off x="2210956" y="5430142"/>
                <a:ext cx="173520" cy="221760"/>
              </p14:xfrm>
            </p:contentPart>
          </mc:Choice>
          <mc:Fallback>
            <p:pic>
              <p:nvPicPr>
                <p:cNvPr id="17" name="Freihand 16">
                  <a:extLst>
                    <a:ext uri="{FF2B5EF4-FFF2-40B4-BE49-F238E27FC236}">
                      <a16:creationId xmlns:a16="http://schemas.microsoft.com/office/drawing/2014/main" id="{26D7BC70-5D3A-41CC-0B2F-F099FBD37058}"/>
                    </a:ext>
                  </a:extLst>
                </p:cNvPr>
                <p:cNvPicPr/>
                <p:nvPr/>
              </p:nvPicPr>
              <p:blipFill>
                <a:blip r:embed="rId22"/>
                <a:stretch>
                  <a:fillRect/>
                </a:stretch>
              </p:blipFill>
              <p:spPr>
                <a:xfrm>
                  <a:off x="2206636" y="5425822"/>
                  <a:ext cx="182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155FEC7E-76F2-D317-5890-E92DC1FD48B3}"/>
                    </a:ext>
                  </a:extLst>
                </p14:cNvPr>
                <p14:cNvContentPartPr/>
                <p14:nvPr/>
              </p14:nvContentPartPr>
              <p14:xfrm>
                <a:off x="2359996" y="5487382"/>
                <a:ext cx="172080" cy="177840"/>
              </p14:xfrm>
            </p:contentPart>
          </mc:Choice>
          <mc:Fallback>
            <p:pic>
              <p:nvPicPr>
                <p:cNvPr id="18" name="Freihand 17">
                  <a:extLst>
                    <a:ext uri="{FF2B5EF4-FFF2-40B4-BE49-F238E27FC236}">
                      <a16:creationId xmlns:a16="http://schemas.microsoft.com/office/drawing/2014/main" id="{155FEC7E-76F2-D317-5890-E92DC1FD48B3}"/>
                    </a:ext>
                  </a:extLst>
                </p:cNvPr>
                <p:cNvPicPr/>
                <p:nvPr/>
              </p:nvPicPr>
              <p:blipFill>
                <a:blip r:embed="rId24"/>
                <a:stretch>
                  <a:fillRect/>
                </a:stretch>
              </p:blipFill>
              <p:spPr>
                <a:xfrm>
                  <a:off x="2355676" y="5483062"/>
                  <a:ext cx="180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E1C276A4-BE18-3344-B636-125412B4DAE2}"/>
                    </a:ext>
                  </a:extLst>
                </p14:cNvPr>
                <p14:cNvContentPartPr/>
                <p14:nvPr/>
              </p14:nvContentPartPr>
              <p14:xfrm>
                <a:off x="2591836" y="5467582"/>
                <a:ext cx="281880" cy="155520"/>
              </p14:xfrm>
            </p:contentPart>
          </mc:Choice>
          <mc:Fallback>
            <p:pic>
              <p:nvPicPr>
                <p:cNvPr id="19" name="Freihand 18">
                  <a:extLst>
                    <a:ext uri="{FF2B5EF4-FFF2-40B4-BE49-F238E27FC236}">
                      <a16:creationId xmlns:a16="http://schemas.microsoft.com/office/drawing/2014/main" id="{E1C276A4-BE18-3344-B636-125412B4DAE2}"/>
                    </a:ext>
                  </a:extLst>
                </p:cNvPr>
                <p:cNvPicPr/>
                <p:nvPr/>
              </p:nvPicPr>
              <p:blipFill>
                <a:blip r:embed="rId26"/>
                <a:stretch>
                  <a:fillRect/>
                </a:stretch>
              </p:blipFill>
              <p:spPr>
                <a:xfrm>
                  <a:off x="2587516" y="5463262"/>
                  <a:ext cx="290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A72194CF-91C3-DBAD-5003-06E3BD94D465}"/>
                    </a:ext>
                  </a:extLst>
                </p14:cNvPr>
                <p14:cNvContentPartPr/>
                <p14:nvPr/>
              </p14:nvContentPartPr>
              <p14:xfrm>
                <a:off x="2276836" y="5399542"/>
                <a:ext cx="21960" cy="18360"/>
              </p14:xfrm>
            </p:contentPart>
          </mc:Choice>
          <mc:Fallback>
            <p:pic>
              <p:nvPicPr>
                <p:cNvPr id="20" name="Freihand 19">
                  <a:extLst>
                    <a:ext uri="{FF2B5EF4-FFF2-40B4-BE49-F238E27FC236}">
                      <a16:creationId xmlns:a16="http://schemas.microsoft.com/office/drawing/2014/main" id="{A72194CF-91C3-DBAD-5003-06E3BD94D465}"/>
                    </a:ext>
                  </a:extLst>
                </p:cNvPr>
                <p:cNvPicPr/>
                <p:nvPr/>
              </p:nvPicPr>
              <p:blipFill>
                <a:blip r:embed="rId28"/>
                <a:stretch>
                  <a:fillRect/>
                </a:stretch>
              </p:blipFill>
              <p:spPr>
                <a:xfrm>
                  <a:off x="2272516" y="5395222"/>
                  <a:ext cx="30600" cy="27000"/>
                </a:xfrm>
                <a:prstGeom prst="rect">
                  <a:avLst/>
                </a:prstGeom>
              </p:spPr>
            </p:pic>
          </mc:Fallback>
        </mc:AlternateContent>
      </p:grpSp>
      <p:grpSp>
        <p:nvGrpSpPr>
          <p:cNvPr id="30" name="Gruppieren 29">
            <a:extLst>
              <a:ext uri="{FF2B5EF4-FFF2-40B4-BE49-F238E27FC236}">
                <a16:creationId xmlns:a16="http://schemas.microsoft.com/office/drawing/2014/main" id="{7904D617-4952-A053-D420-5B87D4AFBC37}"/>
              </a:ext>
            </a:extLst>
          </p:cNvPr>
          <p:cNvGrpSpPr/>
          <p:nvPr/>
        </p:nvGrpSpPr>
        <p:grpSpPr>
          <a:xfrm>
            <a:off x="3148396" y="5416822"/>
            <a:ext cx="734760" cy="185400"/>
            <a:chOff x="3148396" y="5416822"/>
            <a:chExt cx="734760" cy="185400"/>
          </a:xfrm>
        </p:grpSpPr>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71FB6AD3-EA89-974B-400C-628C80E74846}"/>
                    </a:ext>
                  </a:extLst>
                </p14:cNvPr>
                <p14:cNvContentPartPr/>
                <p14:nvPr/>
              </p14:nvContentPartPr>
              <p14:xfrm>
                <a:off x="3148396" y="5416822"/>
                <a:ext cx="281520" cy="178560"/>
              </p14:xfrm>
            </p:contentPart>
          </mc:Choice>
          <mc:Fallback>
            <p:pic>
              <p:nvPicPr>
                <p:cNvPr id="21" name="Freihand 20">
                  <a:extLst>
                    <a:ext uri="{FF2B5EF4-FFF2-40B4-BE49-F238E27FC236}">
                      <a16:creationId xmlns:a16="http://schemas.microsoft.com/office/drawing/2014/main" id="{71FB6AD3-EA89-974B-400C-628C80E74846}"/>
                    </a:ext>
                  </a:extLst>
                </p:cNvPr>
                <p:cNvPicPr/>
                <p:nvPr/>
              </p:nvPicPr>
              <p:blipFill>
                <a:blip r:embed="rId30"/>
                <a:stretch>
                  <a:fillRect/>
                </a:stretch>
              </p:blipFill>
              <p:spPr>
                <a:xfrm>
                  <a:off x="3144076" y="5412502"/>
                  <a:ext cx="290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00241EE7-CE92-58D7-D02A-725ED13D3FD1}"/>
                    </a:ext>
                  </a:extLst>
                </p14:cNvPr>
                <p14:cNvContentPartPr/>
                <p14:nvPr/>
              </p14:nvContentPartPr>
              <p14:xfrm>
                <a:off x="3464116" y="5436622"/>
                <a:ext cx="419040" cy="165600"/>
              </p14:xfrm>
            </p:contentPart>
          </mc:Choice>
          <mc:Fallback>
            <p:pic>
              <p:nvPicPr>
                <p:cNvPr id="22" name="Freihand 21">
                  <a:extLst>
                    <a:ext uri="{FF2B5EF4-FFF2-40B4-BE49-F238E27FC236}">
                      <a16:creationId xmlns:a16="http://schemas.microsoft.com/office/drawing/2014/main" id="{00241EE7-CE92-58D7-D02A-725ED13D3FD1}"/>
                    </a:ext>
                  </a:extLst>
                </p:cNvPr>
                <p:cNvPicPr/>
                <p:nvPr/>
              </p:nvPicPr>
              <p:blipFill>
                <a:blip r:embed="rId32"/>
                <a:stretch>
                  <a:fillRect/>
                </a:stretch>
              </p:blipFill>
              <p:spPr>
                <a:xfrm>
                  <a:off x="3459796" y="5432302"/>
                  <a:ext cx="427680" cy="174240"/>
                </a:xfrm>
                <a:prstGeom prst="rect">
                  <a:avLst/>
                </a:prstGeom>
              </p:spPr>
            </p:pic>
          </mc:Fallback>
        </mc:AlternateContent>
      </p:grpSp>
      <p:grpSp>
        <p:nvGrpSpPr>
          <p:cNvPr id="29" name="Gruppieren 28">
            <a:extLst>
              <a:ext uri="{FF2B5EF4-FFF2-40B4-BE49-F238E27FC236}">
                <a16:creationId xmlns:a16="http://schemas.microsoft.com/office/drawing/2014/main" id="{C7AEEB44-1984-E65A-D2B8-EF56B3F94AAC}"/>
              </a:ext>
            </a:extLst>
          </p:cNvPr>
          <p:cNvGrpSpPr/>
          <p:nvPr/>
        </p:nvGrpSpPr>
        <p:grpSpPr>
          <a:xfrm>
            <a:off x="4170436" y="5503222"/>
            <a:ext cx="447120" cy="113040"/>
            <a:chOff x="4170436" y="5503222"/>
            <a:chExt cx="447120" cy="113040"/>
          </a:xfrm>
        </p:grpSpPr>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4C8B2E25-9E4B-0564-7936-BB5D79F35CF9}"/>
                    </a:ext>
                  </a:extLst>
                </p14:cNvPr>
                <p14:cNvContentPartPr/>
                <p14:nvPr/>
              </p14:nvContentPartPr>
              <p14:xfrm>
                <a:off x="4170436" y="5503222"/>
                <a:ext cx="204480" cy="113040"/>
              </p14:xfrm>
            </p:contentPart>
          </mc:Choice>
          <mc:Fallback>
            <p:pic>
              <p:nvPicPr>
                <p:cNvPr id="23" name="Freihand 22">
                  <a:extLst>
                    <a:ext uri="{FF2B5EF4-FFF2-40B4-BE49-F238E27FC236}">
                      <a16:creationId xmlns:a16="http://schemas.microsoft.com/office/drawing/2014/main" id="{4C8B2E25-9E4B-0564-7936-BB5D79F35CF9}"/>
                    </a:ext>
                  </a:extLst>
                </p:cNvPr>
                <p:cNvPicPr/>
                <p:nvPr/>
              </p:nvPicPr>
              <p:blipFill>
                <a:blip r:embed="rId34"/>
                <a:stretch>
                  <a:fillRect/>
                </a:stretch>
              </p:blipFill>
              <p:spPr>
                <a:xfrm>
                  <a:off x="4166116" y="5498902"/>
                  <a:ext cx="213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DCF2CE4-449A-A550-EB86-AAB3339BC338}"/>
                    </a:ext>
                  </a:extLst>
                </p14:cNvPr>
                <p14:cNvContentPartPr/>
                <p14:nvPr/>
              </p14:nvContentPartPr>
              <p14:xfrm>
                <a:off x="4417036" y="5514742"/>
                <a:ext cx="200520" cy="57240"/>
              </p14:xfrm>
            </p:contentPart>
          </mc:Choice>
          <mc:Fallback>
            <p:pic>
              <p:nvPicPr>
                <p:cNvPr id="24" name="Freihand 23">
                  <a:extLst>
                    <a:ext uri="{FF2B5EF4-FFF2-40B4-BE49-F238E27FC236}">
                      <a16:creationId xmlns:a16="http://schemas.microsoft.com/office/drawing/2014/main" id="{3DCF2CE4-449A-A550-EB86-AAB3339BC338}"/>
                    </a:ext>
                  </a:extLst>
                </p:cNvPr>
                <p:cNvPicPr/>
                <p:nvPr/>
              </p:nvPicPr>
              <p:blipFill>
                <a:blip r:embed="rId36"/>
                <a:stretch>
                  <a:fillRect/>
                </a:stretch>
              </p:blipFill>
              <p:spPr>
                <a:xfrm>
                  <a:off x="4412716" y="5510422"/>
                  <a:ext cx="209160" cy="65880"/>
                </a:xfrm>
                <a:prstGeom prst="rect">
                  <a:avLst/>
                </a:prstGeom>
              </p:spPr>
            </p:pic>
          </mc:Fallback>
        </mc:AlternateContent>
      </p:grpSp>
      <p:grpSp>
        <p:nvGrpSpPr>
          <p:cNvPr id="28" name="Gruppieren 27">
            <a:extLst>
              <a:ext uri="{FF2B5EF4-FFF2-40B4-BE49-F238E27FC236}">
                <a16:creationId xmlns:a16="http://schemas.microsoft.com/office/drawing/2014/main" id="{ADEF4B4C-2156-3086-F587-C2DA0DE3CB20}"/>
              </a:ext>
            </a:extLst>
          </p:cNvPr>
          <p:cNvGrpSpPr/>
          <p:nvPr/>
        </p:nvGrpSpPr>
        <p:grpSpPr>
          <a:xfrm>
            <a:off x="4873876" y="5442382"/>
            <a:ext cx="374040" cy="229680"/>
            <a:chOff x="4873876" y="5442382"/>
            <a:chExt cx="374040" cy="229680"/>
          </a:xfrm>
        </p:grpSpPr>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765C180-FB43-119D-AC6B-152E427A9215}"/>
                    </a:ext>
                  </a:extLst>
                </p14:cNvPr>
                <p14:cNvContentPartPr/>
                <p14:nvPr/>
              </p14:nvContentPartPr>
              <p14:xfrm>
                <a:off x="4955956" y="5489902"/>
                <a:ext cx="19800" cy="149400"/>
              </p14:xfrm>
            </p:contentPart>
          </mc:Choice>
          <mc:Fallback>
            <p:pic>
              <p:nvPicPr>
                <p:cNvPr id="25" name="Freihand 24">
                  <a:extLst>
                    <a:ext uri="{FF2B5EF4-FFF2-40B4-BE49-F238E27FC236}">
                      <a16:creationId xmlns:a16="http://schemas.microsoft.com/office/drawing/2014/main" id="{A765C180-FB43-119D-AC6B-152E427A9215}"/>
                    </a:ext>
                  </a:extLst>
                </p:cNvPr>
                <p:cNvPicPr/>
                <p:nvPr/>
              </p:nvPicPr>
              <p:blipFill>
                <a:blip r:embed="rId38"/>
                <a:stretch>
                  <a:fillRect/>
                </a:stretch>
              </p:blipFill>
              <p:spPr>
                <a:xfrm>
                  <a:off x="4951636" y="5485582"/>
                  <a:ext cx="28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0BA4C273-D00F-9EB3-21F2-05644C6C12BC}"/>
                    </a:ext>
                  </a:extLst>
                </p14:cNvPr>
                <p14:cNvContentPartPr/>
                <p14:nvPr/>
              </p14:nvContentPartPr>
              <p14:xfrm>
                <a:off x="4873876" y="5442382"/>
                <a:ext cx="374040" cy="153360"/>
              </p14:xfrm>
            </p:contentPart>
          </mc:Choice>
          <mc:Fallback>
            <p:pic>
              <p:nvPicPr>
                <p:cNvPr id="26" name="Freihand 25">
                  <a:extLst>
                    <a:ext uri="{FF2B5EF4-FFF2-40B4-BE49-F238E27FC236}">
                      <a16:creationId xmlns:a16="http://schemas.microsoft.com/office/drawing/2014/main" id="{0BA4C273-D00F-9EB3-21F2-05644C6C12BC}"/>
                    </a:ext>
                  </a:extLst>
                </p:cNvPr>
                <p:cNvPicPr/>
                <p:nvPr/>
              </p:nvPicPr>
              <p:blipFill>
                <a:blip r:embed="rId40"/>
                <a:stretch>
                  <a:fillRect/>
                </a:stretch>
              </p:blipFill>
              <p:spPr>
                <a:xfrm>
                  <a:off x="4869556" y="5438062"/>
                  <a:ext cx="382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0454D7E-2AC9-43B4-80BE-0CDA7C004181}"/>
                    </a:ext>
                  </a:extLst>
                </p14:cNvPr>
                <p14:cNvContentPartPr/>
                <p14:nvPr/>
              </p14:nvContentPartPr>
              <p14:xfrm>
                <a:off x="5202916" y="5475502"/>
                <a:ext cx="39600" cy="196560"/>
              </p14:xfrm>
            </p:contentPart>
          </mc:Choice>
          <mc:Fallback>
            <p:pic>
              <p:nvPicPr>
                <p:cNvPr id="27" name="Freihand 26">
                  <a:extLst>
                    <a:ext uri="{FF2B5EF4-FFF2-40B4-BE49-F238E27FC236}">
                      <a16:creationId xmlns:a16="http://schemas.microsoft.com/office/drawing/2014/main" id="{60454D7E-2AC9-43B4-80BE-0CDA7C004181}"/>
                    </a:ext>
                  </a:extLst>
                </p:cNvPr>
                <p:cNvPicPr/>
                <p:nvPr/>
              </p:nvPicPr>
              <p:blipFill>
                <a:blip r:embed="rId42"/>
                <a:stretch>
                  <a:fillRect/>
                </a:stretch>
              </p:blipFill>
              <p:spPr>
                <a:xfrm>
                  <a:off x="5198596" y="5471182"/>
                  <a:ext cx="48240" cy="205200"/>
                </a:xfrm>
                <a:prstGeom prst="rect">
                  <a:avLst/>
                </a:prstGeom>
              </p:spPr>
            </p:pic>
          </mc:Fallback>
        </mc:AlternateContent>
      </p:grpSp>
    </p:spTree>
    <p:extLst>
      <p:ext uri="{BB962C8B-B14F-4D97-AF65-F5344CB8AC3E}">
        <p14:creationId xmlns:p14="http://schemas.microsoft.com/office/powerpoint/2010/main" val="2952034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Kritischer</a:t>
            </a:r>
            <a:r>
              <a:rPr lang="en-US" sz="2903" dirty="0"/>
              <a:t> Wert – Banzhaf Wert</a:t>
            </a:r>
            <a:endParaRPr lang="en-US" sz="2903" dirty="0">
              <a:solidFill>
                <a:sysClr val="windowText" lastClr="000000"/>
              </a:solidFill>
            </a:endParaRPr>
          </a:p>
        </p:txBody>
      </p:sp>
      <p:sp>
        <p:nvSpPr>
          <p:cNvPr id="3" name="Textfeld 2"/>
          <p:cNvSpPr txBox="1"/>
          <p:nvPr/>
        </p:nvSpPr>
        <p:spPr>
          <a:xfrm>
            <a:off x="2019052" y="927039"/>
            <a:ext cx="6760443" cy="653244"/>
          </a:xfrm>
          <a:prstGeom prst="rect">
            <a:avLst/>
          </a:prstGeom>
          <a:noFill/>
        </p:spPr>
        <p:txBody>
          <a:bodyPr wrap="square" rtlCol="0">
            <a:noAutofit/>
          </a:bodyPr>
          <a:lstStyle/>
          <a:p>
            <a:r>
              <a:rPr lang="de-DE" sz="2903" dirty="0"/>
              <a:t>[14; 11, 7, 5, 4]</a:t>
            </a:r>
          </a:p>
        </p:txBody>
      </p:sp>
      <p:graphicFrame>
        <p:nvGraphicFramePr>
          <p:cNvPr id="9" name="Tabelle 8"/>
          <p:cNvGraphicFramePr>
            <a:graphicFrameLocks noGrp="1"/>
          </p:cNvGraphicFramePr>
          <p:nvPr/>
        </p:nvGraphicFramePr>
        <p:xfrm>
          <a:off x="2437837" y="1580283"/>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dirty="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10" name="Textfeld 9"/>
          <p:cNvSpPr txBox="1"/>
          <p:nvPr/>
        </p:nvSpPr>
        <p:spPr>
          <a:xfrm>
            <a:off x="1535514" y="3602747"/>
            <a:ext cx="8919049" cy="2808947"/>
          </a:xfrm>
          <a:prstGeom prst="rect">
            <a:avLst/>
          </a:prstGeom>
          <a:noFill/>
        </p:spPr>
        <p:txBody>
          <a:bodyPr wrap="square" rtlCol="0">
            <a:noAutofit/>
          </a:bodyPr>
          <a:lstStyle/>
          <a:p>
            <a:pPr algn="ctr"/>
            <a:r>
              <a:rPr lang="de-DE" sz="2177" dirty="0" err="1"/>
              <a:t>Banzhaf</a:t>
            </a:r>
            <a:r>
              <a:rPr lang="de-DE" sz="2177" dirty="0"/>
              <a:t> Power Index für Spieler i</a:t>
            </a:r>
          </a:p>
          <a:p>
            <a:pPr algn="ctr"/>
            <a:endParaRPr lang="de-DE" sz="2177" dirty="0"/>
          </a:p>
          <a:p>
            <a:pPr algn="ctr"/>
            <a:r>
              <a:rPr lang="de-DE" sz="2177" dirty="0"/>
              <a:t>=</a:t>
            </a:r>
          </a:p>
          <a:p>
            <a:pPr algn="ctr"/>
            <a:endParaRPr lang="de-DE" sz="2177" dirty="0"/>
          </a:p>
          <a:p>
            <a:pPr algn="ctr"/>
            <a:r>
              <a:rPr lang="de-DE" sz="2177" dirty="0"/>
              <a:t>Kritischer Wert des Spielers i</a:t>
            </a:r>
          </a:p>
          <a:p>
            <a:pPr algn="ctr"/>
            <a:r>
              <a:rPr lang="de-DE" sz="2177" dirty="0"/>
              <a:t>____________________</a:t>
            </a:r>
          </a:p>
          <a:p>
            <a:pPr algn="ctr"/>
            <a:endParaRPr lang="de-DE" sz="2177" dirty="0"/>
          </a:p>
          <a:p>
            <a:pPr algn="ctr"/>
            <a:r>
              <a:rPr lang="de-DE" sz="2177" dirty="0"/>
              <a:t>Summe aller kritischen Werte</a:t>
            </a:r>
          </a:p>
          <a:p>
            <a:endParaRPr lang="en-US" sz="2903" dirty="0"/>
          </a:p>
        </p:txBody>
      </p:sp>
      <p:sp>
        <p:nvSpPr>
          <p:cNvPr id="7" name="Rechteck 6">
            <a:extLst>
              <a:ext uri="{FF2B5EF4-FFF2-40B4-BE49-F238E27FC236}">
                <a16:creationId xmlns:a16="http://schemas.microsoft.com/office/drawing/2014/main" id="{3437CBA3-794F-1A85-935A-CA6BF71F7D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382E5C2-1C00-A535-D93C-CAF1787EF430}"/>
                  </a:ext>
                </a:extLst>
              </p14:cNvPr>
              <p14:cNvContentPartPr/>
              <p14:nvPr/>
            </p14:nvContentPartPr>
            <p14:xfrm>
              <a:off x="5653276" y="716302"/>
              <a:ext cx="2388960" cy="60120"/>
            </p14:xfrm>
          </p:contentPart>
        </mc:Choice>
        <mc:Fallback>
          <p:pic>
            <p:nvPicPr>
              <p:cNvPr id="2" name="Freihand 1">
                <a:extLst>
                  <a:ext uri="{FF2B5EF4-FFF2-40B4-BE49-F238E27FC236}">
                    <a16:creationId xmlns:a16="http://schemas.microsoft.com/office/drawing/2014/main" id="{6382E5C2-1C00-A535-D93C-CAF1787EF430}"/>
                  </a:ext>
                </a:extLst>
              </p:cNvPr>
              <p:cNvPicPr/>
              <p:nvPr/>
            </p:nvPicPr>
            <p:blipFill>
              <a:blip r:embed="rId4"/>
              <a:stretch>
                <a:fillRect/>
              </a:stretch>
            </p:blipFill>
            <p:spPr>
              <a:xfrm>
                <a:off x="5648956" y="711982"/>
                <a:ext cx="2397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12D031BE-3A58-54BA-E264-2032850098D9}"/>
                  </a:ext>
                </a:extLst>
              </p14:cNvPr>
              <p14:cNvContentPartPr/>
              <p14:nvPr/>
            </p14:nvContentPartPr>
            <p14:xfrm>
              <a:off x="4416676" y="5395222"/>
              <a:ext cx="3337200" cy="68760"/>
            </p14:xfrm>
          </p:contentPart>
        </mc:Choice>
        <mc:Fallback>
          <p:pic>
            <p:nvPicPr>
              <p:cNvPr id="4" name="Freihand 3">
                <a:extLst>
                  <a:ext uri="{FF2B5EF4-FFF2-40B4-BE49-F238E27FC236}">
                    <a16:creationId xmlns:a16="http://schemas.microsoft.com/office/drawing/2014/main" id="{12D031BE-3A58-54BA-E264-2032850098D9}"/>
                  </a:ext>
                </a:extLst>
              </p:cNvPr>
              <p:cNvPicPr/>
              <p:nvPr/>
            </p:nvPicPr>
            <p:blipFill>
              <a:blip r:embed="rId6"/>
              <a:stretch>
                <a:fillRect/>
              </a:stretch>
            </p:blipFill>
            <p:spPr>
              <a:xfrm>
                <a:off x="4412356" y="5390902"/>
                <a:ext cx="3345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90D5582-3254-FEFA-8965-2C1E580CE287}"/>
                  </a:ext>
                </a:extLst>
              </p14:cNvPr>
              <p14:cNvContentPartPr/>
              <p14:nvPr/>
            </p14:nvContentPartPr>
            <p14:xfrm>
              <a:off x="4229836" y="6315022"/>
              <a:ext cx="3668400" cy="175680"/>
            </p14:xfrm>
          </p:contentPart>
        </mc:Choice>
        <mc:Fallback>
          <p:pic>
            <p:nvPicPr>
              <p:cNvPr id="5" name="Freihand 4">
                <a:extLst>
                  <a:ext uri="{FF2B5EF4-FFF2-40B4-BE49-F238E27FC236}">
                    <a16:creationId xmlns:a16="http://schemas.microsoft.com/office/drawing/2014/main" id="{590D5582-3254-FEFA-8965-2C1E580CE287}"/>
                  </a:ext>
                </a:extLst>
              </p:cNvPr>
              <p:cNvPicPr/>
              <p:nvPr/>
            </p:nvPicPr>
            <p:blipFill>
              <a:blip r:embed="rId8"/>
              <a:stretch>
                <a:fillRect/>
              </a:stretch>
            </p:blipFill>
            <p:spPr>
              <a:xfrm>
                <a:off x="4225516" y="6310702"/>
                <a:ext cx="3677040" cy="184320"/>
              </a:xfrm>
              <a:prstGeom prst="rect">
                <a:avLst/>
              </a:prstGeom>
            </p:spPr>
          </p:pic>
        </mc:Fallback>
      </mc:AlternateContent>
    </p:spTree>
    <p:extLst>
      <p:ext uri="{BB962C8B-B14F-4D97-AF65-F5344CB8AC3E}">
        <p14:creationId xmlns:p14="http://schemas.microsoft.com/office/powerpoint/2010/main" val="2305336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540" dirty="0"/>
              <a:t>John Banzhaf (1965): “Weighted Voting Doesn't Work"</a:t>
            </a:r>
            <a:endParaRPr lang="en-US" sz="2540" dirty="0">
              <a:solidFill>
                <a:sysClr val="windowText" lastClr="000000"/>
              </a:solidFill>
            </a:endParaRPr>
          </a:p>
        </p:txBody>
      </p:sp>
      <p:sp>
        <p:nvSpPr>
          <p:cNvPr id="3" name="Textfeld 2"/>
          <p:cNvSpPr txBox="1"/>
          <p:nvPr/>
        </p:nvSpPr>
        <p:spPr>
          <a:xfrm>
            <a:off x="839824" y="951332"/>
            <a:ext cx="8188503" cy="3658164"/>
          </a:xfrm>
          <a:prstGeom prst="rect">
            <a:avLst/>
          </a:prstGeom>
          <a:noFill/>
        </p:spPr>
        <p:txBody>
          <a:bodyPr wrap="square" rtlCol="0">
            <a:noAutofit/>
          </a:bodyPr>
          <a:lstStyle/>
          <a:p>
            <a:r>
              <a:rPr lang="de-DE" sz="2540" dirty="0"/>
              <a:t>"</a:t>
            </a:r>
            <a:r>
              <a:rPr lang="en-US" sz="2540" dirty="0"/>
              <a:t>In almost all cases weighted voting does not do the one thing which both its supporters and opponents assume that it does . . . voting power is not proportional to the number of votes a legislator </a:t>
            </a:r>
            <a:r>
              <a:rPr lang="de-DE" sz="2540" dirty="0" err="1"/>
              <a:t>may</a:t>
            </a:r>
            <a:r>
              <a:rPr lang="de-DE" sz="2540" dirty="0"/>
              <a:t> </a:t>
            </a:r>
            <a:r>
              <a:rPr lang="de-DE" sz="2540" dirty="0" err="1"/>
              <a:t>cast</a:t>
            </a:r>
            <a:r>
              <a:rPr lang="de-DE" sz="2540" dirty="0"/>
              <a:t>."</a:t>
            </a:r>
          </a:p>
          <a:p>
            <a:endParaRPr lang="de-DE" sz="2540" dirty="0"/>
          </a:p>
          <a:p>
            <a:r>
              <a:rPr lang="de-DE" sz="2540" dirty="0"/>
              <a:t>"</a:t>
            </a:r>
            <a:r>
              <a:rPr lang="en-US" sz="2540" dirty="0"/>
              <a:t>The purpose of this paper is neither to attack nor defend weighted voting per se. As with any objective mathematical analysis, its intent is only to explain the effects which necessarily follow once the mathematical model and the rules of its </a:t>
            </a:r>
            <a:r>
              <a:rPr lang="de-DE" sz="2540" dirty="0" err="1"/>
              <a:t>operation</a:t>
            </a:r>
            <a:r>
              <a:rPr lang="de-DE" sz="2540" dirty="0"/>
              <a:t> </a:t>
            </a:r>
            <a:r>
              <a:rPr lang="de-DE" sz="2540" dirty="0" err="1"/>
              <a:t>are</a:t>
            </a:r>
            <a:r>
              <a:rPr lang="de-DE" sz="2540" dirty="0"/>
              <a:t> </a:t>
            </a:r>
            <a:r>
              <a:rPr lang="de-DE" sz="2540" dirty="0" err="1"/>
              <a:t>established</a:t>
            </a:r>
            <a:r>
              <a:rPr lang="de-DE" sz="2540" dirty="0"/>
              <a: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A7020E63-F33C-9130-2FCF-BAF7F9C3420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99639D8-4DF5-EB31-C261-DC6A0E95CD0D}"/>
                  </a:ext>
                </a:extLst>
              </p14:cNvPr>
              <p14:cNvContentPartPr/>
              <p14:nvPr/>
            </p14:nvContentPartPr>
            <p14:xfrm>
              <a:off x="4113916" y="2121382"/>
              <a:ext cx="2404080" cy="75600"/>
            </p14:xfrm>
          </p:contentPart>
        </mc:Choice>
        <mc:Fallback>
          <p:pic>
            <p:nvPicPr>
              <p:cNvPr id="2" name="Freihand 1">
                <a:extLst>
                  <a:ext uri="{FF2B5EF4-FFF2-40B4-BE49-F238E27FC236}">
                    <a16:creationId xmlns:a16="http://schemas.microsoft.com/office/drawing/2014/main" id="{E99639D8-4DF5-EB31-C261-DC6A0E95CD0D}"/>
                  </a:ext>
                </a:extLst>
              </p:cNvPr>
              <p:cNvPicPr/>
              <p:nvPr/>
            </p:nvPicPr>
            <p:blipFill>
              <a:blip r:embed="rId4"/>
              <a:stretch>
                <a:fillRect/>
              </a:stretch>
            </p:blipFill>
            <p:spPr>
              <a:xfrm>
                <a:off x="4109596" y="2117062"/>
                <a:ext cx="2412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9DBA054-C296-EE6A-CF26-B0CA5A7B1E85}"/>
                  </a:ext>
                </a:extLst>
              </p14:cNvPr>
              <p14:cNvContentPartPr/>
              <p14:nvPr/>
            </p14:nvContentPartPr>
            <p14:xfrm>
              <a:off x="1677796" y="2582542"/>
              <a:ext cx="2369520" cy="97920"/>
            </p14:xfrm>
          </p:contentPart>
        </mc:Choice>
        <mc:Fallback>
          <p:pic>
            <p:nvPicPr>
              <p:cNvPr id="5" name="Freihand 4">
                <a:extLst>
                  <a:ext uri="{FF2B5EF4-FFF2-40B4-BE49-F238E27FC236}">
                    <a16:creationId xmlns:a16="http://schemas.microsoft.com/office/drawing/2014/main" id="{D9DBA054-C296-EE6A-CF26-B0CA5A7B1E85}"/>
                  </a:ext>
                </a:extLst>
              </p:cNvPr>
              <p:cNvPicPr/>
              <p:nvPr/>
            </p:nvPicPr>
            <p:blipFill>
              <a:blip r:embed="rId6"/>
              <a:stretch>
                <a:fillRect/>
              </a:stretch>
            </p:blipFill>
            <p:spPr>
              <a:xfrm>
                <a:off x="1673476" y="2578222"/>
                <a:ext cx="2378160" cy="106560"/>
              </a:xfrm>
              <a:prstGeom prst="rect">
                <a:avLst/>
              </a:prstGeom>
            </p:spPr>
          </p:pic>
        </mc:Fallback>
      </mc:AlternateContent>
      <p:grpSp>
        <p:nvGrpSpPr>
          <p:cNvPr id="10" name="Gruppieren 9">
            <a:extLst>
              <a:ext uri="{FF2B5EF4-FFF2-40B4-BE49-F238E27FC236}">
                <a16:creationId xmlns:a16="http://schemas.microsoft.com/office/drawing/2014/main" id="{D37C458B-FA68-B05F-CFE8-DD46830DE628}"/>
              </a:ext>
            </a:extLst>
          </p:cNvPr>
          <p:cNvGrpSpPr/>
          <p:nvPr/>
        </p:nvGrpSpPr>
        <p:grpSpPr>
          <a:xfrm>
            <a:off x="547036" y="2675782"/>
            <a:ext cx="8596800" cy="2882520"/>
            <a:chOff x="547036" y="2675782"/>
            <a:chExt cx="8596800" cy="288252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ACF3268-7B11-887C-D801-1641A433541A}"/>
                    </a:ext>
                  </a:extLst>
                </p14:cNvPr>
                <p14:cNvContentPartPr/>
                <p14:nvPr/>
              </p14:nvContentPartPr>
              <p14:xfrm>
                <a:off x="2434156" y="2729782"/>
                <a:ext cx="4246920" cy="153000"/>
              </p14:xfrm>
            </p:contentPart>
          </mc:Choice>
          <mc:Fallback>
            <p:pic>
              <p:nvPicPr>
                <p:cNvPr id="7" name="Freihand 6">
                  <a:extLst>
                    <a:ext uri="{FF2B5EF4-FFF2-40B4-BE49-F238E27FC236}">
                      <a16:creationId xmlns:a16="http://schemas.microsoft.com/office/drawing/2014/main" id="{8ACF3268-7B11-887C-D801-1641A433541A}"/>
                    </a:ext>
                  </a:extLst>
                </p:cNvPr>
                <p:cNvPicPr/>
                <p:nvPr/>
              </p:nvPicPr>
              <p:blipFill>
                <a:blip r:embed="rId8"/>
                <a:stretch>
                  <a:fillRect/>
                </a:stretch>
              </p:blipFill>
              <p:spPr>
                <a:xfrm>
                  <a:off x="2429836" y="2725462"/>
                  <a:ext cx="4255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33B173B-C05A-716F-2A33-6F02DDDB5680}"/>
                    </a:ext>
                  </a:extLst>
                </p14:cNvPr>
                <p14:cNvContentPartPr/>
                <p14:nvPr/>
              </p14:nvContentPartPr>
              <p14:xfrm>
                <a:off x="547036" y="2784862"/>
                <a:ext cx="1044000" cy="943920"/>
              </p14:xfrm>
            </p:contentPart>
          </mc:Choice>
          <mc:Fallback>
            <p:pic>
              <p:nvPicPr>
                <p:cNvPr id="8" name="Freihand 7">
                  <a:extLst>
                    <a:ext uri="{FF2B5EF4-FFF2-40B4-BE49-F238E27FC236}">
                      <a16:creationId xmlns:a16="http://schemas.microsoft.com/office/drawing/2014/main" id="{133B173B-C05A-716F-2A33-6F02DDDB5680}"/>
                    </a:ext>
                  </a:extLst>
                </p:cNvPr>
                <p:cNvPicPr/>
                <p:nvPr/>
              </p:nvPicPr>
              <p:blipFill>
                <a:blip r:embed="rId10"/>
                <a:stretch>
                  <a:fillRect/>
                </a:stretch>
              </p:blipFill>
              <p:spPr>
                <a:xfrm>
                  <a:off x="542716" y="2780542"/>
                  <a:ext cx="1052640" cy="952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C42BC90-EDD1-F28B-B735-4AFB812915EA}"/>
                    </a:ext>
                  </a:extLst>
                </p14:cNvPr>
                <p14:cNvContentPartPr/>
                <p14:nvPr/>
              </p14:nvContentPartPr>
              <p14:xfrm>
                <a:off x="1424356" y="2675782"/>
                <a:ext cx="7719480" cy="2882520"/>
              </p14:xfrm>
            </p:contentPart>
          </mc:Choice>
          <mc:Fallback>
            <p:pic>
              <p:nvPicPr>
                <p:cNvPr id="9" name="Freihand 8">
                  <a:extLst>
                    <a:ext uri="{FF2B5EF4-FFF2-40B4-BE49-F238E27FC236}">
                      <a16:creationId xmlns:a16="http://schemas.microsoft.com/office/drawing/2014/main" id="{9C42BC90-EDD1-F28B-B735-4AFB812915EA}"/>
                    </a:ext>
                  </a:extLst>
                </p:cNvPr>
                <p:cNvPicPr/>
                <p:nvPr/>
              </p:nvPicPr>
              <p:blipFill>
                <a:blip r:embed="rId12"/>
                <a:stretch>
                  <a:fillRect/>
                </a:stretch>
              </p:blipFill>
              <p:spPr>
                <a:xfrm>
                  <a:off x="1420036" y="2671462"/>
                  <a:ext cx="7728120" cy="2891160"/>
                </a:xfrm>
                <a:prstGeom prst="rect">
                  <a:avLst/>
                </a:prstGeom>
              </p:spPr>
            </p:pic>
          </mc:Fallback>
        </mc:AlternateContent>
      </p:grpSp>
    </p:spTree>
    <p:extLst>
      <p:ext uri="{BB962C8B-B14F-4D97-AF65-F5344CB8AC3E}">
        <p14:creationId xmlns:p14="http://schemas.microsoft.com/office/powerpoint/2010/main" val="228782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27</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err="1"/>
              <a:t>Banzhaf</a:t>
            </a:r>
            <a:r>
              <a:rPr lang="de-DE" sz="2903" dirty="0"/>
              <a:t> Power Index</a:t>
            </a:r>
            <a:endParaRPr lang="en-US" sz="2903" dirty="0">
              <a:solidFill>
                <a:sysClr val="windowText" lastClr="000000"/>
              </a:solidFill>
            </a:endParaRPr>
          </a:p>
        </p:txBody>
      </p:sp>
      <p:sp>
        <p:nvSpPr>
          <p:cNvPr id="3" name="Textfeld 2"/>
          <p:cNvSpPr txBox="1"/>
          <p:nvPr/>
        </p:nvSpPr>
        <p:spPr>
          <a:xfrm>
            <a:off x="2307187" y="1618250"/>
            <a:ext cx="8155659" cy="3658164"/>
          </a:xfrm>
          <a:prstGeom prst="rect">
            <a:avLst/>
          </a:prstGeom>
          <a:noFill/>
        </p:spPr>
        <p:txBody>
          <a:bodyPr wrap="square" rtlCol="0">
            <a:noAutofit/>
          </a:bodyPr>
          <a:lstStyle/>
          <a:p>
            <a:r>
              <a:rPr lang="en-US" sz="2177" dirty="0" err="1"/>
              <a:t>Betrachte</a:t>
            </a:r>
            <a:r>
              <a:rPr lang="en-US" sz="2177" dirty="0"/>
              <a:t> </a:t>
            </a:r>
            <a:r>
              <a:rPr lang="en-US" sz="2177" dirty="0" err="1"/>
              <a:t>eine</a:t>
            </a:r>
            <a:r>
              <a:rPr lang="en-US" sz="2177" dirty="0"/>
              <a:t> System </a:t>
            </a:r>
            <a:r>
              <a:rPr lang="en-US" sz="2177" dirty="0" err="1"/>
              <a:t>mit</a:t>
            </a:r>
            <a:r>
              <a:rPr lang="en-US" sz="2177" dirty="0"/>
              <a:t> N </a:t>
            </a:r>
            <a:r>
              <a:rPr lang="en-US" sz="2177" dirty="0" err="1"/>
              <a:t>Spielern</a:t>
            </a:r>
            <a:r>
              <a:rPr lang="en-US" sz="2177" dirty="0"/>
              <a:t>:</a:t>
            </a:r>
          </a:p>
          <a:p>
            <a:endParaRPr lang="en-US" sz="2177" dirty="0"/>
          </a:p>
          <a:p>
            <a:pPr marL="414772" indent="-414772">
              <a:buFont typeface="+mj-lt"/>
              <a:buAutoNum type="arabicPeriod"/>
            </a:pPr>
            <a:r>
              <a:rPr lang="en-US" sz="2177" dirty="0" err="1"/>
              <a:t>Finde</a:t>
            </a:r>
            <a:r>
              <a:rPr lang="en-US" sz="2177" dirty="0"/>
              <a:t> </a:t>
            </a:r>
            <a:r>
              <a:rPr lang="en-US" sz="2177" dirty="0" err="1"/>
              <a:t>alle</a:t>
            </a:r>
            <a:r>
              <a:rPr lang="en-US" sz="2177" dirty="0"/>
              <a:t> </a:t>
            </a:r>
            <a:r>
              <a:rPr lang="en-US" sz="2177" dirty="0" err="1"/>
              <a:t>Gewinnkoalitionen</a:t>
            </a:r>
            <a:r>
              <a:rPr lang="en-US" sz="2177" dirty="0"/>
              <a:t>.</a:t>
            </a:r>
          </a:p>
          <a:p>
            <a:pPr marL="414772" indent="-414772">
              <a:buFont typeface="+mj-lt"/>
              <a:buAutoNum type="arabicPeriod"/>
            </a:pPr>
            <a:r>
              <a:rPr lang="en-US" sz="2177" dirty="0" err="1"/>
              <a:t>Bestimme</a:t>
            </a:r>
            <a:r>
              <a:rPr lang="en-US" sz="2177" dirty="0"/>
              <a:t> </a:t>
            </a:r>
            <a:r>
              <a:rPr lang="en-US" sz="2177" dirty="0" err="1"/>
              <a:t>für</a:t>
            </a:r>
            <a:r>
              <a:rPr lang="en-US" sz="2177" dirty="0"/>
              <a:t> </a:t>
            </a:r>
            <a:r>
              <a:rPr lang="en-US" sz="2177" dirty="0" err="1"/>
              <a:t>jede</a:t>
            </a:r>
            <a:r>
              <a:rPr lang="en-US" sz="2177" dirty="0"/>
              <a:t> </a:t>
            </a:r>
            <a:r>
              <a:rPr lang="en-US" sz="2177" dirty="0" err="1"/>
              <a:t>Gewinnkoalition</a:t>
            </a:r>
            <a:r>
              <a:rPr lang="en-US" sz="2177" dirty="0"/>
              <a:t> die </a:t>
            </a:r>
            <a:r>
              <a:rPr lang="en-US" sz="2177" dirty="0" err="1"/>
              <a:t>kritischen</a:t>
            </a:r>
            <a:r>
              <a:rPr lang="en-US" sz="2177" dirty="0"/>
              <a:t> </a:t>
            </a:r>
            <a:r>
              <a:rPr lang="en-US" sz="2177" dirty="0" err="1"/>
              <a:t>Spieler</a:t>
            </a:r>
            <a:r>
              <a:rPr lang="en-US" sz="2177" dirty="0"/>
              <a:t>.</a:t>
            </a:r>
          </a:p>
          <a:p>
            <a:pPr marL="414772" indent="-414772">
              <a:buFont typeface="+mj-lt"/>
              <a:buAutoNum type="arabicPeriod"/>
            </a:pPr>
            <a:r>
              <a:rPr lang="de-DE" sz="2177" dirty="0"/>
              <a:t>Bestimme für alle Spieler den kritischen Wert B</a:t>
            </a:r>
            <a:r>
              <a:rPr lang="de-DE" sz="2177" baseline="-25000" dirty="0"/>
              <a:t>i</a:t>
            </a:r>
            <a:r>
              <a:rPr lang="de-DE" sz="2177" dirty="0"/>
              <a:t> .</a:t>
            </a:r>
          </a:p>
          <a:p>
            <a:pPr marL="414772" indent="-414772">
              <a:buFont typeface="+mj-lt"/>
              <a:buAutoNum type="arabicPeriod"/>
            </a:pPr>
            <a:r>
              <a:rPr lang="en-US" sz="2177" dirty="0"/>
              <a:t>Banzhaf power index: </a:t>
            </a:r>
            <a:r>
              <a:rPr lang="el-GR" sz="2177" dirty="0"/>
              <a:t>β</a:t>
            </a:r>
            <a:r>
              <a:rPr lang="de-DE" sz="2177" baseline="-25000" dirty="0"/>
              <a:t>i</a:t>
            </a:r>
            <a:r>
              <a:rPr lang="de-DE" sz="2177" dirty="0"/>
              <a:t> = B</a:t>
            </a:r>
            <a:r>
              <a:rPr lang="de-DE" sz="2177" baseline="-25000" dirty="0"/>
              <a:t>i</a:t>
            </a:r>
            <a:r>
              <a:rPr lang="de-DE" sz="2177" dirty="0"/>
              <a:t> /(B</a:t>
            </a:r>
            <a:r>
              <a:rPr lang="de-DE" sz="2177" baseline="-25000" dirty="0"/>
              <a:t>1</a:t>
            </a:r>
            <a:r>
              <a:rPr lang="de-DE" sz="2177" dirty="0"/>
              <a:t> + B</a:t>
            </a:r>
            <a:r>
              <a:rPr lang="de-DE" sz="2177" baseline="-25000" dirty="0"/>
              <a:t>2</a:t>
            </a:r>
            <a:r>
              <a:rPr lang="de-DE" sz="2177" dirty="0"/>
              <a:t> + B</a:t>
            </a:r>
            <a:r>
              <a:rPr lang="de-DE" sz="2177" baseline="-25000" dirty="0"/>
              <a:t>3</a:t>
            </a:r>
            <a:r>
              <a:rPr lang="de-DE" sz="2177" dirty="0"/>
              <a:t> +….+ B</a:t>
            </a:r>
            <a:r>
              <a:rPr lang="de-DE" sz="2177" baseline="-25000" dirty="0"/>
              <a:t>N</a:t>
            </a:r>
            <a:r>
              <a:rPr lang="de-DE" sz="2177" dirty="0"/>
              <a:t> ) für Spieler i</a:t>
            </a:r>
          </a:p>
          <a:p>
            <a:endParaRPr lang="de-DE" sz="2177" dirty="0"/>
          </a:p>
          <a:p>
            <a:pPr marL="311079" indent="-311079">
              <a:buFont typeface="Arial" panose="020B0604020202020204" pitchFamily="34" charset="0"/>
              <a:buChar char="•"/>
            </a:pPr>
            <a:r>
              <a:rPr lang="en-US" sz="2177" dirty="0"/>
              <a:t>Die Banzhaf power </a:t>
            </a:r>
            <a:r>
              <a:rPr lang="en-US" sz="2177" dirty="0" err="1"/>
              <a:t>Verteilung</a:t>
            </a:r>
            <a:r>
              <a:rPr lang="en-US" sz="2177" dirty="0"/>
              <a:t> </a:t>
            </a:r>
            <a:r>
              <a:rPr lang="en-US" sz="2177" dirty="0" err="1"/>
              <a:t>ist</a:t>
            </a:r>
            <a:r>
              <a:rPr lang="en-US" sz="2177" dirty="0"/>
              <a:t> die </a:t>
            </a:r>
            <a:r>
              <a:rPr lang="en-US" sz="2177" dirty="0" err="1"/>
              <a:t>Liste</a:t>
            </a:r>
            <a:endParaRPr lang="en-US" sz="2177" dirty="0"/>
          </a:p>
          <a:p>
            <a:endParaRPr lang="en-US" sz="2177" dirty="0"/>
          </a:p>
          <a:p>
            <a:r>
              <a:rPr lang="de-DE" sz="2177" dirty="0"/>
              <a:t>	(</a:t>
            </a:r>
            <a:r>
              <a:rPr lang="el-GR" sz="2177" dirty="0"/>
              <a:t>β</a:t>
            </a:r>
            <a:r>
              <a:rPr lang="de-DE" sz="2177" baseline="-25000" dirty="0"/>
              <a:t>1</a:t>
            </a:r>
            <a:r>
              <a:rPr lang="de-DE" sz="2177" dirty="0"/>
              <a:t> ,</a:t>
            </a:r>
            <a:r>
              <a:rPr lang="el-GR" sz="2177" dirty="0"/>
              <a:t> β</a:t>
            </a:r>
            <a:r>
              <a:rPr lang="de-DE" sz="2177" baseline="-25000" dirty="0"/>
              <a:t>2,</a:t>
            </a:r>
            <a:r>
              <a:rPr lang="de-DE" sz="2177" dirty="0"/>
              <a:t> ,</a:t>
            </a:r>
            <a:r>
              <a:rPr lang="el-GR" sz="2177" dirty="0"/>
              <a:t> β</a:t>
            </a:r>
            <a:r>
              <a:rPr lang="de-DE" sz="2177" baseline="-25000" dirty="0"/>
              <a:t>3,</a:t>
            </a:r>
            <a:r>
              <a:rPr lang="de-DE" sz="2177" dirty="0"/>
              <a:t>............. ,</a:t>
            </a:r>
            <a:r>
              <a:rPr lang="el-GR" sz="2177" dirty="0"/>
              <a:t> β</a:t>
            </a:r>
            <a:r>
              <a:rPr lang="de-DE" sz="2177" baseline="-25000" dirty="0"/>
              <a:t>N</a:t>
            </a:r>
            <a:r>
              <a:rPr lang="de-DE" sz="2177" dirty="0"/>
              <a:t>)</a:t>
            </a:r>
            <a:endParaRPr lang="en-GB" altLang="de-DE" sz="2177" dirty="0">
              <a:ea typeface="ＭＳ Ｐゴシック" pitchFamily="34" charset="-128"/>
            </a:endParaRPr>
          </a:p>
        </p:txBody>
      </p:sp>
      <p:sp>
        <p:nvSpPr>
          <p:cNvPr id="7" name="Rechteck 6">
            <a:extLst>
              <a:ext uri="{FF2B5EF4-FFF2-40B4-BE49-F238E27FC236}">
                <a16:creationId xmlns:a16="http://schemas.microsoft.com/office/drawing/2014/main" id="{9A54018C-1302-5247-A48D-66E38465DD5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7775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955796" y="650592"/>
            <a:ext cx="6760443" cy="653244"/>
          </a:xfrm>
          <a:prstGeom prst="rect">
            <a:avLst/>
          </a:prstGeom>
          <a:noFill/>
        </p:spPr>
        <p:txBody>
          <a:bodyPr wrap="square" rtlCol="0">
            <a:noAutofit/>
          </a:bodyPr>
          <a:lstStyle/>
          <a:p>
            <a:r>
              <a:rPr lang="de-DE" sz="2903" dirty="0"/>
              <a:t>[12; 8, 5, 5, 4].</a:t>
            </a:r>
          </a:p>
        </p:txBody>
      </p:sp>
      <p:graphicFrame>
        <p:nvGraphicFramePr>
          <p:cNvPr id="9" name="Tabelle 8"/>
          <p:cNvGraphicFramePr>
            <a:graphicFrameLocks noGrp="1"/>
          </p:cNvGraphicFramePr>
          <p:nvPr/>
        </p:nvGraphicFramePr>
        <p:xfrm>
          <a:off x="1374581" y="1303836"/>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graphicFrame>
        <p:nvGraphicFramePr>
          <p:cNvPr id="8" name="Tabelle 7"/>
          <p:cNvGraphicFramePr>
            <a:graphicFrameLocks noGrp="1"/>
          </p:cNvGraphicFramePr>
          <p:nvPr/>
        </p:nvGraphicFramePr>
        <p:xfrm>
          <a:off x="879025" y="3413850"/>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7" name="Rechteck 6">
            <a:extLst>
              <a:ext uri="{FF2B5EF4-FFF2-40B4-BE49-F238E27FC236}">
                <a16:creationId xmlns:a16="http://schemas.microsoft.com/office/drawing/2014/main" id="{81B7AE16-21C6-1784-72DE-0CEC1F982C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2303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3944457" y="0"/>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8395687" y="85326"/>
            <a:ext cx="3724269" cy="653244"/>
          </a:xfrm>
          <a:prstGeom prst="rect">
            <a:avLst/>
          </a:prstGeom>
          <a:noFill/>
        </p:spPr>
        <p:txBody>
          <a:bodyPr wrap="square" rtlCol="0">
            <a:noAutofit/>
          </a:bodyPr>
          <a:lstStyle/>
          <a:p>
            <a:r>
              <a:rPr lang="de-DE" sz="2903" dirty="0"/>
              <a:t>[12; 8, 5, 5, 4].</a:t>
            </a:r>
          </a:p>
        </p:txBody>
      </p:sp>
      <p:sp>
        <p:nvSpPr>
          <p:cNvPr id="7" name="Rechteck 6">
            <a:extLst>
              <a:ext uri="{FF2B5EF4-FFF2-40B4-BE49-F238E27FC236}">
                <a16:creationId xmlns:a16="http://schemas.microsoft.com/office/drawing/2014/main" id="{81B7AE16-21C6-1784-72DE-0CEC1F982C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9410C8F0-6494-E45D-18F6-819620D7EC07}"/>
              </a:ext>
            </a:extLst>
          </p:cNvPr>
          <p:cNvGraphicFramePr>
            <a:graphicFrameLocks noGrp="1"/>
          </p:cNvGraphicFramePr>
          <p:nvPr>
            <p:extLst>
              <p:ext uri="{D42A27DB-BD31-4B8C-83A1-F6EECF244321}">
                <p14:modId xmlns:p14="http://schemas.microsoft.com/office/powerpoint/2010/main" val="2709019010"/>
              </p:ext>
            </p:extLst>
          </p:nvPr>
        </p:nvGraphicFramePr>
        <p:xfrm>
          <a:off x="61883" y="553720"/>
          <a:ext cx="8128000" cy="630428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746768369"/>
                    </a:ext>
                  </a:extLst>
                </a:gridCol>
                <a:gridCol w="1016000">
                  <a:extLst>
                    <a:ext uri="{9D8B030D-6E8A-4147-A177-3AD203B41FA5}">
                      <a16:colId xmlns:a16="http://schemas.microsoft.com/office/drawing/2014/main" val="1513976453"/>
                    </a:ext>
                  </a:extLst>
                </a:gridCol>
                <a:gridCol w="1016000">
                  <a:extLst>
                    <a:ext uri="{9D8B030D-6E8A-4147-A177-3AD203B41FA5}">
                      <a16:colId xmlns:a16="http://schemas.microsoft.com/office/drawing/2014/main" val="730869998"/>
                    </a:ext>
                  </a:extLst>
                </a:gridCol>
                <a:gridCol w="1016000">
                  <a:extLst>
                    <a:ext uri="{9D8B030D-6E8A-4147-A177-3AD203B41FA5}">
                      <a16:colId xmlns:a16="http://schemas.microsoft.com/office/drawing/2014/main" val="1808411318"/>
                    </a:ext>
                  </a:extLst>
                </a:gridCol>
                <a:gridCol w="1016000">
                  <a:extLst>
                    <a:ext uri="{9D8B030D-6E8A-4147-A177-3AD203B41FA5}">
                      <a16:colId xmlns:a16="http://schemas.microsoft.com/office/drawing/2014/main" val="2569561115"/>
                    </a:ext>
                  </a:extLst>
                </a:gridCol>
                <a:gridCol w="1016000">
                  <a:extLst>
                    <a:ext uri="{9D8B030D-6E8A-4147-A177-3AD203B41FA5}">
                      <a16:colId xmlns:a16="http://schemas.microsoft.com/office/drawing/2014/main" val="1436696241"/>
                    </a:ext>
                  </a:extLst>
                </a:gridCol>
                <a:gridCol w="1016000">
                  <a:extLst>
                    <a:ext uri="{9D8B030D-6E8A-4147-A177-3AD203B41FA5}">
                      <a16:colId xmlns:a16="http://schemas.microsoft.com/office/drawing/2014/main" val="2253659425"/>
                    </a:ext>
                  </a:extLst>
                </a:gridCol>
                <a:gridCol w="1016000">
                  <a:extLst>
                    <a:ext uri="{9D8B030D-6E8A-4147-A177-3AD203B41FA5}">
                      <a16:colId xmlns:a16="http://schemas.microsoft.com/office/drawing/2014/main" val="3047927281"/>
                    </a:ext>
                  </a:extLst>
                </a:gridCol>
              </a:tblGrid>
              <a:tr h="370840">
                <a:tc>
                  <a:txBody>
                    <a:bodyPr/>
                    <a:lstStyle/>
                    <a:p>
                      <a:endParaRPr lang="de-DE"/>
                    </a:p>
                  </a:txBody>
                  <a:tcPr/>
                </a:tc>
                <a:tc>
                  <a:txBody>
                    <a:bodyPr/>
                    <a:lstStyle/>
                    <a:p>
                      <a:r>
                        <a:rPr lang="de-DE" sz="1800" b="0" i="0" u="none" strike="noStrike" baseline="0">
                          <a:solidFill>
                            <a:schemeClr val="tx1"/>
                          </a:solidFill>
                          <a:latin typeface="+mn-lt"/>
                          <a:ea typeface="+mn-ea"/>
                          <a:cs typeface="+mn-cs"/>
                        </a:rPr>
                        <a:t>Koalition</a:t>
                      </a:r>
                      <a:endParaRPr lang="de-DE"/>
                    </a:p>
                  </a:txBody>
                  <a:tcPr/>
                </a:tc>
                <a:tc>
                  <a:txBody>
                    <a:bodyPr/>
                    <a:lstStyle/>
                    <a:p>
                      <a:r>
                        <a:rPr lang="de-DE"/>
                        <a:t>Gewicht</a:t>
                      </a:r>
                    </a:p>
                  </a:txBody>
                  <a:tcPr/>
                </a:tc>
                <a:tc>
                  <a:txBody>
                    <a:bodyPr/>
                    <a:lstStyle/>
                    <a:p>
                      <a:r>
                        <a:rPr lang="de-DE"/>
                        <a:t>G/V</a:t>
                      </a:r>
                    </a:p>
                  </a:txBody>
                  <a:tcPr/>
                </a:tc>
                <a:tc>
                  <a:txBody>
                    <a:bodyPr/>
                    <a:lstStyle/>
                    <a:p>
                      <a:r>
                        <a:rPr lang="de-DE"/>
                        <a:t>P1</a:t>
                      </a:r>
                    </a:p>
                  </a:txBody>
                  <a:tcPr/>
                </a:tc>
                <a:tc>
                  <a:txBody>
                    <a:bodyPr/>
                    <a:lstStyle/>
                    <a:p>
                      <a:r>
                        <a:rPr lang="de-DE"/>
                        <a:t>P2</a:t>
                      </a:r>
                    </a:p>
                  </a:txBody>
                  <a:tcPr/>
                </a:tc>
                <a:tc>
                  <a:txBody>
                    <a:bodyPr/>
                    <a:lstStyle/>
                    <a:p>
                      <a:r>
                        <a:rPr lang="de-DE"/>
                        <a:t>P3</a:t>
                      </a:r>
                    </a:p>
                  </a:txBody>
                  <a:tcPr/>
                </a:tc>
                <a:tc>
                  <a:txBody>
                    <a:bodyPr/>
                    <a:lstStyle/>
                    <a:p>
                      <a:r>
                        <a:rPr lang="de-DE"/>
                        <a:t>P4</a:t>
                      </a:r>
                    </a:p>
                  </a:txBody>
                  <a:tcPr/>
                </a:tc>
                <a:extLst>
                  <a:ext uri="{0D108BD9-81ED-4DB2-BD59-A6C34878D82A}">
                    <a16:rowId xmlns:a16="http://schemas.microsoft.com/office/drawing/2014/main" val="330349038"/>
                  </a:ext>
                </a:extLst>
              </a:tr>
              <a:tr h="370840">
                <a:tc>
                  <a:txBody>
                    <a:bodyPr/>
                    <a:lstStyle/>
                    <a:p>
                      <a:endParaRPr lang="de-DE"/>
                    </a:p>
                  </a:txBody>
                  <a:tcPr/>
                </a:tc>
                <a:tc>
                  <a:txBody>
                    <a:bodyPr/>
                    <a:lstStyle/>
                    <a:p>
                      <a:r>
                        <a:rPr lang="de-DE" sz="1600"/>
                        <a:t>P1P2</a:t>
                      </a:r>
                    </a:p>
                  </a:txBody>
                  <a:tcPr marL="82953" marR="82953" marT="41476" marB="41476"/>
                </a:tc>
                <a:tc>
                  <a:txBody>
                    <a:bodyPr/>
                    <a:lstStyle/>
                    <a:p>
                      <a:r>
                        <a:rPr lang="de-DE" sz="1600"/>
                        <a:t>13</a:t>
                      </a:r>
                      <a:endParaRPr lang="de-DE" sz="1600" dirty="0"/>
                    </a:p>
                  </a:txBody>
                  <a:tcPr marL="82953" marR="82953" marT="41476" marB="41476"/>
                </a:tc>
                <a:tc>
                  <a:txBody>
                    <a:bodyPr/>
                    <a:lstStyle/>
                    <a:p>
                      <a:r>
                        <a:rPr lang="de-DE" sz="1600"/>
                        <a:t>1</a:t>
                      </a:r>
                    </a:p>
                  </a:txBody>
                  <a:tcPr marL="82953" marR="82953" marT="41476" marB="41476"/>
                </a:tc>
                <a:tc>
                  <a:txBody>
                    <a:bodyPr/>
                    <a:lstStyle/>
                    <a:p>
                      <a:r>
                        <a:rPr lang="de-DE"/>
                        <a:t>1</a:t>
                      </a:r>
                    </a:p>
                  </a:txBody>
                  <a:tcPr/>
                </a:tc>
                <a:tc>
                  <a:txBody>
                    <a:bodyPr/>
                    <a:lstStyle/>
                    <a:p>
                      <a:r>
                        <a:rPr lang="de-DE"/>
                        <a:t>1</a:t>
                      </a:r>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691074839"/>
                  </a:ext>
                </a:extLst>
              </a:tr>
              <a:tr h="370840">
                <a:tc>
                  <a:txBody>
                    <a:bodyPr/>
                    <a:lstStyle/>
                    <a:p>
                      <a:endParaRPr lang="de-DE"/>
                    </a:p>
                  </a:txBody>
                  <a:tcPr/>
                </a:tc>
                <a:tc>
                  <a:txBody>
                    <a:bodyPr/>
                    <a:lstStyle/>
                    <a:p>
                      <a:r>
                        <a:rPr lang="de-DE" sz="1600"/>
                        <a:t>P1P3</a:t>
                      </a:r>
                    </a:p>
                  </a:txBody>
                  <a:tcPr marL="82953" marR="82953" marT="41476" marB="41476"/>
                </a:tc>
                <a:tc>
                  <a:txBody>
                    <a:bodyPr/>
                    <a:lstStyle/>
                    <a:p>
                      <a:r>
                        <a:rPr lang="de-DE" sz="1600"/>
                        <a:t>13</a:t>
                      </a:r>
                    </a:p>
                  </a:txBody>
                  <a:tcPr marL="82953" marR="82953" marT="41476" marB="41476"/>
                </a:tc>
                <a:tc>
                  <a:txBody>
                    <a:bodyPr/>
                    <a:lstStyle/>
                    <a:p>
                      <a:r>
                        <a:rPr lang="de-DE" sz="1600"/>
                        <a:t>1</a:t>
                      </a:r>
                    </a:p>
                  </a:txBody>
                  <a:tcPr marL="82953" marR="82953" marT="41476" marB="41476"/>
                </a:tc>
                <a:tc>
                  <a:txBody>
                    <a:bodyPr/>
                    <a:lstStyle/>
                    <a:p>
                      <a:r>
                        <a:rPr lang="de-DE"/>
                        <a:t>1</a:t>
                      </a:r>
                    </a:p>
                  </a:txBody>
                  <a:tcPr/>
                </a:tc>
                <a:tc>
                  <a:txBody>
                    <a:bodyPr/>
                    <a:lstStyle/>
                    <a:p>
                      <a:endParaRPr lang="de-DE"/>
                    </a:p>
                  </a:txBody>
                  <a:tcPr/>
                </a:tc>
                <a:tc>
                  <a:txBody>
                    <a:bodyPr/>
                    <a:lstStyle/>
                    <a:p>
                      <a:r>
                        <a:rPr lang="de-DE"/>
                        <a:t>1</a:t>
                      </a:r>
                    </a:p>
                  </a:txBody>
                  <a:tcPr/>
                </a:tc>
                <a:tc>
                  <a:txBody>
                    <a:bodyPr/>
                    <a:lstStyle/>
                    <a:p>
                      <a:endParaRPr lang="de-DE"/>
                    </a:p>
                  </a:txBody>
                  <a:tcPr/>
                </a:tc>
                <a:extLst>
                  <a:ext uri="{0D108BD9-81ED-4DB2-BD59-A6C34878D82A}">
                    <a16:rowId xmlns:a16="http://schemas.microsoft.com/office/drawing/2014/main" val="2063785488"/>
                  </a:ext>
                </a:extLst>
              </a:tr>
              <a:tr h="370840">
                <a:tc>
                  <a:txBody>
                    <a:bodyPr/>
                    <a:lstStyle/>
                    <a:p>
                      <a:endParaRPr lang="de-DE"/>
                    </a:p>
                  </a:txBody>
                  <a:tcPr/>
                </a:tc>
                <a:tc>
                  <a:txBody>
                    <a:bodyPr/>
                    <a:lstStyle/>
                    <a:p>
                      <a:r>
                        <a:rPr lang="de-DE" sz="1600"/>
                        <a:t>P1P4</a:t>
                      </a:r>
                      <a:endParaRPr lang="de-DE" sz="1600" dirty="0"/>
                    </a:p>
                  </a:txBody>
                  <a:tcPr marL="82953" marR="82953" marT="41476" marB="41476"/>
                </a:tc>
                <a:tc>
                  <a:txBody>
                    <a:bodyPr/>
                    <a:lstStyle/>
                    <a:p>
                      <a:r>
                        <a:rPr lang="de-DE" sz="1600"/>
                        <a:t>12</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endParaRPr lang="de-DE"/>
                    </a:p>
                  </a:txBody>
                  <a:tcPr/>
                </a:tc>
                <a:tc>
                  <a:txBody>
                    <a:bodyPr/>
                    <a:lstStyle/>
                    <a:p>
                      <a:endParaRPr lang="de-DE"/>
                    </a:p>
                  </a:txBody>
                  <a:tcPr/>
                </a:tc>
                <a:tc>
                  <a:txBody>
                    <a:bodyPr/>
                    <a:lstStyle/>
                    <a:p>
                      <a:r>
                        <a:rPr lang="de-DE"/>
                        <a:t>1</a:t>
                      </a:r>
                    </a:p>
                  </a:txBody>
                  <a:tcPr/>
                </a:tc>
                <a:extLst>
                  <a:ext uri="{0D108BD9-81ED-4DB2-BD59-A6C34878D82A}">
                    <a16:rowId xmlns:a16="http://schemas.microsoft.com/office/drawing/2014/main" val="838456217"/>
                  </a:ext>
                </a:extLst>
              </a:tr>
              <a:tr h="370840">
                <a:tc>
                  <a:txBody>
                    <a:bodyPr/>
                    <a:lstStyle/>
                    <a:p>
                      <a:endParaRPr lang="de-DE"/>
                    </a:p>
                  </a:txBody>
                  <a:tcPr/>
                </a:tc>
                <a:tc>
                  <a:txBody>
                    <a:bodyPr/>
                    <a:lstStyle/>
                    <a:p>
                      <a:r>
                        <a:rPr lang="de-DE" sz="1600"/>
                        <a:t>P2P3</a:t>
                      </a:r>
                    </a:p>
                  </a:txBody>
                  <a:tcPr marL="82953" marR="82953" marT="41476" marB="41476"/>
                </a:tc>
                <a:tc>
                  <a:txBody>
                    <a:bodyPr/>
                    <a:lstStyle/>
                    <a:p>
                      <a:r>
                        <a:rPr lang="de-DE" sz="1600"/>
                        <a:t>10</a:t>
                      </a:r>
                    </a:p>
                  </a:txBody>
                  <a:tcPr marL="82953" marR="82953" marT="41476" marB="41476"/>
                </a:tc>
                <a:tc>
                  <a:txBody>
                    <a:bodyPr/>
                    <a:lstStyle/>
                    <a:p>
                      <a:r>
                        <a:rPr lang="de-DE" sz="1600"/>
                        <a:t>0</a:t>
                      </a:r>
                      <a:endParaRPr lang="de-DE" sz="1600" dirty="0"/>
                    </a:p>
                  </a:txBody>
                  <a:tcPr marL="82953" marR="82953" marT="41476" marB="41476"/>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480538702"/>
                  </a:ext>
                </a:extLst>
              </a:tr>
              <a:tr h="370840">
                <a:tc>
                  <a:txBody>
                    <a:bodyPr/>
                    <a:lstStyle/>
                    <a:p>
                      <a:endParaRPr lang="de-DE"/>
                    </a:p>
                  </a:txBody>
                  <a:tcPr/>
                </a:tc>
                <a:tc>
                  <a:txBody>
                    <a:bodyPr/>
                    <a:lstStyle/>
                    <a:p>
                      <a:r>
                        <a:rPr lang="de-DE" sz="1600"/>
                        <a:t>P2P4</a:t>
                      </a:r>
                    </a:p>
                  </a:txBody>
                  <a:tcPr marL="82953" marR="82953" marT="41476" marB="41476"/>
                </a:tc>
                <a:tc>
                  <a:txBody>
                    <a:bodyPr/>
                    <a:lstStyle/>
                    <a:p>
                      <a:r>
                        <a:rPr lang="de-DE" sz="1600"/>
                        <a:t>9</a:t>
                      </a:r>
                    </a:p>
                  </a:txBody>
                  <a:tcPr marL="82953" marR="82953" marT="41476" marB="41476"/>
                </a:tc>
                <a:tc>
                  <a:txBody>
                    <a:bodyPr/>
                    <a:lstStyle/>
                    <a:p>
                      <a:r>
                        <a:rPr lang="de-DE" sz="1600"/>
                        <a:t>0</a:t>
                      </a:r>
                      <a:endParaRPr lang="de-DE" sz="1600" dirty="0"/>
                    </a:p>
                  </a:txBody>
                  <a:tcPr marL="82953" marR="82953" marT="41476" marB="41476"/>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890102902"/>
                  </a:ext>
                </a:extLst>
              </a:tr>
              <a:tr h="370840">
                <a:tc>
                  <a:txBody>
                    <a:bodyPr/>
                    <a:lstStyle/>
                    <a:p>
                      <a:endParaRPr lang="de-DE"/>
                    </a:p>
                  </a:txBody>
                  <a:tcPr/>
                </a:tc>
                <a:tc>
                  <a:txBody>
                    <a:bodyPr/>
                    <a:lstStyle/>
                    <a:p>
                      <a:r>
                        <a:rPr lang="de-DE" sz="1600"/>
                        <a:t>P3P4</a:t>
                      </a:r>
                    </a:p>
                  </a:txBody>
                  <a:tcPr marL="82953" marR="82953" marT="41476" marB="41476"/>
                </a:tc>
                <a:tc>
                  <a:txBody>
                    <a:bodyPr/>
                    <a:lstStyle/>
                    <a:p>
                      <a:r>
                        <a:rPr lang="de-DE" sz="1600"/>
                        <a:t>9</a:t>
                      </a:r>
                    </a:p>
                  </a:txBody>
                  <a:tcPr marL="82953" marR="82953" marT="41476" marB="41476"/>
                </a:tc>
                <a:tc>
                  <a:txBody>
                    <a:bodyPr/>
                    <a:lstStyle/>
                    <a:p>
                      <a:r>
                        <a:rPr lang="de-DE" sz="1600"/>
                        <a:t>0</a:t>
                      </a:r>
                      <a:endParaRPr lang="de-DE" sz="1600" dirty="0"/>
                    </a:p>
                  </a:txBody>
                  <a:tcPr marL="82953" marR="82953" marT="41476" marB="41476"/>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593056502"/>
                  </a:ext>
                </a:extLst>
              </a:tr>
              <a:tr h="370840">
                <a:tc>
                  <a:txBody>
                    <a:bodyPr/>
                    <a:lstStyle/>
                    <a:p>
                      <a:endParaRPr lang="de-DE"/>
                    </a:p>
                  </a:txBody>
                  <a:tcPr/>
                </a:tc>
                <a:tc>
                  <a:txBody>
                    <a:bodyPr/>
                    <a:lstStyle/>
                    <a:p>
                      <a:r>
                        <a:rPr lang="de-DE" sz="1600"/>
                        <a:t>P1P2P3</a:t>
                      </a:r>
                    </a:p>
                  </a:txBody>
                  <a:tcPr marL="82953" marR="82953" marT="41476" marB="41476"/>
                </a:tc>
                <a:tc>
                  <a:txBody>
                    <a:bodyPr/>
                    <a:lstStyle/>
                    <a:p>
                      <a:r>
                        <a:rPr lang="de-DE" sz="1600"/>
                        <a:t>18</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r>
                        <a:rPr lang="de-DE"/>
                        <a:t>0</a:t>
                      </a:r>
                    </a:p>
                  </a:txBody>
                  <a:tcPr/>
                </a:tc>
                <a:tc>
                  <a:txBody>
                    <a:bodyPr/>
                    <a:lstStyle/>
                    <a:p>
                      <a:r>
                        <a:rPr lang="de-DE"/>
                        <a:t>0</a:t>
                      </a:r>
                    </a:p>
                  </a:txBody>
                  <a:tcPr/>
                </a:tc>
                <a:tc>
                  <a:txBody>
                    <a:bodyPr/>
                    <a:lstStyle/>
                    <a:p>
                      <a:endParaRPr lang="de-DE"/>
                    </a:p>
                  </a:txBody>
                  <a:tcPr/>
                </a:tc>
                <a:extLst>
                  <a:ext uri="{0D108BD9-81ED-4DB2-BD59-A6C34878D82A}">
                    <a16:rowId xmlns:a16="http://schemas.microsoft.com/office/drawing/2014/main" val="1514297493"/>
                  </a:ext>
                </a:extLst>
              </a:tr>
              <a:tr h="370840">
                <a:tc>
                  <a:txBody>
                    <a:bodyPr/>
                    <a:lstStyle/>
                    <a:p>
                      <a:endParaRPr lang="de-DE"/>
                    </a:p>
                  </a:txBody>
                  <a:tcPr/>
                </a:tc>
                <a:tc>
                  <a:txBody>
                    <a:bodyPr/>
                    <a:lstStyle/>
                    <a:p>
                      <a:r>
                        <a:rPr lang="de-DE" sz="1600"/>
                        <a:t>P1P2P4</a:t>
                      </a:r>
                    </a:p>
                  </a:txBody>
                  <a:tcPr marL="82953" marR="82953" marT="41476" marB="41476"/>
                </a:tc>
                <a:tc>
                  <a:txBody>
                    <a:bodyPr/>
                    <a:lstStyle/>
                    <a:p>
                      <a:r>
                        <a:rPr lang="de-DE" sz="1600"/>
                        <a:t>17</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r>
                        <a:rPr lang="de-DE"/>
                        <a:t>0</a:t>
                      </a:r>
                    </a:p>
                  </a:txBody>
                  <a:tcPr/>
                </a:tc>
                <a:tc>
                  <a:txBody>
                    <a:bodyPr/>
                    <a:lstStyle/>
                    <a:p>
                      <a:endParaRPr lang="de-DE"/>
                    </a:p>
                  </a:txBody>
                  <a:tcPr/>
                </a:tc>
                <a:tc>
                  <a:txBody>
                    <a:bodyPr/>
                    <a:lstStyle/>
                    <a:p>
                      <a:r>
                        <a:rPr lang="de-DE"/>
                        <a:t>0</a:t>
                      </a:r>
                    </a:p>
                  </a:txBody>
                  <a:tcPr/>
                </a:tc>
                <a:extLst>
                  <a:ext uri="{0D108BD9-81ED-4DB2-BD59-A6C34878D82A}">
                    <a16:rowId xmlns:a16="http://schemas.microsoft.com/office/drawing/2014/main" val="2702969360"/>
                  </a:ext>
                </a:extLst>
              </a:tr>
              <a:tr h="370840">
                <a:tc>
                  <a:txBody>
                    <a:bodyPr/>
                    <a:lstStyle/>
                    <a:p>
                      <a:endParaRPr lang="de-DE"/>
                    </a:p>
                  </a:txBody>
                  <a:tcPr/>
                </a:tc>
                <a:tc>
                  <a:txBody>
                    <a:bodyPr/>
                    <a:lstStyle/>
                    <a:p>
                      <a:r>
                        <a:rPr lang="de-DE" sz="1600"/>
                        <a:t>P1P3P4</a:t>
                      </a:r>
                    </a:p>
                  </a:txBody>
                  <a:tcPr marL="82953" marR="82953" marT="41476" marB="41476"/>
                </a:tc>
                <a:tc>
                  <a:txBody>
                    <a:bodyPr/>
                    <a:lstStyle/>
                    <a:p>
                      <a:r>
                        <a:rPr lang="de-DE" sz="1600"/>
                        <a:t>17</a:t>
                      </a:r>
                    </a:p>
                  </a:txBody>
                  <a:tcPr marL="82953" marR="82953" marT="41476" marB="41476"/>
                </a:tc>
                <a:tc>
                  <a:txBody>
                    <a:bodyPr/>
                    <a:lstStyle/>
                    <a:p>
                      <a:r>
                        <a:rPr lang="de-DE" sz="1600"/>
                        <a:t>1</a:t>
                      </a:r>
                      <a:endParaRPr lang="de-DE" sz="1600" dirty="0"/>
                    </a:p>
                  </a:txBody>
                  <a:tcPr marL="82953" marR="82953" marT="41476" marB="41476"/>
                </a:tc>
                <a:tc>
                  <a:txBody>
                    <a:bodyPr/>
                    <a:lstStyle/>
                    <a:p>
                      <a:r>
                        <a:rPr lang="de-DE"/>
                        <a:t>1</a:t>
                      </a:r>
                    </a:p>
                  </a:txBody>
                  <a:tcPr/>
                </a:tc>
                <a:tc>
                  <a:txBody>
                    <a:bodyPr/>
                    <a:lstStyle/>
                    <a:p>
                      <a:endParaRPr lang="de-DE"/>
                    </a:p>
                  </a:txBody>
                  <a:tcPr/>
                </a:tc>
                <a:tc>
                  <a:txBody>
                    <a:bodyPr/>
                    <a:lstStyle/>
                    <a:p>
                      <a:r>
                        <a:rPr lang="de-DE"/>
                        <a:t>0</a:t>
                      </a:r>
                    </a:p>
                  </a:txBody>
                  <a:tcPr/>
                </a:tc>
                <a:tc>
                  <a:txBody>
                    <a:bodyPr/>
                    <a:lstStyle/>
                    <a:p>
                      <a:r>
                        <a:rPr lang="de-DE"/>
                        <a:t>0</a:t>
                      </a:r>
                    </a:p>
                  </a:txBody>
                  <a:tcPr/>
                </a:tc>
                <a:extLst>
                  <a:ext uri="{0D108BD9-81ED-4DB2-BD59-A6C34878D82A}">
                    <a16:rowId xmlns:a16="http://schemas.microsoft.com/office/drawing/2014/main" val="4100492012"/>
                  </a:ext>
                </a:extLst>
              </a:tr>
              <a:tr h="370840">
                <a:tc>
                  <a:txBody>
                    <a:bodyPr/>
                    <a:lstStyle/>
                    <a:p>
                      <a:endParaRPr lang="de-DE"/>
                    </a:p>
                  </a:txBody>
                  <a:tcPr/>
                </a:tc>
                <a:tc>
                  <a:txBody>
                    <a:bodyPr/>
                    <a:lstStyle/>
                    <a:p>
                      <a:r>
                        <a:rPr lang="de-DE" sz="1600"/>
                        <a:t>P2P3P4</a:t>
                      </a:r>
                    </a:p>
                  </a:txBody>
                  <a:tcPr marL="82953" marR="82953" marT="41476" marB="41476"/>
                </a:tc>
                <a:tc>
                  <a:txBody>
                    <a:bodyPr/>
                    <a:lstStyle/>
                    <a:p>
                      <a:r>
                        <a:rPr lang="de-DE" sz="1600"/>
                        <a:t>14</a:t>
                      </a:r>
                    </a:p>
                  </a:txBody>
                  <a:tcPr marL="82953" marR="82953" marT="41476" marB="41476"/>
                </a:tc>
                <a:tc>
                  <a:txBody>
                    <a:bodyPr/>
                    <a:lstStyle/>
                    <a:p>
                      <a:r>
                        <a:rPr lang="de-DE" sz="1600"/>
                        <a:t>1</a:t>
                      </a:r>
                      <a:endParaRPr lang="de-DE" sz="1600" dirty="0"/>
                    </a:p>
                  </a:txBody>
                  <a:tcPr marL="82953" marR="82953" marT="41476" marB="41476"/>
                </a:tc>
                <a:tc>
                  <a:txBody>
                    <a:bodyPr/>
                    <a:lstStyle/>
                    <a:p>
                      <a:endParaRPr lang="de-DE"/>
                    </a:p>
                  </a:txBody>
                  <a:tcPr/>
                </a:tc>
                <a:tc>
                  <a:txBody>
                    <a:bodyPr/>
                    <a:lstStyle/>
                    <a:p>
                      <a:r>
                        <a:rPr lang="de-DE"/>
                        <a:t>1</a:t>
                      </a:r>
                    </a:p>
                  </a:txBody>
                  <a:tcPr/>
                </a:tc>
                <a:tc>
                  <a:txBody>
                    <a:bodyPr/>
                    <a:lstStyle/>
                    <a:p>
                      <a:r>
                        <a:rPr lang="de-DE"/>
                        <a:t>1</a:t>
                      </a:r>
                    </a:p>
                  </a:txBody>
                  <a:tcPr/>
                </a:tc>
                <a:tc>
                  <a:txBody>
                    <a:bodyPr/>
                    <a:lstStyle/>
                    <a:p>
                      <a:r>
                        <a:rPr lang="de-DE"/>
                        <a:t>1</a:t>
                      </a:r>
                    </a:p>
                  </a:txBody>
                  <a:tcPr/>
                </a:tc>
                <a:extLst>
                  <a:ext uri="{0D108BD9-81ED-4DB2-BD59-A6C34878D82A}">
                    <a16:rowId xmlns:a16="http://schemas.microsoft.com/office/drawing/2014/main" val="1344604966"/>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r>
                        <a:rPr lang="de-DE"/>
                        <a:t>6</a:t>
                      </a:r>
                    </a:p>
                  </a:txBody>
                  <a:tcPr/>
                </a:tc>
                <a:tc>
                  <a:txBody>
                    <a:bodyPr/>
                    <a:lstStyle/>
                    <a:p>
                      <a:r>
                        <a:rPr lang="de-DE"/>
                        <a:t>2</a:t>
                      </a:r>
                    </a:p>
                  </a:txBody>
                  <a:tcPr/>
                </a:tc>
                <a:tc>
                  <a:txBody>
                    <a:bodyPr/>
                    <a:lstStyle/>
                    <a:p>
                      <a:r>
                        <a:rPr lang="de-DE"/>
                        <a:t>2</a:t>
                      </a:r>
                    </a:p>
                  </a:txBody>
                  <a:tcPr/>
                </a:tc>
                <a:tc>
                  <a:txBody>
                    <a:bodyPr/>
                    <a:lstStyle/>
                    <a:p>
                      <a:r>
                        <a:rPr lang="de-DE"/>
                        <a:t>2</a:t>
                      </a:r>
                    </a:p>
                  </a:txBody>
                  <a:tcPr/>
                </a:tc>
                <a:extLst>
                  <a:ext uri="{0D108BD9-81ED-4DB2-BD59-A6C34878D82A}">
                    <a16:rowId xmlns:a16="http://schemas.microsoft.com/office/drawing/2014/main" val="3630032925"/>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r>
                        <a:rPr lang="de-DE" sz="1200"/>
                        <a:t>Banzaf-Wert</a:t>
                      </a:r>
                    </a:p>
                  </a:txBody>
                  <a:tcPr/>
                </a:tc>
                <a:tc>
                  <a:txBody>
                    <a:bodyPr/>
                    <a:lstStyle/>
                    <a:p>
                      <a:r>
                        <a:rPr lang="de-DE"/>
                        <a:t>6/12</a:t>
                      </a:r>
                    </a:p>
                  </a:txBody>
                  <a:tcPr/>
                </a:tc>
                <a:tc>
                  <a:txBody>
                    <a:bodyPr/>
                    <a:lstStyle/>
                    <a:p>
                      <a:r>
                        <a:rPr lang="de-DE"/>
                        <a:t>2/12</a:t>
                      </a:r>
                    </a:p>
                  </a:txBody>
                  <a:tcPr/>
                </a:tc>
                <a:tc>
                  <a:txBody>
                    <a:bodyPr/>
                    <a:lstStyle/>
                    <a:p>
                      <a:r>
                        <a:rPr lang="de-DE"/>
                        <a:t>2/12</a:t>
                      </a:r>
                    </a:p>
                  </a:txBody>
                  <a:tcPr/>
                </a:tc>
                <a:tc>
                  <a:txBody>
                    <a:bodyPr/>
                    <a:lstStyle/>
                    <a:p>
                      <a:r>
                        <a:rPr lang="de-DE"/>
                        <a:t>2/12</a:t>
                      </a:r>
                    </a:p>
                  </a:txBody>
                  <a:tcPr/>
                </a:tc>
                <a:extLst>
                  <a:ext uri="{0D108BD9-81ED-4DB2-BD59-A6C34878D82A}">
                    <a16:rowId xmlns:a16="http://schemas.microsoft.com/office/drawing/2014/main" val="9394832"/>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r>
                        <a:rPr lang="de-DE"/>
                        <a:t>0,5</a:t>
                      </a:r>
                    </a:p>
                  </a:txBody>
                  <a:tcPr/>
                </a:tc>
                <a:tc>
                  <a:txBody>
                    <a:bodyPr/>
                    <a:lstStyle/>
                    <a:p>
                      <a:r>
                        <a:rPr lang="de-DE"/>
                        <a:t>0,166</a:t>
                      </a:r>
                    </a:p>
                  </a:txBody>
                  <a:tcPr/>
                </a:tc>
                <a:tc>
                  <a:txBody>
                    <a:bodyPr/>
                    <a:lstStyle/>
                    <a:p>
                      <a:r>
                        <a:rPr lang="de-DE"/>
                        <a:t>0,166</a:t>
                      </a:r>
                    </a:p>
                  </a:txBody>
                  <a:tcPr/>
                </a:tc>
                <a:tc>
                  <a:txBody>
                    <a:bodyPr/>
                    <a:lstStyle/>
                    <a:p>
                      <a:r>
                        <a:rPr lang="de-DE"/>
                        <a:t>0,166</a:t>
                      </a:r>
                    </a:p>
                  </a:txBody>
                  <a:tcPr/>
                </a:tc>
                <a:extLst>
                  <a:ext uri="{0D108BD9-81ED-4DB2-BD59-A6C34878D82A}">
                    <a16:rowId xmlns:a16="http://schemas.microsoft.com/office/drawing/2014/main" val="2536275525"/>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206206929"/>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2770100440"/>
                  </a:ext>
                </a:extLst>
              </a:tr>
              <a:tr h="370840">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305294430"/>
                  </a:ext>
                </a:extLst>
              </a:tr>
            </a:tbl>
          </a:graphicData>
        </a:graphic>
      </p:graphicFrame>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15AA18D7-2D38-64C9-632B-1E0B52A8CFB8}"/>
                  </a:ext>
                </a:extLst>
              </p14:cNvPr>
              <p14:cNvContentPartPr/>
              <p14:nvPr/>
            </p14:nvContentPartPr>
            <p14:xfrm>
              <a:off x="1018276" y="1436825"/>
              <a:ext cx="12240" cy="25560"/>
            </p14:xfrm>
          </p:contentPart>
        </mc:Choice>
        <mc:Fallback>
          <p:pic>
            <p:nvPicPr>
              <p:cNvPr id="4" name="Freihand 3">
                <a:extLst>
                  <a:ext uri="{FF2B5EF4-FFF2-40B4-BE49-F238E27FC236}">
                    <a16:creationId xmlns:a16="http://schemas.microsoft.com/office/drawing/2014/main" id="{15AA18D7-2D38-64C9-632B-1E0B52A8CFB8}"/>
                  </a:ext>
                </a:extLst>
              </p:cNvPr>
              <p:cNvPicPr/>
              <p:nvPr/>
            </p:nvPicPr>
            <p:blipFill>
              <a:blip r:embed="rId4"/>
              <a:stretch>
                <a:fillRect/>
              </a:stretch>
            </p:blipFill>
            <p:spPr>
              <a:xfrm>
                <a:off x="1013956" y="1432505"/>
                <a:ext cx="20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DFA6D0B8-5438-B0FE-02E3-B001828368FE}"/>
                  </a:ext>
                </a:extLst>
              </p14:cNvPr>
              <p14:cNvContentPartPr/>
              <p14:nvPr/>
            </p14:nvContentPartPr>
            <p14:xfrm>
              <a:off x="8622556" y="1460782"/>
              <a:ext cx="25200" cy="15480"/>
            </p14:xfrm>
          </p:contentPart>
        </mc:Choice>
        <mc:Fallback>
          <p:pic>
            <p:nvPicPr>
              <p:cNvPr id="11" name="Freihand 10">
                <a:extLst>
                  <a:ext uri="{FF2B5EF4-FFF2-40B4-BE49-F238E27FC236}">
                    <a16:creationId xmlns:a16="http://schemas.microsoft.com/office/drawing/2014/main" id="{DFA6D0B8-5438-B0FE-02E3-B001828368FE}"/>
                  </a:ext>
                </a:extLst>
              </p:cNvPr>
              <p:cNvPicPr/>
              <p:nvPr/>
            </p:nvPicPr>
            <p:blipFill>
              <a:blip r:embed="rId6"/>
              <a:stretch>
                <a:fillRect/>
              </a:stretch>
            </p:blipFill>
            <p:spPr>
              <a:xfrm>
                <a:off x="8618236" y="1456462"/>
                <a:ext cx="33840" cy="24120"/>
              </a:xfrm>
              <a:prstGeom prst="rect">
                <a:avLst/>
              </a:prstGeom>
            </p:spPr>
          </p:pic>
        </mc:Fallback>
      </mc:AlternateContent>
      <p:grpSp>
        <p:nvGrpSpPr>
          <p:cNvPr id="36" name="Gruppieren 35">
            <a:extLst>
              <a:ext uri="{FF2B5EF4-FFF2-40B4-BE49-F238E27FC236}">
                <a16:creationId xmlns:a16="http://schemas.microsoft.com/office/drawing/2014/main" id="{9009E546-327F-A61A-3FD9-52DA86014D33}"/>
              </a:ext>
            </a:extLst>
          </p:cNvPr>
          <p:cNvGrpSpPr/>
          <p:nvPr/>
        </p:nvGrpSpPr>
        <p:grpSpPr>
          <a:xfrm>
            <a:off x="8595196" y="743662"/>
            <a:ext cx="367200" cy="191160"/>
            <a:chOff x="8595196" y="743662"/>
            <a:chExt cx="367200" cy="191160"/>
          </a:xfrm>
        </p:grpSpPr>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A16009A6-789F-FEE0-C7AA-A57DABE59F6A}"/>
                    </a:ext>
                  </a:extLst>
                </p14:cNvPr>
                <p14:cNvContentPartPr/>
                <p14:nvPr/>
              </p14:nvContentPartPr>
              <p14:xfrm>
                <a:off x="8596996" y="800902"/>
                <a:ext cx="216000" cy="56160"/>
              </p14:xfrm>
            </p:contentPart>
          </mc:Choice>
          <mc:Fallback>
            <p:pic>
              <p:nvPicPr>
                <p:cNvPr id="12" name="Freihand 11">
                  <a:extLst>
                    <a:ext uri="{FF2B5EF4-FFF2-40B4-BE49-F238E27FC236}">
                      <a16:creationId xmlns:a16="http://schemas.microsoft.com/office/drawing/2014/main" id="{A16009A6-789F-FEE0-C7AA-A57DABE59F6A}"/>
                    </a:ext>
                  </a:extLst>
                </p:cNvPr>
                <p:cNvPicPr/>
                <p:nvPr/>
              </p:nvPicPr>
              <p:blipFill>
                <a:blip r:embed="rId8"/>
                <a:stretch>
                  <a:fillRect/>
                </a:stretch>
              </p:blipFill>
              <p:spPr>
                <a:xfrm>
                  <a:off x="8592676" y="796582"/>
                  <a:ext cx="224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8CBBB84A-8D4F-829C-AD92-681C4C189BE0}"/>
                    </a:ext>
                  </a:extLst>
                </p14:cNvPr>
                <p14:cNvContentPartPr/>
                <p14:nvPr/>
              </p14:nvContentPartPr>
              <p14:xfrm>
                <a:off x="8595196" y="880102"/>
                <a:ext cx="214920" cy="45360"/>
              </p14:xfrm>
            </p:contentPart>
          </mc:Choice>
          <mc:Fallback>
            <p:pic>
              <p:nvPicPr>
                <p:cNvPr id="13" name="Freihand 12">
                  <a:extLst>
                    <a:ext uri="{FF2B5EF4-FFF2-40B4-BE49-F238E27FC236}">
                      <a16:creationId xmlns:a16="http://schemas.microsoft.com/office/drawing/2014/main" id="{8CBBB84A-8D4F-829C-AD92-681C4C189BE0}"/>
                    </a:ext>
                  </a:extLst>
                </p:cNvPr>
                <p:cNvPicPr/>
                <p:nvPr/>
              </p:nvPicPr>
              <p:blipFill>
                <a:blip r:embed="rId10"/>
                <a:stretch>
                  <a:fillRect/>
                </a:stretch>
              </p:blipFill>
              <p:spPr>
                <a:xfrm>
                  <a:off x="8590876" y="875782"/>
                  <a:ext cx="223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63CB0CA6-8781-6A5E-D376-C67248D159F1}"/>
                    </a:ext>
                  </a:extLst>
                </p14:cNvPr>
                <p14:cNvContentPartPr/>
                <p14:nvPr/>
              </p14:nvContentPartPr>
              <p14:xfrm>
                <a:off x="8838556" y="743662"/>
                <a:ext cx="123840" cy="191160"/>
              </p14:xfrm>
            </p:contentPart>
          </mc:Choice>
          <mc:Fallback>
            <p:pic>
              <p:nvPicPr>
                <p:cNvPr id="14" name="Freihand 13">
                  <a:extLst>
                    <a:ext uri="{FF2B5EF4-FFF2-40B4-BE49-F238E27FC236}">
                      <a16:creationId xmlns:a16="http://schemas.microsoft.com/office/drawing/2014/main" id="{63CB0CA6-8781-6A5E-D376-C67248D159F1}"/>
                    </a:ext>
                  </a:extLst>
                </p:cNvPr>
                <p:cNvPicPr/>
                <p:nvPr/>
              </p:nvPicPr>
              <p:blipFill>
                <a:blip r:embed="rId12"/>
                <a:stretch>
                  <a:fillRect/>
                </a:stretch>
              </p:blipFill>
              <p:spPr>
                <a:xfrm>
                  <a:off x="8834236" y="739342"/>
                  <a:ext cx="132480" cy="199800"/>
                </a:xfrm>
                <a:prstGeom prst="rect">
                  <a:avLst/>
                </a:prstGeom>
              </p:spPr>
            </p:pic>
          </mc:Fallback>
        </mc:AlternateContent>
      </p:grpSp>
      <p:grpSp>
        <p:nvGrpSpPr>
          <p:cNvPr id="35" name="Gruppieren 34">
            <a:extLst>
              <a:ext uri="{FF2B5EF4-FFF2-40B4-BE49-F238E27FC236}">
                <a16:creationId xmlns:a16="http://schemas.microsoft.com/office/drawing/2014/main" id="{FF0381E8-47C0-18B8-D36A-FE7DE2066748}"/>
              </a:ext>
            </a:extLst>
          </p:cNvPr>
          <p:cNvGrpSpPr/>
          <p:nvPr/>
        </p:nvGrpSpPr>
        <p:grpSpPr>
          <a:xfrm>
            <a:off x="9228076" y="693982"/>
            <a:ext cx="487440" cy="232920"/>
            <a:chOff x="9228076" y="693982"/>
            <a:chExt cx="487440" cy="232920"/>
          </a:xfrm>
        </p:grpSpPr>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5F0BEF1B-673A-19B2-A26F-DEB35A93C32C}"/>
                    </a:ext>
                  </a:extLst>
                </p14:cNvPr>
                <p14:cNvContentPartPr/>
                <p14:nvPr/>
              </p14:nvContentPartPr>
              <p14:xfrm>
                <a:off x="9355516" y="762022"/>
                <a:ext cx="11880" cy="164880"/>
              </p14:xfrm>
            </p:contentPart>
          </mc:Choice>
          <mc:Fallback>
            <p:pic>
              <p:nvPicPr>
                <p:cNvPr id="15" name="Freihand 14">
                  <a:extLst>
                    <a:ext uri="{FF2B5EF4-FFF2-40B4-BE49-F238E27FC236}">
                      <a16:creationId xmlns:a16="http://schemas.microsoft.com/office/drawing/2014/main" id="{5F0BEF1B-673A-19B2-A26F-DEB35A93C32C}"/>
                    </a:ext>
                  </a:extLst>
                </p:cNvPr>
                <p:cNvPicPr/>
                <p:nvPr/>
              </p:nvPicPr>
              <p:blipFill>
                <a:blip r:embed="rId14"/>
                <a:stretch>
                  <a:fillRect/>
                </a:stretch>
              </p:blipFill>
              <p:spPr>
                <a:xfrm>
                  <a:off x="9351196" y="757702"/>
                  <a:ext cx="20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16C7BBC6-FA1A-1CB0-757B-493D7018BA57}"/>
                    </a:ext>
                  </a:extLst>
                </p14:cNvPr>
                <p14:cNvContentPartPr/>
                <p14:nvPr/>
              </p14:nvContentPartPr>
              <p14:xfrm>
                <a:off x="9228076" y="693982"/>
                <a:ext cx="222120" cy="105840"/>
              </p14:xfrm>
            </p:contentPart>
          </mc:Choice>
          <mc:Fallback>
            <p:pic>
              <p:nvPicPr>
                <p:cNvPr id="16" name="Freihand 15">
                  <a:extLst>
                    <a:ext uri="{FF2B5EF4-FFF2-40B4-BE49-F238E27FC236}">
                      <a16:creationId xmlns:a16="http://schemas.microsoft.com/office/drawing/2014/main" id="{16C7BBC6-FA1A-1CB0-757B-493D7018BA57}"/>
                    </a:ext>
                  </a:extLst>
                </p:cNvPr>
                <p:cNvPicPr/>
                <p:nvPr/>
              </p:nvPicPr>
              <p:blipFill>
                <a:blip r:embed="rId16"/>
                <a:stretch>
                  <a:fillRect/>
                </a:stretch>
              </p:blipFill>
              <p:spPr>
                <a:xfrm>
                  <a:off x="9223756" y="689662"/>
                  <a:ext cx="230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73346275-5BFF-D2ED-DFE7-94930EBF8977}"/>
                    </a:ext>
                  </a:extLst>
                </p14:cNvPr>
                <p14:cNvContentPartPr/>
                <p14:nvPr/>
              </p14:nvContentPartPr>
              <p14:xfrm>
                <a:off x="9531556" y="709102"/>
                <a:ext cx="183960" cy="198000"/>
              </p14:xfrm>
            </p:contentPart>
          </mc:Choice>
          <mc:Fallback>
            <p:pic>
              <p:nvPicPr>
                <p:cNvPr id="17" name="Freihand 16">
                  <a:extLst>
                    <a:ext uri="{FF2B5EF4-FFF2-40B4-BE49-F238E27FC236}">
                      <a16:creationId xmlns:a16="http://schemas.microsoft.com/office/drawing/2014/main" id="{73346275-5BFF-D2ED-DFE7-94930EBF8977}"/>
                    </a:ext>
                  </a:extLst>
                </p:cNvPr>
                <p:cNvPicPr/>
                <p:nvPr/>
              </p:nvPicPr>
              <p:blipFill>
                <a:blip r:embed="rId18"/>
                <a:stretch>
                  <a:fillRect/>
                </a:stretch>
              </p:blipFill>
              <p:spPr>
                <a:xfrm>
                  <a:off x="9527236" y="704782"/>
                  <a:ext cx="192600" cy="206640"/>
                </a:xfrm>
                <a:prstGeom prst="rect">
                  <a:avLst/>
                </a:prstGeom>
              </p:spPr>
            </p:pic>
          </mc:Fallback>
        </mc:AlternateContent>
      </p:grpSp>
      <p:grpSp>
        <p:nvGrpSpPr>
          <p:cNvPr id="34" name="Gruppieren 33">
            <a:extLst>
              <a:ext uri="{FF2B5EF4-FFF2-40B4-BE49-F238E27FC236}">
                <a16:creationId xmlns:a16="http://schemas.microsoft.com/office/drawing/2014/main" id="{6CF98F43-D54A-A2A9-1C82-F3E6E8EA9F22}"/>
              </a:ext>
            </a:extLst>
          </p:cNvPr>
          <p:cNvGrpSpPr/>
          <p:nvPr/>
        </p:nvGrpSpPr>
        <p:grpSpPr>
          <a:xfrm>
            <a:off x="10002796" y="642862"/>
            <a:ext cx="1492920" cy="220320"/>
            <a:chOff x="10002796" y="642862"/>
            <a:chExt cx="1492920" cy="220320"/>
          </a:xfrm>
        </p:grpSpPr>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6C297E01-613E-9FEC-85BF-4ECFA7CD6D86}"/>
                    </a:ext>
                  </a:extLst>
                </p14:cNvPr>
                <p14:cNvContentPartPr/>
                <p14:nvPr/>
              </p14:nvContentPartPr>
              <p14:xfrm>
                <a:off x="10002796" y="668062"/>
                <a:ext cx="125640" cy="194760"/>
              </p14:xfrm>
            </p:contentPart>
          </mc:Choice>
          <mc:Fallback>
            <p:pic>
              <p:nvPicPr>
                <p:cNvPr id="18" name="Freihand 17">
                  <a:extLst>
                    <a:ext uri="{FF2B5EF4-FFF2-40B4-BE49-F238E27FC236}">
                      <a16:creationId xmlns:a16="http://schemas.microsoft.com/office/drawing/2014/main" id="{6C297E01-613E-9FEC-85BF-4ECFA7CD6D86}"/>
                    </a:ext>
                  </a:extLst>
                </p:cNvPr>
                <p:cNvPicPr/>
                <p:nvPr/>
              </p:nvPicPr>
              <p:blipFill>
                <a:blip r:embed="rId20"/>
                <a:stretch>
                  <a:fillRect/>
                </a:stretch>
              </p:blipFill>
              <p:spPr>
                <a:xfrm>
                  <a:off x="9998476" y="663742"/>
                  <a:ext cx="1342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766A543F-C2B7-1E54-1FED-4C4F2F311F2E}"/>
                    </a:ext>
                  </a:extLst>
                </p14:cNvPr>
                <p14:cNvContentPartPr/>
                <p14:nvPr/>
              </p14:nvContentPartPr>
              <p14:xfrm>
                <a:off x="10181716" y="645022"/>
                <a:ext cx="284040" cy="218160"/>
              </p14:xfrm>
            </p:contentPart>
          </mc:Choice>
          <mc:Fallback>
            <p:pic>
              <p:nvPicPr>
                <p:cNvPr id="19" name="Freihand 18">
                  <a:extLst>
                    <a:ext uri="{FF2B5EF4-FFF2-40B4-BE49-F238E27FC236}">
                      <a16:creationId xmlns:a16="http://schemas.microsoft.com/office/drawing/2014/main" id="{766A543F-C2B7-1E54-1FED-4C4F2F311F2E}"/>
                    </a:ext>
                  </a:extLst>
                </p:cNvPr>
                <p:cNvPicPr/>
                <p:nvPr/>
              </p:nvPicPr>
              <p:blipFill>
                <a:blip r:embed="rId22"/>
                <a:stretch>
                  <a:fillRect/>
                </a:stretch>
              </p:blipFill>
              <p:spPr>
                <a:xfrm>
                  <a:off x="10177396" y="640702"/>
                  <a:ext cx="292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932040FF-0BE2-2536-12AF-4CFEF4D386EE}"/>
                    </a:ext>
                  </a:extLst>
                </p14:cNvPr>
                <p14:cNvContentPartPr/>
                <p14:nvPr/>
              </p14:nvContentPartPr>
              <p14:xfrm>
                <a:off x="10666636" y="694342"/>
                <a:ext cx="398520" cy="106200"/>
              </p14:xfrm>
            </p:contentPart>
          </mc:Choice>
          <mc:Fallback>
            <p:pic>
              <p:nvPicPr>
                <p:cNvPr id="20" name="Freihand 19">
                  <a:extLst>
                    <a:ext uri="{FF2B5EF4-FFF2-40B4-BE49-F238E27FC236}">
                      <a16:creationId xmlns:a16="http://schemas.microsoft.com/office/drawing/2014/main" id="{932040FF-0BE2-2536-12AF-4CFEF4D386EE}"/>
                    </a:ext>
                  </a:extLst>
                </p:cNvPr>
                <p:cNvPicPr/>
                <p:nvPr/>
              </p:nvPicPr>
              <p:blipFill>
                <a:blip r:embed="rId24"/>
                <a:stretch>
                  <a:fillRect/>
                </a:stretch>
              </p:blipFill>
              <p:spPr>
                <a:xfrm>
                  <a:off x="10662316" y="690022"/>
                  <a:ext cx="407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AA87B8A7-B92E-76E4-3077-CE622B1B7939}"/>
                    </a:ext>
                  </a:extLst>
                </p14:cNvPr>
                <p14:cNvContentPartPr/>
                <p14:nvPr/>
              </p14:nvContentPartPr>
              <p14:xfrm>
                <a:off x="11039236" y="642862"/>
                <a:ext cx="36000" cy="26280"/>
              </p14:xfrm>
            </p:contentPart>
          </mc:Choice>
          <mc:Fallback>
            <p:pic>
              <p:nvPicPr>
                <p:cNvPr id="21" name="Freihand 20">
                  <a:extLst>
                    <a:ext uri="{FF2B5EF4-FFF2-40B4-BE49-F238E27FC236}">
                      <a16:creationId xmlns:a16="http://schemas.microsoft.com/office/drawing/2014/main" id="{AA87B8A7-B92E-76E4-3077-CE622B1B7939}"/>
                    </a:ext>
                  </a:extLst>
                </p:cNvPr>
                <p:cNvPicPr/>
                <p:nvPr/>
              </p:nvPicPr>
              <p:blipFill>
                <a:blip r:embed="rId26"/>
                <a:stretch>
                  <a:fillRect/>
                </a:stretch>
              </p:blipFill>
              <p:spPr>
                <a:xfrm>
                  <a:off x="11034916" y="638542"/>
                  <a:ext cx="44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D7776D56-F3CD-4E71-1599-1959FB1C2605}"/>
                    </a:ext>
                  </a:extLst>
                </p14:cNvPr>
                <p14:cNvContentPartPr/>
                <p14:nvPr/>
              </p14:nvContentPartPr>
              <p14:xfrm>
                <a:off x="11162356" y="703702"/>
                <a:ext cx="333360" cy="86040"/>
              </p14:xfrm>
            </p:contentPart>
          </mc:Choice>
          <mc:Fallback>
            <p:pic>
              <p:nvPicPr>
                <p:cNvPr id="22" name="Freihand 21">
                  <a:extLst>
                    <a:ext uri="{FF2B5EF4-FFF2-40B4-BE49-F238E27FC236}">
                      <a16:creationId xmlns:a16="http://schemas.microsoft.com/office/drawing/2014/main" id="{D7776D56-F3CD-4E71-1599-1959FB1C2605}"/>
                    </a:ext>
                  </a:extLst>
                </p:cNvPr>
                <p:cNvPicPr/>
                <p:nvPr/>
              </p:nvPicPr>
              <p:blipFill>
                <a:blip r:embed="rId28"/>
                <a:stretch>
                  <a:fillRect/>
                </a:stretch>
              </p:blipFill>
              <p:spPr>
                <a:xfrm>
                  <a:off x="11158036" y="699382"/>
                  <a:ext cx="342000" cy="94680"/>
                </a:xfrm>
                <a:prstGeom prst="rect">
                  <a:avLst/>
                </a:prstGeom>
              </p:spPr>
            </p:pic>
          </mc:Fallback>
        </mc:AlternateContent>
      </p:grpSp>
      <p:grpSp>
        <p:nvGrpSpPr>
          <p:cNvPr id="33" name="Gruppieren 32">
            <a:extLst>
              <a:ext uri="{FF2B5EF4-FFF2-40B4-BE49-F238E27FC236}">
                <a16:creationId xmlns:a16="http://schemas.microsoft.com/office/drawing/2014/main" id="{FBD4A6CD-4165-B1FB-4B06-ABEA6237B0B4}"/>
              </a:ext>
            </a:extLst>
          </p:cNvPr>
          <p:cNvGrpSpPr/>
          <p:nvPr/>
        </p:nvGrpSpPr>
        <p:grpSpPr>
          <a:xfrm>
            <a:off x="9123316" y="1082062"/>
            <a:ext cx="2719080" cy="313560"/>
            <a:chOff x="9123316" y="1082062"/>
            <a:chExt cx="2719080" cy="313560"/>
          </a:xfrm>
        </p:grpSpPr>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B6CDB7EE-F604-BC23-B39A-87F7D3255EFF}"/>
                    </a:ext>
                  </a:extLst>
                </p14:cNvPr>
                <p14:cNvContentPartPr/>
                <p14:nvPr/>
              </p14:nvContentPartPr>
              <p14:xfrm>
                <a:off x="9239956" y="1197262"/>
                <a:ext cx="19440" cy="160200"/>
              </p14:xfrm>
            </p:contentPart>
          </mc:Choice>
          <mc:Fallback>
            <p:pic>
              <p:nvPicPr>
                <p:cNvPr id="23" name="Freihand 22">
                  <a:extLst>
                    <a:ext uri="{FF2B5EF4-FFF2-40B4-BE49-F238E27FC236}">
                      <a16:creationId xmlns:a16="http://schemas.microsoft.com/office/drawing/2014/main" id="{B6CDB7EE-F604-BC23-B39A-87F7D3255EFF}"/>
                    </a:ext>
                  </a:extLst>
                </p:cNvPr>
                <p:cNvPicPr/>
                <p:nvPr/>
              </p:nvPicPr>
              <p:blipFill>
                <a:blip r:embed="rId30"/>
                <a:stretch>
                  <a:fillRect/>
                </a:stretch>
              </p:blipFill>
              <p:spPr>
                <a:xfrm>
                  <a:off x="9235636" y="1192942"/>
                  <a:ext cx="28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1624C306-58F8-F13B-BE23-E5EDFB427599}"/>
                    </a:ext>
                  </a:extLst>
                </p14:cNvPr>
                <p14:cNvContentPartPr/>
                <p14:nvPr/>
              </p14:nvContentPartPr>
              <p14:xfrm>
                <a:off x="9123316" y="1143982"/>
                <a:ext cx="245520" cy="246600"/>
              </p14:xfrm>
            </p:contentPart>
          </mc:Choice>
          <mc:Fallback>
            <p:pic>
              <p:nvPicPr>
                <p:cNvPr id="24" name="Freihand 23">
                  <a:extLst>
                    <a:ext uri="{FF2B5EF4-FFF2-40B4-BE49-F238E27FC236}">
                      <a16:creationId xmlns:a16="http://schemas.microsoft.com/office/drawing/2014/main" id="{1624C306-58F8-F13B-BE23-E5EDFB427599}"/>
                    </a:ext>
                  </a:extLst>
                </p:cNvPr>
                <p:cNvPicPr/>
                <p:nvPr/>
              </p:nvPicPr>
              <p:blipFill>
                <a:blip r:embed="rId32"/>
                <a:stretch>
                  <a:fillRect/>
                </a:stretch>
              </p:blipFill>
              <p:spPr>
                <a:xfrm>
                  <a:off x="9118996" y="1139662"/>
                  <a:ext cx="254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5F5A8047-8F07-7835-7402-B326B645C14F}"/>
                    </a:ext>
                  </a:extLst>
                </p14:cNvPr>
                <p14:cNvContentPartPr/>
                <p14:nvPr/>
              </p14:nvContentPartPr>
              <p14:xfrm>
                <a:off x="9402676" y="1274302"/>
                <a:ext cx="235080" cy="72000"/>
              </p14:xfrm>
            </p:contentPart>
          </mc:Choice>
          <mc:Fallback>
            <p:pic>
              <p:nvPicPr>
                <p:cNvPr id="25" name="Freihand 24">
                  <a:extLst>
                    <a:ext uri="{FF2B5EF4-FFF2-40B4-BE49-F238E27FC236}">
                      <a16:creationId xmlns:a16="http://schemas.microsoft.com/office/drawing/2014/main" id="{5F5A8047-8F07-7835-7402-B326B645C14F}"/>
                    </a:ext>
                  </a:extLst>
                </p:cNvPr>
                <p:cNvPicPr/>
                <p:nvPr/>
              </p:nvPicPr>
              <p:blipFill>
                <a:blip r:embed="rId34"/>
                <a:stretch>
                  <a:fillRect/>
                </a:stretch>
              </p:blipFill>
              <p:spPr>
                <a:xfrm>
                  <a:off x="9398356" y="1269982"/>
                  <a:ext cx="243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3C61F1D7-DDDF-F767-33DE-E809270DBBE7}"/>
                    </a:ext>
                  </a:extLst>
                </p14:cNvPr>
                <p14:cNvContentPartPr/>
                <p14:nvPr/>
              </p14:nvContentPartPr>
              <p14:xfrm>
                <a:off x="9698236" y="1215622"/>
                <a:ext cx="139680" cy="165600"/>
              </p14:xfrm>
            </p:contentPart>
          </mc:Choice>
          <mc:Fallback>
            <p:pic>
              <p:nvPicPr>
                <p:cNvPr id="26" name="Freihand 25">
                  <a:extLst>
                    <a:ext uri="{FF2B5EF4-FFF2-40B4-BE49-F238E27FC236}">
                      <a16:creationId xmlns:a16="http://schemas.microsoft.com/office/drawing/2014/main" id="{3C61F1D7-DDDF-F767-33DE-E809270DBBE7}"/>
                    </a:ext>
                  </a:extLst>
                </p:cNvPr>
                <p:cNvPicPr/>
                <p:nvPr/>
              </p:nvPicPr>
              <p:blipFill>
                <a:blip r:embed="rId36"/>
                <a:stretch>
                  <a:fillRect/>
                </a:stretch>
              </p:blipFill>
              <p:spPr>
                <a:xfrm>
                  <a:off x="9693916" y="1211302"/>
                  <a:ext cx="148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3B9C70F5-AE59-E53E-6874-2CA9EEF93F5E}"/>
                    </a:ext>
                  </a:extLst>
                </p14:cNvPr>
                <p14:cNvContentPartPr/>
                <p14:nvPr/>
              </p14:nvContentPartPr>
              <p14:xfrm>
                <a:off x="9858076" y="1255942"/>
                <a:ext cx="162000" cy="100080"/>
              </p14:xfrm>
            </p:contentPart>
          </mc:Choice>
          <mc:Fallback>
            <p:pic>
              <p:nvPicPr>
                <p:cNvPr id="27" name="Freihand 26">
                  <a:extLst>
                    <a:ext uri="{FF2B5EF4-FFF2-40B4-BE49-F238E27FC236}">
                      <a16:creationId xmlns:a16="http://schemas.microsoft.com/office/drawing/2014/main" id="{3B9C70F5-AE59-E53E-6874-2CA9EEF93F5E}"/>
                    </a:ext>
                  </a:extLst>
                </p:cNvPr>
                <p:cNvPicPr/>
                <p:nvPr/>
              </p:nvPicPr>
              <p:blipFill>
                <a:blip r:embed="rId38"/>
                <a:stretch>
                  <a:fillRect/>
                </a:stretch>
              </p:blipFill>
              <p:spPr>
                <a:xfrm>
                  <a:off x="9853756" y="1251622"/>
                  <a:ext cx="170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F418DC58-5D7A-0CB8-6094-CA67CD5963F8}"/>
                    </a:ext>
                  </a:extLst>
                </p14:cNvPr>
                <p14:cNvContentPartPr/>
                <p14:nvPr/>
              </p14:nvContentPartPr>
              <p14:xfrm>
                <a:off x="10111516" y="1082062"/>
                <a:ext cx="154080" cy="313560"/>
              </p14:xfrm>
            </p:contentPart>
          </mc:Choice>
          <mc:Fallback>
            <p:pic>
              <p:nvPicPr>
                <p:cNvPr id="28" name="Freihand 27">
                  <a:extLst>
                    <a:ext uri="{FF2B5EF4-FFF2-40B4-BE49-F238E27FC236}">
                      <a16:creationId xmlns:a16="http://schemas.microsoft.com/office/drawing/2014/main" id="{F418DC58-5D7A-0CB8-6094-CA67CD5963F8}"/>
                    </a:ext>
                  </a:extLst>
                </p:cNvPr>
                <p:cNvPicPr/>
                <p:nvPr/>
              </p:nvPicPr>
              <p:blipFill>
                <a:blip r:embed="rId40"/>
                <a:stretch>
                  <a:fillRect/>
                </a:stretch>
              </p:blipFill>
              <p:spPr>
                <a:xfrm>
                  <a:off x="10107196" y="1077742"/>
                  <a:ext cx="1627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E2D9AF49-EDF4-4C7D-8FDF-DD3C73C0F0DB}"/>
                    </a:ext>
                  </a:extLst>
                </p14:cNvPr>
                <p14:cNvContentPartPr/>
                <p14:nvPr/>
              </p14:nvContentPartPr>
              <p14:xfrm>
                <a:off x="10409236" y="1274302"/>
                <a:ext cx="101880" cy="32400"/>
              </p14:xfrm>
            </p:contentPart>
          </mc:Choice>
          <mc:Fallback>
            <p:pic>
              <p:nvPicPr>
                <p:cNvPr id="29" name="Freihand 28">
                  <a:extLst>
                    <a:ext uri="{FF2B5EF4-FFF2-40B4-BE49-F238E27FC236}">
                      <a16:creationId xmlns:a16="http://schemas.microsoft.com/office/drawing/2014/main" id="{E2D9AF49-EDF4-4C7D-8FDF-DD3C73C0F0DB}"/>
                    </a:ext>
                  </a:extLst>
                </p:cNvPr>
                <p:cNvPicPr/>
                <p:nvPr/>
              </p:nvPicPr>
              <p:blipFill>
                <a:blip r:embed="rId42"/>
                <a:stretch>
                  <a:fillRect/>
                </a:stretch>
              </p:blipFill>
              <p:spPr>
                <a:xfrm>
                  <a:off x="10404916" y="1269982"/>
                  <a:ext cx="110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0B0B72D2-3AAC-943C-63D5-9DD9868763AC}"/>
                    </a:ext>
                  </a:extLst>
                </p14:cNvPr>
                <p14:cNvContentPartPr/>
                <p14:nvPr/>
              </p14:nvContentPartPr>
              <p14:xfrm>
                <a:off x="10679236" y="1118422"/>
                <a:ext cx="286560" cy="147600"/>
              </p14:xfrm>
            </p:contentPart>
          </mc:Choice>
          <mc:Fallback>
            <p:pic>
              <p:nvPicPr>
                <p:cNvPr id="30" name="Freihand 29">
                  <a:extLst>
                    <a:ext uri="{FF2B5EF4-FFF2-40B4-BE49-F238E27FC236}">
                      <a16:creationId xmlns:a16="http://schemas.microsoft.com/office/drawing/2014/main" id="{0B0B72D2-3AAC-943C-63D5-9DD9868763AC}"/>
                    </a:ext>
                  </a:extLst>
                </p:cNvPr>
                <p:cNvPicPr/>
                <p:nvPr/>
              </p:nvPicPr>
              <p:blipFill>
                <a:blip r:embed="rId44"/>
                <a:stretch>
                  <a:fillRect/>
                </a:stretch>
              </p:blipFill>
              <p:spPr>
                <a:xfrm>
                  <a:off x="10674916" y="1114102"/>
                  <a:ext cx="295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54AE338D-BF86-8A8E-D853-57B3DF3C06A6}"/>
                    </a:ext>
                  </a:extLst>
                </p14:cNvPr>
                <p14:cNvContentPartPr/>
                <p14:nvPr/>
              </p14:nvContentPartPr>
              <p14:xfrm>
                <a:off x="10966516" y="1107262"/>
                <a:ext cx="318960" cy="160920"/>
              </p14:xfrm>
            </p:contentPart>
          </mc:Choice>
          <mc:Fallback>
            <p:pic>
              <p:nvPicPr>
                <p:cNvPr id="31" name="Freihand 30">
                  <a:extLst>
                    <a:ext uri="{FF2B5EF4-FFF2-40B4-BE49-F238E27FC236}">
                      <a16:creationId xmlns:a16="http://schemas.microsoft.com/office/drawing/2014/main" id="{54AE338D-BF86-8A8E-D853-57B3DF3C06A6}"/>
                    </a:ext>
                  </a:extLst>
                </p:cNvPr>
                <p:cNvPicPr/>
                <p:nvPr/>
              </p:nvPicPr>
              <p:blipFill>
                <a:blip r:embed="rId46"/>
                <a:stretch>
                  <a:fillRect/>
                </a:stretch>
              </p:blipFill>
              <p:spPr>
                <a:xfrm>
                  <a:off x="10962196" y="1102942"/>
                  <a:ext cx="327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2628BBD3-AF6E-5B14-DF11-3FBE2404FF3B}"/>
                    </a:ext>
                  </a:extLst>
                </p14:cNvPr>
                <p14:cNvContentPartPr/>
                <p14:nvPr/>
              </p14:nvContentPartPr>
              <p14:xfrm>
                <a:off x="11434516" y="1143262"/>
                <a:ext cx="407880" cy="87840"/>
              </p14:xfrm>
            </p:contentPart>
          </mc:Choice>
          <mc:Fallback>
            <p:pic>
              <p:nvPicPr>
                <p:cNvPr id="32" name="Freihand 31">
                  <a:extLst>
                    <a:ext uri="{FF2B5EF4-FFF2-40B4-BE49-F238E27FC236}">
                      <a16:creationId xmlns:a16="http://schemas.microsoft.com/office/drawing/2014/main" id="{2628BBD3-AF6E-5B14-DF11-3FBE2404FF3B}"/>
                    </a:ext>
                  </a:extLst>
                </p:cNvPr>
                <p:cNvPicPr/>
                <p:nvPr/>
              </p:nvPicPr>
              <p:blipFill>
                <a:blip r:embed="rId48"/>
                <a:stretch>
                  <a:fillRect/>
                </a:stretch>
              </p:blipFill>
              <p:spPr>
                <a:xfrm>
                  <a:off x="11430196" y="1138942"/>
                  <a:ext cx="416520" cy="96480"/>
                </a:xfrm>
                <a:prstGeom prst="rect">
                  <a:avLst/>
                </a:prstGeom>
              </p:spPr>
            </p:pic>
          </mc:Fallback>
        </mc:AlternateContent>
      </p:grpSp>
      <p:grpSp>
        <p:nvGrpSpPr>
          <p:cNvPr id="70" name="Gruppieren 69">
            <a:extLst>
              <a:ext uri="{FF2B5EF4-FFF2-40B4-BE49-F238E27FC236}">
                <a16:creationId xmlns:a16="http://schemas.microsoft.com/office/drawing/2014/main" id="{58607E55-C527-0AFA-050D-BC351F9C8E3E}"/>
              </a:ext>
            </a:extLst>
          </p:cNvPr>
          <p:cNvGrpSpPr/>
          <p:nvPr/>
        </p:nvGrpSpPr>
        <p:grpSpPr>
          <a:xfrm>
            <a:off x="9193516" y="1533142"/>
            <a:ext cx="1981800" cy="321480"/>
            <a:chOff x="9193516" y="1533142"/>
            <a:chExt cx="1981800" cy="321480"/>
          </a:xfrm>
        </p:grpSpPr>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80ABCD59-87A4-01CD-AEF2-1D1B452D92F5}"/>
                    </a:ext>
                  </a:extLst>
                </p14:cNvPr>
                <p14:cNvContentPartPr/>
                <p14:nvPr/>
              </p14:nvContentPartPr>
              <p14:xfrm>
                <a:off x="9287476" y="1590742"/>
                <a:ext cx="33840" cy="196920"/>
              </p14:xfrm>
            </p:contentPart>
          </mc:Choice>
          <mc:Fallback>
            <p:pic>
              <p:nvPicPr>
                <p:cNvPr id="37" name="Freihand 36">
                  <a:extLst>
                    <a:ext uri="{FF2B5EF4-FFF2-40B4-BE49-F238E27FC236}">
                      <a16:creationId xmlns:a16="http://schemas.microsoft.com/office/drawing/2014/main" id="{80ABCD59-87A4-01CD-AEF2-1D1B452D92F5}"/>
                    </a:ext>
                  </a:extLst>
                </p:cNvPr>
                <p:cNvPicPr/>
                <p:nvPr/>
              </p:nvPicPr>
              <p:blipFill>
                <a:blip r:embed="rId50"/>
                <a:stretch>
                  <a:fillRect/>
                </a:stretch>
              </p:blipFill>
              <p:spPr>
                <a:xfrm>
                  <a:off x="9283156" y="1586422"/>
                  <a:ext cx="424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2EA04E17-7293-B152-8131-24483586F3F5}"/>
                    </a:ext>
                  </a:extLst>
                </p14:cNvPr>
                <p14:cNvContentPartPr/>
                <p14:nvPr/>
              </p14:nvContentPartPr>
              <p14:xfrm>
                <a:off x="9193516" y="1582102"/>
                <a:ext cx="201960" cy="272520"/>
              </p14:xfrm>
            </p:contentPart>
          </mc:Choice>
          <mc:Fallback>
            <p:pic>
              <p:nvPicPr>
                <p:cNvPr id="38" name="Freihand 37">
                  <a:extLst>
                    <a:ext uri="{FF2B5EF4-FFF2-40B4-BE49-F238E27FC236}">
                      <a16:creationId xmlns:a16="http://schemas.microsoft.com/office/drawing/2014/main" id="{2EA04E17-7293-B152-8131-24483586F3F5}"/>
                    </a:ext>
                  </a:extLst>
                </p:cNvPr>
                <p:cNvPicPr/>
                <p:nvPr/>
              </p:nvPicPr>
              <p:blipFill>
                <a:blip r:embed="rId52"/>
                <a:stretch>
                  <a:fillRect/>
                </a:stretch>
              </p:blipFill>
              <p:spPr>
                <a:xfrm>
                  <a:off x="9189196" y="1577782"/>
                  <a:ext cx="2106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BA92A546-FBBD-DAD8-9B2A-96C131D17CBE}"/>
                    </a:ext>
                  </a:extLst>
                </p14:cNvPr>
                <p14:cNvContentPartPr/>
                <p14:nvPr/>
              </p14:nvContentPartPr>
              <p14:xfrm>
                <a:off x="9485476" y="1533142"/>
                <a:ext cx="119880" cy="268920"/>
              </p14:xfrm>
            </p:contentPart>
          </mc:Choice>
          <mc:Fallback>
            <p:pic>
              <p:nvPicPr>
                <p:cNvPr id="39" name="Freihand 38">
                  <a:extLst>
                    <a:ext uri="{FF2B5EF4-FFF2-40B4-BE49-F238E27FC236}">
                      <a16:creationId xmlns:a16="http://schemas.microsoft.com/office/drawing/2014/main" id="{BA92A546-FBBD-DAD8-9B2A-96C131D17CBE}"/>
                    </a:ext>
                  </a:extLst>
                </p:cNvPr>
                <p:cNvPicPr/>
                <p:nvPr/>
              </p:nvPicPr>
              <p:blipFill>
                <a:blip r:embed="rId54"/>
                <a:stretch>
                  <a:fillRect/>
                </a:stretch>
              </p:blipFill>
              <p:spPr>
                <a:xfrm>
                  <a:off x="9481156" y="1528822"/>
                  <a:ext cx="1285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649680AE-6D08-A326-1F70-7DB7DD1D8C31}"/>
                    </a:ext>
                  </a:extLst>
                </p14:cNvPr>
                <p14:cNvContentPartPr/>
                <p14:nvPr/>
              </p14:nvContentPartPr>
              <p14:xfrm>
                <a:off x="9696076" y="1622782"/>
                <a:ext cx="25200" cy="111240"/>
              </p14:xfrm>
            </p:contentPart>
          </mc:Choice>
          <mc:Fallback>
            <p:pic>
              <p:nvPicPr>
                <p:cNvPr id="40" name="Freihand 39">
                  <a:extLst>
                    <a:ext uri="{FF2B5EF4-FFF2-40B4-BE49-F238E27FC236}">
                      <a16:creationId xmlns:a16="http://schemas.microsoft.com/office/drawing/2014/main" id="{649680AE-6D08-A326-1F70-7DB7DD1D8C31}"/>
                    </a:ext>
                  </a:extLst>
                </p:cNvPr>
                <p:cNvPicPr/>
                <p:nvPr/>
              </p:nvPicPr>
              <p:blipFill>
                <a:blip r:embed="rId56"/>
                <a:stretch>
                  <a:fillRect/>
                </a:stretch>
              </p:blipFill>
              <p:spPr>
                <a:xfrm>
                  <a:off x="9691756" y="1618462"/>
                  <a:ext cx="33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038610AA-0FC8-E780-8171-8C4537B27B8F}"/>
                    </a:ext>
                  </a:extLst>
                </p14:cNvPr>
                <p14:cNvContentPartPr/>
                <p14:nvPr/>
              </p14:nvContentPartPr>
              <p14:xfrm>
                <a:off x="9625876" y="1588222"/>
                <a:ext cx="172800" cy="85320"/>
              </p14:xfrm>
            </p:contentPart>
          </mc:Choice>
          <mc:Fallback>
            <p:pic>
              <p:nvPicPr>
                <p:cNvPr id="41" name="Freihand 40">
                  <a:extLst>
                    <a:ext uri="{FF2B5EF4-FFF2-40B4-BE49-F238E27FC236}">
                      <a16:creationId xmlns:a16="http://schemas.microsoft.com/office/drawing/2014/main" id="{038610AA-0FC8-E780-8171-8C4537B27B8F}"/>
                    </a:ext>
                  </a:extLst>
                </p:cNvPr>
                <p:cNvPicPr/>
                <p:nvPr/>
              </p:nvPicPr>
              <p:blipFill>
                <a:blip r:embed="rId58"/>
                <a:stretch>
                  <a:fillRect/>
                </a:stretch>
              </p:blipFill>
              <p:spPr>
                <a:xfrm>
                  <a:off x="9621556" y="1583902"/>
                  <a:ext cx="181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73701240-65CD-ED1C-A666-8912C97A4E9D}"/>
                    </a:ext>
                  </a:extLst>
                </p14:cNvPr>
                <p14:cNvContentPartPr/>
                <p14:nvPr/>
              </p14:nvContentPartPr>
              <p14:xfrm>
                <a:off x="9807316" y="1564822"/>
                <a:ext cx="260280" cy="239040"/>
              </p14:xfrm>
            </p:contentPart>
          </mc:Choice>
          <mc:Fallback>
            <p:pic>
              <p:nvPicPr>
                <p:cNvPr id="42" name="Freihand 41">
                  <a:extLst>
                    <a:ext uri="{FF2B5EF4-FFF2-40B4-BE49-F238E27FC236}">
                      <a16:creationId xmlns:a16="http://schemas.microsoft.com/office/drawing/2014/main" id="{73701240-65CD-ED1C-A666-8912C97A4E9D}"/>
                    </a:ext>
                  </a:extLst>
                </p:cNvPr>
                <p:cNvPicPr/>
                <p:nvPr/>
              </p:nvPicPr>
              <p:blipFill>
                <a:blip r:embed="rId60"/>
                <a:stretch>
                  <a:fillRect/>
                </a:stretch>
              </p:blipFill>
              <p:spPr>
                <a:xfrm>
                  <a:off x="9802996" y="1560502"/>
                  <a:ext cx="2689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87365505-CD97-3D40-43D3-373EB8D20DB5}"/>
                    </a:ext>
                  </a:extLst>
                </p14:cNvPr>
                <p14:cNvContentPartPr/>
                <p14:nvPr/>
              </p14:nvContentPartPr>
              <p14:xfrm>
                <a:off x="10234276" y="1656262"/>
                <a:ext cx="151200" cy="6480"/>
              </p14:xfrm>
            </p:contentPart>
          </mc:Choice>
          <mc:Fallback>
            <p:pic>
              <p:nvPicPr>
                <p:cNvPr id="43" name="Freihand 42">
                  <a:extLst>
                    <a:ext uri="{FF2B5EF4-FFF2-40B4-BE49-F238E27FC236}">
                      <a16:creationId xmlns:a16="http://schemas.microsoft.com/office/drawing/2014/main" id="{87365505-CD97-3D40-43D3-373EB8D20DB5}"/>
                    </a:ext>
                  </a:extLst>
                </p:cNvPr>
                <p:cNvPicPr/>
                <p:nvPr/>
              </p:nvPicPr>
              <p:blipFill>
                <a:blip r:embed="rId62"/>
                <a:stretch>
                  <a:fillRect/>
                </a:stretch>
              </p:blipFill>
              <p:spPr>
                <a:xfrm>
                  <a:off x="10229956" y="1651942"/>
                  <a:ext cx="159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F245DA6A-133A-4126-1AB2-8BB75F1AFA55}"/>
                    </a:ext>
                  </a:extLst>
                </p14:cNvPr>
                <p14:cNvContentPartPr/>
                <p14:nvPr/>
              </p14:nvContentPartPr>
              <p14:xfrm>
                <a:off x="10223116" y="1726102"/>
                <a:ext cx="131040" cy="31320"/>
              </p14:xfrm>
            </p:contentPart>
          </mc:Choice>
          <mc:Fallback>
            <p:pic>
              <p:nvPicPr>
                <p:cNvPr id="44" name="Freihand 43">
                  <a:extLst>
                    <a:ext uri="{FF2B5EF4-FFF2-40B4-BE49-F238E27FC236}">
                      <a16:creationId xmlns:a16="http://schemas.microsoft.com/office/drawing/2014/main" id="{F245DA6A-133A-4126-1AB2-8BB75F1AFA55}"/>
                    </a:ext>
                  </a:extLst>
                </p:cNvPr>
                <p:cNvPicPr/>
                <p:nvPr/>
              </p:nvPicPr>
              <p:blipFill>
                <a:blip r:embed="rId64"/>
                <a:stretch>
                  <a:fillRect/>
                </a:stretch>
              </p:blipFill>
              <p:spPr>
                <a:xfrm>
                  <a:off x="10218796" y="1721782"/>
                  <a:ext cx="139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E1D23BE4-25C5-48C5-1427-51DFB5148E6E}"/>
                    </a:ext>
                  </a:extLst>
                </p14:cNvPr>
                <p14:cNvContentPartPr/>
                <p14:nvPr/>
              </p14:nvContentPartPr>
              <p14:xfrm>
                <a:off x="10551436" y="1589662"/>
                <a:ext cx="200880" cy="128160"/>
              </p14:xfrm>
            </p:contentPart>
          </mc:Choice>
          <mc:Fallback>
            <p:pic>
              <p:nvPicPr>
                <p:cNvPr id="45" name="Freihand 44">
                  <a:extLst>
                    <a:ext uri="{FF2B5EF4-FFF2-40B4-BE49-F238E27FC236}">
                      <a16:creationId xmlns:a16="http://schemas.microsoft.com/office/drawing/2014/main" id="{E1D23BE4-25C5-48C5-1427-51DFB5148E6E}"/>
                    </a:ext>
                  </a:extLst>
                </p:cNvPr>
                <p:cNvPicPr/>
                <p:nvPr/>
              </p:nvPicPr>
              <p:blipFill>
                <a:blip r:embed="rId66"/>
                <a:stretch>
                  <a:fillRect/>
                </a:stretch>
              </p:blipFill>
              <p:spPr>
                <a:xfrm>
                  <a:off x="10547116" y="1585342"/>
                  <a:ext cx="209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E38B9CF6-434F-0137-E408-4133C309338C}"/>
                    </a:ext>
                  </a:extLst>
                </p14:cNvPr>
                <p14:cNvContentPartPr/>
                <p14:nvPr/>
              </p14:nvContentPartPr>
              <p14:xfrm>
                <a:off x="10828276" y="1687942"/>
                <a:ext cx="15480" cy="127440"/>
              </p14:xfrm>
            </p:contentPart>
          </mc:Choice>
          <mc:Fallback>
            <p:pic>
              <p:nvPicPr>
                <p:cNvPr id="46" name="Freihand 45">
                  <a:extLst>
                    <a:ext uri="{FF2B5EF4-FFF2-40B4-BE49-F238E27FC236}">
                      <a16:creationId xmlns:a16="http://schemas.microsoft.com/office/drawing/2014/main" id="{E38B9CF6-434F-0137-E408-4133C309338C}"/>
                    </a:ext>
                  </a:extLst>
                </p:cNvPr>
                <p:cNvPicPr/>
                <p:nvPr/>
              </p:nvPicPr>
              <p:blipFill>
                <a:blip r:embed="rId68"/>
                <a:stretch>
                  <a:fillRect/>
                </a:stretch>
              </p:blipFill>
              <p:spPr>
                <a:xfrm>
                  <a:off x="10823956" y="1683622"/>
                  <a:ext cx="24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9652EE24-150A-6FFE-95D4-13688E934422}"/>
                    </a:ext>
                  </a:extLst>
                </p14:cNvPr>
                <p14:cNvContentPartPr/>
                <p14:nvPr/>
              </p14:nvContentPartPr>
              <p14:xfrm>
                <a:off x="10958956" y="1581022"/>
                <a:ext cx="132120" cy="156960"/>
              </p14:xfrm>
            </p:contentPart>
          </mc:Choice>
          <mc:Fallback>
            <p:pic>
              <p:nvPicPr>
                <p:cNvPr id="47" name="Freihand 46">
                  <a:extLst>
                    <a:ext uri="{FF2B5EF4-FFF2-40B4-BE49-F238E27FC236}">
                      <a16:creationId xmlns:a16="http://schemas.microsoft.com/office/drawing/2014/main" id="{9652EE24-150A-6FFE-95D4-13688E934422}"/>
                    </a:ext>
                  </a:extLst>
                </p:cNvPr>
                <p:cNvPicPr/>
                <p:nvPr/>
              </p:nvPicPr>
              <p:blipFill>
                <a:blip r:embed="rId70"/>
                <a:stretch>
                  <a:fillRect/>
                </a:stretch>
              </p:blipFill>
              <p:spPr>
                <a:xfrm>
                  <a:off x="10954636" y="1576702"/>
                  <a:ext cx="140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FA96E340-30DF-5F58-C7D1-2F9ADE609E47}"/>
                    </a:ext>
                  </a:extLst>
                </p14:cNvPr>
                <p14:cNvContentPartPr/>
                <p14:nvPr/>
              </p14:nvContentPartPr>
              <p14:xfrm>
                <a:off x="11000716" y="1534942"/>
                <a:ext cx="174600" cy="34920"/>
              </p14:xfrm>
            </p:contentPart>
          </mc:Choice>
          <mc:Fallback>
            <p:pic>
              <p:nvPicPr>
                <p:cNvPr id="48" name="Freihand 47">
                  <a:extLst>
                    <a:ext uri="{FF2B5EF4-FFF2-40B4-BE49-F238E27FC236}">
                      <a16:creationId xmlns:a16="http://schemas.microsoft.com/office/drawing/2014/main" id="{FA96E340-30DF-5F58-C7D1-2F9ADE609E47}"/>
                    </a:ext>
                  </a:extLst>
                </p:cNvPr>
                <p:cNvPicPr/>
                <p:nvPr/>
              </p:nvPicPr>
              <p:blipFill>
                <a:blip r:embed="rId72"/>
                <a:stretch>
                  <a:fillRect/>
                </a:stretch>
              </p:blipFill>
              <p:spPr>
                <a:xfrm>
                  <a:off x="10996396" y="1530622"/>
                  <a:ext cx="183240" cy="43560"/>
                </a:xfrm>
                <a:prstGeom prst="rect">
                  <a:avLst/>
                </a:prstGeom>
              </p:spPr>
            </p:pic>
          </mc:Fallback>
        </mc:AlternateContent>
      </p:grpSp>
      <p:grpSp>
        <p:nvGrpSpPr>
          <p:cNvPr id="69" name="Gruppieren 68">
            <a:extLst>
              <a:ext uri="{FF2B5EF4-FFF2-40B4-BE49-F238E27FC236}">
                <a16:creationId xmlns:a16="http://schemas.microsoft.com/office/drawing/2014/main" id="{CC585635-9F3B-63E9-C79D-395B9DB74997}"/>
              </a:ext>
            </a:extLst>
          </p:cNvPr>
          <p:cNvGrpSpPr/>
          <p:nvPr/>
        </p:nvGrpSpPr>
        <p:grpSpPr>
          <a:xfrm>
            <a:off x="9222316" y="1935622"/>
            <a:ext cx="2605680" cy="649440"/>
            <a:chOff x="9222316" y="1935622"/>
            <a:chExt cx="2605680" cy="649440"/>
          </a:xfrm>
        </p:grpSpPr>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EB5F48D8-60A2-FE6A-03D3-C24E0B805265}"/>
                    </a:ext>
                  </a:extLst>
                </p14:cNvPr>
                <p14:cNvContentPartPr/>
                <p14:nvPr/>
              </p14:nvContentPartPr>
              <p14:xfrm>
                <a:off x="9222316" y="2100502"/>
                <a:ext cx="315360" cy="60480"/>
              </p14:xfrm>
            </p:contentPart>
          </mc:Choice>
          <mc:Fallback>
            <p:pic>
              <p:nvPicPr>
                <p:cNvPr id="49" name="Freihand 48">
                  <a:extLst>
                    <a:ext uri="{FF2B5EF4-FFF2-40B4-BE49-F238E27FC236}">
                      <a16:creationId xmlns:a16="http://schemas.microsoft.com/office/drawing/2014/main" id="{EB5F48D8-60A2-FE6A-03D3-C24E0B805265}"/>
                    </a:ext>
                  </a:extLst>
                </p:cNvPr>
                <p:cNvPicPr/>
                <p:nvPr/>
              </p:nvPicPr>
              <p:blipFill>
                <a:blip r:embed="rId74"/>
                <a:stretch>
                  <a:fillRect/>
                </a:stretch>
              </p:blipFill>
              <p:spPr>
                <a:xfrm>
                  <a:off x="9217996" y="2096182"/>
                  <a:ext cx="324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119D24B7-7251-2B96-6EE4-02D73CF6C55C}"/>
                    </a:ext>
                  </a:extLst>
                </p14:cNvPr>
                <p14:cNvContentPartPr/>
                <p14:nvPr/>
              </p14:nvContentPartPr>
              <p14:xfrm>
                <a:off x="9587716" y="2036782"/>
                <a:ext cx="159120" cy="102960"/>
              </p14:xfrm>
            </p:contentPart>
          </mc:Choice>
          <mc:Fallback>
            <p:pic>
              <p:nvPicPr>
                <p:cNvPr id="50" name="Freihand 49">
                  <a:extLst>
                    <a:ext uri="{FF2B5EF4-FFF2-40B4-BE49-F238E27FC236}">
                      <a16:creationId xmlns:a16="http://schemas.microsoft.com/office/drawing/2014/main" id="{119D24B7-7251-2B96-6EE4-02D73CF6C55C}"/>
                    </a:ext>
                  </a:extLst>
                </p:cNvPr>
                <p:cNvPicPr/>
                <p:nvPr/>
              </p:nvPicPr>
              <p:blipFill>
                <a:blip r:embed="rId76"/>
                <a:stretch>
                  <a:fillRect/>
                </a:stretch>
              </p:blipFill>
              <p:spPr>
                <a:xfrm>
                  <a:off x="9583396" y="2032462"/>
                  <a:ext cx="167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E8AB0035-2BE0-1DAD-E740-C65D491F15A6}"/>
                    </a:ext>
                  </a:extLst>
                </p14:cNvPr>
                <p14:cNvContentPartPr/>
                <p14:nvPr/>
              </p14:nvContentPartPr>
              <p14:xfrm>
                <a:off x="9990916" y="2040022"/>
                <a:ext cx="243000" cy="95400"/>
              </p14:xfrm>
            </p:contentPart>
          </mc:Choice>
          <mc:Fallback>
            <p:pic>
              <p:nvPicPr>
                <p:cNvPr id="51" name="Freihand 50">
                  <a:extLst>
                    <a:ext uri="{FF2B5EF4-FFF2-40B4-BE49-F238E27FC236}">
                      <a16:creationId xmlns:a16="http://schemas.microsoft.com/office/drawing/2014/main" id="{E8AB0035-2BE0-1DAD-E740-C65D491F15A6}"/>
                    </a:ext>
                  </a:extLst>
                </p:cNvPr>
                <p:cNvPicPr/>
                <p:nvPr/>
              </p:nvPicPr>
              <p:blipFill>
                <a:blip r:embed="rId78"/>
                <a:stretch>
                  <a:fillRect/>
                </a:stretch>
              </p:blipFill>
              <p:spPr>
                <a:xfrm>
                  <a:off x="9986596" y="2035702"/>
                  <a:ext cx="251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AD0542EA-EE62-DFC0-05B2-95D3B2CB6028}"/>
                    </a:ext>
                  </a:extLst>
                </p14:cNvPr>
                <p14:cNvContentPartPr/>
                <p14:nvPr/>
              </p14:nvContentPartPr>
              <p14:xfrm>
                <a:off x="10275316" y="1941382"/>
                <a:ext cx="130320" cy="168840"/>
              </p14:xfrm>
            </p:contentPart>
          </mc:Choice>
          <mc:Fallback>
            <p:pic>
              <p:nvPicPr>
                <p:cNvPr id="52" name="Freihand 51">
                  <a:extLst>
                    <a:ext uri="{FF2B5EF4-FFF2-40B4-BE49-F238E27FC236}">
                      <a16:creationId xmlns:a16="http://schemas.microsoft.com/office/drawing/2014/main" id="{AD0542EA-EE62-DFC0-05B2-95D3B2CB6028}"/>
                    </a:ext>
                  </a:extLst>
                </p:cNvPr>
                <p:cNvPicPr/>
                <p:nvPr/>
              </p:nvPicPr>
              <p:blipFill>
                <a:blip r:embed="rId80"/>
                <a:stretch>
                  <a:fillRect/>
                </a:stretch>
              </p:blipFill>
              <p:spPr>
                <a:xfrm>
                  <a:off x="10270996" y="1937062"/>
                  <a:ext cx="138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FCAD0A12-606C-BD51-188A-B1D4DC324EAB}"/>
                    </a:ext>
                  </a:extLst>
                </p14:cNvPr>
                <p14:cNvContentPartPr/>
                <p14:nvPr/>
              </p14:nvContentPartPr>
              <p14:xfrm>
                <a:off x="10472956" y="1981702"/>
                <a:ext cx="123840" cy="124560"/>
              </p14:xfrm>
            </p:contentPart>
          </mc:Choice>
          <mc:Fallback>
            <p:pic>
              <p:nvPicPr>
                <p:cNvPr id="53" name="Freihand 52">
                  <a:extLst>
                    <a:ext uri="{FF2B5EF4-FFF2-40B4-BE49-F238E27FC236}">
                      <a16:creationId xmlns:a16="http://schemas.microsoft.com/office/drawing/2014/main" id="{FCAD0A12-606C-BD51-188A-B1D4DC324EAB}"/>
                    </a:ext>
                  </a:extLst>
                </p:cNvPr>
                <p:cNvPicPr/>
                <p:nvPr/>
              </p:nvPicPr>
              <p:blipFill>
                <a:blip r:embed="rId82"/>
                <a:stretch>
                  <a:fillRect/>
                </a:stretch>
              </p:blipFill>
              <p:spPr>
                <a:xfrm>
                  <a:off x="10468636" y="1977382"/>
                  <a:ext cx="132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8CE86592-F56C-25D0-F8D0-CA76AA11301D}"/>
                    </a:ext>
                  </a:extLst>
                </p14:cNvPr>
                <p14:cNvContentPartPr/>
                <p14:nvPr/>
              </p14:nvContentPartPr>
              <p14:xfrm>
                <a:off x="10806316" y="1980262"/>
                <a:ext cx="405360" cy="110160"/>
              </p14:xfrm>
            </p:contentPart>
          </mc:Choice>
          <mc:Fallback>
            <p:pic>
              <p:nvPicPr>
                <p:cNvPr id="54" name="Freihand 53">
                  <a:extLst>
                    <a:ext uri="{FF2B5EF4-FFF2-40B4-BE49-F238E27FC236}">
                      <a16:creationId xmlns:a16="http://schemas.microsoft.com/office/drawing/2014/main" id="{8CE86592-F56C-25D0-F8D0-CA76AA11301D}"/>
                    </a:ext>
                  </a:extLst>
                </p:cNvPr>
                <p:cNvPicPr/>
                <p:nvPr/>
              </p:nvPicPr>
              <p:blipFill>
                <a:blip r:embed="rId84"/>
                <a:stretch>
                  <a:fillRect/>
                </a:stretch>
              </p:blipFill>
              <p:spPr>
                <a:xfrm>
                  <a:off x="10801996" y="1975942"/>
                  <a:ext cx="414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5AE916D2-AE64-56A2-5D17-331965851796}"/>
                    </a:ext>
                  </a:extLst>
                </p14:cNvPr>
                <p14:cNvContentPartPr/>
                <p14:nvPr/>
              </p14:nvContentPartPr>
              <p14:xfrm>
                <a:off x="11305996" y="1935622"/>
                <a:ext cx="522000" cy="125280"/>
              </p14:xfrm>
            </p:contentPart>
          </mc:Choice>
          <mc:Fallback>
            <p:pic>
              <p:nvPicPr>
                <p:cNvPr id="55" name="Freihand 54">
                  <a:extLst>
                    <a:ext uri="{FF2B5EF4-FFF2-40B4-BE49-F238E27FC236}">
                      <a16:creationId xmlns:a16="http://schemas.microsoft.com/office/drawing/2014/main" id="{5AE916D2-AE64-56A2-5D17-331965851796}"/>
                    </a:ext>
                  </a:extLst>
                </p:cNvPr>
                <p:cNvPicPr/>
                <p:nvPr/>
              </p:nvPicPr>
              <p:blipFill>
                <a:blip r:embed="rId86"/>
                <a:stretch>
                  <a:fillRect/>
                </a:stretch>
              </p:blipFill>
              <p:spPr>
                <a:xfrm>
                  <a:off x="11301676" y="1931302"/>
                  <a:ext cx="530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D2743D5C-5247-21A7-703D-52F5FDAAD438}"/>
                    </a:ext>
                  </a:extLst>
                </p14:cNvPr>
                <p14:cNvContentPartPr/>
                <p14:nvPr/>
              </p14:nvContentPartPr>
              <p14:xfrm>
                <a:off x="9241756" y="2290222"/>
                <a:ext cx="159840" cy="191160"/>
              </p14:xfrm>
            </p:contentPart>
          </mc:Choice>
          <mc:Fallback>
            <p:pic>
              <p:nvPicPr>
                <p:cNvPr id="56" name="Freihand 55">
                  <a:extLst>
                    <a:ext uri="{FF2B5EF4-FFF2-40B4-BE49-F238E27FC236}">
                      <a16:creationId xmlns:a16="http://schemas.microsoft.com/office/drawing/2014/main" id="{D2743D5C-5247-21A7-703D-52F5FDAAD438}"/>
                    </a:ext>
                  </a:extLst>
                </p:cNvPr>
                <p:cNvPicPr/>
                <p:nvPr/>
              </p:nvPicPr>
              <p:blipFill>
                <a:blip r:embed="rId88"/>
                <a:stretch>
                  <a:fillRect/>
                </a:stretch>
              </p:blipFill>
              <p:spPr>
                <a:xfrm>
                  <a:off x="9237436" y="2285902"/>
                  <a:ext cx="168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18DA2AEB-3E4A-6F03-F1F8-4EBF6A8C617D}"/>
                    </a:ext>
                  </a:extLst>
                </p14:cNvPr>
                <p14:cNvContentPartPr/>
                <p14:nvPr/>
              </p14:nvContentPartPr>
              <p14:xfrm>
                <a:off x="9386476" y="2368702"/>
                <a:ext cx="121680" cy="216360"/>
              </p14:xfrm>
            </p:contentPart>
          </mc:Choice>
          <mc:Fallback>
            <p:pic>
              <p:nvPicPr>
                <p:cNvPr id="57" name="Freihand 56">
                  <a:extLst>
                    <a:ext uri="{FF2B5EF4-FFF2-40B4-BE49-F238E27FC236}">
                      <a16:creationId xmlns:a16="http://schemas.microsoft.com/office/drawing/2014/main" id="{18DA2AEB-3E4A-6F03-F1F8-4EBF6A8C617D}"/>
                    </a:ext>
                  </a:extLst>
                </p:cNvPr>
                <p:cNvPicPr/>
                <p:nvPr/>
              </p:nvPicPr>
              <p:blipFill>
                <a:blip r:embed="rId90"/>
                <a:stretch>
                  <a:fillRect/>
                </a:stretch>
              </p:blipFill>
              <p:spPr>
                <a:xfrm>
                  <a:off x="9382156" y="2364382"/>
                  <a:ext cx="1303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96CAA879-7144-A6EF-A552-ED60049706C7}"/>
                    </a:ext>
                  </a:extLst>
                </p14:cNvPr>
                <p14:cNvContentPartPr/>
                <p14:nvPr/>
              </p14:nvContentPartPr>
              <p14:xfrm>
                <a:off x="9567196" y="2358982"/>
                <a:ext cx="41040" cy="120600"/>
              </p14:xfrm>
            </p:contentPart>
          </mc:Choice>
          <mc:Fallback>
            <p:pic>
              <p:nvPicPr>
                <p:cNvPr id="58" name="Freihand 57">
                  <a:extLst>
                    <a:ext uri="{FF2B5EF4-FFF2-40B4-BE49-F238E27FC236}">
                      <a16:creationId xmlns:a16="http://schemas.microsoft.com/office/drawing/2014/main" id="{96CAA879-7144-A6EF-A552-ED60049706C7}"/>
                    </a:ext>
                  </a:extLst>
                </p:cNvPr>
                <p:cNvPicPr/>
                <p:nvPr/>
              </p:nvPicPr>
              <p:blipFill>
                <a:blip r:embed="rId92"/>
                <a:stretch>
                  <a:fillRect/>
                </a:stretch>
              </p:blipFill>
              <p:spPr>
                <a:xfrm>
                  <a:off x="9562876" y="2354662"/>
                  <a:ext cx="49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7471D532-043A-3F0F-25C5-155149182706}"/>
                    </a:ext>
                  </a:extLst>
                </p14:cNvPr>
                <p14:cNvContentPartPr/>
                <p14:nvPr/>
              </p14:nvContentPartPr>
              <p14:xfrm>
                <a:off x="9644956" y="2245582"/>
                <a:ext cx="127800" cy="208800"/>
              </p14:xfrm>
            </p:contentPart>
          </mc:Choice>
          <mc:Fallback>
            <p:pic>
              <p:nvPicPr>
                <p:cNvPr id="59" name="Freihand 58">
                  <a:extLst>
                    <a:ext uri="{FF2B5EF4-FFF2-40B4-BE49-F238E27FC236}">
                      <a16:creationId xmlns:a16="http://schemas.microsoft.com/office/drawing/2014/main" id="{7471D532-043A-3F0F-25C5-155149182706}"/>
                    </a:ext>
                  </a:extLst>
                </p:cNvPr>
                <p:cNvPicPr/>
                <p:nvPr/>
              </p:nvPicPr>
              <p:blipFill>
                <a:blip r:embed="rId94"/>
                <a:stretch>
                  <a:fillRect/>
                </a:stretch>
              </p:blipFill>
              <p:spPr>
                <a:xfrm>
                  <a:off x="9640636" y="2241262"/>
                  <a:ext cx="136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833A53B2-A9DB-B8C3-FB25-7B8B9B893628}"/>
                    </a:ext>
                  </a:extLst>
                </p14:cNvPr>
                <p14:cNvContentPartPr/>
                <p14:nvPr/>
              </p14:nvContentPartPr>
              <p14:xfrm>
                <a:off x="9806596" y="2249542"/>
                <a:ext cx="61920" cy="172080"/>
              </p14:xfrm>
            </p:contentPart>
          </mc:Choice>
          <mc:Fallback>
            <p:pic>
              <p:nvPicPr>
                <p:cNvPr id="60" name="Freihand 59">
                  <a:extLst>
                    <a:ext uri="{FF2B5EF4-FFF2-40B4-BE49-F238E27FC236}">
                      <a16:creationId xmlns:a16="http://schemas.microsoft.com/office/drawing/2014/main" id="{833A53B2-A9DB-B8C3-FB25-7B8B9B893628}"/>
                    </a:ext>
                  </a:extLst>
                </p:cNvPr>
                <p:cNvPicPr/>
                <p:nvPr/>
              </p:nvPicPr>
              <p:blipFill>
                <a:blip r:embed="rId96"/>
                <a:stretch>
                  <a:fillRect/>
                </a:stretch>
              </p:blipFill>
              <p:spPr>
                <a:xfrm>
                  <a:off x="9802276" y="2245222"/>
                  <a:ext cx="70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898F6E8A-59BC-0016-9EA7-064503614D6C}"/>
                    </a:ext>
                  </a:extLst>
                </p14:cNvPr>
                <p14:cNvContentPartPr/>
                <p14:nvPr/>
              </p14:nvContentPartPr>
              <p14:xfrm>
                <a:off x="9867436" y="2337022"/>
                <a:ext cx="214920" cy="69480"/>
              </p14:xfrm>
            </p:contentPart>
          </mc:Choice>
          <mc:Fallback>
            <p:pic>
              <p:nvPicPr>
                <p:cNvPr id="61" name="Freihand 60">
                  <a:extLst>
                    <a:ext uri="{FF2B5EF4-FFF2-40B4-BE49-F238E27FC236}">
                      <a16:creationId xmlns:a16="http://schemas.microsoft.com/office/drawing/2014/main" id="{898F6E8A-59BC-0016-9EA7-064503614D6C}"/>
                    </a:ext>
                  </a:extLst>
                </p:cNvPr>
                <p:cNvPicPr/>
                <p:nvPr/>
              </p:nvPicPr>
              <p:blipFill>
                <a:blip r:embed="rId98"/>
                <a:stretch>
                  <a:fillRect/>
                </a:stretch>
              </p:blipFill>
              <p:spPr>
                <a:xfrm>
                  <a:off x="9863116" y="2332702"/>
                  <a:ext cx="223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3A699048-B775-50B4-68EA-1A9BD9155FDE}"/>
                    </a:ext>
                  </a:extLst>
                </p14:cNvPr>
                <p14:cNvContentPartPr/>
                <p14:nvPr/>
              </p14:nvContentPartPr>
              <p14:xfrm>
                <a:off x="10281436" y="2325862"/>
                <a:ext cx="181080" cy="87120"/>
              </p14:xfrm>
            </p:contentPart>
          </mc:Choice>
          <mc:Fallback>
            <p:pic>
              <p:nvPicPr>
                <p:cNvPr id="62" name="Freihand 61">
                  <a:extLst>
                    <a:ext uri="{FF2B5EF4-FFF2-40B4-BE49-F238E27FC236}">
                      <a16:creationId xmlns:a16="http://schemas.microsoft.com/office/drawing/2014/main" id="{3A699048-B775-50B4-68EA-1A9BD9155FDE}"/>
                    </a:ext>
                  </a:extLst>
                </p:cNvPr>
                <p:cNvPicPr/>
                <p:nvPr/>
              </p:nvPicPr>
              <p:blipFill>
                <a:blip r:embed="rId100"/>
                <a:stretch>
                  <a:fillRect/>
                </a:stretch>
              </p:blipFill>
              <p:spPr>
                <a:xfrm>
                  <a:off x="10277116" y="2321542"/>
                  <a:ext cx="189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F5C7F021-BE0E-9F49-2652-576BFF8B3359}"/>
                    </a:ext>
                  </a:extLst>
                </p14:cNvPr>
                <p14:cNvContentPartPr/>
                <p14:nvPr/>
              </p14:nvContentPartPr>
              <p14:xfrm>
                <a:off x="10491676" y="2299582"/>
                <a:ext cx="333720" cy="93600"/>
              </p14:xfrm>
            </p:contentPart>
          </mc:Choice>
          <mc:Fallback>
            <p:pic>
              <p:nvPicPr>
                <p:cNvPr id="63" name="Freihand 62">
                  <a:extLst>
                    <a:ext uri="{FF2B5EF4-FFF2-40B4-BE49-F238E27FC236}">
                      <a16:creationId xmlns:a16="http://schemas.microsoft.com/office/drawing/2014/main" id="{F5C7F021-BE0E-9F49-2652-576BFF8B3359}"/>
                    </a:ext>
                  </a:extLst>
                </p:cNvPr>
                <p:cNvPicPr/>
                <p:nvPr/>
              </p:nvPicPr>
              <p:blipFill>
                <a:blip r:embed="rId102"/>
                <a:stretch>
                  <a:fillRect/>
                </a:stretch>
              </p:blipFill>
              <p:spPr>
                <a:xfrm>
                  <a:off x="10487356" y="2295262"/>
                  <a:ext cx="342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AD13F5F3-3F1A-08F8-5C0F-B16816B03CA0}"/>
                    </a:ext>
                  </a:extLst>
                </p14:cNvPr>
                <p14:cNvContentPartPr/>
                <p14:nvPr/>
              </p14:nvContentPartPr>
              <p14:xfrm>
                <a:off x="10992436" y="2228662"/>
                <a:ext cx="147600" cy="133560"/>
              </p14:xfrm>
            </p:contentPart>
          </mc:Choice>
          <mc:Fallback>
            <p:pic>
              <p:nvPicPr>
                <p:cNvPr id="64" name="Freihand 63">
                  <a:extLst>
                    <a:ext uri="{FF2B5EF4-FFF2-40B4-BE49-F238E27FC236}">
                      <a16:creationId xmlns:a16="http://schemas.microsoft.com/office/drawing/2014/main" id="{AD13F5F3-3F1A-08F8-5C0F-B16816B03CA0}"/>
                    </a:ext>
                  </a:extLst>
                </p:cNvPr>
                <p:cNvPicPr/>
                <p:nvPr/>
              </p:nvPicPr>
              <p:blipFill>
                <a:blip r:embed="rId104"/>
                <a:stretch>
                  <a:fillRect/>
                </a:stretch>
              </p:blipFill>
              <p:spPr>
                <a:xfrm>
                  <a:off x="10988116" y="2224342"/>
                  <a:ext cx="156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6A7DBD03-CEF4-0E5A-AD86-05E41D207649}"/>
                    </a:ext>
                  </a:extLst>
                </p14:cNvPr>
                <p14:cNvContentPartPr/>
                <p14:nvPr/>
              </p14:nvContentPartPr>
              <p14:xfrm>
                <a:off x="11148676" y="2353942"/>
                <a:ext cx="19080" cy="91080"/>
              </p14:xfrm>
            </p:contentPart>
          </mc:Choice>
          <mc:Fallback>
            <p:pic>
              <p:nvPicPr>
                <p:cNvPr id="65" name="Freihand 64">
                  <a:extLst>
                    <a:ext uri="{FF2B5EF4-FFF2-40B4-BE49-F238E27FC236}">
                      <a16:creationId xmlns:a16="http://schemas.microsoft.com/office/drawing/2014/main" id="{6A7DBD03-CEF4-0E5A-AD86-05E41D207649}"/>
                    </a:ext>
                  </a:extLst>
                </p:cNvPr>
                <p:cNvPicPr/>
                <p:nvPr/>
              </p:nvPicPr>
              <p:blipFill>
                <a:blip r:embed="rId106"/>
                <a:stretch>
                  <a:fillRect/>
                </a:stretch>
              </p:blipFill>
              <p:spPr>
                <a:xfrm>
                  <a:off x="11144356" y="2349622"/>
                  <a:ext cx="27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7F4ABB7E-135A-77BA-3ECD-2DE6C4B14635}"/>
                    </a:ext>
                  </a:extLst>
                </p14:cNvPr>
                <p14:cNvContentPartPr/>
                <p14:nvPr/>
              </p14:nvContentPartPr>
              <p14:xfrm>
                <a:off x="11242996" y="2209222"/>
                <a:ext cx="180000" cy="142920"/>
              </p14:xfrm>
            </p:contentPart>
          </mc:Choice>
          <mc:Fallback>
            <p:pic>
              <p:nvPicPr>
                <p:cNvPr id="66" name="Freihand 65">
                  <a:extLst>
                    <a:ext uri="{FF2B5EF4-FFF2-40B4-BE49-F238E27FC236}">
                      <a16:creationId xmlns:a16="http://schemas.microsoft.com/office/drawing/2014/main" id="{7F4ABB7E-135A-77BA-3ECD-2DE6C4B14635}"/>
                    </a:ext>
                  </a:extLst>
                </p:cNvPr>
                <p:cNvPicPr/>
                <p:nvPr/>
              </p:nvPicPr>
              <p:blipFill>
                <a:blip r:embed="rId108"/>
                <a:stretch>
                  <a:fillRect/>
                </a:stretch>
              </p:blipFill>
              <p:spPr>
                <a:xfrm>
                  <a:off x="11238676" y="2204902"/>
                  <a:ext cx="188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27BD8FF6-C529-9FF1-33DF-C3BE9A38CB26}"/>
                    </a:ext>
                  </a:extLst>
                </p14:cNvPr>
                <p14:cNvContentPartPr/>
                <p14:nvPr/>
              </p14:nvContentPartPr>
              <p14:xfrm>
                <a:off x="11484916" y="2192662"/>
                <a:ext cx="103320" cy="154080"/>
              </p14:xfrm>
            </p:contentPart>
          </mc:Choice>
          <mc:Fallback>
            <p:pic>
              <p:nvPicPr>
                <p:cNvPr id="67" name="Freihand 66">
                  <a:extLst>
                    <a:ext uri="{FF2B5EF4-FFF2-40B4-BE49-F238E27FC236}">
                      <a16:creationId xmlns:a16="http://schemas.microsoft.com/office/drawing/2014/main" id="{27BD8FF6-C529-9FF1-33DF-C3BE9A38CB26}"/>
                    </a:ext>
                  </a:extLst>
                </p:cNvPr>
                <p:cNvPicPr/>
                <p:nvPr/>
              </p:nvPicPr>
              <p:blipFill>
                <a:blip r:embed="rId110"/>
                <a:stretch>
                  <a:fillRect/>
                </a:stretch>
              </p:blipFill>
              <p:spPr>
                <a:xfrm>
                  <a:off x="11480596" y="2188342"/>
                  <a:ext cx="111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FE0B5DA5-3E7B-9EC6-8659-9245A04A9B3B}"/>
                    </a:ext>
                  </a:extLst>
                </p14:cNvPr>
                <p14:cNvContentPartPr/>
                <p14:nvPr/>
              </p14:nvContentPartPr>
              <p14:xfrm>
                <a:off x="11471596" y="2127862"/>
                <a:ext cx="194400" cy="20520"/>
              </p14:xfrm>
            </p:contentPart>
          </mc:Choice>
          <mc:Fallback>
            <p:pic>
              <p:nvPicPr>
                <p:cNvPr id="68" name="Freihand 67">
                  <a:extLst>
                    <a:ext uri="{FF2B5EF4-FFF2-40B4-BE49-F238E27FC236}">
                      <a16:creationId xmlns:a16="http://schemas.microsoft.com/office/drawing/2014/main" id="{FE0B5DA5-3E7B-9EC6-8659-9245A04A9B3B}"/>
                    </a:ext>
                  </a:extLst>
                </p:cNvPr>
                <p:cNvPicPr/>
                <p:nvPr/>
              </p:nvPicPr>
              <p:blipFill>
                <a:blip r:embed="rId112"/>
                <a:stretch>
                  <a:fillRect/>
                </a:stretch>
              </p:blipFill>
              <p:spPr>
                <a:xfrm>
                  <a:off x="11467276" y="2123542"/>
                  <a:ext cx="203040" cy="29160"/>
                </a:xfrm>
                <a:prstGeom prst="rect">
                  <a:avLst/>
                </a:prstGeom>
              </p:spPr>
            </p:pic>
          </mc:Fallback>
        </mc:AlternateContent>
      </p:grpSp>
      <p:grpSp>
        <p:nvGrpSpPr>
          <p:cNvPr id="98" name="Gruppieren 97">
            <a:extLst>
              <a:ext uri="{FF2B5EF4-FFF2-40B4-BE49-F238E27FC236}">
                <a16:creationId xmlns:a16="http://schemas.microsoft.com/office/drawing/2014/main" id="{9E1A923F-8FE7-7CB2-D809-B6F4704BA151}"/>
              </a:ext>
            </a:extLst>
          </p:cNvPr>
          <p:cNvGrpSpPr/>
          <p:nvPr/>
        </p:nvGrpSpPr>
        <p:grpSpPr>
          <a:xfrm>
            <a:off x="8956276" y="2627902"/>
            <a:ext cx="2912400" cy="843120"/>
            <a:chOff x="8956276" y="2627902"/>
            <a:chExt cx="2912400" cy="843120"/>
          </a:xfrm>
        </p:grpSpPr>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6C97C7C5-F25C-C70E-5D37-D18D3B03B044}"/>
                    </a:ext>
                  </a:extLst>
                </p14:cNvPr>
                <p14:cNvContentPartPr/>
                <p14:nvPr/>
              </p14:nvContentPartPr>
              <p14:xfrm>
                <a:off x="9091636" y="2846782"/>
                <a:ext cx="15480" cy="126360"/>
              </p14:xfrm>
            </p:contentPart>
          </mc:Choice>
          <mc:Fallback>
            <p:pic>
              <p:nvPicPr>
                <p:cNvPr id="71" name="Freihand 70">
                  <a:extLst>
                    <a:ext uri="{FF2B5EF4-FFF2-40B4-BE49-F238E27FC236}">
                      <a16:creationId xmlns:a16="http://schemas.microsoft.com/office/drawing/2014/main" id="{6C97C7C5-F25C-C70E-5D37-D18D3B03B044}"/>
                    </a:ext>
                  </a:extLst>
                </p:cNvPr>
                <p:cNvPicPr/>
                <p:nvPr/>
              </p:nvPicPr>
              <p:blipFill>
                <a:blip r:embed="rId114"/>
                <a:stretch>
                  <a:fillRect/>
                </a:stretch>
              </p:blipFill>
              <p:spPr>
                <a:xfrm>
                  <a:off x="9087316" y="2842462"/>
                  <a:ext cx="24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CB82792D-87C9-AA37-9125-D3DA6A20E927}"/>
                    </a:ext>
                  </a:extLst>
                </p14:cNvPr>
                <p14:cNvContentPartPr/>
                <p14:nvPr/>
              </p14:nvContentPartPr>
              <p14:xfrm>
                <a:off x="8956276" y="2774782"/>
                <a:ext cx="248040" cy="265680"/>
              </p14:xfrm>
            </p:contentPart>
          </mc:Choice>
          <mc:Fallback>
            <p:pic>
              <p:nvPicPr>
                <p:cNvPr id="72" name="Freihand 71">
                  <a:extLst>
                    <a:ext uri="{FF2B5EF4-FFF2-40B4-BE49-F238E27FC236}">
                      <a16:creationId xmlns:a16="http://schemas.microsoft.com/office/drawing/2014/main" id="{CB82792D-87C9-AA37-9125-D3DA6A20E927}"/>
                    </a:ext>
                  </a:extLst>
                </p:cNvPr>
                <p:cNvPicPr/>
                <p:nvPr/>
              </p:nvPicPr>
              <p:blipFill>
                <a:blip r:embed="rId116"/>
                <a:stretch>
                  <a:fillRect/>
                </a:stretch>
              </p:blipFill>
              <p:spPr>
                <a:xfrm>
                  <a:off x="8951956" y="2770462"/>
                  <a:ext cx="2566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B3E33C1E-D5AF-E594-C9B6-C8C9CD522666}"/>
                    </a:ext>
                  </a:extLst>
                </p14:cNvPr>
                <p14:cNvContentPartPr/>
                <p14:nvPr/>
              </p14:nvContentPartPr>
              <p14:xfrm>
                <a:off x="9274516" y="2764702"/>
                <a:ext cx="114840" cy="218520"/>
              </p14:xfrm>
            </p:contentPart>
          </mc:Choice>
          <mc:Fallback>
            <p:pic>
              <p:nvPicPr>
                <p:cNvPr id="73" name="Freihand 72">
                  <a:extLst>
                    <a:ext uri="{FF2B5EF4-FFF2-40B4-BE49-F238E27FC236}">
                      <a16:creationId xmlns:a16="http://schemas.microsoft.com/office/drawing/2014/main" id="{B3E33C1E-D5AF-E594-C9B6-C8C9CD522666}"/>
                    </a:ext>
                  </a:extLst>
                </p:cNvPr>
                <p:cNvPicPr/>
                <p:nvPr/>
              </p:nvPicPr>
              <p:blipFill>
                <a:blip r:embed="rId118"/>
                <a:stretch>
                  <a:fillRect/>
                </a:stretch>
              </p:blipFill>
              <p:spPr>
                <a:xfrm>
                  <a:off x="9270196" y="2760382"/>
                  <a:ext cx="1234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996BC2BD-16FF-622B-5F12-FDFFF0BF8677}"/>
                    </a:ext>
                  </a:extLst>
                </p14:cNvPr>
                <p14:cNvContentPartPr/>
                <p14:nvPr/>
              </p14:nvContentPartPr>
              <p14:xfrm>
                <a:off x="9400156" y="2772622"/>
                <a:ext cx="150480" cy="173160"/>
              </p14:xfrm>
            </p:contentPart>
          </mc:Choice>
          <mc:Fallback>
            <p:pic>
              <p:nvPicPr>
                <p:cNvPr id="74" name="Freihand 73">
                  <a:extLst>
                    <a:ext uri="{FF2B5EF4-FFF2-40B4-BE49-F238E27FC236}">
                      <a16:creationId xmlns:a16="http://schemas.microsoft.com/office/drawing/2014/main" id="{996BC2BD-16FF-622B-5F12-FDFFF0BF8677}"/>
                    </a:ext>
                  </a:extLst>
                </p:cNvPr>
                <p:cNvPicPr/>
                <p:nvPr/>
              </p:nvPicPr>
              <p:blipFill>
                <a:blip r:embed="rId120"/>
                <a:stretch>
                  <a:fillRect/>
                </a:stretch>
              </p:blipFill>
              <p:spPr>
                <a:xfrm>
                  <a:off x="9395836" y="2768302"/>
                  <a:ext cx="1591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A6A466BB-AE27-744B-7F29-5E9E80E26944}"/>
                    </a:ext>
                  </a:extLst>
                </p14:cNvPr>
                <p14:cNvContentPartPr/>
                <p14:nvPr/>
              </p14:nvContentPartPr>
              <p14:xfrm>
                <a:off x="9565396" y="2786662"/>
                <a:ext cx="69480" cy="150120"/>
              </p14:xfrm>
            </p:contentPart>
          </mc:Choice>
          <mc:Fallback>
            <p:pic>
              <p:nvPicPr>
                <p:cNvPr id="75" name="Freihand 74">
                  <a:extLst>
                    <a:ext uri="{FF2B5EF4-FFF2-40B4-BE49-F238E27FC236}">
                      <a16:creationId xmlns:a16="http://schemas.microsoft.com/office/drawing/2014/main" id="{A6A466BB-AE27-744B-7F29-5E9E80E26944}"/>
                    </a:ext>
                  </a:extLst>
                </p:cNvPr>
                <p:cNvPicPr/>
                <p:nvPr/>
              </p:nvPicPr>
              <p:blipFill>
                <a:blip r:embed="rId122"/>
                <a:stretch>
                  <a:fillRect/>
                </a:stretch>
              </p:blipFill>
              <p:spPr>
                <a:xfrm>
                  <a:off x="9561076" y="2782342"/>
                  <a:ext cx="78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BFB1A66B-5022-2266-03C4-EE2E8BA7634A}"/>
                    </a:ext>
                  </a:extLst>
                </p14:cNvPr>
                <p14:cNvContentPartPr/>
                <p14:nvPr/>
              </p14:nvContentPartPr>
              <p14:xfrm>
                <a:off x="9674116" y="2763622"/>
                <a:ext cx="55440" cy="205200"/>
              </p14:xfrm>
            </p:contentPart>
          </mc:Choice>
          <mc:Fallback>
            <p:pic>
              <p:nvPicPr>
                <p:cNvPr id="76" name="Freihand 75">
                  <a:extLst>
                    <a:ext uri="{FF2B5EF4-FFF2-40B4-BE49-F238E27FC236}">
                      <a16:creationId xmlns:a16="http://schemas.microsoft.com/office/drawing/2014/main" id="{BFB1A66B-5022-2266-03C4-EE2E8BA7634A}"/>
                    </a:ext>
                  </a:extLst>
                </p:cNvPr>
                <p:cNvPicPr/>
                <p:nvPr/>
              </p:nvPicPr>
              <p:blipFill>
                <a:blip r:embed="rId124"/>
                <a:stretch>
                  <a:fillRect/>
                </a:stretch>
              </p:blipFill>
              <p:spPr>
                <a:xfrm>
                  <a:off x="9669796" y="2759302"/>
                  <a:ext cx="64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43F4E3AD-36C8-A341-7469-9AA38E542A4B}"/>
                    </a:ext>
                  </a:extLst>
                </p14:cNvPr>
                <p14:cNvContentPartPr/>
                <p14:nvPr/>
              </p14:nvContentPartPr>
              <p14:xfrm>
                <a:off x="9864916" y="2833822"/>
                <a:ext cx="168120" cy="104040"/>
              </p14:xfrm>
            </p:contentPart>
          </mc:Choice>
          <mc:Fallback>
            <p:pic>
              <p:nvPicPr>
                <p:cNvPr id="77" name="Freihand 76">
                  <a:extLst>
                    <a:ext uri="{FF2B5EF4-FFF2-40B4-BE49-F238E27FC236}">
                      <a16:creationId xmlns:a16="http://schemas.microsoft.com/office/drawing/2014/main" id="{43F4E3AD-36C8-A341-7469-9AA38E542A4B}"/>
                    </a:ext>
                  </a:extLst>
                </p:cNvPr>
                <p:cNvPicPr/>
                <p:nvPr/>
              </p:nvPicPr>
              <p:blipFill>
                <a:blip r:embed="rId126"/>
                <a:stretch>
                  <a:fillRect/>
                </a:stretch>
              </p:blipFill>
              <p:spPr>
                <a:xfrm>
                  <a:off x="9860596" y="2829502"/>
                  <a:ext cx="176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5A81EEAA-C2D9-17BD-E394-14D657730CCC}"/>
                    </a:ext>
                  </a:extLst>
                </p14:cNvPr>
                <p14:cNvContentPartPr/>
                <p14:nvPr/>
              </p14:nvContentPartPr>
              <p14:xfrm>
                <a:off x="10176676" y="2761822"/>
                <a:ext cx="49320" cy="101880"/>
              </p14:xfrm>
            </p:contentPart>
          </mc:Choice>
          <mc:Fallback>
            <p:pic>
              <p:nvPicPr>
                <p:cNvPr id="78" name="Freihand 77">
                  <a:extLst>
                    <a:ext uri="{FF2B5EF4-FFF2-40B4-BE49-F238E27FC236}">
                      <a16:creationId xmlns:a16="http://schemas.microsoft.com/office/drawing/2014/main" id="{5A81EEAA-C2D9-17BD-E394-14D657730CCC}"/>
                    </a:ext>
                  </a:extLst>
                </p:cNvPr>
                <p:cNvPicPr/>
                <p:nvPr/>
              </p:nvPicPr>
              <p:blipFill>
                <a:blip r:embed="rId128"/>
                <a:stretch>
                  <a:fillRect/>
                </a:stretch>
              </p:blipFill>
              <p:spPr>
                <a:xfrm>
                  <a:off x="10172356" y="2757502"/>
                  <a:ext cx="57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F1A03D8A-024C-1ACE-1458-244FF626CE79}"/>
                    </a:ext>
                  </a:extLst>
                </p14:cNvPr>
                <p14:cNvContentPartPr/>
                <p14:nvPr/>
              </p14:nvContentPartPr>
              <p14:xfrm>
                <a:off x="10110076" y="2753542"/>
                <a:ext cx="146880" cy="203760"/>
              </p14:xfrm>
            </p:contentPart>
          </mc:Choice>
          <mc:Fallback>
            <p:pic>
              <p:nvPicPr>
                <p:cNvPr id="79" name="Freihand 78">
                  <a:extLst>
                    <a:ext uri="{FF2B5EF4-FFF2-40B4-BE49-F238E27FC236}">
                      <a16:creationId xmlns:a16="http://schemas.microsoft.com/office/drawing/2014/main" id="{F1A03D8A-024C-1ACE-1458-244FF626CE79}"/>
                    </a:ext>
                  </a:extLst>
                </p:cNvPr>
                <p:cNvPicPr/>
                <p:nvPr/>
              </p:nvPicPr>
              <p:blipFill>
                <a:blip r:embed="rId130"/>
                <a:stretch>
                  <a:fillRect/>
                </a:stretch>
              </p:blipFill>
              <p:spPr>
                <a:xfrm>
                  <a:off x="10105756" y="2749222"/>
                  <a:ext cx="1555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E91F3052-C4A6-5408-4A48-7BF5319E4804}"/>
                    </a:ext>
                  </a:extLst>
                </p14:cNvPr>
                <p14:cNvContentPartPr/>
                <p14:nvPr/>
              </p14:nvContentPartPr>
              <p14:xfrm>
                <a:off x="10303396" y="2705302"/>
                <a:ext cx="96480" cy="197280"/>
              </p14:xfrm>
            </p:contentPart>
          </mc:Choice>
          <mc:Fallback>
            <p:pic>
              <p:nvPicPr>
                <p:cNvPr id="80" name="Freihand 79">
                  <a:extLst>
                    <a:ext uri="{FF2B5EF4-FFF2-40B4-BE49-F238E27FC236}">
                      <a16:creationId xmlns:a16="http://schemas.microsoft.com/office/drawing/2014/main" id="{E91F3052-C4A6-5408-4A48-7BF5319E4804}"/>
                    </a:ext>
                  </a:extLst>
                </p:cNvPr>
                <p:cNvPicPr/>
                <p:nvPr/>
              </p:nvPicPr>
              <p:blipFill>
                <a:blip r:embed="rId132"/>
                <a:stretch>
                  <a:fillRect/>
                </a:stretch>
              </p:blipFill>
              <p:spPr>
                <a:xfrm>
                  <a:off x="10299076" y="2700982"/>
                  <a:ext cx="105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4B9979DF-A7F8-CB44-91FD-449E3B737DE5}"/>
                    </a:ext>
                  </a:extLst>
                </p14:cNvPr>
                <p14:cNvContentPartPr/>
                <p14:nvPr/>
              </p14:nvContentPartPr>
              <p14:xfrm>
                <a:off x="10448116" y="2728342"/>
                <a:ext cx="132840" cy="136440"/>
              </p14:xfrm>
            </p:contentPart>
          </mc:Choice>
          <mc:Fallback>
            <p:pic>
              <p:nvPicPr>
                <p:cNvPr id="81" name="Freihand 80">
                  <a:extLst>
                    <a:ext uri="{FF2B5EF4-FFF2-40B4-BE49-F238E27FC236}">
                      <a16:creationId xmlns:a16="http://schemas.microsoft.com/office/drawing/2014/main" id="{4B9979DF-A7F8-CB44-91FD-449E3B737DE5}"/>
                    </a:ext>
                  </a:extLst>
                </p:cNvPr>
                <p:cNvPicPr/>
                <p:nvPr/>
              </p:nvPicPr>
              <p:blipFill>
                <a:blip r:embed="rId134"/>
                <a:stretch>
                  <a:fillRect/>
                </a:stretch>
              </p:blipFill>
              <p:spPr>
                <a:xfrm>
                  <a:off x="10443796" y="2724022"/>
                  <a:ext cx="141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957066DA-EEFF-723D-74DF-0ED0AAB98B42}"/>
                    </a:ext>
                  </a:extLst>
                </p14:cNvPr>
                <p14:cNvContentPartPr/>
                <p14:nvPr/>
              </p14:nvContentPartPr>
              <p14:xfrm>
                <a:off x="10651876" y="2716462"/>
                <a:ext cx="71640" cy="135360"/>
              </p14:xfrm>
            </p:contentPart>
          </mc:Choice>
          <mc:Fallback>
            <p:pic>
              <p:nvPicPr>
                <p:cNvPr id="82" name="Freihand 81">
                  <a:extLst>
                    <a:ext uri="{FF2B5EF4-FFF2-40B4-BE49-F238E27FC236}">
                      <a16:creationId xmlns:a16="http://schemas.microsoft.com/office/drawing/2014/main" id="{957066DA-EEFF-723D-74DF-0ED0AAB98B42}"/>
                    </a:ext>
                  </a:extLst>
                </p:cNvPr>
                <p:cNvPicPr/>
                <p:nvPr/>
              </p:nvPicPr>
              <p:blipFill>
                <a:blip r:embed="rId136"/>
                <a:stretch>
                  <a:fillRect/>
                </a:stretch>
              </p:blipFill>
              <p:spPr>
                <a:xfrm>
                  <a:off x="10647556" y="2712142"/>
                  <a:ext cx="80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6D66BF30-AA44-F7D0-127D-8376789DFF39}"/>
                    </a:ext>
                  </a:extLst>
                </p14:cNvPr>
                <p14:cNvContentPartPr/>
                <p14:nvPr/>
              </p14:nvContentPartPr>
              <p14:xfrm>
                <a:off x="10765276" y="2682982"/>
                <a:ext cx="66240" cy="201240"/>
              </p14:xfrm>
            </p:contentPart>
          </mc:Choice>
          <mc:Fallback>
            <p:pic>
              <p:nvPicPr>
                <p:cNvPr id="83" name="Freihand 82">
                  <a:extLst>
                    <a:ext uri="{FF2B5EF4-FFF2-40B4-BE49-F238E27FC236}">
                      <a16:creationId xmlns:a16="http://schemas.microsoft.com/office/drawing/2014/main" id="{6D66BF30-AA44-F7D0-127D-8376789DFF39}"/>
                    </a:ext>
                  </a:extLst>
                </p:cNvPr>
                <p:cNvPicPr/>
                <p:nvPr/>
              </p:nvPicPr>
              <p:blipFill>
                <a:blip r:embed="rId138"/>
                <a:stretch>
                  <a:fillRect/>
                </a:stretch>
              </p:blipFill>
              <p:spPr>
                <a:xfrm>
                  <a:off x="10760956" y="2678662"/>
                  <a:ext cx="748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71682E72-76FE-AFE7-A920-BF47A10D7678}"/>
                    </a:ext>
                  </a:extLst>
                </p14:cNvPr>
                <p14:cNvContentPartPr/>
                <p14:nvPr/>
              </p14:nvContentPartPr>
              <p14:xfrm>
                <a:off x="10890196" y="2780182"/>
                <a:ext cx="188280" cy="63360"/>
              </p14:xfrm>
            </p:contentPart>
          </mc:Choice>
          <mc:Fallback>
            <p:pic>
              <p:nvPicPr>
                <p:cNvPr id="84" name="Freihand 83">
                  <a:extLst>
                    <a:ext uri="{FF2B5EF4-FFF2-40B4-BE49-F238E27FC236}">
                      <a16:creationId xmlns:a16="http://schemas.microsoft.com/office/drawing/2014/main" id="{71682E72-76FE-AFE7-A920-BF47A10D7678}"/>
                    </a:ext>
                  </a:extLst>
                </p:cNvPr>
                <p:cNvPicPr/>
                <p:nvPr/>
              </p:nvPicPr>
              <p:blipFill>
                <a:blip r:embed="rId140"/>
                <a:stretch>
                  <a:fillRect/>
                </a:stretch>
              </p:blipFill>
              <p:spPr>
                <a:xfrm>
                  <a:off x="10885876" y="2775862"/>
                  <a:ext cx="196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48890436-1904-5804-BD19-B5638E76FF03}"/>
                    </a:ext>
                  </a:extLst>
                </p14:cNvPr>
                <p14:cNvContentPartPr/>
                <p14:nvPr/>
              </p14:nvContentPartPr>
              <p14:xfrm>
                <a:off x="11219236" y="2689102"/>
                <a:ext cx="14760" cy="144360"/>
              </p14:xfrm>
            </p:contentPart>
          </mc:Choice>
          <mc:Fallback>
            <p:pic>
              <p:nvPicPr>
                <p:cNvPr id="85" name="Freihand 84">
                  <a:extLst>
                    <a:ext uri="{FF2B5EF4-FFF2-40B4-BE49-F238E27FC236}">
                      <a16:creationId xmlns:a16="http://schemas.microsoft.com/office/drawing/2014/main" id="{48890436-1904-5804-BD19-B5638E76FF03}"/>
                    </a:ext>
                  </a:extLst>
                </p:cNvPr>
                <p:cNvPicPr/>
                <p:nvPr/>
              </p:nvPicPr>
              <p:blipFill>
                <a:blip r:embed="rId142"/>
                <a:stretch>
                  <a:fillRect/>
                </a:stretch>
              </p:blipFill>
              <p:spPr>
                <a:xfrm>
                  <a:off x="11214916" y="2684782"/>
                  <a:ext cx="23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98261EED-9492-468C-8436-2003698425E2}"/>
                    </a:ext>
                  </a:extLst>
                </p14:cNvPr>
                <p14:cNvContentPartPr/>
                <p14:nvPr/>
              </p14:nvContentPartPr>
              <p14:xfrm>
                <a:off x="11124916" y="2664622"/>
                <a:ext cx="195840" cy="213480"/>
              </p14:xfrm>
            </p:contentPart>
          </mc:Choice>
          <mc:Fallback>
            <p:pic>
              <p:nvPicPr>
                <p:cNvPr id="86" name="Freihand 85">
                  <a:extLst>
                    <a:ext uri="{FF2B5EF4-FFF2-40B4-BE49-F238E27FC236}">
                      <a16:creationId xmlns:a16="http://schemas.microsoft.com/office/drawing/2014/main" id="{98261EED-9492-468C-8436-2003698425E2}"/>
                    </a:ext>
                  </a:extLst>
                </p:cNvPr>
                <p:cNvPicPr/>
                <p:nvPr/>
              </p:nvPicPr>
              <p:blipFill>
                <a:blip r:embed="rId144"/>
                <a:stretch>
                  <a:fillRect/>
                </a:stretch>
              </p:blipFill>
              <p:spPr>
                <a:xfrm>
                  <a:off x="11120596" y="2660302"/>
                  <a:ext cx="204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3D3F00BB-C2E6-2375-B55D-872CC8171C16}"/>
                    </a:ext>
                  </a:extLst>
                </p14:cNvPr>
                <p14:cNvContentPartPr/>
                <p14:nvPr/>
              </p14:nvContentPartPr>
              <p14:xfrm>
                <a:off x="11354956" y="2627902"/>
                <a:ext cx="88920" cy="231480"/>
              </p14:xfrm>
            </p:contentPart>
          </mc:Choice>
          <mc:Fallback>
            <p:pic>
              <p:nvPicPr>
                <p:cNvPr id="87" name="Freihand 86">
                  <a:extLst>
                    <a:ext uri="{FF2B5EF4-FFF2-40B4-BE49-F238E27FC236}">
                      <a16:creationId xmlns:a16="http://schemas.microsoft.com/office/drawing/2014/main" id="{3D3F00BB-C2E6-2375-B55D-872CC8171C16}"/>
                    </a:ext>
                  </a:extLst>
                </p:cNvPr>
                <p:cNvPicPr/>
                <p:nvPr/>
              </p:nvPicPr>
              <p:blipFill>
                <a:blip r:embed="rId146"/>
                <a:stretch>
                  <a:fillRect/>
                </a:stretch>
              </p:blipFill>
              <p:spPr>
                <a:xfrm>
                  <a:off x="11350636" y="2623582"/>
                  <a:ext cx="975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3475E0CF-0B1F-A89B-EFE5-4B4F5911D0F9}"/>
                    </a:ext>
                  </a:extLst>
                </p14:cNvPr>
                <p14:cNvContentPartPr/>
                <p14:nvPr/>
              </p14:nvContentPartPr>
              <p14:xfrm>
                <a:off x="11469076" y="2677582"/>
                <a:ext cx="155520" cy="142200"/>
              </p14:xfrm>
            </p:contentPart>
          </mc:Choice>
          <mc:Fallback>
            <p:pic>
              <p:nvPicPr>
                <p:cNvPr id="88" name="Freihand 87">
                  <a:extLst>
                    <a:ext uri="{FF2B5EF4-FFF2-40B4-BE49-F238E27FC236}">
                      <a16:creationId xmlns:a16="http://schemas.microsoft.com/office/drawing/2014/main" id="{3475E0CF-0B1F-A89B-EFE5-4B4F5911D0F9}"/>
                    </a:ext>
                  </a:extLst>
                </p:cNvPr>
                <p:cNvPicPr/>
                <p:nvPr/>
              </p:nvPicPr>
              <p:blipFill>
                <a:blip r:embed="rId148"/>
                <a:stretch>
                  <a:fillRect/>
                </a:stretch>
              </p:blipFill>
              <p:spPr>
                <a:xfrm>
                  <a:off x="11464756" y="2673262"/>
                  <a:ext cx="164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2F15331C-9D87-EEB6-B65C-756B7419DC5B}"/>
                    </a:ext>
                  </a:extLst>
                </p14:cNvPr>
                <p14:cNvContentPartPr/>
                <p14:nvPr/>
              </p14:nvContentPartPr>
              <p14:xfrm>
                <a:off x="11659516" y="2652742"/>
                <a:ext cx="81720" cy="132480"/>
              </p14:xfrm>
            </p:contentPart>
          </mc:Choice>
          <mc:Fallback>
            <p:pic>
              <p:nvPicPr>
                <p:cNvPr id="89" name="Freihand 88">
                  <a:extLst>
                    <a:ext uri="{FF2B5EF4-FFF2-40B4-BE49-F238E27FC236}">
                      <a16:creationId xmlns:a16="http://schemas.microsoft.com/office/drawing/2014/main" id="{2F15331C-9D87-EEB6-B65C-756B7419DC5B}"/>
                    </a:ext>
                  </a:extLst>
                </p:cNvPr>
                <p:cNvPicPr/>
                <p:nvPr/>
              </p:nvPicPr>
              <p:blipFill>
                <a:blip r:embed="rId150"/>
                <a:stretch>
                  <a:fillRect/>
                </a:stretch>
              </p:blipFill>
              <p:spPr>
                <a:xfrm>
                  <a:off x="11655196" y="2648422"/>
                  <a:ext cx="90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EBEBEB54-6D6C-3DD7-79A8-5458E7016C6B}"/>
                    </a:ext>
                  </a:extLst>
                </p14:cNvPr>
                <p14:cNvContentPartPr/>
                <p14:nvPr/>
              </p14:nvContentPartPr>
              <p14:xfrm>
                <a:off x="11726476" y="2660302"/>
                <a:ext cx="142200" cy="236160"/>
              </p14:xfrm>
            </p:contentPart>
          </mc:Choice>
          <mc:Fallback>
            <p:pic>
              <p:nvPicPr>
                <p:cNvPr id="90" name="Freihand 89">
                  <a:extLst>
                    <a:ext uri="{FF2B5EF4-FFF2-40B4-BE49-F238E27FC236}">
                      <a16:creationId xmlns:a16="http://schemas.microsoft.com/office/drawing/2014/main" id="{EBEBEB54-6D6C-3DD7-79A8-5458E7016C6B}"/>
                    </a:ext>
                  </a:extLst>
                </p:cNvPr>
                <p:cNvPicPr/>
                <p:nvPr/>
              </p:nvPicPr>
              <p:blipFill>
                <a:blip r:embed="rId152"/>
                <a:stretch>
                  <a:fillRect/>
                </a:stretch>
              </p:blipFill>
              <p:spPr>
                <a:xfrm>
                  <a:off x="11722156" y="2655982"/>
                  <a:ext cx="1508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9C799683-5CAD-D7A2-92D3-26022023F7FA}"/>
                    </a:ext>
                  </a:extLst>
                </p14:cNvPr>
                <p14:cNvContentPartPr/>
                <p14:nvPr/>
              </p14:nvContentPartPr>
              <p14:xfrm>
                <a:off x="9845476" y="3304342"/>
                <a:ext cx="225720" cy="38520"/>
              </p14:xfrm>
            </p:contentPart>
          </mc:Choice>
          <mc:Fallback>
            <p:pic>
              <p:nvPicPr>
                <p:cNvPr id="91" name="Freihand 90">
                  <a:extLst>
                    <a:ext uri="{FF2B5EF4-FFF2-40B4-BE49-F238E27FC236}">
                      <a16:creationId xmlns:a16="http://schemas.microsoft.com/office/drawing/2014/main" id="{9C799683-5CAD-D7A2-92D3-26022023F7FA}"/>
                    </a:ext>
                  </a:extLst>
                </p:cNvPr>
                <p:cNvPicPr/>
                <p:nvPr/>
              </p:nvPicPr>
              <p:blipFill>
                <a:blip r:embed="rId154"/>
                <a:stretch>
                  <a:fillRect/>
                </a:stretch>
              </p:blipFill>
              <p:spPr>
                <a:xfrm>
                  <a:off x="9841156" y="3300022"/>
                  <a:ext cx="2343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7C86BDC6-D234-D2FA-41E1-F0BECA0DB800}"/>
                    </a:ext>
                  </a:extLst>
                </p14:cNvPr>
                <p14:cNvContentPartPr/>
                <p14:nvPr/>
              </p14:nvContentPartPr>
              <p14:xfrm>
                <a:off x="9876436" y="3365542"/>
                <a:ext cx="251640" cy="65880"/>
              </p14:xfrm>
            </p:contentPart>
          </mc:Choice>
          <mc:Fallback>
            <p:pic>
              <p:nvPicPr>
                <p:cNvPr id="92" name="Freihand 91">
                  <a:extLst>
                    <a:ext uri="{FF2B5EF4-FFF2-40B4-BE49-F238E27FC236}">
                      <a16:creationId xmlns:a16="http://schemas.microsoft.com/office/drawing/2014/main" id="{7C86BDC6-D234-D2FA-41E1-F0BECA0DB800}"/>
                    </a:ext>
                  </a:extLst>
                </p:cNvPr>
                <p:cNvPicPr/>
                <p:nvPr/>
              </p:nvPicPr>
              <p:blipFill>
                <a:blip r:embed="rId156"/>
                <a:stretch>
                  <a:fillRect/>
                </a:stretch>
              </p:blipFill>
              <p:spPr>
                <a:xfrm>
                  <a:off x="9872116" y="3361222"/>
                  <a:ext cx="260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3983BDD2-5113-A019-99C9-604F193B07A9}"/>
                    </a:ext>
                  </a:extLst>
                </p14:cNvPr>
                <p14:cNvContentPartPr/>
                <p14:nvPr/>
              </p14:nvContentPartPr>
              <p14:xfrm>
                <a:off x="10294036" y="3253942"/>
                <a:ext cx="273960" cy="217080"/>
              </p14:xfrm>
            </p:contentPart>
          </mc:Choice>
          <mc:Fallback>
            <p:pic>
              <p:nvPicPr>
                <p:cNvPr id="93" name="Freihand 92">
                  <a:extLst>
                    <a:ext uri="{FF2B5EF4-FFF2-40B4-BE49-F238E27FC236}">
                      <a16:creationId xmlns:a16="http://schemas.microsoft.com/office/drawing/2014/main" id="{3983BDD2-5113-A019-99C9-604F193B07A9}"/>
                    </a:ext>
                  </a:extLst>
                </p:cNvPr>
                <p:cNvPicPr/>
                <p:nvPr/>
              </p:nvPicPr>
              <p:blipFill>
                <a:blip r:embed="rId158"/>
                <a:stretch>
                  <a:fillRect/>
                </a:stretch>
              </p:blipFill>
              <p:spPr>
                <a:xfrm>
                  <a:off x="10289716" y="3249622"/>
                  <a:ext cx="2826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450E762C-4BBF-789E-E69E-702ED0A8DA69}"/>
                    </a:ext>
                  </a:extLst>
                </p14:cNvPr>
                <p14:cNvContentPartPr/>
                <p14:nvPr/>
              </p14:nvContentPartPr>
              <p14:xfrm>
                <a:off x="10698316" y="3217942"/>
                <a:ext cx="20880" cy="124200"/>
              </p14:xfrm>
            </p:contentPart>
          </mc:Choice>
          <mc:Fallback>
            <p:pic>
              <p:nvPicPr>
                <p:cNvPr id="94" name="Freihand 93">
                  <a:extLst>
                    <a:ext uri="{FF2B5EF4-FFF2-40B4-BE49-F238E27FC236}">
                      <a16:creationId xmlns:a16="http://schemas.microsoft.com/office/drawing/2014/main" id="{450E762C-4BBF-789E-E69E-702ED0A8DA69}"/>
                    </a:ext>
                  </a:extLst>
                </p:cNvPr>
                <p:cNvPicPr/>
                <p:nvPr/>
              </p:nvPicPr>
              <p:blipFill>
                <a:blip r:embed="rId160"/>
                <a:stretch>
                  <a:fillRect/>
                </a:stretch>
              </p:blipFill>
              <p:spPr>
                <a:xfrm>
                  <a:off x="10693996" y="3213622"/>
                  <a:ext cx="29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BFFC5D91-F3E0-9181-DD84-7C48283E6CA6}"/>
                    </a:ext>
                  </a:extLst>
                </p14:cNvPr>
                <p14:cNvContentPartPr/>
                <p14:nvPr/>
              </p14:nvContentPartPr>
              <p14:xfrm>
                <a:off x="10837276" y="3190582"/>
                <a:ext cx="83160" cy="161280"/>
              </p14:xfrm>
            </p:contentPart>
          </mc:Choice>
          <mc:Fallback>
            <p:pic>
              <p:nvPicPr>
                <p:cNvPr id="95" name="Freihand 94">
                  <a:extLst>
                    <a:ext uri="{FF2B5EF4-FFF2-40B4-BE49-F238E27FC236}">
                      <a16:creationId xmlns:a16="http://schemas.microsoft.com/office/drawing/2014/main" id="{BFFC5D91-F3E0-9181-DD84-7C48283E6CA6}"/>
                    </a:ext>
                  </a:extLst>
                </p:cNvPr>
                <p:cNvPicPr/>
                <p:nvPr/>
              </p:nvPicPr>
              <p:blipFill>
                <a:blip r:embed="rId162"/>
                <a:stretch>
                  <a:fillRect/>
                </a:stretch>
              </p:blipFill>
              <p:spPr>
                <a:xfrm>
                  <a:off x="10832956" y="3186262"/>
                  <a:ext cx="91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A13E78DE-3F0A-953F-D0DD-1149324780FC}"/>
                    </a:ext>
                  </a:extLst>
                </p14:cNvPr>
                <p14:cNvContentPartPr/>
                <p14:nvPr/>
              </p14:nvContentPartPr>
              <p14:xfrm>
                <a:off x="10809556" y="3103102"/>
                <a:ext cx="236160" cy="65880"/>
              </p14:xfrm>
            </p:contentPart>
          </mc:Choice>
          <mc:Fallback>
            <p:pic>
              <p:nvPicPr>
                <p:cNvPr id="96" name="Freihand 95">
                  <a:extLst>
                    <a:ext uri="{FF2B5EF4-FFF2-40B4-BE49-F238E27FC236}">
                      <a16:creationId xmlns:a16="http://schemas.microsoft.com/office/drawing/2014/main" id="{A13E78DE-3F0A-953F-D0DD-1149324780FC}"/>
                    </a:ext>
                  </a:extLst>
                </p:cNvPr>
                <p:cNvPicPr/>
                <p:nvPr/>
              </p:nvPicPr>
              <p:blipFill>
                <a:blip r:embed="rId164"/>
                <a:stretch>
                  <a:fillRect/>
                </a:stretch>
              </p:blipFill>
              <p:spPr>
                <a:xfrm>
                  <a:off x="10805236" y="3098782"/>
                  <a:ext cx="244800" cy="74520"/>
                </a:xfrm>
                <a:prstGeom prst="rect">
                  <a:avLst/>
                </a:prstGeom>
              </p:spPr>
            </p:pic>
          </mc:Fallback>
        </mc:AlternateContent>
      </p:grpSp>
    </p:spTree>
    <p:extLst>
      <p:ext uri="{BB962C8B-B14F-4D97-AF65-F5344CB8AC3E}">
        <p14:creationId xmlns:p14="http://schemas.microsoft.com/office/powerpoint/2010/main" val="1593214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a:solidFill>
                  <a:sysClr val="windowText" lastClr="000000"/>
                </a:solidFill>
              </a:rPr>
              <a:t>Condorcet </a:t>
            </a:r>
            <a:r>
              <a:rPr lang="en-US" sz="2903" b="1" dirty="0" err="1">
                <a:solidFill>
                  <a:sysClr val="windowText" lastClr="000000"/>
                </a:solidFill>
              </a:rPr>
              <a:t>Paradoxon</a:t>
            </a:r>
            <a:r>
              <a:rPr lang="en-US" sz="2903" b="1" dirty="0">
                <a:solidFill>
                  <a:sysClr val="windowText" lastClr="000000"/>
                </a:solidFill>
              </a:rPr>
              <a:t>	</a:t>
            </a:r>
            <a:endParaRPr lang="en-US" sz="2903" dirty="0">
              <a:solidFill>
                <a:sysClr val="windowText" lastClr="000000"/>
              </a:solidFill>
            </a:endParaRPr>
          </a:p>
        </p:txBody>
      </p:sp>
      <p:sp>
        <p:nvSpPr>
          <p:cNvPr id="3" name="Textfeld 2"/>
          <p:cNvSpPr txBox="1"/>
          <p:nvPr/>
        </p:nvSpPr>
        <p:spPr>
          <a:xfrm>
            <a:off x="1117418" y="2628623"/>
            <a:ext cx="6760443" cy="914541"/>
          </a:xfrm>
          <a:prstGeom prst="rect">
            <a:avLst/>
          </a:prstGeom>
          <a:noFill/>
        </p:spPr>
        <p:txBody>
          <a:bodyPr wrap="square" rtlCol="0">
            <a:noAutofit/>
          </a:bodyPr>
          <a:lstStyle/>
          <a:p>
            <a:r>
              <a:rPr lang="en-GB" altLang="de-DE" sz="2903" dirty="0" err="1">
                <a:ea typeface="ＭＳ Ｐゴシック" pitchFamily="34" charset="-128"/>
              </a:rPr>
              <a:t>Bestimmen</a:t>
            </a:r>
            <a:r>
              <a:rPr lang="en-GB" altLang="de-DE" sz="2903" dirty="0">
                <a:ea typeface="ＭＳ Ｐゴシック" pitchFamily="34" charset="-128"/>
              </a:rPr>
              <a:t> </a:t>
            </a:r>
            <a:r>
              <a:rPr lang="en-GB" altLang="de-DE" sz="2903" dirty="0" err="1">
                <a:ea typeface="ＭＳ Ｐゴシック" pitchFamily="34" charset="-128"/>
              </a:rPr>
              <a:t>Sie</a:t>
            </a:r>
            <a:r>
              <a:rPr lang="en-GB" altLang="de-DE" sz="2903" dirty="0">
                <a:ea typeface="ＭＳ Ｐゴシック" pitchFamily="34" charset="-128"/>
              </a:rPr>
              <a:t> den </a:t>
            </a:r>
            <a:r>
              <a:rPr lang="en-GB" altLang="de-DE" sz="2903" dirty="0" err="1">
                <a:ea typeface="ＭＳ Ｐゴシック" pitchFamily="34" charset="-128"/>
              </a:rPr>
              <a:t>Gewinner</a:t>
            </a:r>
            <a:r>
              <a:rPr lang="en-GB" altLang="de-DE" sz="2903" dirty="0">
                <a:ea typeface="ＭＳ Ｐゴシック" pitchFamily="34" charset="-128"/>
              </a:rPr>
              <a:t> </a:t>
            </a:r>
            <a:r>
              <a:rPr lang="en-GB" altLang="de-DE" sz="2903" dirty="0" err="1">
                <a:ea typeface="ＭＳ Ｐゴシック" pitchFamily="34" charset="-128"/>
              </a:rPr>
              <a:t>bei</a:t>
            </a:r>
            <a:r>
              <a:rPr lang="en-GB" altLang="de-DE" sz="2903" dirty="0">
                <a:ea typeface="ＭＳ Ｐゴシック" pitchFamily="34" charset="-128"/>
              </a:rPr>
              <a:t> </a:t>
            </a:r>
            <a:r>
              <a:rPr lang="en-GB" altLang="de-DE" sz="2903" dirty="0" err="1">
                <a:ea typeface="ＭＳ Ｐゴシック" pitchFamily="34" charset="-128"/>
              </a:rPr>
              <a:t>einer</a:t>
            </a:r>
            <a:r>
              <a:rPr lang="en-GB" altLang="de-DE" sz="2903" dirty="0">
                <a:ea typeface="ＭＳ Ｐゴシック" pitchFamily="34" charset="-128"/>
              </a:rPr>
              <a:t> </a:t>
            </a:r>
            <a:r>
              <a:rPr lang="en-GB" altLang="de-DE" sz="2903" dirty="0" err="1">
                <a:ea typeface="ＭＳ Ｐゴシック" pitchFamily="34" charset="-128"/>
              </a:rPr>
              <a:t>paarweisen</a:t>
            </a:r>
            <a:r>
              <a:rPr lang="en-GB" altLang="de-DE" sz="2903" dirty="0">
                <a:ea typeface="ＭＳ Ｐゴシック" pitchFamily="34" charset="-128"/>
              </a:rPr>
              <a:t> </a:t>
            </a:r>
            <a:r>
              <a:rPr lang="en-GB" altLang="de-DE" sz="2903" dirty="0" err="1">
                <a:ea typeface="ＭＳ Ｐゴシック" pitchFamily="34" charset="-128"/>
              </a:rPr>
              <a:t>Abstimmung</a:t>
            </a:r>
            <a:r>
              <a:rPr lang="en-GB" altLang="de-DE" sz="2903" dirty="0">
                <a:ea typeface="ＭＳ Ｐゴシック" pitchFamily="34" charset="-128"/>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783" y="881351"/>
            <a:ext cx="5900188" cy="176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7DB6F91A-597D-F739-8417-1B780E26EB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C33A320-B16F-7C07-498D-B32CBEC916F2}"/>
                  </a:ext>
                </a:extLst>
              </p14:cNvPr>
              <p14:cNvContentPartPr/>
              <p14:nvPr/>
            </p14:nvContentPartPr>
            <p14:xfrm>
              <a:off x="4789636" y="1663462"/>
              <a:ext cx="358560" cy="31680"/>
            </p14:xfrm>
          </p:contentPart>
        </mc:Choice>
        <mc:Fallback xmlns="">
          <p:pic>
            <p:nvPicPr>
              <p:cNvPr id="2" name="Freihand 1">
                <a:extLst>
                  <a:ext uri="{FF2B5EF4-FFF2-40B4-BE49-F238E27FC236}">
                    <a16:creationId xmlns:a16="http://schemas.microsoft.com/office/drawing/2014/main" id="{4C33A320-B16F-7C07-498D-B32CBEC916F2}"/>
                  </a:ext>
                </a:extLst>
              </p:cNvPr>
              <p:cNvPicPr/>
              <p:nvPr/>
            </p:nvPicPr>
            <p:blipFill>
              <a:blip r:embed="rId5"/>
              <a:stretch>
                <a:fillRect/>
              </a:stretch>
            </p:blipFill>
            <p:spPr>
              <a:xfrm>
                <a:off x="4780996" y="1654822"/>
                <a:ext cx="376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0419A93D-F7DC-FAEF-524C-0EBC56834961}"/>
                  </a:ext>
                </a:extLst>
              </p14:cNvPr>
              <p14:cNvContentPartPr/>
              <p14:nvPr/>
            </p14:nvContentPartPr>
            <p14:xfrm>
              <a:off x="6589996" y="1680382"/>
              <a:ext cx="291960" cy="32400"/>
            </p14:xfrm>
          </p:contentPart>
        </mc:Choice>
        <mc:Fallback xmlns="">
          <p:pic>
            <p:nvPicPr>
              <p:cNvPr id="4" name="Freihand 3">
                <a:extLst>
                  <a:ext uri="{FF2B5EF4-FFF2-40B4-BE49-F238E27FC236}">
                    <a16:creationId xmlns:a16="http://schemas.microsoft.com/office/drawing/2014/main" id="{0419A93D-F7DC-FAEF-524C-0EBC56834961}"/>
                  </a:ext>
                </a:extLst>
              </p:cNvPr>
              <p:cNvPicPr/>
              <p:nvPr/>
            </p:nvPicPr>
            <p:blipFill>
              <a:blip r:embed="rId7"/>
              <a:stretch>
                <a:fillRect/>
              </a:stretch>
            </p:blipFill>
            <p:spPr>
              <a:xfrm>
                <a:off x="6580996" y="1671742"/>
                <a:ext cx="309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2F9544A-64BD-D382-A08C-AF1CAD9B04EA}"/>
                  </a:ext>
                </a:extLst>
              </p14:cNvPr>
              <p14:cNvContentPartPr/>
              <p14:nvPr/>
            </p14:nvContentPartPr>
            <p14:xfrm>
              <a:off x="8162116" y="1691902"/>
              <a:ext cx="316080" cy="21600"/>
            </p14:xfrm>
          </p:contentPart>
        </mc:Choice>
        <mc:Fallback xmlns="">
          <p:pic>
            <p:nvPicPr>
              <p:cNvPr id="7" name="Freihand 6">
                <a:extLst>
                  <a:ext uri="{FF2B5EF4-FFF2-40B4-BE49-F238E27FC236}">
                    <a16:creationId xmlns:a16="http://schemas.microsoft.com/office/drawing/2014/main" id="{02F9544A-64BD-D382-A08C-AF1CAD9B04EA}"/>
                  </a:ext>
                </a:extLst>
              </p:cNvPr>
              <p:cNvPicPr/>
              <p:nvPr/>
            </p:nvPicPr>
            <p:blipFill>
              <a:blip r:embed="rId9"/>
              <a:stretch>
                <a:fillRect/>
              </a:stretch>
            </p:blipFill>
            <p:spPr>
              <a:xfrm>
                <a:off x="8153476" y="1682902"/>
                <a:ext cx="333720" cy="39240"/>
              </a:xfrm>
              <a:prstGeom prst="rect">
                <a:avLst/>
              </a:prstGeom>
            </p:spPr>
          </p:pic>
        </mc:Fallback>
      </mc:AlternateContent>
      <p:grpSp>
        <p:nvGrpSpPr>
          <p:cNvPr id="40" name="Gruppieren 39">
            <a:extLst>
              <a:ext uri="{FF2B5EF4-FFF2-40B4-BE49-F238E27FC236}">
                <a16:creationId xmlns:a16="http://schemas.microsoft.com/office/drawing/2014/main" id="{A7726A2F-C851-C405-2BC1-0D5523ECC2FF}"/>
              </a:ext>
            </a:extLst>
          </p:cNvPr>
          <p:cNvGrpSpPr/>
          <p:nvPr/>
        </p:nvGrpSpPr>
        <p:grpSpPr>
          <a:xfrm>
            <a:off x="9125476" y="198262"/>
            <a:ext cx="2215440" cy="1161720"/>
            <a:chOff x="9125476" y="198262"/>
            <a:chExt cx="2215440" cy="1161720"/>
          </a:xfrm>
        </p:grpSpPr>
        <mc:AlternateContent xmlns:mc="http://schemas.openxmlformats.org/markup-compatibility/2006" xmlns:p14="http://schemas.microsoft.com/office/powerpoint/2010/main">
          <mc:Choice Requires="p14">
            <p:contentPart p14:bwMode="auto" r:id="rId10">
              <p14:nvContentPartPr>
                <p14:cNvPr id="15" name="Freihand 14">
                  <a:extLst>
                    <a:ext uri="{FF2B5EF4-FFF2-40B4-BE49-F238E27FC236}">
                      <a16:creationId xmlns:a16="http://schemas.microsoft.com/office/drawing/2014/main" id="{54DEBF2D-81B0-40BB-756D-E737FACED464}"/>
                    </a:ext>
                  </a:extLst>
                </p14:cNvPr>
                <p14:cNvContentPartPr/>
                <p14:nvPr/>
              </p14:nvContentPartPr>
              <p14:xfrm>
                <a:off x="10737916" y="366382"/>
                <a:ext cx="187560" cy="94680"/>
              </p14:xfrm>
            </p:contentPart>
          </mc:Choice>
          <mc:Fallback xmlns="">
            <p:pic>
              <p:nvPicPr>
                <p:cNvPr id="15" name="Freihand 14">
                  <a:extLst>
                    <a:ext uri="{FF2B5EF4-FFF2-40B4-BE49-F238E27FC236}">
                      <a16:creationId xmlns:a16="http://schemas.microsoft.com/office/drawing/2014/main" id="{54DEBF2D-81B0-40BB-756D-E737FACED464}"/>
                    </a:ext>
                  </a:extLst>
                </p:cNvPr>
                <p:cNvPicPr/>
                <p:nvPr/>
              </p:nvPicPr>
              <p:blipFill>
                <a:blip r:embed="rId11"/>
                <a:stretch>
                  <a:fillRect/>
                </a:stretch>
              </p:blipFill>
              <p:spPr>
                <a:xfrm>
                  <a:off x="10729276" y="357382"/>
                  <a:ext cx="205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Freihand 15">
                  <a:extLst>
                    <a:ext uri="{FF2B5EF4-FFF2-40B4-BE49-F238E27FC236}">
                      <a16:creationId xmlns:a16="http://schemas.microsoft.com/office/drawing/2014/main" id="{13055A33-EDE7-1756-AC25-983C81B739ED}"/>
                    </a:ext>
                  </a:extLst>
                </p14:cNvPr>
                <p14:cNvContentPartPr/>
                <p14:nvPr/>
              </p14:nvContentPartPr>
              <p14:xfrm>
                <a:off x="10952836" y="272422"/>
                <a:ext cx="89640" cy="171000"/>
              </p14:xfrm>
            </p:contentPart>
          </mc:Choice>
          <mc:Fallback xmlns="">
            <p:pic>
              <p:nvPicPr>
                <p:cNvPr id="16" name="Freihand 15">
                  <a:extLst>
                    <a:ext uri="{FF2B5EF4-FFF2-40B4-BE49-F238E27FC236}">
                      <a16:creationId xmlns:a16="http://schemas.microsoft.com/office/drawing/2014/main" id="{13055A33-EDE7-1756-AC25-983C81B739ED}"/>
                    </a:ext>
                  </a:extLst>
                </p:cNvPr>
                <p:cNvPicPr/>
                <p:nvPr/>
              </p:nvPicPr>
              <p:blipFill>
                <a:blip r:embed="rId13"/>
                <a:stretch>
                  <a:fillRect/>
                </a:stretch>
              </p:blipFill>
              <p:spPr>
                <a:xfrm>
                  <a:off x="10943836" y="263782"/>
                  <a:ext cx="107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05550531-6DD5-5DDD-C1E4-6BB605C299B6}"/>
                    </a:ext>
                  </a:extLst>
                </p14:cNvPr>
                <p14:cNvContentPartPr/>
                <p14:nvPr/>
              </p14:nvContentPartPr>
              <p14:xfrm>
                <a:off x="11136076" y="318142"/>
                <a:ext cx="204840" cy="117360"/>
              </p14:xfrm>
            </p:contentPart>
          </mc:Choice>
          <mc:Fallback xmlns="">
            <p:pic>
              <p:nvPicPr>
                <p:cNvPr id="17" name="Freihand 16">
                  <a:extLst>
                    <a:ext uri="{FF2B5EF4-FFF2-40B4-BE49-F238E27FC236}">
                      <a16:creationId xmlns:a16="http://schemas.microsoft.com/office/drawing/2014/main" id="{05550531-6DD5-5DDD-C1E4-6BB605C299B6}"/>
                    </a:ext>
                  </a:extLst>
                </p:cNvPr>
                <p:cNvPicPr/>
                <p:nvPr/>
              </p:nvPicPr>
              <p:blipFill>
                <a:blip r:embed="rId15"/>
                <a:stretch>
                  <a:fillRect/>
                </a:stretch>
              </p:blipFill>
              <p:spPr>
                <a:xfrm>
                  <a:off x="11127436" y="309502"/>
                  <a:ext cx="222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97D49B22-82B9-4D7A-4A18-13CB56066110}"/>
                    </a:ext>
                  </a:extLst>
                </p14:cNvPr>
                <p14:cNvContentPartPr/>
                <p14:nvPr/>
              </p14:nvContentPartPr>
              <p14:xfrm>
                <a:off x="10827916" y="198262"/>
                <a:ext cx="99360" cy="6120"/>
              </p14:xfrm>
            </p:contentPart>
          </mc:Choice>
          <mc:Fallback xmlns="">
            <p:pic>
              <p:nvPicPr>
                <p:cNvPr id="18" name="Freihand 17">
                  <a:extLst>
                    <a:ext uri="{FF2B5EF4-FFF2-40B4-BE49-F238E27FC236}">
                      <a16:creationId xmlns:a16="http://schemas.microsoft.com/office/drawing/2014/main" id="{97D49B22-82B9-4D7A-4A18-13CB56066110}"/>
                    </a:ext>
                  </a:extLst>
                </p:cNvPr>
                <p:cNvPicPr/>
                <p:nvPr/>
              </p:nvPicPr>
              <p:blipFill>
                <a:blip r:embed="rId17"/>
                <a:stretch>
                  <a:fillRect/>
                </a:stretch>
              </p:blipFill>
              <p:spPr>
                <a:xfrm>
                  <a:off x="10818916" y="189262"/>
                  <a:ext cx="117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11D03D14-AD47-3DDE-0188-718AF34EB81A}"/>
                    </a:ext>
                  </a:extLst>
                </p14:cNvPr>
                <p14:cNvContentPartPr/>
                <p14:nvPr/>
              </p14:nvContentPartPr>
              <p14:xfrm>
                <a:off x="9125476" y="221302"/>
                <a:ext cx="126720" cy="226800"/>
              </p14:xfrm>
            </p:contentPart>
          </mc:Choice>
          <mc:Fallback xmlns="">
            <p:pic>
              <p:nvPicPr>
                <p:cNvPr id="8" name="Freihand 7">
                  <a:extLst>
                    <a:ext uri="{FF2B5EF4-FFF2-40B4-BE49-F238E27FC236}">
                      <a16:creationId xmlns:a16="http://schemas.microsoft.com/office/drawing/2014/main" id="{11D03D14-AD47-3DDE-0188-718AF34EB81A}"/>
                    </a:ext>
                  </a:extLst>
                </p:cNvPr>
                <p:cNvPicPr/>
                <p:nvPr/>
              </p:nvPicPr>
              <p:blipFill>
                <a:blip r:embed="rId19"/>
                <a:stretch>
                  <a:fillRect/>
                </a:stretch>
              </p:blipFill>
              <p:spPr>
                <a:xfrm>
                  <a:off x="9116476" y="212662"/>
                  <a:ext cx="144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022953C8-B23E-2816-0056-FC456969E30B}"/>
                    </a:ext>
                  </a:extLst>
                </p14:cNvPr>
                <p14:cNvContentPartPr/>
                <p14:nvPr/>
              </p14:nvContentPartPr>
              <p14:xfrm>
                <a:off x="9163276" y="260902"/>
                <a:ext cx="118440" cy="204120"/>
              </p14:xfrm>
            </p:contentPart>
          </mc:Choice>
          <mc:Fallback xmlns="">
            <p:pic>
              <p:nvPicPr>
                <p:cNvPr id="9" name="Freihand 8">
                  <a:extLst>
                    <a:ext uri="{FF2B5EF4-FFF2-40B4-BE49-F238E27FC236}">
                      <a16:creationId xmlns:a16="http://schemas.microsoft.com/office/drawing/2014/main" id="{022953C8-B23E-2816-0056-FC456969E30B}"/>
                    </a:ext>
                  </a:extLst>
                </p:cNvPr>
                <p:cNvPicPr/>
                <p:nvPr/>
              </p:nvPicPr>
              <p:blipFill>
                <a:blip r:embed="rId21"/>
                <a:stretch>
                  <a:fillRect/>
                </a:stretch>
              </p:blipFill>
              <p:spPr>
                <a:xfrm>
                  <a:off x="9154636" y="252262"/>
                  <a:ext cx="136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ED73159D-4C12-E0A8-3303-904A81B103F4}"/>
                    </a:ext>
                  </a:extLst>
                </p14:cNvPr>
                <p14:cNvContentPartPr/>
                <p14:nvPr/>
              </p14:nvContentPartPr>
              <p14:xfrm>
                <a:off x="9343276" y="265942"/>
                <a:ext cx="81360" cy="196560"/>
              </p14:xfrm>
            </p:contentPart>
          </mc:Choice>
          <mc:Fallback xmlns="">
            <p:pic>
              <p:nvPicPr>
                <p:cNvPr id="10" name="Freihand 9">
                  <a:extLst>
                    <a:ext uri="{FF2B5EF4-FFF2-40B4-BE49-F238E27FC236}">
                      <a16:creationId xmlns:a16="http://schemas.microsoft.com/office/drawing/2014/main" id="{ED73159D-4C12-E0A8-3303-904A81B103F4}"/>
                    </a:ext>
                  </a:extLst>
                </p:cNvPr>
                <p:cNvPicPr/>
                <p:nvPr/>
              </p:nvPicPr>
              <p:blipFill>
                <a:blip r:embed="rId23"/>
                <a:stretch>
                  <a:fillRect/>
                </a:stretch>
              </p:blipFill>
              <p:spPr>
                <a:xfrm>
                  <a:off x="9334276" y="256942"/>
                  <a:ext cx="99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7A2F6D60-E968-E1AA-7D64-552ED8A0C52F}"/>
                    </a:ext>
                  </a:extLst>
                </p14:cNvPr>
                <p14:cNvContentPartPr/>
                <p14:nvPr/>
              </p14:nvContentPartPr>
              <p14:xfrm>
                <a:off x="9484756" y="374662"/>
                <a:ext cx="115200" cy="104040"/>
              </p14:xfrm>
            </p:contentPart>
          </mc:Choice>
          <mc:Fallback xmlns="">
            <p:pic>
              <p:nvPicPr>
                <p:cNvPr id="11" name="Freihand 10">
                  <a:extLst>
                    <a:ext uri="{FF2B5EF4-FFF2-40B4-BE49-F238E27FC236}">
                      <a16:creationId xmlns:a16="http://schemas.microsoft.com/office/drawing/2014/main" id="{7A2F6D60-E968-E1AA-7D64-552ED8A0C52F}"/>
                    </a:ext>
                  </a:extLst>
                </p:cNvPr>
                <p:cNvPicPr/>
                <p:nvPr/>
              </p:nvPicPr>
              <p:blipFill>
                <a:blip r:embed="rId25"/>
                <a:stretch>
                  <a:fillRect/>
                </a:stretch>
              </p:blipFill>
              <p:spPr>
                <a:xfrm>
                  <a:off x="9475756" y="365662"/>
                  <a:ext cx="13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DB572B56-BA38-2A60-3F62-32AA91DF884B}"/>
                    </a:ext>
                  </a:extLst>
                </p14:cNvPr>
                <p14:cNvContentPartPr/>
                <p14:nvPr/>
              </p14:nvContentPartPr>
              <p14:xfrm>
                <a:off x="9625516" y="222382"/>
                <a:ext cx="465840" cy="222480"/>
              </p14:xfrm>
            </p:contentPart>
          </mc:Choice>
          <mc:Fallback xmlns="">
            <p:pic>
              <p:nvPicPr>
                <p:cNvPr id="12" name="Freihand 11">
                  <a:extLst>
                    <a:ext uri="{FF2B5EF4-FFF2-40B4-BE49-F238E27FC236}">
                      <a16:creationId xmlns:a16="http://schemas.microsoft.com/office/drawing/2014/main" id="{DB572B56-BA38-2A60-3F62-32AA91DF884B}"/>
                    </a:ext>
                  </a:extLst>
                </p:cNvPr>
                <p:cNvPicPr/>
                <p:nvPr/>
              </p:nvPicPr>
              <p:blipFill>
                <a:blip r:embed="rId27"/>
                <a:stretch>
                  <a:fillRect/>
                </a:stretch>
              </p:blipFill>
              <p:spPr>
                <a:xfrm>
                  <a:off x="9616516" y="213742"/>
                  <a:ext cx="483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Freihand 12">
                  <a:extLst>
                    <a:ext uri="{FF2B5EF4-FFF2-40B4-BE49-F238E27FC236}">
                      <a16:creationId xmlns:a16="http://schemas.microsoft.com/office/drawing/2014/main" id="{3AE6599C-96DC-551F-926D-BA05DB7B631A}"/>
                    </a:ext>
                  </a:extLst>
                </p14:cNvPr>
                <p14:cNvContentPartPr/>
                <p14:nvPr/>
              </p14:nvContentPartPr>
              <p14:xfrm>
                <a:off x="10120876" y="332902"/>
                <a:ext cx="367920" cy="283680"/>
              </p14:xfrm>
            </p:contentPart>
          </mc:Choice>
          <mc:Fallback xmlns="">
            <p:pic>
              <p:nvPicPr>
                <p:cNvPr id="13" name="Freihand 12">
                  <a:extLst>
                    <a:ext uri="{FF2B5EF4-FFF2-40B4-BE49-F238E27FC236}">
                      <a16:creationId xmlns:a16="http://schemas.microsoft.com/office/drawing/2014/main" id="{3AE6599C-96DC-551F-926D-BA05DB7B631A}"/>
                    </a:ext>
                  </a:extLst>
                </p:cNvPr>
                <p:cNvPicPr/>
                <p:nvPr/>
              </p:nvPicPr>
              <p:blipFill>
                <a:blip r:embed="rId29"/>
                <a:stretch>
                  <a:fillRect/>
                </a:stretch>
              </p:blipFill>
              <p:spPr>
                <a:xfrm>
                  <a:off x="10111876" y="323902"/>
                  <a:ext cx="3855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88078192-358F-A5D8-11A9-85DF3A958064}"/>
                    </a:ext>
                  </a:extLst>
                </p14:cNvPr>
                <p14:cNvContentPartPr/>
                <p14:nvPr/>
              </p14:nvContentPartPr>
              <p14:xfrm>
                <a:off x="9196756" y="704062"/>
                <a:ext cx="122760" cy="185400"/>
              </p14:xfrm>
            </p:contentPart>
          </mc:Choice>
          <mc:Fallback xmlns="">
            <p:pic>
              <p:nvPicPr>
                <p:cNvPr id="20" name="Freihand 19">
                  <a:extLst>
                    <a:ext uri="{FF2B5EF4-FFF2-40B4-BE49-F238E27FC236}">
                      <a16:creationId xmlns:a16="http://schemas.microsoft.com/office/drawing/2014/main" id="{88078192-358F-A5D8-11A9-85DF3A958064}"/>
                    </a:ext>
                  </a:extLst>
                </p:cNvPr>
                <p:cNvPicPr/>
                <p:nvPr/>
              </p:nvPicPr>
              <p:blipFill>
                <a:blip r:embed="rId31"/>
                <a:stretch>
                  <a:fillRect/>
                </a:stretch>
              </p:blipFill>
              <p:spPr>
                <a:xfrm>
                  <a:off x="9188116" y="695062"/>
                  <a:ext cx="140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079E0A3F-743F-7F23-84F5-E65BC4C40D0A}"/>
                    </a:ext>
                  </a:extLst>
                </p14:cNvPr>
                <p14:cNvContentPartPr/>
                <p14:nvPr/>
              </p14:nvContentPartPr>
              <p14:xfrm>
                <a:off x="9553516" y="680662"/>
                <a:ext cx="160560" cy="183240"/>
              </p14:xfrm>
            </p:contentPart>
          </mc:Choice>
          <mc:Fallback xmlns="">
            <p:pic>
              <p:nvPicPr>
                <p:cNvPr id="21" name="Freihand 20">
                  <a:extLst>
                    <a:ext uri="{FF2B5EF4-FFF2-40B4-BE49-F238E27FC236}">
                      <a16:creationId xmlns:a16="http://schemas.microsoft.com/office/drawing/2014/main" id="{079E0A3F-743F-7F23-84F5-E65BC4C40D0A}"/>
                    </a:ext>
                  </a:extLst>
                </p:cNvPr>
                <p:cNvPicPr/>
                <p:nvPr/>
              </p:nvPicPr>
              <p:blipFill>
                <a:blip r:embed="rId33"/>
                <a:stretch>
                  <a:fillRect/>
                </a:stretch>
              </p:blipFill>
              <p:spPr>
                <a:xfrm>
                  <a:off x="9544516" y="672022"/>
                  <a:ext cx="178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90BC63CA-FE63-E247-7858-FEAADBB39A8F}"/>
                    </a:ext>
                  </a:extLst>
                </p14:cNvPr>
                <p14:cNvContentPartPr/>
                <p14:nvPr/>
              </p14:nvContentPartPr>
              <p14:xfrm>
                <a:off x="9742156" y="745462"/>
                <a:ext cx="121320" cy="75600"/>
              </p14:xfrm>
            </p:contentPart>
          </mc:Choice>
          <mc:Fallback xmlns="">
            <p:pic>
              <p:nvPicPr>
                <p:cNvPr id="22" name="Freihand 21">
                  <a:extLst>
                    <a:ext uri="{FF2B5EF4-FFF2-40B4-BE49-F238E27FC236}">
                      <a16:creationId xmlns:a16="http://schemas.microsoft.com/office/drawing/2014/main" id="{90BC63CA-FE63-E247-7858-FEAADBB39A8F}"/>
                    </a:ext>
                  </a:extLst>
                </p:cNvPr>
                <p:cNvPicPr/>
                <p:nvPr/>
              </p:nvPicPr>
              <p:blipFill>
                <a:blip r:embed="rId35"/>
                <a:stretch>
                  <a:fillRect/>
                </a:stretch>
              </p:blipFill>
              <p:spPr>
                <a:xfrm>
                  <a:off x="9733516" y="736822"/>
                  <a:ext cx="138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AD85D4B5-C7DB-CE19-6F7D-D59A9EF5B640}"/>
                    </a:ext>
                  </a:extLst>
                </p14:cNvPr>
                <p14:cNvContentPartPr/>
                <p14:nvPr/>
              </p14:nvContentPartPr>
              <p14:xfrm>
                <a:off x="9851596" y="688222"/>
                <a:ext cx="290160" cy="310320"/>
              </p14:xfrm>
            </p:contentPart>
          </mc:Choice>
          <mc:Fallback xmlns="">
            <p:pic>
              <p:nvPicPr>
                <p:cNvPr id="23" name="Freihand 22">
                  <a:extLst>
                    <a:ext uri="{FF2B5EF4-FFF2-40B4-BE49-F238E27FC236}">
                      <a16:creationId xmlns:a16="http://schemas.microsoft.com/office/drawing/2014/main" id="{AD85D4B5-C7DB-CE19-6F7D-D59A9EF5B640}"/>
                    </a:ext>
                  </a:extLst>
                </p:cNvPr>
                <p:cNvPicPr/>
                <p:nvPr/>
              </p:nvPicPr>
              <p:blipFill>
                <a:blip r:embed="rId37"/>
                <a:stretch>
                  <a:fillRect/>
                </a:stretch>
              </p:blipFill>
              <p:spPr>
                <a:xfrm>
                  <a:off x="9842956" y="679582"/>
                  <a:ext cx="3078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0F37F709-FBC4-5808-F95C-4843EF8F9FFA}"/>
                    </a:ext>
                  </a:extLst>
                </p14:cNvPr>
                <p14:cNvContentPartPr/>
                <p14:nvPr/>
              </p14:nvContentPartPr>
              <p14:xfrm>
                <a:off x="10142476" y="668062"/>
                <a:ext cx="16920" cy="25200"/>
              </p14:xfrm>
            </p:contentPart>
          </mc:Choice>
          <mc:Fallback xmlns="">
            <p:pic>
              <p:nvPicPr>
                <p:cNvPr id="24" name="Freihand 23">
                  <a:extLst>
                    <a:ext uri="{FF2B5EF4-FFF2-40B4-BE49-F238E27FC236}">
                      <a16:creationId xmlns:a16="http://schemas.microsoft.com/office/drawing/2014/main" id="{0F37F709-FBC4-5808-F95C-4843EF8F9FFA}"/>
                    </a:ext>
                  </a:extLst>
                </p:cNvPr>
                <p:cNvPicPr/>
                <p:nvPr/>
              </p:nvPicPr>
              <p:blipFill>
                <a:blip r:embed="rId39"/>
                <a:stretch>
                  <a:fillRect/>
                </a:stretch>
              </p:blipFill>
              <p:spPr>
                <a:xfrm>
                  <a:off x="10133836" y="659422"/>
                  <a:ext cx="34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017018FC-321F-6D19-F0E3-17383AA061A4}"/>
                    </a:ext>
                  </a:extLst>
                </p14:cNvPr>
                <p14:cNvContentPartPr/>
                <p14:nvPr/>
              </p14:nvContentPartPr>
              <p14:xfrm>
                <a:off x="10168036" y="632782"/>
                <a:ext cx="163080" cy="227160"/>
              </p14:xfrm>
            </p:contentPart>
          </mc:Choice>
          <mc:Fallback xmlns="">
            <p:pic>
              <p:nvPicPr>
                <p:cNvPr id="25" name="Freihand 24">
                  <a:extLst>
                    <a:ext uri="{FF2B5EF4-FFF2-40B4-BE49-F238E27FC236}">
                      <a16:creationId xmlns:a16="http://schemas.microsoft.com/office/drawing/2014/main" id="{017018FC-321F-6D19-F0E3-17383AA061A4}"/>
                    </a:ext>
                  </a:extLst>
                </p:cNvPr>
                <p:cNvPicPr/>
                <p:nvPr/>
              </p:nvPicPr>
              <p:blipFill>
                <a:blip r:embed="rId41"/>
                <a:stretch>
                  <a:fillRect/>
                </a:stretch>
              </p:blipFill>
              <p:spPr>
                <a:xfrm>
                  <a:off x="10159396" y="623782"/>
                  <a:ext cx="1807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981F2268-EC9B-5772-570C-C2B546D193C3}"/>
                    </a:ext>
                  </a:extLst>
                </p14:cNvPr>
                <p14:cNvContentPartPr/>
                <p14:nvPr/>
              </p14:nvContentPartPr>
              <p14:xfrm>
                <a:off x="9778876" y="544942"/>
                <a:ext cx="40680" cy="13320"/>
              </p14:xfrm>
            </p:contentPart>
          </mc:Choice>
          <mc:Fallback xmlns="">
            <p:pic>
              <p:nvPicPr>
                <p:cNvPr id="26" name="Freihand 25">
                  <a:extLst>
                    <a:ext uri="{FF2B5EF4-FFF2-40B4-BE49-F238E27FC236}">
                      <a16:creationId xmlns:a16="http://schemas.microsoft.com/office/drawing/2014/main" id="{981F2268-EC9B-5772-570C-C2B546D193C3}"/>
                    </a:ext>
                  </a:extLst>
                </p:cNvPr>
                <p:cNvPicPr/>
                <p:nvPr/>
              </p:nvPicPr>
              <p:blipFill>
                <a:blip r:embed="rId43"/>
                <a:stretch>
                  <a:fillRect/>
                </a:stretch>
              </p:blipFill>
              <p:spPr>
                <a:xfrm>
                  <a:off x="9769876" y="535942"/>
                  <a:ext cx="58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F8D4EAA2-A3B0-5EC0-27F2-25C4B6A7B85C}"/>
                    </a:ext>
                  </a:extLst>
                </p14:cNvPr>
                <p14:cNvContentPartPr/>
                <p14:nvPr/>
              </p14:nvContentPartPr>
              <p14:xfrm>
                <a:off x="10301956" y="792622"/>
                <a:ext cx="75240" cy="38520"/>
              </p14:xfrm>
            </p:contentPart>
          </mc:Choice>
          <mc:Fallback xmlns="">
            <p:pic>
              <p:nvPicPr>
                <p:cNvPr id="28" name="Freihand 27">
                  <a:extLst>
                    <a:ext uri="{FF2B5EF4-FFF2-40B4-BE49-F238E27FC236}">
                      <a16:creationId xmlns:a16="http://schemas.microsoft.com/office/drawing/2014/main" id="{F8D4EAA2-A3B0-5EC0-27F2-25C4B6A7B85C}"/>
                    </a:ext>
                  </a:extLst>
                </p:cNvPr>
                <p:cNvPicPr/>
                <p:nvPr/>
              </p:nvPicPr>
              <p:blipFill>
                <a:blip r:embed="rId45"/>
                <a:stretch>
                  <a:fillRect/>
                </a:stretch>
              </p:blipFill>
              <p:spPr>
                <a:xfrm>
                  <a:off x="10293316" y="783622"/>
                  <a:ext cx="92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D3A7BFB8-0397-3A99-AA34-A4B843368C63}"/>
                    </a:ext>
                  </a:extLst>
                </p14:cNvPr>
                <p14:cNvContentPartPr/>
                <p14:nvPr/>
              </p14:nvContentPartPr>
              <p14:xfrm>
                <a:off x="10487356" y="679222"/>
                <a:ext cx="114840" cy="154440"/>
              </p14:xfrm>
            </p:contentPart>
          </mc:Choice>
          <mc:Fallback xmlns="">
            <p:pic>
              <p:nvPicPr>
                <p:cNvPr id="29" name="Freihand 28">
                  <a:extLst>
                    <a:ext uri="{FF2B5EF4-FFF2-40B4-BE49-F238E27FC236}">
                      <a16:creationId xmlns:a16="http://schemas.microsoft.com/office/drawing/2014/main" id="{D3A7BFB8-0397-3A99-AA34-A4B843368C63}"/>
                    </a:ext>
                  </a:extLst>
                </p:cNvPr>
                <p:cNvPicPr/>
                <p:nvPr/>
              </p:nvPicPr>
              <p:blipFill>
                <a:blip r:embed="rId47"/>
                <a:stretch>
                  <a:fillRect/>
                </a:stretch>
              </p:blipFill>
              <p:spPr>
                <a:xfrm>
                  <a:off x="10478356" y="670222"/>
                  <a:ext cx="132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78112E0D-EC4A-4737-28F5-AF3DD98BCBCD}"/>
                    </a:ext>
                  </a:extLst>
                </p14:cNvPr>
                <p14:cNvContentPartPr/>
                <p14:nvPr/>
              </p14:nvContentPartPr>
              <p14:xfrm>
                <a:off x="10549996" y="767782"/>
                <a:ext cx="51480" cy="110880"/>
              </p14:xfrm>
            </p:contentPart>
          </mc:Choice>
          <mc:Fallback xmlns="">
            <p:pic>
              <p:nvPicPr>
                <p:cNvPr id="30" name="Freihand 29">
                  <a:extLst>
                    <a:ext uri="{FF2B5EF4-FFF2-40B4-BE49-F238E27FC236}">
                      <a16:creationId xmlns:a16="http://schemas.microsoft.com/office/drawing/2014/main" id="{78112E0D-EC4A-4737-28F5-AF3DD98BCBCD}"/>
                    </a:ext>
                  </a:extLst>
                </p:cNvPr>
                <p:cNvPicPr/>
                <p:nvPr/>
              </p:nvPicPr>
              <p:blipFill>
                <a:blip r:embed="rId49"/>
                <a:stretch>
                  <a:fillRect/>
                </a:stretch>
              </p:blipFill>
              <p:spPr>
                <a:xfrm>
                  <a:off x="10541356" y="759142"/>
                  <a:ext cx="69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F7CF698E-B04F-9E3A-7083-25485BAE8307}"/>
                    </a:ext>
                  </a:extLst>
                </p14:cNvPr>
                <p14:cNvContentPartPr/>
                <p14:nvPr/>
              </p14:nvContentPartPr>
              <p14:xfrm>
                <a:off x="10581676" y="683542"/>
                <a:ext cx="587160" cy="164160"/>
              </p14:xfrm>
            </p:contentPart>
          </mc:Choice>
          <mc:Fallback xmlns="">
            <p:pic>
              <p:nvPicPr>
                <p:cNvPr id="31" name="Freihand 30">
                  <a:extLst>
                    <a:ext uri="{FF2B5EF4-FFF2-40B4-BE49-F238E27FC236}">
                      <a16:creationId xmlns:a16="http://schemas.microsoft.com/office/drawing/2014/main" id="{F7CF698E-B04F-9E3A-7083-25485BAE8307}"/>
                    </a:ext>
                  </a:extLst>
                </p:cNvPr>
                <p:cNvPicPr/>
                <p:nvPr/>
              </p:nvPicPr>
              <p:blipFill>
                <a:blip r:embed="rId51"/>
                <a:stretch>
                  <a:fillRect/>
                </a:stretch>
              </p:blipFill>
              <p:spPr>
                <a:xfrm>
                  <a:off x="10572676" y="674542"/>
                  <a:ext cx="604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D8209B16-D46B-10B7-A75D-F387E5574199}"/>
                    </a:ext>
                  </a:extLst>
                </p14:cNvPr>
                <p14:cNvContentPartPr/>
                <p14:nvPr/>
              </p14:nvContentPartPr>
              <p14:xfrm>
                <a:off x="10962916" y="621262"/>
                <a:ext cx="20520" cy="13680"/>
              </p14:xfrm>
            </p:contentPart>
          </mc:Choice>
          <mc:Fallback xmlns="">
            <p:pic>
              <p:nvPicPr>
                <p:cNvPr id="32" name="Freihand 31">
                  <a:extLst>
                    <a:ext uri="{FF2B5EF4-FFF2-40B4-BE49-F238E27FC236}">
                      <a16:creationId xmlns:a16="http://schemas.microsoft.com/office/drawing/2014/main" id="{D8209B16-D46B-10B7-A75D-F387E5574199}"/>
                    </a:ext>
                  </a:extLst>
                </p:cNvPr>
                <p:cNvPicPr/>
                <p:nvPr/>
              </p:nvPicPr>
              <p:blipFill>
                <a:blip r:embed="rId53"/>
                <a:stretch>
                  <a:fillRect/>
                </a:stretch>
              </p:blipFill>
              <p:spPr>
                <a:xfrm>
                  <a:off x="10954276" y="612622"/>
                  <a:ext cx="38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2CCF5C14-DC6B-13A9-05E5-1EB4C57DD38A}"/>
                    </a:ext>
                  </a:extLst>
                </p14:cNvPr>
                <p14:cNvContentPartPr/>
                <p14:nvPr/>
              </p14:nvContentPartPr>
              <p14:xfrm>
                <a:off x="9438676" y="1119142"/>
                <a:ext cx="120600" cy="158400"/>
              </p14:xfrm>
            </p:contentPart>
          </mc:Choice>
          <mc:Fallback xmlns="">
            <p:pic>
              <p:nvPicPr>
                <p:cNvPr id="33" name="Freihand 32">
                  <a:extLst>
                    <a:ext uri="{FF2B5EF4-FFF2-40B4-BE49-F238E27FC236}">
                      <a16:creationId xmlns:a16="http://schemas.microsoft.com/office/drawing/2014/main" id="{2CCF5C14-DC6B-13A9-05E5-1EB4C57DD38A}"/>
                    </a:ext>
                  </a:extLst>
                </p:cNvPr>
                <p:cNvPicPr/>
                <p:nvPr/>
              </p:nvPicPr>
              <p:blipFill>
                <a:blip r:embed="rId55"/>
                <a:stretch>
                  <a:fillRect/>
                </a:stretch>
              </p:blipFill>
              <p:spPr>
                <a:xfrm>
                  <a:off x="9430036" y="1110502"/>
                  <a:ext cx="1382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D143093D-86A2-E152-F9E4-B1E02CC56FD4}"/>
                    </a:ext>
                  </a:extLst>
                </p14:cNvPr>
                <p14:cNvContentPartPr/>
                <p14:nvPr/>
              </p14:nvContentPartPr>
              <p14:xfrm>
                <a:off x="9486556" y="1104742"/>
                <a:ext cx="108720" cy="165600"/>
              </p14:xfrm>
            </p:contentPart>
          </mc:Choice>
          <mc:Fallback xmlns="">
            <p:pic>
              <p:nvPicPr>
                <p:cNvPr id="34" name="Freihand 33">
                  <a:extLst>
                    <a:ext uri="{FF2B5EF4-FFF2-40B4-BE49-F238E27FC236}">
                      <a16:creationId xmlns:a16="http://schemas.microsoft.com/office/drawing/2014/main" id="{D143093D-86A2-E152-F9E4-B1E02CC56FD4}"/>
                    </a:ext>
                  </a:extLst>
                </p:cNvPr>
                <p:cNvPicPr/>
                <p:nvPr/>
              </p:nvPicPr>
              <p:blipFill>
                <a:blip r:embed="rId57"/>
                <a:stretch>
                  <a:fillRect/>
                </a:stretch>
              </p:blipFill>
              <p:spPr>
                <a:xfrm>
                  <a:off x="9477916" y="1096102"/>
                  <a:ext cx="126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C2737B47-3505-7C0F-2F23-B923876A117C}"/>
                    </a:ext>
                  </a:extLst>
                </p14:cNvPr>
                <p14:cNvContentPartPr/>
                <p14:nvPr/>
              </p14:nvContentPartPr>
              <p14:xfrm>
                <a:off x="9743596" y="1233262"/>
                <a:ext cx="9720" cy="84600"/>
              </p14:xfrm>
            </p:contentPart>
          </mc:Choice>
          <mc:Fallback xmlns="">
            <p:pic>
              <p:nvPicPr>
                <p:cNvPr id="35" name="Freihand 34">
                  <a:extLst>
                    <a:ext uri="{FF2B5EF4-FFF2-40B4-BE49-F238E27FC236}">
                      <a16:creationId xmlns:a16="http://schemas.microsoft.com/office/drawing/2014/main" id="{C2737B47-3505-7C0F-2F23-B923876A117C}"/>
                    </a:ext>
                  </a:extLst>
                </p:cNvPr>
                <p:cNvPicPr/>
                <p:nvPr/>
              </p:nvPicPr>
              <p:blipFill>
                <a:blip r:embed="rId59"/>
                <a:stretch>
                  <a:fillRect/>
                </a:stretch>
              </p:blipFill>
              <p:spPr>
                <a:xfrm>
                  <a:off x="9734956" y="1224262"/>
                  <a:ext cx="27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AF64D73A-6E09-A481-42BC-2975969FE445}"/>
                    </a:ext>
                  </a:extLst>
                </p14:cNvPr>
                <p14:cNvContentPartPr/>
                <p14:nvPr/>
              </p14:nvContentPartPr>
              <p14:xfrm>
                <a:off x="9971116" y="1062982"/>
                <a:ext cx="21600" cy="165960"/>
              </p14:xfrm>
            </p:contentPart>
          </mc:Choice>
          <mc:Fallback xmlns="">
            <p:pic>
              <p:nvPicPr>
                <p:cNvPr id="36" name="Freihand 35">
                  <a:extLst>
                    <a:ext uri="{FF2B5EF4-FFF2-40B4-BE49-F238E27FC236}">
                      <a16:creationId xmlns:a16="http://schemas.microsoft.com/office/drawing/2014/main" id="{AF64D73A-6E09-A481-42BC-2975969FE445}"/>
                    </a:ext>
                  </a:extLst>
                </p:cNvPr>
                <p:cNvPicPr/>
                <p:nvPr/>
              </p:nvPicPr>
              <p:blipFill>
                <a:blip r:embed="rId61"/>
                <a:stretch>
                  <a:fillRect/>
                </a:stretch>
              </p:blipFill>
              <p:spPr>
                <a:xfrm>
                  <a:off x="9962476" y="1053982"/>
                  <a:ext cx="39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76D2C9B6-AD40-59A3-297A-6B0C16AC8A65}"/>
                    </a:ext>
                  </a:extLst>
                </p14:cNvPr>
                <p14:cNvContentPartPr/>
                <p14:nvPr/>
              </p14:nvContentPartPr>
              <p14:xfrm>
                <a:off x="9901996" y="1048582"/>
                <a:ext cx="211320" cy="311400"/>
              </p14:xfrm>
            </p:contentPart>
          </mc:Choice>
          <mc:Fallback xmlns="">
            <p:pic>
              <p:nvPicPr>
                <p:cNvPr id="37" name="Freihand 36">
                  <a:extLst>
                    <a:ext uri="{FF2B5EF4-FFF2-40B4-BE49-F238E27FC236}">
                      <a16:creationId xmlns:a16="http://schemas.microsoft.com/office/drawing/2014/main" id="{76D2C9B6-AD40-59A3-297A-6B0C16AC8A65}"/>
                    </a:ext>
                  </a:extLst>
                </p:cNvPr>
                <p:cNvPicPr/>
                <p:nvPr/>
              </p:nvPicPr>
              <p:blipFill>
                <a:blip r:embed="rId63"/>
                <a:stretch>
                  <a:fillRect/>
                </a:stretch>
              </p:blipFill>
              <p:spPr>
                <a:xfrm>
                  <a:off x="9893356" y="1039942"/>
                  <a:ext cx="2289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965681B0-2DDF-671A-2B40-5FDB4369E695}"/>
                    </a:ext>
                  </a:extLst>
                </p14:cNvPr>
                <p14:cNvContentPartPr/>
                <p14:nvPr/>
              </p14:nvContentPartPr>
              <p14:xfrm>
                <a:off x="10287196" y="1107982"/>
                <a:ext cx="168480" cy="174600"/>
              </p14:xfrm>
            </p:contentPart>
          </mc:Choice>
          <mc:Fallback xmlns="">
            <p:pic>
              <p:nvPicPr>
                <p:cNvPr id="38" name="Freihand 37">
                  <a:extLst>
                    <a:ext uri="{FF2B5EF4-FFF2-40B4-BE49-F238E27FC236}">
                      <a16:creationId xmlns:a16="http://schemas.microsoft.com/office/drawing/2014/main" id="{965681B0-2DDF-671A-2B40-5FDB4369E695}"/>
                    </a:ext>
                  </a:extLst>
                </p:cNvPr>
                <p:cNvPicPr/>
                <p:nvPr/>
              </p:nvPicPr>
              <p:blipFill>
                <a:blip r:embed="rId65"/>
                <a:stretch>
                  <a:fillRect/>
                </a:stretch>
              </p:blipFill>
              <p:spPr>
                <a:xfrm>
                  <a:off x="10278196" y="1098982"/>
                  <a:ext cx="186120" cy="19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FE70F363-C12A-1B19-63DB-6C02A6874418}"/>
                  </a:ext>
                </a:extLst>
              </p14:cNvPr>
              <p14:cNvContentPartPr/>
              <p14:nvPr/>
            </p14:nvContentPartPr>
            <p14:xfrm>
              <a:off x="2890996" y="1683622"/>
              <a:ext cx="1020960" cy="84240"/>
            </p14:xfrm>
          </p:contentPart>
        </mc:Choice>
        <mc:Fallback xmlns="">
          <p:pic>
            <p:nvPicPr>
              <p:cNvPr id="41" name="Freihand 40">
                <a:extLst>
                  <a:ext uri="{FF2B5EF4-FFF2-40B4-BE49-F238E27FC236}">
                    <a16:creationId xmlns:a16="http://schemas.microsoft.com/office/drawing/2014/main" id="{FE70F363-C12A-1B19-63DB-6C02A6874418}"/>
                  </a:ext>
                </a:extLst>
              </p:cNvPr>
              <p:cNvPicPr/>
              <p:nvPr/>
            </p:nvPicPr>
            <p:blipFill>
              <a:blip r:embed="rId67"/>
              <a:stretch>
                <a:fillRect/>
              </a:stretch>
            </p:blipFill>
            <p:spPr>
              <a:xfrm>
                <a:off x="2881996" y="1674982"/>
                <a:ext cx="1038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773D286B-0EED-3E34-93C1-A9640F3BB25F}"/>
                  </a:ext>
                </a:extLst>
              </p14:cNvPr>
              <p14:cNvContentPartPr/>
              <p14:nvPr/>
            </p14:nvContentPartPr>
            <p14:xfrm>
              <a:off x="2974156" y="2148022"/>
              <a:ext cx="972360" cy="24480"/>
            </p14:xfrm>
          </p:contentPart>
        </mc:Choice>
        <mc:Fallback xmlns="">
          <p:pic>
            <p:nvPicPr>
              <p:cNvPr id="42" name="Freihand 41">
                <a:extLst>
                  <a:ext uri="{FF2B5EF4-FFF2-40B4-BE49-F238E27FC236}">
                    <a16:creationId xmlns:a16="http://schemas.microsoft.com/office/drawing/2014/main" id="{773D286B-0EED-3E34-93C1-A9640F3BB25F}"/>
                  </a:ext>
                </a:extLst>
              </p:cNvPr>
              <p:cNvPicPr/>
              <p:nvPr/>
            </p:nvPicPr>
            <p:blipFill>
              <a:blip r:embed="rId69"/>
              <a:stretch>
                <a:fillRect/>
              </a:stretch>
            </p:blipFill>
            <p:spPr>
              <a:xfrm>
                <a:off x="2965516" y="2139022"/>
                <a:ext cx="990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705882E8-BFDF-B4CC-A740-A13439CC9A8C}"/>
                  </a:ext>
                </a:extLst>
              </p14:cNvPr>
              <p14:cNvContentPartPr/>
              <p14:nvPr/>
            </p14:nvContentPartPr>
            <p14:xfrm>
              <a:off x="2896036" y="2586502"/>
              <a:ext cx="948960" cy="77400"/>
            </p14:xfrm>
          </p:contentPart>
        </mc:Choice>
        <mc:Fallback xmlns="">
          <p:pic>
            <p:nvPicPr>
              <p:cNvPr id="43" name="Freihand 42">
                <a:extLst>
                  <a:ext uri="{FF2B5EF4-FFF2-40B4-BE49-F238E27FC236}">
                    <a16:creationId xmlns:a16="http://schemas.microsoft.com/office/drawing/2014/main" id="{705882E8-BFDF-B4CC-A740-A13439CC9A8C}"/>
                  </a:ext>
                </a:extLst>
              </p:cNvPr>
              <p:cNvPicPr/>
              <p:nvPr/>
            </p:nvPicPr>
            <p:blipFill>
              <a:blip r:embed="rId71"/>
              <a:stretch>
                <a:fillRect/>
              </a:stretch>
            </p:blipFill>
            <p:spPr>
              <a:xfrm>
                <a:off x="2887396" y="2577502"/>
                <a:ext cx="966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9EF4876C-0227-A492-C19A-A4013CCCCC98}"/>
                  </a:ext>
                </a:extLst>
              </p14:cNvPr>
              <p14:cNvContentPartPr/>
              <p14:nvPr/>
            </p14:nvContentPartPr>
            <p14:xfrm>
              <a:off x="4838596" y="1673542"/>
              <a:ext cx="240120" cy="32760"/>
            </p14:xfrm>
          </p:contentPart>
        </mc:Choice>
        <mc:Fallback xmlns="">
          <p:pic>
            <p:nvPicPr>
              <p:cNvPr id="44" name="Freihand 43">
                <a:extLst>
                  <a:ext uri="{FF2B5EF4-FFF2-40B4-BE49-F238E27FC236}">
                    <a16:creationId xmlns:a16="http://schemas.microsoft.com/office/drawing/2014/main" id="{9EF4876C-0227-A492-C19A-A4013CCCCC98}"/>
                  </a:ext>
                </a:extLst>
              </p:cNvPr>
              <p:cNvPicPr/>
              <p:nvPr/>
            </p:nvPicPr>
            <p:blipFill>
              <a:blip r:embed="rId73"/>
              <a:stretch>
                <a:fillRect/>
              </a:stretch>
            </p:blipFill>
            <p:spPr>
              <a:xfrm>
                <a:off x="4829956" y="1664902"/>
                <a:ext cx="257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757124B3-2990-AB75-AC12-1B4EBD83B11C}"/>
                  </a:ext>
                </a:extLst>
              </p14:cNvPr>
              <p14:cNvContentPartPr/>
              <p14:nvPr/>
            </p14:nvContentPartPr>
            <p14:xfrm>
              <a:off x="6490636" y="1691902"/>
              <a:ext cx="258480" cy="39600"/>
            </p14:xfrm>
          </p:contentPart>
        </mc:Choice>
        <mc:Fallback xmlns="">
          <p:pic>
            <p:nvPicPr>
              <p:cNvPr id="45" name="Freihand 44">
                <a:extLst>
                  <a:ext uri="{FF2B5EF4-FFF2-40B4-BE49-F238E27FC236}">
                    <a16:creationId xmlns:a16="http://schemas.microsoft.com/office/drawing/2014/main" id="{757124B3-2990-AB75-AC12-1B4EBD83B11C}"/>
                  </a:ext>
                </a:extLst>
              </p:cNvPr>
              <p:cNvPicPr/>
              <p:nvPr/>
            </p:nvPicPr>
            <p:blipFill>
              <a:blip r:embed="rId75"/>
              <a:stretch>
                <a:fillRect/>
              </a:stretch>
            </p:blipFill>
            <p:spPr>
              <a:xfrm>
                <a:off x="6481996" y="1682902"/>
                <a:ext cx="276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95C5EDE2-565D-236D-A6CE-8FE2209E3D5A}"/>
                  </a:ext>
                </a:extLst>
              </p14:cNvPr>
              <p14:cNvContentPartPr/>
              <p14:nvPr/>
            </p14:nvContentPartPr>
            <p14:xfrm>
              <a:off x="8131516" y="1732222"/>
              <a:ext cx="312120" cy="27720"/>
            </p14:xfrm>
          </p:contentPart>
        </mc:Choice>
        <mc:Fallback xmlns="">
          <p:pic>
            <p:nvPicPr>
              <p:cNvPr id="46" name="Freihand 45">
                <a:extLst>
                  <a:ext uri="{FF2B5EF4-FFF2-40B4-BE49-F238E27FC236}">
                    <a16:creationId xmlns:a16="http://schemas.microsoft.com/office/drawing/2014/main" id="{95C5EDE2-565D-236D-A6CE-8FE2209E3D5A}"/>
                  </a:ext>
                </a:extLst>
              </p:cNvPr>
              <p:cNvPicPr/>
              <p:nvPr/>
            </p:nvPicPr>
            <p:blipFill>
              <a:blip r:embed="rId77"/>
              <a:stretch>
                <a:fillRect/>
              </a:stretch>
            </p:blipFill>
            <p:spPr>
              <a:xfrm>
                <a:off x="8122516" y="1723222"/>
                <a:ext cx="329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68A9A5B6-5042-F2E2-9C2F-EFFDD2805A6A}"/>
                  </a:ext>
                </a:extLst>
              </p14:cNvPr>
              <p14:cNvContentPartPr/>
              <p14:nvPr/>
            </p14:nvContentPartPr>
            <p14:xfrm>
              <a:off x="4820596" y="2149102"/>
              <a:ext cx="208440" cy="16200"/>
            </p14:xfrm>
          </p:contentPart>
        </mc:Choice>
        <mc:Fallback xmlns="">
          <p:pic>
            <p:nvPicPr>
              <p:cNvPr id="47" name="Freihand 46">
                <a:extLst>
                  <a:ext uri="{FF2B5EF4-FFF2-40B4-BE49-F238E27FC236}">
                    <a16:creationId xmlns:a16="http://schemas.microsoft.com/office/drawing/2014/main" id="{68A9A5B6-5042-F2E2-9C2F-EFFDD2805A6A}"/>
                  </a:ext>
                </a:extLst>
              </p:cNvPr>
              <p:cNvPicPr/>
              <p:nvPr/>
            </p:nvPicPr>
            <p:blipFill>
              <a:blip r:embed="rId79"/>
              <a:stretch>
                <a:fillRect/>
              </a:stretch>
            </p:blipFill>
            <p:spPr>
              <a:xfrm>
                <a:off x="4811956" y="2140102"/>
                <a:ext cx="226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28707E10-2E9E-8520-95E8-5C8B73E10040}"/>
                  </a:ext>
                </a:extLst>
              </p14:cNvPr>
              <p14:cNvContentPartPr/>
              <p14:nvPr/>
            </p14:nvContentPartPr>
            <p14:xfrm>
              <a:off x="8144116" y="2139382"/>
              <a:ext cx="317160" cy="25560"/>
            </p14:xfrm>
          </p:contentPart>
        </mc:Choice>
        <mc:Fallback xmlns="">
          <p:pic>
            <p:nvPicPr>
              <p:cNvPr id="50" name="Freihand 49">
                <a:extLst>
                  <a:ext uri="{FF2B5EF4-FFF2-40B4-BE49-F238E27FC236}">
                    <a16:creationId xmlns:a16="http://schemas.microsoft.com/office/drawing/2014/main" id="{28707E10-2E9E-8520-95E8-5C8B73E10040}"/>
                  </a:ext>
                </a:extLst>
              </p:cNvPr>
              <p:cNvPicPr/>
              <p:nvPr/>
            </p:nvPicPr>
            <p:blipFill>
              <a:blip r:embed="rId81"/>
              <a:stretch>
                <a:fillRect/>
              </a:stretch>
            </p:blipFill>
            <p:spPr>
              <a:xfrm>
                <a:off x="8135116" y="2130382"/>
                <a:ext cx="334800" cy="43200"/>
              </a:xfrm>
              <a:prstGeom prst="rect">
                <a:avLst/>
              </a:prstGeom>
            </p:spPr>
          </p:pic>
        </mc:Fallback>
      </mc:AlternateContent>
      <p:grpSp>
        <p:nvGrpSpPr>
          <p:cNvPr id="59" name="Gruppieren 58">
            <a:extLst>
              <a:ext uri="{FF2B5EF4-FFF2-40B4-BE49-F238E27FC236}">
                <a16:creationId xmlns:a16="http://schemas.microsoft.com/office/drawing/2014/main" id="{E55D8AB7-3C28-D8F1-3F24-DF3033E82837}"/>
              </a:ext>
            </a:extLst>
          </p:cNvPr>
          <p:cNvGrpSpPr/>
          <p:nvPr/>
        </p:nvGrpSpPr>
        <p:grpSpPr>
          <a:xfrm>
            <a:off x="8869156" y="1491022"/>
            <a:ext cx="923400" cy="934920"/>
            <a:chOff x="8869156" y="1491022"/>
            <a:chExt cx="923400" cy="934920"/>
          </a:xfrm>
        </p:grpSpPr>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A4E52A3D-CC38-B9A3-EB9B-90C6B2AA3BD4}"/>
                    </a:ext>
                  </a:extLst>
                </p14:cNvPr>
                <p14:cNvContentPartPr/>
                <p14:nvPr/>
              </p14:nvContentPartPr>
              <p14:xfrm>
                <a:off x="8869156" y="1491022"/>
                <a:ext cx="156240" cy="934920"/>
              </p14:xfrm>
            </p:contentPart>
          </mc:Choice>
          <mc:Fallback xmlns="">
            <p:pic>
              <p:nvPicPr>
                <p:cNvPr id="52" name="Freihand 51">
                  <a:extLst>
                    <a:ext uri="{FF2B5EF4-FFF2-40B4-BE49-F238E27FC236}">
                      <a16:creationId xmlns:a16="http://schemas.microsoft.com/office/drawing/2014/main" id="{A4E52A3D-CC38-B9A3-EB9B-90C6B2AA3BD4}"/>
                    </a:ext>
                  </a:extLst>
                </p:cNvPr>
                <p:cNvPicPr/>
                <p:nvPr/>
              </p:nvPicPr>
              <p:blipFill>
                <a:blip r:embed="rId83"/>
                <a:stretch>
                  <a:fillRect/>
                </a:stretch>
              </p:blipFill>
              <p:spPr>
                <a:xfrm>
                  <a:off x="8860156" y="1482382"/>
                  <a:ext cx="173880" cy="952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F67961C9-B55C-3609-741B-DA98AB56B7FA}"/>
                    </a:ext>
                  </a:extLst>
                </p14:cNvPr>
                <p14:cNvContentPartPr/>
                <p14:nvPr/>
              </p14:nvContentPartPr>
              <p14:xfrm>
                <a:off x="9169756" y="1857862"/>
                <a:ext cx="159480" cy="88200"/>
              </p14:xfrm>
            </p:contentPart>
          </mc:Choice>
          <mc:Fallback xmlns="">
            <p:pic>
              <p:nvPicPr>
                <p:cNvPr id="53" name="Freihand 52">
                  <a:extLst>
                    <a:ext uri="{FF2B5EF4-FFF2-40B4-BE49-F238E27FC236}">
                      <a16:creationId xmlns:a16="http://schemas.microsoft.com/office/drawing/2014/main" id="{F67961C9-B55C-3609-741B-DA98AB56B7FA}"/>
                    </a:ext>
                  </a:extLst>
                </p:cNvPr>
                <p:cNvPicPr/>
                <p:nvPr/>
              </p:nvPicPr>
              <p:blipFill>
                <a:blip r:embed="rId85"/>
                <a:stretch>
                  <a:fillRect/>
                </a:stretch>
              </p:blipFill>
              <p:spPr>
                <a:xfrm>
                  <a:off x="9160756" y="1848862"/>
                  <a:ext cx="177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D8D8F1D5-E956-219B-BE9E-B42424BF986B}"/>
                    </a:ext>
                  </a:extLst>
                </p14:cNvPr>
                <p14:cNvContentPartPr/>
                <p14:nvPr/>
              </p14:nvContentPartPr>
              <p14:xfrm>
                <a:off x="9412756" y="1638622"/>
                <a:ext cx="54720" cy="297000"/>
              </p14:xfrm>
            </p:contentPart>
          </mc:Choice>
          <mc:Fallback xmlns="">
            <p:pic>
              <p:nvPicPr>
                <p:cNvPr id="55" name="Freihand 54">
                  <a:extLst>
                    <a:ext uri="{FF2B5EF4-FFF2-40B4-BE49-F238E27FC236}">
                      <a16:creationId xmlns:a16="http://schemas.microsoft.com/office/drawing/2014/main" id="{D8D8F1D5-E956-219B-BE9E-B42424BF986B}"/>
                    </a:ext>
                  </a:extLst>
                </p:cNvPr>
                <p:cNvPicPr/>
                <p:nvPr/>
              </p:nvPicPr>
              <p:blipFill>
                <a:blip r:embed="rId87"/>
                <a:stretch>
                  <a:fillRect/>
                </a:stretch>
              </p:blipFill>
              <p:spPr>
                <a:xfrm>
                  <a:off x="9403756" y="1629982"/>
                  <a:ext cx="723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BB02A4E3-E8F2-DE6C-C9A8-422405570B7F}"/>
                    </a:ext>
                  </a:extLst>
                </p14:cNvPr>
                <p14:cNvContentPartPr/>
                <p14:nvPr/>
              </p14:nvContentPartPr>
              <p14:xfrm>
                <a:off x="9494836" y="1641502"/>
                <a:ext cx="45360" cy="243000"/>
              </p14:xfrm>
            </p:contentPart>
          </mc:Choice>
          <mc:Fallback xmlns="">
            <p:pic>
              <p:nvPicPr>
                <p:cNvPr id="56" name="Freihand 55">
                  <a:extLst>
                    <a:ext uri="{FF2B5EF4-FFF2-40B4-BE49-F238E27FC236}">
                      <a16:creationId xmlns:a16="http://schemas.microsoft.com/office/drawing/2014/main" id="{BB02A4E3-E8F2-DE6C-C9A8-422405570B7F}"/>
                    </a:ext>
                  </a:extLst>
                </p:cNvPr>
                <p:cNvPicPr/>
                <p:nvPr/>
              </p:nvPicPr>
              <p:blipFill>
                <a:blip r:embed="rId89"/>
                <a:stretch>
                  <a:fillRect/>
                </a:stretch>
              </p:blipFill>
              <p:spPr>
                <a:xfrm>
                  <a:off x="9486196" y="1632502"/>
                  <a:ext cx="63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B74D5B5A-45EA-1453-5735-16E1F2A44222}"/>
                    </a:ext>
                  </a:extLst>
                </p14:cNvPr>
                <p14:cNvContentPartPr/>
                <p14:nvPr/>
              </p14:nvContentPartPr>
              <p14:xfrm>
                <a:off x="9590956" y="1756702"/>
                <a:ext cx="201600" cy="127080"/>
              </p14:xfrm>
            </p:contentPart>
          </mc:Choice>
          <mc:Fallback xmlns="">
            <p:pic>
              <p:nvPicPr>
                <p:cNvPr id="57" name="Freihand 56">
                  <a:extLst>
                    <a:ext uri="{FF2B5EF4-FFF2-40B4-BE49-F238E27FC236}">
                      <a16:creationId xmlns:a16="http://schemas.microsoft.com/office/drawing/2014/main" id="{B74D5B5A-45EA-1453-5735-16E1F2A44222}"/>
                    </a:ext>
                  </a:extLst>
                </p:cNvPr>
                <p:cNvPicPr/>
                <p:nvPr/>
              </p:nvPicPr>
              <p:blipFill>
                <a:blip r:embed="rId91"/>
                <a:stretch>
                  <a:fillRect/>
                </a:stretch>
              </p:blipFill>
              <p:spPr>
                <a:xfrm>
                  <a:off x="9581956" y="1747702"/>
                  <a:ext cx="219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87172E25-7E80-58FB-8E04-23645C4F44C6}"/>
                    </a:ext>
                  </a:extLst>
                </p14:cNvPr>
                <p14:cNvContentPartPr/>
                <p14:nvPr/>
              </p14:nvContentPartPr>
              <p14:xfrm>
                <a:off x="9674836" y="1771462"/>
                <a:ext cx="97560" cy="116280"/>
              </p14:xfrm>
            </p:contentPart>
          </mc:Choice>
          <mc:Fallback xmlns="">
            <p:pic>
              <p:nvPicPr>
                <p:cNvPr id="58" name="Freihand 57">
                  <a:extLst>
                    <a:ext uri="{FF2B5EF4-FFF2-40B4-BE49-F238E27FC236}">
                      <a16:creationId xmlns:a16="http://schemas.microsoft.com/office/drawing/2014/main" id="{87172E25-7E80-58FB-8E04-23645C4F44C6}"/>
                    </a:ext>
                  </a:extLst>
                </p:cNvPr>
                <p:cNvPicPr/>
                <p:nvPr/>
              </p:nvPicPr>
              <p:blipFill>
                <a:blip r:embed="rId93"/>
                <a:stretch>
                  <a:fillRect/>
                </a:stretch>
              </p:blipFill>
              <p:spPr>
                <a:xfrm>
                  <a:off x="9665836" y="1762462"/>
                  <a:ext cx="115200" cy="133920"/>
                </a:xfrm>
                <a:prstGeom prst="rect">
                  <a:avLst/>
                </a:prstGeom>
              </p:spPr>
            </p:pic>
          </mc:Fallback>
        </mc:AlternateContent>
      </p:grpSp>
      <p:grpSp>
        <p:nvGrpSpPr>
          <p:cNvPr id="2067" name="Gruppieren 2066">
            <a:extLst>
              <a:ext uri="{FF2B5EF4-FFF2-40B4-BE49-F238E27FC236}">
                <a16:creationId xmlns:a16="http://schemas.microsoft.com/office/drawing/2014/main" id="{DADFD110-87AC-E017-8890-81CE189E15F5}"/>
              </a:ext>
            </a:extLst>
          </p:cNvPr>
          <p:cNvGrpSpPr/>
          <p:nvPr/>
        </p:nvGrpSpPr>
        <p:grpSpPr>
          <a:xfrm>
            <a:off x="9991996" y="1602262"/>
            <a:ext cx="1699920" cy="265320"/>
            <a:chOff x="9991996" y="1602262"/>
            <a:chExt cx="1699920" cy="265320"/>
          </a:xfrm>
        </p:grpSpPr>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886B1D05-96EB-581F-0417-0FA405EF3E3C}"/>
                    </a:ext>
                  </a:extLst>
                </p14:cNvPr>
                <p14:cNvContentPartPr/>
                <p14:nvPr/>
              </p14:nvContentPartPr>
              <p14:xfrm>
                <a:off x="10088476" y="1771462"/>
                <a:ext cx="720" cy="2520"/>
              </p14:xfrm>
            </p:contentPart>
          </mc:Choice>
          <mc:Fallback xmlns="">
            <p:pic>
              <p:nvPicPr>
                <p:cNvPr id="60" name="Freihand 59">
                  <a:extLst>
                    <a:ext uri="{FF2B5EF4-FFF2-40B4-BE49-F238E27FC236}">
                      <a16:creationId xmlns:a16="http://schemas.microsoft.com/office/drawing/2014/main" id="{886B1D05-96EB-581F-0417-0FA405EF3E3C}"/>
                    </a:ext>
                  </a:extLst>
                </p:cNvPr>
                <p:cNvPicPr/>
                <p:nvPr/>
              </p:nvPicPr>
              <p:blipFill>
                <a:blip r:embed="rId95"/>
                <a:stretch>
                  <a:fillRect/>
                </a:stretch>
              </p:blipFill>
              <p:spPr>
                <a:xfrm>
                  <a:off x="10079476" y="1762462"/>
                  <a:ext cx="18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F0860521-DBA0-121B-A148-A3357365FA51}"/>
                    </a:ext>
                  </a:extLst>
                </p14:cNvPr>
                <p14:cNvContentPartPr/>
                <p14:nvPr/>
              </p14:nvContentPartPr>
              <p14:xfrm>
                <a:off x="9991996" y="1691902"/>
                <a:ext cx="393120" cy="175680"/>
              </p14:xfrm>
            </p:contentPart>
          </mc:Choice>
          <mc:Fallback xmlns="">
            <p:pic>
              <p:nvPicPr>
                <p:cNvPr id="61" name="Freihand 60">
                  <a:extLst>
                    <a:ext uri="{FF2B5EF4-FFF2-40B4-BE49-F238E27FC236}">
                      <a16:creationId xmlns:a16="http://schemas.microsoft.com/office/drawing/2014/main" id="{F0860521-DBA0-121B-A148-A3357365FA51}"/>
                    </a:ext>
                  </a:extLst>
                </p:cNvPr>
                <p:cNvPicPr/>
                <p:nvPr/>
              </p:nvPicPr>
              <p:blipFill>
                <a:blip r:embed="rId97"/>
                <a:stretch>
                  <a:fillRect/>
                </a:stretch>
              </p:blipFill>
              <p:spPr>
                <a:xfrm>
                  <a:off x="9982996" y="1682902"/>
                  <a:ext cx="410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FADED2EE-B5D9-0D00-B6C5-C7D0648183C9}"/>
                    </a:ext>
                  </a:extLst>
                </p14:cNvPr>
                <p14:cNvContentPartPr/>
                <p14:nvPr/>
              </p14:nvContentPartPr>
              <p14:xfrm>
                <a:off x="10294396" y="1700182"/>
                <a:ext cx="210960" cy="150840"/>
              </p14:xfrm>
            </p:contentPart>
          </mc:Choice>
          <mc:Fallback xmlns="">
            <p:pic>
              <p:nvPicPr>
                <p:cNvPr id="62" name="Freihand 61">
                  <a:extLst>
                    <a:ext uri="{FF2B5EF4-FFF2-40B4-BE49-F238E27FC236}">
                      <a16:creationId xmlns:a16="http://schemas.microsoft.com/office/drawing/2014/main" id="{FADED2EE-B5D9-0D00-B6C5-C7D0648183C9}"/>
                    </a:ext>
                  </a:extLst>
                </p:cNvPr>
                <p:cNvPicPr/>
                <p:nvPr/>
              </p:nvPicPr>
              <p:blipFill>
                <a:blip r:embed="rId99"/>
                <a:stretch>
                  <a:fillRect/>
                </a:stretch>
              </p:blipFill>
              <p:spPr>
                <a:xfrm>
                  <a:off x="10285756" y="1691542"/>
                  <a:ext cx="228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48" name="Freihand 2047">
                  <a:extLst>
                    <a:ext uri="{FF2B5EF4-FFF2-40B4-BE49-F238E27FC236}">
                      <a16:creationId xmlns:a16="http://schemas.microsoft.com/office/drawing/2014/main" id="{815DF79A-0A81-6CD5-135A-54466CFC47B5}"/>
                    </a:ext>
                  </a:extLst>
                </p14:cNvPr>
                <p14:cNvContentPartPr/>
                <p14:nvPr/>
              </p14:nvContentPartPr>
              <p14:xfrm>
                <a:off x="10301956" y="1689382"/>
                <a:ext cx="268200" cy="175320"/>
              </p14:xfrm>
            </p:contentPart>
          </mc:Choice>
          <mc:Fallback xmlns="">
            <p:pic>
              <p:nvPicPr>
                <p:cNvPr id="2048" name="Freihand 2047">
                  <a:extLst>
                    <a:ext uri="{FF2B5EF4-FFF2-40B4-BE49-F238E27FC236}">
                      <a16:creationId xmlns:a16="http://schemas.microsoft.com/office/drawing/2014/main" id="{815DF79A-0A81-6CD5-135A-54466CFC47B5}"/>
                    </a:ext>
                  </a:extLst>
                </p:cNvPr>
                <p:cNvPicPr/>
                <p:nvPr/>
              </p:nvPicPr>
              <p:blipFill>
                <a:blip r:embed="rId101"/>
                <a:stretch>
                  <a:fillRect/>
                </a:stretch>
              </p:blipFill>
              <p:spPr>
                <a:xfrm>
                  <a:off x="10293316" y="1680742"/>
                  <a:ext cx="285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49" name="Freihand 2048">
                  <a:extLst>
                    <a:ext uri="{FF2B5EF4-FFF2-40B4-BE49-F238E27FC236}">
                      <a16:creationId xmlns:a16="http://schemas.microsoft.com/office/drawing/2014/main" id="{2981032F-9B0B-824F-33AB-9BB092D6459D}"/>
                    </a:ext>
                  </a:extLst>
                </p14:cNvPr>
                <p14:cNvContentPartPr/>
                <p14:nvPr/>
              </p14:nvContentPartPr>
              <p14:xfrm>
                <a:off x="10544596" y="1602262"/>
                <a:ext cx="12600" cy="11880"/>
              </p14:xfrm>
            </p:contentPart>
          </mc:Choice>
          <mc:Fallback xmlns="">
            <p:pic>
              <p:nvPicPr>
                <p:cNvPr id="2049" name="Freihand 2048">
                  <a:extLst>
                    <a:ext uri="{FF2B5EF4-FFF2-40B4-BE49-F238E27FC236}">
                      <a16:creationId xmlns:a16="http://schemas.microsoft.com/office/drawing/2014/main" id="{2981032F-9B0B-824F-33AB-9BB092D6459D}"/>
                    </a:ext>
                  </a:extLst>
                </p:cNvPr>
                <p:cNvPicPr/>
                <p:nvPr/>
              </p:nvPicPr>
              <p:blipFill>
                <a:blip r:embed="rId103"/>
                <a:stretch>
                  <a:fillRect/>
                </a:stretch>
              </p:blipFill>
              <p:spPr>
                <a:xfrm>
                  <a:off x="10535596" y="1593262"/>
                  <a:ext cx="30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51" name="Freihand 2050">
                  <a:extLst>
                    <a:ext uri="{FF2B5EF4-FFF2-40B4-BE49-F238E27FC236}">
                      <a16:creationId xmlns:a16="http://schemas.microsoft.com/office/drawing/2014/main" id="{7F7E3C43-C6C1-1439-5DD1-244982C9C323}"/>
                    </a:ext>
                  </a:extLst>
                </p14:cNvPr>
                <p14:cNvContentPartPr/>
                <p14:nvPr/>
              </p14:nvContentPartPr>
              <p14:xfrm>
                <a:off x="10752316" y="1646182"/>
                <a:ext cx="287640" cy="182520"/>
              </p14:xfrm>
            </p:contentPart>
          </mc:Choice>
          <mc:Fallback xmlns="">
            <p:pic>
              <p:nvPicPr>
                <p:cNvPr id="2051" name="Freihand 2050">
                  <a:extLst>
                    <a:ext uri="{FF2B5EF4-FFF2-40B4-BE49-F238E27FC236}">
                      <a16:creationId xmlns:a16="http://schemas.microsoft.com/office/drawing/2014/main" id="{7F7E3C43-C6C1-1439-5DD1-244982C9C323}"/>
                    </a:ext>
                  </a:extLst>
                </p:cNvPr>
                <p:cNvPicPr/>
                <p:nvPr/>
              </p:nvPicPr>
              <p:blipFill>
                <a:blip r:embed="rId105"/>
                <a:stretch>
                  <a:fillRect/>
                </a:stretch>
              </p:blipFill>
              <p:spPr>
                <a:xfrm>
                  <a:off x="10743676" y="1637542"/>
                  <a:ext cx="305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52" name="Freihand 2051">
                  <a:extLst>
                    <a:ext uri="{FF2B5EF4-FFF2-40B4-BE49-F238E27FC236}">
                      <a16:creationId xmlns:a16="http://schemas.microsoft.com/office/drawing/2014/main" id="{CC5526F2-0C26-160F-1739-591338BA4CEA}"/>
                    </a:ext>
                  </a:extLst>
                </p14:cNvPr>
                <p14:cNvContentPartPr/>
                <p14:nvPr/>
              </p14:nvContentPartPr>
              <p14:xfrm>
                <a:off x="11039596" y="1703782"/>
                <a:ext cx="158400" cy="135720"/>
              </p14:xfrm>
            </p:contentPart>
          </mc:Choice>
          <mc:Fallback xmlns="">
            <p:pic>
              <p:nvPicPr>
                <p:cNvPr id="2052" name="Freihand 2051">
                  <a:extLst>
                    <a:ext uri="{FF2B5EF4-FFF2-40B4-BE49-F238E27FC236}">
                      <a16:creationId xmlns:a16="http://schemas.microsoft.com/office/drawing/2014/main" id="{CC5526F2-0C26-160F-1739-591338BA4CEA}"/>
                    </a:ext>
                  </a:extLst>
                </p:cNvPr>
                <p:cNvPicPr/>
                <p:nvPr/>
              </p:nvPicPr>
              <p:blipFill>
                <a:blip r:embed="rId107"/>
                <a:stretch>
                  <a:fillRect/>
                </a:stretch>
              </p:blipFill>
              <p:spPr>
                <a:xfrm>
                  <a:off x="11030596" y="1694782"/>
                  <a:ext cx="176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53" name="Freihand 2052">
                  <a:extLst>
                    <a:ext uri="{FF2B5EF4-FFF2-40B4-BE49-F238E27FC236}">
                      <a16:creationId xmlns:a16="http://schemas.microsoft.com/office/drawing/2014/main" id="{CB240BAF-4AE5-02DF-8F59-94678365132A}"/>
                    </a:ext>
                  </a:extLst>
                </p14:cNvPr>
                <p14:cNvContentPartPr/>
                <p14:nvPr/>
              </p14:nvContentPartPr>
              <p14:xfrm>
                <a:off x="11223196" y="1613422"/>
                <a:ext cx="192600" cy="216000"/>
              </p14:xfrm>
            </p:contentPart>
          </mc:Choice>
          <mc:Fallback xmlns="">
            <p:pic>
              <p:nvPicPr>
                <p:cNvPr id="2053" name="Freihand 2052">
                  <a:extLst>
                    <a:ext uri="{FF2B5EF4-FFF2-40B4-BE49-F238E27FC236}">
                      <a16:creationId xmlns:a16="http://schemas.microsoft.com/office/drawing/2014/main" id="{CB240BAF-4AE5-02DF-8F59-94678365132A}"/>
                    </a:ext>
                  </a:extLst>
                </p:cNvPr>
                <p:cNvPicPr/>
                <p:nvPr/>
              </p:nvPicPr>
              <p:blipFill>
                <a:blip r:embed="rId109"/>
                <a:stretch>
                  <a:fillRect/>
                </a:stretch>
              </p:blipFill>
              <p:spPr>
                <a:xfrm>
                  <a:off x="11214556" y="1604782"/>
                  <a:ext cx="2102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54" name="Freihand 2053">
                  <a:extLst>
                    <a:ext uri="{FF2B5EF4-FFF2-40B4-BE49-F238E27FC236}">
                      <a16:creationId xmlns:a16="http://schemas.microsoft.com/office/drawing/2014/main" id="{5722BA33-8A22-79BF-CD10-855D0892DDEF}"/>
                    </a:ext>
                  </a:extLst>
                </p14:cNvPr>
                <p14:cNvContentPartPr/>
                <p14:nvPr/>
              </p14:nvContentPartPr>
              <p14:xfrm>
                <a:off x="11397436" y="1611982"/>
                <a:ext cx="103680" cy="215640"/>
              </p14:xfrm>
            </p:contentPart>
          </mc:Choice>
          <mc:Fallback xmlns="">
            <p:pic>
              <p:nvPicPr>
                <p:cNvPr id="2054" name="Freihand 2053">
                  <a:extLst>
                    <a:ext uri="{FF2B5EF4-FFF2-40B4-BE49-F238E27FC236}">
                      <a16:creationId xmlns:a16="http://schemas.microsoft.com/office/drawing/2014/main" id="{5722BA33-8A22-79BF-CD10-855D0892DDEF}"/>
                    </a:ext>
                  </a:extLst>
                </p:cNvPr>
                <p:cNvPicPr/>
                <p:nvPr/>
              </p:nvPicPr>
              <p:blipFill>
                <a:blip r:embed="rId111"/>
                <a:stretch>
                  <a:fillRect/>
                </a:stretch>
              </p:blipFill>
              <p:spPr>
                <a:xfrm>
                  <a:off x="11388436" y="1602982"/>
                  <a:ext cx="121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55" name="Freihand 2054">
                  <a:extLst>
                    <a:ext uri="{FF2B5EF4-FFF2-40B4-BE49-F238E27FC236}">
                      <a16:creationId xmlns:a16="http://schemas.microsoft.com/office/drawing/2014/main" id="{15576391-931A-EEA3-B68F-D4499F84C883}"/>
                    </a:ext>
                  </a:extLst>
                </p14:cNvPr>
                <p14:cNvContentPartPr/>
                <p14:nvPr/>
              </p14:nvContentPartPr>
              <p14:xfrm>
                <a:off x="11478436" y="1714582"/>
                <a:ext cx="213480" cy="100440"/>
              </p14:xfrm>
            </p:contentPart>
          </mc:Choice>
          <mc:Fallback xmlns="">
            <p:pic>
              <p:nvPicPr>
                <p:cNvPr id="2055" name="Freihand 2054">
                  <a:extLst>
                    <a:ext uri="{FF2B5EF4-FFF2-40B4-BE49-F238E27FC236}">
                      <a16:creationId xmlns:a16="http://schemas.microsoft.com/office/drawing/2014/main" id="{15576391-931A-EEA3-B68F-D4499F84C883}"/>
                    </a:ext>
                  </a:extLst>
                </p:cNvPr>
                <p:cNvPicPr/>
                <p:nvPr/>
              </p:nvPicPr>
              <p:blipFill>
                <a:blip r:embed="rId113"/>
                <a:stretch>
                  <a:fillRect/>
                </a:stretch>
              </p:blipFill>
              <p:spPr>
                <a:xfrm>
                  <a:off x="11469436" y="1705582"/>
                  <a:ext cx="231120" cy="11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2056" name="Freihand 2055">
                <a:extLst>
                  <a:ext uri="{FF2B5EF4-FFF2-40B4-BE49-F238E27FC236}">
                    <a16:creationId xmlns:a16="http://schemas.microsoft.com/office/drawing/2014/main" id="{31B00AFF-D5E6-20A0-9B52-C07C27CD161E}"/>
                  </a:ext>
                </a:extLst>
              </p14:cNvPr>
              <p14:cNvContentPartPr/>
              <p14:nvPr/>
            </p14:nvContentPartPr>
            <p14:xfrm>
              <a:off x="11184316" y="1480942"/>
              <a:ext cx="104760" cy="5400"/>
            </p14:xfrm>
          </p:contentPart>
        </mc:Choice>
        <mc:Fallback xmlns="">
          <p:pic>
            <p:nvPicPr>
              <p:cNvPr id="2056" name="Freihand 2055">
                <a:extLst>
                  <a:ext uri="{FF2B5EF4-FFF2-40B4-BE49-F238E27FC236}">
                    <a16:creationId xmlns:a16="http://schemas.microsoft.com/office/drawing/2014/main" id="{31B00AFF-D5E6-20A0-9B52-C07C27CD161E}"/>
                  </a:ext>
                </a:extLst>
              </p:cNvPr>
              <p:cNvPicPr/>
              <p:nvPr/>
            </p:nvPicPr>
            <p:blipFill>
              <a:blip r:embed="rId115"/>
              <a:stretch>
                <a:fillRect/>
              </a:stretch>
            </p:blipFill>
            <p:spPr>
              <a:xfrm>
                <a:off x="11175316" y="1471942"/>
                <a:ext cx="122400" cy="23040"/>
              </a:xfrm>
              <a:prstGeom prst="rect">
                <a:avLst/>
              </a:prstGeom>
            </p:spPr>
          </p:pic>
        </mc:Fallback>
      </mc:AlternateContent>
      <p:grpSp>
        <p:nvGrpSpPr>
          <p:cNvPr id="2066" name="Gruppieren 2065">
            <a:extLst>
              <a:ext uri="{FF2B5EF4-FFF2-40B4-BE49-F238E27FC236}">
                <a16:creationId xmlns:a16="http://schemas.microsoft.com/office/drawing/2014/main" id="{3A4992DC-B3BF-1814-EE7B-87D64F0B9E47}"/>
              </a:ext>
            </a:extLst>
          </p:cNvPr>
          <p:cNvGrpSpPr/>
          <p:nvPr/>
        </p:nvGrpSpPr>
        <p:grpSpPr>
          <a:xfrm>
            <a:off x="9331756" y="2105902"/>
            <a:ext cx="331920" cy="211680"/>
            <a:chOff x="9331756" y="2105902"/>
            <a:chExt cx="331920" cy="211680"/>
          </a:xfrm>
        </p:grpSpPr>
        <mc:AlternateContent xmlns:mc="http://schemas.openxmlformats.org/markup-compatibility/2006" xmlns:p14="http://schemas.microsoft.com/office/powerpoint/2010/main">
          <mc:Choice Requires="p14">
            <p:contentPart p14:bwMode="auto" r:id="rId116">
              <p14:nvContentPartPr>
                <p14:cNvPr id="2057" name="Freihand 2056">
                  <a:extLst>
                    <a:ext uri="{FF2B5EF4-FFF2-40B4-BE49-F238E27FC236}">
                      <a16:creationId xmlns:a16="http://schemas.microsoft.com/office/drawing/2014/main" id="{BD5893E8-0878-6019-2060-223FF564800C}"/>
                    </a:ext>
                  </a:extLst>
                </p14:cNvPr>
                <p14:cNvContentPartPr/>
                <p14:nvPr/>
              </p14:nvContentPartPr>
              <p14:xfrm>
                <a:off x="9331756" y="2105902"/>
                <a:ext cx="142200" cy="187920"/>
              </p14:xfrm>
            </p:contentPart>
          </mc:Choice>
          <mc:Fallback xmlns="">
            <p:pic>
              <p:nvPicPr>
                <p:cNvPr id="2057" name="Freihand 2056">
                  <a:extLst>
                    <a:ext uri="{FF2B5EF4-FFF2-40B4-BE49-F238E27FC236}">
                      <a16:creationId xmlns:a16="http://schemas.microsoft.com/office/drawing/2014/main" id="{BD5893E8-0878-6019-2060-223FF564800C}"/>
                    </a:ext>
                  </a:extLst>
                </p:cNvPr>
                <p:cNvPicPr/>
                <p:nvPr/>
              </p:nvPicPr>
              <p:blipFill>
                <a:blip r:embed="rId117"/>
                <a:stretch>
                  <a:fillRect/>
                </a:stretch>
              </p:blipFill>
              <p:spPr>
                <a:xfrm>
                  <a:off x="9322756" y="2096902"/>
                  <a:ext cx="159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58" name="Freihand 2057">
                  <a:extLst>
                    <a:ext uri="{FF2B5EF4-FFF2-40B4-BE49-F238E27FC236}">
                      <a16:creationId xmlns:a16="http://schemas.microsoft.com/office/drawing/2014/main" id="{4C661DAA-B1BE-FB8A-1D2D-BF3387261FBE}"/>
                    </a:ext>
                  </a:extLst>
                </p14:cNvPr>
                <p14:cNvContentPartPr/>
                <p14:nvPr/>
              </p14:nvContentPartPr>
              <p14:xfrm>
                <a:off x="9489436" y="2117422"/>
                <a:ext cx="174240" cy="200160"/>
              </p14:xfrm>
            </p:contentPart>
          </mc:Choice>
          <mc:Fallback xmlns="">
            <p:pic>
              <p:nvPicPr>
                <p:cNvPr id="2058" name="Freihand 2057">
                  <a:extLst>
                    <a:ext uri="{FF2B5EF4-FFF2-40B4-BE49-F238E27FC236}">
                      <a16:creationId xmlns:a16="http://schemas.microsoft.com/office/drawing/2014/main" id="{4C661DAA-B1BE-FB8A-1D2D-BF3387261FBE}"/>
                    </a:ext>
                  </a:extLst>
                </p:cNvPr>
                <p:cNvPicPr/>
                <p:nvPr/>
              </p:nvPicPr>
              <p:blipFill>
                <a:blip r:embed="rId119"/>
                <a:stretch>
                  <a:fillRect/>
                </a:stretch>
              </p:blipFill>
              <p:spPr>
                <a:xfrm>
                  <a:off x="9480436" y="2108782"/>
                  <a:ext cx="191880" cy="217800"/>
                </a:xfrm>
                <a:prstGeom prst="rect">
                  <a:avLst/>
                </a:prstGeom>
              </p:spPr>
            </p:pic>
          </mc:Fallback>
        </mc:AlternateContent>
      </p:grpSp>
      <p:grpSp>
        <p:nvGrpSpPr>
          <p:cNvPr id="2065" name="Gruppieren 2064">
            <a:extLst>
              <a:ext uri="{FF2B5EF4-FFF2-40B4-BE49-F238E27FC236}">
                <a16:creationId xmlns:a16="http://schemas.microsoft.com/office/drawing/2014/main" id="{AE112DAE-C485-004B-3EC6-CA991126CD2C}"/>
              </a:ext>
            </a:extLst>
          </p:cNvPr>
          <p:cNvGrpSpPr/>
          <p:nvPr/>
        </p:nvGrpSpPr>
        <p:grpSpPr>
          <a:xfrm>
            <a:off x="9950596" y="2103742"/>
            <a:ext cx="326160" cy="171720"/>
            <a:chOff x="9950596" y="2103742"/>
            <a:chExt cx="326160" cy="171720"/>
          </a:xfrm>
        </p:grpSpPr>
        <mc:AlternateContent xmlns:mc="http://schemas.openxmlformats.org/markup-compatibility/2006" xmlns:p14="http://schemas.microsoft.com/office/powerpoint/2010/main">
          <mc:Choice Requires="p14">
            <p:contentPart p14:bwMode="auto" r:id="rId120">
              <p14:nvContentPartPr>
                <p14:cNvPr id="2059" name="Freihand 2058">
                  <a:extLst>
                    <a:ext uri="{FF2B5EF4-FFF2-40B4-BE49-F238E27FC236}">
                      <a16:creationId xmlns:a16="http://schemas.microsoft.com/office/drawing/2014/main" id="{D85A5DDD-15A3-1652-B498-D094B8FD9EE6}"/>
                    </a:ext>
                  </a:extLst>
                </p14:cNvPr>
                <p14:cNvContentPartPr/>
                <p14:nvPr/>
              </p14:nvContentPartPr>
              <p14:xfrm>
                <a:off x="9950596" y="2103742"/>
                <a:ext cx="145080" cy="168480"/>
              </p14:xfrm>
            </p:contentPart>
          </mc:Choice>
          <mc:Fallback xmlns="">
            <p:pic>
              <p:nvPicPr>
                <p:cNvPr id="2059" name="Freihand 2058">
                  <a:extLst>
                    <a:ext uri="{FF2B5EF4-FFF2-40B4-BE49-F238E27FC236}">
                      <a16:creationId xmlns:a16="http://schemas.microsoft.com/office/drawing/2014/main" id="{D85A5DDD-15A3-1652-B498-D094B8FD9EE6}"/>
                    </a:ext>
                  </a:extLst>
                </p:cNvPr>
                <p:cNvPicPr/>
                <p:nvPr/>
              </p:nvPicPr>
              <p:blipFill>
                <a:blip r:embed="rId121"/>
                <a:stretch>
                  <a:fillRect/>
                </a:stretch>
              </p:blipFill>
              <p:spPr>
                <a:xfrm>
                  <a:off x="9941596" y="2094742"/>
                  <a:ext cx="162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060" name="Freihand 2059">
                  <a:extLst>
                    <a:ext uri="{FF2B5EF4-FFF2-40B4-BE49-F238E27FC236}">
                      <a16:creationId xmlns:a16="http://schemas.microsoft.com/office/drawing/2014/main" id="{59CA9570-F2E2-8325-D50D-C4E27992A88A}"/>
                    </a:ext>
                  </a:extLst>
                </p14:cNvPr>
                <p14:cNvContentPartPr/>
                <p14:nvPr/>
              </p14:nvContentPartPr>
              <p14:xfrm>
                <a:off x="10169116" y="2134342"/>
                <a:ext cx="107640" cy="141120"/>
              </p14:xfrm>
            </p:contentPart>
          </mc:Choice>
          <mc:Fallback xmlns="">
            <p:pic>
              <p:nvPicPr>
                <p:cNvPr id="2060" name="Freihand 2059">
                  <a:extLst>
                    <a:ext uri="{FF2B5EF4-FFF2-40B4-BE49-F238E27FC236}">
                      <a16:creationId xmlns:a16="http://schemas.microsoft.com/office/drawing/2014/main" id="{59CA9570-F2E2-8325-D50D-C4E27992A88A}"/>
                    </a:ext>
                  </a:extLst>
                </p:cNvPr>
                <p:cNvPicPr/>
                <p:nvPr/>
              </p:nvPicPr>
              <p:blipFill>
                <a:blip r:embed="rId123"/>
                <a:stretch>
                  <a:fillRect/>
                </a:stretch>
              </p:blipFill>
              <p:spPr>
                <a:xfrm>
                  <a:off x="10160476" y="2125702"/>
                  <a:ext cx="125280" cy="158760"/>
                </a:xfrm>
                <a:prstGeom prst="rect">
                  <a:avLst/>
                </a:prstGeom>
              </p:spPr>
            </p:pic>
          </mc:Fallback>
        </mc:AlternateContent>
      </p:grpSp>
      <p:grpSp>
        <p:nvGrpSpPr>
          <p:cNvPr id="2077" name="Gruppieren 2076">
            <a:extLst>
              <a:ext uri="{FF2B5EF4-FFF2-40B4-BE49-F238E27FC236}">
                <a16:creationId xmlns:a16="http://schemas.microsoft.com/office/drawing/2014/main" id="{E3650DC7-D882-948A-E2AC-1360796A0569}"/>
              </a:ext>
            </a:extLst>
          </p:cNvPr>
          <p:cNvGrpSpPr/>
          <p:nvPr/>
        </p:nvGrpSpPr>
        <p:grpSpPr>
          <a:xfrm>
            <a:off x="10570516" y="2069542"/>
            <a:ext cx="405360" cy="240840"/>
            <a:chOff x="10570516" y="2069542"/>
            <a:chExt cx="405360" cy="240840"/>
          </a:xfrm>
        </p:grpSpPr>
        <mc:AlternateContent xmlns:mc="http://schemas.openxmlformats.org/markup-compatibility/2006" xmlns:p14="http://schemas.microsoft.com/office/powerpoint/2010/main">
          <mc:Choice Requires="p14">
            <p:contentPart p14:bwMode="auto" r:id="rId124">
              <p14:nvContentPartPr>
                <p14:cNvPr id="2061" name="Freihand 2060">
                  <a:extLst>
                    <a:ext uri="{FF2B5EF4-FFF2-40B4-BE49-F238E27FC236}">
                      <a16:creationId xmlns:a16="http://schemas.microsoft.com/office/drawing/2014/main" id="{CD9D9905-CF73-4DD2-AFF4-7B810FEDC906}"/>
                    </a:ext>
                  </a:extLst>
                </p14:cNvPr>
                <p14:cNvContentPartPr/>
                <p14:nvPr/>
              </p14:nvContentPartPr>
              <p14:xfrm>
                <a:off x="10570516" y="2069542"/>
                <a:ext cx="210240" cy="185400"/>
              </p14:xfrm>
            </p:contentPart>
          </mc:Choice>
          <mc:Fallback xmlns="">
            <p:pic>
              <p:nvPicPr>
                <p:cNvPr id="2061" name="Freihand 2060">
                  <a:extLst>
                    <a:ext uri="{FF2B5EF4-FFF2-40B4-BE49-F238E27FC236}">
                      <a16:creationId xmlns:a16="http://schemas.microsoft.com/office/drawing/2014/main" id="{CD9D9905-CF73-4DD2-AFF4-7B810FEDC906}"/>
                    </a:ext>
                  </a:extLst>
                </p:cNvPr>
                <p:cNvPicPr/>
                <p:nvPr/>
              </p:nvPicPr>
              <p:blipFill>
                <a:blip r:embed="rId125"/>
                <a:stretch>
                  <a:fillRect/>
                </a:stretch>
              </p:blipFill>
              <p:spPr>
                <a:xfrm>
                  <a:off x="10561516" y="2060902"/>
                  <a:ext cx="227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062" name="Freihand 2061">
                  <a:extLst>
                    <a:ext uri="{FF2B5EF4-FFF2-40B4-BE49-F238E27FC236}">
                      <a16:creationId xmlns:a16="http://schemas.microsoft.com/office/drawing/2014/main" id="{5987F613-526D-A7DD-C9F3-50874FB98E7C}"/>
                    </a:ext>
                  </a:extLst>
                </p14:cNvPr>
                <p14:cNvContentPartPr/>
                <p14:nvPr/>
              </p14:nvContentPartPr>
              <p14:xfrm>
                <a:off x="10902076" y="2101942"/>
                <a:ext cx="41040" cy="128160"/>
              </p14:xfrm>
            </p:contentPart>
          </mc:Choice>
          <mc:Fallback xmlns="">
            <p:pic>
              <p:nvPicPr>
                <p:cNvPr id="2062" name="Freihand 2061">
                  <a:extLst>
                    <a:ext uri="{FF2B5EF4-FFF2-40B4-BE49-F238E27FC236}">
                      <a16:creationId xmlns:a16="http://schemas.microsoft.com/office/drawing/2014/main" id="{5987F613-526D-A7DD-C9F3-50874FB98E7C}"/>
                    </a:ext>
                  </a:extLst>
                </p:cNvPr>
                <p:cNvPicPr/>
                <p:nvPr/>
              </p:nvPicPr>
              <p:blipFill>
                <a:blip r:embed="rId127"/>
                <a:stretch>
                  <a:fillRect/>
                </a:stretch>
              </p:blipFill>
              <p:spPr>
                <a:xfrm>
                  <a:off x="10893076" y="2093302"/>
                  <a:ext cx="58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063" name="Freihand 2062">
                  <a:extLst>
                    <a:ext uri="{FF2B5EF4-FFF2-40B4-BE49-F238E27FC236}">
                      <a16:creationId xmlns:a16="http://schemas.microsoft.com/office/drawing/2014/main" id="{3EA79283-D32A-0063-F052-E9088D58F1F8}"/>
                    </a:ext>
                  </a:extLst>
                </p14:cNvPr>
                <p14:cNvContentPartPr/>
                <p14:nvPr/>
              </p14:nvContentPartPr>
              <p14:xfrm>
                <a:off x="10835476" y="2091502"/>
                <a:ext cx="140400" cy="218160"/>
              </p14:xfrm>
            </p:contentPart>
          </mc:Choice>
          <mc:Fallback xmlns="">
            <p:pic>
              <p:nvPicPr>
                <p:cNvPr id="2063" name="Freihand 2062">
                  <a:extLst>
                    <a:ext uri="{FF2B5EF4-FFF2-40B4-BE49-F238E27FC236}">
                      <a16:creationId xmlns:a16="http://schemas.microsoft.com/office/drawing/2014/main" id="{3EA79283-D32A-0063-F052-E9088D58F1F8}"/>
                    </a:ext>
                  </a:extLst>
                </p:cNvPr>
                <p:cNvPicPr/>
                <p:nvPr/>
              </p:nvPicPr>
              <p:blipFill>
                <a:blip r:embed="rId129"/>
                <a:stretch>
                  <a:fillRect/>
                </a:stretch>
              </p:blipFill>
              <p:spPr>
                <a:xfrm>
                  <a:off x="10826836" y="2082862"/>
                  <a:ext cx="158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068" name="Freihand 2067">
                  <a:extLst>
                    <a:ext uri="{FF2B5EF4-FFF2-40B4-BE49-F238E27FC236}">
                      <a16:creationId xmlns:a16="http://schemas.microsoft.com/office/drawing/2014/main" id="{4E5B7836-5C95-E5B3-03AE-273F8E98B003}"/>
                    </a:ext>
                  </a:extLst>
                </p14:cNvPr>
                <p14:cNvContentPartPr/>
                <p14:nvPr/>
              </p14:nvContentPartPr>
              <p14:xfrm>
                <a:off x="10798756" y="2069902"/>
                <a:ext cx="173520" cy="240480"/>
              </p14:xfrm>
            </p:contentPart>
          </mc:Choice>
          <mc:Fallback xmlns="">
            <p:pic>
              <p:nvPicPr>
                <p:cNvPr id="2068" name="Freihand 2067">
                  <a:extLst>
                    <a:ext uri="{FF2B5EF4-FFF2-40B4-BE49-F238E27FC236}">
                      <a16:creationId xmlns:a16="http://schemas.microsoft.com/office/drawing/2014/main" id="{4E5B7836-5C95-E5B3-03AE-273F8E98B003}"/>
                    </a:ext>
                  </a:extLst>
                </p:cNvPr>
                <p:cNvPicPr/>
                <p:nvPr/>
              </p:nvPicPr>
              <p:blipFill>
                <a:blip r:embed="rId131"/>
                <a:stretch>
                  <a:fillRect/>
                </a:stretch>
              </p:blipFill>
              <p:spPr>
                <a:xfrm>
                  <a:off x="10790116" y="2061262"/>
                  <a:ext cx="191160" cy="258120"/>
                </a:xfrm>
                <a:prstGeom prst="rect">
                  <a:avLst/>
                </a:prstGeom>
              </p:spPr>
            </p:pic>
          </mc:Fallback>
        </mc:AlternateContent>
      </p:grpSp>
      <p:grpSp>
        <p:nvGrpSpPr>
          <p:cNvPr id="2076" name="Gruppieren 2075">
            <a:extLst>
              <a:ext uri="{FF2B5EF4-FFF2-40B4-BE49-F238E27FC236}">
                <a16:creationId xmlns:a16="http://schemas.microsoft.com/office/drawing/2014/main" id="{FE4C611D-6427-A037-2D26-515C773C1DCA}"/>
              </a:ext>
            </a:extLst>
          </p:cNvPr>
          <p:cNvGrpSpPr/>
          <p:nvPr/>
        </p:nvGrpSpPr>
        <p:grpSpPr>
          <a:xfrm>
            <a:off x="11170996" y="1947862"/>
            <a:ext cx="748080" cy="318600"/>
            <a:chOff x="11170996" y="1947862"/>
            <a:chExt cx="748080" cy="318600"/>
          </a:xfrm>
        </p:grpSpPr>
        <mc:AlternateContent xmlns:mc="http://schemas.openxmlformats.org/markup-compatibility/2006" xmlns:p14="http://schemas.microsoft.com/office/powerpoint/2010/main">
          <mc:Choice Requires="p14">
            <p:contentPart p14:bwMode="auto" r:id="rId132">
              <p14:nvContentPartPr>
                <p14:cNvPr id="2069" name="Freihand 2068">
                  <a:extLst>
                    <a:ext uri="{FF2B5EF4-FFF2-40B4-BE49-F238E27FC236}">
                      <a16:creationId xmlns:a16="http://schemas.microsoft.com/office/drawing/2014/main" id="{9C1F8137-F80D-5991-62AD-4FEC877AEC95}"/>
                    </a:ext>
                  </a:extLst>
                </p14:cNvPr>
                <p14:cNvContentPartPr/>
                <p14:nvPr/>
              </p14:nvContentPartPr>
              <p14:xfrm>
                <a:off x="11170996" y="2117062"/>
                <a:ext cx="151200" cy="111960"/>
              </p14:xfrm>
            </p:contentPart>
          </mc:Choice>
          <mc:Fallback xmlns="">
            <p:pic>
              <p:nvPicPr>
                <p:cNvPr id="2069" name="Freihand 2068">
                  <a:extLst>
                    <a:ext uri="{FF2B5EF4-FFF2-40B4-BE49-F238E27FC236}">
                      <a16:creationId xmlns:a16="http://schemas.microsoft.com/office/drawing/2014/main" id="{9C1F8137-F80D-5991-62AD-4FEC877AEC95}"/>
                    </a:ext>
                  </a:extLst>
                </p:cNvPr>
                <p:cNvPicPr/>
                <p:nvPr/>
              </p:nvPicPr>
              <p:blipFill>
                <a:blip r:embed="rId133"/>
                <a:stretch>
                  <a:fillRect/>
                </a:stretch>
              </p:blipFill>
              <p:spPr>
                <a:xfrm>
                  <a:off x="11161996" y="2108062"/>
                  <a:ext cx="168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070" name="Freihand 2069">
                  <a:extLst>
                    <a:ext uri="{FF2B5EF4-FFF2-40B4-BE49-F238E27FC236}">
                      <a16:creationId xmlns:a16="http://schemas.microsoft.com/office/drawing/2014/main" id="{3A8BF814-7346-7E69-CA61-B3B70AA1AA85}"/>
                    </a:ext>
                  </a:extLst>
                </p14:cNvPr>
                <p14:cNvContentPartPr/>
                <p14:nvPr/>
              </p14:nvContentPartPr>
              <p14:xfrm>
                <a:off x="11375836" y="2057302"/>
                <a:ext cx="41040" cy="29520"/>
              </p14:xfrm>
            </p:contentPart>
          </mc:Choice>
          <mc:Fallback xmlns="">
            <p:pic>
              <p:nvPicPr>
                <p:cNvPr id="2070" name="Freihand 2069">
                  <a:extLst>
                    <a:ext uri="{FF2B5EF4-FFF2-40B4-BE49-F238E27FC236}">
                      <a16:creationId xmlns:a16="http://schemas.microsoft.com/office/drawing/2014/main" id="{3A8BF814-7346-7E69-CA61-B3B70AA1AA85}"/>
                    </a:ext>
                  </a:extLst>
                </p:cNvPr>
                <p:cNvPicPr/>
                <p:nvPr/>
              </p:nvPicPr>
              <p:blipFill>
                <a:blip r:embed="rId135"/>
                <a:stretch>
                  <a:fillRect/>
                </a:stretch>
              </p:blipFill>
              <p:spPr>
                <a:xfrm>
                  <a:off x="11367196" y="2048302"/>
                  <a:ext cx="58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071" name="Freihand 2070">
                  <a:extLst>
                    <a:ext uri="{FF2B5EF4-FFF2-40B4-BE49-F238E27FC236}">
                      <a16:creationId xmlns:a16="http://schemas.microsoft.com/office/drawing/2014/main" id="{8299A0E4-6CCF-50F2-2F8B-1639CFD24FCE}"/>
                    </a:ext>
                  </a:extLst>
                </p14:cNvPr>
                <p14:cNvContentPartPr/>
                <p14:nvPr/>
              </p14:nvContentPartPr>
              <p14:xfrm>
                <a:off x="11194396" y="1964062"/>
                <a:ext cx="150480" cy="286920"/>
              </p14:xfrm>
            </p:contentPart>
          </mc:Choice>
          <mc:Fallback xmlns="">
            <p:pic>
              <p:nvPicPr>
                <p:cNvPr id="2071" name="Freihand 2070">
                  <a:extLst>
                    <a:ext uri="{FF2B5EF4-FFF2-40B4-BE49-F238E27FC236}">
                      <a16:creationId xmlns:a16="http://schemas.microsoft.com/office/drawing/2014/main" id="{8299A0E4-6CCF-50F2-2F8B-1639CFD24FCE}"/>
                    </a:ext>
                  </a:extLst>
                </p:cNvPr>
                <p:cNvPicPr/>
                <p:nvPr/>
              </p:nvPicPr>
              <p:blipFill>
                <a:blip r:embed="rId137"/>
                <a:stretch>
                  <a:fillRect/>
                </a:stretch>
              </p:blipFill>
              <p:spPr>
                <a:xfrm>
                  <a:off x="11185396" y="1955062"/>
                  <a:ext cx="1681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072" name="Freihand 2071">
                  <a:extLst>
                    <a:ext uri="{FF2B5EF4-FFF2-40B4-BE49-F238E27FC236}">
                      <a16:creationId xmlns:a16="http://schemas.microsoft.com/office/drawing/2014/main" id="{A0525E62-4A32-D966-C46A-76B9712F51DB}"/>
                    </a:ext>
                  </a:extLst>
                </p14:cNvPr>
                <p14:cNvContentPartPr/>
                <p14:nvPr/>
              </p14:nvContentPartPr>
              <p14:xfrm>
                <a:off x="11363956" y="2108782"/>
                <a:ext cx="169920" cy="125640"/>
              </p14:xfrm>
            </p:contentPart>
          </mc:Choice>
          <mc:Fallback xmlns="">
            <p:pic>
              <p:nvPicPr>
                <p:cNvPr id="2072" name="Freihand 2071">
                  <a:extLst>
                    <a:ext uri="{FF2B5EF4-FFF2-40B4-BE49-F238E27FC236}">
                      <a16:creationId xmlns:a16="http://schemas.microsoft.com/office/drawing/2014/main" id="{A0525E62-4A32-D966-C46A-76B9712F51DB}"/>
                    </a:ext>
                  </a:extLst>
                </p:cNvPr>
                <p:cNvPicPr/>
                <p:nvPr/>
              </p:nvPicPr>
              <p:blipFill>
                <a:blip r:embed="rId139"/>
                <a:stretch>
                  <a:fillRect/>
                </a:stretch>
              </p:blipFill>
              <p:spPr>
                <a:xfrm>
                  <a:off x="11354956" y="2099782"/>
                  <a:ext cx="187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073" name="Freihand 2072">
                  <a:extLst>
                    <a:ext uri="{FF2B5EF4-FFF2-40B4-BE49-F238E27FC236}">
                      <a16:creationId xmlns:a16="http://schemas.microsoft.com/office/drawing/2014/main" id="{D4684B39-2441-7325-5DC8-63E54A0CB68F}"/>
                    </a:ext>
                  </a:extLst>
                </p14:cNvPr>
                <p14:cNvContentPartPr/>
                <p14:nvPr/>
              </p14:nvContentPartPr>
              <p14:xfrm>
                <a:off x="11527756" y="1947862"/>
                <a:ext cx="121320" cy="284760"/>
              </p14:xfrm>
            </p:contentPart>
          </mc:Choice>
          <mc:Fallback xmlns="">
            <p:pic>
              <p:nvPicPr>
                <p:cNvPr id="2073" name="Freihand 2072">
                  <a:extLst>
                    <a:ext uri="{FF2B5EF4-FFF2-40B4-BE49-F238E27FC236}">
                      <a16:creationId xmlns:a16="http://schemas.microsoft.com/office/drawing/2014/main" id="{D4684B39-2441-7325-5DC8-63E54A0CB68F}"/>
                    </a:ext>
                  </a:extLst>
                </p:cNvPr>
                <p:cNvPicPr/>
                <p:nvPr/>
              </p:nvPicPr>
              <p:blipFill>
                <a:blip r:embed="rId141"/>
                <a:stretch>
                  <a:fillRect/>
                </a:stretch>
              </p:blipFill>
              <p:spPr>
                <a:xfrm>
                  <a:off x="11519116" y="1938862"/>
                  <a:ext cx="138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074" name="Freihand 2073">
                  <a:extLst>
                    <a:ext uri="{FF2B5EF4-FFF2-40B4-BE49-F238E27FC236}">
                      <a16:creationId xmlns:a16="http://schemas.microsoft.com/office/drawing/2014/main" id="{9FFE74C2-E808-D639-C39A-2C3D8AD1990D}"/>
                    </a:ext>
                  </a:extLst>
                </p14:cNvPr>
                <p14:cNvContentPartPr/>
                <p14:nvPr/>
              </p14:nvContentPartPr>
              <p14:xfrm>
                <a:off x="11520196" y="2115262"/>
                <a:ext cx="135720" cy="151200"/>
              </p14:xfrm>
            </p:contentPart>
          </mc:Choice>
          <mc:Fallback xmlns="">
            <p:pic>
              <p:nvPicPr>
                <p:cNvPr id="2074" name="Freihand 2073">
                  <a:extLst>
                    <a:ext uri="{FF2B5EF4-FFF2-40B4-BE49-F238E27FC236}">
                      <a16:creationId xmlns:a16="http://schemas.microsoft.com/office/drawing/2014/main" id="{9FFE74C2-E808-D639-C39A-2C3D8AD1990D}"/>
                    </a:ext>
                  </a:extLst>
                </p:cNvPr>
                <p:cNvPicPr/>
                <p:nvPr/>
              </p:nvPicPr>
              <p:blipFill>
                <a:blip r:embed="rId143"/>
                <a:stretch>
                  <a:fillRect/>
                </a:stretch>
              </p:blipFill>
              <p:spPr>
                <a:xfrm>
                  <a:off x="11511556" y="2106622"/>
                  <a:ext cx="153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075" name="Freihand 2074">
                  <a:extLst>
                    <a:ext uri="{FF2B5EF4-FFF2-40B4-BE49-F238E27FC236}">
                      <a16:creationId xmlns:a16="http://schemas.microsoft.com/office/drawing/2014/main" id="{CE863861-2A57-BE22-19C6-D0123584C026}"/>
                    </a:ext>
                  </a:extLst>
                </p14:cNvPr>
                <p14:cNvContentPartPr/>
                <p14:nvPr/>
              </p14:nvContentPartPr>
              <p14:xfrm>
                <a:off x="11666356" y="2096182"/>
                <a:ext cx="252720" cy="136440"/>
              </p14:xfrm>
            </p:contentPart>
          </mc:Choice>
          <mc:Fallback xmlns="">
            <p:pic>
              <p:nvPicPr>
                <p:cNvPr id="2075" name="Freihand 2074">
                  <a:extLst>
                    <a:ext uri="{FF2B5EF4-FFF2-40B4-BE49-F238E27FC236}">
                      <a16:creationId xmlns:a16="http://schemas.microsoft.com/office/drawing/2014/main" id="{CE863861-2A57-BE22-19C6-D0123584C026}"/>
                    </a:ext>
                  </a:extLst>
                </p:cNvPr>
                <p:cNvPicPr/>
                <p:nvPr/>
              </p:nvPicPr>
              <p:blipFill>
                <a:blip r:embed="rId145"/>
                <a:stretch>
                  <a:fillRect/>
                </a:stretch>
              </p:blipFill>
              <p:spPr>
                <a:xfrm>
                  <a:off x="11657356" y="2087542"/>
                  <a:ext cx="270360" cy="154080"/>
                </a:xfrm>
                <a:prstGeom prst="rect">
                  <a:avLst/>
                </a:prstGeom>
              </p:spPr>
            </p:pic>
          </mc:Fallback>
        </mc:AlternateContent>
      </p:grpSp>
      <p:grpSp>
        <p:nvGrpSpPr>
          <p:cNvPr id="2123" name="Gruppieren 2122">
            <a:extLst>
              <a:ext uri="{FF2B5EF4-FFF2-40B4-BE49-F238E27FC236}">
                <a16:creationId xmlns:a16="http://schemas.microsoft.com/office/drawing/2014/main" id="{B6BD2644-D9D6-BF89-A61C-BC9F64056E5E}"/>
              </a:ext>
            </a:extLst>
          </p:cNvPr>
          <p:cNvGrpSpPr/>
          <p:nvPr/>
        </p:nvGrpSpPr>
        <p:grpSpPr>
          <a:xfrm>
            <a:off x="9025036" y="2456902"/>
            <a:ext cx="2873520" cy="1252080"/>
            <a:chOff x="9025036" y="2456902"/>
            <a:chExt cx="2873520" cy="1252080"/>
          </a:xfrm>
        </p:grpSpPr>
        <mc:AlternateContent xmlns:mc="http://schemas.openxmlformats.org/markup-compatibility/2006" xmlns:p14="http://schemas.microsoft.com/office/powerpoint/2010/main">
          <mc:Choice Requires="p14">
            <p:contentPart p14:bwMode="auto" r:id="rId146">
              <p14:nvContentPartPr>
                <p14:cNvPr id="2078" name="Freihand 2077">
                  <a:extLst>
                    <a:ext uri="{FF2B5EF4-FFF2-40B4-BE49-F238E27FC236}">
                      <a16:creationId xmlns:a16="http://schemas.microsoft.com/office/drawing/2014/main" id="{9BCA7855-11BF-FBBD-61D1-DEBAE94F5FA0}"/>
                    </a:ext>
                  </a:extLst>
                </p14:cNvPr>
                <p14:cNvContentPartPr/>
                <p14:nvPr/>
              </p14:nvContentPartPr>
              <p14:xfrm>
                <a:off x="9063196" y="2565622"/>
                <a:ext cx="444960" cy="211320"/>
              </p14:xfrm>
            </p:contentPart>
          </mc:Choice>
          <mc:Fallback xmlns="">
            <p:pic>
              <p:nvPicPr>
                <p:cNvPr id="2078" name="Freihand 2077">
                  <a:extLst>
                    <a:ext uri="{FF2B5EF4-FFF2-40B4-BE49-F238E27FC236}">
                      <a16:creationId xmlns:a16="http://schemas.microsoft.com/office/drawing/2014/main" id="{9BCA7855-11BF-FBBD-61D1-DEBAE94F5FA0}"/>
                    </a:ext>
                  </a:extLst>
                </p:cNvPr>
                <p:cNvPicPr/>
                <p:nvPr/>
              </p:nvPicPr>
              <p:blipFill>
                <a:blip r:embed="rId147"/>
                <a:stretch>
                  <a:fillRect/>
                </a:stretch>
              </p:blipFill>
              <p:spPr>
                <a:xfrm>
                  <a:off x="9054556" y="2556622"/>
                  <a:ext cx="462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079" name="Freihand 2078">
                  <a:extLst>
                    <a:ext uri="{FF2B5EF4-FFF2-40B4-BE49-F238E27FC236}">
                      <a16:creationId xmlns:a16="http://schemas.microsoft.com/office/drawing/2014/main" id="{B4783655-4B68-A179-F481-CE47BEC453E4}"/>
                    </a:ext>
                  </a:extLst>
                </p14:cNvPr>
                <p14:cNvContentPartPr/>
                <p14:nvPr/>
              </p14:nvContentPartPr>
              <p14:xfrm>
                <a:off x="9458836" y="2544742"/>
                <a:ext cx="16920" cy="14400"/>
              </p14:xfrm>
            </p:contentPart>
          </mc:Choice>
          <mc:Fallback xmlns="">
            <p:pic>
              <p:nvPicPr>
                <p:cNvPr id="2079" name="Freihand 2078">
                  <a:extLst>
                    <a:ext uri="{FF2B5EF4-FFF2-40B4-BE49-F238E27FC236}">
                      <a16:creationId xmlns:a16="http://schemas.microsoft.com/office/drawing/2014/main" id="{B4783655-4B68-A179-F481-CE47BEC453E4}"/>
                    </a:ext>
                  </a:extLst>
                </p:cNvPr>
                <p:cNvPicPr/>
                <p:nvPr/>
              </p:nvPicPr>
              <p:blipFill>
                <a:blip r:embed="rId149"/>
                <a:stretch>
                  <a:fillRect/>
                </a:stretch>
              </p:blipFill>
              <p:spPr>
                <a:xfrm>
                  <a:off x="9450196" y="2536102"/>
                  <a:ext cx="34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080" name="Freihand 2079">
                  <a:extLst>
                    <a:ext uri="{FF2B5EF4-FFF2-40B4-BE49-F238E27FC236}">
                      <a16:creationId xmlns:a16="http://schemas.microsoft.com/office/drawing/2014/main" id="{7576D386-FF87-A202-594E-A937383B741A}"/>
                    </a:ext>
                  </a:extLst>
                </p14:cNvPr>
                <p14:cNvContentPartPr/>
                <p14:nvPr/>
              </p14:nvContentPartPr>
              <p14:xfrm>
                <a:off x="9716956" y="2625382"/>
                <a:ext cx="274680" cy="120600"/>
              </p14:xfrm>
            </p:contentPart>
          </mc:Choice>
          <mc:Fallback xmlns="">
            <p:pic>
              <p:nvPicPr>
                <p:cNvPr id="2080" name="Freihand 2079">
                  <a:extLst>
                    <a:ext uri="{FF2B5EF4-FFF2-40B4-BE49-F238E27FC236}">
                      <a16:creationId xmlns:a16="http://schemas.microsoft.com/office/drawing/2014/main" id="{7576D386-FF87-A202-594E-A937383B741A}"/>
                    </a:ext>
                  </a:extLst>
                </p:cNvPr>
                <p:cNvPicPr/>
                <p:nvPr/>
              </p:nvPicPr>
              <p:blipFill>
                <a:blip r:embed="rId151"/>
                <a:stretch>
                  <a:fillRect/>
                </a:stretch>
              </p:blipFill>
              <p:spPr>
                <a:xfrm>
                  <a:off x="9708316" y="2616382"/>
                  <a:ext cx="292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081" name="Freihand 2080">
                  <a:extLst>
                    <a:ext uri="{FF2B5EF4-FFF2-40B4-BE49-F238E27FC236}">
                      <a16:creationId xmlns:a16="http://schemas.microsoft.com/office/drawing/2014/main" id="{566A77D6-F6A7-4448-EA47-7E82D7D49D1F}"/>
                    </a:ext>
                  </a:extLst>
                </p14:cNvPr>
                <p14:cNvContentPartPr/>
                <p14:nvPr/>
              </p14:nvContentPartPr>
              <p14:xfrm>
                <a:off x="10015036" y="2568862"/>
                <a:ext cx="17280" cy="13680"/>
              </p14:xfrm>
            </p:contentPart>
          </mc:Choice>
          <mc:Fallback xmlns="">
            <p:pic>
              <p:nvPicPr>
                <p:cNvPr id="2081" name="Freihand 2080">
                  <a:extLst>
                    <a:ext uri="{FF2B5EF4-FFF2-40B4-BE49-F238E27FC236}">
                      <a16:creationId xmlns:a16="http://schemas.microsoft.com/office/drawing/2014/main" id="{566A77D6-F6A7-4448-EA47-7E82D7D49D1F}"/>
                    </a:ext>
                  </a:extLst>
                </p:cNvPr>
                <p:cNvPicPr/>
                <p:nvPr/>
              </p:nvPicPr>
              <p:blipFill>
                <a:blip r:embed="rId153"/>
                <a:stretch>
                  <a:fillRect/>
                </a:stretch>
              </p:blipFill>
              <p:spPr>
                <a:xfrm>
                  <a:off x="10006396" y="2560222"/>
                  <a:ext cx="34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82" name="Freihand 2081">
                  <a:extLst>
                    <a:ext uri="{FF2B5EF4-FFF2-40B4-BE49-F238E27FC236}">
                      <a16:creationId xmlns:a16="http://schemas.microsoft.com/office/drawing/2014/main" id="{8721F6DB-AF9C-6342-5180-FA47F5D7C5C9}"/>
                    </a:ext>
                  </a:extLst>
                </p14:cNvPr>
                <p14:cNvContentPartPr/>
                <p14:nvPr/>
              </p14:nvContentPartPr>
              <p14:xfrm>
                <a:off x="10080196" y="2541502"/>
                <a:ext cx="297000" cy="184320"/>
              </p14:xfrm>
            </p:contentPart>
          </mc:Choice>
          <mc:Fallback xmlns="">
            <p:pic>
              <p:nvPicPr>
                <p:cNvPr id="2082" name="Freihand 2081">
                  <a:extLst>
                    <a:ext uri="{FF2B5EF4-FFF2-40B4-BE49-F238E27FC236}">
                      <a16:creationId xmlns:a16="http://schemas.microsoft.com/office/drawing/2014/main" id="{8721F6DB-AF9C-6342-5180-FA47F5D7C5C9}"/>
                    </a:ext>
                  </a:extLst>
                </p:cNvPr>
                <p:cNvPicPr/>
                <p:nvPr/>
              </p:nvPicPr>
              <p:blipFill>
                <a:blip r:embed="rId155"/>
                <a:stretch>
                  <a:fillRect/>
                </a:stretch>
              </p:blipFill>
              <p:spPr>
                <a:xfrm>
                  <a:off x="10071196" y="2532502"/>
                  <a:ext cx="314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083" name="Freihand 2082">
                  <a:extLst>
                    <a:ext uri="{FF2B5EF4-FFF2-40B4-BE49-F238E27FC236}">
                      <a16:creationId xmlns:a16="http://schemas.microsoft.com/office/drawing/2014/main" id="{FE06D2B0-D828-5B40-2C10-8F10D024EBE6}"/>
                    </a:ext>
                  </a:extLst>
                </p14:cNvPr>
                <p14:cNvContentPartPr/>
                <p14:nvPr/>
              </p14:nvContentPartPr>
              <p14:xfrm>
                <a:off x="10511476" y="2567422"/>
                <a:ext cx="312840" cy="153360"/>
              </p14:xfrm>
            </p:contentPart>
          </mc:Choice>
          <mc:Fallback xmlns="">
            <p:pic>
              <p:nvPicPr>
                <p:cNvPr id="2083" name="Freihand 2082">
                  <a:extLst>
                    <a:ext uri="{FF2B5EF4-FFF2-40B4-BE49-F238E27FC236}">
                      <a16:creationId xmlns:a16="http://schemas.microsoft.com/office/drawing/2014/main" id="{FE06D2B0-D828-5B40-2C10-8F10D024EBE6}"/>
                    </a:ext>
                  </a:extLst>
                </p:cNvPr>
                <p:cNvPicPr/>
                <p:nvPr/>
              </p:nvPicPr>
              <p:blipFill>
                <a:blip r:embed="rId157"/>
                <a:stretch>
                  <a:fillRect/>
                </a:stretch>
              </p:blipFill>
              <p:spPr>
                <a:xfrm>
                  <a:off x="10502476" y="2558782"/>
                  <a:ext cx="330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84" name="Freihand 2083">
                  <a:extLst>
                    <a:ext uri="{FF2B5EF4-FFF2-40B4-BE49-F238E27FC236}">
                      <a16:creationId xmlns:a16="http://schemas.microsoft.com/office/drawing/2014/main" id="{D97DC3F1-005D-8252-1185-0949AC821DE1}"/>
                    </a:ext>
                  </a:extLst>
                </p14:cNvPr>
                <p14:cNvContentPartPr/>
                <p14:nvPr/>
              </p14:nvContentPartPr>
              <p14:xfrm>
                <a:off x="10846996" y="2481382"/>
                <a:ext cx="12240" cy="18000"/>
              </p14:xfrm>
            </p:contentPart>
          </mc:Choice>
          <mc:Fallback xmlns="">
            <p:pic>
              <p:nvPicPr>
                <p:cNvPr id="2084" name="Freihand 2083">
                  <a:extLst>
                    <a:ext uri="{FF2B5EF4-FFF2-40B4-BE49-F238E27FC236}">
                      <a16:creationId xmlns:a16="http://schemas.microsoft.com/office/drawing/2014/main" id="{D97DC3F1-005D-8252-1185-0949AC821DE1}"/>
                    </a:ext>
                  </a:extLst>
                </p:cNvPr>
                <p:cNvPicPr/>
                <p:nvPr/>
              </p:nvPicPr>
              <p:blipFill>
                <a:blip r:embed="rId159"/>
                <a:stretch>
                  <a:fillRect/>
                </a:stretch>
              </p:blipFill>
              <p:spPr>
                <a:xfrm>
                  <a:off x="10837996" y="2472382"/>
                  <a:ext cx="29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085" name="Freihand 2084">
                  <a:extLst>
                    <a:ext uri="{FF2B5EF4-FFF2-40B4-BE49-F238E27FC236}">
                      <a16:creationId xmlns:a16="http://schemas.microsoft.com/office/drawing/2014/main" id="{EA1C5B82-18AB-27D9-1740-CCD4C66841FD}"/>
                    </a:ext>
                  </a:extLst>
                </p14:cNvPr>
                <p14:cNvContentPartPr/>
                <p14:nvPr/>
              </p14:nvContentPartPr>
              <p14:xfrm>
                <a:off x="10928716" y="2456902"/>
                <a:ext cx="497880" cy="249480"/>
              </p14:xfrm>
            </p:contentPart>
          </mc:Choice>
          <mc:Fallback xmlns="">
            <p:pic>
              <p:nvPicPr>
                <p:cNvPr id="2085" name="Freihand 2084">
                  <a:extLst>
                    <a:ext uri="{FF2B5EF4-FFF2-40B4-BE49-F238E27FC236}">
                      <a16:creationId xmlns:a16="http://schemas.microsoft.com/office/drawing/2014/main" id="{EA1C5B82-18AB-27D9-1740-CCD4C66841FD}"/>
                    </a:ext>
                  </a:extLst>
                </p:cNvPr>
                <p:cNvPicPr/>
                <p:nvPr/>
              </p:nvPicPr>
              <p:blipFill>
                <a:blip r:embed="rId161"/>
                <a:stretch>
                  <a:fillRect/>
                </a:stretch>
              </p:blipFill>
              <p:spPr>
                <a:xfrm>
                  <a:off x="10920076" y="2448262"/>
                  <a:ext cx="5155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088" name="Freihand 2087">
                  <a:extLst>
                    <a:ext uri="{FF2B5EF4-FFF2-40B4-BE49-F238E27FC236}">
                      <a16:creationId xmlns:a16="http://schemas.microsoft.com/office/drawing/2014/main" id="{858689E9-94D4-7820-2C0F-8F7EA5FD6C03}"/>
                    </a:ext>
                  </a:extLst>
                </p14:cNvPr>
                <p14:cNvContentPartPr/>
                <p14:nvPr/>
              </p14:nvContentPartPr>
              <p14:xfrm>
                <a:off x="9105316" y="2986822"/>
                <a:ext cx="43560" cy="193320"/>
              </p14:xfrm>
            </p:contentPart>
          </mc:Choice>
          <mc:Fallback xmlns="">
            <p:pic>
              <p:nvPicPr>
                <p:cNvPr id="2088" name="Freihand 2087">
                  <a:extLst>
                    <a:ext uri="{FF2B5EF4-FFF2-40B4-BE49-F238E27FC236}">
                      <a16:creationId xmlns:a16="http://schemas.microsoft.com/office/drawing/2014/main" id="{858689E9-94D4-7820-2C0F-8F7EA5FD6C03}"/>
                    </a:ext>
                  </a:extLst>
                </p:cNvPr>
                <p:cNvPicPr/>
                <p:nvPr/>
              </p:nvPicPr>
              <p:blipFill>
                <a:blip r:embed="rId163"/>
                <a:stretch>
                  <a:fillRect/>
                </a:stretch>
              </p:blipFill>
              <p:spPr>
                <a:xfrm>
                  <a:off x="9096676" y="2978182"/>
                  <a:ext cx="61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089" name="Freihand 2088">
                  <a:extLst>
                    <a:ext uri="{FF2B5EF4-FFF2-40B4-BE49-F238E27FC236}">
                      <a16:creationId xmlns:a16="http://schemas.microsoft.com/office/drawing/2014/main" id="{0C17D07E-4313-3172-2F1E-C8FBC21BBAB8}"/>
                    </a:ext>
                  </a:extLst>
                </p14:cNvPr>
                <p14:cNvContentPartPr/>
                <p14:nvPr/>
              </p14:nvContentPartPr>
              <p14:xfrm>
                <a:off x="9025036" y="2959102"/>
                <a:ext cx="199080" cy="119520"/>
              </p14:xfrm>
            </p:contentPart>
          </mc:Choice>
          <mc:Fallback xmlns="">
            <p:pic>
              <p:nvPicPr>
                <p:cNvPr id="2089" name="Freihand 2088">
                  <a:extLst>
                    <a:ext uri="{FF2B5EF4-FFF2-40B4-BE49-F238E27FC236}">
                      <a16:creationId xmlns:a16="http://schemas.microsoft.com/office/drawing/2014/main" id="{0C17D07E-4313-3172-2F1E-C8FBC21BBAB8}"/>
                    </a:ext>
                  </a:extLst>
                </p:cNvPr>
                <p:cNvPicPr/>
                <p:nvPr/>
              </p:nvPicPr>
              <p:blipFill>
                <a:blip r:embed="rId165"/>
                <a:stretch>
                  <a:fillRect/>
                </a:stretch>
              </p:blipFill>
              <p:spPr>
                <a:xfrm>
                  <a:off x="9016036" y="2950462"/>
                  <a:ext cx="216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091" name="Freihand 2090">
                  <a:extLst>
                    <a:ext uri="{FF2B5EF4-FFF2-40B4-BE49-F238E27FC236}">
                      <a16:creationId xmlns:a16="http://schemas.microsoft.com/office/drawing/2014/main" id="{7AB690E8-3478-5835-740D-27DEA8B77DF6}"/>
                    </a:ext>
                  </a:extLst>
                </p14:cNvPr>
                <p14:cNvContentPartPr/>
                <p14:nvPr/>
              </p14:nvContentPartPr>
              <p14:xfrm>
                <a:off x="9214396" y="3065302"/>
                <a:ext cx="202680" cy="154440"/>
              </p14:xfrm>
            </p:contentPart>
          </mc:Choice>
          <mc:Fallback xmlns="">
            <p:pic>
              <p:nvPicPr>
                <p:cNvPr id="2091" name="Freihand 2090">
                  <a:extLst>
                    <a:ext uri="{FF2B5EF4-FFF2-40B4-BE49-F238E27FC236}">
                      <a16:creationId xmlns:a16="http://schemas.microsoft.com/office/drawing/2014/main" id="{7AB690E8-3478-5835-740D-27DEA8B77DF6}"/>
                    </a:ext>
                  </a:extLst>
                </p:cNvPr>
                <p:cNvPicPr/>
                <p:nvPr/>
              </p:nvPicPr>
              <p:blipFill>
                <a:blip r:embed="rId167"/>
                <a:stretch>
                  <a:fillRect/>
                </a:stretch>
              </p:blipFill>
              <p:spPr>
                <a:xfrm>
                  <a:off x="9205756" y="3056662"/>
                  <a:ext cx="220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092" name="Freihand 2091">
                  <a:extLst>
                    <a:ext uri="{FF2B5EF4-FFF2-40B4-BE49-F238E27FC236}">
                      <a16:creationId xmlns:a16="http://schemas.microsoft.com/office/drawing/2014/main" id="{8D78D33D-C4CC-24A0-9DBB-40A77C30760F}"/>
                    </a:ext>
                  </a:extLst>
                </p14:cNvPr>
                <p14:cNvContentPartPr/>
                <p14:nvPr/>
              </p14:nvContentPartPr>
              <p14:xfrm>
                <a:off x="9516076" y="2947582"/>
                <a:ext cx="534960" cy="281880"/>
              </p14:xfrm>
            </p:contentPart>
          </mc:Choice>
          <mc:Fallback xmlns="">
            <p:pic>
              <p:nvPicPr>
                <p:cNvPr id="2092" name="Freihand 2091">
                  <a:extLst>
                    <a:ext uri="{FF2B5EF4-FFF2-40B4-BE49-F238E27FC236}">
                      <a16:creationId xmlns:a16="http://schemas.microsoft.com/office/drawing/2014/main" id="{8D78D33D-C4CC-24A0-9DBB-40A77C30760F}"/>
                    </a:ext>
                  </a:extLst>
                </p:cNvPr>
                <p:cNvPicPr/>
                <p:nvPr/>
              </p:nvPicPr>
              <p:blipFill>
                <a:blip r:embed="rId169"/>
                <a:stretch>
                  <a:fillRect/>
                </a:stretch>
              </p:blipFill>
              <p:spPr>
                <a:xfrm>
                  <a:off x="9507076" y="2938942"/>
                  <a:ext cx="5526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093" name="Freihand 2092">
                  <a:extLst>
                    <a:ext uri="{FF2B5EF4-FFF2-40B4-BE49-F238E27FC236}">
                      <a16:creationId xmlns:a16="http://schemas.microsoft.com/office/drawing/2014/main" id="{70EA71AD-6A3C-351A-1415-E06EAFA2F56D}"/>
                    </a:ext>
                  </a:extLst>
                </p14:cNvPr>
                <p14:cNvContentPartPr/>
                <p14:nvPr/>
              </p14:nvContentPartPr>
              <p14:xfrm>
                <a:off x="10116196" y="3010222"/>
                <a:ext cx="105120" cy="155520"/>
              </p14:xfrm>
            </p:contentPart>
          </mc:Choice>
          <mc:Fallback xmlns="">
            <p:pic>
              <p:nvPicPr>
                <p:cNvPr id="2093" name="Freihand 2092">
                  <a:extLst>
                    <a:ext uri="{FF2B5EF4-FFF2-40B4-BE49-F238E27FC236}">
                      <a16:creationId xmlns:a16="http://schemas.microsoft.com/office/drawing/2014/main" id="{70EA71AD-6A3C-351A-1415-E06EAFA2F56D}"/>
                    </a:ext>
                  </a:extLst>
                </p:cNvPr>
                <p:cNvPicPr/>
                <p:nvPr/>
              </p:nvPicPr>
              <p:blipFill>
                <a:blip r:embed="rId171"/>
                <a:stretch>
                  <a:fillRect/>
                </a:stretch>
              </p:blipFill>
              <p:spPr>
                <a:xfrm>
                  <a:off x="10107556" y="3001222"/>
                  <a:ext cx="122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094" name="Freihand 2093">
                  <a:extLst>
                    <a:ext uri="{FF2B5EF4-FFF2-40B4-BE49-F238E27FC236}">
                      <a16:creationId xmlns:a16="http://schemas.microsoft.com/office/drawing/2014/main" id="{B121A2CC-5501-5DA2-B768-FEFA103DB869}"/>
                    </a:ext>
                  </a:extLst>
                </p14:cNvPr>
                <p14:cNvContentPartPr/>
                <p14:nvPr/>
              </p14:nvContentPartPr>
              <p14:xfrm>
                <a:off x="10097116" y="3061702"/>
                <a:ext cx="158400" cy="22680"/>
              </p14:xfrm>
            </p:contentPart>
          </mc:Choice>
          <mc:Fallback xmlns="">
            <p:pic>
              <p:nvPicPr>
                <p:cNvPr id="2094" name="Freihand 2093">
                  <a:extLst>
                    <a:ext uri="{FF2B5EF4-FFF2-40B4-BE49-F238E27FC236}">
                      <a16:creationId xmlns:a16="http://schemas.microsoft.com/office/drawing/2014/main" id="{B121A2CC-5501-5DA2-B768-FEFA103DB869}"/>
                    </a:ext>
                  </a:extLst>
                </p:cNvPr>
                <p:cNvPicPr/>
                <p:nvPr/>
              </p:nvPicPr>
              <p:blipFill>
                <a:blip r:embed="rId173"/>
                <a:stretch>
                  <a:fillRect/>
                </a:stretch>
              </p:blipFill>
              <p:spPr>
                <a:xfrm>
                  <a:off x="10088116" y="3053062"/>
                  <a:ext cx="176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095" name="Freihand 2094">
                  <a:extLst>
                    <a:ext uri="{FF2B5EF4-FFF2-40B4-BE49-F238E27FC236}">
                      <a16:creationId xmlns:a16="http://schemas.microsoft.com/office/drawing/2014/main" id="{4E682D6C-3B3C-6A65-D08A-EC3AC3B02770}"/>
                    </a:ext>
                  </a:extLst>
                </p14:cNvPr>
                <p14:cNvContentPartPr/>
                <p14:nvPr/>
              </p14:nvContentPartPr>
              <p14:xfrm>
                <a:off x="9363436" y="2963782"/>
                <a:ext cx="91080" cy="30240"/>
              </p14:xfrm>
            </p:contentPart>
          </mc:Choice>
          <mc:Fallback xmlns="">
            <p:pic>
              <p:nvPicPr>
                <p:cNvPr id="2095" name="Freihand 2094">
                  <a:extLst>
                    <a:ext uri="{FF2B5EF4-FFF2-40B4-BE49-F238E27FC236}">
                      <a16:creationId xmlns:a16="http://schemas.microsoft.com/office/drawing/2014/main" id="{4E682D6C-3B3C-6A65-D08A-EC3AC3B02770}"/>
                    </a:ext>
                  </a:extLst>
                </p:cNvPr>
                <p:cNvPicPr/>
                <p:nvPr/>
              </p:nvPicPr>
              <p:blipFill>
                <a:blip r:embed="rId175"/>
                <a:stretch>
                  <a:fillRect/>
                </a:stretch>
              </p:blipFill>
              <p:spPr>
                <a:xfrm>
                  <a:off x="9354436" y="2954782"/>
                  <a:ext cx="108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097" name="Freihand 2096">
                  <a:extLst>
                    <a:ext uri="{FF2B5EF4-FFF2-40B4-BE49-F238E27FC236}">
                      <a16:creationId xmlns:a16="http://schemas.microsoft.com/office/drawing/2014/main" id="{9010600B-B400-3622-EB4E-CDD4969337EF}"/>
                    </a:ext>
                  </a:extLst>
                </p14:cNvPr>
                <p14:cNvContentPartPr/>
                <p14:nvPr/>
              </p14:nvContentPartPr>
              <p14:xfrm>
                <a:off x="10318876" y="3006982"/>
                <a:ext cx="207360" cy="97920"/>
              </p14:xfrm>
            </p:contentPart>
          </mc:Choice>
          <mc:Fallback xmlns="">
            <p:pic>
              <p:nvPicPr>
                <p:cNvPr id="2097" name="Freihand 2096">
                  <a:extLst>
                    <a:ext uri="{FF2B5EF4-FFF2-40B4-BE49-F238E27FC236}">
                      <a16:creationId xmlns:a16="http://schemas.microsoft.com/office/drawing/2014/main" id="{9010600B-B400-3622-EB4E-CDD4969337EF}"/>
                    </a:ext>
                  </a:extLst>
                </p:cNvPr>
                <p:cNvPicPr/>
                <p:nvPr/>
              </p:nvPicPr>
              <p:blipFill>
                <a:blip r:embed="rId177"/>
                <a:stretch>
                  <a:fillRect/>
                </a:stretch>
              </p:blipFill>
              <p:spPr>
                <a:xfrm>
                  <a:off x="10310236" y="2998342"/>
                  <a:ext cx="225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99" name="Freihand 2098">
                  <a:extLst>
                    <a:ext uri="{FF2B5EF4-FFF2-40B4-BE49-F238E27FC236}">
                      <a16:creationId xmlns:a16="http://schemas.microsoft.com/office/drawing/2014/main" id="{8F2822D2-A76E-C5AE-27F7-EE123D46E6C9}"/>
                    </a:ext>
                  </a:extLst>
                </p14:cNvPr>
                <p14:cNvContentPartPr/>
                <p14:nvPr/>
              </p14:nvContentPartPr>
              <p14:xfrm>
                <a:off x="10601116" y="2888182"/>
                <a:ext cx="500040" cy="391680"/>
              </p14:xfrm>
            </p:contentPart>
          </mc:Choice>
          <mc:Fallback xmlns="">
            <p:pic>
              <p:nvPicPr>
                <p:cNvPr id="2099" name="Freihand 2098">
                  <a:extLst>
                    <a:ext uri="{FF2B5EF4-FFF2-40B4-BE49-F238E27FC236}">
                      <a16:creationId xmlns:a16="http://schemas.microsoft.com/office/drawing/2014/main" id="{8F2822D2-A76E-C5AE-27F7-EE123D46E6C9}"/>
                    </a:ext>
                  </a:extLst>
                </p:cNvPr>
                <p:cNvPicPr/>
                <p:nvPr/>
              </p:nvPicPr>
              <p:blipFill>
                <a:blip r:embed="rId179"/>
                <a:stretch>
                  <a:fillRect/>
                </a:stretch>
              </p:blipFill>
              <p:spPr>
                <a:xfrm>
                  <a:off x="10592476" y="2879182"/>
                  <a:ext cx="51768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00" name="Freihand 2099">
                  <a:extLst>
                    <a:ext uri="{FF2B5EF4-FFF2-40B4-BE49-F238E27FC236}">
                      <a16:creationId xmlns:a16="http://schemas.microsoft.com/office/drawing/2014/main" id="{C3649609-EA67-AF50-72B1-4E08A5DCC2B9}"/>
                    </a:ext>
                  </a:extLst>
                </p14:cNvPr>
                <p14:cNvContentPartPr/>
                <p14:nvPr/>
              </p14:nvContentPartPr>
              <p14:xfrm>
                <a:off x="11322196" y="2874862"/>
                <a:ext cx="116640" cy="162720"/>
              </p14:xfrm>
            </p:contentPart>
          </mc:Choice>
          <mc:Fallback xmlns="">
            <p:pic>
              <p:nvPicPr>
                <p:cNvPr id="2100" name="Freihand 2099">
                  <a:extLst>
                    <a:ext uri="{FF2B5EF4-FFF2-40B4-BE49-F238E27FC236}">
                      <a16:creationId xmlns:a16="http://schemas.microsoft.com/office/drawing/2014/main" id="{C3649609-EA67-AF50-72B1-4E08A5DCC2B9}"/>
                    </a:ext>
                  </a:extLst>
                </p:cNvPr>
                <p:cNvPicPr/>
                <p:nvPr/>
              </p:nvPicPr>
              <p:blipFill>
                <a:blip r:embed="rId181"/>
                <a:stretch>
                  <a:fillRect/>
                </a:stretch>
              </p:blipFill>
              <p:spPr>
                <a:xfrm>
                  <a:off x="11313196" y="2866222"/>
                  <a:ext cx="134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101" name="Freihand 2100">
                  <a:extLst>
                    <a:ext uri="{FF2B5EF4-FFF2-40B4-BE49-F238E27FC236}">
                      <a16:creationId xmlns:a16="http://schemas.microsoft.com/office/drawing/2014/main" id="{09881A5C-BF6A-3CCA-D1DA-417AF4A86946}"/>
                    </a:ext>
                  </a:extLst>
                </p14:cNvPr>
                <p14:cNvContentPartPr/>
                <p14:nvPr/>
              </p14:nvContentPartPr>
              <p14:xfrm>
                <a:off x="11495356" y="2894302"/>
                <a:ext cx="118440" cy="140760"/>
              </p14:xfrm>
            </p:contentPart>
          </mc:Choice>
          <mc:Fallback xmlns="">
            <p:pic>
              <p:nvPicPr>
                <p:cNvPr id="2101" name="Freihand 2100">
                  <a:extLst>
                    <a:ext uri="{FF2B5EF4-FFF2-40B4-BE49-F238E27FC236}">
                      <a16:creationId xmlns:a16="http://schemas.microsoft.com/office/drawing/2014/main" id="{09881A5C-BF6A-3CCA-D1DA-417AF4A86946}"/>
                    </a:ext>
                  </a:extLst>
                </p:cNvPr>
                <p:cNvPicPr/>
                <p:nvPr/>
              </p:nvPicPr>
              <p:blipFill>
                <a:blip r:embed="rId183"/>
                <a:stretch>
                  <a:fillRect/>
                </a:stretch>
              </p:blipFill>
              <p:spPr>
                <a:xfrm>
                  <a:off x="11486716" y="2885662"/>
                  <a:ext cx="136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102" name="Freihand 2101">
                  <a:extLst>
                    <a:ext uri="{FF2B5EF4-FFF2-40B4-BE49-F238E27FC236}">
                      <a16:creationId xmlns:a16="http://schemas.microsoft.com/office/drawing/2014/main" id="{46AFC680-2B26-4750-D896-20CEB564D989}"/>
                    </a:ext>
                  </a:extLst>
                </p14:cNvPr>
                <p14:cNvContentPartPr/>
                <p14:nvPr/>
              </p14:nvContentPartPr>
              <p14:xfrm>
                <a:off x="11505076" y="2958022"/>
                <a:ext cx="94680" cy="6480"/>
              </p14:xfrm>
            </p:contentPart>
          </mc:Choice>
          <mc:Fallback xmlns="">
            <p:pic>
              <p:nvPicPr>
                <p:cNvPr id="2102" name="Freihand 2101">
                  <a:extLst>
                    <a:ext uri="{FF2B5EF4-FFF2-40B4-BE49-F238E27FC236}">
                      <a16:creationId xmlns:a16="http://schemas.microsoft.com/office/drawing/2014/main" id="{46AFC680-2B26-4750-D896-20CEB564D989}"/>
                    </a:ext>
                  </a:extLst>
                </p:cNvPr>
                <p:cNvPicPr/>
                <p:nvPr/>
              </p:nvPicPr>
              <p:blipFill>
                <a:blip r:embed="rId185"/>
                <a:stretch>
                  <a:fillRect/>
                </a:stretch>
              </p:blipFill>
              <p:spPr>
                <a:xfrm>
                  <a:off x="11496436" y="2949382"/>
                  <a:ext cx="112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03" name="Freihand 2102">
                  <a:extLst>
                    <a:ext uri="{FF2B5EF4-FFF2-40B4-BE49-F238E27FC236}">
                      <a16:creationId xmlns:a16="http://schemas.microsoft.com/office/drawing/2014/main" id="{F2B635C7-8607-1AF9-A177-C1413C07DB2E}"/>
                    </a:ext>
                  </a:extLst>
                </p14:cNvPr>
                <p14:cNvContentPartPr/>
                <p14:nvPr/>
              </p14:nvContentPartPr>
              <p14:xfrm>
                <a:off x="11604436" y="2829502"/>
                <a:ext cx="250920" cy="418680"/>
              </p14:xfrm>
            </p:contentPart>
          </mc:Choice>
          <mc:Fallback xmlns="">
            <p:pic>
              <p:nvPicPr>
                <p:cNvPr id="2103" name="Freihand 2102">
                  <a:extLst>
                    <a:ext uri="{FF2B5EF4-FFF2-40B4-BE49-F238E27FC236}">
                      <a16:creationId xmlns:a16="http://schemas.microsoft.com/office/drawing/2014/main" id="{F2B635C7-8607-1AF9-A177-C1413C07DB2E}"/>
                    </a:ext>
                  </a:extLst>
                </p:cNvPr>
                <p:cNvPicPr/>
                <p:nvPr/>
              </p:nvPicPr>
              <p:blipFill>
                <a:blip r:embed="rId187"/>
                <a:stretch>
                  <a:fillRect/>
                </a:stretch>
              </p:blipFill>
              <p:spPr>
                <a:xfrm>
                  <a:off x="11595796" y="2820502"/>
                  <a:ext cx="2685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04" name="Freihand 2103">
                  <a:extLst>
                    <a:ext uri="{FF2B5EF4-FFF2-40B4-BE49-F238E27FC236}">
                      <a16:creationId xmlns:a16="http://schemas.microsoft.com/office/drawing/2014/main" id="{21F7526F-28CE-6A30-3EFC-97A6C6B73127}"/>
                    </a:ext>
                  </a:extLst>
                </p14:cNvPr>
                <p14:cNvContentPartPr/>
                <p14:nvPr/>
              </p14:nvContentPartPr>
              <p14:xfrm>
                <a:off x="11879476" y="2997622"/>
                <a:ext cx="19080" cy="29160"/>
              </p14:xfrm>
            </p:contentPart>
          </mc:Choice>
          <mc:Fallback xmlns="">
            <p:pic>
              <p:nvPicPr>
                <p:cNvPr id="2104" name="Freihand 2103">
                  <a:extLst>
                    <a:ext uri="{FF2B5EF4-FFF2-40B4-BE49-F238E27FC236}">
                      <a16:creationId xmlns:a16="http://schemas.microsoft.com/office/drawing/2014/main" id="{21F7526F-28CE-6A30-3EFC-97A6C6B73127}"/>
                    </a:ext>
                  </a:extLst>
                </p:cNvPr>
                <p:cNvPicPr/>
                <p:nvPr/>
              </p:nvPicPr>
              <p:blipFill>
                <a:blip r:embed="rId189"/>
                <a:stretch>
                  <a:fillRect/>
                </a:stretch>
              </p:blipFill>
              <p:spPr>
                <a:xfrm>
                  <a:off x="11870476" y="2988982"/>
                  <a:ext cx="36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07" name="Freihand 2106">
                  <a:extLst>
                    <a:ext uri="{FF2B5EF4-FFF2-40B4-BE49-F238E27FC236}">
                      <a16:creationId xmlns:a16="http://schemas.microsoft.com/office/drawing/2014/main" id="{94130669-2A1B-055A-1E18-180D06528226}"/>
                    </a:ext>
                  </a:extLst>
                </p14:cNvPr>
                <p14:cNvContentPartPr/>
                <p14:nvPr/>
              </p14:nvContentPartPr>
              <p14:xfrm>
                <a:off x="9027196" y="3362302"/>
                <a:ext cx="398880" cy="177120"/>
              </p14:xfrm>
            </p:contentPart>
          </mc:Choice>
          <mc:Fallback xmlns="">
            <p:pic>
              <p:nvPicPr>
                <p:cNvPr id="2107" name="Freihand 2106">
                  <a:extLst>
                    <a:ext uri="{FF2B5EF4-FFF2-40B4-BE49-F238E27FC236}">
                      <a16:creationId xmlns:a16="http://schemas.microsoft.com/office/drawing/2014/main" id="{94130669-2A1B-055A-1E18-180D06528226}"/>
                    </a:ext>
                  </a:extLst>
                </p:cNvPr>
                <p:cNvPicPr/>
                <p:nvPr/>
              </p:nvPicPr>
              <p:blipFill>
                <a:blip r:embed="rId191"/>
                <a:stretch>
                  <a:fillRect/>
                </a:stretch>
              </p:blipFill>
              <p:spPr>
                <a:xfrm>
                  <a:off x="9018556" y="3353302"/>
                  <a:ext cx="416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08" name="Freihand 2107">
                  <a:extLst>
                    <a:ext uri="{FF2B5EF4-FFF2-40B4-BE49-F238E27FC236}">
                      <a16:creationId xmlns:a16="http://schemas.microsoft.com/office/drawing/2014/main" id="{E31474D7-08FC-BEFC-1895-49C8DC1D6F6F}"/>
                    </a:ext>
                  </a:extLst>
                </p14:cNvPr>
                <p14:cNvContentPartPr/>
                <p14:nvPr/>
              </p14:nvContentPartPr>
              <p14:xfrm>
                <a:off x="9594196" y="3318382"/>
                <a:ext cx="165600" cy="197640"/>
              </p14:xfrm>
            </p:contentPart>
          </mc:Choice>
          <mc:Fallback xmlns="">
            <p:pic>
              <p:nvPicPr>
                <p:cNvPr id="2108" name="Freihand 2107">
                  <a:extLst>
                    <a:ext uri="{FF2B5EF4-FFF2-40B4-BE49-F238E27FC236}">
                      <a16:creationId xmlns:a16="http://schemas.microsoft.com/office/drawing/2014/main" id="{E31474D7-08FC-BEFC-1895-49C8DC1D6F6F}"/>
                    </a:ext>
                  </a:extLst>
                </p:cNvPr>
                <p:cNvPicPr/>
                <p:nvPr/>
              </p:nvPicPr>
              <p:blipFill>
                <a:blip r:embed="rId193"/>
                <a:stretch>
                  <a:fillRect/>
                </a:stretch>
              </p:blipFill>
              <p:spPr>
                <a:xfrm>
                  <a:off x="9585556" y="3309742"/>
                  <a:ext cx="1832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09" name="Freihand 2108">
                  <a:extLst>
                    <a:ext uri="{FF2B5EF4-FFF2-40B4-BE49-F238E27FC236}">
                      <a16:creationId xmlns:a16="http://schemas.microsoft.com/office/drawing/2014/main" id="{9552DFE4-8BB1-AE3C-5173-3780102387C0}"/>
                    </a:ext>
                  </a:extLst>
                </p14:cNvPr>
                <p14:cNvContentPartPr/>
                <p14:nvPr/>
              </p14:nvContentPartPr>
              <p14:xfrm>
                <a:off x="9843316" y="3418462"/>
                <a:ext cx="134640" cy="82800"/>
              </p14:xfrm>
            </p:contentPart>
          </mc:Choice>
          <mc:Fallback xmlns="">
            <p:pic>
              <p:nvPicPr>
                <p:cNvPr id="2109" name="Freihand 2108">
                  <a:extLst>
                    <a:ext uri="{FF2B5EF4-FFF2-40B4-BE49-F238E27FC236}">
                      <a16:creationId xmlns:a16="http://schemas.microsoft.com/office/drawing/2014/main" id="{9552DFE4-8BB1-AE3C-5173-3780102387C0}"/>
                    </a:ext>
                  </a:extLst>
                </p:cNvPr>
                <p:cNvPicPr/>
                <p:nvPr/>
              </p:nvPicPr>
              <p:blipFill>
                <a:blip r:embed="rId195"/>
                <a:stretch>
                  <a:fillRect/>
                </a:stretch>
              </p:blipFill>
              <p:spPr>
                <a:xfrm>
                  <a:off x="9834316" y="3409462"/>
                  <a:ext cx="152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10" name="Freihand 2109">
                  <a:extLst>
                    <a:ext uri="{FF2B5EF4-FFF2-40B4-BE49-F238E27FC236}">
                      <a16:creationId xmlns:a16="http://schemas.microsoft.com/office/drawing/2014/main" id="{6DBF1705-30C7-DFF7-6350-351BBF11BF4B}"/>
                    </a:ext>
                  </a:extLst>
                </p14:cNvPr>
                <p14:cNvContentPartPr/>
                <p14:nvPr/>
              </p14:nvContentPartPr>
              <p14:xfrm>
                <a:off x="9948436" y="3365542"/>
                <a:ext cx="278280" cy="343440"/>
              </p14:xfrm>
            </p:contentPart>
          </mc:Choice>
          <mc:Fallback xmlns="">
            <p:pic>
              <p:nvPicPr>
                <p:cNvPr id="2110" name="Freihand 2109">
                  <a:extLst>
                    <a:ext uri="{FF2B5EF4-FFF2-40B4-BE49-F238E27FC236}">
                      <a16:creationId xmlns:a16="http://schemas.microsoft.com/office/drawing/2014/main" id="{6DBF1705-30C7-DFF7-6350-351BBF11BF4B}"/>
                    </a:ext>
                  </a:extLst>
                </p:cNvPr>
                <p:cNvPicPr/>
                <p:nvPr/>
              </p:nvPicPr>
              <p:blipFill>
                <a:blip r:embed="rId197"/>
                <a:stretch>
                  <a:fillRect/>
                </a:stretch>
              </p:blipFill>
              <p:spPr>
                <a:xfrm>
                  <a:off x="9939796" y="3356902"/>
                  <a:ext cx="2959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11" name="Freihand 2110">
                  <a:extLst>
                    <a:ext uri="{FF2B5EF4-FFF2-40B4-BE49-F238E27FC236}">
                      <a16:creationId xmlns:a16="http://schemas.microsoft.com/office/drawing/2014/main" id="{2F5E9CB7-7533-C349-EB3E-F478D984DDFA}"/>
                    </a:ext>
                  </a:extLst>
                </p14:cNvPr>
                <p14:cNvContentPartPr/>
                <p14:nvPr/>
              </p14:nvContentPartPr>
              <p14:xfrm>
                <a:off x="10236796" y="3361942"/>
                <a:ext cx="10800" cy="33840"/>
              </p14:xfrm>
            </p:contentPart>
          </mc:Choice>
          <mc:Fallback xmlns="">
            <p:pic>
              <p:nvPicPr>
                <p:cNvPr id="2111" name="Freihand 2110">
                  <a:extLst>
                    <a:ext uri="{FF2B5EF4-FFF2-40B4-BE49-F238E27FC236}">
                      <a16:creationId xmlns:a16="http://schemas.microsoft.com/office/drawing/2014/main" id="{2F5E9CB7-7533-C349-EB3E-F478D984DDFA}"/>
                    </a:ext>
                  </a:extLst>
                </p:cNvPr>
                <p:cNvPicPr/>
                <p:nvPr/>
              </p:nvPicPr>
              <p:blipFill>
                <a:blip r:embed="rId199"/>
                <a:stretch>
                  <a:fillRect/>
                </a:stretch>
              </p:blipFill>
              <p:spPr>
                <a:xfrm>
                  <a:off x="10228156" y="3353302"/>
                  <a:ext cx="28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12" name="Freihand 2111">
                  <a:extLst>
                    <a:ext uri="{FF2B5EF4-FFF2-40B4-BE49-F238E27FC236}">
                      <a16:creationId xmlns:a16="http://schemas.microsoft.com/office/drawing/2014/main" id="{31AF0647-1776-DD99-3B43-D20D74B8C84A}"/>
                    </a:ext>
                  </a:extLst>
                </p14:cNvPr>
                <p14:cNvContentPartPr/>
                <p14:nvPr/>
              </p14:nvContentPartPr>
              <p14:xfrm>
                <a:off x="10288996" y="3285982"/>
                <a:ext cx="122760" cy="248040"/>
              </p14:xfrm>
            </p:contentPart>
          </mc:Choice>
          <mc:Fallback xmlns="">
            <p:pic>
              <p:nvPicPr>
                <p:cNvPr id="2112" name="Freihand 2111">
                  <a:extLst>
                    <a:ext uri="{FF2B5EF4-FFF2-40B4-BE49-F238E27FC236}">
                      <a16:creationId xmlns:a16="http://schemas.microsoft.com/office/drawing/2014/main" id="{31AF0647-1776-DD99-3B43-D20D74B8C84A}"/>
                    </a:ext>
                  </a:extLst>
                </p:cNvPr>
                <p:cNvPicPr/>
                <p:nvPr/>
              </p:nvPicPr>
              <p:blipFill>
                <a:blip r:embed="rId201"/>
                <a:stretch>
                  <a:fillRect/>
                </a:stretch>
              </p:blipFill>
              <p:spPr>
                <a:xfrm>
                  <a:off x="10279996" y="3277342"/>
                  <a:ext cx="1404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13" name="Freihand 2112">
                  <a:extLst>
                    <a:ext uri="{FF2B5EF4-FFF2-40B4-BE49-F238E27FC236}">
                      <a16:creationId xmlns:a16="http://schemas.microsoft.com/office/drawing/2014/main" id="{F69D9B28-DDD1-B835-A1C1-B50DC271C11E}"/>
                    </a:ext>
                  </a:extLst>
                </p14:cNvPr>
                <p14:cNvContentPartPr/>
                <p14:nvPr/>
              </p14:nvContentPartPr>
              <p14:xfrm>
                <a:off x="10480876" y="3298222"/>
                <a:ext cx="114120" cy="236160"/>
              </p14:xfrm>
            </p:contentPart>
          </mc:Choice>
          <mc:Fallback xmlns="">
            <p:pic>
              <p:nvPicPr>
                <p:cNvPr id="2113" name="Freihand 2112">
                  <a:extLst>
                    <a:ext uri="{FF2B5EF4-FFF2-40B4-BE49-F238E27FC236}">
                      <a16:creationId xmlns:a16="http://schemas.microsoft.com/office/drawing/2014/main" id="{F69D9B28-DDD1-B835-A1C1-B50DC271C11E}"/>
                    </a:ext>
                  </a:extLst>
                </p:cNvPr>
                <p:cNvPicPr/>
                <p:nvPr/>
              </p:nvPicPr>
              <p:blipFill>
                <a:blip r:embed="rId203"/>
                <a:stretch>
                  <a:fillRect/>
                </a:stretch>
              </p:blipFill>
              <p:spPr>
                <a:xfrm>
                  <a:off x="10472236" y="3289222"/>
                  <a:ext cx="1317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14" name="Freihand 2113">
                  <a:extLst>
                    <a:ext uri="{FF2B5EF4-FFF2-40B4-BE49-F238E27FC236}">
                      <a16:creationId xmlns:a16="http://schemas.microsoft.com/office/drawing/2014/main" id="{8A791FBE-DB97-B661-D02D-76840800A1F5}"/>
                    </a:ext>
                  </a:extLst>
                </p14:cNvPr>
                <p14:cNvContentPartPr/>
                <p14:nvPr/>
              </p14:nvContentPartPr>
              <p14:xfrm>
                <a:off x="10569076" y="3427102"/>
                <a:ext cx="225000" cy="100080"/>
              </p14:xfrm>
            </p:contentPart>
          </mc:Choice>
          <mc:Fallback xmlns="">
            <p:pic>
              <p:nvPicPr>
                <p:cNvPr id="2114" name="Freihand 2113">
                  <a:extLst>
                    <a:ext uri="{FF2B5EF4-FFF2-40B4-BE49-F238E27FC236}">
                      <a16:creationId xmlns:a16="http://schemas.microsoft.com/office/drawing/2014/main" id="{8A791FBE-DB97-B661-D02D-76840800A1F5}"/>
                    </a:ext>
                  </a:extLst>
                </p:cNvPr>
                <p:cNvPicPr/>
                <p:nvPr/>
              </p:nvPicPr>
              <p:blipFill>
                <a:blip r:embed="rId205"/>
                <a:stretch>
                  <a:fillRect/>
                </a:stretch>
              </p:blipFill>
              <p:spPr>
                <a:xfrm>
                  <a:off x="10560436" y="3418102"/>
                  <a:ext cx="242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15" name="Freihand 2114">
                  <a:extLst>
                    <a:ext uri="{FF2B5EF4-FFF2-40B4-BE49-F238E27FC236}">
                      <a16:creationId xmlns:a16="http://schemas.microsoft.com/office/drawing/2014/main" id="{BAAEB680-4F04-856A-A057-DC82A6A2ED1B}"/>
                    </a:ext>
                  </a:extLst>
                </p14:cNvPr>
                <p14:cNvContentPartPr/>
                <p14:nvPr/>
              </p14:nvContentPartPr>
              <p14:xfrm>
                <a:off x="10791196" y="3298942"/>
                <a:ext cx="242280" cy="221040"/>
              </p14:xfrm>
            </p:contentPart>
          </mc:Choice>
          <mc:Fallback xmlns="">
            <p:pic>
              <p:nvPicPr>
                <p:cNvPr id="2115" name="Freihand 2114">
                  <a:extLst>
                    <a:ext uri="{FF2B5EF4-FFF2-40B4-BE49-F238E27FC236}">
                      <a16:creationId xmlns:a16="http://schemas.microsoft.com/office/drawing/2014/main" id="{BAAEB680-4F04-856A-A057-DC82A6A2ED1B}"/>
                    </a:ext>
                  </a:extLst>
                </p:cNvPr>
                <p:cNvPicPr/>
                <p:nvPr/>
              </p:nvPicPr>
              <p:blipFill>
                <a:blip r:embed="rId207"/>
                <a:stretch>
                  <a:fillRect/>
                </a:stretch>
              </p:blipFill>
              <p:spPr>
                <a:xfrm>
                  <a:off x="10782196" y="3290302"/>
                  <a:ext cx="259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16" name="Freihand 2115">
                  <a:extLst>
                    <a:ext uri="{FF2B5EF4-FFF2-40B4-BE49-F238E27FC236}">
                      <a16:creationId xmlns:a16="http://schemas.microsoft.com/office/drawing/2014/main" id="{E1CF434C-E90A-0F53-BF30-E210DA3213F6}"/>
                    </a:ext>
                  </a:extLst>
                </p14:cNvPr>
                <p14:cNvContentPartPr/>
                <p14:nvPr/>
              </p14:nvContentPartPr>
              <p14:xfrm>
                <a:off x="10735036" y="3275542"/>
                <a:ext cx="26280" cy="2880"/>
              </p14:xfrm>
            </p:contentPart>
          </mc:Choice>
          <mc:Fallback xmlns="">
            <p:pic>
              <p:nvPicPr>
                <p:cNvPr id="2116" name="Freihand 2115">
                  <a:extLst>
                    <a:ext uri="{FF2B5EF4-FFF2-40B4-BE49-F238E27FC236}">
                      <a16:creationId xmlns:a16="http://schemas.microsoft.com/office/drawing/2014/main" id="{E1CF434C-E90A-0F53-BF30-E210DA3213F6}"/>
                    </a:ext>
                  </a:extLst>
                </p:cNvPr>
                <p:cNvPicPr/>
                <p:nvPr/>
              </p:nvPicPr>
              <p:blipFill>
                <a:blip r:embed="rId209"/>
                <a:stretch>
                  <a:fillRect/>
                </a:stretch>
              </p:blipFill>
              <p:spPr>
                <a:xfrm>
                  <a:off x="10726036" y="3266542"/>
                  <a:ext cx="43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17" name="Freihand 2116">
                  <a:extLst>
                    <a:ext uri="{FF2B5EF4-FFF2-40B4-BE49-F238E27FC236}">
                      <a16:creationId xmlns:a16="http://schemas.microsoft.com/office/drawing/2014/main" id="{3D2E38D2-90E0-68A5-6F7D-76F34894F248}"/>
                    </a:ext>
                  </a:extLst>
                </p14:cNvPr>
                <p14:cNvContentPartPr/>
                <p14:nvPr/>
              </p14:nvContentPartPr>
              <p14:xfrm>
                <a:off x="9921796" y="3276262"/>
                <a:ext cx="126720" cy="34560"/>
              </p14:xfrm>
            </p:contentPart>
          </mc:Choice>
          <mc:Fallback xmlns="">
            <p:pic>
              <p:nvPicPr>
                <p:cNvPr id="2117" name="Freihand 2116">
                  <a:extLst>
                    <a:ext uri="{FF2B5EF4-FFF2-40B4-BE49-F238E27FC236}">
                      <a16:creationId xmlns:a16="http://schemas.microsoft.com/office/drawing/2014/main" id="{3D2E38D2-90E0-68A5-6F7D-76F34894F248}"/>
                    </a:ext>
                  </a:extLst>
                </p:cNvPr>
                <p:cNvPicPr/>
                <p:nvPr/>
              </p:nvPicPr>
              <p:blipFill>
                <a:blip r:embed="rId211"/>
                <a:stretch>
                  <a:fillRect/>
                </a:stretch>
              </p:blipFill>
              <p:spPr>
                <a:xfrm>
                  <a:off x="9912796" y="3267622"/>
                  <a:ext cx="144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18" name="Freihand 2117">
                  <a:extLst>
                    <a:ext uri="{FF2B5EF4-FFF2-40B4-BE49-F238E27FC236}">
                      <a16:creationId xmlns:a16="http://schemas.microsoft.com/office/drawing/2014/main" id="{AEBAF59A-3A69-0B14-AD83-800673530B31}"/>
                    </a:ext>
                  </a:extLst>
                </p14:cNvPr>
                <p14:cNvContentPartPr/>
                <p14:nvPr/>
              </p14:nvContentPartPr>
              <p14:xfrm>
                <a:off x="11182516" y="3331702"/>
                <a:ext cx="168840" cy="200880"/>
              </p14:xfrm>
            </p:contentPart>
          </mc:Choice>
          <mc:Fallback xmlns="">
            <p:pic>
              <p:nvPicPr>
                <p:cNvPr id="2118" name="Freihand 2117">
                  <a:extLst>
                    <a:ext uri="{FF2B5EF4-FFF2-40B4-BE49-F238E27FC236}">
                      <a16:creationId xmlns:a16="http://schemas.microsoft.com/office/drawing/2014/main" id="{AEBAF59A-3A69-0B14-AD83-800673530B31}"/>
                    </a:ext>
                  </a:extLst>
                </p:cNvPr>
                <p:cNvPicPr/>
                <p:nvPr/>
              </p:nvPicPr>
              <p:blipFill>
                <a:blip r:embed="rId213"/>
                <a:stretch>
                  <a:fillRect/>
                </a:stretch>
              </p:blipFill>
              <p:spPr>
                <a:xfrm>
                  <a:off x="11173876" y="3322702"/>
                  <a:ext cx="186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19" name="Freihand 2118">
                  <a:extLst>
                    <a:ext uri="{FF2B5EF4-FFF2-40B4-BE49-F238E27FC236}">
                      <a16:creationId xmlns:a16="http://schemas.microsoft.com/office/drawing/2014/main" id="{2A8574C7-0C55-B578-F314-D7D631636101}"/>
                    </a:ext>
                  </a:extLst>
                </p14:cNvPr>
                <p14:cNvContentPartPr/>
                <p14:nvPr/>
              </p14:nvContentPartPr>
              <p14:xfrm>
                <a:off x="11232196" y="3447622"/>
                <a:ext cx="79200" cy="25200"/>
              </p14:xfrm>
            </p:contentPart>
          </mc:Choice>
          <mc:Fallback xmlns="">
            <p:pic>
              <p:nvPicPr>
                <p:cNvPr id="2119" name="Freihand 2118">
                  <a:extLst>
                    <a:ext uri="{FF2B5EF4-FFF2-40B4-BE49-F238E27FC236}">
                      <a16:creationId xmlns:a16="http://schemas.microsoft.com/office/drawing/2014/main" id="{2A8574C7-0C55-B578-F314-D7D631636101}"/>
                    </a:ext>
                  </a:extLst>
                </p:cNvPr>
                <p:cNvPicPr/>
                <p:nvPr/>
              </p:nvPicPr>
              <p:blipFill>
                <a:blip r:embed="rId215"/>
                <a:stretch>
                  <a:fillRect/>
                </a:stretch>
              </p:blipFill>
              <p:spPr>
                <a:xfrm>
                  <a:off x="11223556" y="3438982"/>
                  <a:ext cx="96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20" name="Freihand 2119">
                  <a:extLst>
                    <a:ext uri="{FF2B5EF4-FFF2-40B4-BE49-F238E27FC236}">
                      <a16:creationId xmlns:a16="http://schemas.microsoft.com/office/drawing/2014/main" id="{B25AAECB-2C22-5014-B3EE-1B98BB162028}"/>
                    </a:ext>
                  </a:extLst>
                </p14:cNvPr>
                <p14:cNvContentPartPr/>
                <p14:nvPr/>
              </p14:nvContentPartPr>
              <p14:xfrm>
                <a:off x="11409316" y="3359062"/>
                <a:ext cx="128880" cy="236160"/>
              </p14:xfrm>
            </p:contentPart>
          </mc:Choice>
          <mc:Fallback xmlns="">
            <p:pic>
              <p:nvPicPr>
                <p:cNvPr id="2120" name="Freihand 2119">
                  <a:extLst>
                    <a:ext uri="{FF2B5EF4-FFF2-40B4-BE49-F238E27FC236}">
                      <a16:creationId xmlns:a16="http://schemas.microsoft.com/office/drawing/2014/main" id="{B25AAECB-2C22-5014-B3EE-1B98BB162028}"/>
                    </a:ext>
                  </a:extLst>
                </p:cNvPr>
                <p:cNvPicPr/>
                <p:nvPr/>
              </p:nvPicPr>
              <p:blipFill>
                <a:blip r:embed="rId217"/>
                <a:stretch>
                  <a:fillRect/>
                </a:stretch>
              </p:blipFill>
              <p:spPr>
                <a:xfrm>
                  <a:off x="11400316" y="3350062"/>
                  <a:ext cx="146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21" name="Freihand 2120">
                  <a:extLst>
                    <a:ext uri="{FF2B5EF4-FFF2-40B4-BE49-F238E27FC236}">
                      <a16:creationId xmlns:a16="http://schemas.microsoft.com/office/drawing/2014/main" id="{DF253771-9CDD-CFF8-0D16-0522F0AA43AD}"/>
                    </a:ext>
                  </a:extLst>
                </p14:cNvPr>
                <p14:cNvContentPartPr/>
                <p14:nvPr/>
              </p14:nvContentPartPr>
              <p14:xfrm>
                <a:off x="11485996" y="3310462"/>
                <a:ext cx="132840" cy="210960"/>
              </p14:xfrm>
            </p:contentPart>
          </mc:Choice>
          <mc:Fallback xmlns="">
            <p:pic>
              <p:nvPicPr>
                <p:cNvPr id="2121" name="Freihand 2120">
                  <a:extLst>
                    <a:ext uri="{FF2B5EF4-FFF2-40B4-BE49-F238E27FC236}">
                      <a16:creationId xmlns:a16="http://schemas.microsoft.com/office/drawing/2014/main" id="{DF253771-9CDD-CFF8-0D16-0522F0AA43AD}"/>
                    </a:ext>
                  </a:extLst>
                </p:cNvPr>
                <p:cNvPicPr/>
                <p:nvPr/>
              </p:nvPicPr>
              <p:blipFill>
                <a:blip r:embed="rId219"/>
                <a:stretch>
                  <a:fillRect/>
                </a:stretch>
              </p:blipFill>
              <p:spPr>
                <a:xfrm>
                  <a:off x="11477356" y="3301462"/>
                  <a:ext cx="1504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22" name="Freihand 2121">
                  <a:extLst>
                    <a:ext uri="{FF2B5EF4-FFF2-40B4-BE49-F238E27FC236}">
                      <a16:creationId xmlns:a16="http://schemas.microsoft.com/office/drawing/2014/main" id="{8DF2CB9E-63FD-1BDF-B220-F46D35DB2A76}"/>
                    </a:ext>
                  </a:extLst>
                </p14:cNvPr>
                <p14:cNvContentPartPr/>
                <p14:nvPr/>
              </p14:nvContentPartPr>
              <p14:xfrm>
                <a:off x="11635396" y="3382102"/>
                <a:ext cx="226800" cy="208800"/>
              </p14:xfrm>
            </p:contentPart>
          </mc:Choice>
          <mc:Fallback xmlns="">
            <p:pic>
              <p:nvPicPr>
                <p:cNvPr id="2122" name="Freihand 2121">
                  <a:extLst>
                    <a:ext uri="{FF2B5EF4-FFF2-40B4-BE49-F238E27FC236}">
                      <a16:creationId xmlns:a16="http://schemas.microsoft.com/office/drawing/2014/main" id="{8DF2CB9E-63FD-1BDF-B220-F46D35DB2A76}"/>
                    </a:ext>
                  </a:extLst>
                </p:cNvPr>
                <p:cNvPicPr/>
                <p:nvPr/>
              </p:nvPicPr>
              <p:blipFill>
                <a:blip r:embed="rId221"/>
                <a:stretch>
                  <a:fillRect/>
                </a:stretch>
              </p:blipFill>
              <p:spPr>
                <a:xfrm>
                  <a:off x="11626396" y="3373462"/>
                  <a:ext cx="244440" cy="22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2124" name="Freihand 2123">
                <a:extLst>
                  <a:ext uri="{FF2B5EF4-FFF2-40B4-BE49-F238E27FC236}">
                    <a16:creationId xmlns:a16="http://schemas.microsoft.com/office/drawing/2014/main" id="{FDEB646B-3BDF-9FDB-60AB-0A41AFF19AC2}"/>
                  </a:ext>
                </a:extLst>
              </p14:cNvPr>
              <p14:cNvContentPartPr/>
              <p14:nvPr/>
            </p14:nvContentPartPr>
            <p14:xfrm>
              <a:off x="1237876" y="3555982"/>
              <a:ext cx="3736080" cy="67320"/>
            </p14:xfrm>
          </p:contentPart>
        </mc:Choice>
        <mc:Fallback xmlns="">
          <p:pic>
            <p:nvPicPr>
              <p:cNvPr id="2124" name="Freihand 2123">
                <a:extLst>
                  <a:ext uri="{FF2B5EF4-FFF2-40B4-BE49-F238E27FC236}">
                    <a16:creationId xmlns:a16="http://schemas.microsoft.com/office/drawing/2014/main" id="{FDEB646B-3BDF-9FDB-60AB-0A41AFF19AC2}"/>
                  </a:ext>
                </a:extLst>
              </p:cNvPr>
              <p:cNvPicPr/>
              <p:nvPr/>
            </p:nvPicPr>
            <p:blipFill>
              <a:blip r:embed="rId223"/>
              <a:stretch>
                <a:fillRect/>
              </a:stretch>
            </p:blipFill>
            <p:spPr>
              <a:xfrm>
                <a:off x="1229236" y="3547342"/>
                <a:ext cx="3753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33" name="Freihand 2132">
                <a:extLst>
                  <a:ext uri="{FF2B5EF4-FFF2-40B4-BE49-F238E27FC236}">
                    <a16:creationId xmlns:a16="http://schemas.microsoft.com/office/drawing/2014/main" id="{D3977B4B-9874-AB2D-1729-13966A838323}"/>
                  </a:ext>
                </a:extLst>
              </p14:cNvPr>
              <p14:cNvContentPartPr/>
              <p14:nvPr/>
            </p14:nvContentPartPr>
            <p14:xfrm>
              <a:off x="4834996" y="1683982"/>
              <a:ext cx="297720" cy="30240"/>
            </p14:xfrm>
          </p:contentPart>
        </mc:Choice>
        <mc:Fallback xmlns="">
          <p:pic>
            <p:nvPicPr>
              <p:cNvPr id="2133" name="Freihand 2132">
                <a:extLst>
                  <a:ext uri="{FF2B5EF4-FFF2-40B4-BE49-F238E27FC236}">
                    <a16:creationId xmlns:a16="http://schemas.microsoft.com/office/drawing/2014/main" id="{D3977B4B-9874-AB2D-1729-13966A838323}"/>
                  </a:ext>
                </a:extLst>
              </p:cNvPr>
              <p:cNvPicPr/>
              <p:nvPr/>
            </p:nvPicPr>
            <p:blipFill>
              <a:blip r:embed="rId225"/>
              <a:stretch>
                <a:fillRect/>
              </a:stretch>
            </p:blipFill>
            <p:spPr>
              <a:xfrm>
                <a:off x="4825996" y="1674982"/>
                <a:ext cx="315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34" name="Freihand 2133">
                <a:extLst>
                  <a:ext uri="{FF2B5EF4-FFF2-40B4-BE49-F238E27FC236}">
                    <a16:creationId xmlns:a16="http://schemas.microsoft.com/office/drawing/2014/main" id="{FD08329C-11C0-A070-C0CB-CCE6FC096554}"/>
                  </a:ext>
                </a:extLst>
              </p14:cNvPr>
              <p14:cNvContentPartPr/>
              <p14:nvPr/>
            </p14:nvContentPartPr>
            <p14:xfrm>
              <a:off x="6495676" y="1686862"/>
              <a:ext cx="344160" cy="65160"/>
            </p14:xfrm>
          </p:contentPart>
        </mc:Choice>
        <mc:Fallback xmlns="">
          <p:pic>
            <p:nvPicPr>
              <p:cNvPr id="2134" name="Freihand 2133">
                <a:extLst>
                  <a:ext uri="{FF2B5EF4-FFF2-40B4-BE49-F238E27FC236}">
                    <a16:creationId xmlns:a16="http://schemas.microsoft.com/office/drawing/2014/main" id="{FD08329C-11C0-A070-C0CB-CCE6FC096554}"/>
                  </a:ext>
                </a:extLst>
              </p:cNvPr>
              <p:cNvPicPr/>
              <p:nvPr/>
            </p:nvPicPr>
            <p:blipFill>
              <a:blip r:embed="rId227"/>
              <a:stretch>
                <a:fillRect/>
              </a:stretch>
            </p:blipFill>
            <p:spPr>
              <a:xfrm>
                <a:off x="6486676" y="1677862"/>
                <a:ext cx="361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38" name="Freihand 2137">
                <a:extLst>
                  <a:ext uri="{FF2B5EF4-FFF2-40B4-BE49-F238E27FC236}">
                    <a16:creationId xmlns:a16="http://schemas.microsoft.com/office/drawing/2014/main" id="{82886BE4-5597-5D1C-86C5-BBDB5FDC9467}"/>
                  </a:ext>
                </a:extLst>
              </p14:cNvPr>
              <p14:cNvContentPartPr/>
              <p14:nvPr/>
            </p14:nvContentPartPr>
            <p14:xfrm>
              <a:off x="6442036" y="2576422"/>
              <a:ext cx="291600" cy="33840"/>
            </p14:xfrm>
          </p:contentPart>
        </mc:Choice>
        <mc:Fallback xmlns="">
          <p:pic>
            <p:nvPicPr>
              <p:cNvPr id="2138" name="Freihand 2137">
                <a:extLst>
                  <a:ext uri="{FF2B5EF4-FFF2-40B4-BE49-F238E27FC236}">
                    <a16:creationId xmlns:a16="http://schemas.microsoft.com/office/drawing/2014/main" id="{82886BE4-5597-5D1C-86C5-BBDB5FDC9467}"/>
                  </a:ext>
                </a:extLst>
              </p:cNvPr>
              <p:cNvPicPr/>
              <p:nvPr/>
            </p:nvPicPr>
            <p:blipFill>
              <a:blip r:embed="rId229"/>
              <a:stretch>
                <a:fillRect/>
              </a:stretch>
            </p:blipFill>
            <p:spPr>
              <a:xfrm>
                <a:off x="6433036" y="2567422"/>
                <a:ext cx="309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39" name="Freihand 2138">
                <a:extLst>
                  <a:ext uri="{FF2B5EF4-FFF2-40B4-BE49-F238E27FC236}">
                    <a16:creationId xmlns:a16="http://schemas.microsoft.com/office/drawing/2014/main" id="{C34642C1-2CC5-CABE-5F12-6BEFD492E4EC}"/>
                  </a:ext>
                </a:extLst>
              </p14:cNvPr>
              <p14:cNvContentPartPr/>
              <p14:nvPr/>
            </p14:nvContentPartPr>
            <p14:xfrm>
              <a:off x="8163916" y="2556982"/>
              <a:ext cx="274680" cy="32400"/>
            </p14:xfrm>
          </p:contentPart>
        </mc:Choice>
        <mc:Fallback xmlns="">
          <p:pic>
            <p:nvPicPr>
              <p:cNvPr id="2139" name="Freihand 2138">
                <a:extLst>
                  <a:ext uri="{FF2B5EF4-FFF2-40B4-BE49-F238E27FC236}">
                    <a16:creationId xmlns:a16="http://schemas.microsoft.com/office/drawing/2014/main" id="{C34642C1-2CC5-CABE-5F12-6BEFD492E4EC}"/>
                  </a:ext>
                </a:extLst>
              </p:cNvPr>
              <p:cNvPicPr/>
              <p:nvPr/>
            </p:nvPicPr>
            <p:blipFill>
              <a:blip r:embed="rId231"/>
              <a:stretch>
                <a:fillRect/>
              </a:stretch>
            </p:blipFill>
            <p:spPr>
              <a:xfrm>
                <a:off x="8155276" y="2548342"/>
                <a:ext cx="292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43" name="Freihand 2142">
                <a:extLst>
                  <a:ext uri="{FF2B5EF4-FFF2-40B4-BE49-F238E27FC236}">
                    <a16:creationId xmlns:a16="http://schemas.microsoft.com/office/drawing/2014/main" id="{E6F5D6F3-0CA1-6BAD-755E-2EEB9C4B44FD}"/>
                  </a:ext>
                </a:extLst>
              </p14:cNvPr>
              <p14:cNvContentPartPr/>
              <p14:nvPr/>
            </p14:nvContentPartPr>
            <p14:xfrm>
              <a:off x="4811236" y="2135782"/>
              <a:ext cx="230760" cy="32400"/>
            </p14:xfrm>
          </p:contentPart>
        </mc:Choice>
        <mc:Fallback xmlns="">
          <p:pic>
            <p:nvPicPr>
              <p:cNvPr id="2143" name="Freihand 2142">
                <a:extLst>
                  <a:ext uri="{FF2B5EF4-FFF2-40B4-BE49-F238E27FC236}">
                    <a16:creationId xmlns:a16="http://schemas.microsoft.com/office/drawing/2014/main" id="{E6F5D6F3-0CA1-6BAD-755E-2EEB9C4B44FD}"/>
                  </a:ext>
                </a:extLst>
              </p:cNvPr>
              <p:cNvPicPr/>
              <p:nvPr/>
            </p:nvPicPr>
            <p:blipFill>
              <a:blip r:embed="rId233"/>
              <a:stretch>
                <a:fillRect/>
              </a:stretch>
            </p:blipFill>
            <p:spPr>
              <a:xfrm>
                <a:off x="4802596" y="2126782"/>
                <a:ext cx="248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44" name="Freihand 2143">
                <a:extLst>
                  <a:ext uri="{FF2B5EF4-FFF2-40B4-BE49-F238E27FC236}">
                    <a16:creationId xmlns:a16="http://schemas.microsoft.com/office/drawing/2014/main" id="{1386374B-1F4D-59FC-947F-1829F94C5338}"/>
                  </a:ext>
                </a:extLst>
              </p14:cNvPr>
              <p14:cNvContentPartPr/>
              <p14:nvPr/>
            </p14:nvContentPartPr>
            <p14:xfrm>
              <a:off x="8187316" y="2147302"/>
              <a:ext cx="228600" cy="23040"/>
            </p14:xfrm>
          </p:contentPart>
        </mc:Choice>
        <mc:Fallback xmlns="">
          <p:pic>
            <p:nvPicPr>
              <p:cNvPr id="2144" name="Freihand 2143">
                <a:extLst>
                  <a:ext uri="{FF2B5EF4-FFF2-40B4-BE49-F238E27FC236}">
                    <a16:creationId xmlns:a16="http://schemas.microsoft.com/office/drawing/2014/main" id="{1386374B-1F4D-59FC-947F-1829F94C5338}"/>
                  </a:ext>
                </a:extLst>
              </p:cNvPr>
              <p:cNvPicPr/>
              <p:nvPr/>
            </p:nvPicPr>
            <p:blipFill>
              <a:blip r:embed="rId235"/>
              <a:stretch>
                <a:fillRect/>
              </a:stretch>
            </p:blipFill>
            <p:spPr>
              <a:xfrm>
                <a:off x="8178316" y="2138662"/>
                <a:ext cx="246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69" name="Freihand 2168">
                <a:extLst>
                  <a:ext uri="{FF2B5EF4-FFF2-40B4-BE49-F238E27FC236}">
                    <a16:creationId xmlns:a16="http://schemas.microsoft.com/office/drawing/2014/main" id="{B86F8E89-7FCF-526A-1FD9-DDF8A1146A5C}"/>
                  </a:ext>
                </a:extLst>
              </p14:cNvPr>
              <p14:cNvContentPartPr/>
              <p14:nvPr/>
            </p14:nvContentPartPr>
            <p14:xfrm>
              <a:off x="4829596" y="1667422"/>
              <a:ext cx="275040" cy="50760"/>
            </p14:xfrm>
          </p:contentPart>
        </mc:Choice>
        <mc:Fallback xmlns="">
          <p:pic>
            <p:nvPicPr>
              <p:cNvPr id="2169" name="Freihand 2168">
                <a:extLst>
                  <a:ext uri="{FF2B5EF4-FFF2-40B4-BE49-F238E27FC236}">
                    <a16:creationId xmlns:a16="http://schemas.microsoft.com/office/drawing/2014/main" id="{B86F8E89-7FCF-526A-1FD9-DDF8A1146A5C}"/>
                  </a:ext>
                </a:extLst>
              </p:cNvPr>
              <p:cNvPicPr/>
              <p:nvPr/>
            </p:nvPicPr>
            <p:blipFill>
              <a:blip r:embed="rId237"/>
              <a:stretch>
                <a:fillRect/>
              </a:stretch>
            </p:blipFill>
            <p:spPr>
              <a:xfrm>
                <a:off x="4820596" y="1658422"/>
                <a:ext cx="2926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70" name="Freihand 2169">
                <a:extLst>
                  <a:ext uri="{FF2B5EF4-FFF2-40B4-BE49-F238E27FC236}">
                    <a16:creationId xmlns:a16="http://schemas.microsoft.com/office/drawing/2014/main" id="{8F86FC85-E8FA-6391-81AC-8267A2CA9DB3}"/>
                  </a:ext>
                </a:extLst>
              </p14:cNvPr>
              <p14:cNvContentPartPr/>
              <p14:nvPr/>
            </p14:nvContentPartPr>
            <p14:xfrm>
              <a:off x="6599716" y="1704142"/>
              <a:ext cx="253800" cy="36360"/>
            </p14:xfrm>
          </p:contentPart>
        </mc:Choice>
        <mc:Fallback xmlns="">
          <p:pic>
            <p:nvPicPr>
              <p:cNvPr id="2170" name="Freihand 2169">
                <a:extLst>
                  <a:ext uri="{FF2B5EF4-FFF2-40B4-BE49-F238E27FC236}">
                    <a16:creationId xmlns:a16="http://schemas.microsoft.com/office/drawing/2014/main" id="{8F86FC85-E8FA-6391-81AC-8267A2CA9DB3}"/>
                  </a:ext>
                </a:extLst>
              </p:cNvPr>
              <p:cNvPicPr/>
              <p:nvPr/>
            </p:nvPicPr>
            <p:blipFill>
              <a:blip r:embed="rId239"/>
              <a:stretch>
                <a:fillRect/>
              </a:stretch>
            </p:blipFill>
            <p:spPr>
              <a:xfrm>
                <a:off x="6591076" y="1695502"/>
                <a:ext cx="271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171" name="Freihand 2170">
                <a:extLst>
                  <a:ext uri="{FF2B5EF4-FFF2-40B4-BE49-F238E27FC236}">
                    <a16:creationId xmlns:a16="http://schemas.microsoft.com/office/drawing/2014/main" id="{ED88C38C-4E54-EBF8-E09C-FACB1836E7FD}"/>
                  </a:ext>
                </a:extLst>
              </p14:cNvPr>
              <p14:cNvContentPartPr/>
              <p14:nvPr/>
            </p14:nvContentPartPr>
            <p14:xfrm>
              <a:off x="8340316" y="1718182"/>
              <a:ext cx="10800" cy="7560"/>
            </p14:xfrm>
          </p:contentPart>
        </mc:Choice>
        <mc:Fallback xmlns="">
          <p:pic>
            <p:nvPicPr>
              <p:cNvPr id="2171" name="Freihand 2170">
                <a:extLst>
                  <a:ext uri="{FF2B5EF4-FFF2-40B4-BE49-F238E27FC236}">
                    <a16:creationId xmlns:a16="http://schemas.microsoft.com/office/drawing/2014/main" id="{ED88C38C-4E54-EBF8-E09C-FACB1836E7FD}"/>
                  </a:ext>
                </a:extLst>
              </p:cNvPr>
              <p:cNvPicPr/>
              <p:nvPr/>
            </p:nvPicPr>
            <p:blipFill>
              <a:blip r:embed="rId241"/>
              <a:stretch>
                <a:fillRect/>
              </a:stretch>
            </p:blipFill>
            <p:spPr>
              <a:xfrm>
                <a:off x="8331316" y="1709542"/>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175" name="Freihand 2174">
                <a:extLst>
                  <a:ext uri="{FF2B5EF4-FFF2-40B4-BE49-F238E27FC236}">
                    <a16:creationId xmlns:a16="http://schemas.microsoft.com/office/drawing/2014/main" id="{DC1D15B6-5C9C-1559-6AFA-63E721A301D4}"/>
                  </a:ext>
                </a:extLst>
              </p14:cNvPr>
              <p14:cNvContentPartPr/>
              <p14:nvPr/>
            </p14:nvContentPartPr>
            <p14:xfrm>
              <a:off x="6488836" y="2172142"/>
              <a:ext cx="274680" cy="32040"/>
            </p14:xfrm>
          </p:contentPart>
        </mc:Choice>
        <mc:Fallback xmlns="">
          <p:pic>
            <p:nvPicPr>
              <p:cNvPr id="2175" name="Freihand 2174">
                <a:extLst>
                  <a:ext uri="{FF2B5EF4-FFF2-40B4-BE49-F238E27FC236}">
                    <a16:creationId xmlns:a16="http://schemas.microsoft.com/office/drawing/2014/main" id="{DC1D15B6-5C9C-1559-6AFA-63E721A301D4}"/>
                  </a:ext>
                </a:extLst>
              </p:cNvPr>
              <p:cNvPicPr/>
              <p:nvPr/>
            </p:nvPicPr>
            <p:blipFill>
              <a:blip r:embed="rId243"/>
              <a:stretch>
                <a:fillRect/>
              </a:stretch>
            </p:blipFill>
            <p:spPr>
              <a:xfrm>
                <a:off x="6480196" y="2163502"/>
                <a:ext cx="292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176" name="Freihand 2175">
                <a:extLst>
                  <a:ext uri="{FF2B5EF4-FFF2-40B4-BE49-F238E27FC236}">
                    <a16:creationId xmlns:a16="http://schemas.microsoft.com/office/drawing/2014/main" id="{1E06002A-27D1-9B8F-E841-89030AE24A44}"/>
                  </a:ext>
                </a:extLst>
              </p14:cNvPr>
              <p14:cNvContentPartPr/>
              <p14:nvPr/>
            </p14:nvContentPartPr>
            <p14:xfrm>
              <a:off x="8164996" y="2170342"/>
              <a:ext cx="303480" cy="21960"/>
            </p14:xfrm>
          </p:contentPart>
        </mc:Choice>
        <mc:Fallback xmlns="">
          <p:pic>
            <p:nvPicPr>
              <p:cNvPr id="2176" name="Freihand 2175">
                <a:extLst>
                  <a:ext uri="{FF2B5EF4-FFF2-40B4-BE49-F238E27FC236}">
                    <a16:creationId xmlns:a16="http://schemas.microsoft.com/office/drawing/2014/main" id="{1E06002A-27D1-9B8F-E841-89030AE24A44}"/>
                  </a:ext>
                </a:extLst>
              </p:cNvPr>
              <p:cNvPicPr/>
              <p:nvPr/>
            </p:nvPicPr>
            <p:blipFill>
              <a:blip r:embed="rId245"/>
              <a:stretch>
                <a:fillRect/>
              </a:stretch>
            </p:blipFill>
            <p:spPr>
              <a:xfrm>
                <a:off x="8155996" y="2161342"/>
                <a:ext cx="321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82" name="Freihand 2181">
                <a:extLst>
                  <a:ext uri="{FF2B5EF4-FFF2-40B4-BE49-F238E27FC236}">
                    <a16:creationId xmlns:a16="http://schemas.microsoft.com/office/drawing/2014/main" id="{3C7473EB-39EE-DE75-F931-ECF9491F310B}"/>
                  </a:ext>
                </a:extLst>
              </p14:cNvPr>
              <p14:cNvContentPartPr/>
              <p14:nvPr/>
            </p14:nvContentPartPr>
            <p14:xfrm>
              <a:off x="4870636" y="2620702"/>
              <a:ext cx="233280" cy="34200"/>
            </p14:xfrm>
          </p:contentPart>
        </mc:Choice>
        <mc:Fallback xmlns="">
          <p:pic>
            <p:nvPicPr>
              <p:cNvPr id="2182" name="Freihand 2181">
                <a:extLst>
                  <a:ext uri="{FF2B5EF4-FFF2-40B4-BE49-F238E27FC236}">
                    <a16:creationId xmlns:a16="http://schemas.microsoft.com/office/drawing/2014/main" id="{3C7473EB-39EE-DE75-F931-ECF9491F310B}"/>
                  </a:ext>
                </a:extLst>
              </p:cNvPr>
              <p:cNvPicPr/>
              <p:nvPr/>
            </p:nvPicPr>
            <p:blipFill>
              <a:blip r:embed="rId247"/>
              <a:stretch>
                <a:fillRect/>
              </a:stretch>
            </p:blipFill>
            <p:spPr>
              <a:xfrm>
                <a:off x="4861636" y="2611702"/>
                <a:ext cx="250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83" name="Freihand 2182">
                <a:extLst>
                  <a:ext uri="{FF2B5EF4-FFF2-40B4-BE49-F238E27FC236}">
                    <a16:creationId xmlns:a16="http://schemas.microsoft.com/office/drawing/2014/main" id="{05349646-C592-D070-CAFC-70DF1A1F6681}"/>
                  </a:ext>
                </a:extLst>
              </p14:cNvPr>
              <p14:cNvContentPartPr/>
              <p14:nvPr/>
            </p14:nvContentPartPr>
            <p14:xfrm>
              <a:off x="6493876" y="2596222"/>
              <a:ext cx="228240" cy="26640"/>
            </p14:xfrm>
          </p:contentPart>
        </mc:Choice>
        <mc:Fallback xmlns="">
          <p:pic>
            <p:nvPicPr>
              <p:cNvPr id="2183" name="Freihand 2182">
                <a:extLst>
                  <a:ext uri="{FF2B5EF4-FFF2-40B4-BE49-F238E27FC236}">
                    <a16:creationId xmlns:a16="http://schemas.microsoft.com/office/drawing/2014/main" id="{05349646-C592-D070-CAFC-70DF1A1F6681}"/>
                  </a:ext>
                </a:extLst>
              </p:cNvPr>
              <p:cNvPicPr/>
              <p:nvPr/>
            </p:nvPicPr>
            <p:blipFill>
              <a:blip r:embed="rId249"/>
              <a:stretch>
                <a:fillRect/>
              </a:stretch>
            </p:blipFill>
            <p:spPr>
              <a:xfrm>
                <a:off x="6485236" y="2587582"/>
                <a:ext cx="245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46" name="Freihand 2245">
                <a:extLst>
                  <a:ext uri="{FF2B5EF4-FFF2-40B4-BE49-F238E27FC236}">
                    <a16:creationId xmlns:a16="http://schemas.microsoft.com/office/drawing/2014/main" id="{530E3911-0D27-4063-AFA0-F8035AD9909B}"/>
                  </a:ext>
                </a:extLst>
              </p14:cNvPr>
              <p14:cNvContentPartPr/>
              <p14:nvPr/>
            </p14:nvContentPartPr>
            <p14:xfrm>
              <a:off x="6476596" y="1707382"/>
              <a:ext cx="346680" cy="59760"/>
            </p14:xfrm>
          </p:contentPart>
        </mc:Choice>
        <mc:Fallback xmlns="">
          <p:pic>
            <p:nvPicPr>
              <p:cNvPr id="2246" name="Freihand 2245">
                <a:extLst>
                  <a:ext uri="{FF2B5EF4-FFF2-40B4-BE49-F238E27FC236}">
                    <a16:creationId xmlns:a16="http://schemas.microsoft.com/office/drawing/2014/main" id="{530E3911-0D27-4063-AFA0-F8035AD9909B}"/>
                  </a:ext>
                </a:extLst>
              </p:cNvPr>
              <p:cNvPicPr/>
              <p:nvPr/>
            </p:nvPicPr>
            <p:blipFill>
              <a:blip r:embed="rId251"/>
              <a:stretch>
                <a:fillRect/>
              </a:stretch>
            </p:blipFill>
            <p:spPr>
              <a:xfrm>
                <a:off x="6467596" y="1698742"/>
                <a:ext cx="364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250" name="Freihand 2249">
                <a:extLst>
                  <a:ext uri="{FF2B5EF4-FFF2-40B4-BE49-F238E27FC236}">
                    <a16:creationId xmlns:a16="http://schemas.microsoft.com/office/drawing/2014/main" id="{B6D5FED8-028B-19AD-E511-A90C6DBA79B7}"/>
                  </a:ext>
                </a:extLst>
              </p14:cNvPr>
              <p14:cNvContentPartPr/>
              <p14:nvPr/>
            </p14:nvContentPartPr>
            <p14:xfrm>
              <a:off x="1375756" y="5892742"/>
              <a:ext cx="93240" cy="194760"/>
            </p14:xfrm>
          </p:contentPart>
        </mc:Choice>
        <mc:Fallback xmlns="">
          <p:pic>
            <p:nvPicPr>
              <p:cNvPr id="2250" name="Freihand 2249">
                <a:extLst>
                  <a:ext uri="{FF2B5EF4-FFF2-40B4-BE49-F238E27FC236}">
                    <a16:creationId xmlns:a16="http://schemas.microsoft.com/office/drawing/2014/main" id="{B6D5FED8-028B-19AD-E511-A90C6DBA79B7}"/>
                  </a:ext>
                </a:extLst>
              </p:cNvPr>
              <p:cNvPicPr/>
              <p:nvPr/>
            </p:nvPicPr>
            <p:blipFill>
              <a:blip r:embed="rId253"/>
              <a:stretch>
                <a:fillRect/>
              </a:stretch>
            </p:blipFill>
            <p:spPr>
              <a:xfrm>
                <a:off x="1367116" y="5884102"/>
                <a:ext cx="110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252" name="Freihand 2251">
                <a:extLst>
                  <a:ext uri="{FF2B5EF4-FFF2-40B4-BE49-F238E27FC236}">
                    <a16:creationId xmlns:a16="http://schemas.microsoft.com/office/drawing/2014/main" id="{5CC925AB-9758-EF64-5B53-9A06858CD526}"/>
                  </a:ext>
                </a:extLst>
              </p14:cNvPr>
              <p14:cNvContentPartPr/>
              <p14:nvPr/>
            </p14:nvContentPartPr>
            <p14:xfrm>
              <a:off x="6509716" y="1722862"/>
              <a:ext cx="340920" cy="13680"/>
            </p14:xfrm>
          </p:contentPart>
        </mc:Choice>
        <mc:Fallback xmlns="">
          <p:pic>
            <p:nvPicPr>
              <p:cNvPr id="2252" name="Freihand 2251">
                <a:extLst>
                  <a:ext uri="{FF2B5EF4-FFF2-40B4-BE49-F238E27FC236}">
                    <a16:creationId xmlns:a16="http://schemas.microsoft.com/office/drawing/2014/main" id="{5CC925AB-9758-EF64-5B53-9A06858CD526}"/>
                  </a:ext>
                </a:extLst>
              </p:cNvPr>
              <p:cNvPicPr/>
              <p:nvPr/>
            </p:nvPicPr>
            <p:blipFill>
              <a:blip r:embed="rId255"/>
              <a:stretch>
                <a:fillRect/>
              </a:stretch>
            </p:blipFill>
            <p:spPr>
              <a:xfrm>
                <a:off x="6500716" y="1713862"/>
                <a:ext cx="358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253" name="Freihand 2252">
                <a:extLst>
                  <a:ext uri="{FF2B5EF4-FFF2-40B4-BE49-F238E27FC236}">
                    <a16:creationId xmlns:a16="http://schemas.microsoft.com/office/drawing/2014/main" id="{5C27C945-41C3-A98D-3F06-AA3DEED8EFD9}"/>
                  </a:ext>
                </a:extLst>
              </p14:cNvPr>
              <p14:cNvContentPartPr/>
              <p14:nvPr/>
            </p14:nvContentPartPr>
            <p14:xfrm>
              <a:off x="8202436" y="1714942"/>
              <a:ext cx="219240" cy="32760"/>
            </p14:xfrm>
          </p:contentPart>
        </mc:Choice>
        <mc:Fallback xmlns="">
          <p:pic>
            <p:nvPicPr>
              <p:cNvPr id="2253" name="Freihand 2252">
                <a:extLst>
                  <a:ext uri="{FF2B5EF4-FFF2-40B4-BE49-F238E27FC236}">
                    <a16:creationId xmlns:a16="http://schemas.microsoft.com/office/drawing/2014/main" id="{5C27C945-41C3-A98D-3F06-AA3DEED8EFD9}"/>
                  </a:ext>
                </a:extLst>
              </p:cNvPr>
              <p:cNvPicPr/>
              <p:nvPr/>
            </p:nvPicPr>
            <p:blipFill>
              <a:blip r:embed="rId257"/>
              <a:stretch>
                <a:fillRect/>
              </a:stretch>
            </p:blipFill>
            <p:spPr>
              <a:xfrm>
                <a:off x="8193436" y="1706302"/>
                <a:ext cx="236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254" name="Freihand 2253">
                <a:extLst>
                  <a:ext uri="{FF2B5EF4-FFF2-40B4-BE49-F238E27FC236}">
                    <a16:creationId xmlns:a16="http://schemas.microsoft.com/office/drawing/2014/main" id="{8C3F33DC-8E4C-8181-790E-6B821C03F216}"/>
                  </a:ext>
                </a:extLst>
              </p14:cNvPr>
              <p14:cNvContentPartPr/>
              <p14:nvPr/>
            </p14:nvContentPartPr>
            <p14:xfrm>
              <a:off x="1497796" y="5913262"/>
              <a:ext cx="136440" cy="166320"/>
            </p14:xfrm>
          </p:contentPart>
        </mc:Choice>
        <mc:Fallback xmlns="">
          <p:pic>
            <p:nvPicPr>
              <p:cNvPr id="2254" name="Freihand 2253">
                <a:extLst>
                  <a:ext uri="{FF2B5EF4-FFF2-40B4-BE49-F238E27FC236}">
                    <a16:creationId xmlns:a16="http://schemas.microsoft.com/office/drawing/2014/main" id="{8C3F33DC-8E4C-8181-790E-6B821C03F216}"/>
                  </a:ext>
                </a:extLst>
              </p:cNvPr>
              <p:cNvPicPr/>
              <p:nvPr/>
            </p:nvPicPr>
            <p:blipFill>
              <a:blip r:embed="rId259"/>
              <a:stretch>
                <a:fillRect/>
              </a:stretch>
            </p:blipFill>
            <p:spPr>
              <a:xfrm>
                <a:off x="1488796" y="5904622"/>
                <a:ext cx="154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256" name="Freihand 2255">
                <a:extLst>
                  <a:ext uri="{FF2B5EF4-FFF2-40B4-BE49-F238E27FC236}">
                    <a16:creationId xmlns:a16="http://schemas.microsoft.com/office/drawing/2014/main" id="{DF136D7D-E5A5-16E7-3208-4E95AC7CC70E}"/>
                  </a:ext>
                </a:extLst>
              </p14:cNvPr>
              <p14:cNvContentPartPr/>
              <p14:nvPr/>
            </p14:nvContentPartPr>
            <p14:xfrm>
              <a:off x="4812676" y="2142262"/>
              <a:ext cx="222120" cy="28080"/>
            </p14:xfrm>
          </p:contentPart>
        </mc:Choice>
        <mc:Fallback xmlns="">
          <p:pic>
            <p:nvPicPr>
              <p:cNvPr id="2256" name="Freihand 2255">
                <a:extLst>
                  <a:ext uri="{FF2B5EF4-FFF2-40B4-BE49-F238E27FC236}">
                    <a16:creationId xmlns:a16="http://schemas.microsoft.com/office/drawing/2014/main" id="{DF136D7D-E5A5-16E7-3208-4E95AC7CC70E}"/>
                  </a:ext>
                </a:extLst>
              </p:cNvPr>
              <p:cNvPicPr/>
              <p:nvPr/>
            </p:nvPicPr>
            <p:blipFill>
              <a:blip r:embed="rId261"/>
              <a:stretch>
                <a:fillRect/>
              </a:stretch>
            </p:blipFill>
            <p:spPr>
              <a:xfrm>
                <a:off x="4804036" y="2133622"/>
                <a:ext cx="239760" cy="45720"/>
              </a:xfrm>
              <a:prstGeom prst="rect">
                <a:avLst/>
              </a:prstGeom>
            </p:spPr>
          </p:pic>
        </mc:Fallback>
      </mc:AlternateContent>
      <p:grpSp>
        <p:nvGrpSpPr>
          <p:cNvPr id="2261" name="Gruppieren 2260">
            <a:extLst>
              <a:ext uri="{FF2B5EF4-FFF2-40B4-BE49-F238E27FC236}">
                <a16:creationId xmlns:a16="http://schemas.microsoft.com/office/drawing/2014/main" id="{1ECDA3B8-63AB-9669-A045-0E8AF9DCD039}"/>
              </a:ext>
            </a:extLst>
          </p:cNvPr>
          <p:cNvGrpSpPr/>
          <p:nvPr/>
        </p:nvGrpSpPr>
        <p:grpSpPr>
          <a:xfrm>
            <a:off x="6479476" y="2151622"/>
            <a:ext cx="277920" cy="59760"/>
            <a:chOff x="6479476" y="2151622"/>
            <a:chExt cx="277920" cy="59760"/>
          </a:xfrm>
        </p:grpSpPr>
        <mc:AlternateContent xmlns:mc="http://schemas.openxmlformats.org/markup-compatibility/2006" xmlns:p14="http://schemas.microsoft.com/office/powerpoint/2010/main">
          <mc:Choice Requires="p14">
            <p:contentPart p14:bwMode="auto" r:id="rId262">
              <p14:nvContentPartPr>
                <p14:cNvPr id="48" name="Freihand 47">
                  <a:extLst>
                    <a:ext uri="{FF2B5EF4-FFF2-40B4-BE49-F238E27FC236}">
                      <a16:creationId xmlns:a16="http://schemas.microsoft.com/office/drawing/2014/main" id="{66A0E785-C816-57C6-436C-FE0F6063808D}"/>
                    </a:ext>
                  </a:extLst>
                </p14:cNvPr>
                <p14:cNvContentPartPr/>
                <p14:nvPr/>
              </p14:nvContentPartPr>
              <p14:xfrm>
                <a:off x="6479476" y="2198422"/>
                <a:ext cx="201600" cy="12960"/>
              </p14:xfrm>
            </p:contentPart>
          </mc:Choice>
          <mc:Fallback xmlns="">
            <p:pic>
              <p:nvPicPr>
                <p:cNvPr id="48" name="Freihand 47">
                  <a:extLst>
                    <a:ext uri="{FF2B5EF4-FFF2-40B4-BE49-F238E27FC236}">
                      <a16:creationId xmlns:a16="http://schemas.microsoft.com/office/drawing/2014/main" id="{66A0E785-C816-57C6-436C-FE0F6063808D}"/>
                    </a:ext>
                  </a:extLst>
                </p:cNvPr>
                <p:cNvPicPr/>
                <p:nvPr/>
              </p:nvPicPr>
              <p:blipFill>
                <a:blip r:embed="rId263"/>
                <a:stretch>
                  <a:fillRect/>
                </a:stretch>
              </p:blipFill>
              <p:spPr>
                <a:xfrm>
                  <a:off x="6470836" y="2189782"/>
                  <a:ext cx="219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9" name="Freihand 48">
                  <a:extLst>
                    <a:ext uri="{FF2B5EF4-FFF2-40B4-BE49-F238E27FC236}">
                      <a16:creationId xmlns:a16="http://schemas.microsoft.com/office/drawing/2014/main" id="{E7481AF0-3721-CF5D-4F26-F2053BC85F41}"/>
                    </a:ext>
                  </a:extLst>
                </p14:cNvPr>
                <p14:cNvContentPartPr/>
                <p14:nvPr/>
              </p14:nvContentPartPr>
              <p14:xfrm>
                <a:off x="6522316" y="2157022"/>
                <a:ext cx="207000" cy="8280"/>
              </p14:xfrm>
            </p:contentPart>
          </mc:Choice>
          <mc:Fallback xmlns="">
            <p:pic>
              <p:nvPicPr>
                <p:cNvPr id="49" name="Freihand 48">
                  <a:extLst>
                    <a:ext uri="{FF2B5EF4-FFF2-40B4-BE49-F238E27FC236}">
                      <a16:creationId xmlns:a16="http://schemas.microsoft.com/office/drawing/2014/main" id="{E7481AF0-3721-CF5D-4F26-F2053BC85F41}"/>
                    </a:ext>
                  </a:extLst>
                </p:cNvPr>
                <p:cNvPicPr/>
                <p:nvPr/>
              </p:nvPicPr>
              <p:blipFill>
                <a:blip r:embed="rId265"/>
                <a:stretch>
                  <a:fillRect/>
                </a:stretch>
              </p:blipFill>
              <p:spPr>
                <a:xfrm>
                  <a:off x="6513316" y="2148022"/>
                  <a:ext cx="224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257" name="Freihand 2256">
                  <a:extLst>
                    <a:ext uri="{FF2B5EF4-FFF2-40B4-BE49-F238E27FC236}">
                      <a16:creationId xmlns:a16="http://schemas.microsoft.com/office/drawing/2014/main" id="{54B502DE-BFF4-0935-8884-32756D65A990}"/>
                    </a:ext>
                  </a:extLst>
                </p14:cNvPr>
                <p14:cNvContentPartPr/>
                <p14:nvPr/>
              </p14:nvContentPartPr>
              <p14:xfrm>
                <a:off x="6502876" y="2151622"/>
                <a:ext cx="254520" cy="45360"/>
              </p14:xfrm>
            </p:contentPart>
          </mc:Choice>
          <mc:Fallback xmlns="">
            <p:pic>
              <p:nvPicPr>
                <p:cNvPr id="2257" name="Freihand 2256">
                  <a:extLst>
                    <a:ext uri="{FF2B5EF4-FFF2-40B4-BE49-F238E27FC236}">
                      <a16:creationId xmlns:a16="http://schemas.microsoft.com/office/drawing/2014/main" id="{54B502DE-BFF4-0935-8884-32756D65A990}"/>
                    </a:ext>
                  </a:extLst>
                </p:cNvPr>
                <p:cNvPicPr/>
                <p:nvPr/>
              </p:nvPicPr>
              <p:blipFill>
                <a:blip r:embed="rId267"/>
                <a:stretch>
                  <a:fillRect/>
                </a:stretch>
              </p:blipFill>
              <p:spPr>
                <a:xfrm>
                  <a:off x="6494236" y="2142982"/>
                  <a:ext cx="27216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8">
            <p14:nvContentPartPr>
              <p14:cNvPr id="2262" name="Freihand 2261">
                <a:extLst>
                  <a:ext uri="{FF2B5EF4-FFF2-40B4-BE49-F238E27FC236}">
                    <a16:creationId xmlns:a16="http://schemas.microsoft.com/office/drawing/2014/main" id="{761DCC2F-E2CD-6368-6278-689C7A8A915E}"/>
                  </a:ext>
                </a:extLst>
              </p14:cNvPr>
              <p14:cNvContentPartPr/>
              <p14:nvPr/>
            </p14:nvContentPartPr>
            <p14:xfrm>
              <a:off x="4834636" y="2610982"/>
              <a:ext cx="257760" cy="46440"/>
            </p14:xfrm>
          </p:contentPart>
        </mc:Choice>
        <mc:Fallback xmlns="">
          <p:pic>
            <p:nvPicPr>
              <p:cNvPr id="2262" name="Freihand 2261">
                <a:extLst>
                  <a:ext uri="{FF2B5EF4-FFF2-40B4-BE49-F238E27FC236}">
                    <a16:creationId xmlns:a16="http://schemas.microsoft.com/office/drawing/2014/main" id="{761DCC2F-E2CD-6368-6278-689C7A8A915E}"/>
                  </a:ext>
                </a:extLst>
              </p:cNvPr>
              <p:cNvPicPr/>
              <p:nvPr/>
            </p:nvPicPr>
            <p:blipFill>
              <a:blip r:embed="rId269"/>
              <a:stretch>
                <a:fillRect/>
              </a:stretch>
            </p:blipFill>
            <p:spPr>
              <a:xfrm>
                <a:off x="4825996" y="2602342"/>
                <a:ext cx="275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263" name="Freihand 2262">
                <a:extLst>
                  <a:ext uri="{FF2B5EF4-FFF2-40B4-BE49-F238E27FC236}">
                    <a16:creationId xmlns:a16="http://schemas.microsoft.com/office/drawing/2014/main" id="{D2D1DFDC-13F6-BD23-3450-4354E62C41B6}"/>
                  </a:ext>
                </a:extLst>
              </p14:cNvPr>
              <p14:cNvContentPartPr/>
              <p14:nvPr/>
            </p14:nvContentPartPr>
            <p14:xfrm>
              <a:off x="8175796" y="2584702"/>
              <a:ext cx="254520" cy="29160"/>
            </p14:xfrm>
          </p:contentPart>
        </mc:Choice>
        <mc:Fallback xmlns="">
          <p:pic>
            <p:nvPicPr>
              <p:cNvPr id="2263" name="Freihand 2262">
                <a:extLst>
                  <a:ext uri="{FF2B5EF4-FFF2-40B4-BE49-F238E27FC236}">
                    <a16:creationId xmlns:a16="http://schemas.microsoft.com/office/drawing/2014/main" id="{D2D1DFDC-13F6-BD23-3450-4354E62C41B6}"/>
                  </a:ext>
                </a:extLst>
              </p:cNvPr>
              <p:cNvPicPr/>
              <p:nvPr/>
            </p:nvPicPr>
            <p:blipFill>
              <a:blip r:embed="rId271"/>
              <a:stretch>
                <a:fillRect/>
              </a:stretch>
            </p:blipFill>
            <p:spPr>
              <a:xfrm>
                <a:off x="8166796" y="2575702"/>
                <a:ext cx="272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79" name="Freihand 2278">
                <a:extLst>
                  <a:ext uri="{FF2B5EF4-FFF2-40B4-BE49-F238E27FC236}">
                    <a16:creationId xmlns:a16="http://schemas.microsoft.com/office/drawing/2014/main" id="{3A6C244E-2C8C-3491-7D7D-C2D2F0E842E1}"/>
                  </a:ext>
                </a:extLst>
              </p14:cNvPr>
              <p14:cNvContentPartPr/>
              <p14:nvPr/>
            </p14:nvContentPartPr>
            <p14:xfrm>
              <a:off x="1013596" y="3826342"/>
              <a:ext cx="13320" cy="37080"/>
            </p14:xfrm>
          </p:contentPart>
        </mc:Choice>
        <mc:Fallback xmlns="">
          <p:pic>
            <p:nvPicPr>
              <p:cNvPr id="2279" name="Freihand 2278">
                <a:extLst>
                  <a:ext uri="{FF2B5EF4-FFF2-40B4-BE49-F238E27FC236}">
                    <a16:creationId xmlns:a16="http://schemas.microsoft.com/office/drawing/2014/main" id="{3A6C244E-2C8C-3491-7D7D-C2D2F0E842E1}"/>
                  </a:ext>
                </a:extLst>
              </p:cNvPr>
              <p:cNvPicPr/>
              <p:nvPr/>
            </p:nvPicPr>
            <p:blipFill>
              <a:blip r:embed="rId273"/>
              <a:stretch>
                <a:fillRect/>
              </a:stretch>
            </p:blipFill>
            <p:spPr>
              <a:xfrm>
                <a:off x="1004956" y="3817702"/>
                <a:ext cx="30960" cy="54720"/>
              </a:xfrm>
              <a:prstGeom prst="rect">
                <a:avLst/>
              </a:prstGeom>
            </p:spPr>
          </p:pic>
        </mc:Fallback>
      </mc:AlternateContent>
      <p:grpSp>
        <p:nvGrpSpPr>
          <p:cNvPr id="2323" name="Gruppieren 2322">
            <a:extLst>
              <a:ext uri="{FF2B5EF4-FFF2-40B4-BE49-F238E27FC236}">
                <a16:creationId xmlns:a16="http://schemas.microsoft.com/office/drawing/2014/main" id="{8FAB6B93-7C90-3E3D-309E-A06A62120698}"/>
              </a:ext>
            </a:extLst>
          </p:cNvPr>
          <p:cNvGrpSpPr/>
          <p:nvPr/>
        </p:nvGrpSpPr>
        <p:grpSpPr>
          <a:xfrm>
            <a:off x="168316" y="3584062"/>
            <a:ext cx="4780800" cy="2847240"/>
            <a:chOff x="168316" y="3584062"/>
            <a:chExt cx="4780800" cy="2847240"/>
          </a:xfrm>
        </p:grpSpPr>
        <mc:AlternateContent xmlns:mc="http://schemas.openxmlformats.org/markup-compatibility/2006" xmlns:p14="http://schemas.microsoft.com/office/powerpoint/2010/main">
          <mc:Choice Requires="p14">
            <p:contentPart p14:bwMode="auto" r:id="rId274">
              <p14:nvContentPartPr>
                <p14:cNvPr id="2319" name="Freihand 2318">
                  <a:extLst>
                    <a:ext uri="{FF2B5EF4-FFF2-40B4-BE49-F238E27FC236}">
                      <a16:creationId xmlns:a16="http://schemas.microsoft.com/office/drawing/2014/main" id="{B47B453B-0047-8ECB-BDF4-4F2E9040D00F}"/>
                    </a:ext>
                  </a:extLst>
                </p14:cNvPr>
                <p14:cNvContentPartPr/>
                <p14:nvPr/>
              </p14:nvContentPartPr>
              <p14:xfrm>
                <a:off x="168316" y="3584062"/>
                <a:ext cx="2007360" cy="1444680"/>
              </p14:xfrm>
            </p:contentPart>
          </mc:Choice>
          <mc:Fallback xmlns="">
            <p:pic>
              <p:nvPicPr>
                <p:cNvPr id="2319" name="Freihand 2318">
                  <a:extLst>
                    <a:ext uri="{FF2B5EF4-FFF2-40B4-BE49-F238E27FC236}">
                      <a16:creationId xmlns:a16="http://schemas.microsoft.com/office/drawing/2014/main" id="{B47B453B-0047-8ECB-BDF4-4F2E9040D00F}"/>
                    </a:ext>
                  </a:extLst>
                </p:cNvPr>
                <p:cNvPicPr/>
                <p:nvPr/>
              </p:nvPicPr>
              <p:blipFill>
                <a:blip r:embed="rId275"/>
                <a:stretch>
                  <a:fillRect/>
                </a:stretch>
              </p:blipFill>
              <p:spPr>
                <a:xfrm>
                  <a:off x="159676" y="3575422"/>
                  <a:ext cx="2025000" cy="146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320" name="Freihand 2319">
                  <a:extLst>
                    <a:ext uri="{FF2B5EF4-FFF2-40B4-BE49-F238E27FC236}">
                      <a16:creationId xmlns:a16="http://schemas.microsoft.com/office/drawing/2014/main" id="{E755C13D-57BA-E23E-199D-1338D0A2FAE5}"/>
                    </a:ext>
                  </a:extLst>
                </p14:cNvPr>
                <p14:cNvContentPartPr/>
                <p14:nvPr/>
              </p14:nvContentPartPr>
              <p14:xfrm>
                <a:off x="2121676" y="4637422"/>
                <a:ext cx="2537640" cy="1179360"/>
              </p14:xfrm>
            </p:contentPart>
          </mc:Choice>
          <mc:Fallback xmlns="">
            <p:pic>
              <p:nvPicPr>
                <p:cNvPr id="2320" name="Freihand 2319">
                  <a:extLst>
                    <a:ext uri="{FF2B5EF4-FFF2-40B4-BE49-F238E27FC236}">
                      <a16:creationId xmlns:a16="http://schemas.microsoft.com/office/drawing/2014/main" id="{E755C13D-57BA-E23E-199D-1338D0A2FAE5}"/>
                    </a:ext>
                  </a:extLst>
                </p:cNvPr>
                <p:cNvPicPr/>
                <p:nvPr/>
              </p:nvPicPr>
              <p:blipFill>
                <a:blip r:embed="rId277"/>
                <a:stretch>
                  <a:fillRect/>
                </a:stretch>
              </p:blipFill>
              <p:spPr>
                <a:xfrm>
                  <a:off x="2112676" y="4628422"/>
                  <a:ext cx="2555280" cy="1197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321" name="Freihand 2320">
                  <a:extLst>
                    <a:ext uri="{FF2B5EF4-FFF2-40B4-BE49-F238E27FC236}">
                      <a16:creationId xmlns:a16="http://schemas.microsoft.com/office/drawing/2014/main" id="{BC11C7AB-231F-DFB1-66E0-1E56D4638A06}"/>
                    </a:ext>
                  </a:extLst>
                </p14:cNvPr>
                <p14:cNvContentPartPr/>
                <p14:nvPr/>
              </p14:nvContentPartPr>
              <p14:xfrm>
                <a:off x="4551676" y="5730742"/>
                <a:ext cx="235080" cy="154440"/>
              </p14:xfrm>
            </p:contentPart>
          </mc:Choice>
          <mc:Fallback xmlns="">
            <p:pic>
              <p:nvPicPr>
                <p:cNvPr id="2321" name="Freihand 2320">
                  <a:extLst>
                    <a:ext uri="{FF2B5EF4-FFF2-40B4-BE49-F238E27FC236}">
                      <a16:creationId xmlns:a16="http://schemas.microsoft.com/office/drawing/2014/main" id="{BC11C7AB-231F-DFB1-66E0-1E56D4638A06}"/>
                    </a:ext>
                  </a:extLst>
                </p:cNvPr>
                <p:cNvPicPr/>
                <p:nvPr/>
              </p:nvPicPr>
              <p:blipFill>
                <a:blip r:embed="rId279"/>
                <a:stretch>
                  <a:fillRect/>
                </a:stretch>
              </p:blipFill>
              <p:spPr>
                <a:xfrm>
                  <a:off x="4543036" y="5721742"/>
                  <a:ext cx="252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322" name="Freihand 2321">
                  <a:extLst>
                    <a:ext uri="{FF2B5EF4-FFF2-40B4-BE49-F238E27FC236}">
                      <a16:creationId xmlns:a16="http://schemas.microsoft.com/office/drawing/2014/main" id="{D5ACFE58-D62D-2133-C2EF-9D7934116642}"/>
                    </a:ext>
                  </a:extLst>
                </p14:cNvPr>
                <p14:cNvContentPartPr/>
                <p14:nvPr/>
              </p14:nvContentPartPr>
              <p14:xfrm>
                <a:off x="4597756" y="5811382"/>
                <a:ext cx="351360" cy="619920"/>
              </p14:xfrm>
            </p:contentPart>
          </mc:Choice>
          <mc:Fallback xmlns="">
            <p:pic>
              <p:nvPicPr>
                <p:cNvPr id="2322" name="Freihand 2321">
                  <a:extLst>
                    <a:ext uri="{FF2B5EF4-FFF2-40B4-BE49-F238E27FC236}">
                      <a16:creationId xmlns:a16="http://schemas.microsoft.com/office/drawing/2014/main" id="{D5ACFE58-D62D-2133-C2EF-9D7934116642}"/>
                    </a:ext>
                  </a:extLst>
                </p:cNvPr>
                <p:cNvPicPr/>
                <p:nvPr/>
              </p:nvPicPr>
              <p:blipFill>
                <a:blip r:embed="rId281"/>
                <a:stretch>
                  <a:fillRect/>
                </a:stretch>
              </p:blipFill>
              <p:spPr>
                <a:xfrm>
                  <a:off x="4588756" y="5802382"/>
                  <a:ext cx="369000" cy="63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2">
            <p14:nvContentPartPr>
              <p14:cNvPr id="2328" name="Freihand 2327">
                <a:extLst>
                  <a:ext uri="{FF2B5EF4-FFF2-40B4-BE49-F238E27FC236}">
                    <a16:creationId xmlns:a16="http://schemas.microsoft.com/office/drawing/2014/main" id="{153643CA-DDFF-2E4E-C908-FB4FEBB103DA}"/>
                  </a:ext>
                </a:extLst>
              </p14:cNvPr>
              <p14:cNvContentPartPr/>
              <p14:nvPr/>
            </p14:nvContentPartPr>
            <p14:xfrm>
              <a:off x="369916" y="5346622"/>
              <a:ext cx="1866240" cy="1138320"/>
            </p14:xfrm>
          </p:contentPart>
        </mc:Choice>
        <mc:Fallback xmlns="">
          <p:pic>
            <p:nvPicPr>
              <p:cNvPr id="2328" name="Freihand 2327">
                <a:extLst>
                  <a:ext uri="{FF2B5EF4-FFF2-40B4-BE49-F238E27FC236}">
                    <a16:creationId xmlns:a16="http://schemas.microsoft.com/office/drawing/2014/main" id="{153643CA-DDFF-2E4E-C908-FB4FEBB103DA}"/>
                  </a:ext>
                </a:extLst>
              </p:cNvPr>
              <p:cNvPicPr/>
              <p:nvPr/>
            </p:nvPicPr>
            <p:blipFill>
              <a:blip r:embed="rId283"/>
              <a:stretch>
                <a:fillRect/>
              </a:stretch>
            </p:blipFill>
            <p:spPr>
              <a:xfrm>
                <a:off x="365596" y="5342302"/>
                <a:ext cx="1874880" cy="1146960"/>
              </a:xfrm>
              <a:prstGeom prst="rect">
                <a:avLst/>
              </a:prstGeom>
            </p:spPr>
          </p:pic>
        </mc:Fallback>
      </mc:AlternateContent>
      <p:grpSp>
        <p:nvGrpSpPr>
          <p:cNvPr id="2332" name="Gruppieren 2331">
            <a:extLst>
              <a:ext uri="{FF2B5EF4-FFF2-40B4-BE49-F238E27FC236}">
                <a16:creationId xmlns:a16="http://schemas.microsoft.com/office/drawing/2014/main" id="{C68F3ED3-BBFC-67EC-9B02-F77E7ECE5F84}"/>
              </a:ext>
            </a:extLst>
          </p:cNvPr>
          <p:cNvGrpSpPr/>
          <p:nvPr/>
        </p:nvGrpSpPr>
        <p:grpSpPr>
          <a:xfrm>
            <a:off x="2167036" y="5735782"/>
            <a:ext cx="3510000" cy="790920"/>
            <a:chOff x="2167036" y="5735782"/>
            <a:chExt cx="3510000" cy="790920"/>
          </a:xfrm>
        </p:grpSpPr>
        <mc:AlternateContent xmlns:mc="http://schemas.openxmlformats.org/markup-compatibility/2006" xmlns:p14="http://schemas.microsoft.com/office/powerpoint/2010/main">
          <mc:Choice Requires="p14">
            <p:contentPart p14:bwMode="auto" r:id="rId284">
              <p14:nvContentPartPr>
                <p14:cNvPr id="2329" name="Freihand 2328">
                  <a:extLst>
                    <a:ext uri="{FF2B5EF4-FFF2-40B4-BE49-F238E27FC236}">
                      <a16:creationId xmlns:a16="http://schemas.microsoft.com/office/drawing/2014/main" id="{202CA43C-F148-FFC5-88E2-CA746138E0D3}"/>
                    </a:ext>
                  </a:extLst>
                </p14:cNvPr>
                <p14:cNvContentPartPr/>
                <p14:nvPr/>
              </p14:nvContentPartPr>
              <p14:xfrm>
                <a:off x="2167036" y="6147622"/>
                <a:ext cx="3415680" cy="379080"/>
              </p14:xfrm>
            </p:contentPart>
          </mc:Choice>
          <mc:Fallback xmlns="">
            <p:pic>
              <p:nvPicPr>
                <p:cNvPr id="2329" name="Freihand 2328">
                  <a:extLst>
                    <a:ext uri="{FF2B5EF4-FFF2-40B4-BE49-F238E27FC236}">
                      <a16:creationId xmlns:a16="http://schemas.microsoft.com/office/drawing/2014/main" id="{202CA43C-F148-FFC5-88E2-CA746138E0D3}"/>
                    </a:ext>
                  </a:extLst>
                </p:cNvPr>
                <p:cNvPicPr/>
                <p:nvPr/>
              </p:nvPicPr>
              <p:blipFill>
                <a:blip r:embed="rId285"/>
                <a:stretch>
                  <a:fillRect/>
                </a:stretch>
              </p:blipFill>
              <p:spPr>
                <a:xfrm>
                  <a:off x="2162716" y="6143302"/>
                  <a:ext cx="34243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330" name="Freihand 2329">
                  <a:extLst>
                    <a:ext uri="{FF2B5EF4-FFF2-40B4-BE49-F238E27FC236}">
                      <a16:creationId xmlns:a16="http://schemas.microsoft.com/office/drawing/2014/main" id="{F388F312-575C-A2DB-0E94-EE761BC9C795}"/>
                    </a:ext>
                  </a:extLst>
                </p14:cNvPr>
                <p14:cNvContentPartPr/>
                <p14:nvPr/>
              </p14:nvContentPartPr>
              <p14:xfrm>
                <a:off x="5368156" y="6200902"/>
                <a:ext cx="287280" cy="225000"/>
              </p14:xfrm>
            </p:contentPart>
          </mc:Choice>
          <mc:Fallback xmlns="">
            <p:pic>
              <p:nvPicPr>
                <p:cNvPr id="2330" name="Freihand 2329">
                  <a:extLst>
                    <a:ext uri="{FF2B5EF4-FFF2-40B4-BE49-F238E27FC236}">
                      <a16:creationId xmlns:a16="http://schemas.microsoft.com/office/drawing/2014/main" id="{F388F312-575C-A2DB-0E94-EE761BC9C795}"/>
                    </a:ext>
                  </a:extLst>
                </p:cNvPr>
                <p:cNvPicPr/>
                <p:nvPr/>
              </p:nvPicPr>
              <p:blipFill>
                <a:blip r:embed="rId287"/>
                <a:stretch>
                  <a:fillRect/>
                </a:stretch>
              </p:blipFill>
              <p:spPr>
                <a:xfrm>
                  <a:off x="5363836" y="6196582"/>
                  <a:ext cx="295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331" name="Freihand 2330">
                  <a:extLst>
                    <a:ext uri="{FF2B5EF4-FFF2-40B4-BE49-F238E27FC236}">
                      <a16:creationId xmlns:a16="http://schemas.microsoft.com/office/drawing/2014/main" id="{5C62EE54-DBF2-4955-D89E-B41E8D47DF9A}"/>
                    </a:ext>
                  </a:extLst>
                </p14:cNvPr>
                <p14:cNvContentPartPr/>
                <p14:nvPr/>
              </p14:nvContentPartPr>
              <p14:xfrm>
                <a:off x="5296876" y="5735782"/>
                <a:ext cx="380160" cy="611640"/>
              </p14:xfrm>
            </p:contentPart>
          </mc:Choice>
          <mc:Fallback xmlns="">
            <p:pic>
              <p:nvPicPr>
                <p:cNvPr id="2331" name="Freihand 2330">
                  <a:extLst>
                    <a:ext uri="{FF2B5EF4-FFF2-40B4-BE49-F238E27FC236}">
                      <a16:creationId xmlns:a16="http://schemas.microsoft.com/office/drawing/2014/main" id="{5C62EE54-DBF2-4955-D89E-B41E8D47DF9A}"/>
                    </a:ext>
                  </a:extLst>
                </p:cNvPr>
                <p:cNvPicPr/>
                <p:nvPr/>
              </p:nvPicPr>
              <p:blipFill>
                <a:blip r:embed="rId289"/>
                <a:stretch>
                  <a:fillRect/>
                </a:stretch>
              </p:blipFill>
              <p:spPr>
                <a:xfrm>
                  <a:off x="5292556" y="5731462"/>
                  <a:ext cx="388800" cy="620280"/>
                </a:xfrm>
                <a:prstGeom prst="rect">
                  <a:avLst/>
                </a:prstGeom>
              </p:spPr>
            </p:pic>
          </mc:Fallback>
        </mc:AlternateContent>
      </p:grpSp>
      <p:grpSp>
        <p:nvGrpSpPr>
          <p:cNvPr id="2343" name="Gruppieren 2342">
            <a:extLst>
              <a:ext uri="{FF2B5EF4-FFF2-40B4-BE49-F238E27FC236}">
                <a16:creationId xmlns:a16="http://schemas.microsoft.com/office/drawing/2014/main" id="{D81950D7-FF94-FBB9-58AE-D7F02719863E}"/>
              </a:ext>
            </a:extLst>
          </p:cNvPr>
          <p:cNvGrpSpPr/>
          <p:nvPr/>
        </p:nvGrpSpPr>
        <p:grpSpPr>
          <a:xfrm>
            <a:off x="3699916" y="3473182"/>
            <a:ext cx="2747160" cy="2873520"/>
            <a:chOff x="3699916" y="3473182"/>
            <a:chExt cx="2747160" cy="2873520"/>
          </a:xfrm>
        </p:grpSpPr>
        <mc:AlternateContent xmlns:mc="http://schemas.openxmlformats.org/markup-compatibility/2006" xmlns:p14="http://schemas.microsoft.com/office/powerpoint/2010/main">
          <mc:Choice Requires="p14">
            <p:contentPart p14:bwMode="auto" r:id="rId290">
              <p14:nvContentPartPr>
                <p14:cNvPr id="2338" name="Freihand 2337">
                  <a:extLst>
                    <a:ext uri="{FF2B5EF4-FFF2-40B4-BE49-F238E27FC236}">
                      <a16:creationId xmlns:a16="http://schemas.microsoft.com/office/drawing/2014/main" id="{547C53D0-BA9A-07BB-0D80-28102A6A84A4}"/>
                    </a:ext>
                  </a:extLst>
                </p14:cNvPr>
                <p14:cNvContentPartPr/>
                <p14:nvPr/>
              </p14:nvContentPartPr>
              <p14:xfrm>
                <a:off x="5957836" y="5475862"/>
                <a:ext cx="489240" cy="870840"/>
              </p14:xfrm>
            </p:contentPart>
          </mc:Choice>
          <mc:Fallback xmlns="">
            <p:pic>
              <p:nvPicPr>
                <p:cNvPr id="2338" name="Freihand 2337">
                  <a:extLst>
                    <a:ext uri="{FF2B5EF4-FFF2-40B4-BE49-F238E27FC236}">
                      <a16:creationId xmlns:a16="http://schemas.microsoft.com/office/drawing/2014/main" id="{547C53D0-BA9A-07BB-0D80-28102A6A84A4}"/>
                    </a:ext>
                  </a:extLst>
                </p:cNvPr>
                <p:cNvPicPr/>
                <p:nvPr/>
              </p:nvPicPr>
              <p:blipFill>
                <a:blip r:embed="rId291"/>
                <a:stretch>
                  <a:fillRect/>
                </a:stretch>
              </p:blipFill>
              <p:spPr>
                <a:xfrm>
                  <a:off x="5953516" y="5471542"/>
                  <a:ext cx="497880" cy="879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39" name="Freihand 2338">
                  <a:extLst>
                    <a:ext uri="{FF2B5EF4-FFF2-40B4-BE49-F238E27FC236}">
                      <a16:creationId xmlns:a16="http://schemas.microsoft.com/office/drawing/2014/main" id="{7061FA0A-B607-8E95-CD34-A8D9A007AD50}"/>
                    </a:ext>
                  </a:extLst>
                </p14:cNvPr>
                <p14:cNvContentPartPr/>
                <p14:nvPr/>
              </p14:nvContentPartPr>
              <p14:xfrm>
                <a:off x="5138836" y="4345462"/>
                <a:ext cx="986760" cy="1166040"/>
              </p14:xfrm>
            </p:contentPart>
          </mc:Choice>
          <mc:Fallback xmlns="">
            <p:pic>
              <p:nvPicPr>
                <p:cNvPr id="2339" name="Freihand 2338">
                  <a:extLst>
                    <a:ext uri="{FF2B5EF4-FFF2-40B4-BE49-F238E27FC236}">
                      <a16:creationId xmlns:a16="http://schemas.microsoft.com/office/drawing/2014/main" id="{7061FA0A-B607-8E95-CD34-A8D9A007AD50}"/>
                    </a:ext>
                  </a:extLst>
                </p:cNvPr>
                <p:cNvPicPr/>
                <p:nvPr/>
              </p:nvPicPr>
              <p:blipFill>
                <a:blip r:embed="rId293"/>
                <a:stretch>
                  <a:fillRect/>
                </a:stretch>
              </p:blipFill>
              <p:spPr>
                <a:xfrm>
                  <a:off x="5134516" y="4341142"/>
                  <a:ext cx="995400" cy="1174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40" name="Freihand 2339">
                  <a:extLst>
                    <a:ext uri="{FF2B5EF4-FFF2-40B4-BE49-F238E27FC236}">
                      <a16:creationId xmlns:a16="http://schemas.microsoft.com/office/drawing/2014/main" id="{E646C7F4-DC31-A61D-773F-AD76E616F214}"/>
                    </a:ext>
                  </a:extLst>
                </p14:cNvPr>
                <p14:cNvContentPartPr/>
                <p14:nvPr/>
              </p14:nvContentPartPr>
              <p14:xfrm>
                <a:off x="6008596" y="5295862"/>
                <a:ext cx="220680" cy="233280"/>
              </p14:xfrm>
            </p:contentPart>
          </mc:Choice>
          <mc:Fallback xmlns="">
            <p:pic>
              <p:nvPicPr>
                <p:cNvPr id="2340" name="Freihand 2339">
                  <a:extLst>
                    <a:ext uri="{FF2B5EF4-FFF2-40B4-BE49-F238E27FC236}">
                      <a16:creationId xmlns:a16="http://schemas.microsoft.com/office/drawing/2014/main" id="{E646C7F4-DC31-A61D-773F-AD76E616F214}"/>
                    </a:ext>
                  </a:extLst>
                </p:cNvPr>
                <p:cNvPicPr/>
                <p:nvPr/>
              </p:nvPicPr>
              <p:blipFill>
                <a:blip r:embed="rId295"/>
                <a:stretch>
                  <a:fillRect/>
                </a:stretch>
              </p:blipFill>
              <p:spPr>
                <a:xfrm>
                  <a:off x="6004276" y="5291542"/>
                  <a:ext cx="2293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342" name="Freihand 2341">
                  <a:extLst>
                    <a:ext uri="{FF2B5EF4-FFF2-40B4-BE49-F238E27FC236}">
                      <a16:creationId xmlns:a16="http://schemas.microsoft.com/office/drawing/2014/main" id="{0C219BCC-2498-8A8E-28A2-6F94BFE9F026}"/>
                    </a:ext>
                  </a:extLst>
                </p14:cNvPr>
                <p14:cNvContentPartPr/>
                <p14:nvPr/>
              </p14:nvContentPartPr>
              <p14:xfrm>
                <a:off x="3699916" y="3473182"/>
                <a:ext cx="2043360" cy="1064160"/>
              </p14:xfrm>
            </p:contentPart>
          </mc:Choice>
          <mc:Fallback xmlns="">
            <p:pic>
              <p:nvPicPr>
                <p:cNvPr id="2342" name="Freihand 2341">
                  <a:extLst>
                    <a:ext uri="{FF2B5EF4-FFF2-40B4-BE49-F238E27FC236}">
                      <a16:creationId xmlns:a16="http://schemas.microsoft.com/office/drawing/2014/main" id="{0C219BCC-2498-8A8E-28A2-6F94BFE9F026}"/>
                    </a:ext>
                  </a:extLst>
                </p:cNvPr>
                <p:cNvPicPr/>
                <p:nvPr/>
              </p:nvPicPr>
              <p:blipFill>
                <a:blip r:embed="rId297"/>
                <a:stretch>
                  <a:fillRect/>
                </a:stretch>
              </p:blipFill>
              <p:spPr>
                <a:xfrm>
                  <a:off x="3695596" y="3468862"/>
                  <a:ext cx="2052000" cy="1072800"/>
                </a:xfrm>
                <a:prstGeom prst="rect">
                  <a:avLst/>
                </a:prstGeom>
              </p:spPr>
            </p:pic>
          </mc:Fallback>
        </mc:AlternateContent>
      </p:grpSp>
      <p:grpSp>
        <p:nvGrpSpPr>
          <p:cNvPr id="2346" name="Gruppieren 2345">
            <a:extLst>
              <a:ext uri="{FF2B5EF4-FFF2-40B4-BE49-F238E27FC236}">
                <a16:creationId xmlns:a16="http://schemas.microsoft.com/office/drawing/2014/main" id="{33BDFEE6-2343-2A87-F053-4673A07A3E20}"/>
              </a:ext>
            </a:extLst>
          </p:cNvPr>
          <p:cNvGrpSpPr/>
          <p:nvPr/>
        </p:nvGrpSpPr>
        <p:grpSpPr>
          <a:xfrm>
            <a:off x="131956" y="3489742"/>
            <a:ext cx="8191440" cy="3056400"/>
            <a:chOff x="131956" y="3489742"/>
            <a:chExt cx="8191440" cy="3056400"/>
          </a:xfrm>
        </p:grpSpPr>
        <mc:AlternateContent xmlns:mc="http://schemas.openxmlformats.org/markup-compatibility/2006" xmlns:p14="http://schemas.microsoft.com/office/powerpoint/2010/main">
          <mc:Choice Requires="p14">
            <p:contentPart p14:bwMode="auto" r:id="rId298">
              <p14:nvContentPartPr>
                <p14:cNvPr id="2125" name="Freihand 2124">
                  <a:extLst>
                    <a:ext uri="{FF2B5EF4-FFF2-40B4-BE49-F238E27FC236}">
                      <a16:creationId xmlns:a16="http://schemas.microsoft.com/office/drawing/2014/main" id="{371B4523-DF8D-C969-7D78-5752E9271ED1}"/>
                    </a:ext>
                  </a:extLst>
                </p14:cNvPr>
                <p14:cNvContentPartPr/>
                <p14:nvPr/>
              </p14:nvContentPartPr>
              <p14:xfrm>
                <a:off x="705436" y="3858382"/>
                <a:ext cx="162720" cy="256680"/>
              </p14:xfrm>
            </p:contentPart>
          </mc:Choice>
          <mc:Fallback xmlns="">
            <p:pic>
              <p:nvPicPr>
                <p:cNvPr id="2125" name="Freihand 2124">
                  <a:extLst>
                    <a:ext uri="{FF2B5EF4-FFF2-40B4-BE49-F238E27FC236}">
                      <a16:creationId xmlns:a16="http://schemas.microsoft.com/office/drawing/2014/main" id="{371B4523-DF8D-C969-7D78-5752E9271ED1}"/>
                    </a:ext>
                  </a:extLst>
                </p:cNvPr>
                <p:cNvPicPr/>
                <p:nvPr/>
              </p:nvPicPr>
              <p:blipFill>
                <a:blip r:embed="rId299"/>
                <a:stretch>
                  <a:fillRect/>
                </a:stretch>
              </p:blipFill>
              <p:spPr>
                <a:xfrm>
                  <a:off x="696796" y="3849742"/>
                  <a:ext cx="1803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26" name="Freihand 2125">
                  <a:extLst>
                    <a:ext uri="{FF2B5EF4-FFF2-40B4-BE49-F238E27FC236}">
                      <a16:creationId xmlns:a16="http://schemas.microsoft.com/office/drawing/2014/main" id="{95381362-4D99-2AE3-A89F-AA919E9B002C}"/>
                    </a:ext>
                  </a:extLst>
                </p14:cNvPr>
                <p14:cNvContentPartPr/>
                <p14:nvPr/>
              </p14:nvContentPartPr>
              <p14:xfrm>
                <a:off x="856276" y="3864502"/>
                <a:ext cx="43560" cy="246960"/>
              </p14:xfrm>
            </p:contentPart>
          </mc:Choice>
          <mc:Fallback xmlns="">
            <p:pic>
              <p:nvPicPr>
                <p:cNvPr id="2126" name="Freihand 2125">
                  <a:extLst>
                    <a:ext uri="{FF2B5EF4-FFF2-40B4-BE49-F238E27FC236}">
                      <a16:creationId xmlns:a16="http://schemas.microsoft.com/office/drawing/2014/main" id="{95381362-4D99-2AE3-A89F-AA919E9B002C}"/>
                    </a:ext>
                  </a:extLst>
                </p:cNvPr>
                <p:cNvPicPr/>
                <p:nvPr/>
              </p:nvPicPr>
              <p:blipFill>
                <a:blip r:embed="rId301"/>
                <a:stretch>
                  <a:fillRect/>
                </a:stretch>
              </p:blipFill>
              <p:spPr>
                <a:xfrm>
                  <a:off x="847636" y="3855502"/>
                  <a:ext cx="61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27" name="Freihand 2126">
                  <a:extLst>
                    <a:ext uri="{FF2B5EF4-FFF2-40B4-BE49-F238E27FC236}">
                      <a16:creationId xmlns:a16="http://schemas.microsoft.com/office/drawing/2014/main" id="{53231B36-F135-F6F6-A4A0-BBA29FEB5180}"/>
                    </a:ext>
                  </a:extLst>
                </p14:cNvPr>
                <p14:cNvContentPartPr/>
                <p14:nvPr/>
              </p14:nvContentPartPr>
              <p14:xfrm>
                <a:off x="792916" y="3993022"/>
                <a:ext cx="114480" cy="28800"/>
              </p14:xfrm>
            </p:contentPart>
          </mc:Choice>
          <mc:Fallback xmlns="">
            <p:pic>
              <p:nvPicPr>
                <p:cNvPr id="2127" name="Freihand 2126">
                  <a:extLst>
                    <a:ext uri="{FF2B5EF4-FFF2-40B4-BE49-F238E27FC236}">
                      <a16:creationId xmlns:a16="http://schemas.microsoft.com/office/drawing/2014/main" id="{53231B36-F135-F6F6-A4A0-BBA29FEB5180}"/>
                    </a:ext>
                  </a:extLst>
                </p:cNvPr>
                <p:cNvPicPr/>
                <p:nvPr/>
              </p:nvPicPr>
              <p:blipFill>
                <a:blip r:embed="rId303"/>
                <a:stretch>
                  <a:fillRect/>
                </a:stretch>
              </p:blipFill>
              <p:spPr>
                <a:xfrm>
                  <a:off x="783916" y="3984382"/>
                  <a:ext cx="132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28" name="Freihand 2127">
                  <a:extLst>
                    <a:ext uri="{FF2B5EF4-FFF2-40B4-BE49-F238E27FC236}">
                      <a16:creationId xmlns:a16="http://schemas.microsoft.com/office/drawing/2014/main" id="{41063F75-2412-EB69-6D6E-89AFB2C0E121}"/>
                    </a:ext>
                  </a:extLst>
                </p14:cNvPr>
                <p14:cNvContentPartPr/>
                <p14:nvPr/>
              </p14:nvContentPartPr>
              <p14:xfrm>
                <a:off x="1445236" y="3876742"/>
                <a:ext cx="11520" cy="164880"/>
              </p14:xfrm>
            </p:contentPart>
          </mc:Choice>
          <mc:Fallback xmlns="">
            <p:pic>
              <p:nvPicPr>
                <p:cNvPr id="2128" name="Freihand 2127">
                  <a:extLst>
                    <a:ext uri="{FF2B5EF4-FFF2-40B4-BE49-F238E27FC236}">
                      <a16:creationId xmlns:a16="http://schemas.microsoft.com/office/drawing/2014/main" id="{41063F75-2412-EB69-6D6E-89AFB2C0E121}"/>
                    </a:ext>
                  </a:extLst>
                </p:cNvPr>
                <p:cNvPicPr/>
                <p:nvPr/>
              </p:nvPicPr>
              <p:blipFill>
                <a:blip r:embed="rId305"/>
                <a:stretch>
                  <a:fillRect/>
                </a:stretch>
              </p:blipFill>
              <p:spPr>
                <a:xfrm>
                  <a:off x="1436236" y="3868102"/>
                  <a:ext cx="29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29" name="Freihand 2128">
                  <a:extLst>
                    <a:ext uri="{FF2B5EF4-FFF2-40B4-BE49-F238E27FC236}">
                      <a16:creationId xmlns:a16="http://schemas.microsoft.com/office/drawing/2014/main" id="{25E75D2F-7ED0-1F85-9085-CFD32F39E594}"/>
                    </a:ext>
                  </a:extLst>
                </p14:cNvPr>
                <p14:cNvContentPartPr/>
                <p14:nvPr/>
              </p14:nvContentPartPr>
              <p14:xfrm>
                <a:off x="1357396" y="3828142"/>
                <a:ext cx="177120" cy="287280"/>
              </p14:xfrm>
            </p:contentPart>
          </mc:Choice>
          <mc:Fallback xmlns="">
            <p:pic>
              <p:nvPicPr>
                <p:cNvPr id="2129" name="Freihand 2128">
                  <a:extLst>
                    <a:ext uri="{FF2B5EF4-FFF2-40B4-BE49-F238E27FC236}">
                      <a16:creationId xmlns:a16="http://schemas.microsoft.com/office/drawing/2014/main" id="{25E75D2F-7ED0-1F85-9085-CFD32F39E594}"/>
                    </a:ext>
                  </a:extLst>
                </p:cNvPr>
                <p:cNvPicPr/>
                <p:nvPr/>
              </p:nvPicPr>
              <p:blipFill>
                <a:blip r:embed="rId307"/>
                <a:stretch>
                  <a:fillRect/>
                </a:stretch>
              </p:blipFill>
              <p:spPr>
                <a:xfrm>
                  <a:off x="1348396" y="3819502"/>
                  <a:ext cx="1947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30" name="Freihand 2129">
                  <a:extLst>
                    <a:ext uri="{FF2B5EF4-FFF2-40B4-BE49-F238E27FC236}">
                      <a16:creationId xmlns:a16="http://schemas.microsoft.com/office/drawing/2014/main" id="{EAAC06D1-5BBA-B5C5-656A-65571E41D977}"/>
                    </a:ext>
                  </a:extLst>
                </p14:cNvPr>
                <p14:cNvContentPartPr/>
                <p14:nvPr/>
              </p14:nvContentPartPr>
              <p14:xfrm>
                <a:off x="1047796" y="3831022"/>
                <a:ext cx="106920" cy="1323000"/>
              </p14:xfrm>
            </p:contentPart>
          </mc:Choice>
          <mc:Fallback xmlns="">
            <p:pic>
              <p:nvPicPr>
                <p:cNvPr id="2130" name="Freihand 2129">
                  <a:extLst>
                    <a:ext uri="{FF2B5EF4-FFF2-40B4-BE49-F238E27FC236}">
                      <a16:creationId xmlns:a16="http://schemas.microsoft.com/office/drawing/2014/main" id="{EAAC06D1-5BBA-B5C5-656A-65571E41D977}"/>
                    </a:ext>
                  </a:extLst>
                </p:cNvPr>
                <p:cNvPicPr/>
                <p:nvPr/>
              </p:nvPicPr>
              <p:blipFill>
                <a:blip r:embed="rId309"/>
                <a:stretch>
                  <a:fillRect/>
                </a:stretch>
              </p:blipFill>
              <p:spPr>
                <a:xfrm>
                  <a:off x="1038796" y="3822022"/>
                  <a:ext cx="124560" cy="1340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31" name="Freihand 2130">
                  <a:extLst>
                    <a:ext uri="{FF2B5EF4-FFF2-40B4-BE49-F238E27FC236}">
                      <a16:creationId xmlns:a16="http://schemas.microsoft.com/office/drawing/2014/main" id="{31E0DFD9-EBD3-C146-FFC1-94C516CDBCAC}"/>
                    </a:ext>
                  </a:extLst>
                </p14:cNvPr>
                <p14:cNvContentPartPr/>
                <p14:nvPr/>
              </p14:nvContentPartPr>
              <p14:xfrm>
                <a:off x="409156" y="4191742"/>
                <a:ext cx="1430280" cy="61560"/>
              </p14:xfrm>
            </p:contentPart>
          </mc:Choice>
          <mc:Fallback xmlns="">
            <p:pic>
              <p:nvPicPr>
                <p:cNvPr id="2131" name="Freihand 2130">
                  <a:extLst>
                    <a:ext uri="{FF2B5EF4-FFF2-40B4-BE49-F238E27FC236}">
                      <a16:creationId xmlns:a16="http://schemas.microsoft.com/office/drawing/2014/main" id="{31E0DFD9-EBD3-C146-FFC1-94C516CDBCAC}"/>
                    </a:ext>
                  </a:extLst>
                </p:cNvPr>
                <p:cNvPicPr/>
                <p:nvPr/>
              </p:nvPicPr>
              <p:blipFill>
                <a:blip r:embed="rId311"/>
                <a:stretch>
                  <a:fillRect/>
                </a:stretch>
              </p:blipFill>
              <p:spPr>
                <a:xfrm>
                  <a:off x="400516" y="4182742"/>
                  <a:ext cx="1447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35" name="Freihand 2134">
                  <a:extLst>
                    <a:ext uri="{FF2B5EF4-FFF2-40B4-BE49-F238E27FC236}">
                      <a16:creationId xmlns:a16="http://schemas.microsoft.com/office/drawing/2014/main" id="{60009909-B188-3540-84F4-DDDA860D1AB7}"/>
                    </a:ext>
                  </a:extLst>
                </p14:cNvPr>
                <p14:cNvContentPartPr/>
                <p14:nvPr/>
              </p14:nvContentPartPr>
              <p14:xfrm>
                <a:off x="381796" y="4319902"/>
                <a:ext cx="120600" cy="173520"/>
              </p14:xfrm>
            </p:contentPart>
          </mc:Choice>
          <mc:Fallback xmlns="">
            <p:pic>
              <p:nvPicPr>
                <p:cNvPr id="2135" name="Freihand 2134">
                  <a:extLst>
                    <a:ext uri="{FF2B5EF4-FFF2-40B4-BE49-F238E27FC236}">
                      <a16:creationId xmlns:a16="http://schemas.microsoft.com/office/drawing/2014/main" id="{60009909-B188-3540-84F4-DDDA860D1AB7}"/>
                    </a:ext>
                  </a:extLst>
                </p:cNvPr>
                <p:cNvPicPr/>
                <p:nvPr/>
              </p:nvPicPr>
              <p:blipFill>
                <a:blip r:embed="rId313"/>
                <a:stretch>
                  <a:fillRect/>
                </a:stretch>
              </p:blipFill>
              <p:spPr>
                <a:xfrm>
                  <a:off x="372796" y="4311262"/>
                  <a:ext cx="138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36" name="Freihand 2135">
                  <a:extLst>
                    <a:ext uri="{FF2B5EF4-FFF2-40B4-BE49-F238E27FC236}">
                      <a16:creationId xmlns:a16="http://schemas.microsoft.com/office/drawing/2014/main" id="{E87D226F-4BA4-9132-5B14-F7EB33D88EB1}"/>
                    </a:ext>
                  </a:extLst>
                </p14:cNvPr>
                <p14:cNvContentPartPr/>
                <p14:nvPr/>
              </p14:nvContentPartPr>
              <p14:xfrm>
                <a:off x="505636" y="4325302"/>
                <a:ext cx="96480" cy="147600"/>
              </p14:xfrm>
            </p:contentPart>
          </mc:Choice>
          <mc:Fallback xmlns="">
            <p:pic>
              <p:nvPicPr>
                <p:cNvPr id="2136" name="Freihand 2135">
                  <a:extLst>
                    <a:ext uri="{FF2B5EF4-FFF2-40B4-BE49-F238E27FC236}">
                      <a16:creationId xmlns:a16="http://schemas.microsoft.com/office/drawing/2014/main" id="{E87D226F-4BA4-9132-5B14-F7EB33D88EB1}"/>
                    </a:ext>
                  </a:extLst>
                </p:cNvPr>
                <p:cNvPicPr/>
                <p:nvPr/>
              </p:nvPicPr>
              <p:blipFill>
                <a:blip r:embed="rId315"/>
                <a:stretch>
                  <a:fillRect/>
                </a:stretch>
              </p:blipFill>
              <p:spPr>
                <a:xfrm>
                  <a:off x="496996" y="4316662"/>
                  <a:ext cx="114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40" name="Freihand 2139">
                  <a:extLst>
                    <a:ext uri="{FF2B5EF4-FFF2-40B4-BE49-F238E27FC236}">
                      <a16:creationId xmlns:a16="http://schemas.microsoft.com/office/drawing/2014/main" id="{8C00043C-3B2C-133D-9EF5-D5EBF7D923BD}"/>
                    </a:ext>
                  </a:extLst>
                </p14:cNvPr>
                <p14:cNvContentPartPr/>
                <p14:nvPr/>
              </p14:nvContentPartPr>
              <p14:xfrm>
                <a:off x="799036" y="4313062"/>
                <a:ext cx="114120" cy="146520"/>
              </p14:xfrm>
            </p:contentPart>
          </mc:Choice>
          <mc:Fallback xmlns="">
            <p:pic>
              <p:nvPicPr>
                <p:cNvPr id="2140" name="Freihand 2139">
                  <a:extLst>
                    <a:ext uri="{FF2B5EF4-FFF2-40B4-BE49-F238E27FC236}">
                      <a16:creationId xmlns:a16="http://schemas.microsoft.com/office/drawing/2014/main" id="{8C00043C-3B2C-133D-9EF5-D5EBF7D923BD}"/>
                    </a:ext>
                  </a:extLst>
                </p:cNvPr>
                <p:cNvPicPr/>
                <p:nvPr/>
              </p:nvPicPr>
              <p:blipFill>
                <a:blip r:embed="rId317"/>
                <a:stretch>
                  <a:fillRect/>
                </a:stretch>
              </p:blipFill>
              <p:spPr>
                <a:xfrm>
                  <a:off x="790396" y="4304422"/>
                  <a:ext cx="131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41" name="Freihand 2140">
                  <a:extLst>
                    <a:ext uri="{FF2B5EF4-FFF2-40B4-BE49-F238E27FC236}">
                      <a16:creationId xmlns:a16="http://schemas.microsoft.com/office/drawing/2014/main" id="{85E0D28C-139A-7B65-0C7C-99807AD244C5}"/>
                    </a:ext>
                  </a:extLst>
                </p14:cNvPr>
                <p14:cNvContentPartPr/>
                <p14:nvPr/>
              </p14:nvContentPartPr>
              <p14:xfrm>
                <a:off x="927916" y="4308022"/>
                <a:ext cx="85680" cy="184320"/>
              </p14:xfrm>
            </p:contentPart>
          </mc:Choice>
          <mc:Fallback xmlns="">
            <p:pic>
              <p:nvPicPr>
                <p:cNvPr id="2141" name="Freihand 2140">
                  <a:extLst>
                    <a:ext uri="{FF2B5EF4-FFF2-40B4-BE49-F238E27FC236}">
                      <a16:creationId xmlns:a16="http://schemas.microsoft.com/office/drawing/2014/main" id="{85E0D28C-139A-7B65-0C7C-99807AD244C5}"/>
                    </a:ext>
                  </a:extLst>
                </p:cNvPr>
                <p:cNvPicPr/>
                <p:nvPr/>
              </p:nvPicPr>
              <p:blipFill>
                <a:blip r:embed="rId319"/>
                <a:stretch>
                  <a:fillRect/>
                </a:stretch>
              </p:blipFill>
              <p:spPr>
                <a:xfrm>
                  <a:off x="919276" y="4299022"/>
                  <a:ext cx="103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45" name="Freihand 2144">
                  <a:extLst>
                    <a:ext uri="{FF2B5EF4-FFF2-40B4-BE49-F238E27FC236}">
                      <a16:creationId xmlns:a16="http://schemas.microsoft.com/office/drawing/2014/main" id="{CE0C4348-6A5D-6F57-EAD7-FCFC3D4363C4}"/>
                    </a:ext>
                  </a:extLst>
                </p14:cNvPr>
                <p14:cNvContentPartPr/>
                <p14:nvPr/>
              </p14:nvContentPartPr>
              <p14:xfrm>
                <a:off x="1322836" y="4294342"/>
                <a:ext cx="124200" cy="158400"/>
              </p14:xfrm>
            </p:contentPart>
          </mc:Choice>
          <mc:Fallback xmlns="">
            <p:pic>
              <p:nvPicPr>
                <p:cNvPr id="2145" name="Freihand 2144">
                  <a:extLst>
                    <a:ext uri="{FF2B5EF4-FFF2-40B4-BE49-F238E27FC236}">
                      <a16:creationId xmlns:a16="http://schemas.microsoft.com/office/drawing/2014/main" id="{CE0C4348-6A5D-6F57-EAD7-FCFC3D4363C4}"/>
                    </a:ext>
                  </a:extLst>
                </p:cNvPr>
                <p:cNvPicPr/>
                <p:nvPr/>
              </p:nvPicPr>
              <p:blipFill>
                <a:blip r:embed="rId321"/>
                <a:stretch>
                  <a:fillRect/>
                </a:stretch>
              </p:blipFill>
              <p:spPr>
                <a:xfrm>
                  <a:off x="1313836" y="4285342"/>
                  <a:ext cx="141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47" name="Freihand 2146">
                  <a:extLst>
                    <a:ext uri="{FF2B5EF4-FFF2-40B4-BE49-F238E27FC236}">
                      <a16:creationId xmlns:a16="http://schemas.microsoft.com/office/drawing/2014/main" id="{2BA0737D-5441-D7C3-F5C6-3AF9CF42355E}"/>
                    </a:ext>
                  </a:extLst>
                </p14:cNvPr>
                <p14:cNvContentPartPr/>
                <p14:nvPr/>
              </p14:nvContentPartPr>
              <p14:xfrm>
                <a:off x="1480516" y="4298302"/>
                <a:ext cx="127800" cy="181080"/>
              </p14:xfrm>
            </p:contentPart>
          </mc:Choice>
          <mc:Fallback xmlns="">
            <p:pic>
              <p:nvPicPr>
                <p:cNvPr id="2147" name="Freihand 2146">
                  <a:extLst>
                    <a:ext uri="{FF2B5EF4-FFF2-40B4-BE49-F238E27FC236}">
                      <a16:creationId xmlns:a16="http://schemas.microsoft.com/office/drawing/2014/main" id="{2BA0737D-5441-D7C3-F5C6-3AF9CF42355E}"/>
                    </a:ext>
                  </a:extLst>
                </p:cNvPr>
                <p:cNvPicPr/>
                <p:nvPr/>
              </p:nvPicPr>
              <p:blipFill>
                <a:blip r:embed="rId323"/>
                <a:stretch>
                  <a:fillRect/>
                </a:stretch>
              </p:blipFill>
              <p:spPr>
                <a:xfrm>
                  <a:off x="1471876" y="4289662"/>
                  <a:ext cx="145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49" name="Freihand 2148">
                  <a:extLst>
                    <a:ext uri="{FF2B5EF4-FFF2-40B4-BE49-F238E27FC236}">
                      <a16:creationId xmlns:a16="http://schemas.microsoft.com/office/drawing/2014/main" id="{E85BCE6E-6378-43A3-32CD-3FC93C6DD922}"/>
                    </a:ext>
                  </a:extLst>
                </p14:cNvPr>
                <p14:cNvContentPartPr/>
                <p14:nvPr/>
              </p14:nvContentPartPr>
              <p14:xfrm>
                <a:off x="1983796" y="4120462"/>
                <a:ext cx="175680" cy="18360"/>
              </p14:xfrm>
            </p:contentPart>
          </mc:Choice>
          <mc:Fallback xmlns="">
            <p:pic>
              <p:nvPicPr>
                <p:cNvPr id="2149" name="Freihand 2148">
                  <a:extLst>
                    <a:ext uri="{FF2B5EF4-FFF2-40B4-BE49-F238E27FC236}">
                      <a16:creationId xmlns:a16="http://schemas.microsoft.com/office/drawing/2014/main" id="{E85BCE6E-6378-43A3-32CD-3FC93C6DD922}"/>
                    </a:ext>
                  </a:extLst>
                </p:cNvPr>
                <p:cNvPicPr/>
                <p:nvPr/>
              </p:nvPicPr>
              <p:blipFill>
                <a:blip r:embed="rId325"/>
                <a:stretch>
                  <a:fillRect/>
                </a:stretch>
              </p:blipFill>
              <p:spPr>
                <a:xfrm>
                  <a:off x="1974796" y="4111822"/>
                  <a:ext cx="193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50" name="Freihand 2149">
                  <a:extLst>
                    <a:ext uri="{FF2B5EF4-FFF2-40B4-BE49-F238E27FC236}">
                      <a16:creationId xmlns:a16="http://schemas.microsoft.com/office/drawing/2014/main" id="{8B584B15-8B43-F1A3-BBCF-439130316336}"/>
                    </a:ext>
                  </a:extLst>
                </p14:cNvPr>
                <p14:cNvContentPartPr/>
                <p14:nvPr/>
              </p14:nvContentPartPr>
              <p14:xfrm>
                <a:off x="2005036" y="4189222"/>
                <a:ext cx="149040" cy="44280"/>
              </p14:xfrm>
            </p:contentPart>
          </mc:Choice>
          <mc:Fallback xmlns="">
            <p:pic>
              <p:nvPicPr>
                <p:cNvPr id="2150" name="Freihand 2149">
                  <a:extLst>
                    <a:ext uri="{FF2B5EF4-FFF2-40B4-BE49-F238E27FC236}">
                      <a16:creationId xmlns:a16="http://schemas.microsoft.com/office/drawing/2014/main" id="{8B584B15-8B43-F1A3-BBCF-439130316336}"/>
                    </a:ext>
                  </a:extLst>
                </p:cNvPr>
                <p:cNvPicPr/>
                <p:nvPr/>
              </p:nvPicPr>
              <p:blipFill>
                <a:blip r:embed="rId327"/>
                <a:stretch>
                  <a:fillRect/>
                </a:stretch>
              </p:blipFill>
              <p:spPr>
                <a:xfrm>
                  <a:off x="1996036" y="4180222"/>
                  <a:ext cx="166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51" name="Freihand 2150">
                  <a:extLst>
                    <a:ext uri="{FF2B5EF4-FFF2-40B4-BE49-F238E27FC236}">
                      <a16:creationId xmlns:a16="http://schemas.microsoft.com/office/drawing/2014/main" id="{17A2A291-C3C4-1C9C-4C14-6AE5A421E910}"/>
                    </a:ext>
                  </a:extLst>
                </p14:cNvPr>
                <p14:cNvContentPartPr/>
                <p14:nvPr/>
              </p14:nvContentPartPr>
              <p14:xfrm>
                <a:off x="2188636" y="4060342"/>
                <a:ext cx="122760" cy="161640"/>
              </p14:xfrm>
            </p:contentPart>
          </mc:Choice>
          <mc:Fallback xmlns="">
            <p:pic>
              <p:nvPicPr>
                <p:cNvPr id="2151" name="Freihand 2150">
                  <a:extLst>
                    <a:ext uri="{FF2B5EF4-FFF2-40B4-BE49-F238E27FC236}">
                      <a16:creationId xmlns:a16="http://schemas.microsoft.com/office/drawing/2014/main" id="{17A2A291-C3C4-1C9C-4C14-6AE5A421E910}"/>
                    </a:ext>
                  </a:extLst>
                </p:cNvPr>
                <p:cNvPicPr/>
                <p:nvPr/>
              </p:nvPicPr>
              <p:blipFill>
                <a:blip r:embed="rId329"/>
                <a:stretch>
                  <a:fillRect/>
                </a:stretch>
              </p:blipFill>
              <p:spPr>
                <a:xfrm>
                  <a:off x="2179636" y="4051702"/>
                  <a:ext cx="140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52" name="Freihand 2151">
                  <a:extLst>
                    <a:ext uri="{FF2B5EF4-FFF2-40B4-BE49-F238E27FC236}">
                      <a16:creationId xmlns:a16="http://schemas.microsoft.com/office/drawing/2014/main" id="{433F97FA-EB79-6FFC-BF96-ACB38FACF151}"/>
                    </a:ext>
                  </a:extLst>
                </p14:cNvPr>
                <p14:cNvContentPartPr/>
                <p14:nvPr/>
              </p14:nvContentPartPr>
              <p14:xfrm>
                <a:off x="2490676" y="3980782"/>
                <a:ext cx="132480" cy="199440"/>
              </p14:xfrm>
            </p:contentPart>
          </mc:Choice>
          <mc:Fallback xmlns="">
            <p:pic>
              <p:nvPicPr>
                <p:cNvPr id="2152" name="Freihand 2151">
                  <a:extLst>
                    <a:ext uri="{FF2B5EF4-FFF2-40B4-BE49-F238E27FC236}">
                      <a16:creationId xmlns:a16="http://schemas.microsoft.com/office/drawing/2014/main" id="{433F97FA-EB79-6FFC-BF96-ACB38FACF151}"/>
                    </a:ext>
                  </a:extLst>
                </p:cNvPr>
                <p:cNvPicPr/>
                <p:nvPr/>
              </p:nvPicPr>
              <p:blipFill>
                <a:blip r:embed="rId331"/>
                <a:stretch>
                  <a:fillRect/>
                </a:stretch>
              </p:blipFill>
              <p:spPr>
                <a:xfrm>
                  <a:off x="2481676" y="3971782"/>
                  <a:ext cx="150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53" name="Freihand 2152">
                  <a:extLst>
                    <a:ext uri="{FF2B5EF4-FFF2-40B4-BE49-F238E27FC236}">
                      <a16:creationId xmlns:a16="http://schemas.microsoft.com/office/drawing/2014/main" id="{83DD61C0-8D32-EE51-6B69-483E023B7516}"/>
                    </a:ext>
                  </a:extLst>
                </p14:cNvPr>
                <p14:cNvContentPartPr/>
                <p14:nvPr/>
              </p14:nvContentPartPr>
              <p14:xfrm>
                <a:off x="2541076" y="4073662"/>
                <a:ext cx="94680" cy="44280"/>
              </p14:xfrm>
            </p:contentPart>
          </mc:Choice>
          <mc:Fallback xmlns="">
            <p:pic>
              <p:nvPicPr>
                <p:cNvPr id="2153" name="Freihand 2152">
                  <a:extLst>
                    <a:ext uri="{FF2B5EF4-FFF2-40B4-BE49-F238E27FC236}">
                      <a16:creationId xmlns:a16="http://schemas.microsoft.com/office/drawing/2014/main" id="{83DD61C0-8D32-EE51-6B69-483E023B7516}"/>
                    </a:ext>
                  </a:extLst>
                </p:cNvPr>
                <p:cNvPicPr/>
                <p:nvPr/>
              </p:nvPicPr>
              <p:blipFill>
                <a:blip r:embed="rId333"/>
                <a:stretch>
                  <a:fillRect/>
                </a:stretch>
              </p:blipFill>
              <p:spPr>
                <a:xfrm>
                  <a:off x="2532076" y="4064662"/>
                  <a:ext cx="112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54" name="Freihand 2153">
                  <a:extLst>
                    <a:ext uri="{FF2B5EF4-FFF2-40B4-BE49-F238E27FC236}">
                      <a16:creationId xmlns:a16="http://schemas.microsoft.com/office/drawing/2014/main" id="{8F791300-7942-A3DC-5BEE-0177C1047972}"/>
                    </a:ext>
                  </a:extLst>
                </p14:cNvPr>
                <p14:cNvContentPartPr/>
                <p14:nvPr/>
              </p14:nvContentPartPr>
              <p14:xfrm>
                <a:off x="2807476" y="4033702"/>
                <a:ext cx="80640" cy="261720"/>
              </p14:xfrm>
            </p:contentPart>
          </mc:Choice>
          <mc:Fallback xmlns="">
            <p:pic>
              <p:nvPicPr>
                <p:cNvPr id="2154" name="Freihand 2153">
                  <a:extLst>
                    <a:ext uri="{FF2B5EF4-FFF2-40B4-BE49-F238E27FC236}">
                      <a16:creationId xmlns:a16="http://schemas.microsoft.com/office/drawing/2014/main" id="{8F791300-7942-A3DC-5BEE-0177C1047972}"/>
                    </a:ext>
                  </a:extLst>
                </p:cNvPr>
                <p:cNvPicPr/>
                <p:nvPr/>
              </p:nvPicPr>
              <p:blipFill>
                <a:blip r:embed="rId335"/>
                <a:stretch>
                  <a:fillRect/>
                </a:stretch>
              </p:blipFill>
              <p:spPr>
                <a:xfrm>
                  <a:off x="2798476" y="4025062"/>
                  <a:ext cx="982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56" name="Freihand 2155">
                  <a:extLst>
                    <a:ext uri="{FF2B5EF4-FFF2-40B4-BE49-F238E27FC236}">
                      <a16:creationId xmlns:a16="http://schemas.microsoft.com/office/drawing/2014/main" id="{5CAB91B0-FADF-AE23-B7D7-1DAFFD52FC61}"/>
                    </a:ext>
                  </a:extLst>
                </p14:cNvPr>
                <p14:cNvContentPartPr/>
                <p14:nvPr/>
              </p14:nvContentPartPr>
              <p14:xfrm>
                <a:off x="2968396" y="3990862"/>
                <a:ext cx="512280" cy="142200"/>
              </p14:xfrm>
            </p:contentPart>
          </mc:Choice>
          <mc:Fallback xmlns="">
            <p:pic>
              <p:nvPicPr>
                <p:cNvPr id="2156" name="Freihand 2155">
                  <a:extLst>
                    <a:ext uri="{FF2B5EF4-FFF2-40B4-BE49-F238E27FC236}">
                      <a16:creationId xmlns:a16="http://schemas.microsoft.com/office/drawing/2014/main" id="{5CAB91B0-FADF-AE23-B7D7-1DAFFD52FC61}"/>
                    </a:ext>
                  </a:extLst>
                </p:cNvPr>
                <p:cNvPicPr/>
                <p:nvPr/>
              </p:nvPicPr>
              <p:blipFill>
                <a:blip r:embed="rId337"/>
                <a:stretch>
                  <a:fillRect/>
                </a:stretch>
              </p:blipFill>
              <p:spPr>
                <a:xfrm>
                  <a:off x="2959756" y="3982222"/>
                  <a:ext cx="529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57" name="Freihand 2156">
                  <a:extLst>
                    <a:ext uri="{FF2B5EF4-FFF2-40B4-BE49-F238E27FC236}">
                      <a16:creationId xmlns:a16="http://schemas.microsoft.com/office/drawing/2014/main" id="{7C1DAFD6-DF50-B76D-073D-FEAD9871D069}"/>
                    </a:ext>
                  </a:extLst>
                </p14:cNvPr>
                <p14:cNvContentPartPr/>
                <p14:nvPr/>
              </p14:nvContentPartPr>
              <p14:xfrm>
                <a:off x="3452236" y="3941542"/>
                <a:ext cx="9720" cy="19800"/>
              </p14:xfrm>
            </p:contentPart>
          </mc:Choice>
          <mc:Fallback xmlns="">
            <p:pic>
              <p:nvPicPr>
                <p:cNvPr id="2157" name="Freihand 2156">
                  <a:extLst>
                    <a:ext uri="{FF2B5EF4-FFF2-40B4-BE49-F238E27FC236}">
                      <a16:creationId xmlns:a16="http://schemas.microsoft.com/office/drawing/2014/main" id="{7C1DAFD6-DF50-B76D-073D-FEAD9871D069}"/>
                    </a:ext>
                  </a:extLst>
                </p:cNvPr>
                <p:cNvPicPr/>
                <p:nvPr/>
              </p:nvPicPr>
              <p:blipFill>
                <a:blip r:embed="rId339"/>
                <a:stretch>
                  <a:fillRect/>
                </a:stretch>
              </p:blipFill>
              <p:spPr>
                <a:xfrm>
                  <a:off x="3443596" y="3932542"/>
                  <a:ext cx="27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58" name="Freihand 2157">
                  <a:extLst>
                    <a:ext uri="{FF2B5EF4-FFF2-40B4-BE49-F238E27FC236}">
                      <a16:creationId xmlns:a16="http://schemas.microsoft.com/office/drawing/2014/main" id="{5EFE66E2-38FD-83CE-7348-1F5ABFFEF589}"/>
                    </a:ext>
                  </a:extLst>
                </p14:cNvPr>
                <p14:cNvContentPartPr/>
                <p14:nvPr/>
              </p14:nvContentPartPr>
              <p14:xfrm>
                <a:off x="3507676" y="3896182"/>
                <a:ext cx="270360" cy="174240"/>
              </p14:xfrm>
            </p:contentPart>
          </mc:Choice>
          <mc:Fallback xmlns="">
            <p:pic>
              <p:nvPicPr>
                <p:cNvPr id="2158" name="Freihand 2157">
                  <a:extLst>
                    <a:ext uri="{FF2B5EF4-FFF2-40B4-BE49-F238E27FC236}">
                      <a16:creationId xmlns:a16="http://schemas.microsoft.com/office/drawing/2014/main" id="{5EFE66E2-38FD-83CE-7348-1F5ABFFEF589}"/>
                    </a:ext>
                  </a:extLst>
                </p:cNvPr>
                <p:cNvPicPr/>
                <p:nvPr/>
              </p:nvPicPr>
              <p:blipFill>
                <a:blip r:embed="rId341"/>
                <a:stretch>
                  <a:fillRect/>
                </a:stretch>
              </p:blipFill>
              <p:spPr>
                <a:xfrm>
                  <a:off x="3499036" y="3887182"/>
                  <a:ext cx="288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60" name="Freihand 2159">
                  <a:extLst>
                    <a:ext uri="{FF2B5EF4-FFF2-40B4-BE49-F238E27FC236}">
                      <a16:creationId xmlns:a16="http://schemas.microsoft.com/office/drawing/2014/main" id="{2D2C7D5E-3721-AD2C-7D27-81E0403F70AB}"/>
                    </a:ext>
                  </a:extLst>
                </p14:cNvPr>
                <p14:cNvContentPartPr/>
                <p14:nvPr/>
              </p14:nvContentPartPr>
              <p14:xfrm>
                <a:off x="4365556" y="3731662"/>
                <a:ext cx="5040" cy="5040"/>
              </p14:xfrm>
            </p:contentPart>
          </mc:Choice>
          <mc:Fallback xmlns="">
            <p:pic>
              <p:nvPicPr>
                <p:cNvPr id="2160" name="Freihand 2159">
                  <a:extLst>
                    <a:ext uri="{FF2B5EF4-FFF2-40B4-BE49-F238E27FC236}">
                      <a16:creationId xmlns:a16="http://schemas.microsoft.com/office/drawing/2014/main" id="{2D2C7D5E-3721-AD2C-7D27-81E0403F70AB}"/>
                    </a:ext>
                  </a:extLst>
                </p:cNvPr>
                <p:cNvPicPr/>
                <p:nvPr/>
              </p:nvPicPr>
              <p:blipFill>
                <a:blip r:embed="rId95"/>
                <a:stretch>
                  <a:fillRect/>
                </a:stretch>
              </p:blipFill>
              <p:spPr>
                <a:xfrm>
                  <a:off x="4356556" y="3722662"/>
                  <a:ext cx="22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1" name="Freihand 2160">
                  <a:extLst>
                    <a:ext uri="{FF2B5EF4-FFF2-40B4-BE49-F238E27FC236}">
                      <a16:creationId xmlns:a16="http://schemas.microsoft.com/office/drawing/2014/main" id="{C2D75C97-D956-479C-1C2E-EFC1C2FD8319}"/>
                    </a:ext>
                  </a:extLst>
                </p14:cNvPr>
                <p14:cNvContentPartPr/>
                <p14:nvPr/>
              </p14:nvContentPartPr>
              <p14:xfrm>
                <a:off x="4203556" y="3729502"/>
                <a:ext cx="164880" cy="218160"/>
              </p14:xfrm>
            </p:contentPart>
          </mc:Choice>
          <mc:Fallback xmlns="">
            <p:pic>
              <p:nvPicPr>
                <p:cNvPr id="2161" name="Freihand 2160">
                  <a:extLst>
                    <a:ext uri="{FF2B5EF4-FFF2-40B4-BE49-F238E27FC236}">
                      <a16:creationId xmlns:a16="http://schemas.microsoft.com/office/drawing/2014/main" id="{C2D75C97-D956-479C-1C2E-EFC1C2FD8319}"/>
                    </a:ext>
                  </a:extLst>
                </p:cNvPr>
                <p:cNvPicPr/>
                <p:nvPr/>
              </p:nvPicPr>
              <p:blipFill>
                <a:blip r:embed="rId344"/>
                <a:stretch>
                  <a:fillRect/>
                </a:stretch>
              </p:blipFill>
              <p:spPr>
                <a:xfrm>
                  <a:off x="4194556" y="3720502"/>
                  <a:ext cx="182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2" name="Freihand 2161">
                  <a:extLst>
                    <a:ext uri="{FF2B5EF4-FFF2-40B4-BE49-F238E27FC236}">
                      <a16:creationId xmlns:a16="http://schemas.microsoft.com/office/drawing/2014/main" id="{C223D714-90F8-EF07-3583-FBDA5BB73EAF}"/>
                    </a:ext>
                  </a:extLst>
                </p14:cNvPr>
                <p14:cNvContentPartPr/>
                <p14:nvPr/>
              </p14:nvContentPartPr>
              <p14:xfrm>
                <a:off x="4378876" y="3723382"/>
                <a:ext cx="12960" cy="231840"/>
              </p14:xfrm>
            </p:contentPart>
          </mc:Choice>
          <mc:Fallback xmlns="">
            <p:pic>
              <p:nvPicPr>
                <p:cNvPr id="2162" name="Freihand 2161">
                  <a:extLst>
                    <a:ext uri="{FF2B5EF4-FFF2-40B4-BE49-F238E27FC236}">
                      <a16:creationId xmlns:a16="http://schemas.microsoft.com/office/drawing/2014/main" id="{C223D714-90F8-EF07-3583-FBDA5BB73EAF}"/>
                    </a:ext>
                  </a:extLst>
                </p:cNvPr>
                <p:cNvPicPr/>
                <p:nvPr/>
              </p:nvPicPr>
              <p:blipFill>
                <a:blip r:embed="rId346"/>
                <a:stretch>
                  <a:fillRect/>
                </a:stretch>
              </p:blipFill>
              <p:spPr>
                <a:xfrm>
                  <a:off x="4369876" y="3714382"/>
                  <a:ext cx="30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63" name="Freihand 2162">
                  <a:extLst>
                    <a:ext uri="{FF2B5EF4-FFF2-40B4-BE49-F238E27FC236}">
                      <a16:creationId xmlns:a16="http://schemas.microsoft.com/office/drawing/2014/main" id="{9C52241B-044F-38EC-4DBA-5187A0720B78}"/>
                    </a:ext>
                  </a:extLst>
                </p14:cNvPr>
                <p14:cNvContentPartPr/>
                <p14:nvPr/>
              </p14:nvContentPartPr>
              <p14:xfrm>
                <a:off x="4296796" y="3852622"/>
                <a:ext cx="128160" cy="16920"/>
              </p14:xfrm>
            </p:contentPart>
          </mc:Choice>
          <mc:Fallback xmlns="">
            <p:pic>
              <p:nvPicPr>
                <p:cNvPr id="2163" name="Freihand 2162">
                  <a:extLst>
                    <a:ext uri="{FF2B5EF4-FFF2-40B4-BE49-F238E27FC236}">
                      <a16:creationId xmlns:a16="http://schemas.microsoft.com/office/drawing/2014/main" id="{9C52241B-044F-38EC-4DBA-5187A0720B78}"/>
                    </a:ext>
                  </a:extLst>
                </p:cNvPr>
                <p:cNvPicPr/>
                <p:nvPr/>
              </p:nvPicPr>
              <p:blipFill>
                <a:blip r:embed="rId348"/>
                <a:stretch>
                  <a:fillRect/>
                </a:stretch>
              </p:blipFill>
              <p:spPr>
                <a:xfrm>
                  <a:off x="4288156" y="3843982"/>
                  <a:ext cx="145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64" name="Freihand 2163">
                  <a:extLst>
                    <a:ext uri="{FF2B5EF4-FFF2-40B4-BE49-F238E27FC236}">
                      <a16:creationId xmlns:a16="http://schemas.microsoft.com/office/drawing/2014/main" id="{896EC043-D9FE-68FD-8756-C9AC40392DB1}"/>
                    </a:ext>
                  </a:extLst>
                </p14:cNvPr>
                <p14:cNvContentPartPr/>
                <p14:nvPr/>
              </p14:nvContentPartPr>
              <p14:xfrm>
                <a:off x="4646716" y="3704662"/>
                <a:ext cx="55440" cy="1068480"/>
              </p14:xfrm>
            </p:contentPart>
          </mc:Choice>
          <mc:Fallback xmlns="">
            <p:pic>
              <p:nvPicPr>
                <p:cNvPr id="2164" name="Freihand 2163">
                  <a:extLst>
                    <a:ext uri="{FF2B5EF4-FFF2-40B4-BE49-F238E27FC236}">
                      <a16:creationId xmlns:a16="http://schemas.microsoft.com/office/drawing/2014/main" id="{896EC043-D9FE-68FD-8756-C9AC40392DB1}"/>
                    </a:ext>
                  </a:extLst>
                </p:cNvPr>
                <p:cNvPicPr/>
                <p:nvPr/>
              </p:nvPicPr>
              <p:blipFill>
                <a:blip r:embed="rId350"/>
                <a:stretch>
                  <a:fillRect/>
                </a:stretch>
              </p:blipFill>
              <p:spPr>
                <a:xfrm>
                  <a:off x="4638076" y="3695662"/>
                  <a:ext cx="7308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6" name="Freihand 2165">
                  <a:extLst>
                    <a:ext uri="{FF2B5EF4-FFF2-40B4-BE49-F238E27FC236}">
                      <a16:creationId xmlns:a16="http://schemas.microsoft.com/office/drawing/2014/main" id="{A29892B4-48B9-1D97-F063-B2806A33AC03}"/>
                    </a:ext>
                  </a:extLst>
                </p14:cNvPr>
                <p14:cNvContentPartPr/>
                <p14:nvPr/>
              </p14:nvContentPartPr>
              <p14:xfrm>
                <a:off x="4189516" y="3942622"/>
                <a:ext cx="1170000" cy="96480"/>
              </p14:xfrm>
            </p:contentPart>
          </mc:Choice>
          <mc:Fallback xmlns="">
            <p:pic>
              <p:nvPicPr>
                <p:cNvPr id="2166" name="Freihand 2165">
                  <a:extLst>
                    <a:ext uri="{FF2B5EF4-FFF2-40B4-BE49-F238E27FC236}">
                      <a16:creationId xmlns:a16="http://schemas.microsoft.com/office/drawing/2014/main" id="{A29892B4-48B9-1D97-F063-B2806A33AC03}"/>
                    </a:ext>
                  </a:extLst>
                </p:cNvPr>
                <p:cNvPicPr/>
                <p:nvPr/>
              </p:nvPicPr>
              <p:blipFill>
                <a:blip r:embed="rId352"/>
                <a:stretch>
                  <a:fillRect/>
                </a:stretch>
              </p:blipFill>
              <p:spPr>
                <a:xfrm>
                  <a:off x="4180876" y="3933622"/>
                  <a:ext cx="1187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7" name="Freihand 2166">
                  <a:extLst>
                    <a:ext uri="{FF2B5EF4-FFF2-40B4-BE49-F238E27FC236}">
                      <a16:creationId xmlns:a16="http://schemas.microsoft.com/office/drawing/2014/main" id="{653F70AF-8D5F-912D-5461-4F9750B0EE92}"/>
                    </a:ext>
                  </a:extLst>
                </p14:cNvPr>
                <p14:cNvContentPartPr/>
                <p14:nvPr/>
              </p14:nvContentPartPr>
              <p14:xfrm>
                <a:off x="4920316" y="3708622"/>
                <a:ext cx="164160" cy="164880"/>
              </p14:xfrm>
            </p:contentPart>
          </mc:Choice>
          <mc:Fallback xmlns="">
            <p:pic>
              <p:nvPicPr>
                <p:cNvPr id="2167" name="Freihand 2166">
                  <a:extLst>
                    <a:ext uri="{FF2B5EF4-FFF2-40B4-BE49-F238E27FC236}">
                      <a16:creationId xmlns:a16="http://schemas.microsoft.com/office/drawing/2014/main" id="{653F70AF-8D5F-912D-5461-4F9750B0EE92}"/>
                    </a:ext>
                  </a:extLst>
                </p:cNvPr>
                <p:cNvPicPr/>
                <p:nvPr/>
              </p:nvPicPr>
              <p:blipFill>
                <a:blip r:embed="rId354"/>
                <a:stretch>
                  <a:fillRect/>
                </a:stretch>
              </p:blipFill>
              <p:spPr>
                <a:xfrm>
                  <a:off x="4911676" y="3699622"/>
                  <a:ext cx="181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72" name="Freihand 2171">
                  <a:extLst>
                    <a:ext uri="{FF2B5EF4-FFF2-40B4-BE49-F238E27FC236}">
                      <a16:creationId xmlns:a16="http://schemas.microsoft.com/office/drawing/2014/main" id="{A91B08AE-581E-C244-359B-E32ECE2D6634}"/>
                    </a:ext>
                  </a:extLst>
                </p14:cNvPr>
                <p14:cNvContentPartPr/>
                <p14:nvPr/>
              </p14:nvContentPartPr>
              <p14:xfrm>
                <a:off x="4063876" y="4114702"/>
                <a:ext cx="113760" cy="186120"/>
              </p14:xfrm>
            </p:contentPart>
          </mc:Choice>
          <mc:Fallback xmlns="">
            <p:pic>
              <p:nvPicPr>
                <p:cNvPr id="2172" name="Freihand 2171">
                  <a:extLst>
                    <a:ext uri="{FF2B5EF4-FFF2-40B4-BE49-F238E27FC236}">
                      <a16:creationId xmlns:a16="http://schemas.microsoft.com/office/drawing/2014/main" id="{A91B08AE-581E-C244-359B-E32ECE2D6634}"/>
                    </a:ext>
                  </a:extLst>
                </p:cNvPr>
                <p:cNvPicPr/>
                <p:nvPr/>
              </p:nvPicPr>
              <p:blipFill>
                <a:blip r:embed="rId356"/>
                <a:stretch>
                  <a:fillRect/>
                </a:stretch>
              </p:blipFill>
              <p:spPr>
                <a:xfrm>
                  <a:off x="4054876" y="4105702"/>
                  <a:ext cx="131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73" name="Freihand 2172">
                  <a:extLst>
                    <a:ext uri="{FF2B5EF4-FFF2-40B4-BE49-F238E27FC236}">
                      <a16:creationId xmlns:a16="http://schemas.microsoft.com/office/drawing/2014/main" id="{F0722C2D-0E88-7AE3-844E-6A2A188BFF5A}"/>
                    </a:ext>
                  </a:extLst>
                </p14:cNvPr>
                <p14:cNvContentPartPr/>
                <p14:nvPr/>
              </p14:nvContentPartPr>
              <p14:xfrm>
                <a:off x="4212916" y="4093462"/>
                <a:ext cx="133560" cy="204480"/>
              </p14:xfrm>
            </p:contentPart>
          </mc:Choice>
          <mc:Fallback xmlns="">
            <p:pic>
              <p:nvPicPr>
                <p:cNvPr id="2173" name="Freihand 2172">
                  <a:extLst>
                    <a:ext uri="{FF2B5EF4-FFF2-40B4-BE49-F238E27FC236}">
                      <a16:creationId xmlns:a16="http://schemas.microsoft.com/office/drawing/2014/main" id="{F0722C2D-0E88-7AE3-844E-6A2A188BFF5A}"/>
                    </a:ext>
                  </a:extLst>
                </p:cNvPr>
                <p:cNvPicPr/>
                <p:nvPr/>
              </p:nvPicPr>
              <p:blipFill>
                <a:blip r:embed="rId358"/>
                <a:stretch>
                  <a:fillRect/>
                </a:stretch>
              </p:blipFill>
              <p:spPr>
                <a:xfrm>
                  <a:off x="4203916" y="4084822"/>
                  <a:ext cx="1512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78" name="Freihand 2177">
                  <a:extLst>
                    <a:ext uri="{FF2B5EF4-FFF2-40B4-BE49-F238E27FC236}">
                      <a16:creationId xmlns:a16="http://schemas.microsoft.com/office/drawing/2014/main" id="{56BE9384-2318-2071-880D-5EE19058A35A}"/>
                    </a:ext>
                  </a:extLst>
                </p14:cNvPr>
                <p14:cNvContentPartPr/>
                <p14:nvPr/>
              </p14:nvContentPartPr>
              <p14:xfrm>
                <a:off x="4846516" y="4043062"/>
                <a:ext cx="142560" cy="171720"/>
              </p14:xfrm>
            </p:contentPart>
          </mc:Choice>
          <mc:Fallback xmlns="">
            <p:pic>
              <p:nvPicPr>
                <p:cNvPr id="2178" name="Freihand 2177">
                  <a:extLst>
                    <a:ext uri="{FF2B5EF4-FFF2-40B4-BE49-F238E27FC236}">
                      <a16:creationId xmlns:a16="http://schemas.microsoft.com/office/drawing/2014/main" id="{56BE9384-2318-2071-880D-5EE19058A35A}"/>
                    </a:ext>
                  </a:extLst>
                </p:cNvPr>
                <p:cNvPicPr/>
                <p:nvPr/>
              </p:nvPicPr>
              <p:blipFill>
                <a:blip r:embed="rId360"/>
                <a:stretch>
                  <a:fillRect/>
                </a:stretch>
              </p:blipFill>
              <p:spPr>
                <a:xfrm>
                  <a:off x="4837876" y="4034062"/>
                  <a:ext cx="160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80" name="Freihand 2179">
                  <a:extLst>
                    <a:ext uri="{FF2B5EF4-FFF2-40B4-BE49-F238E27FC236}">
                      <a16:creationId xmlns:a16="http://schemas.microsoft.com/office/drawing/2014/main" id="{299E2601-FB45-C8E7-D6FD-41EC276EFB99}"/>
                    </a:ext>
                  </a:extLst>
                </p14:cNvPr>
                <p14:cNvContentPartPr/>
                <p14:nvPr/>
              </p14:nvContentPartPr>
              <p14:xfrm>
                <a:off x="5022196" y="4082662"/>
                <a:ext cx="98280" cy="154080"/>
              </p14:xfrm>
            </p:contentPart>
          </mc:Choice>
          <mc:Fallback xmlns="">
            <p:pic>
              <p:nvPicPr>
                <p:cNvPr id="2180" name="Freihand 2179">
                  <a:extLst>
                    <a:ext uri="{FF2B5EF4-FFF2-40B4-BE49-F238E27FC236}">
                      <a16:creationId xmlns:a16="http://schemas.microsoft.com/office/drawing/2014/main" id="{299E2601-FB45-C8E7-D6FD-41EC276EFB99}"/>
                    </a:ext>
                  </a:extLst>
                </p:cNvPr>
                <p:cNvPicPr/>
                <p:nvPr/>
              </p:nvPicPr>
              <p:blipFill>
                <a:blip r:embed="rId362"/>
                <a:stretch>
                  <a:fillRect/>
                </a:stretch>
              </p:blipFill>
              <p:spPr>
                <a:xfrm>
                  <a:off x="5013556" y="4073662"/>
                  <a:ext cx="115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84" name="Freihand 2183">
                  <a:extLst>
                    <a:ext uri="{FF2B5EF4-FFF2-40B4-BE49-F238E27FC236}">
                      <a16:creationId xmlns:a16="http://schemas.microsoft.com/office/drawing/2014/main" id="{A660410F-6F22-5FD0-3845-5EDF9D9F046B}"/>
                    </a:ext>
                  </a:extLst>
                </p14:cNvPr>
                <p14:cNvContentPartPr/>
                <p14:nvPr/>
              </p14:nvContentPartPr>
              <p14:xfrm>
                <a:off x="5264476" y="4052782"/>
                <a:ext cx="104040" cy="146880"/>
              </p14:xfrm>
            </p:contentPart>
          </mc:Choice>
          <mc:Fallback xmlns="">
            <p:pic>
              <p:nvPicPr>
                <p:cNvPr id="2184" name="Freihand 2183">
                  <a:extLst>
                    <a:ext uri="{FF2B5EF4-FFF2-40B4-BE49-F238E27FC236}">
                      <a16:creationId xmlns:a16="http://schemas.microsoft.com/office/drawing/2014/main" id="{A660410F-6F22-5FD0-3845-5EDF9D9F046B}"/>
                    </a:ext>
                  </a:extLst>
                </p:cNvPr>
                <p:cNvPicPr/>
                <p:nvPr/>
              </p:nvPicPr>
              <p:blipFill>
                <a:blip r:embed="rId364"/>
                <a:stretch>
                  <a:fillRect/>
                </a:stretch>
              </p:blipFill>
              <p:spPr>
                <a:xfrm>
                  <a:off x="5255476" y="4044142"/>
                  <a:ext cx="121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85" name="Freihand 2184">
                  <a:extLst>
                    <a:ext uri="{FF2B5EF4-FFF2-40B4-BE49-F238E27FC236}">
                      <a16:creationId xmlns:a16="http://schemas.microsoft.com/office/drawing/2014/main" id="{58DB034C-C7A8-AC8E-71C6-C22B782EB998}"/>
                    </a:ext>
                  </a:extLst>
                </p14:cNvPr>
                <p14:cNvContentPartPr/>
                <p14:nvPr/>
              </p14:nvContentPartPr>
              <p14:xfrm>
                <a:off x="5414956" y="4040542"/>
                <a:ext cx="127440" cy="150480"/>
              </p14:xfrm>
            </p:contentPart>
          </mc:Choice>
          <mc:Fallback xmlns="">
            <p:pic>
              <p:nvPicPr>
                <p:cNvPr id="2185" name="Freihand 2184">
                  <a:extLst>
                    <a:ext uri="{FF2B5EF4-FFF2-40B4-BE49-F238E27FC236}">
                      <a16:creationId xmlns:a16="http://schemas.microsoft.com/office/drawing/2014/main" id="{58DB034C-C7A8-AC8E-71C6-C22B782EB998}"/>
                    </a:ext>
                  </a:extLst>
                </p:cNvPr>
                <p:cNvPicPr/>
                <p:nvPr/>
              </p:nvPicPr>
              <p:blipFill>
                <a:blip r:embed="rId366"/>
                <a:stretch>
                  <a:fillRect/>
                </a:stretch>
              </p:blipFill>
              <p:spPr>
                <a:xfrm>
                  <a:off x="5405956" y="4031542"/>
                  <a:ext cx="145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87" name="Freihand 2186">
                  <a:extLst>
                    <a:ext uri="{FF2B5EF4-FFF2-40B4-BE49-F238E27FC236}">
                      <a16:creationId xmlns:a16="http://schemas.microsoft.com/office/drawing/2014/main" id="{200876BD-B662-1F47-1F0B-D2219B0D99AB}"/>
                    </a:ext>
                  </a:extLst>
                </p14:cNvPr>
                <p14:cNvContentPartPr/>
                <p14:nvPr/>
              </p14:nvContentPartPr>
              <p14:xfrm>
                <a:off x="5778196" y="3905902"/>
                <a:ext cx="161280" cy="16920"/>
              </p14:xfrm>
            </p:contentPart>
          </mc:Choice>
          <mc:Fallback xmlns="">
            <p:pic>
              <p:nvPicPr>
                <p:cNvPr id="2187" name="Freihand 2186">
                  <a:extLst>
                    <a:ext uri="{FF2B5EF4-FFF2-40B4-BE49-F238E27FC236}">
                      <a16:creationId xmlns:a16="http://schemas.microsoft.com/office/drawing/2014/main" id="{200876BD-B662-1F47-1F0B-D2219B0D99AB}"/>
                    </a:ext>
                  </a:extLst>
                </p:cNvPr>
                <p:cNvPicPr/>
                <p:nvPr/>
              </p:nvPicPr>
              <p:blipFill>
                <a:blip r:embed="rId368"/>
                <a:stretch>
                  <a:fillRect/>
                </a:stretch>
              </p:blipFill>
              <p:spPr>
                <a:xfrm>
                  <a:off x="5769556" y="3896902"/>
                  <a:ext cx="178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88" name="Freihand 2187">
                  <a:extLst>
                    <a:ext uri="{FF2B5EF4-FFF2-40B4-BE49-F238E27FC236}">
                      <a16:creationId xmlns:a16="http://schemas.microsoft.com/office/drawing/2014/main" id="{6E6D24AC-A758-13A7-16AC-C10CA45A38BC}"/>
                    </a:ext>
                  </a:extLst>
                </p14:cNvPr>
                <p14:cNvContentPartPr/>
                <p14:nvPr/>
              </p14:nvContentPartPr>
              <p14:xfrm>
                <a:off x="5769916" y="3964582"/>
                <a:ext cx="150480" cy="24480"/>
              </p14:xfrm>
            </p:contentPart>
          </mc:Choice>
          <mc:Fallback xmlns="">
            <p:pic>
              <p:nvPicPr>
                <p:cNvPr id="2188" name="Freihand 2187">
                  <a:extLst>
                    <a:ext uri="{FF2B5EF4-FFF2-40B4-BE49-F238E27FC236}">
                      <a16:creationId xmlns:a16="http://schemas.microsoft.com/office/drawing/2014/main" id="{6E6D24AC-A758-13A7-16AC-C10CA45A38BC}"/>
                    </a:ext>
                  </a:extLst>
                </p:cNvPr>
                <p:cNvPicPr/>
                <p:nvPr/>
              </p:nvPicPr>
              <p:blipFill>
                <a:blip r:embed="rId370"/>
                <a:stretch>
                  <a:fillRect/>
                </a:stretch>
              </p:blipFill>
              <p:spPr>
                <a:xfrm>
                  <a:off x="5761276" y="3955942"/>
                  <a:ext cx="168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89" name="Freihand 2188">
                  <a:extLst>
                    <a:ext uri="{FF2B5EF4-FFF2-40B4-BE49-F238E27FC236}">
                      <a16:creationId xmlns:a16="http://schemas.microsoft.com/office/drawing/2014/main" id="{2F0D9BA5-0CE6-93E9-87A2-98188B2A8DB3}"/>
                    </a:ext>
                  </a:extLst>
                </p14:cNvPr>
                <p14:cNvContentPartPr/>
                <p14:nvPr/>
              </p14:nvContentPartPr>
              <p14:xfrm>
                <a:off x="5949196" y="3842902"/>
                <a:ext cx="110520" cy="168840"/>
              </p14:xfrm>
            </p:contentPart>
          </mc:Choice>
          <mc:Fallback xmlns="">
            <p:pic>
              <p:nvPicPr>
                <p:cNvPr id="2189" name="Freihand 2188">
                  <a:extLst>
                    <a:ext uri="{FF2B5EF4-FFF2-40B4-BE49-F238E27FC236}">
                      <a16:creationId xmlns:a16="http://schemas.microsoft.com/office/drawing/2014/main" id="{2F0D9BA5-0CE6-93E9-87A2-98188B2A8DB3}"/>
                    </a:ext>
                  </a:extLst>
                </p:cNvPr>
                <p:cNvPicPr/>
                <p:nvPr/>
              </p:nvPicPr>
              <p:blipFill>
                <a:blip r:embed="rId372"/>
                <a:stretch>
                  <a:fillRect/>
                </a:stretch>
              </p:blipFill>
              <p:spPr>
                <a:xfrm>
                  <a:off x="5940196" y="3833902"/>
                  <a:ext cx="128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91" name="Freihand 2190">
                  <a:extLst>
                    <a:ext uri="{FF2B5EF4-FFF2-40B4-BE49-F238E27FC236}">
                      <a16:creationId xmlns:a16="http://schemas.microsoft.com/office/drawing/2014/main" id="{12EB8B22-10FC-616F-5DE6-162798F2FBA4}"/>
                    </a:ext>
                  </a:extLst>
                </p14:cNvPr>
                <p14:cNvContentPartPr/>
                <p14:nvPr/>
              </p14:nvContentPartPr>
              <p14:xfrm>
                <a:off x="6227116" y="3675142"/>
                <a:ext cx="141120" cy="155520"/>
              </p14:xfrm>
            </p:contentPart>
          </mc:Choice>
          <mc:Fallback xmlns="">
            <p:pic>
              <p:nvPicPr>
                <p:cNvPr id="2191" name="Freihand 2190">
                  <a:extLst>
                    <a:ext uri="{FF2B5EF4-FFF2-40B4-BE49-F238E27FC236}">
                      <a16:creationId xmlns:a16="http://schemas.microsoft.com/office/drawing/2014/main" id="{12EB8B22-10FC-616F-5DE6-162798F2FBA4}"/>
                    </a:ext>
                  </a:extLst>
                </p:cNvPr>
                <p:cNvPicPr/>
                <p:nvPr/>
              </p:nvPicPr>
              <p:blipFill>
                <a:blip r:embed="rId374"/>
                <a:stretch>
                  <a:fillRect/>
                </a:stretch>
              </p:blipFill>
              <p:spPr>
                <a:xfrm>
                  <a:off x="6218476" y="3666142"/>
                  <a:ext cx="158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93" name="Freihand 2192">
                  <a:extLst>
                    <a:ext uri="{FF2B5EF4-FFF2-40B4-BE49-F238E27FC236}">
                      <a16:creationId xmlns:a16="http://schemas.microsoft.com/office/drawing/2014/main" id="{CE77292A-9E3B-AE6A-52BA-CED4DA775BC8}"/>
                    </a:ext>
                  </a:extLst>
                </p14:cNvPr>
                <p14:cNvContentPartPr/>
                <p14:nvPr/>
              </p14:nvContentPartPr>
              <p14:xfrm>
                <a:off x="6488116" y="3725902"/>
                <a:ext cx="99360" cy="313200"/>
              </p14:xfrm>
            </p:contentPart>
          </mc:Choice>
          <mc:Fallback xmlns="">
            <p:pic>
              <p:nvPicPr>
                <p:cNvPr id="2193" name="Freihand 2192">
                  <a:extLst>
                    <a:ext uri="{FF2B5EF4-FFF2-40B4-BE49-F238E27FC236}">
                      <a16:creationId xmlns:a16="http://schemas.microsoft.com/office/drawing/2014/main" id="{CE77292A-9E3B-AE6A-52BA-CED4DA775BC8}"/>
                    </a:ext>
                  </a:extLst>
                </p:cNvPr>
                <p:cNvPicPr/>
                <p:nvPr/>
              </p:nvPicPr>
              <p:blipFill>
                <a:blip r:embed="rId376"/>
                <a:stretch>
                  <a:fillRect/>
                </a:stretch>
              </p:blipFill>
              <p:spPr>
                <a:xfrm>
                  <a:off x="6479116" y="3716902"/>
                  <a:ext cx="1170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94" name="Freihand 2193">
                  <a:extLst>
                    <a:ext uri="{FF2B5EF4-FFF2-40B4-BE49-F238E27FC236}">
                      <a16:creationId xmlns:a16="http://schemas.microsoft.com/office/drawing/2014/main" id="{C1DE14B0-E388-861D-4666-BABD2C1B8FAB}"/>
                    </a:ext>
                  </a:extLst>
                </p14:cNvPr>
                <p14:cNvContentPartPr/>
                <p14:nvPr/>
              </p14:nvContentPartPr>
              <p14:xfrm>
                <a:off x="6672436" y="3696742"/>
                <a:ext cx="487800" cy="145080"/>
              </p14:xfrm>
            </p:contentPart>
          </mc:Choice>
          <mc:Fallback xmlns="">
            <p:pic>
              <p:nvPicPr>
                <p:cNvPr id="2194" name="Freihand 2193">
                  <a:extLst>
                    <a:ext uri="{FF2B5EF4-FFF2-40B4-BE49-F238E27FC236}">
                      <a16:creationId xmlns:a16="http://schemas.microsoft.com/office/drawing/2014/main" id="{C1DE14B0-E388-861D-4666-BABD2C1B8FAB}"/>
                    </a:ext>
                  </a:extLst>
                </p:cNvPr>
                <p:cNvPicPr/>
                <p:nvPr/>
              </p:nvPicPr>
              <p:blipFill>
                <a:blip r:embed="rId378"/>
                <a:stretch>
                  <a:fillRect/>
                </a:stretch>
              </p:blipFill>
              <p:spPr>
                <a:xfrm>
                  <a:off x="6663436" y="3688102"/>
                  <a:ext cx="505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95" name="Freihand 2194">
                  <a:extLst>
                    <a:ext uri="{FF2B5EF4-FFF2-40B4-BE49-F238E27FC236}">
                      <a16:creationId xmlns:a16="http://schemas.microsoft.com/office/drawing/2014/main" id="{A789973D-9DFF-FE44-A937-4D856BD8EFDC}"/>
                    </a:ext>
                  </a:extLst>
                </p14:cNvPr>
                <p14:cNvContentPartPr/>
                <p14:nvPr/>
              </p14:nvContentPartPr>
              <p14:xfrm>
                <a:off x="7108036" y="3577582"/>
                <a:ext cx="11880" cy="21600"/>
              </p14:xfrm>
            </p:contentPart>
          </mc:Choice>
          <mc:Fallback xmlns="">
            <p:pic>
              <p:nvPicPr>
                <p:cNvPr id="2195" name="Freihand 2194">
                  <a:extLst>
                    <a:ext uri="{FF2B5EF4-FFF2-40B4-BE49-F238E27FC236}">
                      <a16:creationId xmlns:a16="http://schemas.microsoft.com/office/drawing/2014/main" id="{A789973D-9DFF-FE44-A937-4D856BD8EFDC}"/>
                    </a:ext>
                  </a:extLst>
                </p:cNvPr>
                <p:cNvPicPr/>
                <p:nvPr/>
              </p:nvPicPr>
              <p:blipFill>
                <a:blip r:embed="rId380"/>
                <a:stretch>
                  <a:fillRect/>
                </a:stretch>
              </p:blipFill>
              <p:spPr>
                <a:xfrm>
                  <a:off x="7099036" y="3568942"/>
                  <a:ext cx="29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97" name="Freihand 2196">
                  <a:extLst>
                    <a:ext uri="{FF2B5EF4-FFF2-40B4-BE49-F238E27FC236}">
                      <a16:creationId xmlns:a16="http://schemas.microsoft.com/office/drawing/2014/main" id="{5C88D852-D683-C714-F172-91A577DFE027}"/>
                    </a:ext>
                  </a:extLst>
                </p14:cNvPr>
                <p14:cNvContentPartPr/>
                <p14:nvPr/>
              </p14:nvContentPartPr>
              <p14:xfrm>
                <a:off x="7202356" y="3729502"/>
                <a:ext cx="145440" cy="128880"/>
              </p14:xfrm>
            </p:contentPart>
          </mc:Choice>
          <mc:Fallback xmlns="">
            <p:pic>
              <p:nvPicPr>
                <p:cNvPr id="2197" name="Freihand 2196">
                  <a:extLst>
                    <a:ext uri="{FF2B5EF4-FFF2-40B4-BE49-F238E27FC236}">
                      <a16:creationId xmlns:a16="http://schemas.microsoft.com/office/drawing/2014/main" id="{5C88D852-D683-C714-F172-91A577DFE027}"/>
                    </a:ext>
                  </a:extLst>
                </p:cNvPr>
                <p:cNvPicPr/>
                <p:nvPr/>
              </p:nvPicPr>
              <p:blipFill>
                <a:blip r:embed="rId382"/>
                <a:stretch>
                  <a:fillRect/>
                </a:stretch>
              </p:blipFill>
              <p:spPr>
                <a:xfrm>
                  <a:off x="7193356" y="3720502"/>
                  <a:ext cx="163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98" name="Freihand 2197">
                  <a:extLst>
                    <a:ext uri="{FF2B5EF4-FFF2-40B4-BE49-F238E27FC236}">
                      <a16:creationId xmlns:a16="http://schemas.microsoft.com/office/drawing/2014/main" id="{FAF3B56C-E346-6AF5-60EC-A8C2E58B51E2}"/>
                    </a:ext>
                  </a:extLst>
                </p14:cNvPr>
                <p14:cNvContentPartPr/>
                <p14:nvPr/>
              </p14:nvContentPartPr>
              <p14:xfrm>
                <a:off x="7343116" y="3489742"/>
                <a:ext cx="166320" cy="350280"/>
              </p14:xfrm>
            </p:contentPart>
          </mc:Choice>
          <mc:Fallback xmlns="">
            <p:pic>
              <p:nvPicPr>
                <p:cNvPr id="2198" name="Freihand 2197">
                  <a:extLst>
                    <a:ext uri="{FF2B5EF4-FFF2-40B4-BE49-F238E27FC236}">
                      <a16:creationId xmlns:a16="http://schemas.microsoft.com/office/drawing/2014/main" id="{FAF3B56C-E346-6AF5-60EC-A8C2E58B51E2}"/>
                    </a:ext>
                  </a:extLst>
                </p:cNvPr>
                <p:cNvPicPr/>
                <p:nvPr/>
              </p:nvPicPr>
              <p:blipFill>
                <a:blip r:embed="rId384"/>
                <a:stretch>
                  <a:fillRect/>
                </a:stretch>
              </p:blipFill>
              <p:spPr>
                <a:xfrm>
                  <a:off x="7334476" y="3481102"/>
                  <a:ext cx="1839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22" name="Freihand 2221">
                  <a:extLst>
                    <a:ext uri="{FF2B5EF4-FFF2-40B4-BE49-F238E27FC236}">
                      <a16:creationId xmlns:a16="http://schemas.microsoft.com/office/drawing/2014/main" id="{EFFF7F78-A5C7-60E0-1051-70B8AF60C96A}"/>
                    </a:ext>
                  </a:extLst>
                </p14:cNvPr>
                <p14:cNvContentPartPr/>
                <p14:nvPr/>
              </p14:nvContentPartPr>
              <p14:xfrm>
                <a:off x="5745076" y="4925062"/>
                <a:ext cx="116280" cy="102600"/>
              </p14:xfrm>
            </p:contentPart>
          </mc:Choice>
          <mc:Fallback xmlns="">
            <p:pic>
              <p:nvPicPr>
                <p:cNvPr id="2222" name="Freihand 2221">
                  <a:extLst>
                    <a:ext uri="{FF2B5EF4-FFF2-40B4-BE49-F238E27FC236}">
                      <a16:creationId xmlns:a16="http://schemas.microsoft.com/office/drawing/2014/main" id="{EFFF7F78-A5C7-60E0-1051-70B8AF60C96A}"/>
                    </a:ext>
                  </a:extLst>
                </p:cNvPr>
                <p:cNvPicPr/>
                <p:nvPr/>
              </p:nvPicPr>
              <p:blipFill>
                <a:blip r:embed="rId386"/>
                <a:stretch>
                  <a:fillRect/>
                </a:stretch>
              </p:blipFill>
              <p:spPr>
                <a:xfrm>
                  <a:off x="5736436" y="4916422"/>
                  <a:ext cx="133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23" name="Freihand 2222">
                  <a:extLst>
                    <a:ext uri="{FF2B5EF4-FFF2-40B4-BE49-F238E27FC236}">
                      <a16:creationId xmlns:a16="http://schemas.microsoft.com/office/drawing/2014/main" id="{2FD4B4BF-5404-FB3B-FA4E-D62B3DA88733}"/>
                    </a:ext>
                  </a:extLst>
                </p14:cNvPr>
                <p14:cNvContentPartPr/>
                <p14:nvPr/>
              </p14:nvContentPartPr>
              <p14:xfrm>
                <a:off x="6010396" y="4791142"/>
                <a:ext cx="106200" cy="217080"/>
              </p14:xfrm>
            </p:contentPart>
          </mc:Choice>
          <mc:Fallback xmlns="">
            <p:pic>
              <p:nvPicPr>
                <p:cNvPr id="2223" name="Freihand 2222">
                  <a:extLst>
                    <a:ext uri="{FF2B5EF4-FFF2-40B4-BE49-F238E27FC236}">
                      <a16:creationId xmlns:a16="http://schemas.microsoft.com/office/drawing/2014/main" id="{2FD4B4BF-5404-FB3B-FA4E-D62B3DA88733}"/>
                    </a:ext>
                  </a:extLst>
                </p:cNvPr>
                <p:cNvPicPr/>
                <p:nvPr/>
              </p:nvPicPr>
              <p:blipFill>
                <a:blip r:embed="rId388"/>
                <a:stretch>
                  <a:fillRect/>
                </a:stretch>
              </p:blipFill>
              <p:spPr>
                <a:xfrm>
                  <a:off x="6001396" y="4782502"/>
                  <a:ext cx="123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224" name="Freihand 2223">
                  <a:extLst>
                    <a:ext uri="{FF2B5EF4-FFF2-40B4-BE49-F238E27FC236}">
                      <a16:creationId xmlns:a16="http://schemas.microsoft.com/office/drawing/2014/main" id="{BACCE6DC-08FE-32D8-554F-4223E4F7776B}"/>
                    </a:ext>
                  </a:extLst>
                </p14:cNvPr>
                <p14:cNvContentPartPr/>
                <p14:nvPr/>
              </p14:nvContentPartPr>
              <p14:xfrm>
                <a:off x="6182116" y="4857742"/>
                <a:ext cx="164520" cy="262080"/>
              </p14:xfrm>
            </p:contentPart>
          </mc:Choice>
          <mc:Fallback xmlns="">
            <p:pic>
              <p:nvPicPr>
                <p:cNvPr id="2224" name="Freihand 2223">
                  <a:extLst>
                    <a:ext uri="{FF2B5EF4-FFF2-40B4-BE49-F238E27FC236}">
                      <a16:creationId xmlns:a16="http://schemas.microsoft.com/office/drawing/2014/main" id="{BACCE6DC-08FE-32D8-554F-4223E4F7776B}"/>
                    </a:ext>
                  </a:extLst>
                </p:cNvPr>
                <p:cNvPicPr/>
                <p:nvPr/>
              </p:nvPicPr>
              <p:blipFill>
                <a:blip r:embed="rId390"/>
                <a:stretch>
                  <a:fillRect/>
                </a:stretch>
              </p:blipFill>
              <p:spPr>
                <a:xfrm>
                  <a:off x="6173116" y="4849102"/>
                  <a:ext cx="182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225" name="Freihand 2224">
                  <a:extLst>
                    <a:ext uri="{FF2B5EF4-FFF2-40B4-BE49-F238E27FC236}">
                      <a16:creationId xmlns:a16="http://schemas.microsoft.com/office/drawing/2014/main" id="{14A1A7ED-3C08-624D-D5AB-7CB85224953F}"/>
                    </a:ext>
                  </a:extLst>
                </p14:cNvPr>
                <p14:cNvContentPartPr/>
                <p14:nvPr/>
              </p14:nvContentPartPr>
              <p14:xfrm>
                <a:off x="6387676" y="4858822"/>
                <a:ext cx="105120" cy="112680"/>
              </p14:xfrm>
            </p:contentPart>
          </mc:Choice>
          <mc:Fallback xmlns="">
            <p:pic>
              <p:nvPicPr>
                <p:cNvPr id="2225" name="Freihand 2224">
                  <a:extLst>
                    <a:ext uri="{FF2B5EF4-FFF2-40B4-BE49-F238E27FC236}">
                      <a16:creationId xmlns:a16="http://schemas.microsoft.com/office/drawing/2014/main" id="{14A1A7ED-3C08-624D-D5AB-7CB85224953F}"/>
                    </a:ext>
                  </a:extLst>
                </p:cNvPr>
                <p:cNvPicPr/>
                <p:nvPr/>
              </p:nvPicPr>
              <p:blipFill>
                <a:blip r:embed="rId392"/>
                <a:stretch>
                  <a:fillRect/>
                </a:stretch>
              </p:blipFill>
              <p:spPr>
                <a:xfrm>
                  <a:off x="6379036" y="4849822"/>
                  <a:ext cx="122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229" name="Freihand 2228">
                  <a:extLst>
                    <a:ext uri="{FF2B5EF4-FFF2-40B4-BE49-F238E27FC236}">
                      <a16:creationId xmlns:a16="http://schemas.microsoft.com/office/drawing/2014/main" id="{81F21AE8-F982-9319-5861-A4915C96E051}"/>
                    </a:ext>
                  </a:extLst>
                </p14:cNvPr>
                <p14:cNvContentPartPr/>
                <p14:nvPr/>
              </p14:nvContentPartPr>
              <p14:xfrm>
                <a:off x="6576676" y="4645702"/>
                <a:ext cx="368640" cy="292680"/>
              </p14:xfrm>
            </p:contentPart>
          </mc:Choice>
          <mc:Fallback xmlns="">
            <p:pic>
              <p:nvPicPr>
                <p:cNvPr id="2229" name="Freihand 2228">
                  <a:extLst>
                    <a:ext uri="{FF2B5EF4-FFF2-40B4-BE49-F238E27FC236}">
                      <a16:creationId xmlns:a16="http://schemas.microsoft.com/office/drawing/2014/main" id="{81F21AE8-F982-9319-5861-A4915C96E051}"/>
                    </a:ext>
                  </a:extLst>
                </p:cNvPr>
                <p:cNvPicPr/>
                <p:nvPr/>
              </p:nvPicPr>
              <p:blipFill>
                <a:blip r:embed="rId394"/>
                <a:stretch>
                  <a:fillRect/>
                </a:stretch>
              </p:blipFill>
              <p:spPr>
                <a:xfrm>
                  <a:off x="6568036" y="4637062"/>
                  <a:ext cx="3862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230" name="Freihand 2229">
                  <a:extLst>
                    <a:ext uri="{FF2B5EF4-FFF2-40B4-BE49-F238E27FC236}">
                      <a16:creationId xmlns:a16="http://schemas.microsoft.com/office/drawing/2014/main" id="{D6020F50-1907-C836-5EFE-877F190F462C}"/>
                    </a:ext>
                  </a:extLst>
                </p14:cNvPr>
                <p14:cNvContentPartPr/>
                <p14:nvPr/>
              </p14:nvContentPartPr>
              <p14:xfrm>
                <a:off x="6933076" y="4763422"/>
                <a:ext cx="7200" cy="24480"/>
              </p14:xfrm>
            </p:contentPart>
          </mc:Choice>
          <mc:Fallback xmlns="">
            <p:pic>
              <p:nvPicPr>
                <p:cNvPr id="2230" name="Freihand 2229">
                  <a:extLst>
                    <a:ext uri="{FF2B5EF4-FFF2-40B4-BE49-F238E27FC236}">
                      <a16:creationId xmlns:a16="http://schemas.microsoft.com/office/drawing/2014/main" id="{D6020F50-1907-C836-5EFE-877F190F462C}"/>
                    </a:ext>
                  </a:extLst>
                </p:cNvPr>
                <p:cNvPicPr/>
                <p:nvPr/>
              </p:nvPicPr>
              <p:blipFill>
                <a:blip r:embed="rId396"/>
                <a:stretch>
                  <a:fillRect/>
                </a:stretch>
              </p:blipFill>
              <p:spPr>
                <a:xfrm>
                  <a:off x="6924436" y="4754422"/>
                  <a:ext cx="24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231" name="Freihand 2230">
                  <a:extLst>
                    <a:ext uri="{FF2B5EF4-FFF2-40B4-BE49-F238E27FC236}">
                      <a16:creationId xmlns:a16="http://schemas.microsoft.com/office/drawing/2014/main" id="{C940EE21-0AF8-1271-0829-6E66FA47F38B}"/>
                    </a:ext>
                  </a:extLst>
                </p14:cNvPr>
                <p14:cNvContentPartPr/>
                <p14:nvPr/>
              </p14:nvContentPartPr>
              <p14:xfrm>
                <a:off x="6984916" y="4634902"/>
                <a:ext cx="331560" cy="226800"/>
              </p14:xfrm>
            </p:contentPart>
          </mc:Choice>
          <mc:Fallback xmlns="">
            <p:pic>
              <p:nvPicPr>
                <p:cNvPr id="2231" name="Freihand 2230">
                  <a:extLst>
                    <a:ext uri="{FF2B5EF4-FFF2-40B4-BE49-F238E27FC236}">
                      <a16:creationId xmlns:a16="http://schemas.microsoft.com/office/drawing/2014/main" id="{C940EE21-0AF8-1271-0829-6E66FA47F38B}"/>
                    </a:ext>
                  </a:extLst>
                </p:cNvPr>
                <p:cNvPicPr/>
                <p:nvPr/>
              </p:nvPicPr>
              <p:blipFill>
                <a:blip r:embed="rId398"/>
                <a:stretch>
                  <a:fillRect/>
                </a:stretch>
              </p:blipFill>
              <p:spPr>
                <a:xfrm>
                  <a:off x="6975916" y="4625902"/>
                  <a:ext cx="349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233" name="Freihand 2232">
                  <a:extLst>
                    <a:ext uri="{FF2B5EF4-FFF2-40B4-BE49-F238E27FC236}">
                      <a16:creationId xmlns:a16="http://schemas.microsoft.com/office/drawing/2014/main" id="{4399E7D0-53C5-5614-2254-F3388333CD28}"/>
                    </a:ext>
                  </a:extLst>
                </p14:cNvPr>
                <p14:cNvContentPartPr/>
                <p14:nvPr/>
              </p14:nvContentPartPr>
              <p14:xfrm>
                <a:off x="7489996" y="4653622"/>
                <a:ext cx="434160" cy="157320"/>
              </p14:xfrm>
            </p:contentPart>
          </mc:Choice>
          <mc:Fallback xmlns="">
            <p:pic>
              <p:nvPicPr>
                <p:cNvPr id="2233" name="Freihand 2232">
                  <a:extLst>
                    <a:ext uri="{FF2B5EF4-FFF2-40B4-BE49-F238E27FC236}">
                      <a16:creationId xmlns:a16="http://schemas.microsoft.com/office/drawing/2014/main" id="{4399E7D0-53C5-5614-2254-F3388333CD28}"/>
                    </a:ext>
                  </a:extLst>
                </p:cNvPr>
                <p:cNvPicPr/>
                <p:nvPr/>
              </p:nvPicPr>
              <p:blipFill>
                <a:blip r:embed="rId400"/>
                <a:stretch>
                  <a:fillRect/>
                </a:stretch>
              </p:blipFill>
              <p:spPr>
                <a:xfrm>
                  <a:off x="7480996" y="4644622"/>
                  <a:ext cx="451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234" name="Freihand 2233">
                  <a:extLst>
                    <a:ext uri="{FF2B5EF4-FFF2-40B4-BE49-F238E27FC236}">
                      <a16:creationId xmlns:a16="http://schemas.microsoft.com/office/drawing/2014/main" id="{544C751D-D78B-8246-2A2C-DE2BA580C60E}"/>
                    </a:ext>
                  </a:extLst>
                </p14:cNvPr>
                <p14:cNvContentPartPr/>
                <p14:nvPr/>
              </p14:nvContentPartPr>
              <p14:xfrm>
                <a:off x="7839556" y="4553542"/>
                <a:ext cx="21600" cy="11880"/>
              </p14:xfrm>
            </p:contentPart>
          </mc:Choice>
          <mc:Fallback xmlns="">
            <p:pic>
              <p:nvPicPr>
                <p:cNvPr id="2234" name="Freihand 2233">
                  <a:extLst>
                    <a:ext uri="{FF2B5EF4-FFF2-40B4-BE49-F238E27FC236}">
                      <a16:creationId xmlns:a16="http://schemas.microsoft.com/office/drawing/2014/main" id="{544C751D-D78B-8246-2A2C-DE2BA580C60E}"/>
                    </a:ext>
                  </a:extLst>
                </p:cNvPr>
                <p:cNvPicPr/>
                <p:nvPr/>
              </p:nvPicPr>
              <p:blipFill>
                <a:blip r:embed="rId53"/>
                <a:stretch>
                  <a:fillRect/>
                </a:stretch>
              </p:blipFill>
              <p:spPr>
                <a:xfrm>
                  <a:off x="7830916" y="4544542"/>
                  <a:ext cx="39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35" name="Freihand 2234">
                  <a:extLst>
                    <a:ext uri="{FF2B5EF4-FFF2-40B4-BE49-F238E27FC236}">
                      <a16:creationId xmlns:a16="http://schemas.microsoft.com/office/drawing/2014/main" id="{01308CBA-2DF9-A303-843E-3B7294F8B32D}"/>
                    </a:ext>
                  </a:extLst>
                </p14:cNvPr>
                <p14:cNvContentPartPr/>
                <p14:nvPr/>
              </p14:nvContentPartPr>
              <p14:xfrm>
                <a:off x="7955116" y="4589542"/>
                <a:ext cx="162000" cy="151560"/>
              </p14:xfrm>
            </p:contentPart>
          </mc:Choice>
          <mc:Fallback xmlns="">
            <p:pic>
              <p:nvPicPr>
                <p:cNvPr id="2235" name="Freihand 2234">
                  <a:extLst>
                    <a:ext uri="{FF2B5EF4-FFF2-40B4-BE49-F238E27FC236}">
                      <a16:creationId xmlns:a16="http://schemas.microsoft.com/office/drawing/2014/main" id="{01308CBA-2DF9-A303-843E-3B7294F8B32D}"/>
                    </a:ext>
                  </a:extLst>
                </p:cNvPr>
                <p:cNvPicPr/>
                <p:nvPr/>
              </p:nvPicPr>
              <p:blipFill>
                <a:blip r:embed="rId403"/>
                <a:stretch>
                  <a:fillRect/>
                </a:stretch>
              </p:blipFill>
              <p:spPr>
                <a:xfrm>
                  <a:off x="7946476" y="4580542"/>
                  <a:ext cx="179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36" name="Freihand 2235">
                  <a:extLst>
                    <a:ext uri="{FF2B5EF4-FFF2-40B4-BE49-F238E27FC236}">
                      <a16:creationId xmlns:a16="http://schemas.microsoft.com/office/drawing/2014/main" id="{47776A0E-CD7A-5AD5-AC85-A36DBB0E0D81}"/>
                    </a:ext>
                  </a:extLst>
                </p14:cNvPr>
                <p14:cNvContentPartPr/>
                <p14:nvPr/>
              </p14:nvContentPartPr>
              <p14:xfrm>
                <a:off x="8200276" y="4439062"/>
                <a:ext cx="123120" cy="363600"/>
              </p14:xfrm>
            </p:contentPart>
          </mc:Choice>
          <mc:Fallback xmlns="">
            <p:pic>
              <p:nvPicPr>
                <p:cNvPr id="2236" name="Freihand 2235">
                  <a:extLst>
                    <a:ext uri="{FF2B5EF4-FFF2-40B4-BE49-F238E27FC236}">
                      <a16:creationId xmlns:a16="http://schemas.microsoft.com/office/drawing/2014/main" id="{47776A0E-CD7A-5AD5-AC85-A36DBB0E0D81}"/>
                    </a:ext>
                  </a:extLst>
                </p:cNvPr>
                <p:cNvPicPr/>
                <p:nvPr/>
              </p:nvPicPr>
              <p:blipFill>
                <a:blip r:embed="rId405"/>
                <a:stretch>
                  <a:fillRect/>
                </a:stretch>
              </p:blipFill>
              <p:spPr>
                <a:xfrm>
                  <a:off x="8191636" y="4430062"/>
                  <a:ext cx="1407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17" name="Freihand 2216">
                  <a:extLst>
                    <a:ext uri="{FF2B5EF4-FFF2-40B4-BE49-F238E27FC236}">
                      <a16:creationId xmlns:a16="http://schemas.microsoft.com/office/drawing/2014/main" id="{FBF3FFEC-8DCF-9529-BE8C-64996DEACB13}"/>
                    </a:ext>
                  </a:extLst>
                </p14:cNvPr>
                <p14:cNvContentPartPr/>
                <p14:nvPr/>
              </p14:nvContentPartPr>
              <p14:xfrm>
                <a:off x="4036156" y="4972222"/>
                <a:ext cx="154800" cy="163800"/>
              </p14:xfrm>
            </p:contentPart>
          </mc:Choice>
          <mc:Fallback xmlns="">
            <p:pic>
              <p:nvPicPr>
                <p:cNvPr id="2217" name="Freihand 2216">
                  <a:extLst>
                    <a:ext uri="{FF2B5EF4-FFF2-40B4-BE49-F238E27FC236}">
                      <a16:creationId xmlns:a16="http://schemas.microsoft.com/office/drawing/2014/main" id="{FBF3FFEC-8DCF-9529-BE8C-64996DEACB13}"/>
                    </a:ext>
                  </a:extLst>
                </p:cNvPr>
                <p:cNvPicPr/>
                <p:nvPr/>
              </p:nvPicPr>
              <p:blipFill>
                <a:blip r:embed="rId407"/>
                <a:stretch>
                  <a:fillRect/>
                </a:stretch>
              </p:blipFill>
              <p:spPr>
                <a:xfrm>
                  <a:off x="4027156" y="4963222"/>
                  <a:ext cx="172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18" name="Freihand 2217">
                  <a:extLst>
                    <a:ext uri="{FF2B5EF4-FFF2-40B4-BE49-F238E27FC236}">
                      <a16:creationId xmlns:a16="http://schemas.microsoft.com/office/drawing/2014/main" id="{9AEEFBE9-E442-2753-4793-2DE83CA04ED6}"/>
                    </a:ext>
                  </a:extLst>
                </p14:cNvPr>
                <p14:cNvContentPartPr/>
                <p14:nvPr/>
              </p14:nvContentPartPr>
              <p14:xfrm>
                <a:off x="4467076" y="4983382"/>
                <a:ext cx="235800" cy="272520"/>
              </p14:xfrm>
            </p:contentPart>
          </mc:Choice>
          <mc:Fallback xmlns="">
            <p:pic>
              <p:nvPicPr>
                <p:cNvPr id="2218" name="Freihand 2217">
                  <a:extLst>
                    <a:ext uri="{FF2B5EF4-FFF2-40B4-BE49-F238E27FC236}">
                      <a16:creationId xmlns:a16="http://schemas.microsoft.com/office/drawing/2014/main" id="{9AEEFBE9-E442-2753-4793-2DE83CA04ED6}"/>
                    </a:ext>
                  </a:extLst>
                </p:cNvPr>
                <p:cNvPicPr/>
                <p:nvPr/>
              </p:nvPicPr>
              <p:blipFill>
                <a:blip r:embed="rId409"/>
                <a:stretch>
                  <a:fillRect/>
                </a:stretch>
              </p:blipFill>
              <p:spPr>
                <a:xfrm>
                  <a:off x="4458076" y="4974382"/>
                  <a:ext cx="2534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19" name="Freihand 2218">
                  <a:extLst>
                    <a:ext uri="{FF2B5EF4-FFF2-40B4-BE49-F238E27FC236}">
                      <a16:creationId xmlns:a16="http://schemas.microsoft.com/office/drawing/2014/main" id="{1B911A2F-ED94-D2D3-3274-BB0EC955C571}"/>
                    </a:ext>
                  </a:extLst>
                </p14:cNvPr>
                <p14:cNvContentPartPr/>
                <p14:nvPr/>
              </p14:nvContentPartPr>
              <p14:xfrm>
                <a:off x="4761556" y="4956022"/>
                <a:ext cx="284040" cy="270000"/>
              </p14:xfrm>
            </p:contentPart>
          </mc:Choice>
          <mc:Fallback xmlns="">
            <p:pic>
              <p:nvPicPr>
                <p:cNvPr id="2219" name="Freihand 2218">
                  <a:extLst>
                    <a:ext uri="{FF2B5EF4-FFF2-40B4-BE49-F238E27FC236}">
                      <a16:creationId xmlns:a16="http://schemas.microsoft.com/office/drawing/2014/main" id="{1B911A2F-ED94-D2D3-3274-BB0EC955C571}"/>
                    </a:ext>
                  </a:extLst>
                </p:cNvPr>
                <p:cNvPicPr/>
                <p:nvPr/>
              </p:nvPicPr>
              <p:blipFill>
                <a:blip r:embed="rId411"/>
                <a:stretch>
                  <a:fillRect/>
                </a:stretch>
              </p:blipFill>
              <p:spPr>
                <a:xfrm>
                  <a:off x="4752556" y="4947022"/>
                  <a:ext cx="3016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220" name="Freihand 2219">
                  <a:extLst>
                    <a:ext uri="{FF2B5EF4-FFF2-40B4-BE49-F238E27FC236}">
                      <a16:creationId xmlns:a16="http://schemas.microsoft.com/office/drawing/2014/main" id="{537F813B-B835-6E99-ABB0-C1DCEAAFFBE9}"/>
                    </a:ext>
                  </a:extLst>
                </p14:cNvPr>
                <p14:cNvContentPartPr/>
                <p14:nvPr/>
              </p14:nvContentPartPr>
              <p14:xfrm>
                <a:off x="5330356" y="4887262"/>
                <a:ext cx="13320" cy="147240"/>
              </p14:xfrm>
            </p:contentPart>
          </mc:Choice>
          <mc:Fallback xmlns="">
            <p:pic>
              <p:nvPicPr>
                <p:cNvPr id="2220" name="Freihand 2219">
                  <a:extLst>
                    <a:ext uri="{FF2B5EF4-FFF2-40B4-BE49-F238E27FC236}">
                      <a16:creationId xmlns:a16="http://schemas.microsoft.com/office/drawing/2014/main" id="{537F813B-B835-6E99-ABB0-C1DCEAAFFBE9}"/>
                    </a:ext>
                  </a:extLst>
                </p:cNvPr>
                <p:cNvPicPr/>
                <p:nvPr/>
              </p:nvPicPr>
              <p:blipFill>
                <a:blip r:embed="rId413"/>
                <a:stretch>
                  <a:fillRect/>
                </a:stretch>
              </p:blipFill>
              <p:spPr>
                <a:xfrm>
                  <a:off x="5321716" y="4878262"/>
                  <a:ext cx="30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221" name="Freihand 2220">
                  <a:extLst>
                    <a:ext uri="{FF2B5EF4-FFF2-40B4-BE49-F238E27FC236}">
                      <a16:creationId xmlns:a16="http://schemas.microsoft.com/office/drawing/2014/main" id="{EABC648E-2DE9-DA51-47FE-0F5900E63060}"/>
                    </a:ext>
                  </a:extLst>
                </p14:cNvPr>
                <p14:cNvContentPartPr/>
                <p14:nvPr/>
              </p14:nvContentPartPr>
              <p14:xfrm>
                <a:off x="5271676" y="4870342"/>
                <a:ext cx="177480" cy="201960"/>
              </p14:xfrm>
            </p:contentPart>
          </mc:Choice>
          <mc:Fallback xmlns="">
            <p:pic>
              <p:nvPicPr>
                <p:cNvPr id="2221" name="Freihand 2220">
                  <a:extLst>
                    <a:ext uri="{FF2B5EF4-FFF2-40B4-BE49-F238E27FC236}">
                      <a16:creationId xmlns:a16="http://schemas.microsoft.com/office/drawing/2014/main" id="{EABC648E-2DE9-DA51-47FE-0F5900E63060}"/>
                    </a:ext>
                  </a:extLst>
                </p:cNvPr>
                <p:cNvPicPr/>
                <p:nvPr/>
              </p:nvPicPr>
              <p:blipFill>
                <a:blip r:embed="rId415"/>
                <a:stretch>
                  <a:fillRect/>
                </a:stretch>
              </p:blipFill>
              <p:spPr>
                <a:xfrm>
                  <a:off x="5262676" y="4861342"/>
                  <a:ext cx="1951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200" name="Freihand 2199">
                  <a:extLst>
                    <a:ext uri="{FF2B5EF4-FFF2-40B4-BE49-F238E27FC236}">
                      <a16:creationId xmlns:a16="http://schemas.microsoft.com/office/drawing/2014/main" id="{33D96DC5-CAFF-A6BA-DDCB-655A7DB6CC89}"/>
                    </a:ext>
                  </a:extLst>
                </p14:cNvPr>
                <p14:cNvContentPartPr/>
                <p14:nvPr/>
              </p14:nvContentPartPr>
              <p14:xfrm>
                <a:off x="355516" y="5273182"/>
                <a:ext cx="144000" cy="133200"/>
              </p14:xfrm>
            </p:contentPart>
          </mc:Choice>
          <mc:Fallback xmlns="">
            <p:pic>
              <p:nvPicPr>
                <p:cNvPr id="2200" name="Freihand 2199">
                  <a:extLst>
                    <a:ext uri="{FF2B5EF4-FFF2-40B4-BE49-F238E27FC236}">
                      <a16:creationId xmlns:a16="http://schemas.microsoft.com/office/drawing/2014/main" id="{33D96DC5-CAFF-A6BA-DDCB-655A7DB6CC89}"/>
                    </a:ext>
                  </a:extLst>
                </p:cNvPr>
                <p:cNvPicPr/>
                <p:nvPr/>
              </p:nvPicPr>
              <p:blipFill>
                <a:blip r:embed="rId417"/>
                <a:stretch>
                  <a:fillRect/>
                </a:stretch>
              </p:blipFill>
              <p:spPr>
                <a:xfrm>
                  <a:off x="346876" y="5264182"/>
                  <a:ext cx="161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201" name="Freihand 2200">
                  <a:extLst>
                    <a:ext uri="{FF2B5EF4-FFF2-40B4-BE49-F238E27FC236}">
                      <a16:creationId xmlns:a16="http://schemas.microsoft.com/office/drawing/2014/main" id="{94C1D148-B60C-D851-79A3-88DE11F2B66B}"/>
                    </a:ext>
                  </a:extLst>
                </p14:cNvPr>
                <p14:cNvContentPartPr/>
                <p14:nvPr/>
              </p14:nvContentPartPr>
              <p14:xfrm>
                <a:off x="549916" y="5156182"/>
                <a:ext cx="97200" cy="216720"/>
              </p14:xfrm>
            </p:contentPart>
          </mc:Choice>
          <mc:Fallback xmlns="">
            <p:pic>
              <p:nvPicPr>
                <p:cNvPr id="2201" name="Freihand 2200">
                  <a:extLst>
                    <a:ext uri="{FF2B5EF4-FFF2-40B4-BE49-F238E27FC236}">
                      <a16:creationId xmlns:a16="http://schemas.microsoft.com/office/drawing/2014/main" id="{94C1D148-B60C-D851-79A3-88DE11F2B66B}"/>
                    </a:ext>
                  </a:extLst>
                </p:cNvPr>
                <p:cNvPicPr/>
                <p:nvPr/>
              </p:nvPicPr>
              <p:blipFill>
                <a:blip r:embed="rId419"/>
                <a:stretch>
                  <a:fillRect/>
                </a:stretch>
              </p:blipFill>
              <p:spPr>
                <a:xfrm>
                  <a:off x="540916" y="5147182"/>
                  <a:ext cx="114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203" name="Freihand 2202">
                  <a:extLst>
                    <a:ext uri="{FF2B5EF4-FFF2-40B4-BE49-F238E27FC236}">
                      <a16:creationId xmlns:a16="http://schemas.microsoft.com/office/drawing/2014/main" id="{1FB0856A-196C-5DC6-C24A-9281153BABEA}"/>
                    </a:ext>
                  </a:extLst>
                </p14:cNvPr>
                <p14:cNvContentPartPr/>
                <p14:nvPr/>
              </p14:nvContentPartPr>
              <p14:xfrm>
                <a:off x="724876" y="5252302"/>
                <a:ext cx="173880" cy="105480"/>
              </p14:xfrm>
            </p:contentPart>
          </mc:Choice>
          <mc:Fallback xmlns="">
            <p:pic>
              <p:nvPicPr>
                <p:cNvPr id="2203" name="Freihand 2202">
                  <a:extLst>
                    <a:ext uri="{FF2B5EF4-FFF2-40B4-BE49-F238E27FC236}">
                      <a16:creationId xmlns:a16="http://schemas.microsoft.com/office/drawing/2014/main" id="{1FB0856A-196C-5DC6-C24A-9281153BABEA}"/>
                    </a:ext>
                  </a:extLst>
                </p:cNvPr>
                <p:cNvPicPr/>
                <p:nvPr/>
              </p:nvPicPr>
              <p:blipFill>
                <a:blip r:embed="rId421"/>
                <a:stretch>
                  <a:fillRect/>
                </a:stretch>
              </p:blipFill>
              <p:spPr>
                <a:xfrm>
                  <a:off x="716236" y="5243302"/>
                  <a:ext cx="191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205" name="Freihand 2204">
                  <a:extLst>
                    <a:ext uri="{FF2B5EF4-FFF2-40B4-BE49-F238E27FC236}">
                      <a16:creationId xmlns:a16="http://schemas.microsoft.com/office/drawing/2014/main" id="{25F1B90F-AB2D-5D80-1FBC-F18A7796A750}"/>
                    </a:ext>
                  </a:extLst>
                </p14:cNvPr>
                <p14:cNvContentPartPr/>
                <p14:nvPr/>
              </p14:nvContentPartPr>
              <p14:xfrm>
                <a:off x="1200436" y="5174182"/>
                <a:ext cx="201240" cy="132840"/>
              </p14:xfrm>
            </p:contentPart>
          </mc:Choice>
          <mc:Fallback xmlns="">
            <p:pic>
              <p:nvPicPr>
                <p:cNvPr id="2205" name="Freihand 2204">
                  <a:extLst>
                    <a:ext uri="{FF2B5EF4-FFF2-40B4-BE49-F238E27FC236}">
                      <a16:creationId xmlns:a16="http://schemas.microsoft.com/office/drawing/2014/main" id="{25F1B90F-AB2D-5D80-1FBC-F18A7796A750}"/>
                    </a:ext>
                  </a:extLst>
                </p:cNvPr>
                <p:cNvPicPr/>
                <p:nvPr/>
              </p:nvPicPr>
              <p:blipFill>
                <a:blip r:embed="rId423"/>
                <a:stretch>
                  <a:fillRect/>
                </a:stretch>
              </p:blipFill>
              <p:spPr>
                <a:xfrm>
                  <a:off x="1191796" y="5165182"/>
                  <a:ext cx="218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206" name="Freihand 2205">
                  <a:extLst>
                    <a:ext uri="{FF2B5EF4-FFF2-40B4-BE49-F238E27FC236}">
                      <a16:creationId xmlns:a16="http://schemas.microsoft.com/office/drawing/2014/main" id="{EF80F809-F524-03E8-9FEB-1F02D80D0CC2}"/>
                    </a:ext>
                  </a:extLst>
                </p14:cNvPr>
                <p14:cNvContentPartPr/>
                <p14:nvPr/>
              </p14:nvContentPartPr>
              <p14:xfrm>
                <a:off x="1457836" y="5205142"/>
                <a:ext cx="110160" cy="90360"/>
              </p14:xfrm>
            </p:contentPart>
          </mc:Choice>
          <mc:Fallback xmlns="">
            <p:pic>
              <p:nvPicPr>
                <p:cNvPr id="2206" name="Freihand 2205">
                  <a:extLst>
                    <a:ext uri="{FF2B5EF4-FFF2-40B4-BE49-F238E27FC236}">
                      <a16:creationId xmlns:a16="http://schemas.microsoft.com/office/drawing/2014/main" id="{EF80F809-F524-03E8-9FEB-1F02D80D0CC2}"/>
                    </a:ext>
                  </a:extLst>
                </p:cNvPr>
                <p:cNvPicPr/>
                <p:nvPr/>
              </p:nvPicPr>
              <p:blipFill>
                <a:blip r:embed="rId425"/>
                <a:stretch>
                  <a:fillRect/>
                </a:stretch>
              </p:blipFill>
              <p:spPr>
                <a:xfrm>
                  <a:off x="1449196" y="5196142"/>
                  <a:ext cx="127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207" name="Freihand 2206">
                  <a:extLst>
                    <a:ext uri="{FF2B5EF4-FFF2-40B4-BE49-F238E27FC236}">
                      <a16:creationId xmlns:a16="http://schemas.microsoft.com/office/drawing/2014/main" id="{26075721-0EF2-1ECD-99F6-1E5B2088B10A}"/>
                    </a:ext>
                  </a:extLst>
                </p14:cNvPr>
                <p14:cNvContentPartPr/>
                <p14:nvPr/>
              </p14:nvContentPartPr>
              <p14:xfrm>
                <a:off x="1647916" y="5142142"/>
                <a:ext cx="97920" cy="151200"/>
              </p14:xfrm>
            </p:contentPart>
          </mc:Choice>
          <mc:Fallback xmlns="">
            <p:pic>
              <p:nvPicPr>
                <p:cNvPr id="2207" name="Freihand 2206">
                  <a:extLst>
                    <a:ext uri="{FF2B5EF4-FFF2-40B4-BE49-F238E27FC236}">
                      <a16:creationId xmlns:a16="http://schemas.microsoft.com/office/drawing/2014/main" id="{26075721-0EF2-1ECD-99F6-1E5B2088B10A}"/>
                    </a:ext>
                  </a:extLst>
                </p:cNvPr>
                <p:cNvPicPr/>
                <p:nvPr/>
              </p:nvPicPr>
              <p:blipFill>
                <a:blip r:embed="rId427"/>
                <a:stretch>
                  <a:fillRect/>
                </a:stretch>
              </p:blipFill>
              <p:spPr>
                <a:xfrm>
                  <a:off x="1639276" y="5133142"/>
                  <a:ext cx="115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208" name="Freihand 2207">
                  <a:extLst>
                    <a:ext uri="{FF2B5EF4-FFF2-40B4-BE49-F238E27FC236}">
                      <a16:creationId xmlns:a16="http://schemas.microsoft.com/office/drawing/2014/main" id="{412ED90C-59BE-E977-5176-BF0D8668B7FE}"/>
                    </a:ext>
                  </a:extLst>
                </p14:cNvPr>
                <p14:cNvContentPartPr/>
                <p14:nvPr/>
              </p14:nvContentPartPr>
              <p14:xfrm>
                <a:off x="1955356" y="5113342"/>
                <a:ext cx="117720" cy="246960"/>
              </p14:xfrm>
            </p:contentPart>
          </mc:Choice>
          <mc:Fallback xmlns="">
            <p:pic>
              <p:nvPicPr>
                <p:cNvPr id="2208" name="Freihand 2207">
                  <a:extLst>
                    <a:ext uri="{FF2B5EF4-FFF2-40B4-BE49-F238E27FC236}">
                      <a16:creationId xmlns:a16="http://schemas.microsoft.com/office/drawing/2014/main" id="{412ED90C-59BE-E977-5176-BF0D8668B7FE}"/>
                    </a:ext>
                  </a:extLst>
                </p:cNvPr>
                <p:cNvPicPr/>
                <p:nvPr/>
              </p:nvPicPr>
              <p:blipFill>
                <a:blip r:embed="rId429"/>
                <a:stretch>
                  <a:fillRect/>
                </a:stretch>
              </p:blipFill>
              <p:spPr>
                <a:xfrm>
                  <a:off x="1946716" y="5104702"/>
                  <a:ext cx="1353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209" name="Freihand 2208">
                  <a:extLst>
                    <a:ext uri="{FF2B5EF4-FFF2-40B4-BE49-F238E27FC236}">
                      <a16:creationId xmlns:a16="http://schemas.microsoft.com/office/drawing/2014/main" id="{6DC82659-6F98-BD78-3D89-6E80C86B9CF5}"/>
                    </a:ext>
                  </a:extLst>
                </p14:cNvPr>
                <p14:cNvContentPartPr/>
                <p14:nvPr/>
              </p14:nvContentPartPr>
              <p14:xfrm>
                <a:off x="2129236" y="5085982"/>
                <a:ext cx="231480" cy="119160"/>
              </p14:xfrm>
            </p:contentPart>
          </mc:Choice>
          <mc:Fallback xmlns="">
            <p:pic>
              <p:nvPicPr>
                <p:cNvPr id="2209" name="Freihand 2208">
                  <a:extLst>
                    <a:ext uri="{FF2B5EF4-FFF2-40B4-BE49-F238E27FC236}">
                      <a16:creationId xmlns:a16="http://schemas.microsoft.com/office/drawing/2014/main" id="{6DC82659-6F98-BD78-3D89-6E80C86B9CF5}"/>
                    </a:ext>
                  </a:extLst>
                </p:cNvPr>
                <p:cNvPicPr/>
                <p:nvPr/>
              </p:nvPicPr>
              <p:blipFill>
                <a:blip r:embed="rId431"/>
                <a:stretch>
                  <a:fillRect/>
                </a:stretch>
              </p:blipFill>
              <p:spPr>
                <a:xfrm>
                  <a:off x="2120236" y="5077342"/>
                  <a:ext cx="249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210" name="Freihand 2209">
                  <a:extLst>
                    <a:ext uri="{FF2B5EF4-FFF2-40B4-BE49-F238E27FC236}">
                      <a16:creationId xmlns:a16="http://schemas.microsoft.com/office/drawing/2014/main" id="{F9791414-62DE-8563-AA81-137AFDE46F89}"/>
                    </a:ext>
                  </a:extLst>
                </p14:cNvPr>
                <p14:cNvContentPartPr/>
                <p14:nvPr/>
              </p14:nvContentPartPr>
              <p14:xfrm>
                <a:off x="2380156" y="5061502"/>
                <a:ext cx="74520" cy="107640"/>
              </p14:xfrm>
            </p:contentPart>
          </mc:Choice>
          <mc:Fallback xmlns="">
            <p:pic>
              <p:nvPicPr>
                <p:cNvPr id="2210" name="Freihand 2209">
                  <a:extLst>
                    <a:ext uri="{FF2B5EF4-FFF2-40B4-BE49-F238E27FC236}">
                      <a16:creationId xmlns:a16="http://schemas.microsoft.com/office/drawing/2014/main" id="{F9791414-62DE-8563-AA81-137AFDE46F89}"/>
                    </a:ext>
                  </a:extLst>
                </p:cNvPr>
                <p:cNvPicPr/>
                <p:nvPr/>
              </p:nvPicPr>
              <p:blipFill>
                <a:blip r:embed="rId433"/>
                <a:stretch>
                  <a:fillRect/>
                </a:stretch>
              </p:blipFill>
              <p:spPr>
                <a:xfrm>
                  <a:off x="2371156" y="5052862"/>
                  <a:ext cx="92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211" name="Freihand 2210">
                  <a:extLst>
                    <a:ext uri="{FF2B5EF4-FFF2-40B4-BE49-F238E27FC236}">
                      <a16:creationId xmlns:a16="http://schemas.microsoft.com/office/drawing/2014/main" id="{2A86AE11-2AC6-E180-9F4F-492EA6FD3A9B}"/>
                    </a:ext>
                  </a:extLst>
                </p14:cNvPr>
                <p14:cNvContentPartPr/>
                <p14:nvPr/>
              </p14:nvContentPartPr>
              <p14:xfrm>
                <a:off x="2542516" y="5054302"/>
                <a:ext cx="26640" cy="113040"/>
              </p14:xfrm>
            </p:contentPart>
          </mc:Choice>
          <mc:Fallback xmlns="">
            <p:pic>
              <p:nvPicPr>
                <p:cNvPr id="2211" name="Freihand 2210">
                  <a:extLst>
                    <a:ext uri="{FF2B5EF4-FFF2-40B4-BE49-F238E27FC236}">
                      <a16:creationId xmlns:a16="http://schemas.microsoft.com/office/drawing/2014/main" id="{2A86AE11-2AC6-E180-9F4F-492EA6FD3A9B}"/>
                    </a:ext>
                  </a:extLst>
                </p:cNvPr>
                <p:cNvPicPr/>
                <p:nvPr/>
              </p:nvPicPr>
              <p:blipFill>
                <a:blip r:embed="rId435"/>
                <a:stretch>
                  <a:fillRect/>
                </a:stretch>
              </p:blipFill>
              <p:spPr>
                <a:xfrm>
                  <a:off x="2533876" y="5045302"/>
                  <a:ext cx="44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212" name="Freihand 2211">
                  <a:extLst>
                    <a:ext uri="{FF2B5EF4-FFF2-40B4-BE49-F238E27FC236}">
                      <a16:creationId xmlns:a16="http://schemas.microsoft.com/office/drawing/2014/main" id="{49D36730-2F2E-43B1-888D-4BF4269FFBB7}"/>
                    </a:ext>
                  </a:extLst>
                </p14:cNvPr>
                <p14:cNvContentPartPr/>
                <p14:nvPr/>
              </p14:nvContentPartPr>
              <p14:xfrm>
                <a:off x="2591116" y="4902382"/>
                <a:ext cx="275040" cy="219960"/>
              </p14:xfrm>
            </p:contentPart>
          </mc:Choice>
          <mc:Fallback xmlns="">
            <p:pic>
              <p:nvPicPr>
                <p:cNvPr id="2212" name="Freihand 2211">
                  <a:extLst>
                    <a:ext uri="{FF2B5EF4-FFF2-40B4-BE49-F238E27FC236}">
                      <a16:creationId xmlns:a16="http://schemas.microsoft.com/office/drawing/2014/main" id="{49D36730-2F2E-43B1-888D-4BF4269FFBB7}"/>
                    </a:ext>
                  </a:extLst>
                </p:cNvPr>
                <p:cNvPicPr/>
                <p:nvPr/>
              </p:nvPicPr>
              <p:blipFill>
                <a:blip r:embed="rId437"/>
                <a:stretch>
                  <a:fillRect/>
                </a:stretch>
              </p:blipFill>
              <p:spPr>
                <a:xfrm>
                  <a:off x="2582116" y="4893382"/>
                  <a:ext cx="292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213" name="Freihand 2212">
                  <a:extLst>
                    <a:ext uri="{FF2B5EF4-FFF2-40B4-BE49-F238E27FC236}">
                      <a16:creationId xmlns:a16="http://schemas.microsoft.com/office/drawing/2014/main" id="{EEA56458-08BC-1B2C-ACA9-DF6EFDF57D63}"/>
                    </a:ext>
                  </a:extLst>
                </p14:cNvPr>
                <p14:cNvContentPartPr/>
                <p14:nvPr/>
              </p14:nvContentPartPr>
              <p14:xfrm>
                <a:off x="2664196" y="4891942"/>
                <a:ext cx="6480" cy="5400"/>
              </p14:xfrm>
            </p:contentPart>
          </mc:Choice>
          <mc:Fallback xmlns="">
            <p:pic>
              <p:nvPicPr>
                <p:cNvPr id="2213" name="Freihand 2212">
                  <a:extLst>
                    <a:ext uri="{FF2B5EF4-FFF2-40B4-BE49-F238E27FC236}">
                      <a16:creationId xmlns:a16="http://schemas.microsoft.com/office/drawing/2014/main" id="{EEA56458-08BC-1B2C-ACA9-DF6EFDF57D63}"/>
                    </a:ext>
                  </a:extLst>
                </p:cNvPr>
                <p:cNvPicPr/>
                <p:nvPr/>
              </p:nvPicPr>
              <p:blipFill>
                <a:blip r:embed="rId439"/>
                <a:stretch>
                  <a:fillRect/>
                </a:stretch>
              </p:blipFill>
              <p:spPr>
                <a:xfrm>
                  <a:off x="2655556" y="4882942"/>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214" name="Freihand 2213">
                  <a:extLst>
                    <a:ext uri="{FF2B5EF4-FFF2-40B4-BE49-F238E27FC236}">
                      <a16:creationId xmlns:a16="http://schemas.microsoft.com/office/drawing/2014/main" id="{3AB6A55D-6BD4-A429-3BDA-A275001EA35D}"/>
                    </a:ext>
                  </a:extLst>
                </p14:cNvPr>
                <p14:cNvContentPartPr/>
                <p14:nvPr/>
              </p14:nvContentPartPr>
              <p14:xfrm>
                <a:off x="3050836" y="5043502"/>
                <a:ext cx="213840" cy="106560"/>
              </p14:xfrm>
            </p:contentPart>
          </mc:Choice>
          <mc:Fallback xmlns="">
            <p:pic>
              <p:nvPicPr>
                <p:cNvPr id="2214" name="Freihand 2213">
                  <a:extLst>
                    <a:ext uri="{FF2B5EF4-FFF2-40B4-BE49-F238E27FC236}">
                      <a16:creationId xmlns:a16="http://schemas.microsoft.com/office/drawing/2014/main" id="{3AB6A55D-6BD4-A429-3BDA-A275001EA35D}"/>
                    </a:ext>
                  </a:extLst>
                </p:cNvPr>
                <p:cNvPicPr/>
                <p:nvPr/>
              </p:nvPicPr>
              <p:blipFill>
                <a:blip r:embed="rId441"/>
                <a:stretch>
                  <a:fillRect/>
                </a:stretch>
              </p:blipFill>
              <p:spPr>
                <a:xfrm>
                  <a:off x="3041836" y="5034862"/>
                  <a:ext cx="2314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215" name="Freihand 2214">
                  <a:extLst>
                    <a:ext uri="{FF2B5EF4-FFF2-40B4-BE49-F238E27FC236}">
                      <a16:creationId xmlns:a16="http://schemas.microsoft.com/office/drawing/2014/main" id="{ACE2DB06-6A9D-01B6-BBE8-2461102CFDE0}"/>
                    </a:ext>
                  </a:extLst>
                </p14:cNvPr>
                <p14:cNvContentPartPr/>
                <p14:nvPr/>
              </p14:nvContentPartPr>
              <p14:xfrm>
                <a:off x="3326236" y="5044222"/>
                <a:ext cx="297360" cy="81720"/>
              </p14:xfrm>
            </p:contentPart>
          </mc:Choice>
          <mc:Fallback xmlns="">
            <p:pic>
              <p:nvPicPr>
                <p:cNvPr id="2215" name="Freihand 2214">
                  <a:extLst>
                    <a:ext uri="{FF2B5EF4-FFF2-40B4-BE49-F238E27FC236}">
                      <a16:creationId xmlns:a16="http://schemas.microsoft.com/office/drawing/2014/main" id="{ACE2DB06-6A9D-01B6-BBE8-2461102CFDE0}"/>
                    </a:ext>
                  </a:extLst>
                </p:cNvPr>
                <p:cNvPicPr/>
                <p:nvPr/>
              </p:nvPicPr>
              <p:blipFill>
                <a:blip r:embed="rId443"/>
                <a:stretch>
                  <a:fillRect/>
                </a:stretch>
              </p:blipFill>
              <p:spPr>
                <a:xfrm>
                  <a:off x="3317596" y="5035222"/>
                  <a:ext cx="315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216" name="Freihand 2215">
                  <a:extLst>
                    <a:ext uri="{FF2B5EF4-FFF2-40B4-BE49-F238E27FC236}">
                      <a16:creationId xmlns:a16="http://schemas.microsoft.com/office/drawing/2014/main" id="{C0D074FE-5D86-DCDA-E426-09587CC5B164}"/>
                    </a:ext>
                  </a:extLst>
                </p14:cNvPr>
                <p14:cNvContentPartPr/>
                <p14:nvPr/>
              </p14:nvContentPartPr>
              <p14:xfrm>
                <a:off x="3711076" y="5058262"/>
                <a:ext cx="95760" cy="48240"/>
              </p14:xfrm>
            </p:contentPart>
          </mc:Choice>
          <mc:Fallback xmlns="">
            <p:pic>
              <p:nvPicPr>
                <p:cNvPr id="2216" name="Freihand 2215">
                  <a:extLst>
                    <a:ext uri="{FF2B5EF4-FFF2-40B4-BE49-F238E27FC236}">
                      <a16:creationId xmlns:a16="http://schemas.microsoft.com/office/drawing/2014/main" id="{C0D074FE-5D86-DCDA-E426-09587CC5B164}"/>
                    </a:ext>
                  </a:extLst>
                </p:cNvPr>
                <p:cNvPicPr/>
                <p:nvPr/>
              </p:nvPicPr>
              <p:blipFill>
                <a:blip r:embed="rId445"/>
                <a:stretch>
                  <a:fillRect/>
                </a:stretch>
              </p:blipFill>
              <p:spPr>
                <a:xfrm>
                  <a:off x="3702436" y="5049262"/>
                  <a:ext cx="113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238" name="Freihand 2237">
                  <a:extLst>
                    <a:ext uri="{FF2B5EF4-FFF2-40B4-BE49-F238E27FC236}">
                      <a16:creationId xmlns:a16="http://schemas.microsoft.com/office/drawing/2014/main" id="{212C2C21-3A6B-3BC4-A7C5-9814D9B6B4C7}"/>
                    </a:ext>
                  </a:extLst>
                </p14:cNvPr>
                <p14:cNvContentPartPr/>
                <p14:nvPr/>
              </p14:nvContentPartPr>
              <p14:xfrm>
                <a:off x="894436" y="5514382"/>
                <a:ext cx="149400" cy="238320"/>
              </p14:xfrm>
            </p:contentPart>
          </mc:Choice>
          <mc:Fallback xmlns="">
            <p:pic>
              <p:nvPicPr>
                <p:cNvPr id="2238" name="Freihand 2237">
                  <a:extLst>
                    <a:ext uri="{FF2B5EF4-FFF2-40B4-BE49-F238E27FC236}">
                      <a16:creationId xmlns:a16="http://schemas.microsoft.com/office/drawing/2014/main" id="{212C2C21-3A6B-3BC4-A7C5-9814D9B6B4C7}"/>
                    </a:ext>
                  </a:extLst>
                </p:cNvPr>
                <p:cNvPicPr/>
                <p:nvPr/>
              </p:nvPicPr>
              <p:blipFill>
                <a:blip r:embed="rId447"/>
                <a:stretch>
                  <a:fillRect/>
                </a:stretch>
              </p:blipFill>
              <p:spPr>
                <a:xfrm>
                  <a:off x="885436" y="5505382"/>
                  <a:ext cx="1670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239" name="Freihand 2238">
                  <a:extLst>
                    <a:ext uri="{FF2B5EF4-FFF2-40B4-BE49-F238E27FC236}">
                      <a16:creationId xmlns:a16="http://schemas.microsoft.com/office/drawing/2014/main" id="{DF84D076-5011-1288-55C2-090CC8A3EC83}"/>
                    </a:ext>
                  </a:extLst>
                </p14:cNvPr>
                <p14:cNvContentPartPr/>
                <p14:nvPr/>
              </p14:nvContentPartPr>
              <p14:xfrm>
                <a:off x="1207276" y="5444902"/>
                <a:ext cx="54000" cy="811440"/>
              </p14:xfrm>
            </p:contentPart>
          </mc:Choice>
          <mc:Fallback xmlns="">
            <p:pic>
              <p:nvPicPr>
                <p:cNvPr id="2239" name="Freihand 2238">
                  <a:extLst>
                    <a:ext uri="{FF2B5EF4-FFF2-40B4-BE49-F238E27FC236}">
                      <a16:creationId xmlns:a16="http://schemas.microsoft.com/office/drawing/2014/main" id="{DF84D076-5011-1288-55C2-090CC8A3EC83}"/>
                    </a:ext>
                  </a:extLst>
                </p:cNvPr>
                <p:cNvPicPr/>
                <p:nvPr/>
              </p:nvPicPr>
              <p:blipFill>
                <a:blip r:embed="rId449"/>
                <a:stretch>
                  <a:fillRect/>
                </a:stretch>
              </p:blipFill>
              <p:spPr>
                <a:xfrm>
                  <a:off x="1198276" y="5436262"/>
                  <a:ext cx="7164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240" name="Freihand 2239">
                  <a:extLst>
                    <a:ext uri="{FF2B5EF4-FFF2-40B4-BE49-F238E27FC236}">
                      <a16:creationId xmlns:a16="http://schemas.microsoft.com/office/drawing/2014/main" id="{493A256E-F7C9-E021-2352-5932521282DA}"/>
                    </a:ext>
                  </a:extLst>
                </p14:cNvPr>
                <p14:cNvContentPartPr/>
                <p14:nvPr/>
              </p14:nvContentPartPr>
              <p14:xfrm>
                <a:off x="1520836" y="5489542"/>
                <a:ext cx="14760" cy="196920"/>
              </p14:xfrm>
            </p:contentPart>
          </mc:Choice>
          <mc:Fallback xmlns="">
            <p:pic>
              <p:nvPicPr>
                <p:cNvPr id="2240" name="Freihand 2239">
                  <a:extLst>
                    <a:ext uri="{FF2B5EF4-FFF2-40B4-BE49-F238E27FC236}">
                      <a16:creationId xmlns:a16="http://schemas.microsoft.com/office/drawing/2014/main" id="{493A256E-F7C9-E021-2352-5932521282DA}"/>
                    </a:ext>
                  </a:extLst>
                </p:cNvPr>
                <p:cNvPicPr/>
                <p:nvPr/>
              </p:nvPicPr>
              <p:blipFill>
                <a:blip r:embed="rId451"/>
                <a:stretch>
                  <a:fillRect/>
                </a:stretch>
              </p:blipFill>
              <p:spPr>
                <a:xfrm>
                  <a:off x="1512196" y="5480542"/>
                  <a:ext cx="32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41" name="Freihand 2240">
                  <a:extLst>
                    <a:ext uri="{FF2B5EF4-FFF2-40B4-BE49-F238E27FC236}">
                      <a16:creationId xmlns:a16="http://schemas.microsoft.com/office/drawing/2014/main" id="{0EEA2EB8-6E05-7BF8-52E0-3FE68B4D134C}"/>
                    </a:ext>
                  </a:extLst>
                </p14:cNvPr>
                <p14:cNvContentPartPr/>
                <p14:nvPr/>
              </p14:nvContentPartPr>
              <p14:xfrm>
                <a:off x="1454956" y="5433382"/>
                <a:ext cx="207360" cy="290160"/>
              </p14:xfrm>
            </p:contentPart>
          </mc:Choice>
          <mc:Fallback xmlns="">
            <p:pic>
              <p:nvPicPr>
                <p:cNvPr id="2241" name="Freihand 2240">
                  <a:extLst>
                    <a:ext uri="{FF2B5EF4-FFF2-40B4-BE49-F238E27FC236}">
                      <a16:creationId xmlns:a16="http://schemas.microsoft.com/office/drawing/2014/main" id="{0EEA2EB8-6E05-7BF8-52E0-3FE68B4D134C}"/>
                    </a:ext>
                  </a:extLst>
                </p:cNvPr>
                <p:cNvPicPr/>
                <p:nvPr/>
              </p:nvPicPr>
              <p:blipFill>
                <a:blip r:embed="rId453"/>
                <a:stretch>
                  <a:fillRect/>
                </a:stretch>
              </p:blipFill>
              <p:spPr>
                <a:xfrm>
                  <a:off x="1445956" y="5424742"/>
                  <a:ext cx="2250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43" name="Freihand 2242">
                  <a:extLst>
                    <a:ext uri="{FF2B5EF4-FFF2-40B4-BE49-F238E27FC236}">
                      <a16:creationId xmlns:a16="http://schemas.microsoft.com/office/drawing/2014/main" id="{9E1EA72F-49B5-53D7-935D-50DD36933841}"/>
                    </a:ext>
                  </a:extLst>
                </p14:cNvPr>
                <p14:cNvContentPartPr/>
                <p14:nvPr/>
              </p14:nvContentPartPr>
              <p14:xfrm>
                <a:off x="736396" y="5754142"/>
                <a:ext cx="1250280" cy="154440"/>
              </p14:xfrm>
            </p:contentPart>
          </mc:Choice>
          <mc:Fallback xmlns="">
            <p:pic>
              <p:nvPicPr>
                <p:cNvPr id="2243" name="Freihand 2242">
                  <a:extLst>
                    <a:ext uri="{FF2B5EF4-FFF2-40B4-BE49-F238E27FC236}">
                      <a16:creationId xmlns:a16="http://schemas.microsoft.com/office/drawing/2014/main" id="{9E1EA72F-49B5-53D7-935D-50DD36933841}"/>
                    </a:ext>
                  </a:extLst>
                </p:cNvPr>
                <p:cNvPicPr/>
                <p:nvPr/>
              </p:nvPicPr>
              <p:blipFill>
                <a:blip r:embed="rId455"/>
                <a:stretch>
                  <a:fillRect/>
                </a:stretch>
              </p:blipFill>
              <p:spPr>
                <a:xfrm>
                  <a:off x="727756" y="5745502"/>
                  <a:ext cx="1267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44" name="Freihand 2243">
                  <a:extLst>
                    <a:ext uri="{FF2B5EF4-FFF2-40B4-BE49-F238E27FC236}">
                      <a16:creationId xmlns:a16="http://schemas.microsoft.com/office/drawing/2014/main" id="{8C7D84D5-0360-2AAD-0872-D0988A5E6E7D}"/>
                    </a:ext>
                  </a:extLst>
                </p14:cNvPr>
                <p14:cNvContentPartPr/>
                <p14:nvPr/>
              </p14:nvContentPartPr>
              <p14:xfrm>
                <a:off x="1200076" y="6186862"/>
                <a:ext cx="29160" cy="334440"/>
              </p14:xfrm>
            </p:contentPart>
          </mc:Choice>
          <mc:Fallback xmlns="">
            <p:pic>
              <p:nvPicPr>
                <p:cNvPr id="2244" name="Freihand 2243">
                  <a:extLst>
                    <a:ext uri="{FF2B5EF4-FFF2-40B4-BE49-F238E27FC236}">
                      <a16:creationId xmlns:a16="http://schemas.microsoft.com/office/drawing/2014/main" id="{8C7D84D5-0360-2AAD-0872-D0988A5E6E7D}"/>
                    </a:ext>
                  </a:extLst>
                </p:cNvPr>
                <p:cNvPicPr/>
                <p:nvPr/>
              </p:nvPicPr>
              <p:blipFill>
                <a:blip r:embed="rId457"/>
                <a:stretch>
                  <a:fillRect/>
                </a:stretch>
              </p:blipFill>
              <p:spPr>
                <a:xfrm>
                  <a:off x="1191076" y="6177862"/>
                  <a:ext cx="468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258" name="Freihand 2257">
                  <a:extLst>
                    <a:ext uri="{FF2B5EF4-FFF2-40B4-BE49-F238E27FC236}">
                      <a16:creationId xmlns:a16="http://schemas.microsoft.com/office/drawing/2014/main" id="{4E97E96F-44F1-E576-78BB-D1B9596F600E}"/>
                    </a:ext>
                  </a:extLst>
                </p14:cNvPr>
                <p14:cNvContentPartPr/>
                <p14:nvPr/>
              </p14:nvContentPartPr>
              <p14:xfrm>
                <a:off x="1817836" y="5872582"/>
                <a:ext cx="106200" cy="178200"/>
              </p14:xfrm>
            </p:contentPart>
          </mc:Choice>
          <mc:Fallback xmlns="">
            <p:pic>
              <p:nvPicPr>
                <p:cNvPr id="2258" name="Freihand 2257">
                  <a:extLst>
                    <a:ext uri="{FF2B5EF4-FFF2-40B4-BE49-F238E27FC236}">
                      <a16:creationId xmlns:a16="http://schemas.microsoft.com/office/drawing/2014/main" id="{4E97E96F-44F1-E576-78BB-D1B9596F600E}"/>
                    </a:ext>
                  </a:extLst>
                </p:cNvPr>
                <p:cNvPicPr/>
                <p:nvPr/>
              </p:nvPicPr>
              <p:blipFill>
                <a:blip r:embed="rId459"/>
                <a:stretch>
                  <a:fillRect/>
                </a:stretch>
              </p:blipFill>
              <p:spPr>
                <a:xfrm>
                  <a:off x="1809196" y="5863942"/>
                  <a:ext cx="1238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259" name="Freihand 2258">
                  <a:extLst>
                    <a:ext uri="{FF2B5EF4-FFF2-40B4-BE49-F238E27FC236}">
                      <a16:creationId xmlns:a16="http://schemas.microsoft.com/office/drawing/2014/main" id="{676F69E8-10C9-9C89-0091-124E8915A50D}"/>
                    </a:ext>
                  </a:extLst>
                </p14:cNvPr>
                <p14:cNvContentPartPr/>
                <p14:nvPr/>
              </p14:nvContentPartPr>
              <p14:xfrm>
                <a:off x="1980556" y="5848462"/>
                <a:ext cx="142920" cy="226080"/>
              </p14:xfrm>
            </p:contentPart>
          </mc:Choice>
          <mc:Fallback xmlns="">
            <p:pic>
              <p:nvPicPr>
                <p:cNvPr id="2259" name="Freihand 2258">
                  <a:extLst>
                    <a:ext uri="{FF2B5EF4-FFF2-40B4-BE49-F238E27FC236}">
                      <a16:creationId xmlns:a16="http://schemas.microsoft.com/office/drawing/2014/main" id="{676F69E8-10C9-9C89-0091-124E8915A50D}"/>
                    </a:ext>
                  </a:extLst>
                </p:cNvPr>
                <p:cNvPicPr/>
                <p:nvPr/>
              </p:nvPicPr>
              <p:blipFill>
                <a:blip r:embed="rId461"/>
                <a:stretch>
                  <a:fillRect/>
                </a:stretch>
              </p:blipFill>
              <p:spPr>
                <a:xfrm>
                  <a:off x="1971556" y="5839822"/>
                  <a:ext cx="160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264" name="Freihand 2263">
                  <a:extLst>
                    <a:ext uri="{FF2B5EF4-FFF2-40B4-BE49-F238E27FC236}">
                      <a16:creationId xmlns:a16="http://schemas.microsoft.com/office/drawing/2014/main" id="{021D3A0E-E50C-C930-2802-57BF16BB46BB}"/>
                    </a:ext>
                  </a:extLst>
                </p14:cNvPr>
                <p14:cNvContentPartPr/>
                <p14:nvPr/>
              </p14:nvContentPartPr>
              <p14:xfrm>
                <a:off x="722716" y="5974462"/>
                <a:ext cx="117720" cy="205920"/>
              </p14:xfrm>
            </p:contentPart>
          </mc:Choice>
          <mc:Fallback xmlns="">
            <p:pic>
              <p:nvPicPr>
                <p:cNvPr id="2264" name="Freihand 2263">
                  <a:extLst>
                    <a:ext uri="{FF2B5EF4-FFF2-40B4-BE49-F238E27FC236}">
                      <a16:creationId xmlns:a16="http://schemas.microsoft.com/office/drawing/2014/main" id="{021D3A0E-E50C-C930-2802-57BF16BB46BB}"/>
                    </a:ext>
                  </a:extLst>
                </p:cNvPr>
                <p:cNvPicPr/>
                <p:nvPr/>
              </p:nvPicPr>
              <p:blipFill>
                <a:blip r:embed="rId463"/>
                <a:stretch>
                  <a:fillRect/>
                </a:stretch>
              </p:blipFill>
              <p:spPr>
                <a:xfrm>
                  <a:off x="714076" y="5965822"/>
                  <a:ext cx="135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265" name="Freihand 2264">
                  <a:extLst>
                    <a:ext uri="{FF2B5EF4-FFF2-40B4-BE49-F238E27FC236}">
                      <a16:creationId xmlns:a16="http://schemas.microsoft.com/office/drawing/2014/main" id="{4022058A-0B68-3D48-52B5-2CF689C5CC75}"/>
                    </a:ext>
                  </a:extLst>
                </p14:cNvPr>
                <p14:cNvContentPartPr/>
                <p14:nvPr/>
              </p14:nvContentPartPr>
              <p14:xfrm>
                <a:off x="957076" y="5939542"/>
                <a:ext cx="105480" cy="237600"/>
              </p14:xfrm>
            </p:contentPart>
          </mc:Choice>
          <mc:Fallback xmlns="">
            <p:pic>
              <p:nvPicPr>
                <p:cNvPr id="2265" name="Freihand 2264">
                  <a:extLst>
                    <a:ext uri="{FF2B5EF4-FFF2-40B4-BE49-F238E27FC236}">
                      <a16:creationId xmlns:a16="http://schemas.microsoft.com/office/drawing/2014/main" id="{4022058A-0B68-3D48-52B5-2CF689C5CC75}"/>
                    </a:ext>
                  </a:extLst>
                </p:cNvPr>
                <p:cNvPicPr/>
                <p:nvPr/>
              </p:nvPicPr>
              <p:blipFill>
                <a:blip r:embed="rId465"/>
                <a:stretch>
                  <a:fillRect/>
                </a:stretch>
              </p:blipFill>
              <p:spPr>
                <a:xfrm>
                  <a:off x="948436" y="5930542"/>
                  <a:ext cx="123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267" name="Freihand 2266">
                  <a:extLst>
                    <a:ext uri="{FF2B5EF4-FFF2-40B4-BE49-F238E27FC236}">
                      <a16:creationId xmlns:a16="http://schemas.microsoft.com/office/drawing/2014/main" id="{7DDA4843-3181-BAEE-8577-DE1F833910A3}"/>
                    </a:ext>
                  </a:extLst>
                </p14:cNvPr>
                <p14:cNvContentPartPr/>
                <p14:nvPr/>
              </p14:nvContentPartPr>
              <p14:xfrm>
                <a:off x="2299516" y="5642542"/>
                <a:ext cx="182160" cy="17280"/>
              </p14:xfrm>
            </p:contentPart>
          </mc:Choice>
          <mc:Fallback xmlns="">
            <p:pic>
              <p:nvPicPr>
                <p:cNvPr id="2267" name="Freihand 2266">
                  <a:extLst>
                    <a:ext uri="{FF2B5EF4-FFF2-40B4-BE49-F238E27FC236}">
                      <a16:creationId xmlns:a16="http://schemas.microsoft.com/office/drawing/2014/main" id="{7DDA4843-3181-BAEE-8577-DE1F833910A3}"/>
                    </a:ext>
                  </a:extLst>
                </p:cNvPr>
                <p:cNvPicPr/>
                <p:nvPr/>
              </p:nvPicPr>
              <p:blipFill>
                <a:blip r:embed="rId467"/>
                <a:stretch>
                  <a:fillRect/>
                </a:stretch>
              </p:blipFill>
              <p:spPr>
                <a:xfrm>
                  <a:off x="2290876" y="5633902"/>
                  <a:ext cx="199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268" name="Freihand 2267">
                  <a:extLst>
                    <a:ext uri="{FF2B5EF4-FFF2-40B4-BE49-F238E27FC236}">
                      <a16:creationId xmlns:a16="http://schemas.microsoft.com/office/drawing/2014/main" id="{864979C3-2CF4-67C1-4F58-F2CF52A12308}"/>
                    </a:ext>
                  </a:extLst>
                </p14:cNvPr>
                <p14:cNvContentPartPr/>
                <p14:nvPr/>
              </p14:nvContentPartPr>
              <p14:xfrm>
                <a:off x="2325796" y="5686102"/>
                <a:ext cx="181080" cy="56520"/>
              </p14:xfrm>
            </p:contentPart>
          </mc:Choice>
          <mc:Fallback xmlns="">
            <p:pic>
              <p:nvPicPr>
                <p:cNvPr id="2268" name="Freihand 2267">
                  <a:extLst>
                    <a:ext uri="{FF2B5EF4-FFF2-40B4-BE49-F238E27FC236}">
                      <a16:creationId xmlns:a16="http://schemas.microsoft.com/office/drawing/2014/main" id="{864979C3-2CF4-67C1-4F58-F2CF52A12308}"/>
                    </a:ext>
                  </a:extLst>
                </p:cNvPr>
                <p:cNvPicPr/>
                <p:nvPr/>
              </p:nvPicPr>
              <p:blipFill>
                <a:blip r:embed="rId469"/>
                <a:stretch>
                  <a:fillRect/>
                </a:stretch>
              </p:blipFill>
              <p:spPr>
                <a:xfrm>
                  <a:off x="2317156" y="5677102"/>
                  <a:ext cx="198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269" name="Freihand 2268">
                  <a:extLst>
                    <a:ext uri="{FF2B5EF4-FFF2-40B4-BE49-F238E27FC236}">
                      <a16:creationId xmlns:a16="http://schemas.microsoft.com/office/drawing/2014/main" id="{DCA73B09-3B16-2D86-2581-9DF832C28649}"/>
                    </a:ext>
                  </a:extLst>
                </p14:cNvPr>
                <p14:cNvContentPartPr/>
                <p14:nvPr/>
              </p14:nvContentPartPr>
              <p14:xfrm>
                <a:off x="2543956" y="5550382"/>
                <a:ext cx="102600" cy="224640"/>
              </p14:xfrm>
            </p:contentPart>
          </mc:Choice>
          <mc:Fallback xmlns="">
            <p:pic>
              <p:nvPicPr>
                <p:cNvPr id="2269" name="Freihand 2268">
                  <a:extLst>
                    <a:ext uri="{FF2B5EF4-FFF2-40B4-BE49-F238E27FC236}">
                      <a16:creationId xmlns:a16="http://schemas.microsoft.com/office/drawing/2014/main" id="{DCA73B09-3B16-2D86-2581-9DF832C28649}"/>
                    </a:ext>
                  </a:extLst>
                </p:cNvPr>
                <p:cNvPicPr/>
                <p:nvPr/>
              </p:nvPicPr>
              <p:blipFill>
                <a:blip r:embed="rId471"/>
                <a:stretch>
                  <a:fillRect/>
                </a:stretch>
              </p:blipFill>
              <p:spPr>
                <a:xfrm>
                  <a:off x="2535316" y="5541742"/>
                  <a:ext cx="1202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270" name="Freihand 2269">
                  <a:extLst>
                    <a:ext uri="{FF2B5EF4-FFF2-40B4-BE49-F238E27FC236}">
                      <a16:creationId xmlns:a16="http://schemas.microsoft.com/office/drawing/2014/main" id="{7E10F2E3-2F6B-E108-6F51-92F54ED89795}"/>
                    </a:ext>
                  </a:extLst>
                </p14:cNvPr>
                <p14:cNvContentPartPr/>
                <p14:nvPr/>
              </p14:nvContentPartPr>
              <p14:xfrm>
                <a:off x="2894956" y="5472982"/>
                <a:ext cx="32760" cy="141840"/>
              </p14:xfrm>
            </p:contentPart>
          </mc:Choice>
          <mc:Fallback xmlns="">
            <p:pic>
              <p:nvPicPr>
                <p:cNvPr id="2270" name="Freihand 2269">
                  <a:extLst>
                    <a:ext uri="{FF2B5EF4-FFF2-40B4-BE49-F238E27FC236}">
                      <a16:creationId xmlns:a16="http://schemas.microsoft.com/office/drawing/2014/main" id="{7E10F2E3-2F6B-E108-6F51-92F54ED89795}"/>
                    </a:ext>
                  </a:extLst>
                </p:cNvPr>
                <p:cNvPicPr/>
                <p:nvPr/>
              </p:nvPicPr>
              <p:blipFill>
                <a:blip r:embed="rId473"/>
                <a:stretch>
                  <a:fillRect/>
                </a:stretch>
              </p:blipFill>
              <p:spPr>
                <a:xfrm>
                  <a:off x="2886316" y="5463982"/>
                  <a:ext cx="5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271" name="Freihand 2270">
                  <a:extLst>
                    <a:ext uri="{FF2B5EF4-FFF2-40B4-BE49-F238E27FC236}">
                      <a16:creationId xmlns:a16="http://schemas.microsoft.com/office/drawing/2014/main" id="{CB703B83-7264-DDC0-DDCF-DFCDF4204B38}"/>
                    </a:ext>
                  </a:extLst>
                </p14:cNvPr>
                <p14:cNvContentPartPr/>
                <p14:nvPr/>
              </p14:nvContentPartPr>
              <p14:xfrm>
                <a:off x="2825476" y="5418262"/>
                <a:ext cx="177120" cy="230760"/>
              </p14:xfrm>
            </p:contentPart>
          </mc:Choice>
          <mc:Fallback xmlns="">
            <p:pic>
              <p:nvPicPr>
                <p:cNvPr id="2271" name="Freihand 2270">
                  <a:extLst>
                    <a:ext uri="{FF2B5EF4-FFF2-40B4-BE49-F238E27FC236}">
                      <a16:creationId xmlns:a16="http://schemas.microsoft.com/office/drawing/2014/main" id="{CB703B83-7264-DDC0-DDCF-DFCDF4204B38}"/>
                    </a:ext>
                  </a:extLst>
                </p:cNvPr>
                <p:cNvPicPr/>
                <p:nvPr/>
              </p:nvPicPr>
              <p:blipFill>
                <a:blip r:embed="rId475"/>
                <a:stretch>
                  <a:fillRect/>
                </a:stretch>
              </p:blipFill>
              <p:spPr>
                <a:xfrm>
                  <a:off x="2816476" y="5409622"/>
                  <a:ext cx="1947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272" name="Freihand 2271">
                  <a:extLst>
                    <a:ext uri="{FF2B5EF4-FFF2-40B4-BE49-F238E27FC236}">
                      <a16:creationId xmlns:a16="http://schemas.microsoft.com/office/drawing/2014/main" id="{91E32A0D-D37F-5927-FC10-8109AE5BEEE3}"/>
                    </a:ext>
                  </a:extLst>
                </p14:cNvPr>
                <p14:cNvContentPartPr/>
                <p14:nvPr/>
              </p14:nvContentPartPr>
              <p14:xfrm>
                <a:off x="3160276" y="5474062"/>
                <a:ext cx="115920" cy="288360"/>
              </p14:xfrm>
            </p:contentPart>
          </mc:Choice>
          <mc:Fallback xmlns="">
            <p:pic>
              <p:nvPicPr>
                <p:cNvPr id="2272" name="Freihand 2271">
                  <a:extLst>
                    <a:ext uri="{FF2B5EF4-FFF2-40B4-BE49-F238E27FC236}">
                      <a16:creationId xmlns:a16="http://schemas.microsoft.com/office/drawing/2014/main" id="{91E32A0D-D37F-5927-FC10-8109AE5BEEE3}"/>
                    </a:ext>
                  </a:extLst>
                </p:cNvPr>
                <p:cNvPicPr/>
                <p:nvPr/>
              </p:nvPicPr>
              <p:blipFill>
                <a:blip r:embed="rId477"/>
                <a:stretch>
                  <a:fillRect/>
                </a:stretch>
              </p:blipFill>
              <p:spPr>
                <a:xfrm>
                  <a:off x="3151636" y="5465062"/>
                  <a:ext cx="1335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273" name="Freihand 2272">
                  <a:extLst>
                    <a:ext uri="{FF2B5EF4-FFF2-40B4-BE49-F238E27FC236}">
                      <a16:creationId xmlns:a16="http://schemas.microsoft.com/office/drawing/2014/main" id="{3BDC3375-D755-48C3-C9FB-7FE8D879462F}"/>
                    </a:ext>
                  </a:extLst>
                </p14:cNvPr>
                <p14:cNvContentPartPr/>
                <p14:nvPr/>
              </p14:nvContentPartPr>
              <p14:xfrm>
                <a:off x="3349636" y="5389102"/>
                <a:ext cx="498600" cy="161280"/>
              </p14:xfrm>
            </p:contentPart>
          </mc:Choice>
          <mc:Fallback xmlns="">
            <p:pic>
              <p:nvPicPr>
                <p:cNvPr id="2273" name="Freihand 2272">
                  <a:extLst>
                    <a:ext uri="{FF2B5EF4-FFF2-40B4-BE49-F238E27FC236}">
                      <a16:creationId xmlns:a16="http://schemas.microsoft.com/office/drawing/2014/main" id="{3BDC3375-D755-48C3-C9FB-7FE8D879462F}"/>
                    </a:ext>
                  </a:extLst>
                </p:cNvPr>
                <p:cNvPicPr/>
                <p:nvPr/>
              </p:nvPicPr>
              <p:blipFill>
                <a:blip r:embed="rId479"/>
                <a:stretch>
                  <a:fillRect/>
                </a:stretch>
              </p:blipFill>
              <p:spPr>
                <a:xfrm>
                  <a:off x="3340996" y="5380102"/>
                  <a:ext cx="516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274" name="Freihand 2273">
                  <a:extLst>
                    <a:ext uri="{FF2B5EF4-FFF2-40B4-BE49-F238E27FC236}">
                      <a16:creationId xmlns:a16="http://schemas.microsoft.com/office/drawing/2014/main" id="{03FCFDFF-031E-B385-589A-D960B7A4D810}"/>
                    </a:ext>
                  </a:extLst>
                </p14:cNvPr>
                <p14:cNvContentPartPr/>
                <p14:nvPr/>
              </p14:nvContentPartPr>
              <p14:xfrm>
                <a:off x="3911236" y="5301982"/>
                <a:ext cx="142560" cy="208080"/>
              </p14:xfrm>
            </p:contentPart>
          </mc:Choice>
          <mc:Fallback xmlns="">
            <p:pic>
              <p:nvPicPr>
                <p:cNvPr id="2274" name="Freihand 2273">
                  <a:extLst>
                    <a:ext uri="{FF2B5EF4-FFF2-40B4-BE49-F238E27FC236}">
                      <a16:creationId xmlns:a16="http://schemas.microsoft.com/office/drawing/2014/main" id="{03FCFDFF-031E-B385-589A-D960B7A4D810}"/>
                    </a:ext>
                  </a:extLst>
                </p:cNvPr>
                <p:cNvPicPr/>
                <p:nvPr/>
              </p:nvPicPr>
              <p:blipFill>
                <a:blip r:embed="rId481"/>
                <a:stretch>
                  <a:fillRect/>
                </a:stretch>
              </p:blipFill>
              <p:spPr>
                <a:xfrm>
                  <a:off x="3902236" y="5292982"/>
                  <a:ext cx="160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275" name="Freihand 2274">
                  <a:extLst>
                    <a:ext uri="{FF2B5EF4-FFF2-40B4-BE49-F238E27FC236}">
                      <a16:creationId xmlns:a16="http://schemas.microsoft.com/office/drawing/2014/main" id="{FBBFEF28-D541-5861-22C2-49C972B2947E}"/>
                    </a:ext>
                  </a:extLst>
                </p14:cNvPr>
                <p14:cNvContentPartPr/>
                <p14:nvPr/>
              </p14:nvContentPartPr>
              <p14:xfrm>
                <a:off x="3783076" y="5262742"/>
                <a:ext cx="40680" cy="10080"/>
              </p14:xfrm>
            </p:contentPart>
          </mc:Choice>
          <mc:Fallback xmlns="">
            <p:pic>
              <p:nvPicPr>
                <p:cNvPr id="2275" name="Freihand 2274">
                  <a:extLst>
                    <a:ext uri="{FF2B5EF4-FFF2-40B4-BE49-F238E27FC236}">
                      <a16:creationId xmlns:a16="http://schemas.microsoft.com/office/drawing/2014/main" id="{FBBFEF28-D541-5861-22C2-49C972B2947E}"/>
                    </a:ext>
                  </a:extLst>
                </p:cNvPr>
                <p:cNvPicPr/>
                <p:nvPr/>
              </p:nvPicPr>
              <p:blipFill>
                <a:blip r:embed="rId483"/>
                <a:stretch>
                  <a:fillRect/>
                </a:stretch>
              </p:blipFill>
              <p:spPr>
                <a:xfrm>
                  <a:off x="3774076" y="5254102"/>
                  <a:ext cx="58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276" name="Freihand 2275">
                  <a:extLst>
                    <a:ext uri="{FF2B5EF4-FFF2-40B4-BE49-F238E27FC236}">
                      <a16:creationId xmlns:a16="http://schemas.microsoft.com/office/drawing/2014/main" id="{73694B37-A63A-F669-EC92-BC3AD8537A40}"/>
                    </a:ext>
                  </a:extLst>
                </p14:cNvPr>
                <p14:cNvContentPartPr/>
                <p14:nvPr/>
              </p14:nvContentPartPr>
              <p14:xfrm>
                <a:off x="4199956" y="5213782"/>
                <a:ext cx="17280" cy="171720"/>
              </p14:xfrm>
            </p:contentPart>
          </mc:Choice>
          <mc:Fallback xmlns="">
            <p:pic>
              <p:nvPicPr>
                <p:cNvPr id="2276" name="Freihand 2275">
                  <a:extLst>
                    <a:ext uri="{FF2B5EF4-FFF2-40B4-BE49-F238E27FC236}">
                      <a16:creationId xmlns:a16="http://schemas.microsoft.com/office/drawing/2014/main" id="{73694B37-A63A-F669-EC92-BC3AD8537A40}"/>
                    </a:ext>
                  </a:extLst>
                </p:cNvPr>
                <p:cNvPicPr/>
                <p:nvPr/>
              </p:nvPicPr>
              <p:blipFill>
                <a:blip r:embed="rId485"/>
                <a:stretch>
                  <a:fillRect/>
                </a:stretch>
              </p:blipFill>
              <p:spPr>
                <a:xfrm>
                  <a:off x="4190956" y="5205142"/>
                  <a:ext cx="34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277" name="Freihand 2276">
                  <a:extLst>
                    <a:ext uri="{FF2B5EF4-FFF2-40B4-BE49-F238E27FC236}">
                      <a16:creationId xmlns:a16="http://schemas.microsoft.com/office/drawing/2014/main" id="{9F17C4A0-22C3-E347-D1BF-98AF960B0B3B}"/>
                    </a:ext>
                  </a:extLst>
                </p14:cNvPr>
                <p14:cNvContentPartPr/>
                <p14:nvPr/>
              </p14:nvContentPartPr>
              <p14:xfrm>
                <a:off x="4222636" y="5517622"/>
                <a:ext cx="7560" cy="19080"/>
              </p14:xfrm>
            </p:contentPart>
          </mc:Choice>
          <mc:Fallback xmlns="">
            <p:pic>
              <p:nvPicPr>
                <p:cNvPr id="2277" name="Freihand 2276">
                  <a:extLst>
                    <a:ext uri="{FF2B5EF4-FFF2-40B4-BE49-F238E27FC236}">
                      <a16:creationId xmlns:a16="http://schemas.microsoft.com/office/drawing/2014/main" id="{9F17C4A0-22C3-E347-D1BF-98AF960B0B3B}"/>
                    </a:ext>
                  </a:extLst>
                </p:cNvPr>
                <p:cNvPicPr/>
                <p:nvPr/>
              </p:nvPicPr>
              <p:blipFill>
                <a:blip r:embed="rId487"/>
                <a:stretch>
                  <a:fillRect/>
                </a:stretch>
              </p:blipFill>
              <p:spPr>
                <a:xfrm>
                  <a:off x="4213636" y="5508982"/>
                  <a:ext cx="2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281" name="Freihand 2280">
                  <a:extLst>
                    <a:ext uri="{FF2B5EF4-FFF2-40B4-BE49-F238E27FC236}">
                      <a16:creationId xmlns:a16="http://schemas.microsoft.com/office/drawing/2014/main" id="{04C263E8-B1B7-CED4-83BB-F4CF09BE0E7D}"/>
                    </a:ext>
                  </a:extLst>
                </p14:cNvPr>
                <p14:cNvContentPartPr/>
                <p14:nvPr/>
              </p14:nvContentPartPr>
              <p14:xfrm>
                <a:off x="3499756" y="5805262"/>
                <a:ext cx="189360" cy="70200"/>
              </p14:xfrm>
            </p:contentPart>
          </mc:Choice>
          <mc:Fallback xmlns="">
            <p:pic>
              <p:nvPicPr>
                <p:cNvPr id="2281" name="Freihand 2280">
                  <a:extLst>
                    <a:ext uri="{FF2B5EF4-FFF2-40B4-BE49-F238E27FC236}">
                      <a16:creationId xmlns:a16="http://schemas.microsoft.com/office/drawing/2014/main" id="{04C263E8-B1B7-CED4-83BB-F4CF09BE0E7D}"/>
                    </a:ext>
                  </a:extLst>
                </p:cNvPr>
                <p:cNvPicPr/>
                <p:nvPr/>
              </p:nvPicPr>
              <p:blipFill>
                <a:blip r:embed="rId489"/>
                <a:stretch>
                  <a:fillRect/>
                </a:stretch>
              </p:blipFill>
              <p:spPr>
                <a:xfrm>
                  <a:off x="3490756" y="5796262"/>
                  <a:ext cx="207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282" name="Freihand 2281">
                  <a:extLst>
                    <a:ext uri="{FF2B5EF4-FFF2-40B4-BE49-F238E27FC236}">
                      <a16:creationId xmlns:a16="http://schemas.microsoft.com/office/drawing/2014/main" id="{99864EAE-53C7-8A13-BE52-1A547F8AD17F}"/>
                    </a:ext>
                  </a:extLst>
                </p14:cNvPr>
                <p14:cNvContentPartPr/>
                <p14:nvPr/>
              </p14:nvContentPartPr>
              <p14:xfrm>
                <a:off x="3503716" y="5870062"/>
                <a:ext cx="182160" cy="72000"/>
              </p14:xfrm>
            </p:contentPart>
          </mc:Choice>
          <mc:Fallback xmlns="">
            <p:pic>
              <p:nvPicPr>
                <p:cNvPr id="2282" name="Freihand 2281">
                  <a:extLst>
                    <a:ext uri="{FF2B5EF4-FFF2-40B4-BE49-F238E27FC236}">
                      <a16:creationId xmlns:a16="http://schemas.microsoft.com/office/drawing/2014/main" id="{99864EAE-53C7-8A13-BE52-1A547F8AD17F}"/>
                    </a:ext>
                  </a:extLst>
                </p:cNvPr>
                <p:cNvPicPr/>
                <p:nvPr/>
              </p:nvPicPr>
              <p:blipFill>
                <a:blip r:embed="rId491"/>
                <a:stretch>
                  <a:fillRect/>
                </a:stretch>
              </p:blipFill>
              <p:spPr>
                <a:xfrm>
                  <a:off x="3495076" y="5861422"/>
                  <a:ext cx="199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283" name="Freihand 2282">
                  <a:extLst>
                    <a:ext uri="{FF2B5EF4-FFF2-40B4-BE49-F238E27FC236}">
                      <a16:creationId xmlns:a16="http://schemas.microsoft.com/office/drawing/2014/main" id="{FF1E2DFE-C4B9-BFCA-7353-E92B7E32F26A}"/>
                    </a:ext>
                  </a:extLst>
                </p14:cNvPr>
                <p14:cNvContentPartPr/>
                <p14:nvPr/>
              </p14:nvContentPartPr>
              <p14:xfrm>
                <a:off x="3705676" y="5728582"/>
                <a:ext cx="138600" cy="192240"/>
              </p14:xfrm>
            </p:contentPart>
          </mc:Choice>
          <mc:Fallback xmlns="">
            <p:pic>
              <p:nvPicPr>
                <p:cNvPr id="2283" name="Freihand 2282">
                  <a:extLst>
                    <a:ext uri="{FF2B5EF4-FFF2-40B4-BE49-F238E27FC236}">
                      <a16:creationId xmlns:a16="http://schemas.microsoft.com/office/drawing/2014/main" id="{FF1E2DFE-C4B9-BFCA-7353-E92B7E32F26A}"/>
                    </a:ext>
                  </a:extLst>
                </p:cNvPr>
                <p:cNvPicPr/>
                <p:nvPr/>
              </p:nvPicPr>
              <p:blipFill>
                <a:blip r:embed="rId493"/>
                <a:stretch>
                  <a:fillRect/>
                </a:stretch>
              </p:blipFill>
              <p:spPr>
                <a:xfrm>
                  <a:off x="3696676" y="5719582"/>
                  <a:ext cx="156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285" name="Freihand 2284">
                  <a:extLst>
                    <a:ext uri="{FF2B5EF4-FFF2-40B4-BE49-F238E27FC236}">
                      <a16:creationId xmlns:a16="http://schemas.microsoft.com/office/drawing/2014/main" id="{AFCC9824-DDA8-E231-E15C-CE909D31DB16}"/>
                    </a:ext>
                  </a:extLst>
                </p14:cNvPr>
                <p14:cNvContentPartPr/>
                <p14:nvPr/>
              </p14:nvContentPartPr>
              <p14:xfrm>
                <a:off x="4039036" y="5692582"/>
                <a:ext cx="126720" cy="154080"/>
              </p14:xfrm>
            </p:contentPart>
          </mc:Choice>
          <mc:Fallback xmlns="">
            <p:pic>
              <p:nvPicPr>
                <p:cNvPr id="2285" name="Freihand 2284">
                  <a:extLst>
                    <a:ext uri="{FF2B5EF4-FFF2-40B4-BE49-F238E27FC236}">
                      <a16:creationId xmlns:a16="http://schemas.microsoft.com/office/drawing/2014/main" id="{AFCC9824-DDA8-E231-E15C-CE909D31DB16}"/>
                    </a:ext>
                  </a:extLst>
                </p:cNvPr>
                <p:cNvPicPr/>
                <p:nvPr/>
              </p:nvPicPr>
              <p:blipFill>
                <a:blip r:embed="rId495"/>
                <a:stretch>
                  <a:fillRect/>
                </a:stretch>
              </p:blipFill>
              <p:spPr>
                <a:xfrm>
                  <a:off x="4030036" y="5683942"/>
                  <a:ext cx="144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286" name="Freihand 2285">
                  <a:extLst>
                    <a:ext uri="{FF2B5EF4-FFF2-40B4-BE49-F238E27FC236}">
                      <a16:creationId xmlns:a16="http://schemas.microsoft.com/office/drawing/2014/main" id="{AACCDEBB-1B41-407B-1DE6-9CA09AE74179}"/>
                    </a:ext>
                  </a:extLst>
                </p14:cNvPr>
                <p14:cNvContentPartPr/>
                <p14:nvPr/>
              </p14:nvContentPartPr>
              <p14:xfrm>
                <a:off x="4051276" y="5742622"/>
                <a:ext cx="115560" cy="14760"/>
              </p14:xfrm>
            </p:contentPart>
          </mc:Choice>
          <mc:Fallback xmlns="">
            <p:pic>
              <p:nvPicPr>
                <p:cNvPr id="2286" name="Freihand 2285">
                  <a:extLst>
                    <a:ext uri="{FF2B5EF4-FFF2-40B4-BE49-F238E27FC236}">
                      <a16:creationId xmlns:a16="http://schemas.microsoft.com/office/drawing/2014/main" id="{AACCDEBB-1B41-407B-1DE6-9CA09AE74179}"/>
                    </a:ext>
                  </a:extLst>
                </p:cNvPr>
                <p:cNvPicPr/>
                <p:nvPr/>
              </p:nvPicPr>
              <p:blipFill>
                <a:blip r:embed="rId497"/>
                <a:stretch>
                  <a:fillRect/>
                </a:stretch>
              </p:blipFill>
              <p:spPr>
                <a:xfrm>
                  <a:off x="4042636" y="5733982"/>
                  <a:ext cx="133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287" name="Freihand 2286">
                  <a:extLst>
                    <a:ext uri="{FF2B5EF4-FFF2-40B4-BE49-F238E27FC236}">
                      <a16:creationId xmlns:a16="http://schemas.microsoft.com/office/drawing/2014/main" id="{B4E2F5FF-FE2B-E780-7B6F-7A6B1F240901}"/>
                    </a:ext>
                  </a:extLst>
                </p14:cNvPr>
                <p14:cNvContentPartPr/>
                <p14:nvPr/>
              </p14:nvContentPartPr>
              <p14:xfrm>
                <a:off x="4227676" y="5695462"/>
                <a:ext cx="116640" cy="255240"/>
              </p14:xfrm>
            </p:contentPart>
          </mc:Choice>
          <mc:Fallback xmlns="">
            <p:pic>
              <p:nvPicPr>
                <p:cNvPr id="2287" name="Freihand 2286">
                  <a:extLst>
                    <a:ext uri="{FF2B5EF4-FFF2-40B4-BE49-F238E27FC236}">
                      <a16:creationId xmlns:a16="http://schemas.microsoft.com/office/drawing/2014/main" id="{B4E2F5FF-FE2B-E780-7B6F-7A6B1F240901}"/>
                    </a:ext>
                  </a:extLst>
                </p:cNvPr>
                <p:cNvPicPr/>
                <p:nvPr/>
              </p:nvPicPr>
              <p:blipFill>
                <a:blip r:embed="rId499"/>
                <a:stretch>
                  <a:fillRect/>
                </a:stretch>
              </p:blipFill>
              <p:spPr>
                <a:xfrm>
                  <a:off x="4218676" y="5686462"/>
                  <a:ext cx="134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288" name="Freihand 2287">
                  <a:extLst>
                    <a:ext uri="{FF2B5EF4-FFF2-40B4-BE49-F238E27FC236}">
                      <a16:creationId xmlns:a16="http://schemas.microsoft.com/office/drawing/2014/main" id="{EB4DE851-99AE-1F99-6857-3B2A638B0AFC}"/>
                    </a:ext>
                  </a:extLst>
                </p14:cNvPr>
                <p14:cNvContentPartPr/>
                <p14:nvPr/>
              </p14:nvContentPartPr>
              <p14:xfrm>
                <a:off x="4402636" y="5545702"/>
                <a:ext cx="111960" cy="179640"/>
              </p14:xfrm>
            </p:contentPart>
          </mc:Choice>
          <mc:Fallback xmlns="">
            <p:pic>
              <p:nvPicPr>
                <p:cNvPr id="2288" name="Freihand 2287">
                  <a:extLst>
                    <a:ext uri="{FF2B5EF4-FFF2-40B4-BE49-F238E27FC236}">
                      <a16:creationId xmlns:a16="http://schemas.microsoft.com/office/drawing/2014/main" id="{EB4DE851-99AE-1F99-6857-3B2A638B0AFC}"/>
                    </a:ext>
                  </a:extLst>
                </p:cNvPr>
                <p:cNvPicPr/>
                <p:nvPr/>
              </p:nvPicPr>
              <p:blipFill>
                <a:blip r:embed="rId501"/>
                <a:stretch>
                  <a:fillRect/>
                </a:stretch>
              </p:blipFill>
              <p:spPr>
                <a:xfrm>
                  <a:off x="4393636" y="5536702"/>
                  <a:ext cx="129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289" name="Freihand 2288">
                  <a:extLst>
                    <a:ext uri="{FF2B5EF4-FFF2-40B4-BE49-F238E27FC236}">
                      <a16:creationId xmlns:a16="http://schemas.microsoft.com/office/drawing/2014/main" id="{A0A1BBE3-A074-D85D-45A6-52A63FA0D6BF}"/>
                    </a:ext>
                  </a:extLst>
                </p14:cNvPr>
                <p14:cNvContentPartPr/>
                <p14:nvPr/>
              </p14:nvContentPartPr>
              <p14:xfrm>
                <a:off x="4483276" y="5670622"/>
                <a:ext cx="58680" cy="54000"/>
              </p14:xfrm>
            </p:contentPart>
          </mc:Choice>
          <mc:Fallback xmlns="">
            <p:pic>
              <p:nvPicPr>
                <p:cNvPr id="2289" name="Freihand 2288">
                  <a:extLst>
                    <a:ext uri="{FF2B5EF4-FFF2-40B4-BE49-F238E27FC236}">
                      <a16:creationId xmlns:a16="http://schemas.microsoft.com/office/drawing/2014/main" id="{A0A1BBE3-A074-D85D-45A6-52A63FA0D6BF}"/>
                    </a:ext>
                  </a:extLst>
                </p:cNvPr>
                <p:cNvPicPr/>
                <p:nvPr/>
              </p:nvPicPr>
              <p:blipFill>
                <a:blip r:embed="rId503"/>
                <a:stretch>
                  <a:fillRect/>
                </a:stretch>
              </p:blipFill>
              <p:spPr>
                <a:xfrm>
                  <a:off x="4474276" y="5661622"/>
                  <a:ext cx="76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290" name="Freihand 2289">
                  <a:extLst>
                    <a:ext uri="{FF2B5EF4-FFF2-40B4-BE49-F238E27FC236}">
                      <a16:creationId xmlns:a16="http://schemas.microsoft.com/office/drawing/2014/main" id="{68FC6830-4CDB-49C7-D67B-B02CCDC5A535}"/>
                    </a:ext>
                  </a:extLst>
                </p14:cNvPr>
                <p14:cNvContentPartPr/>
                <p14:nvPr/>
              </p14:nvContentPartPr>
              <p14:xfrm>
                <a:off x="4592716" y="5485582"/>
                <a:ext cx="54360" cy="260280"/>
              </p14:xfrm>
            </p:contentPart>
          </mc:Choice>
          <mc:Fallback xmlns="">
            <p:pic>
              <p:nvPicPr>
                <p:cNvPr id="2290" name="Freihand 2289">
                  <a:extLst>
                    <a:ext uri="{FF2B5EF4-FFF2-40B4-BE49-F238E27FC236}">
                      <a16:creationId xmlns:a16="http://schemas.microsoft.com/office/drawing/2014/main" id="{68FC6830-4CDB-49C7-D67B-B02CCDC5A535}"/>
                    </a:ext>
                  </a:extLst>
                </p:cNvPr>
                <p:cNvPicPr/>
                <p:nvPr/>
              </p:nvPicPr>
              <p:blipFill>
                <a:blip r:embed="rId505"/>
                <a:stretch>
                  <a:fillRect/>
                </a:stretch>
              </p:blipFill>
              <p:spPr>
                <a:xfrm>
                  <a:off x="4583716" y="5476942"/>
                  <a:ext cx="72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291" name="Freihand 2290">
                  <a:extLst>
                    <a:ext uri="{FF2B5EF4-FFF2-40B4-BE49-F238E27FC236}">
                      <a16:creationId xmlns:a16="http://schemas.microsoft.com/office/drawing/2014/main" id="{FCCEC356-AA3E-2645-C1EB-153C44D76394}"/>
                    </a:ext>
                  </a:extLst>
                </p14:cNvPr>
                <p14:cNvContentPartPr/>
                <p14:nvPr/>
              </p14:nvContentPartPr>
              <p14:xfrm>
                <a:off x="4678396" y="5437702"/>
                <a:ext cx="33840" cy="210240"/>
              </p14:xfrm>
            </p:contentPart>
          </mc:Choice>
          <mc:Fallback xmlns="">
            <p:pic>
              <p:nvPicPr>
                <p:cNvPr id="2291" name="Freihand 2290">
                  <a:extLst>
                    <a:ext uri="{FF2B5EF4-FFF2-40B4-BE49-F238E27FC236}">
                      <a16:creationId xmlns:a16="http://schemas.microsoft.com/office/drawing/2014/main" id="{FCCEC356-AA3E-2645-C1EB-153C44D76394}"/>
                    </a:ext>
                  </a:extLst>
                </p:cNvPr>
                <p:cNvPicPr/>
                <p:nvPr/>
              </p:nvPicPr>
              <p:blipFill>
                <a:blip r:embed="rId507"/>
                <a:stretch>
                  <a:fillRect/>
                </a:stretch>
              </p:blipFill>
              <p:spPr>
                <a:xfrm>
                  <a:off x="4669396" y="5429062"/>
                  <a:ext cx="51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292" name="Freihand 2291">
                  <a:extLst>
                    <a:ext uri="{FF2B5EF4-FFF2-40B4-BE49-F238E27FC236}">
                      <a16:creationId xmlns:a16="http://schemas.microsoft.com/office/drawing/2014/main" id="{17ACA512-6BDB-F6A3-A20C-067651412713}"/>
                    </a:ext>
                  </a:extLst>
                </p14:cNvPr>
                <p14:cNvContentPartPr/>
                <p14:nvPr/>
              </p14:nvContentPartPr>
              <p14:xfrm>
                <a:off x="4774156" y="5524102"/>
                <a:ext cx="74520" cy="118080"/>
              </p14:xfrm>
            </p:contentPart>
          </mc:Choice>
          <mc:Fallback xmlns="">
            <p:pic>
              <p:nvPicPr>
                <p:cNvPr id="2292" name="Freihand 2291">
                  <a:extLst>
                    <a:ext uri="{FF2B5EF4-FFF2-40B4-BE49-F238E27FC236}">
                      <a16:creationId xmlns:a16="http://schemas.microsoft.com/office/drawing/2014/main" id="{17ACA512-6BDB-F6A3-A20C-067651412713}"/>
                    </a:ext>
                  </a:extLst>
                </p:cNvPr>
                <p:cNvPicPr/>
                <p:nvPr/>
              </p:nvPicPr>
              <p:blipFill>
                <a:blip r:embed="rId509"/>
                <a:stretch>
                  <a:fillRect/>
                </a:stretch>
              </p:blipFill>
              <p:spPr>
                <a:xfrm>
                  <a:off x="4765156" y="5515102"/>
                  <a:ext cx="92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293" name="Freihand 2292">
                  <a:extLst>
                    <a:ext uri="{FF2B5EF4-FFF2-40B4-BE49-F238E27FC236}">
                      <a16:creationId xmlns:a16="http://schemas.microsoft.com/office/drawing/2014/main" id="{D47481F4-0C58-7D7B-6480-4F3FA949C6C8}"/>
                    </a:ext>
                  </a:extLst>
                </p14:cNvPr>
                <p14:cNvContentPartPr/>
                <p14:nvPr/>
              </p14:nvContentPartPr>
              <p14:xfrm>
                <a:off x="4880716" y="5400982"/>
                <a:ext cx="253080" cy="214560"/>
              </p14:xfrm>
            </p:contentPart>
          </mc:Choice>
          <mc:Fallback xmlns="">
            <p:pic>
              <p:nvPicPr>
                <p:cNvPr id="2293" name="Freihand 2292">
                  <a:extLst>
                    <a:ext uri="{FF2B5EF4-FFF2-40B4-BE49-F238E27FC236}">
                      <a16:creationId xmlns:a16="http://schemas.microsoft.com/office/drawing/2014/main" id="{D47481F4-0C58-7D7B-6480-4F3FA949C6C8}"/>
                    </a:ext>
                  </a:extLst>
                </p:cNvPr>
                <p:cNvPicPr/>
                <p:nvPr/>
              </p:nvPicPr>
              <p:blipFill>
                <a:blip r:embed="rId511"/>
                <a:stretch>
                  <a:fillRect/>
                </a:stretch>
              </p:blipFill>
              <p:spPr>
                <a:xfrm>
                  <a:off x="4871716" y="5392342"/>
                  <a:ext cx="270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294" name="Freihand 2293">
                  <a:extLst>
                    <a:ext uri="{FF2B5EF4-FFF2-40B4-BE49-F238E27FC236}">
                      <a16:creationId xmlns:a16="http://schemas.microsoft.com/office/drawing/2014/main" id="{0CDAFC08-5A6B-F26C-B81E-37F8457D74FD}"/>
                    </a:ext>
                  </a:extLst>
                </p14:cNvPr>
                <p14:cNvContentPartPr/>
                <p14:nvPr/>
              </p14:nvContentPartPr>
              <p14:xfrm>
                <a:off x="5319556" y="5330782"/>
                <a:ext cx="166680" cy="203040"/>
              </p14:xfrm>
            </p:contentPart>
          </mc:Choice>
          <mc:Fallback xmlns="">
            <p:pic>
              <p:nvPicPr>
                <p:cNvPr id="2294" name="Freihand 2293">
                  <a:extLst>
                    <a:ext uri="{FF2B5EF4-FFF2-40B4-BE49-F238E27FC236}">
                      <a16:creationId xmlns:a16="http://schemas.microsoft.com/office/drawing/2014/main" id="{0CDAFC08-5A6B-F26C-B81E-37F8457D74FD}"/>
                    </a:ext>
                  </a:extLst>
                </p:cNvPr>
                <p:cNvPicPr/>
                <p:nvPr/>
              </p:nvPicPr>
              <p:blipFill>
                <a:blip r:embed="rId513"/>
                <a:stretch>
                  <a:fillRect/>
                </a:stretch>
              </p:blipFill>
              <p:spPr>
                <a:xfrm>
                  <a:off x="5310916" y="5322142"/>
                  <a:ext cx="184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295" name="Freihand 2294">
                  <a:extLst>
                    <a:ext uri="{FF2B5EF4-FFF2-40B4-BE49-F238E27FC236}">
                      <a16:creationId xmlns:a16="http://schemas.microsoft.com/office/drawing/2014/main" id="{A04FAC36-210C-AF46-22EF-C7E7A2D35543}"/>
                    </a:ext>
                  </a:extLst>
                </p14:cNvPr>
                <p14:cNvContentPartPr/>
                <p14:nvPr/>
              </p14:nvContentPartPr>
              <p14:xfrm>
                <a:off x="5468596" y="5304502"/>
                <a:ext cx="121320" cy="206640"/>
              </p14:xfrm>
            </p:contentPart>
          </mc:Choice>
          <mc:Fallback xmlns="">
            <p:pic>
              <p:nvPicPr>
                <p:cNvPr id="2295" name="Freihand 2294">
                  <a:extLst>
                    <a:ext uri="{FF2B5EF4-FFF2-40B4-BE49-F238E27FC236}">
                      <a16:creationId xmlns:a16="http://schemas.microsoft.com/office/drawing/2014/main" id="{A04FAC36-210C-AF46-22EF-C7E7A2D35543}"/>
                    </a:ext>
                  </a:extLst>
                </p:cNvPr>
                <p:cNvPicPr/>
                <p:nvPr/>
              </p:nvPicPr>
              <p:blipFill>
                <a:blip r:embed="rId515"/>
                <a:stretch>
                  <a:fillRect/>
                </a:stretch>
              </p:blipFill>
              <p:spPr>
                <a:xfrm>
                  <a:off x="5459956" y="5295862"/>
                  <a:ext cx="138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296" name="Freihand 2295">
                  <a:extLst>
                    <a:ext uri="{FF2B5EF4-FFF2-40B4-BE49-F238E27FC236}">
                      <a16:creationId xmlns:a16="http://schemas.microsoft.com/office/drawing/2014/main" id="{B7F603C8-B6E5-45D9-EE06-F3D9A365D1EA}"/>
                    </a:ext>
                  </a:extLst>
                </p14:cNvPr>
                <p14:cNvContentPartPr/>
                <p14:nvPr/>
              </p14:nvContentPartPr>
              <p14:xfrm>
                <a:off x="5629516" y="5363902"/>
                <a:ext cx="102960" cy="121680"/>
              </p14:xfrm>
            </p:contentPart>
          </mc:Choice>
          <mc:Fallback xmlns="">
            <p:pic>
              <p:nvPicPr>
                <p:cNvPr id="2296" name="Freihand 2295">
                  <a:extLst>
                    <a:ext uri="{FF2B5EF4-FFF2-40B4-BE49-F238E27FC236}">
                      <a16:creationId xmlns:a16="http://schemas.microsoft.com/office/drawing/2014/main" id="{B7F603C8-B6E5-45D9-EE06-F3D9A365D1EA}"/>
                    </a:ext>
                  </a:extLst>
                </p:cNvPr>
                <p:cNvPicPr/>
                <p:nvPr/>
              </p:nvPicPr>
              <p:blipFill>
                <a:blip r:embed="rId517"/>
                <a:stretch>
                  <a:fillRect/>
                </a:stretch>
              </p:blipFill>
              <p:spPr>
                <a:xfrm>
                  <a:off x="5620876" y="5355262"/>
                  <a:ext cx="12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97" name="Freihand 2296">
                  <a:extLst>
                    <a:ext uri="{FF2B5EF4-FFF2-40B4-BE49-F238E27FC236}">
                      <a16:creationId xmlns:a16="http://schemas.microsoft.com/office/drawing/2014/main" id="{FDF58C5F-3AB4-E1EB-E592-CF7ECDAF2BC7}"/>
                    </a:ext>
                  </a:extLst>
                </p14:cNvPr>
                <p14:cNvContentPartPr/>
                <p14:nvPr/>
              </p14:nvContentPartPr>
              <p14:xfrm>
                <a:off x="5759116" y="5240782"/>
                <a:ext cx="456480" cy="201600"/>
              </p14:xfrm>
            </p:contentPart>
          </mc:Choice>
          <mc:Fallback xmlns="">
            <p:pic>
              <p:nvPicPr>
                <p:cNvPr id="2297" name="Freihand 2296">
                  <a:extLst>
                    <a:ext uri="{FF2B5EF4-FFF2-40B4-BE49-F238E27FC236}">
                      <a16:creationId xmlns:a16="http://schemas.microsoft.com/office/drawing/2014/main" id="{FDF58C5F-3AB4-E1EB-E592-CF7ECDAF2BC7}"/>
                    </a:ext>
                  </a:extLst>
                </p:cNvPr>
                <p:cNvPicPr/>
                <p:nvPr/>
              </p:nvPicPr>
              <p:blipFill>
                <a:blip r:embed="rId519"/>
                <a:stretch>
                  <a:fillRect/>
                </a:stretch>
              </p:blipFill>
              <p:spPr>
                <a:xfrm>
                  <a:off x="5750476" y="5231782"/>
                  <a:ext cx="474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298" name="Freihand 2297">
                  <a:extLst>
                    <a:ext uri="{FF2B5EF4-FFF2-40B4-BE49-F238E27FC236}">
                      <a16:creationId xmlns:a16="http://schemas.microsoft.com/office/drawing/2014/main" id="{E9A32B48-3855-410B-7DAA-B62C40CA5F69}"/>
                    </a:ext>
                  </a:extLst>
                </p14:cNvPr>
                <p14:cNvContentPartPr/>
                <p14:nvPr/>
              </p14:nvContentPartPr>
              <p14:xfrm>
                <a:off x="6287956" y="5232142"/>
                <a:ext cx="357840" cy="257040"/>
              </p14:xfrm>
            </p:contentPart>
          </mc:Choice>
          <mc:Fallback xmlns="">
            <p:pic>
              <p:nvPicPr>
                <p:cNvPr id="2298" name="Freihand 2297">
                  <a:extLst>
                    <a:ext uri="{FF2B5EF4-FFF2-40B4-BE49-F238E27FC236}">
                      <a16:creationId xmlns:a16="http://schemas.microsoft.com/office/drawing/2014/main" id="{E9A32B48-3855-410B-7DAA-B62C40CA5F69}"/>
                    </a:ext>
                  </a:extLst>
                </p:cNvPr>
                <p:cNvPicPr/>
                <p:nvPr/>
              </p:nvPicPr>
              <p:blipFill>
                <a:blip r:embed="rId521"/>
                <a:stretch>
                  <a:fillRect/>
                </a:stretch>
              </p:blipFill>
              <p:spPr>
                <a:xfrm>
                  <a:off x="6279316" y="5223502"/>
                  <a:ext cx="375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299" name="Freihand 2298">
                  <a:extLst>
                    <a:ext uri="{FF2B5EF4-FFF2-40B4-BE49-F238E27FC236}">
                      <a16:creationId xmlns:a16="http://schemas.microsoft.com/office/drawing/2014/main" id="{DED19963-D4ED-A002-7B6F-66A0B7804350}"/>
                    </a:ext>
                  </a:extLst>
                </p14:cNvPr>
                <p14:cNvContentPartPr/>
                <p14:nvPr/>
              </p14:nvContentPartPr>
              <p14:xfrm>
                <a:off x="6697276" y="5188942"/>
                <a:ext cx="69120" cy="101520"/>
              </p14:xfrm>
            </p:contentPart>
          </mc:Choice>
          <mc:Fallback xmlns="">
            <p:pic>
              <p:nvPicPr>
                <p:cNvPr id="2299" name="Freihand 2298">
                  <a:extLst>
                    <a:ext uri="{FF2B5EF4-FFF2-40B4-BE49-F238E27FC236}">
                      <a16:creationId xmlns:a16="http://schemas.microsoft.com/office/drawing/2014/main" id="{DED19963-D4ED-A002-7B6F-66A0B7804350}"/>
                    </a:ext>
                  </a:extLst>
                </p:cNvPr>
                <p:cNvPicPr/>
                <p:nvPr/>
              </p:nvPicPr>
              <p:blipFill>
                <a:blip r:embed="rId523"/>
                <a:stretch>
                  <a:fillRect/>
                </a:stretch>
              </p:blipFill>
              <p:spPr>
                <a:xfrm>
                  <a:off x="6688636" y="5180302"/>
                  <a:ext cx="8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300" name="Freihand 2299">
                  <a:extLst>
                    <a:ext uri="{FF2B5EF4-FFF2-40B4-BE49-F238E27FC236}">
                      <a16:creationId xmlns:a16="http://schemas.microsoft.com/office/drawing/2014/main" id="{76B55182-A541-A5EA-E4B6-FC737983F9C8}"/>
                    </a:ext>
                  </a:extLst>
                </p14:cNvPr>
                <p14:cNvContentPartPr/>
                <p14:nvPr/>
              </p14:nvContentPartPr>
              <p14:xfrm>
                <a:off x="6832996" y="5126662"/>
                <a:ext cx="202680" cy="167760"/>
              </p14:xfrm>
            </p:contentPart>
          </mc:Choice>
          <mc:Fallback xmlns="">
            <p:pic>
              <p:nvPicPr>
                <p:cNvPr id="2300" name="Freihand 2299">
                  <a:extLst>
                    <a:ext uri="{FF2B5EF4-FFF2-40B4-BE49-F238E27FC236}">
                      <a16:creationId xmlns:a16="http://schemas.microsoft.com/office/drawing/2014/main" id="{76B55182-A541-A5EA-E4B6-FC737983F9C8}"/>
                    </a:ext>
                  </a:extLst>
                </p:cNvPr>
                <p:cNvPicPr/>
                <p:nvPr/>
              </p:nvPicPr>
              <p:blipFill>
                <a:blip r:embed="rId525"/>
                <a:stretch>
                  <a:fillRect/>
                </a:stretch>
              </p:blipFill>
              <p:spPr>
                <a:xfrm>
                  <a:off x="6823996" y="5118022"/>
                  <a:ext cx="220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301" name="Freihand 2300">
                  <a:extLst>
                    <a:ext uri="{FF2B5EF4-FFF2-40B4-BE49-F238E27FC236}">
                      <a16:creationId xmlns:a16="http://schemas.microsoft.com/office/drawing/2014/main" id="{5B5972EB-5809-2FA7-78E0-6E5A1EAE6DF8}"/>
                    </a:ext>
                  </a:extLst>
                </p14:cNvPr>
                <p14:cNvContentPartPr/>
                <p14:nvPr/>
              </p14:nvContentPartPr>
              <p14:xfrm>
                <a:off x="7109836" y="5105062"/>
                <a:ext cx="128520" cy="265320"/>
              </p14:xfrm>
            </p:contentPart>
          </mc:Choice>
          <mc:Fallback xmlns="">
            <p:pic>
              <p:nvPicPr>
                <p:cNvPr id="2301" name="Freihand 2300">
                  <a:extLst>
                    <a:ext uri="{FF2B5EF4-FFF2-40B4-BE49-F238E27FC236}">
                      <a16:creationId xmlns:a16="http://schemas.microsoft.com/office/drawing/2014/main" id="{5B5972EB-5809-2FA7-78E0-6E5A1EAE6DF8}"/>
                    </a:ext>
                  </a:extLst>
                </p:cNvPr>
                <p:cNvPicPr/>
                <p:nvPr/>
              </p:nvPicPr>
              <p:blipFill>
                <a:blip r:embed="rId527"/>
                <a:stretch>
                  <a:fillRect/>
                </a:stretch>
              </p:blipFill>
              <p:spPr>
                <a:xfrm>
                  <a:off x="7100836" y="5096062"/>
                  <a:ext cx="1461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302" name="Freihand 2301">
                  <a:extLst>
                    <a:ext uri="{FF2B5EF4-FFF2-40B4-BE49-F238E27FC236}">
                      <a16:creationId xmlns:a16="http://schemas.microsoft.com/office/drawing/2014/main" id="{49085442-212D-0C11-6E0B-A0193B13F495}"/>
                    </a:ext>
                  </a:extLst>
                </p14:cNvPr>
                <p14:cNvContentPartPr/>
                <p14:nvPr/>
              </p14:nvContentPartPr>
              <p14:xfrm>
                <a:off x="7271476" y="5017942"/>
                <a:ext cx="115920" cy="198720"/>
              </p14:xfrm>
            </p:contentPart>
          </mc:Choice>
          <mc:Fallback xmlns="">
            <p:pic>
              <p:nvPicPr>
                <p:cNvPr id="2302" name="Freihand 2301">
                  <a:extLst>
                    <a:ext uri="{FF2B5EF4-FFF2-40B4-BE49-F238E27FC236}">
                      <a16:creationId xmlns:a16="http://schemas.microsoft.com/office/drawing/2014/main" id="{49085442-212D-0C11-6E0B-A0193B13F495}"/>
                    </a:ext>
                  </a:extLst>
                </p:cNvPr>
                <p:cNvPicPr/>
                <p:nvPr/>
              </p:nvPicPr>
              <p:blipFill>
                <a:blip r:embed="rId529"/>
                <a:stretch>
                  <a:fillRect/>
                </a:stretch>
              </p:blipFill>
              <p:spPr>
                <a:xfrm>
                  <a:off x="7262476" y="5008942"/>
                  <a:ext cx="133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303" name="Freihand 2302">
                  <a:extLst>
                    <a:ext uri="{FF2B5EF4-FFF2-40B4-BE49-F238E27FC236}">
                      <a16:creationId xmlns:a16="http://schemas.microsoft.com/office/drawing/2014/main" id="{8BCBFFA6-1F70-DB51-BBD0-B9783B0A2621}"/>
                    </a:ext>
                  </a:extLst>
                </p14:cNvPr>
                <p14:cNvContentPartPr/>
                <p14:nvPr/>
              </p14:nvContentPartPr>
              <p14:xfrm>
                <a:off x="7445356" y="5074462"/>
                <a:ext cx="176400" cy="84240"/>
              </p14:xfrm>
            </p:contentPart>
          </mc:Choice>
          <mc:Fallback xmlns="">
            <p:pic>
              <p:nvPicPr>
                <p:cNvPr id="2303" name="Freihand 2302">
                  <a:extLst>
                    <a:ext uri="{FF2B5EF4-FFF2-40B4-BE49-F238E27FC236}">
                      <a16:creationId xmlns:a16="http://schemas.microsoft.com/office/drawing/2014/main" id="{8BCBFFA6-1F70-DB51-BBD0-B9783B0A2621}"/>
                    </a:ext>
                  </a:extLst>
                </p:cNvPr>
                <p:cNvPicPr/>
                <p:nvPr/>
              </p:nvPicPr>
              <p:blipFill>
                <a:blip r:embed="rId531"/>
                <a:stretch>
                  <a:fillRect/>
                </a:stretch>
              </p:blipFill>
              <p:spPr>
                <a:xfrm>
                  <a:off x="7436716" y="5065462"/>
                  <a:ext cx="194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304" name="Freihand 2303">
                  <a:extLst>
                    <a:ext uri="{FF2B5EF4-FFF2-40B4-BE49-F238E27FC236}">
                      <a16:creationId xmlns:a16="http://schemas.microsoft.com/office/drawing/2014/main" id="{5861C5FB-9FA9-A63C-B387-FED055D27A2C}"/>
                    </a:ext>
                  </a:extLst>
                </p14:cNvPr>
                <p14:cNvContentPartPr/>
                <p14:nvPr/>
              </p14:nvContentPartPr>
              <p14:xfrm>
                <a:off x="7621036" y="4999582"/>
                <a:ext cx="43200" cy="41040"/>
              </p14:xfrm>
            </p:contentPart>
          </mc:Choice>
          <mc:Fallback xmlns="">
            <p:pic>
              <p:nvPicPr>
                <p:cNvPr id="2304" name="Freihand 2303">
                  <a:extLst>
                    <a:ext uri="{FF2B5EF4-FFF2-40B4-BE49-F238E27FC236}">
                      <a16:creationId xmlns:a16="http://schemas.microsoft.com/office/drawing/2014/main" id="{5861C5FB-9FA9-A63C-B387-FED055D27A2C}"/>
                    </a:ext>
                  </a:extLst>
                </p:cNvPr>
                <p:cNvPicPr/>
                <p:nvPr/>
              </p:nvPicPr>
              <p:blipFill>
                <a:blip r:embed="rId533"/>
                <a:stretch>
                  <a:fillRect/>
                </a:stretch>
              </p:blipFill>
              <p:spPr>
                <a:xfrm>
                  <a:off x="7612036" y="4990942"/>
                  <a:ext cx="60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305" name="Freihand 2304">
                  <a:extLst>
                    <a:ext uri="{FF2B5EF4-FFF2-40B4-BE49-F238E27FC236}">
                      <a16:creationId xmlns:a16="http://schemas.microsoft.com/office/drawing/2014/main" id="{18A75319-F0A3-D418-E83C-7955FA5CE23F}"/>
                    </a:ext>
                  </a:extLst>
                </p14:cNvPr>
                <p14:cNvContentPartPr/>
                <p14:nvPr/>
              </p14:nvContentPartPr>
              <p14:xfrm>
                <a:off x="7668556" y="5052862"/>
                <a:ext cx="96840" cy="74520"/>
              </p14:xfrm>
            </p:contentPart>
          </mc:Choice>
          <mc:Fallback xmlns="">
            <p:pic>
              <p:nvPicPr>
                <p:cNvPr id="2305" name="Freihand 2304">
                  <a:extLst>
                    <a:ext uri="{FF2B5EF4-FFF2-40B4-BE49-F238E27FC236}">
                      <a16:creationId xmlns:a16="http://schemas.microsoft.com/office/drawing/2014/main" id="{18A75319-F0A3-D418-E83C-7955FA5CE23F}"/>
                    </a:ext>
                  </a:extLst>
                </p:cNvPr>
                <p:cNvPicPr/>
                <p:nvPr/>
              </p:nvPicPr>
              <p:blipFill>
                <a:blip r:embed="rId535"/>
                <a:stretch>
                  <a:fillRect/>
                </a:stretch>
              </p:blipFill>
              <p:spPr>
                <a:xfrm>
                  <a:off x="7659556" y="5044222"/>
                  <a:ext cx="114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306" name="Freihand 2305">
                  <a:extLst>
                    <a:ext uri="{FF2B5EF4-FFF2-40B4-BE49-F238E27FC236}">
                      <a16:creationId xmlns:a16="http://schemas.microsoft.com/office/drawing/2014/main" id="{539C88EF-2C97-B136-3CDF-8361294CE912}"/>
                    </a:ext>
                  </a:extLst>
                </p14:cNvPr>
                <p14:cNvContentPartPr/>
                <p14:nvPr/>
              </p14:nvContentPartPr>
              <p14:xfrm>
                <a:off x="7797076" y="4983742"/>
                <a:ext cx="245160" cy="143280"/>
              </p14:xfrm>
            </p:contentPart>
          </mc:Choice>
          <mc:Fallback xmlns="">
            <p:pic>
              <p:nvPicPr>
                <p:cNvPr id="2306" name="Freihand 2305">
                  <a:extLst>
                    <a:ext uri="{FF2B5EF4-FFF2-40B4-BE49-F238E27FC236}">
                      <a16:creationId xmlns:a16="http://schemas.microsoft.com/office/drawing/2014/main" id="{539C88EF-2C97-B136-3CDF-8361294CE912}"/>
                    </a:ext>
                  </a:extLst>
                </p:cNvPr>
                <p:cNvPicPr/>
                <p:nvPr/>
              </p:nvPicPr>
              <p:blipFill>
                <a:blip r:embed="rId537"/>
                <a:stretch>
                  <a:fillRect/>
                </a:stretch>
              </p:blipFill>
              <p:spPr>
                <a:xfrm>
                  <a:off x="7788436" y="4975102"/>
                  <a:ext cx="262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307" name="Freihand 2306">
                  <a:extLst>
                    <a:ext uri="{FF2B5EF4-FFF2-40B4-BE49-F238E27FC236}">
                      <a16:creationId xmlns:a16="http://schemas.microsoft.com/office/drawing/2014/main" id="{F010566D-5408-F610-00CC-E449060C7064}"/>
                    </a:ext>
                  </a:extLst>
                </p14:cNvPr>
                <p14:cNvContentPartPr/>
                <p14:nvPr/>
              </p14:nvContentPartPr>
              <p14:xfrm>
                <a:off x="8069236" y="4887622"/>
                <a:ext cx="15840" cy="265680"/>
              </p14:xfrm>
            </p:contentPart>
          </mc:Choice>
          <mc:Fallback xmlns="">
            <p:pic>
              <p:nvPicPr>
                <p:cNvPr id="2307" name="Freihand 2306">
                  <a:extLst>
                    <a:ext uri="{FF2B5EF4-FFF2-40B4-BE49-F238E27FC236}">
                      <a16:creationId xmlns:a16="http://schemas.microsoft.com/office/drawing/2014/main" id="{F010566D-5408-F610-00CC-E449060C7064}"/>
                    </a:ext>
                  </a:extLst>
                </p:cNvPr>
                <p:cNvPicPr/>
                <p:nvPr/>
              </p:nvPicPr>
              <p:blipFill>
                <a:blip r:embed="rId539"/>
                <a:stretch>
                  <a:fillRect/>
                </a:stretch>
              </p:blipFill>
              <p:spPr>
                <a:xfrm>
                  <a:off x="8060596" y="4878982"/>
                  <a:ext cx="334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309" name="Freihand 2308">
                  <a:extLst>
                    <a:ext uri="{FF2B5EF4-FFF2-40B4-BE49-F238E27FC236}">
                      <a16:creationId xmlns:a16="http://schemas.microsoft.com/office/drawing/2014/main" id="{8EA5E82F-CE61-C357-DFE7-E9B45C32EF39}"/>
                    </a:ext>
                  </a:extLst>
                </p14:cNvPr>
                <p14:cNvContentPartPr/>
                <p14:nvPr/>
              </p14:nvContentPartPr>
              <p14:xfrm>
                <a:off x="4334236" y="6017662"/>
                <a:ext cx="135360" cy="286200"/>
              </p14:xfrm>
            </p:contentPart>
          </mc:Choice>
          <mc:Fallback xmlns="">
            <p:pic>
              <p:nvPicPr>
                <p:cNvPr id="2309" name="Freihand 2308">
                  <a:extLst>
                    <a:ext uri="{FF2B5EF4-FFF2-40B4-BE49-F238E27FC236}">
                      <a16:creationId xmlns:a16="http://schemas.microsoft.com/office/drawing/2014/main" id="{8EA5E82F-CE61-C357-DFE7-E9B45C32EF39}"/>
                    </a:ext>
                  </a:extLst>
                </p:cNvPr>
                <p:cNvPicPr/>
                <p:nvPr/>
              </p:nvPicPr>
              <p:blipFill>
                <a:blip r:embed="rId541"/>
                <a:stretch>
                  <a:fillRect/>
                </a:stretch>
              </p:blipFill>
              <p:spPr>
                <a:xfrm>
                  <a:off x="4325596" y="6008662"/>
                  <a:ext cx="1530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310" name="Freihand 2309">
                  <a:extLst>
                    <a:ext uri="{FF2B5EF4-FFF2-40B4-BE49-F238E27FC236}">
                      <a16:creationId xmlns:a16="http://schemas.microsoft.com/office/drawing/2014/main" id="{ED641490-7345-2D15-002B-13F44B925914}"/>
                    </a:ext>
                  </a:extLst>
                </p14:cNvPr>
                <p14:cNvContentPartPr/>
                <p14:nvPr/>
              </p14:nvContentPartPr>
              <p14:xfrm>
                <a:off x="4455556" y="6021982"/>
                <a:ext cx="114840" cy="250560"/>
              </p14:xfrm>
            </p:contentPart>
          </mc:Choice>
          <mc:Fallback xmlns="">
            <p:pic>
              <p:nvPicPr>
                <p:cNvPr id="2310" name="Freihand 2309">
                  <a:extLst>
                    <a:ext uri="{FF2B5EF4-FFF2-40B4-BE49-F238E27FC236}">
                      <a16:creationId xmlns:a16="http://schemas.microsoft.com/office/drawing/2014/main" id="{ED641490-7345-2D15-002B-13F44B925914}"/>
                    </a:ext>
                  </a:extLst>
                </p:cNvPr>
                <p:cNvPicPr/>
                <p:nvPr/>
              </p:nvPicPr>
              <p:blipFill>
                <a:blip r:embed="rId543"/>
                <a:stretch>
                  <a:fillRect/>
                </a:stretch>
              </p:blipFill>
              <p:spPr>
                <a:xfrm>
                  <a:off x="4446916" y="6012982"/>
                  <a:ext cx="132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311" name="Freihand 2310">
                  <a:extLst>
                    <a:ext uri="{FF2B5EF4-FFF2-40B4-BE49-F238E27FC236}">
                      <a16:creationId xmlns:a16="http://schemas.microsoft.com/office/drawing/2014/main" id="{3BF94BAD-88AE-987C-8785-0898E4BFA10D}"/>
                    </a:ext>
                  </a:extLst>
                </p14:cNvPr>
                <p14:cNvContentPartPr/>
                <p14:nvPr/>
              </p14:nvContentPartPr>
              <p14:xfrm>
                <a:off x="4375276" y="6183262"/>
                <a:ext cx="114480" cy="15480"/>
              </p14:xfrm>
            </p:contentPart>
          </mc:Choice>
          <mc:Fallback xmlns="">
            <p:pic>
              <p:nvPicPr>
                <p:cNvPr id="2311" name="Freihand 2310">
                  <a:extLst>
                    <a:ext uri="{FF2B5EF4-FFF2-40B4-BE49-F238E27FC236}">
                      <a16:creationId xmlns:a16="http://schemas.microsoft.com/office/drawing/2014/main" id="{3BF94BAD-88AE-987C-8785-0898E4BFA10D}"/>
                    </a:ext>
                  </a:extLst>
                </p:cNvPr>
                <p:cNvPicPr/>
                <p:nvPr/>
              </p:nvPicPr>
              <p:blipFill>
                <a:blip r:embed="rId545"/>
                <a:stretch>
                  <a:fillRect/>
                </a:stretch>
              </p:blipFill>
              <p:spPr>
                <a:xfrm>
                  <a:off x="4366636" y="6174622"/>
                  <a:ext cx="132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312" name="Freihand 2311">
                  <a:extLst>
                    <a:ext uri="{FF2B5EF4-FFF2-40B4-BE49-F238E27FC236}">
                      <a16:creationId xmlns:a16="http://schemas.microsoft.com/office/drawing/2014/main" id="{F6830353-7011-49C6-42CE-EB1DA108640E}"/>
                    </a:ext>
                  </a:extLst>
                </p14:cNvPr>
                <p14:cNvContentPartPr/>
                <p14:nvPr/>
              </p14:nvContentPartPr>
              <p14:xfrm>
                <a:off x="4595596" y="5939902"/>
                <a:ext cx="308520" cy="366840"/>
              </p14:xfrm>
            </p:contentPart>
          </mc:Choice>
          <mc:Fallback xmlns="">
            <p:pic>
              <p:nvPicPr>
                <p:cNvPr id="2312" name="Freihand 2311">
                  <a:extLst>
                    <a:ext uri="{FF2B5EF4-FFF2-40B4-BE49-F238E27FC236}">
                      <a16:creationId xmlns:a16="http://schemas.microsoft.com/office/drawing/2014/main" id="{F6830353-7011-49C6-42CE-EB1DA108640E}"/>
                    </a:ext>
                  </a:extLst>
                </p:cNvPr>
                <p:cNvPicPr/>
                <p:nvPr/>
              </p:nvPicPr>
              <p:blipFill>
                <a:blip r:embed="rId547"/>
                <a:stretch>
                  <a:fillRect/>
                </a:stretch>
              </p:blipFill>
              <p:spPr>
                <a:xfrm>
                  <a:off x="4586956" y="5930902"/>
                  <a:ext cx="3261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313" name="Freihand 2312">
                  <a:extLst>
                    <a:ext uri="{FF2B5EF4-FFF2-40B4-BE49-F238E27FC236}">
                      <a16:creationId xmlns:a16="http://schemas.microsoft.com/office/drawing/2014/main" id="{DF96937C-422A-051D-D1AF-CC2D96624A2A}"/>
                    </a:ext>
                  </a:extLst>
                </p14:cNvPr>
                <p14:cNvContentPartPr/>
                <p14:nvPr/>
              </p14:nvContentPartPr>
              <p14:xfrm>
                <a:off x="5117236" y="5903542"/>
                <a:ext cx="32040" cy="194400"/>
              </p14:xfrm>
            </p:contentPart>
          </mc:Choice>
          <mc:Fallback xmlns="">
            <p:pic>
              <p:nvPicPr>
                <p:cNvPr id="2313" name="Freihand 2312">
                  <a:extLst>
                    <a:ext uri="{FF2B5EF4-FFF2-40B4-BE49-F238E27FC236}">
                      <a16:creationId xmlns:a16="http://schemas.microsoft.com/office/drawing/2014/main" id="{DF96937C-422A-051D-D1AF-CC2D96624A2A}"/>
                    </a:ext>
                  </a:extLst>
                </p:cNvPr>
                <p:cNvPicPr/>
                <p:nvPr/>
              </p:nvPicPr>
              <p:blipFill>
                <a:blip r:embed="rId549"/>
                <a:stretch>
                  <a:fillRect/>
                </a:stretch>
              </p:blipFill>
              <p:spPr>
                <a:xfrm>
                  <a:off x="5108596" y="5894902"/>
                  <a:ext cx="496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314" name="Freihand 2313">
                  <a:extLst>
                    <a:ext uri="{FF2B5EF4-FFF2-40B4-BE49-F238E27FC236}">
                      <a16:creationId xmlns:a16="http://schemas.microsoft.com/office/drawing/2014/main" id="{4E7CF2FB-7C63-ABCB-4AFB-22413F4D346E}"/>
                    </a:ext>
                  </a:extLst>
                </p14:cNvPr>
                <p14:cNvContentPartPr/>
                <p14:nvPr/>
              </p14:nvContentPartPr>
              <p14:xfrm>
                <a:off x="5019316" y="5827582"/>
                <a:ext cx="261720" cy="323280"/>
              </p14:xfrm>
            </p:contentPart>
          </mc:Choice>
          <mc:Fallback xmlns="">
            <p:pic>
              <p:nvPicPr>
                <p:cNvPr id="2314" name="Freihand 2313">
                  <a:extLst>
                    <a:ext uri="{FF2B5EF4-FFF2-40B4-BE49-F238E27FC236}">
                      <a16:creationId xmlns:a16="http://schemas.microsoft.com/office/drawing/2014/main" id="{4E7CF2FB-7C63-ABCB-4AFB-22413F4D346E}"/>
                    </a:ext>
                  </a:extLst>
                </p:cNvPr>
                <p:cNvPicPr/>
                <p:nvPr/>
              </p:nvPicPr>
              <p:blipFill>
                <a:blip r:embed="rId551"/>
                <a:stretch>
                  <a:fillRect/>
                </a:stretch>
              </p:blipFill>
              <p:spPr>
                <a:xfrm>
                  <a:off x="5010316" y="5818942"/>
                  <a:ext cx="2793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316" name="Freihand 2315">
                  <a:extLst>
                    <a:ext uri="{FF2B5EF4-FFF2-40B4-BE49-F238E27FC236}">
                      <a16:creationId xmlns:a16="http://schemas.microsoft.com/office/drawing/2014/main" id="{EA75E2C6-6C1B-8A8C-878C-EEA36F46E695}"/>
                    </a:ext>
                  </a:extLst>
                </p14:cNvPr>
                <p14:cNvContentPartPr/>
                <p14:nvPr/>
              </p14:nvContentPartPr>
              <p14:xfrm>
                <a:off x="131956" y="3594502"/>
                <a:ext cx="2045160" cy="1450800"/>
              </p14:xfrm>
            </p:contentPart>
          </mc:Choice>
          <mc:Fallback xmlns="">
            <p:pic>
              <p:nvPicPr>
                <p:cNvPr id="2316" name="Freihand 2315">
                  <a:extLst>
                    <a:ext uri="{FF2B5EF4-FFF2-40B4-BE49-F238E27FC236}">
                      <a16:creationId xmlns:a16="http://schemas.microsoft.com/office/drawing/2014/main" id="{EA75E2C6-6C1B-8A8C-878C-EEA36F46E695}"/>
                    </a:ext>
                  </a:extLst>
                </p:cNvPr>
                <p:cNvPicPr/>
                <p:nvPr/>
              </p:nvPicPr>
              <p:blipFill>
                <a:blip r:embed="rId553"/>
                <a:stretch>
                  <a:fillRect/>
                </a:stretch>
              </p:blipFill>
              <p:spPr>
                <a:xfrm>
                  <a:off x="123316" y="3585862"/>
                  <a:ext cx="2062800" cy="1468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317" name="Freihand 2316">
                  <a:extLst>
                    <a:ext uri="{FF2B5EF4-FFF2-40B4-BE49-F238E27FC236}">
                      <a16:creationId xmlns:a16="http://schemas.microsoft.com/office/drawing/2014/main" id="{DAD5267E-3881-2726-A676-E1B579154D92}"/>
                    </a:ext>
                  </a:extLst>
                </p14:cNvPr>
                <p14:cNvContentPartPr/>
                <p14:nvPr/>
              </p14:nvContentPartPr>
              <p14:xfrm>
                <a:off x="2069836" y="4632742"/>
                <a:ext cx="1104120" cy="135000"/>
              </p14:xfrm>
            </p:contentPart>
          </mc:Choice>
          <mc:Fallback xmlns="">
            <p:pic>
              <p:nvPicPr>
                <p:cNvPr id="2317" name="Freihand 2316">
                  <a:extLst>
                    <a:ext uri="{FF2B5EF4-FFF2-40B4-BE49-F238E27FC236}">
                      <a16:creationId xmlns:a16="http://schemas.microsoft.com/office/drawing/2014/main" id="{DAD5267E-3881-2726-A676-E1B579154D92}"/>
                    </a:ext>
                  </a:extLst>
                </p:cNvPr>
                <p:cNvPicPr/>
                <p:nvPr/>
              </p:nvPicPr>
              <p:blipFill>
                <a:blip r:embed="rId555"/>
                <a:stretch>
                  <a:fillRect/>
                </a:stretch>
              </p:blipFill>
              <p:spPr>
                <a:xfrm>
                  <a:off x="2061196" y="4624102"/>
                  <a:ext cx="1121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2324" name="Freihand 2323">
                  <a:extLst>
                    <a:ext uri="{FF2B5EF4-FFF2-40B4-BE49-F238E27FC236}">
                      <a16:creationId xmlns:a16="http://schemas.microsoft.com/office/drawing/2014/main" id="{55B3D53A-052D-DE97-A22A-4136DA3C6A3E}"/>
                    </a:ext>
                  </a:extLst>
                </p14:cNvPr>
                <p14:cNvContentPartPr/>
                <p14:nvPr/>
              </p14:nvContentPartPr>
              <p14:xfrm>
                <a:off x="5336836" y="5785102"/>
                <a:ext cx="262440" cy="470880"/>
              </p14:xfrm>
            </p:contentPart>
          </mc:Choice>
          <mc:Fallback xmlns="">
            <p:pic>
              <p:nvPicPr>
                <p:cNvPr id="2324" name="Freihand 2323">
                  <a:extLst>
                    <a:ext uri="{FF2B5EF4-FFF2-40B4-BE49-F238E27FC236}">
                      <a16:creationId xmlns:a16="http://schemas.microsoft.com/office/drawing/2014/main" id="{55B3D53A-052D-DE97-A22A-4136DA3C6A3E}"/>
                    </a:ext>
                  </a:extLst>
                </p:cNvPr>
                <p:cNvPicPr/>
                <p:nvPr/>
              </p:nvPicPr>
              <p:blipFill>
                <a:blip r:embed="rId557"/>
                <a:stretch>
                  <a:fillRect/>
                </a:stretch>
              </p:blipFill>
              <p:spPr>
                <a:xfrm>
                  <a:off x="5327836" y="5776102"/>
                  <a:ext cx="28008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2326" name="Freihand 2325">
                  <a:extLst>
                    <a:ext uri="{FF2B5EF4-FFF2-40B4-BE49-F238E27FC236}">
                      <a16:creationId xmlns:a16="http://schemas.microsoft.com/office/drawing/2014/main" id="{121D37B5-7746-7A4C-11B6-9092E3B75AE4}"/>
                    </a:ext>
                  </a:extLst>
                </p14:cNvPr>
                <p14:cNvContentPartPr/>
                <p14:nvPr/>
              </p14:nvContentPartPr>
              <p14:xfrm>
                <a:off x="5760556" y="5691142"/>
                <a:ext cx="195840" cy="320400"/>
              </p14:xfrm>
            </p:contentPart>
          </mc:Choice>
          <mc:Fallback xmlns="">
            <p:pic>
              <p:nvPicPr>
                <p:cNvPr id="2326" name="Freihand 2325">
                  <a:extLst>
                    <a:ext uri="{FF2B5EF4-FFF2-40B4-BE49-F238E27FC236}">
                      <a16:creationId xmlns:a16="http://schemas.microsoft.com/office/drawing/2014/main" id="{121D37B5-7746-7A4C-11B6-9092E3B75AE4}"/>
                    </a:ext>
                  </a:extLst>
                </p:cNvPr>
                <p:cNvPicPr/>
                <p:nvPr/>
              </p:nvPicPr>
              <p:blipFill>
                <a:blip r:embed="rId559"/>
                <a:stretch>
                  <a:fillRect/>
                </a:stretch>
              </p:blipFill>
              <p:spPr>
                <a:xfrm>
                  <a:off x="5751916" y="5682502"/>
                  <a:ext cx="2134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2333" name="Freihand 2332">
                  <a:extLst>
                    <a:ext uri="{FF2B5EF4-FFF2-40B4-BE49-F238E27FC236}">
                      <a16:creationId xmlns:a16="http://schemas.microsoft.com/office/drawing/2014/main" id="{5CC7158D-03EE-4F9C-C6FD-00AB3AB3C2A9}"/>
                    </a:ext>
                  </a:extLst>
                </p14:cNvPr>
                <p14:cNvContentPartPr/>
                <p14:nvPr/>
              </p14:nvContentPartPr>
              <p14:xfrm>
                <a:off x="6022276" y="5541742"/>
                <a:ext cx="317520" cy="698400"/>
              </p14:xfrm>
            </p:contentPart>
          </mc:Choice>
          <mc:Fallback xmlns="">
            <p:pic>
              <p:nvPicPr>
                <p:cNvPr id="2333" name="Freihand 2332">
                  <a:extLst>
                    <a:ext uri="{FF2B5EF4-FFF2-40B4-BE49-F238E27FC236}">
                      <a16:creationId xmlns:a16="http://schemas.microsoft.com/office/drawing/2014/main" id="{5CC7158D-03EE-4F9C-C6FD-00AB3AB3C2A9}"/>
                    </a:ext>
                  </a:extLst>
                </p:cNvPr>
                <p:cNvPicPr/>
                <p:nvPr/>
              </p:nvPicPr>
              <p:blipFill>
                <a:blip r:embed="rId561"/>
                <a:stretch>
                  <a:fillRect/>
                </a:stretch>
              </p:blipFill>
              <p:spPr>
                <a:xfrm>
                  <a:off x="6013636" y="5533102"/>
                  <a:ext cx="33516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2334" name="Freihand 2333">
                  <a:extLst>
                    <a:ext uri="{FF2B5EF4-FFF2-40B4-BE49-F238E27FC236}">
                      <a16:creationId xmlns:a16="http://schemas.microsoft.com/office/drawing/2014/main" id="{CCB230CB-8079-76FC-F823-EB44AB4A991F}"/>
                    </a:ext>
                  </a:extLst>
                </p14:cNvPr>
                <p14:cNvContentPartPr/>
                <p14:nvPr/>
              </p14:nvContentPartPr>
              <p14:xfrm>
                <a:off x="6534916" y="5650462"/>
                <a:ext cx="100080" cy="264600"/>
              </p14:xfrm>
            </p:contentPart>
          </mc:Choice>
          <mc:Fallback xmlns="">
            <p:pic>
              <p:nvPicPr>
                <p:cNvPr id="2334" name="Freihand 2333">
                  <a:extLst>
                    <a:ext uri="{FF2B5EF4-FFF2-40B4-BE49-F238E27FC236}">
                      <a16:creationId xmlns:a16="http://schemas.microsoft.com/office/drawing/2014/main" id="{CCB230CB-8079-76FC-F823-EB44AB4A991F}"/>
                    </a:ext>
                  </a:extLst>
                </p:cNvPr>
                <p:cNvPicPr/>
                <p:nvPr/>
              </p:nvPicPr>
              <p:blipFill>
                <a:blip r:embed="rId563"/>
                <a:stretch>
                  <a:fillRect/>
                </a:stretch>
              </p:blipFill>
              <p:spPr>
                <a:xfrm>
                  <a:off x="6525916" y="5641462"/>
                  <a:ext cx="1177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2335" name="Freihand 2334">
                  <a:extLst>
                    <a:ext uri="{FF2B5EF4-FFF2-40B4-BE49-F238E27FC236}">
                      <a16:creationId xmlns:a16="http://schemas.microsoft.com/office/drawing/2014/main" id="{88166CE5-3A40-62EF-9698-9575BD7B780C}"/>
                    </a:ext>
                  </a:extLst>
                </p14:cNvPr>
                <p14:cNvContentPartPr/>
                <p14:nvPr/>
              </p14:nvContentPartPr>
              <p14:xfrm>
                <a:off x="6646156" y="5685022"/>
                <a:ext cx="113040" cy="228240"/>
              </p14:xfrm>
            </p:contentPart>
          </mc:Choice>
          <mc:Fallback xmlns="">
            <p:pic>
              <p:nvPicPr>
                <p:cNvPr id="2335" name="Freihand 2334">
                  <a:extLst>
                    <a:ext uri="{FF2B5EF4-FFF2-40B4-BE49-F238E27FC236}">
                      <a16:creationId xmlns:a16="http://schemas.microsoft.com/office/drawing/2014/main" id="{88166CE5-3A40-62EF-9698-9575BD7B780C}"/>
                    </a:ext>
                  </a:extLst>
                </p:cNvPr>
                <p:cNvPicPr/>
                <p:nvPr/>
              </p:nvPicPr>
              <p:blipFill>
                <a:blip r:embed="rId565"/>
                <a:stretch>
                  <a:fillRect/>
                </a:stretch>
              </p:blipFill>
              <p:spPr>
                <a:xfrm>
                  <a:off x="6637156" y="5676022"/>
                  <a:ext cx="130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2336" name="Freihand 2335">
                  <a:extLst>
                    <a:ext uri="{FF2B5EF4-FFF2-40B4-BE49-F238E27FC236}">
                      <a16:creationId xmlns:a16="http://schemas.microsoft.com/office/drawing/2014/main" id="{75476CAE-DB38-3EB6-131C-05B00A5C6AE5}"/>
                    </a:ext>
                  </a:extLst>
                </p14:cNvPr>
                <p14:cNvContentPartPr/>
                <p14:nvPr/>
              </p14:nvContentPartPr>
              <p14:xfrm>
                <a:off x="6606916" y="5791222"/>
                <a:ext cx="96840" cy="19080"/>
              </p14:xfrm>
            </p:contentPart>
          </mc:Choice>
          <mc:Fallback xmlns="">
            <p:pic>
              <p:nvPicPr>
                <p:cNvPr id="2336" name="Freihand 2335">
                  <a:extLst>
                    <a:ext uri="{FF2B5EF4-FFF2-40B4-BE49-F238E27FC236}">
                      <a16:creationId xmlns:a16="http://schemas.microsoft.com/office/drawing/2014/main" id="{75476CAE-DB38-3EB6-131C-05B00A5C6AE5}"/>
                    </a:ext>
                  </a:extLst>
                </p:cNvPr>
                <p:cNvPicPr/>
                <p:nvPr/>
              </p:nvPicPr>
              <p:blipFill>
                <a:blip r:embed="rId567"/>
                <a:stretch>
                  <a:fillRect/>
                </a:stretch>
              </p:blipFill>
              <p:spPr>
                <a:xfrm>
                  <a:off x="6598276" y="5782222"/>
                  <a:ext cx="114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2344" name="Freihand 2343">
                  <a:extLst>
                    <a:ext uri="{FF2B5EF4-FFF2-40B4-BE49-F238E27FC236}">
                      <a16:creationId xmlns:a16="http://schemas.microsoft.com/office/drawing/2014/main" id="{E4C737A7-FCC3-774D-206E-10757519B8CB}"/>
                    </a:ext>
                  </a:extLst>
                </p14:cNvPr>
                <p14:cNvContentPartPr/>
                <p14:nvPr/>
              </p14:nvContentPartPr>
              <p14:xfrm>
                <a:off x="3721876" y="5718502"/>
                <a:ext cx="3244680" cy="827640"/>
              </p14:xfrm>
            </p:contentPart>
          </mc:Choice>
          <mc:Fallback xmlns="">
            <p:pic>
              <p:nvPicPr>
                <p:cNvPr id="2344" name="Freihand 2343">
                  <a:extLst>
                    <a:ext uri="{FF2B5EF4-FFF2-40B4-BE49-F238E27FC236}">
                      <a16:creationId xmlns:a16="http://schemas.microsoft.com/office/drawing/2014/main" id="{E4C737A7-FCC3-774D-206E-10757519B8CB}"/>
                    </a:ext>
                  </a:extLst>
                </p:cNvPr>
                <p:cNvPicPr/>
                <p:nvPr/>
              </p:nvPicPr>
              <p:blipFill>
                <a:blip r:embed="rId569"/>
                <a:stretch>
                  <a:fillRect/>
                </a:stretch>
              </p:blipFill>
              <p:spPr>
                <a:xfrm>
                  <a:off x="3713236" y="5709502"/>
                  <a:ext cx="3262320"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2345" name="Freihand 2344">
                  <a:extLst>
                    <a:ext uri="{FF2B5EF4-FFF2-40B4-BE49-F238E27FC236}">
                      <a16:creationId xmlns:a16="http://schemas.microsoft.com/office/drawing/2014/main" id="{6A62DB1D-443B-31A1-1C3F-9885E9FD8B40}"/>
                    </a:ext>
                  </a:extLst>
                </p14:cNvPr>
                <p14:cNvContentPartPr/>
                <p14:nvPr/>
              </p14:nvContentPartPr>
              <p14:xfrm>
                <a:off x="3959476" y="6143302"/>
                <a:ext cx="189000" cy="202320"/>
              </p14:xfrm>
            </p:contentPart>
          </mc:Choice>
          <mc:Fallback xmlns="">
            <p:pic>
              <p:nvPicPr>
                <p:cNvPr id="2345" name="Freihand 2344">
                  <a:extLst>
                    <a:ext uri="{FF2B5EF4-FFF2-40B4-BE49-F238E27FC236}">
                      <a16:creationId xmlns:a16="http://schemas.microsoft.com/office/drawing/2014/main" id="{6A62DB1D-443B-31A1-1C3F-9885E9FD8B40}"/>
                    </a:ext>
                  </a:extLst>
                </p:cNvPr>
                <p:cNvPicPr/>
                <p:nvPr/>
              </p:nvPicPr>
              <p:blipFill>
                <a:blip r:embed="rId571"/>
                <a:stretch>
                  <a:fillRect/>
                </a:stretch>
              </p:blipFill>
              <p:spPr>
                <a:xfrm>
                  <a:off x="3950836" y="6134302"/>
                  <a:ext cx="206640" cy="219960"/>
                </a:xfrm>
                <a:prstGeom prst="rect">
                  <a:avLst/>
                </a:prstGeom>
              </p:spPr>
            </p:pic>
          </mc:Fallback>
        </mc:AlternateContent>
      </p:grpSp>
    </p:spTree>
    <p:extLst>
      <p:ext uri="{BB962C8B-B14F-4D97-AF65-F5344CB8AC3E}">
        <p14:creationId xmlns:p14="http://schemas.microsoft.com/office/powerpoint/2010/main" val="18447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30086" y="79513"/>
            <a:ext cx="7598011" cy="411800"/>
          </a:xfrm>
          <a:prstGeom prst="rect">
            <a:avLst/>
          </a:prstGeom>
          <a:noFill/>
          <a:ln>
            <a:noFill/>
          </a:ln>
        </p:spPr>
        <p:txBody>
          <a:bodyPr lIns="81646" tIns="40823" rIns="81646" bIns="40823" anchor="ctr" anchorCtr="1"/>
          <a:lstStyle/>
          <a:p>
            <a:r>
              <a:rPr lang="en-US" sz="2903" b="1" dirty="0">
                <a:solidFill>
                  <a:sysClr val="windowText" lastClr="000000"/>
                </a:solidFill>
              </a:rPr>
              <a:t>Der Shapley-</a:t>
            </a:r>
            <a:r>
              <a:rPr lang="en-US" sz="2903" b="1" dirty="0" err="1">
                <a:solidFill>
                  <a:sysClr val="windowText" lastClr="000000"/>
                </a:solidFill>
              </a:rPr>
              <a:t>Shubik</a:t>
            </a:r>
            <a:r>
              <a:rPr lang="en-US" sz="2903" b="1" dirty="0">
                <a:solidFill>
                  <a:sysClr val="windowText" lastClr="000000"/>
                </a:solidFill>
              </a:rPr>
              <a:t>-Power-Index</a:t>
            </a:r>
            <a:endParaRPr lang="en-US" sz="2903" dirty="0">
              <a:solidFill>
                <a:sysClr val="windowText" lastClr="000000"/>
              </a:solidFill>
            </a:endParaRPr>
          </a:p>
        </p:txBody>
      </p:sp>
      <p:sp>
        <p:nvSpPr>
          <p:cNvPr id="3" name="Textfeld 2"/>
          <p:cNvSpPr txBox="1"/>
          <p:nvPr/>
        </p:nvSpPr>
        <p:spPr>
          <a:xfrm>
            <a:off x="275791" y="386534"/>
            <a:ext cx="11243662" cy="5155724"/>
          </a:xfrm>
          <a:prstGeom prst="rect">
            <a:avLst/>
          </a:prstGeom>
          <a:noFill/>
        </p:spPr>
        <p:txBody>
          <a:bodyPr wrap="square" rtlCol="0">
            <a:noAutofit/>
          </a:bodyPr>
          <a:lstStyle/>
          <a:p>
            <a:pPr marL="414772" indent="-414772">
              <a:buFont typeface="Arial" panose="020B0604020202020204" pitchFamily="34" charset="0"/>
              <a:buChar char="•"/>
            </a:pPr>
            <a:r>
              <a:rPr lang="en-US" altLang="de-DE" sz="2903" dirty="0" err="1"/>
              <a:t>Ein</a:t>
            </a:r>
            <a:r>
              <a:rPr lang="en-US" altLang="de-DE" sz="2903" dirty="0"/>
              <a:t> </a:t>
            </a:r>
            <a:r>
              <a:rPr lang="en-US" altLang="de-DE" sz="2903" dirty="0" err="1"/>
              <a:t>dem</a:t>
            </a:r>
            <a:r>
              <a:rPr lang="en-US" altLang="de-DE" sz="2903" dirty="0"/>
              <a:t> Banzhaf Wert </a:t>
            </a:r>
            <a:r>
              <a:rPr lang="en-US" altLang="de-DE" sz="2903" dirty="0" err="1"/>
              <a:t>vergleichbares</a:t>
            </a:r>
            <a:r>
              <a:rPr lang="en-US" altLang="de-DE" sz="2903" dirty="0"/>
              <a:t> </a:t>
            </a:r>
            <a:r>
              <a:rPr lang="en-US" altLang="de-DE" sz="2903" dirty="0" err="1"/>
              <a:t>Konzept</a:t>
            </a:r>
            <a:r>
              <a:rPr lang="en-US" altLang="de-DE" sz="2903" dirty="0"/>
              <a:t> </a:t>
            </a:r>
            <a:r>
              <a:rPr lang="en-US" altLang="de-DE" sz="2903" dirty="0" err="1"/>
              <a:t>ist</a:t>
            </a:r>
            <a:r>
              <a:rPr lang="en-US" altLang="de-DE" sz="2903" dirty="0"/>
              <a:t> der </a:t>
            </a:r>
            <a:r>
              <a:rPr lang="en-US" altLang="de-DE" sz="2903" dirty="0" err="1"/>
              <a:t>Algorithmus</a:t>
            </a:r>
            <a:r>
              <a:rPr lang="en-US" altLang="de-DE" sz="2903" dirty="0"/>
              <a:t> in </a:t>
            </a:r>
            <a:r>
              <a:rPr lang="en-US" altLang="de-DE" sz="2903" dirty="0" err="1"/>
              <a:t>jeder</a:t>
            </a:r>
            <a:r>
              <a:rPr lang="en-US" altLang="de-DE" sz="2903" dirty="0"/>
              <a:t> Permutation von </a:t>
            </a:r>
            <a:r>
              <a:rPr lang="en-US" altLang="de-DE" sz="2903" dirty="0" err="1"/>
              <a:t>möglichen</a:t>
            </a:r>
            <a:r>
              <a:rPr lang="en-US" altLang="de-DE" sz="2903" dirty="0"/>
              <a:t> </a:t>
            </a:r>
            <a:r>
              <a:rPr lang="en-US" altLang="de-DE" sz="2903" dirty="0" err="1"/>
              <a:t>Abstimmungen</a:t>
            </a:r>
            <a:r>
              <a:rPr lang="en-US" altLang="de-DE" sz="2903" dirty="0"/>
              <a:t> </a:t>
            </a:r>
            <a:r>
              <a:rPr lang="en-US" altLang="de-DE" sz="2903" dirty="0" err="1"/>
              <a:t>zu</a:t>
            </a:r>
            <a:r>
              <a:rPr lang="en-US" altLang="de-DE" sz="2903" dirty="0"/>
              <a:t> </a:t>
            </a:r>
            <a:r>
              <a:rPr lang="en-US" altLang="de-DE" sz="2903" dirty="0" err="1"/>
              <a:t>bestimmen</a:t>
            </a:r>
            <a:r>
              <a:rPr lang="en-US" altLang="de-DE" sz="2903" dirty="0"/>
              <a:t>, </a:t>
            </a:r>
            <a:r>
              <a:rPr lang="en-US" altLang="de-DE" sz="2903" dirty="0" err="1"/>
              <a:t>ob</a:t>
            </a:r>
            <a:r>
              <a:rPr lang="en-US" altLang="de-DE" sz="2903" dirty="0"/>
              <a:t> </a:t>
            </a:r>
            <a:r>
              <a:rPr lang="en-US" altLang="de-DE" sz="2903" dirty="0" err="1"/>
              <a:t>ein</a:t>
            </a:r>
            <a:r>
              <a:rPr lang="en-US" altLang="de-DE" sz="2903" dirty="0"/>
              <a:t> </a:t>
            </a:r>
            <a:r>
              <a:rPr lang="en-US" altLang="de-DE" sz="2903" dirty="0" err="1"/>
              <a:t>Spieler</a:t>
            </a:r>
            <a:r>
              <a:rPr lang="en-US" altLang="de-DE" sz="2903" dirty="0"/>
              <a:t> </a:t>
            </a:r>
            <a:r>
              <a:rPr lang="en-US" altLang="de-DE" sz="2903" dirty="0" err="1"/>
              <a:t>ausschlaggebend</a:t>
            </a:r>
            <a:r>
              <a:rPr lang="en-US" altLang="de-DE" sz="2903" dirty="0"/>
              <a:t> </a:t>
            </a:r>
            <a:r>
              <a:rPr lang="en-US" altLang="de-DE" sz="2903" dirty="0" err="1"/>
              <a:t>ist</a:t>
            </a:r>
            <a:endParaRPr lang="en-US" altLang="de-DE" sz="2903" b="1" dirty="0"/>
          </a:p>
          <a:p>
            <a:pPr marL="414772" indent="-414772">
              <a:buFont typeface="Arial" panose="020B0604020202020204" pitchFamily="34" charset="0"/>
              <a:buChar char="•"/>
            </a:pPr>
            <a:endParaRPr lang="en-US" altLang="de-DE" sz="2903" b="1" dirty="0"/>
          </a:p>
          <a:p>
            <a:pPr marL="871972" lvl="1" indent="-414772">
              <a:buFont typeface="Arial" panose="020B0604020202020204" pitchFamily="34" charset="0"/>
              <a:buChar char="•"/>
            </a:pPr>
            <a:r>
              <a:rPr lang="en-US" altLang="de-DE" sz="2400" dirty="0"/>
              <a:t>Dies </a:t>
            </a:r>
            <a:r>
              <a:rPr lang="en-US" altLang="de-DE" sz="2400" dirty="0" err="1"/>
              <a:t>wird</a:t>
            </a:r>
            <a:r>
              <a:rPr lang="en-US" altLang="de-DE" sz="2400" dirty="0"/>
              <a:t> </a:t>
            </a:r>
            <a:r>
              <a:rPr lang="en-US" altLang="de-DE" sz="2400" dirty="0" err="1"/>
              <a:t>bspw</a:t>
            </a:r>
            <a:r>
              <a:rPr lang="en-US" altLang="de-DE" sz="2400" dirty="0"/>
              <a:t>. </a:t>
            </a:r>
            <a:r>
              <a:rPr lang="en-US" altLang="de-DE" sz="2400" dirty="0" err="1"/>
              <a:t>im</a:t>
            </a:r>
            <a:r>
              <a:rPr lang="en-US" altLang="de-DE" sz="2400" dirty="0"/>
              <a:t> </a:t>
            </a:r>
            <a:r>
              <a:rPr lang="en-US" altLang="de-DE" sz="2400" dirty="0" err="1"/>
              <a:t>Risikomanagement</a:t>
            </a:r>
            <a:r>
              <a:rPr lang="en-US" altLang="de-DE" sz="2400" dirty="0"/>
              <a:t> von </a:t>
            </a:r>
            <a:r>
              <a:rPr lang="en-US" altLang="de-DE" sz="2400" dirty="0" err="1"/>
              <a:t>großen</a:t>
            </a:r>
            <a:r>
              <a:rPr lang="en-US" altLang="de-DE" sz="2400" dirty="0"/>
              <a:t> </a:t>
            </a:r>
            <a:r>
              <a:rPr lang="en-US" altLang="de-DE" sz="2400" dirty="0" err="1"/>
              <a:t>Unternehmen</a:t>
            </a:r>
            <a:r>
              <a:rPr lang="en-US" altLang="de-DE" sz="2400" dirty="0"/>
              <a:t> </a:t>
            </a:r>
            <a:r>
              <a:rPr lang="en-US" altLang="de-DE" sz="2400" dirty="0" err="1"/>
              <a:t>verwendet</a:t>
            </a:r>
            <a:r>
              <a:rPr lang="en-US" altLang="de-DE" sz="2400" dirty="0"/>
              <a:t>. </a:t>
            </a:r>
            <a:r>
              <a:rPr lang="en-US" altLang="de-DE" sz="2400" dirty="0" err="1"/>
              <a:t>Dadurch</a:t>
            </a:r>
            <a:r>
              <a:rPr lang="en-US" altLang="de-DE" sz="2400" dirty="0"/>
              <a:t> </a:t>
            </a:r>
            <a:r>
              <a:rPr lang="en-US" altLang="de-DE" sz="2400" dirty="0" err="1"/>
              <a:t>können</a:t>
            </a:r>
            <a:r>
              <a:rPr lang="en-US" altLang="de-DE" sz="2400" dirty="0"/>
              <a:t> </a:t>
            </a:r>
            <a:r>
              <a:rPr lang="en-US" altLang="de-DE" sz="2400" dirty="0" err="1"/>
              <a:t>Abteilungen</a:t>
            </a:r>
            <a:r>
              <a:rPr lang="en-US" altLang="de-DE" sz="2400" dirty="0"/>
              <a:t> </a:t>
            </a:r>
            <a:r>
              <a:rPr lang="en-US" altLang="de-DE" sz="2400" dirty="0" err="1"/>
              <a:t>identifiziert</a:t>
            </a:r>
            <a:r>
              <a:rPr lang="en-US" altLang="de-DE" sz="2400" dirty="0"/>
              <a:t> </a:t>
            </a:r>
            <a:r>
              <a:rPr lang="en-US" altLang="de-DE" sz="2400" dirty="0" err="1"/>
              <a:t>werden</a:t>
            </a:r>
            <a:r>
              <a:rPr lang="en-US" altLang="de-DE" sz="2400" dirty="0"/>
              <a:t>, die </a:t>
            </a:r>
            <a:r>
              <a:rPr lang="en-US" altLang="de-DE" sz="2400" dirty="0" err="1"/>
              <a:t>vordergründig</a:t>
            </a:r>
            <a:r>
              <a:rPr lang="en-US" altLang="de-DE" sz="2400" dirty="0"/>
              <a:t> </a:t>
            </a:r>
            <a:r>
              <a:rPr lang="en-US" altLang="de-DE" sz="2400" dirty="0" err="1"/>
              <a:t>nur</a:t>
            </a:r>
            <a:r>
              <a:rPr lang="en-US" altLang="de-DE" sz="2400" dirty="0"/>
              <a:t> </a:t>
            </a:r>
            <a:r>
              <a:rPr lang="en-US" altLang="de-DE" sz="2400" dirty="0" err="1"/>
              <a:t>wenig</a:t>
            </a:r>
            <a:r>
              <a:rPr lang="en-US" altLang="de-DE" sz="2400" dirty="0"/>
              <a:t> </a:t>
            </a:r>
            <a:r>
              <a:rPr lang="en-US" altLang="de-DE" sz="2400" dirty="0" err="1"/>
              <a:t>zum</a:t>
            </a:r>
            <a:r>
              <a:rPr lang="en-US" altLang="de-DE" sz="2400" dirty="0"/>
              <a:t> ROI </a:t>
            </a:r>
            <a:r>
              <a:rPr lang="en-US" altLang="de-DE" sz="2400" dirty="0" err="1"/>
              <a:t>oder</a:t>
            </a:r>
            <a:r>
              <a:rPr lang="en-US" altLang="de-DE" sz="2400" dirty="0"/>
              <a:t> Cash-flow </a:t>
            </a:r>
            <a:r>
              <a:rPr lang="en-US" altLang="de-DE" sz="2400" dirty="0" err="1"/>
              <a:t>beitragen</a:t>
            </a:r>
            <a:r>
              <a:rPr lang="en-US" altLang="de-DE" sz="2400" dirty="0"/>
              <a:t>, die </a:t>
            </a:r>
            <a:r>
              <a:rPr lang="en-US" altLang="de-DE" sz="2400" dirty="0" err="1"/>
              <a:t>aber</a:t>
            </a:r>
            <a:r>
              <a:rPr lang="en-US" altLang="de-DE" sz="2400" dirty="0"/>
              <a:t> </a:t>
            </a:r>
            <a:r>
              <a:rPr lang="en-US" altLang="de-DE" sz="2400" dirty="0" err="1"/>
              <a:t>unternehmensintern</a:t>
            </a:r>
            <a:r>
              <a:rPr lang="en-US" altLang="de-DE" sz="2400" dirty="0"/>
              <a:t> </a:t>
            </a:r>
            <a:r>
              <a:rPr lang="en-US" altLang="de-DE" sz="2400" dirty="0" err="1"/>
              <a:t>eine</a:t>
            </a:r>
            <a:r>
              <a:rPr lang="en-US" altLang="de-DE" sz="2400" dirty="0"/>
              <a:t> </a:t>
            </a:r>
            <a:r>
              <a:rPr lang="en-US" altLang="de-DE" sz="2400" dirty="0" err="1"/>
              <a:t>wichtige</a:t>
            </a:r>
            <a:r>
              <a:rPr lang="en-US" altLang="de-DE" sz="2400" dirty="0"/>
              <a:t> </a:t>
            </a:r>
            <a:r>
              <a:rPr lang="en-US" altLang="de-DE" sz="2400" dirty="0" err="1"/>
              <a:t>Schnittstellenfunktion</a:t>
            </a:r>
            <a:r>
              <a:rPr lang="en-US" altLang="de-DE" sz="2400" dirty="0"/>
              <a:t> </a:t>
            </a:r>
            <a:r>
              <a:rPr lang="en-US" altLang="de-DE" sz="2400" dirty="0" err="1"/>
              <a:t>ausfüllen</a:t>
            </a:r>
            <a:r>
              <a:rPr lang="en-US" altLang="de-DE" sz="2400" dirty="0"/>
              <a:t> und </a:t>
            </a:r>
            <a:r>
              <a:rPr lang="en-US" altLang="de-DE" sz="2400" dirty="0" err="1"/>
              <a:t>bei</a:t>
            </a:r>
            <a:r>
              <a:rPr lang="en-US" altLang="de-DE" sz="2400" dirty="0"/>
              <a:t> </a:t>
            </a:r>
            <a:r>
              <a:rPr lang="en-US" altLang="de-DE" sz="2400" dirty="0" err="1"/>
              <a:t>deren</a:t>
            </a:r>
            <a:r>
              <a:rPr lang="en-US" altLang="de-DE" sz="2400" dirty="0"/>
              <a:t> </a:t>
            </a:r>
            <a:r>
              <a:rPr lang="en-US" altLang="de-DE" sz="2400" dirty="0" err="1"/>
              <a:t>Wegfall</a:t>
            </a:r>
            <a:r>
              <a:rPr lang="en-US" altLang="de-DE" sz="2400" dirty="0"/>
              <a:t> </a:t>
            </a:r>
            <a:r>
              <a:rPr lang="en-US" altLang="de-DE" sz="2400" dirty="0" err="1"/>
              <a:t>oder</a:t>
            </a:r>
            <a:r>
              <a:rPr lang="en-US" altLang="de-DE" sz="2400" dirty="0"/>
              <a:t> Outsourcing die </a:t>
            </a:r>
            <a:r>
              <a:rPr lang="en-US" altLang="de-DE" sz="2400" dirty="0" err="1"/>
              <a:t>Netzwerstruktur</a:t>
            </a:r>
            <a:r>
              <a:rPr lang="en-US" altLang="de-DE" sz="2400" dirty="0"/>
              <a:t> </a:t>
            </a:r>
            <a:r>
              <a:rPr lang="en-US" altLang="de-DE" sz="2400" dirty="0" err="1"/>
              <a:t>eines</a:t>
            </a:r>
            <a:r>
              <a:rPr lang="en-US" altLang="de-DE" sz="2400" dirty="0"/>
              <a:t> </a:t>
            </a:r>
            <a:r>
              <a:rPr lang="en-US" altLang="de-DE" sz="2400" dirty="0" err="1"/>
              <a:t>Unternehmens</a:t>
            </a:r>
            <a:r>
              <a:rPr lang="en-US" altLang="de-DE" sz="2400" dirty="0"/>
              <a:t> stark </a:t>
            </a:r>
            <a:r>
              <a:rPr lang="en-US" altLang="de-DE" sz="2400" dirty="0" err="1"/>
              <a:t>beeinträchtig</a:t>
            </a:r>
            <a:r>
              <a:rPr lang="en-US" altLang="de-DE" sz="2400" dirty="0"/>
              <a:t> </a:t>
            </a:r>
            <a:r>
              <a:rPr lang="en-US" altLang="de-DE" sz="2400" dirty="0" err="1"/>
              <a:t>wird</a:t>
            </a:r>
            <a:r>
              <a:rPr lang="en-US" altLang="de-DE" sz="2400" dirty="0"/>
              <a:t>.</a:t>
            </a:r>
          </a:p>
          <a:p>
            <a:pPr marL="871972" lvl="1" indent="-414772">
              <a:buFont typeface="Arial" panose="020B0604020202020204" pitchFamily="34" charset="0"/>
              <a:buChar char="•"/>
            </a:pPr>
            <a:endParaRPr lang="en-US" altLang="de-DE" sz="2400" dirty="0"/>
          </a:p>
          <a:p>
            <a:pPr marL="871972" lvl="1" indent="-414772">
              <a:buFont typeface="Arial" panose="020B0604020202020204" pitchFamily="34" charset="0"/>
              <a:buChar char="•"/>
            </a:pPr>
            <a:r>
              <a:rPr lang="en-US" altLang="de-DE" sz="2400" dirty="0" err="1"/>
              <a:t>Klassische</a:t>
            </a:r>
            <a:r>
              <a:rPr lang="en-US" altLang="de-DE" sz="2400" dirty="0"/>
              <a:t> </a:t>
            </a:r>
            <a:r>
              <a:rPr lang="en-US" altLang="de-DE" sz="2400" dirty="0" err="1"/>
              <a:t>Beispiele</a:t>
            </a:r>
            <a:r>
              <a:rPr lang="en-US" altLang="de-DE" sz="2400" dirty="0"/>
              <a:t> </a:t>
            </a:r>
            <a:r>
              <a:rPr lang="en-US" altLang="de-DE" sz="2400" dirty="0" err="1"/>
              <a:t>sind</a:t>
            </a:r>
            <a:r>
              <a:rPr lang="en-US" altLang="de-DE" sz="2400" dirty="0"/>
              <a:t> </a:t>
            </a:r>
            <a:r>
              <a:rPr lang="en-US" altLang="de-DE" sz="2400" dirty="0" err="1"/>
              <a:t>dafür</a:t>
            </a:r>
            <a:r>
              <a:rPr lang="en-US" altLang="de-DE" sz="2400" dirty="0"/>
              <a:t> die </a:t>
            </a:r>
            <a:r>
              <a:rPr lang="en-US" altLang="de-DE" sz="2400" dirty="0" err="1"/>
              <a:t>früheren</a:t>
            </a:r>
            <a:r>
              <a:rPr lang="en-US" altLang="de-DE" sz="2400" dirty="0"/>
              <a:t> </a:t>
            </a:r>
            <a:r>
              <a:rPr lang="en-US" altLang="de-DE" sz="2400" dirty="0" err="1"/>
              <a:t>Hausmeister</a:t>
            </a:r>
            <a:endParaRPr lang="en-US" altLang="de-DE" sz="2400" dirty="0"/>
          </a:p>
          <a:p>
            <a:pPr lvl="1"/>
            <a:r>
              <a:rPr lang="en-US" altLang="de-DE" sz="2400" dirty="0"/>
              <a:t>	(neu-</a:t>
            </a:r>
            <a:r>
              <a:rPr lang="en-US" altLang="de-DE" sz="2400" dirty="0" err="1"/>
              <a:t>deutsch</a:t>
            </a:r>
            <a:r>
              <a:rPr lang="en-US" altLang="de-DE" sz="2400" dirty="0"/>
              <a:t> facility management) </a:t>
            </a:r>
            <a:r>
              <a:rPr lang="en-US" altLang="de-DE" sz="2400" dirty="0" err="1"/>
              <a:t>oder</a:t>
            </a:r>
            <a:r>
              <a:rPr lang="en-US" altLang="de-DE" sz="2400" dirty="0"/>
              <a:t> die IT-</a:t>
            </a:r>
            <a:r>
              <a:rPr lang="en-US" altLang="de-DE" sz="2400" dirty="0" err="1"/>
              <a:t>Abteilung</a:t>
            </a:r>
            <a:r>
              <a:rPr lang="en-US" altLang="de-DE" sz="2400" dirty="0"/>
              <a:t>.</a:t>
            </a:r>
          </a:p>
          <a:p>
            <a:endParaRPr lang="en-US" altLang="de-DE" sz="2903" dirty="0"/>
          </a:p>
          <a:p>
            <a:endParaRPr lang="en-US" altLang="de-DE" sz="2903" b="1" dirty="0"/>
          </a:p>
          <a:p>
            <a:endParaRPr lang="en-US" altLang="de-DE" sz="2903" dirty="0"/>
          </a:p>
        </p:txBody>
      </p:sp>
      <p:sp>
        <p:nvSpPr>
          <p:cNvPr id="4" name="Rechteck 3">
            <a:extLst>
              <a:ext uri="{FF2B5EF4-FFF2-40B4-BE49-F238E27FC236}">
                <a16:creationId xmlns:a16="http://schemas.microsoft.com/office/drawing/2014/main" id="{8F3C5334-9C46-3461-AFE1-A599061BF90C}"/>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D7AB350-7D8C-D28A-16D5-7A285C9A2F38}"/>
                  </a:ext>
                </a:extLst>
              </p14:cNvPr>
              <p14:cNvContentPartPr/>
              <p14:nvPr/>
            </p14:nvContentPartPr>
            <p14:xfrm>
              <a:off x="782836" y="1219909"/>
              <a:ext cx="5297400" cy="104760"/>
            </p14:xfrm>
          </p:contentPart>
        </mc:Choice>
        <mc:Fallback>
          <p:pic>
            <p:nvPicPr>
              <p:cNvPr id="2" name="Freihand 1">
                <a:extLst>
                  <a:ext uri="{FF2B5EF4-FFF2-40B4-BE49-F238E27FC236}">
                    <a16:creationId xmlns:a16="http://schemas.microsoft.com/office/drawing/2014/main" id="{5D7AB350-7D8C-D28A-16D5-7A285C9A2F38}"/>
                  </a:ext>
                </a:extLst>
              </p:cNvPr>
              <p:cNvPicPr/>
              <p:nvPr/>
            </p:nvPicPr>
            <p:blipFill>
              <a:blip r:embed="rId4"/>
              <a:stretch>
                <a:fillRect/>
              </a:stretch>
            </p:blipFill>
            <p:spPr>
              <a:xfrm>
                <a:off x="778516" y="1215589"/>
                <a:ext cx="5306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4425D43-DB40-2684-6E87-5078E85E134D}"/>
                  </a:ext>
                </a:extLst>
              </p14:cNvPr>
              <p14:cNvContentPartPr/>
              <p14:nvPr/>
            </p14:nvContentPartPr>
            <p14:xfrm>
              <a:off x="5116156" y="4657189"/>
              <a:ext cx="3232080" cy="97200"/>
            </p14:xfrm>
          </p:contentPart>
        </mc:Choice>
        <mc:Fallback>
          <p:pic>
            <p:nvPicPr>
              <p:cNvPr id="5" name="Freihand 4">
                <a:extLst>
                  <a:ext uri="{FF2B5EF4-FFF2-40B4-BE49-F238E27FC236}">
                    <a16:creationId xmlns:a16="http://schemas.microsoft.com/office/drawing/2014/main" id="{F4425D43-DB40-2684-6E87-5078E85E134D}"/>
                  </a:ext>
                </a:extLst>
              </p:cNvPr>
              <p:cNvPicPr/>
              <p:nvPr/>
            </p:nvPicPr>
            <p:blipFill>
              <a:blip r:embed="rId6"/>
              <a:stretch>
                <a:fillRect/>
              </a:stretch>
            </p:blipFill>
            <p:spPr>
              <a:xfrm>
                <a:off x="5111836" y="4652869"/>
                <a:ext cx="3240720" cy="105840"/>
              </a:xfrm>
              <a:prstGeom prst="rect">
                <a:avLst/>
              </a:prstGeom>
            </p:spPr>
          </p:pic>
        </mc:Fallback>
      </mc:AlternateContent>
    </p:spTree>
    <p:extLst>
      <p:ext uri="{BB962C8B-B14F-4D97-AF65-F5344CB8AC3E}">
        <p14:creationId xmlns:p14="http://schemas.microsoft.com/office/powerpoint/2010/main" val="3277760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48035" y="329372"/>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Abstimmungsmacht</a:t>
            </a:r>
            <a:r>
              <a:rPr lang="en-US" sz="2903" b="1" dirty="0">
                <a:solidFill>
                  <a:sysClr val="windowText" lastClr="000000"/>
                </a:solidFill>
              </a:rPr>
              <a:t> in der EU</a:t>
            </a:r>
            <a:endParaRPr lang="en-US" sz="2903" dirty="0">
              <a:solidFill>
                <a:sysClr val="windowText" lastClr="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86" y="2371202"/>
            <a:ext cx="8022986" cy="293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031832" y="5647939"/>
            <a:ext cx="1663917" cy="343620"/>
          </a:xfrm>
          <a:prstGeom prst="rect">
            <a:avLst/>
          </a:prstGeom>
          <a:noFill/>
        </p:spPr>
        <p:txBody>
          <a:bodyPr wrap="none" rtlCol="0">
            <a:spAutoFit/>
          </a:bodyPr>
          <a:lstStyle/>
          <a:p>
            <a:r>
              <a:rPr lang="de-DE" sz="1633" dirty="0"/>
              <a:t>(1) </a:t>
            </a:r>
            <a:r>
              <a:rPr lang="de-DE" sz="1633" dirty="0" err="1"/>
              <a:t>until</a:t>
            </a:r>
            <a:r>
              <a:rPr lang="de-DE" sz="1633" dirty="0"/>
              <a:t> 10/2014 </a:t>
            </a:r>
          </a:p>
        </p:txBody>
      </p:sp>
      <p:sp>
        <p:nvSpPr>
          <p:cNvPr id="5" name="TextShape 2"/>
          <p:cNvSpPr txBox="1"/>
          <p:nvPr/>
        </p:nvSpPr>
        <p:spPr>
          <a:xfrm>
            <a:off x="1752668" y="1443939"/>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Ministerrat</a:t>
            </a:r>
            <a:r>
              <a:rPr lang="en-US" sz="2903" b="1" dirty="0">
                <a:solidFill>
                  <a:sysClr val="windowText" lastClr="000000"/>
                </a:solidFill>
              </a:rPr>
              <a:t> – </a:t>
            </a:r>
            <a:r>
              <a:rPr lang="en-US" sz="2903" b="1" dirty="0" err="1">
                <a:solidFill>
                  <a:sysClr val="windowText" lastClr="000000"/>
                </a:solidFill>
              </a:rPr>
              <a:t>Entscheidungsregeln</a:t>
            </a:r>
            <a:r>
              <a:rPr lang="en-US" sz="2903" b="1" dirty="0">
                <a:solidFill>
                  <a:sysClr val="windowText" lastClr="000000"/>
                </a:solidFill>
              </a:rPr>
              <a:t> in der EU </a:t>
            </a:r>
            <a:r>
              <a:rPr lang="en-US" sz="2903" b="1" dirty="0" err="1">
                <a:solidFill>
                  <a:sysClr val="windowText" lastClr="000000"/>
                </a:solidFill>
              </a:rPr>
              <a:t>bis</a:t>
            </a:r>
            <a:r>
              <a:rPr lang="en-US" sz="2903" b="1" dirty="0">
                <a:solidFill>
                  <a:sysClr val="windowText" lastClr="000000"/>
                </a:solidFill>
              </a:rPr>
              <a:t> 2014</a:t>
            </a:r>
          </a:p>
          <a:p>
            <a:pPr algn="ctr"/>
            <a:r>
              <a:rPr lang="en-US" sz="2903" b="1" dirty="0" err="1">
                <a:solidFill>
                  <a:sysClr val="windowText" lastClr="000000"/>
                </a:solidFill>
              </a:rPr>
              <a:t>Qualifizierte</a:t>
            </a:r>
            <a:r>
              <a:rPr lang="en-US" sz="2903" b="1" dirty="0">
                <a:solidFill>
                  <a:sysClr val="windowText" lastClr="000000"/>
                </a:solidFill>
              </a:rPr>
              <a:t> </a:t>
            </a:r>
            <a:r>
              <a:rPr lang="en-US" sz="2903" b="1" dirty="0" err="1">
                <a:solidFill>
                  <a:sysClr val="windowText" lastClr="000000"/>
                </a:solidFill>
              </a:rPr>
              <a:t>Merheitsregel</a:t>
            </a:r>
            <a:r>
              <a:rPr lang="en-US" sz="2903" b="1" dirty="0">
                <a:solidFill>
                  <a:sysClr val="windowText" lastClr="000000"/>
                </a:solidFill>
              </a:rPr>
              <a:t> (QMV)</a:t>
            </a:r>
            <a:endParaRPr lang="en-US" sz="2903" dirty="0">
              <a:solidFill>
                <a:sysClr val="windowText" lastClr="000000"/>
              </a:solidFill>
            </a:endParaRPr>
          </a:p>
        </p:txBody>
      </p:sp>
      <p:sp>
        <p:nvSpPr>
          <p:cNvPr id="7" name="Rechteck 6">
            <a:extLst>
              <a:ext uri="{FF2B5EF4-FFF2-40B4-BE49-F238E27FC236}">
                <a16:creationId xmlns:a16="http://schemas.microsoft.com/office/drawing/2014/main" id="{7C94244C-1470-4B48-D390-5EC9C54B38C0}"/>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6010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619087"/>
            <a:ext cx="7598011"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Ministerrat</a:t>
            </a:r>
            <a:r>
              <a:rPr lang="en-US" sz="2903" b="1" dirty="0">
                <a:solidFill>
                  <a:sysClr val="windowText" lastClr="000000"/>
                </a:solidFill>
              </a:rPr>
              <a:t> – </a:t>
            </a:r>
            <a:r>
              <a:rPr lang="en-US" sz="2903" b="1" dirty="0" err="1">
                <a:solidFill>
                  <a:sysClr val="windowText" lastClr="000000"/>
                </a:solidFill>
              </a:rPr>
              <a:t>Aktuelle</a:t>
            </a:r>
            <a:r>
              <a:rPr lang="en-US" sz="2903" b="1" dirty="0">
                <a:solidFill>
                  <a:sysClr val="windowText" lastClr="000000"/>
                </a:solidFill>
              </a:rPr>
              <a:t> </a:t>
            </a:r>
            <a:r>
              <a:rPr lang="en-US" sz="2903" b="1" dirty="0" err="1">
                <a:solidFill>
                  <a:sysClr val="windowText" lastClr="000000"/>
                </a:solidFill>
              </a:rPr>
              <a:t>Entscheidungsregel</a:t>
            </a:r>
            <a:endParaRPr lang="en-US" sz="2903" b="1" dirty="0">
              <a:solidFill>
                <a:sysClr val="windowText" lastClr="000000"/>
              </a:solidFill>
            </a:endParaRPr>
          </a:p>
          <a:p>
            <a:pPr algn="ctr"/>
            <a:r>
              <a:rPr lang="en-US" sz="2903" b="1" dirty="0" err="1">
                <a:solidFill>
                  <a:sysClr val="windowText" lastClr="000000"/>
                </a:solidFill>
              </a:rPr>
              <a:t>Doppelte</a:t>
            </a:r>
            <a:r>
              <a:rPr lang="en-US" sz="2903" b="1" dirty="0">
                <a:solidFill>
                  <a:sysClr val="windowText" lastClr="000000"/>
                </a:solidFill>
              </a:rPr>
              <a:t> </a:t>
            </a:r>
            <a:r>
              <a:rPr lang="en-US" sz="2903" b="1" dirty="0" err="1">
                <a:solidFill>
                  <a:sysClr val="windowText" lastClr="000000"/>
                </a:solidFill>
              </a:rPr>
              <a:t>Mehrheitsregel</a:t>
            </a:r>
            <a:r>
              <a:rPr lang="en-US" sz="2903" b="1" dirty="0">
                <a:solidFill>
                  <a:sysClr val="windowText" lastClr="000000"/>
                </a:solidFill>
              </a:rPr>
              <a:t> (DMV) </a:t>
            </a:r>
            <a:endParaRPr lang="en-US" sz="2903" dirty="0">
              <a:solidFill>
                <a:sysClr val="windowText" lastClr="000000"/>
              </a:solidFill>
            </a:endParaRPr>
          </a:p>
        </p:txBody>
      </p:sp>
      <p:sp>
        <p:nvSpPr>
          <p:cNvPr id="3" name="Textfeld 2"/>
          <p:cNvSpPr txBox="1"/>
          <p:nvPr/>
        </p:nvSpPr>
        <p:spPr>
          <a:xfrm>
            <a:off x="610973" y="2727664"/>
            <a:ext cx="8088571" cy="2998529"/>
          </a:xfrm>
          <a:prstGeom prst="rect">
            <a:avLst/>
          </a:prstGeom>
          <a:noFill/>
        </p:spPr>
        <p:txBody>
          <a:bodyPr wrap="square" rtlCol="0">
            <a:noAutofit/>
          </a:bodyPr>
          <a:lstStyle/>
          <a:p>
            <a:r>
              <a:rPr lang="en-US" altLang="de-DE" sz="2177" dirty="0" err="1">
                <a:ea typeface="ＭＳ Ｐゴシック" pitchFamily="34" charset="-128"/>
              </a:rPr>
              <a:t>Ein</a:t>
            </a:r>
            <a:r>
              <a:rPr lang="en-US" altLang="de-DE" sz="2177" dirty="0">
                <a:ea typeface="ＭＳ Ｐゴシック" pitchFamily="34" charset="-128"/>
              </a:rPr>
              <a:t> </a:t>
            </a:r>
            <a:r>
              <a:rPr lang="en-US" altLang="de-DE" sz="2177" dirty="0" err="1">
                <a:ea typeface="ＭＳ Ｐゴシック" pitchFamily="34" charset="-128"/>
              </a:rPr>
              <a:t>Vorschlag</a:t>
            </a:r>
            <a:r>
              <a:rPr lang="en-US" altLang="de-DE" sz="2177" dirty="0">
                <a:ea typeface="ＭＳ Ｐゴシック" pitchFamily="34" charset="-128"/>
              </a:rPr>
              <a:t> </a:t>
            </a:r>
            <a:r>
              <a:rPr lang="en-US" altLang="de-DE" sz="2177" dirty="0" err="1">
                <a:ea typeface="ＭＳ Ｐゴシック" pitchFamily="34" charset="-128"/>
              </a:rPr>
              <a:t>wird</a:t>
            </a:r>
            <a:r>
              <a:rPr lang="en-US" altLang="de-DE" sz="2177" dirty="0">
                <a:ea typeface="ＭＳ Ｐゴシック" pitchFamily="34" charset="-128"/>
              </a:rPr>
              <a:t> </a:t>
            </a:r>
            <a:r>
              <a:rPr lang="en-US" altLang="de-DE" sz="2177" dirty="0" err="1">
                <a:ea typeface="ＭＳ Ｐゴシック" pitchFamily="34" charset="-128"/>
              </a:rPr>
              <a:t>angenommen</a:t>
            </a:r>
            <a:r>
              <a:rPr lang="en-US" altLang="de-DE" sz="2177" dirty="0">
                <a:ea typeface="ＭＳ Ｐゴシック" pitchFamily="34" charset="-128"/>
              </a:rPr>
              <a:t>, falls</a:t>
            </a:r>
          </a:p>
          <a:p>
            <a:endParaRPr lang="en-US" altLang="de-DE" sz="2177" dirty="0">
              <a:ea typeface="ＭＳ Ｐゴシック" pitchFamily="34" charset="-128"/>
            </a:endParaRPr>
          </a:p>
          <a:p>
            <a:pPr marL="414772" indent="-414772">
              <a:buFont typeface="Arial" panose="020B0604020202020204" pitchFamily="34" charset="0"/>
              <a:buChar char="•"/>
            </a:pPr>
            <a:r>
              <a:rPr lang="en-US" altLang="de-DE" sz="2177" dirty="0">
                <a:ea typeface="ＭＳ Ｐゴシック" pitchFamily="34" charset="-128"/>
              </a:rPr>
              <a:t>55% der </a:t>
            </a:r>
            <a:r>
              <a:rPr lang="en-US" altLang="de-DE" sz="2177" dirty="0" err="1">
                <a:ea typeface="ＭＳ Ｐゴシック" pitchFamily="34" charset="-128"/>
              </a:rPr>
              <a:t>Mitgliedsländer</a:t>
            </a:r>
            <a:r>
              <a:rPr lang="en-US" altLang="de-DE" sz="2177" dirty="0">
                <a:ea typeface="ＭＳ Ｐゴシック" pitchFamily="34" charset="-128"/>
              </a:rPr>
              <a:t> </a:t>
            </a:r>
            <a:r>
              <a:rPr lang="en-US" altLang="de-DE" sz="2177" dirty="0" err="1">
                <a:ea typeface="ＭＳ Ｐゴシック" pitchFamily="34" charset="-128"/>
              </a:rPr>
              <a:t>dafür</a:t>
            </a:r>
            <a:r>
              <a:rPr lang="en-US" altLang="de-DE" sz="2177" dirty="0">
                <a:ea typeface="ＭＳ Ｐゴシック" pitchFamily="34" charset="-128"/>
              </a:rPr>
              <a:t> </a:t>
            </a:r>
            <a:r>
              <a:rPr lang="en-US" altLang="de-DE" sz="2177" dirty="0" err="1">
                <a:ea typeface="ＭＳ Ｐゴシック" pitchFamily="34" charset="-128"/>
              </a:rPr>
              <a:t>abstimmen</a:t>
            </a:r>
            <a:r>
              <a:rPr lang="en-US" altLang="de-DE" sz="2177" dirty="0">
                <a:ea typeface="ＭＳ Ｐゴシック" pitchFamily="34" charset="-128"/>
              </a:rPr>
              <a:t> (16/28)</a:t>
            </a:r>
          </a:p>
          <a:p>
            <a:pPr marL="414772" indent="-414772">
              <a:buFont typeface="Arial" panose="020B0604020202020204" pitchFamily="34" charset="0"/>
              <a:buChar char="•"/>
            </a:pPr>
            <a:endParaRPr lang="en-US" altLang="de-DE" sz="2177" dirty="0">
              <a:ea typeface="ＭＳ Ｐゴシック" pitchFamily="34" charset="-128"/>
            </a:endParaRPr>
          </a:p>
          <a:p>
            <a:pPr marL="414772" indent="-414772">
              <a:buFont typeface="Arial" panose="020B0604020202020204" pitchFamily="34" charset="0"/>
              <a:buChar char="•"/>
            </a:pPr>
            <a:r>
              <a:rPr lang="en-US" altLang="de-DE" sz="2177" dirty="0">
                <a:ea typeface="ＭＳ Ｐゴシック" pitchFamily="34" charset="-128"/>
              </a:rPr>
              <a:t>Der </a:t>
            </a:r>
            <a:r>
              <a:rPr lang="en-US" altLang="de-DE" sz="2177" dirty="0" err="1">
                <a:ea typeface="ＭＳ Ｐゴシック" pitchFamily="34" charset="-128"/>
              </a:rPr>
              <a:t>Vorschlag</a:t>
            </a:r>
            <a:r>
              <a:rPr lang="en-US" altLang="de-DE" sz="2177" dirty="0">
                <a:ea typeface="ＭＳ Ｐゴシック" pitchFamily="34" charset="-128"/>
              </a:rPr>
              <a:t> muss von </a:t>
            </a:r>
            <a:r>
              <a:rPr lang="en-US" altLang="de-DE" sz="2177" dirty="0" err="1">
                <a:ea typeface="ＭＳ Ｐゴシック" pitchFamily="34" charset="-128"/>
              </a:rPr>
              <a:t>Staaten</a:t>
            </a:r>
            <a:r>
              <a:rPr lang="en-US" altLang="de-DE" sz="2177" dirty="0">
                <a:ea typeface="ＭＳ Ｐゴシック" pitchFamily="34" charset="-128"/>
              </a:rPr>
              <a:t> </a:t>
            </a:r>
            <a:r>
              <a:rPr lang="en-US" altLang="de-DE" sz="2177" dirty="0" err="1">
                <a:ea typeface="ＭＳ Ｐゴシック" pitchFamily="34" charset="-128"/>
              </a:rPr>
              <a:t>unterstützt</a:t>
            </a:r>
            <a:r>
              <a:rPr lang="en-US" altLang="de-DE" sz="2177" dirty="0">
                <a:ea typeface="ＭＳ Ｐゴシック" pitchFamily="34" charset="-128"/>
              </a:rPr>
              <a:t> </a:t>
            </a:r>
            <a:r>
              <a:rPr lang="en-US" altLang="de-DE" sz="2177" dirty="0" err="1">
                <a:ea typeface="ＭＳ Ｐゴシック" pitchFamily="34" charset="-128"/>
              </a:rPr>
              <a:t>werden</a:t>
            </a:r>
            <a:r>
              <a:rPr lang="en-US" altLang="de-DE" sz="2177" dirty="0">
                <a:ea typeface="ＭＳ Ｐゴシック" pitchFamily="34" charset="-128"/>
              </a:rPr>
              <a:t>, die </a:t>
            </a:r>
            <a:r>
              <a:rPr lang="en-US" altLang="de-DE" sz="2177" dirty="0" err="1">
                <a:ea typeface="ＭＳ Ｐゴシック" pitchFamily="34" charset="-128"/>
              </a:rPr>
              <a:t>zusammen</a:t>
            </a:r>
            <a:r>
              <a:rPr lang="en-US" altLang="de-DE" sz="2177" dirty="0">
                <a:ea typeface="ＭＳ Ｐゴシック" pitchFamily="34" charset="-128"/>
              </a:rPr>
              <a:t> </a:t>
            </a:r>
            <a:r>
              <a:rPr lang="en-US" altLang="de-DE" sz="2177" dirty="0" err="1">
                <a:ea typeface="ＭＳ Ｐゴシック" pitchFamily="34" charset="-128"/>
              </a:rPr>
              <a:t>mindestens</a:t>
            </a:r>
            <a:r>
              <a:rPr lang="en-US" altLang="de-DE" sz="2177" dirty="0">
                <a:ea typeface="ＭＳ Ｐゴシック" pitchFamily="34" charset="-128"/>
              </a:rPr>
              <a:t> 65% der </a:t>
            </a:r>
            <a:r>
              <a:rPr lang="en-US" altLang="de-DE" sz="2177" dirty="0" err="1">
                <a:ea typeface="ＭＳ Ｐゴシック" pitchFamily="34" charset="-128"/>
              </a:rPr>
              <a:t>Bevölkerung</a:t>
            </a:r>
            <a:r>
              <a:rPr lang="en-US" altLang="de-DE" sz="2177" dirty="0">
                <a:ea typeface="ＭＳ Ｐゴシック" pitchFamily="34" charset="-128"/>
              </a:rPr>
              <a:t> der EU </a:t>
            </a:r>
            <a:r>
              <a:rPr lang="en-US" altLang="de-DE" sz="2177" dirty="0" err="1">
                <a:ea typeface="ＭＳ Ｐゴシック" pitchFamily="34" charset="-128"/>
              </a:rPr>
              <a:t>ausmachen</a:t>
            </a:r>
            <a:endParaRPr lang="en-US" altLang="de-DE" sz="2177" dirty="0">
              <a:ea typeface="ＭＳ Ｐゴシック" pitchFamily="34" charset="-128"/>
            </a:endParaRPr>
          </a:p>
          <a:p>
            <a:pPr marL="414772" indent="-414772">
              <a:buFont typeface="Arial" panose="020B0604020202020204" pitchFamily="34" charset="0"/>
              <a:buChar char="•"/>
            </a:pPr>
            <a:endParaRPr lang="en-US" altLang="de-DE" sz="2177" dirty="0">
              <a:ea typeface="ＭＳ Ｐゴシック" pitchFamily="34" charset="-128"/>
            </a:endParaRPr>
          </a:p>
          <a:p>
            <a:endParaRPr lang="en-US" altLang="de-DE" sz="2177" dirty="0">
              <a:ea typeface="ＭＳ Ｐゴシック" pitchFamily="34" charset="-128"/>
            </a:endParaRPr>
          </a:p>
          <a:p>
            <a:endParaRPr lang="en-GB" altLang="de-DE" sz="2177" dirty="0">
              <a:ea typeface="ＭＳ Ｐゴシック" pitchFamily="34" charset="-128"/>
            </a:endParaRPr>
          </a:p>
        </p:txBody>
      </p:sp>
      <p:sp>
        <p:nvSpPr>
          <p:cNvPr id="4" name="TextShape 2"/>
          <p:cNvSpPr txBox="1"/>
          <p:nvPr/>
        </p:nvSpPr>
        <p:spPr>
          <a:xfrm>
            <a:off x="1648035" y="329372"/>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Abstimmungsmacht</a:t>
            </a:r>
            <a:r>
              <a:rPr lang="en-US" sz="2903" b="1" dirty="0">
                <a:solidFill>
                  <a:sysClr val="windowText" lastClr="000000"/>
                </a:solidFill>
              </a:rPr>
              <a:t> in der EU</a:t>
            </a:r>
            <a:endParaRPr lang="en-US" sz="2903" dirty="0">
              <a:solidFill>
                <a:sysClr val="windowText" lastClr="000000"/>
              </a:solidFill>
            </a:endParaRPr>
          </a:p>
        </p:txBody>
      </p:sp>
      <p:sp>
        <p:nvSpPr>
          <p:cNvPr id="5" name="Rechteck 4">
            <a:extLst>
              <a:ext uri="{FF2B5EF4-FFF2-40B4-BE49-F238E27FC236}">
                <a16:creationId xmlns:a16="http://schemas.microsoft.com/office/drawing/2014/main" id="{B329747C-35E1-7ED5-9899-401760A96173}"/>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5488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6353628" cy="492867"/>
          </a:xfrm>
          <a:prstGeom prst="rect">
            <a:avLst/>
          </a:prstGeom>
          <a:noFill/>
        </p:spPr>
        <p:txBody>
          <a:bodyPr wrap="square" rtlCol="0">
            <a:noAutofit/>
          </a:bodyPr>
          <a:lstStyle/>
          <a:p>
            <a:pPr algn="ctr"/>
            <a:r>
              <a:rPr lang="en-US" sz="2400" dirty="0" err="1"/>
              <a:t>Machtverteilung</a:t>
            </a:r>
            <a:r>
              <a:rPr lang="en-US" sz="2400" dirty="0"/>
              <a:t> in der EU</a:t>
            </a:r>
          </a:p>
        </p:txBody>
      </p:sp>
      <p:sp>
        <p:nvSpPr>
          <p:cNvPr id="5" name="Textfeld 4"/>
          <p:cNvSpPr txBox="1"/>
          <p:nvPr/>
        </p:nvSpPr>
        <p:spPr>
          <a:xfrm>
            <a:off x="464269" y="5710933"/>
            <a:ext cx="7385594" cy="523220"/>
          </a:xfrm>
          <a:prstGeom prst="rect">
            <a:avLst/>
          </a:prstGeom>
          <a:noFill/>
        </p:spPr>
        <p:txBody>
          <a:bodyPr wrap="square" rtlCol="0">
            <a:spAutoFit/>
          </a:bodyPr>
          <a:lstStyle/>
          <a:p>
            <a:r>
              <a:rPr lang="de-DE" sz="1400" dirty="0"/>
              <a:t>Quelle: </a:t>
            </a:r>
            <a:r>
              <a:rPr lang="de-DE" sz="1400" dirty="0" err="1"/>
              <a:t>Milushev</a:t>
            </a:r>
            <a:r>
              <a:rPr lang="de-DE" sz="1400" dirty="0"/>
              <a:t>, </a:t>
            </a:r>
            <a:r>
              <a:rPr lang="de-DE" sz="1400" dirty="0" err="1"/>
              <a:t>Rangel</a:t>
            </a:r>
            <a:r>
              <a:rPr lang="de-DE" sz="1400" dirty="0"/>
              <a:t> (2019) </a:t>
            </a:r>
            <a:r>
              <a:rPr lang="en-US" sz="1400" b="1" dirty="0"/>
              <a:t>Power distribution in the EU before and after </a:t>
            </a:r>
            <a:r>
              <a:rPr lang="en-US" sz="1400" b="1" dirty="0" err="1"/>
              <a:t>Brexit</a:t>
            </a:r>
            <a:r>
              <a:rPr lang="en-US" sz="1400" b="1" dirty="0"/>
              <a:t>, </a:t>
            </a:r>
          </a:p>
          <a:p>
            <a:r>
              <a:rPr lang="en-US" sz="1400" b="1" dirty="0"/>
              <a:t> https://blog.usejournal.com/power-distribution-in-the-eu-before-and-after-brexit-f485aa781419</a:t>
            </a:r>
            <a:endParaRPr lang="en-US" sz="1400" dirty="0"/>
          </a:p>
        </p:txBody>
      </p:sp>
      <p:pic>
        <p:nvPicPr>
          <p:cNvPr id="3" name="Grafik 2"/>
          <p:cNvPicPr>
            <a:picLocks noChangeAspect="1"/>
          </p:cNvPicPr>
          <p:nvPr/>
        </p:nvPicPr>
        <p:blipFill>
          <a:blip r:embed="rId3"/>
          <a:stretch>
            <a:fillRect/>
          </a:stretch>
        </p:blipFill>
        <p:spPr>
          <a:xfrm>
            <a:off x="464269" y="656216"/>
            <a:ext cx="6198749" cy="4715884"/>
          </a:xfrm>
          <a:prstGeom prst="rect">
            <a:avLst/>
          </a:prstGeom>
        </p:spPr>
      </p:pic>
      <p:sp>
        <p:nvSpPr>
          <p:cNvPr id="6" name="Rechteck 5"/>
          <p:cNvSpPr/>
          <p:nvPr/>
        </p:nvSpPr>
        <p:spPr>
          <a:xfrm>
            <a:off x="6582229" y="55773"/>
            <a:ext cx="5466229" cy="3785652"/>
          </a:xfrm>
          <a:prstGeom prst="rect">
            <a:avLst/>
          </a:prstGeom>
        </p:spPr>
        <p:txBody>
          <a:bodyPr wrap="square">
            <a:spAutoFit/>
          </a:bodyPr>
          <a:lstStyle/>
          <a:p>
            <a:r>
              <a:rPr lang="en-US" sz="2000" dirty="0"/>
              <a:t>After </a:t>
            </a:r>
            <a:r>
              <a:rPr lang="en-US" sz="2000" dirty="0" err="1"/>
              <a:t>Brexit</a:t>
            </a:r>
            <a:r>
              <a:rPr lang="en-US" sz="2000" dirty="0"/>
              <a:t> happens the power dynamic will become </a:t>
            </a:r>
            <a:r>
              <a:rPr lang="en-US" sz="2000" b="1" dirty="0"/>
              <a:t>more concentrated </a:t>
            </a:r>
            <a:r>
              <a:rPr lang="en-US" sz="2000" dirty="0"/>
              <a:t>in the hands of the top four countries: </a:t>
            </a:r>
            <a:r>
              <a:rPr lang="en-US" sz="2000" b="1" dirty="0"/>
              <a:t>Germany, France, Italy, and Spain</a:t>
            </a:r>
            <a:r>
              <a:rPr lang="en-US" sz="2000" dirty="0"/>
              <a:t>. Between the four of them lies almost half of the voting power of the Union. If those four countries were to agree on a specific piece of legislation the legislation is quite likely to pass. While </a:t>
            </a:r>
            <a:r>
              <a:rPr lang="en-US" sz="2000" b="1" dirty="0"/>
              <a:t>the UK is in the union</a:t>
            </a:r>
            <a:r>
              <a:rPr lang="en-US" sz="2000" dirty="0"/>
              <a:t>, the top four control </a:t>
            </a:r>
            <a:r>
              <a:rPr lang="en-US" sz="2000" b="1" dirty="0"/>
              <a:t>about 43% </a:t>
            </a:r>
            <a:r>
              <a:rPr lang="en-US" sz="2000" dirty="0"/>
              <a:t>of the total power, but as </a:t>
            </a:r>
            <a:r>
              <a:rPr lang="en-US" sz="2000" b="1" dirty="0"/>
              <a:t>they leave </a:t>
            </a:r>
            <a:r>
              <a:rPr lang="en-US" sz="2000" dirty="0"/>
              <a:t>this number is about to </a:t>
            </a:r>
            <a:r>
              <a:rPr lang="en-US" sz="2000" b="1" dirty="0"/>
              <a:t>go up to about 48%. </a:t>
            </a:r>
            <a:r>
              <a:rPr lang="en-US" sz="2000" dirty="0"/>
              <a:t>The UK provides a good power balance to the other four big players that are about to disappear.</a:t>
            </a:r>
            <a:endParaRPr lang="de-DE" sz="2000" dirty="0"/>
          </a:p>
        </p:txBody>
      </p:sp>
      <p:sp>
        <p:nvSpPr>
          <p:cNvPr id="7" name="Rechteck 6">
            <a:extLst>
              <a:ext uri="{FF2B5EF4-FFF2-40B4-BE49-F238E27FC236}">
                <a16:creationId xmlns:a16="http://schemas.microsoft.com/office/drawing/2014/main" id="{9436A604-4366-B9F7-52FD-707F4125C63D}"/>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323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90442"/>
            <a:ext cx="3536575" cy="492867"/>
          </a:xfrm>
          <a:prstGeom prst="rect">
            <a:avLst/>
          </a:prstGeom>
          <a:noFill/>
        </p:spPr>
        <p:txBody>
          <a:bodyPr wrap="square" rtlCol="0">
            <a:noAutofit/>
          </a:bodyPr>
          <a:lstStyle/>
          <a:p>
            <a:pPr algn="ctr"/>
            <a:r>
              <a:rPr lang="en-US" sz="2400" b="1" dirty="0"/>
              <a:t>UK-</a:t>
            </a:r>
            <a:r>
              <a:rPr lang="en-US" sz="2400" b="1" dirty="0" err="1"/>
              <a:t>Unterhauswahlen</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559030" y="804825"/>
            <a:ext cx="8443653" cy="5078313"/>
          </a:xfrm>
          <a:prstGeom prst="rect">
            <a:avLst/>
          </a:prstGeom>
          <a:noFill/>
        </p:spPr>
        <p:txBody>
          <a:bodyPr wrap="square">
            <a:spAutoFit/>
          </a:bodyPr>
          <a:lstStyle/>
          <a:p>
            <a:pPr marL="285750" indent="-285750" algn="l">
              <a:buFont typeface="Arial" panose="020B0604020202020204" pitchFamily="34" charset="0"/>
              <a:buChar char="•"/>
            </a:pPr>
            <a:r>
              <a:rPr lang="de-DE" b="1" i="0">
                <a:solidFill>
                  <a:srgbClr val="000000"/>
                </a:solidFill>
                <a:effectLst/>
                <a:latin typeface="arial" panose="020B0604020202020204" pitchFamily="34" charset="0"/>
              </a:rPr>
              <a:t>Relative Mehrheitswahl</a:t>
            </a:r>
            <a:r>
              <a:rPr lang="de-DE" b="0" i="0">
                <a:solidFill>
                  <a:srgbClr val="000000"/>
                </a:solidFill>
                <a:effectLst/>
                <a:latin typeface="arial" panose="020B0604020202020204" pitchFamily="34" charset="0"/>
              </a:rPr>
              <a:t> in 650 Einmandatswahlkreisen.</a:t>
            </a:r>
          </a:p>
          <a:p>
            <a:pPr marL="285750" indent="-285750" algn="l">
              <a:buFont typeface="Arial" panose="020B0604020202020204" pitchFamily="34" charset="0"/>
              <a:buChar char="•"/>
            </a:pPr>
            <a:endParaRPr lang="de-DE"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b="1">
                <a:solidFill>
                  <a:srgbClr val="000000"/>
                </a:solidFill>
                <a:latin typeface="arial" panose="020B0604020202020204" pitchFamily="34" charset="0"/>
              </a:rPr>
              <a:t>Alle Wahlberechtigten haben eine Stimme</a:t>
            </a:r>
            <a:r>
              <a:rPr lang="de-DE" b="1" i="0">
                <a:solidFill>
                  <a:srgbClr val="000000"/>
                </a:solidFill>
                <a:effectLst/>
                <a:latin typeface="arial" panose="020B0604020202020204" pitchFamily="34" charset="0"/>
              </a:rPr>
              <a:t>:</a:t>
            </a:r>
            <a:r>
              <a:rPr lang="de-DE" b="0" i="0">
                <a:solidFill>
                  <a:srgbClr val="000000"/>
                </a:solidFill>
                <a:effectLst/>
                <a:latin typeface="arial" panose="020B0604020202020204" pitchFamily="34" charset="0"/>
              </a:rPr>
              <a:t> Eine Stimme für eine Person im Wahlkreis. Gewählt ist, wer die meisten Stimmen im Wahlkreis erhält.</a:t>
            </a:r>
          </a:p>
          <a:p>
            <a:pPr marL="285750" indent="-285750" algn="l">
              <a:buFont typeface="Arial" panose="020B0604020202020204" pitchFamily="34" charset="0"/>
              <a:buChar char="•"/>
            </a:pPr>
            <a:endParaRPr lang="de-DE" b="1"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b="1" i="0">
                <a:solidFill>
                  <a:srgbClr val="000000"/>
                </a:solidFill>
                <a:effectLst/>
                <a:latin typeface="arial" panose="020B0604020202020204" pitchFamily="34" charset="0"/>
              </a:rPr>
              <a:t>The Winner takes it all:</a:t>
            </a:r>
            <a:r>
              <a:rPr lang="de-DE" b="0" i="0">
                <a:solidFill>
                  <a:srgbClr val="000000"/>
                </a:solidFill>
                <a:effectLst/>
                <a:latin typeface="arial" panose="020B0604020202020204" pitchFamily="34" charset="0"/>
              </a:rPr>
              <a:t> Die Stimmen der Unterlegenen „verfallen“.</a:t>
            </a:r>
          </a:p>
          <a:p>
            <a:pPr marL="285750" indent="-285750">
              <a:buFont typeface="Arial" panose="020B0604020202020204" pitchFamily="34" charset="0"/>
              <a:buChar char="•"/>
            </a:pPr>
            <a:endParaRPr lang="de-DE" b="1" i="0">
              <a:solidFill>
                <a:srgbClr val="000000"/>
              </a:solidFill>
              <a:effectLst/>
              <a:latin typeface="arial" panose="020B0604020202020204" pitchFamily="34" charset="0"/>
            </a:endParaRPr>
          </a:p>
          <a:p>
            <a:pPr marL="285750" indent="-285750">
              <a:buFont typeface="Arial" panose="020B0604020202020204" pitchFamily="34" charset="0"/>
              <a:buChar char="•"/>
            </a:pPr>
            <a:r>
              <a:rPr lang="de-DE" b="1" i="0">
                <a:solidFill>
                  <a:srgbClr val="000000"/>
                </a:solidFill>
                <a:effectLst/>
                <a:latin typeface="arial" panose="020B0604020202020204" pitchFamily="34" charset="0"/>
              </a:rPr>
              <a:t>Regierungsbildung: </a:t>
            </a:r>
            <a:r>
              <a:rPr lang="de-DE" i="0">
                <a:solidFill>
                  <a:srgbClr val="000000"/>
                </a:solidFill>
                <a:effectLst/>
                <a:latin typeface="arial" panose="020B0604020202020204" pitchFamily="34" charset="0"/>
              </a:rPr>
              <a:t>Die Partei mit der Mehrheit der Sitze im Unterhaus wird mit der Regierungsbildung beauftragt.</a:t>
            </a:r>
          </a:p>
          <a:p>
            <a:endParaRPr lang="de-DE">
              <a:solidFill>
                <a:srgbClr val="000000"/>
              </a:solidFill>
              <a:latin typeface="arial" panose="020B0604020202020204" pitchFamily="34" charset="0"/>
            </a:endParaRPr>
          </a:p>
          <a:p>
            <a:r>
              <a:rPr lang="de-DE" i="0" u="sng">
                <a:solidFill>
                  <a:srgbClr val="000000"/>
                </a:solidFill>
                <a:effectLst/>
                <a:latin typeface="arial" panose="020B0604020202020204" pitchFamily="34" charset="0"/>
              </a:rPr>
              <a:t>Anmerkungen:</a:t>
            </a:r>
          </a:p>
          <a:p>
            <a:endParaRPr lang="de-DE"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i="0">
                <a:solidFill>
                  <a:srgbClr val="000000"/>
                </a:solidFill>
                <a:effectLst/>
                <a:latin typeface="arial" panose="020B0604020202020204" pitchFamily="34" charset="0"/>
              </a:rPr>
              <a:t>Aufgrund des Wahlrechts waren bisher keine Koalitionen notwendig.</a:t>
            </a:r>
          </a:p>
          <a:p>
            <a:pPr marL="285750" indent="-285750">
              <a:buFont typeface="Wingdings" panose="05000000000000000000" pitchFamily="2" charset="2"/>
              <a:buChar char="Ø"/>
            </a:pPr>
            <a:endParaRPr lang="de-DE"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i="0">
                <a:solidFill>
                  <a:srgbClr val="000000"/>
                </a:solidFill>
                <a:effectLst/>
                <a:latin typeface="arial" panose="020B0604020202020204" pitchFamily="34" charset="0"/>
              </a:rPr>
              <a:t>Aufgrund des Wahlrechts ist eine </a:t>
            </a:r>
            <a:r>
              <a:rPr lang="de-DE">
                <a:solidFill>
                  <a:srgbClr val="000000"/>
                </a:solidFill>
                <a:latin typeface="arial" panose="020B0604020202020204" pitchFamily="34" charset="0"/>
              </a:rPr>
              <a:t>Umkehr der Mehrheitsverhältnisse – Stimmenmehrheit vs. Sitzmehrheit – möglich z.B. (1951/Cons. 1974/Labour)</a:t>
            </a:r>
            <a:endParaRPr lang="de-DE" i="0">
              <a:solidFill>
                <a:srgbClr val="000000"/>
              </a:solidFill>
              <a:effectLst/>
              <a:latin typeface="arial" panose="020B0604020202020204" pitchFamily="34" charset="0"/>
            </a:endParaRPr>
          </a:p>
          <a:p>
            <a:pPr algn="l"/>
            <a:endParaRPr lang="de-DE" b="0" i="0">
              <a:solidFill>
                <a:srgbClr val="000000"/>
              </a:solidFill>
              <a:effectLst/>
              <a:latin typeface="arial" panose="020B0604020202020204" pitchFamily="34" charset="0"/>
            </a:endParaRPr>
          </a:p>
          <a:p>
            <a:pPr algn="l"/>
            <a:endParaRPr lang="de-DE"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77461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6921317" y="115380"/>
            <a:ext cx="3536575" cy="492867"/>
          </a:xfrm>
          <a:prstGeom prst="rect">
            <a:avLst/>
          </a:prstGeom>
          <a:noFill/>
        </p:spPr>
        <p:txBody>
          <a:bodyPr wrap="square" rtlCol="0">
            <a:noAutofit/>
          </a:bodyPr>
          <a:lstStyle/>
          <a:p>
            <a:pPr algn="ctr"/>
            <a:r>
              <a:rPr lang="en-US" sz="2400" b="1" dirty="0"/>
              <a:t>UK-</a:t>
            </a:r>
            <a:r>
              <a:rPr lang="en-US" sz="2400" b="1" dirty="0" err="1"/>
              <a:t>Unterhauswahlen</a:t>
            </a:r>
            <a:endParaRPr lang="en-US" sz="2400" b="1" dirty="0"/>
          </a:p>
        </p:txBody>
      </p:sp>
      <p:pic>
        <p:nvPicPr>
          <p:cNvPr id="4" name="Grafik 3"/>
          <p:cNvPicPr>
            <a:picLocks noChangeAspect="1"/>
          </p:cNvPicPr>
          <p:nvPr/>
        </p:nvPicPr>
        <p:blipFill>
          <a:blip r:embed="rId3"/>
          <a:stretch>
            <a:fillRect/>
          </a:stretch>
        </p:blipFill>
        <p:spPr>
          <a:xfrm>
            <a:off x="521020" y="-38611"/>
            <a:ext cx="6279776" cy="6769365"/>
          </a:xfrm>
          <a:prstGeom prst="rect">
            <a:avLst/>
          </a:prstGeom>
        </p:spPr>
      </p:pic>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0860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4449571" cy="492867"/>
          </a:xfrm>
          <a:prstGeom prst="rect">
            <a:avLst/>
          </a:prstGeom>
          <a:noFill/>
        </p:spPr>
        <p:txBody>
          <a:bodyPr wrap="square" rtlCol="0">
            <a:noAutofit/>
          </a:bodyPr>
          <a:lstStyle/>
          <a:p>
            <a:pPr algn="ctr"/>
            <a:r>
              <a:rPr lang="en-US" sz="2400" b="1"/>
              <a:t>USA-Präsidenten:innenwahl</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9092629" cy="6207630"/>
          </a:xfrm>
          <a:prstGeom prst="rect">
            <a:avLst/>
          </a:prstGeom>
          <a:noFill/>
        </p:spPr>
        <p:txBody>
          <a:bodyPr wrap="square">
            <a:noAutofit/>
          </a:bodyPr>
          <a:lstStyle/>
          <a:p>
            <a:pPr marL="285750" indent="-285750">
              <a:buFont typeface="Arial" panose="020B0604020202020204" pitchFamily="34" charset="0"/>
              <a:buChar char="•"/>
            </a:pPr>
            <a:r>
              <a:rPr lang="de-DE" sz="1600" b="1">
                <a:solidFill>
                  <a:srgbClr val="000000"/>
                </a:solidFill>
                <a:latin typeface="arial" panose="020B0604020202020204" pitchFamily="34" charset="0"/>
              </a:rPr>
              <a:t>Alle Wahlberechtigten haben eine Stimme</a:t>
            </a:r>
            <a:r>
              <a:rPr lang="de-DE" sz="1600" b="0" i="0">
                <a:solidFill>
                  <a:srgbClr val="000000"/>
                </a:solidFill>
                <a:effectLst/>
                <a:latin typeface="arial" panose="020B0604020202020204" pitchFamily="34" charset="0"/>
              </a:rPr>
              <a:t> für eine Partei oder eine Person in ihrem Bundesstaat (s.u.)</a:t>
            </a:r>
          </a:p>
          <a:p>
            <a:pPr marL="285750" indent="-285750" algn="l">
              <a:buFont typeface="Arial" panose="020B0604020202020204" pitchFamily="34" charset="0"/>
              <a:buChar char="•"/>
            </a:pP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Die Präsident:in wird über eine indirekte Wahl über das Electoral College(EC) gewählt. Jeder Bundesstaat + Washington D.C. entsendet eine festgelegte Zahl von Wahlmännern in das EC.</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a:solidFill>
                  <a:srgbClr val="000000"/>
                </a:solidFill>
                <a:latin typeface="arial" panose="020B0604020202020204" pitchFamily="34" charset="0"/>
              </a:rPr>
              <a:t>Meistens gilt die relative Mehrheitswahl bzgl. der Parteien, die das EC für die jeweiligen Bundesstaaten besetzen</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In 48 Bundesstaaten und Washington D.C. gilt die Regel „the winner-takes-all“</a:t>
            </a: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In Nebraska und Maine werden zwei Personen für das EC nach der Regel „the winner-takes-all“ bestimmt, die anderen drei Personen (1/Maine, 2/Nebraska) werden in den Einerwahlkreisen zur Wahl des Repräsentantenhauses gewählt. In Nebraska erfolgt dies mit relativer Mehrheitswahl, in Maine in einer </a:t>
            </a:r>
            <a:r>
              <a:rPr lang="de-DE" sz="1600">
                <a:solidFill>
                  <a:srgbClr val="000000"/>
                </a:solidFill>
                <a:latin typeface="arial" panose="020B0604020202020204" pitchFamily="34" charset="0"/>
              </a:rPr>
              <a:t>Stichwahl (</a:t>
            </a:r>
            <a:r>
              <a:rPr lang="en-US" altLang="de-DE" sz="1600">
                <a:solidFill>
                  <a:srgbClr val="000000"/>
                </a:solidFill>
                <a:latin typeface="arial" panose="020B0604020202020204" pitchFamily="34" charset="0"/>
              </a:rPr>
              <a:t>Sukzessive Veto-Regel).</a:t>
            </a:r>
          </a:p>
          <a:p>
            <a:pPr marL="285750" indent="-285750" algn="l">
              <a:buFont typeface="Arial" panose="020B0604020202020204" pitchFamily="34" charset="0"/>
              <a:buChar char="•"/>
            </a:pPr>
            <a:endParaRPr lang="en-US" alt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en-US" altLang="de-DE" sz="1600">
                <a:solidFill>
                  <a:srgbClr val="000000"/>
                </a:solidFill>
                <a:latin typeface="arial" panose="020B0604020202020204" pitchFamily="34" charset="0"/>
              </a:rPr>
              <a:t>Die Personen im EC sind im Grundsatz nicht an das Wahlergebnis in den Bundestaaten gebunden.</a:t>
            </a:r>
          </a:p>
          <a:p>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Wahlrechts waren bisher keine Koalitionen notwendig.</a:t>
            </a:r>
          </a:p>
          <a:p>
            <a:pPr marL="285750" indent="-285750">
              <a:buFont typeface="Wingdings" panose="05000000000000000000" pitchFamily="2" charset="2"/>
              <a:buChar char="Ø"/>
            </a:pPr>
            <a:endParaRPr lang="de-DE" sz="1600"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Wahlrechts ist eine </a:t>
            </a:r>
            <a:r>
              <a:rPr lang="de-DE" sz="1600">
                <a:solidFill>
                  <a:srgbClr val="000000"/>
                </a:solidFill>
                <a:latin typeface="arial" panose="020B0604020202020204" pitchFamily="34" charset="0"/>
              </a:rPr>
              <a:t>Umkehr der Mehrheitsverhältnisse – Stimmenmehrheit vs. EC-Mehrheit – möglich z.B. (2000/Bush 2016/Trumpel)</a:t>
            </a:r>
            <a:endParaRPr lang="de-DE" sz="160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73174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11963400" cy="492867"/>
          </a:xfrm>
          <a:prstGeom prst="rect">
            <a:avLst/>
          </a:prstGeom>
          <a:noFill/>
        </p:spPr>
        <p:txBody>
          <a:bodyPr wrap="square" rtlCol="0">
            <a:noAutofit/>
          </a:bodyPr>
          <a:lstStyle/>
          <a:p>
            <a:pPr algn="ctr"/>
            <a:r>
              <a:rPr lang="en-US" sz="2400" b="1" dirty="0"/>
              <a:t>US-</a:t>
            </a:r>
            <a:r>
              <a:rPr lang="en-US" sz="2400" b="1" dirty="0" err="1"/>
              <a:t>Präsidentschaftswahl</a:t>
            </a:r>
            <a:endParaRPr lang="en-US" sz="2400" b="1" dirty="0"/>
          </a:p>
        </p:txBody>
      </p:sp>
      <p:pic>
        <p:nvPicPr>
          <p:cNvPr id="2" name="Grafik 1"/>
          <p:cNvPicPr>
            <a:picLocks noChangeAspect="1"/>
          </p:cNvPicPr>
          <p:nvPr/>
        </p:nvPicPr>
        <p:blipFill>
          <a:blip r:embed="rId3"/>
          <a:stretch>
            <a:fillRect/>
          </a:stretch>
        </p:blipFill>
        <p:spPr>
          <a:xfrm>
            <a:off x="416154" y="486959"/>
            <a:ext cx="7678271" cy="5965908"/>
          </a:xfrm>
          <a:prstGeom prst="rect">
            <a:avLst/>
          </a:prstGeom>
        </p:spPr>
      </p:pic>
      <p:sp>
        <p:nvSpPr>
          <p:cNvPr id="4" name="Rechteck 3">
            <a:extLst>
              <a:ext uri="{FF2B5EF4-FFF2-40B4-BE49-F238E27FC236}">
                <a16:creationId xmlns:a16="http://schemas.microsoft.com/office/drawing/2014/main" id="{9E9F42C4-E202-6F41-7DCD-D051BACEF018}"/>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525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4449571" cy="492867"/>
          </a:xfrm>
          <a:prstGeom prst="rect">
            <a:avLst/>
          </a:prstGeom>
          <a:noFill/>
        </p:spPr>
        <p:txBody>
          <a:bodyPr wrap="square" rtlCol="0">
            <a:noAutofit/>
          </a:bodyPr>
          <a:lstStyle/>
          <a:p>
            <a:pPr algn="ctr"/>
            <a:r>
              <a:rPr lang="en-US" sz="2400" b="1"/>
              <a:t>Bundestagswahl</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8695113" cy="6207630"/>
          </a:xfrm>
          <a:prstGeom prst="rect">
            <a:avLst/>
          </a:prstGeom>
          <a:noFill/>
        </p:spPr>
        <p:txBody>
          <a:bodyPr wrap="square">
            <a:noAutofit/>
          </a:bodyPr>
          <a:lstStyle/>
          <a:p>
            <a:pPr marL="285750" indent="-285750">
              <a:buFont typeface="Arial" panose="020B0604020202020204" pitchFamily="34" charset="0"/>
              <a:buChar char="•"/>
            </a:pPr>
            <a:r>
              <a:rPr lang="de-DE" sz="1600" b="1">
                <a:solidFill>
                  <a:srgbClr val="000000"/>
                </a:solidFill>
                <a:latin typeface="arial" panose="020B0604020202020204" pitchFamily="34" charset="0"/>
              </a:rPr>
              <a:t>Alle Wahlberechtigten haben zwei Stimmen:</a:t>
            </a:r>
            <a:r>
              <a:rPr lang="de-DE" sz="1600" b="0" i="0">
                <a:solidFill>
                  <a:srgbClr val="000000"/>
                </a:solidFill>
                <a:effectLst/>
                <a:latin typeface="arial" panose="020B0604020202020204" pitchFamily="34" charset="0"/>
              </a:rPr>
              <a:t> Die Erststimme für den Direktkandidaten ihres Wahlkreises (299 Wahlkreise) und die Zweitstimme für die Liste einer Partei über die im Prinzip weitere 299 Sitze im Bundestag verteilt werden.</a:t>
            </a:r>
          </a:p>
          <a:p>
            <a:pPr marL="285750" indent="-285750">
              <a:buFont typeface="Arial" panose="020B0604020202020204" pitchFamily="34" charset="0"/>
              <a:buChar char="•"/>
            </a:pP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de-DE" sz="1600" b="0" i="0">
                <a:solidFill>
                  <a:srgbClr val="000000"/>
                </a:solidFill>
                <a:effectLst/>
                <a:latin typeface="arial" panose="020B0604020202020204" pitchFamily="34" charset="0"/>
              </a:rPr>
              <a:t>Die Zweitstimme bestimmt den proportionalen Anteil der Sitze, die eine Partei im Bundestag erhält.</a:t>
            </a:r>
          </a:p>
          <a:p>
            <a:pPr marL="742950" lvl="1" indent="-285750">
              <a:buFont typeface="Arial" panose="020B0604020202020204" pitchFamily="34" charset="0"/>
              <a:buChar char="•"/>
            </a:pPr>
            <a:r>
              <a:rPr lang="de-DE" sz="1600">
                <a:solidFill>
                  <a:srgbClr val="000000"/>
                </a:solidFill>
                <a:latin typeface="arial" panose="020B0604020202020204" pitchFamily="34" charset="0"/>
              </a:rPr>
              <a:t>Problem: Dadurch entstehen Überhangmandate, wenn aufgrund der Direktmandate eine Partei  mehr Sitze im Bundestag hätte, als ihr nach dem Anteil aus dem Zweitstimmenergebnis zustünden. Da die Direktmandate nicht gestrichen werden, vergößert sich um die Überhangmandate die Sitzanzahl des Bundestags.</a:t>
            </a:r>
            <a:endParaRPr lang="de-DE" sz="1600" b="0" i="0">
              <a:solidFill>
                <a:srgbClr val="000000"/>
              </a:solidFill>
              <a:effectLst/>
              <a:latin typeface="arial" panose="020B0604020202020204" pitchFamily="34" charset="0"/>
            </a:endParaRPr>
          </a:p>
          <a:p>
            <a:pPr marL="285750" indent="-285750" algn="l">
              <a:buFont typeface="Arial" panose="020B0604020202020204" pitchFamily="34" charset="0"/>
              <a:buChar char="•"/>
            </a:pPr>
            <a:endParaRPr lang="de-DE" sz="1600">
              <a:solidFill>
                <a:srgbClr val="000000"/>
              </a:solidFill>
              <a:latin typeface="arial" panose="020B0604020202020204" pitchFamily="34" charset="0"/>
            </a:endParaRPr>
          </a:p>
          <a:p>
            <a:pPr marL="285750" indent="-285750" algn="l">
              <a:buFont typeface="Arial" panose="020B0604020202020204" pitchFamily="34" charset="0"/>
              <a:buChar char="•"/>
            </a:pPr>
            <a:r>
              <a:rPr lang="de-DE" sz="1600">
                <a:solidFill>
                  <a:srgbClr val="000000"/>
                </a:solidFill>
                <a:latin typeface="arial" panose="020B0604020202020204" pitchFamily="34" charset="0"/>
              </a:rPr>
              <a:t>Sperrklausel (Ausnahme SSW!): Eine Partei zieht nur in den Bundestag ein, wenn sie mindestens 5% der Zweitstimmen erhält oder mindestens 3 Direktmandate erreicht hat.</a:t>
            </a:r>
          </a:p>
          <a:p>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Da mittlerweile 8 Parteien im Bundestag vertreten sind mit einem maximalen Stimmenanteil von gut 25,7% (SPD), von den 299 Direktmandaten aber 264 auf SPD und CDU/CSU entfallen ist die Sitzanzahl des Bundestages durch die Überhangmandate auf 736 angewachsen.</a:t>
            </a:r>
          </a:p>
          <a:p>
            <a:pPr marL="285750" indent="-285750">
              <a:buFont typeface="Wingdings" panose="05000000000000000000" pitchFamily="2" charset="2"/>
              <a:buChar char="Ø"/>
            </a:pPr>
            <a:endParaRPr lang="de-DE" sz="1600" i="0">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Aufgrund des komplexen Systems von Erst- und Zweitstimme und der grundsätzlichen Problematik einen Anteilswert auf eine ganze Zahl von Sitzen zu verteilen, kann es zu </a:t>
            </a:r>
            <a:r>
              <a:rPr lang="de-DE" sz="1600" i="0">
                <a:solidFill>
                  <a:srgbClr val="000000"/>
                </a:solidFill>
                <a:effectLst/>
                <a:latin typeface="arial" panose="020B0604020202020204" pitchFamily="34" charset="0"/>
                <a:hlinkClick r:id="rId3"/>
              </a:rPr>
              <a:t>negativen Stimmengewichten </a:t>
            </a:r>
            <a:r>
              <a:rPr lang="de-DE" sz="1600" i="0">
                <a:solidFill>
                  <a:srgbClr val="000000"/>
                </a:solidFill>
                <a:effectLst/>
                <a:latin typeface="arial" panose="020B0604020202020204" pitchFamily="34" charset="0"/>
              </a:rPr>
              <a:t>kommen</a:t>
            </a:r>
          </a:p>
        </p:txBody>
      </p:sp>
    </p:spTree>
    <p:extLst>
      <p:ext uri="{BB962C8B-B14F-4D97-AF65-F5344CB8AC3E}">
        <p14:creationId xmlns:p14="http://schemas.microsoft.com/office/powerpoint/2010/main" val="2165210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99394" y="35895"/>
            <a:ext cx="11963400" cy="492867"/>
          </a:xfrm>
          <a:prstGeom prst="rect">
            <a:avLst/>
          </a:prstGeom>
          <a:noFill/>
        </p:spPr>
        <p:txBody>
          <a:bodyPr wrap="square" rtlCol="0">
            <a:noAutofit/>
          </a:bodyPr>
          <a:lstStyle/>
          <a:p>
            <a:pPr algn="ctr"/>
            <a:r>
              <a:rPr lang="en-US" sz="2400" b="1" dirty="0" err="1"/>
              <a:t>Bundestagswahl</a:t>
            </a:r>
            <a:r>
              <a:rPr lang="en-US" sz="2400" b="1" dirty="0"/>
              <a:t> 2021</a:t>
            </a:r>
          </a:p>
        </p:txBody>
      </p:sp>
      <p:pic>
        <p:nvPicPr>
          <p:cNvPr id="3" name="Grafik 2"/>
          <p:cNvPicPr>
            <a:picLocks noChangeAspect="1"/>
          </p:cNvPicPr>
          <p:nvPr/>
        </p:nvPicPr>
        <p:blipFill>
          <a:blip r:embed="rId3"/>
          <a:stretch>
            <a:fillRect/>
          </a:stretch>
        </p:blipFill>
        <p:spPr>
          <a:xfrm>
            <a:off x="0" y="376097"/>
            <a:ext cx="10695954" cy="3850832"/>
          </a:xfrm>
          <a:prstGeom prst="rect">
            <a:avLst/>
          </a:prstGeom>
        </p:spPr>
      </p:pic>
      <p:sp>
        <p:nvSpPr>
          <p:cNvPr id="4" name="Rechteck 3"/>
          <p:cNvSpPr/>
          <p:nvPr/>
        </p:nvSpPr>
        <p:spPr>
          <a:xfrm>
            <a:off x="460074" y="4578077"/>
            <a:ext cx="8839201" cy="369332"/>
          </a:xfrm>
          <a:prstGeom prst="rect">
            <a:avLst/>
          </a:prstGeom>
        </p:spPr>
        <p:txBody>
          <a:bodyPr wrap="square">
            <a:spAutoFit/>
          </a:bodyPr>
          <a:lstStyle/>
          <a:p>
            <a:r>
              <a:rPr lang="de-DE" dirty="0">
                <a:hlinkClick r:id="rId4"/>
              </a:rPr>
              <a:t>https://www.bundeswahlleiter.de/bundestagswahlen/2021/ergebnisse/bund-99.html#sitze2</a:t>
            </a:r>
            <a:endParaRPr lang="de-DE" dirty="0"/>
          </a:p>
        </p:txBody>
      </p:sp>
      <p:sp>
        <p:nvSpPr>
          <p:cNvPr id="5" name="Rechteck 4">
            <a:extLst>
              <a:ext uri="{FF2B5EF4-FFF2-40B4-BE49-F238E27FC236}">
                <a16:creationId xmlns:a16="http://schemas.microsoft.com/office/drawing/2014/main" id="{5FE509D1-41EC-2D51-272A-020059F816AA}"/>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879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83845" y="129179"/>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Nicht</a:t>
            </a:r>
            <a:r>
              <a:rPr lang="en-US" sz="2903" b="1" dirty="0">
                <a:solidFill>
                  <a:sysClr val="windowText" lastClr="000000"/>
                </a:solidFill>
              </a:rPr>
              <a:t>-transitive </a:t>
            </a:r>
            <a:r>
              <a:rPr lang="en-US" sz="2903" b="1" dirty="0" err="1">
                <a:solidFill>
                  <a:sysClr val="windowText" lastClr="000000"/>
                </a:solidFill>
              </a:rPr>
              <a:t>Würfel</a:t>
            </a:r>
            <a:endParaRPr lang="en-US" sz="2903" dirty="0">
              <a:solidFill>
                <a:sysClr val="windowText" lastClr="000000"/>
              </a:solidFill>
            </a:endParaRPr>
          </a:p>
        </p:txBody>
      </p:sp>
      <p:sp>
        <p:nvSpPr>
          <p:cNvPr id="3" name="Textfeld 2"/>
          <p:cNvSpPr txBox="1"/>
          <p:nvPr/>
        </p:nvSpPr>
        <p:spPr>
          <a:xfrm>
            <a:off x="1507300" y="1447006"/>
            <a:ext cx="9191180" cy="3658164"/>
          </a:xfrm>
          <a:prstGeom prst="rect">
            <a:avLst/>
          </a:prstGeom>
          <a:noFill/>
        </p:spPr>
        <p:txBody>
          <a:bodyPr wrap="square" rtlCol="0">
            <a:noAutofit/>
          </a:bodyPr>
          <a:lstStyle/>
          <a:p>
            <a:r>
              <a:rPr lang="pt-BR" sz="2903" dirty="0"/>
              <a:t>A:	4, 4, 4, 4, 0, 0</a:t>
            </a:r>
          </a:p>
          <a:p>
            <a:r>
              <a:rPr lang="pt-BR" sz="2903" dirty="0"/>
              <a:t>B:	3, 3, 3, 3, 3, 3</a:t>
            </a:r>
          </a:p>
          <a:p>
            <a:r>
              <a:rPr lang="pt-BR" sz="2903" dirty="0"/>
              <a:t>C:	6, 6, 2, 2, 2, 2</a:t>
            </a:r>
          </a:p>
          <a:p>
            <a:r>
              <a:rPr lang="pt-BR" sz="2903" dirty="0"/>
              <a:t>D:	5, 5, 5, 1, 1, 1</a:t>
            </a:r>
          </a:p>
          <a:p>
            <a:endParaRPr lang="pt-BR" sz="2903" dirty="0"/>
          </a:p>
          <a:p>
            <a:r>
              <a:rPr lang="pt-BR" sz="2903" dirty="0"/>
              <a:t>Ist es ein Vorteil, als erster einen Würfel wählen zu können?</a:t>
            </a:r>
          </a:p>
        </p:txBody>
      </p:sp>
      <p:sp>
        <p:nvSpPr>
          <p:cNvPr id="4" name="Rechteck 3">
            <a:extLst>
              <a:ext uri="{FF2B5EF4-FFF2-40B4-BE49-F238E27FC236}">
                <a16:creationId xmlns:a16="http://schemas.microsoft.com/office/drawing/2014/main" id="{6F61D34D-1B35-1AB7-CEF6-D9E05BC6DF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E3992FF-B05A-7CE6-DE5A-57A5CD9C504C}"/>
                  </a:ext>
                </a:extLst>
              </p14:cNvPr>
              <p14:cNvContentPartPr/>
              <p14:nvPr/>
            </p14:nvContentPartPr>
            <p14:xfrm>
              <a:off x="734956" y="1343062"/>
              <a:ext cx="23400" cy="38520"/>
            </p14:xfrm>
          </p:contentPart>
        </mc:Choice>
        <mc:Fallback xmlns="">
          <p:pic>
            <p:nvPicPr>
              <p:cNvPr id="2" name="Freihand 1">
                <a:extLst>
                  <a:ext uri="{FF2B5EF4-FFF2-40B4-BE49-F238E27FC236}">
                    <a16:creationId xmlns:a16="http://schemas.microsoft.com/office/drawing/2014/main" id="{BE3992FF-B05A-7CE6-DE5A-57A5CD9C504C}"/>
                  </a:ext>
                </a:extLst>
              </p:cNvPr>
              <p:cNvPicPr/>
              <p:nvPr/>
            </p:nvPicPr>
            <p:blipFill>
              <a:blip r:embed="rId4"/>
              <a:stretch>
                <a:fillRect/>
              </a:stretch>
            </p:blipFill>
            <p:spPr>
              <a:xfrm>
                <a:off x="726316" y="1334422"/>
                <a:ext cx="41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15AD4C0-EEF2-764F-A0EE-AF37ABF78BCD}"/>
                  </a:ext>
                </a:extLst>
              </p14:cNvPr>
              <p14:cNvContentPartPr/>
              <p14:nvPr/>
            </p14:nvContentPartPr>
            <p14:xfrm>
              <a:off x="2439556" y="1900702"/>
              <a:ext cx="2169360" cy="56520"/>
            </p14:xfrm>
          </p:contentPart>
        </mc:Choice>
        <mc:Fallback xmlns="">
          <p:pic>
            <p:nvPicPr>
              <p:cNvPr id="5" name="Freihand 4">
                <a:extLst>
                  <a:ext uri="{FF2B5EF4-FFF2-40B4-BE49-F238E27FC236}">
                    <a16:creationId xmlns:a16="http://schemas.microsoft.com/office/drawing/2014/main" id="{515AD4C0-EEF2-764F-A0EE-AF37ABF78BCD}"/>
                  </a:ext>
                </a:extLst>
              </p:cNvPr>
              <p:cNvPicPr/>
              <p:nvPr/>
            </p:nvPicPr>
            <p:blipFill>
              <a:blip r:embed="rId6"/>
              <a:stretch>
                <a:fillRect/>
              </a:stretch>
            </p:blipFill>
            <p:spPr>
              <a:xfrm>
                <a:off x="2430556" y="1892062"/>
                <a:ext cx="2187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933856C6-38F3-2102-FBA9-7C4EC540770C}"/>
                  </a:ext>
                </a:extLst>
              </p14:cNvPr>
              <p14:cNvContentPartPr/>
              <p14:nvPr/>
            </p14:nvContentPartPr>
            <p14:xfrm>
              <a:off x="2495716" y="2361142"/>
              <a:ext cx="2080440" cy="34200"/>
            </p14:xfrm>
          </p:contentPart>
        </mc:Choice>
        <mc:Fallback xmlns="">
          <p:pic>
            <p:nvPicPr>
              <p:cNvPr id="7" name="Freihand 6">
                <a:extLst>
                  <a:ext uri="{FF2B5EF4-FFF2-40B4-BE49-F238E27FC236}">
                    <a16:creationId xmlns:a16="http://schemas.microsoft.com/office/drawing/2014/main" id="{933856C6-38F3-2102-FBA9-7C4EC540770C}"/>
                  </a:ext>
                </a:extLst>
              </p:cNvPr>
              <p:cNvPicPr/>
              <p:nvPr/>
            </p:nvPicPr>
            <p:blipFill>
              <a:blip r:embed="rId8"/>
              <a:stretch>
                <a:fillRect/>
              </a:stretch>
            </p:blipFill>
            <p:spPr>
              <a:xfrm>
                <a:off x="2486716" y="2352502"/>
                <a:ext cx="2098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C57933C-A8ED-14A9-FB77-A9C999C8BEC4}"/>
                  </a:ext>
                </a:extLst>
              </p14:cNvPr>
              <p14:cNvContentPartPr/>
              <p14:nvPr/>
            </p14:nvContentPartPr>
            <p14:xfrm>
              <a:off x="2503276" y="2824822"/>
              <a:ext cx="2064600" cy="42840"/>
            </p14:xfrm>
          </p:contentPart>
        </mc:Choice>
        <mc:Fallback xmlns="">
          <p:pic>
            <p:nvPicPr>
              <p:cNvPr id="8" name="Freihand 7">
                <a:extLst>
                  <a:ext uri="{FF2B5EF4-FFF2-40B4-BE49-F238E27FC236}">
                    <a16:creationId xmlns:a16="http://schemas.microsoft.com/office/drawing/2014/main" id="{1C57933C-A8ED-14A9-FB77-A9C999C8BEC4}"/>
                  </a:ext>
                </a:extLst>
              </p:cNvPr>
              <p:cNvPicPr/>
              <p:nvPr/>
            </p:nvPicPr>
            <p:blipFill>
              <a:blip r:embed="rId10"/>
              <a:stretch>
                <a:fillRect/>
              </a:stretch>
            </p:blipFill>
            <p:spPr>
              <a:xfrm>
                <a:off x="2494276" y="2816182"/>
                <a:ext cx="2082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6B7EF86-D6C1-CE78-F5F5-27D691D68B4B}"/>
                  </a:ext>
                </a:extLst>
              </p14:cNvPr>
              <p14:cNvContentPartPr/>
              <p14:nvPr/>
            </p14:nvContentPartPr>
            <p14:xfrm>
              <a:off x="2540356" y="3216862"/>
              <a:ext cx="2094480" cy="83520"/>
            </p14:xfrm>
          </p:contentPart>
        </mc:Choice>
        <mc:Fallback xmlns="">
          <p:pic>
            <p:nvPicPr>
              <p:cNvPr id="9" name="Freihand 8">
                <a:extLst>
                  <a:ext uri="{FF2B5EF4-FFF2-40B4-BE49-F238E27FC236}">
                    <a16:creationId xmlns:a16="http://schemas.microsoft.com/office/drawing/2014/main" id="{E6B7EF86-D6C1-CE78-F5F5-27D691D68B4B}"/>
                  </a:ext>
                </a:extLst>
              </p:cNvPr>
              <p:cNvPicPr/>
              <p:nvPr/>
            </p:nvPicPr>
            <p:blipFill>
              <a:blip r:embed="rId12"/>
              <a:stretch>
                <a:fillRect/>
              </a:stretch>
            </p:blipFill>
            <p:spPr>
              <a:xfrm>
                <a:off x="2531716" y="3208222"/>
                <a:ext cx="2112120" cy="101160"/>
              </a:xfrm>
              <a:prstGeom prst="rect">
                <a:avLst/>
              </a:prstGeom>
            </p:spPr>
          </p:pic>
        </mc:Fallback>
      </mc:AlternateContent>
      <p:grpSp>
        <p:nvGrpSpPr>
          <p:cNvPr id="12" name="Gruppieren 11">
            <a:extLst>
              <a:ext uri="{FF2B5EF4-FFF2-40B4-BE49-F238E27FC236}">
                <a16:creationId xmlns:a16="http://schemas.microsoft.com/office/drawing/2014/main" id="{6F93780A-4993-580F-ADE4-73057A515BBE}"/>
              </a:ext>
            </a:extLst>
          </p:cNvPr>
          <p:cNvGrpSpPr/>
          <p:nvPr/>
        </p:nvGrpSpPr>
        <p:grpSpPr>
          <a:xfrm>
            <a:off x="6558316" y="986662"/>
            <a:ext cx="142200" cy="226800"/>
            <a:chOff x="6558316" y="986662"/>
            <a:chExt cx="142200" cy="2268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1FFDA7D-1AFC-B37C-605B-D9D7F58B7912}"/>
                    </a:ext>
                  </a:extLst>
                </p14:cNvPr>
                <p14:cNvContentPartPr/>
                <p14:nvPr/>
              </p14:nvContentPartPr>
              <p14:xfrm>
                <a:off x="6558316" y="986662"/>
                <a:ext cx="129960" cy="212760"/>
              </p14:xfrm>
            </p:contentPart>
          </mc:Choice>
          <mc:Fallback xmlns="">
            <p:pic>
              <p:nvPicPr>
                <p:cNvPr id="10" name="Freihand 9">
                  <a:extLst>
                    <a:ext uri="{FF2B5EF4-FFF2-40B4-BE49-F238E27FC236}">
                      <a16:creationId xmlns:a16="http://schemas.microsoft.com/office/drawing/2014/main" id="{51FFDA7D-1AFC-B37C-605B-D9D7F58B7912}"/>
                    </a:ext>
                  </a:extLst>
                </p:cNvPr>
                <p:cNvPicPr/>
                <p:nvPr/>
              </p:nvPicPr>
              <p:blipFill>
                <a:blip r:embed="rId14"/>
                <a:stretch>
                  <a:fillRect/>
                </a:stretch>
              </p:blipFill>
              <p:spPr>
                <a:xfrm>
                  <a:off x="6549676" y="978022"/>
                  <a:ext cx="147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4992E8DA-1A42-BEAF-C02B-3BE255AC208E}"/>
                    </a:ext>
                  </a:extLst>
                </p14:cNvPr>
                <p14:cNvContentPartPr/>
                <p14:nvPr/>
              </p14:nvContentPartPr>
              <p14:xfrm>
                <a:off x="6578476" y="987742"/>
                <a:ext cx="122040" cy="225720"/>
              </p14:xfrm>
            </p:contentPart>
          </mc:Choice>
          <mc:Fallback xmlns="">
            <p:pic>
              <p:nvPicPr>
                <p:cNvPr id="11" name="Freihand 10">
                  <a:extLst>
                    <a:ext uri="{FF2B5EF4-FFF2-40B4-BE49-F238E27FC236}">
                      <a16:creationId xmlns:a16="http://schemas.microsoft.com/office/drawing/2014/main" id="{4992E8DA-1A42-BEAF-C02B-3BE255AC208E}"/>
                    </a:ext>
                  </a:extLst>
                </p:cNvPr>
                <p:cNvPicPr/>
                <p:nvPr/>
              </p:nvPicPr>
              <p:blipFill>
                <a:blip r:embed="rId16"/>
                <a:stretch>
                  <a:fillRect/>
                </a:stretch>
              </p:blipFill>
              <p:spPr>
                <a:xfrm>
                  <a:off x="6569836" y="978742"/>
                  <a:ext cx="139680" cy="243360"/>
                </a:xfrm>
                <a:prstGeom prst="rect">
                  <a:avLst/>
                </a:prstGeom>
              </p:spPr>
            </p:pic>
          </mc:Fallback>
        </mc:AlternateContent>
      </p:grpSp>
      <p:grpSp>
        <p:nvGrpSpPr>
          <p:cNvPr id="19" name="Gruppieren 18">
            <a:extLst>
              <a:ext uri="{FF2B5EF4-FFF2-40B4-BE49-F238E27FC236}">
                <a16:creationId xmlns:a16="http://schemas.microsoft.com/office/drawing/2014/main" id="{EE711A80-6C23-C784-4B2D-9FA75BFD2B06}"/>
              </a:ext>
            </a:extLst>
          </p:cNvPr>
          <p:cNvGrpSpPr/>
          <p:nvPr/>
        </p:nvGrpSpPr>
        <p:grpSpPr>
          <a:xfrm>
            <a:off x="6900316" y="925822"/>
            <a:ext cx="303840" cy="241560"/>
            <a:chOff x="6900316" y="925822"/>
            <a:chExt cx="303840" cy="24156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87BA7EA-620D-1A30-7572-762D9A99C416}"/>
                    </a:ext>
                  </a:extLst>
                </p14:cNvPr>
                <p14:cNvContentPartPr/>
                <p14:nvPr/>
              </p14:nvContentPartPr>
              <p14:xfrm>
                <a:off x="6900316" y="1039582"/>
                <a:ext cx="261720" cy="127800"/>
              </p14:xfrm>
            </p:contentPart>
          </mc:Choice>
          <mc:Fallback xmlns="">
            <p:pic>
              <p:nvPicPr>
                <p:cNvPr id="13" name="Freihand 12">
                  <a:extLst>
                    <a:ext uri="{FF2B5EF4-FFF2-40B4-BE49-F238E27FC236}">
                      <a16:creationId xmlns:a16="http://schemas.microsoft.com/office/drawing/2014/main" id="{187BA7EA-620D-1A30-7572-762D9A99C416}"/>
                    </a:ext>
                  </a:extLst>
                </p:cNvPr>
                <p:cNvPicPr/>
                <p:nvPr/>
              </p:nvPicPr>
              <p:blipFill>
                <a:blip r:embed="rId18"/>
                <a:stretch>
                  <a:fillRect/>
                </a:stretch>
              </p:blipFill>
              <p:spPr>
                <a:xfrm>
                  <a:off x="6891316" y="1030942"/>
                  <a:ext cx="279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FD126C3-E920-3E43-8FEC-4A4D340F82F6}"/>
                    </a:ext>
                  </a:extLst>
                </p14:cNvPr>
                <p14:cNvContentPartPr/>
                <p14:nvPr/>
              </p14:nvContentPartPr>
              <p14:xfrm>
                <a:off x="7125316" y="960382"/>
                <a:ext cx="78840" cy="201600"/>
              </p14:xfrm>
            </p:contentPart>
          </mc:Choice>
          <mc:Fallback xmlns="">
            <p:pic>
              <p:nvPicPr>
                <p:cNvPr id="14" name="Freihand 13">
                  <a:extLst>
                    <a:ext uri="{FF2B5EF4-FFF2-40B4-BE49-F238E27FC236}">
                      <a16:creationId xmlns:a16="http://schemas.microsoft.com/office/drawing/2014/main" id="{DFD126C3-E920-3E43-8FEC-4A4D340F82F6}"/>
                    </a:ext>
                  </a:extLst>
                </p:cNvPr>
                <p:cNvPicPr/>
                <p:nvPr/>
              </p:nvPicPr>
              <p:blipFill>
                <a:blip r:embed="rId20"/>
                <a:stretch>
                  <a:fillRect/>
                </a:stretch>
              </p:blipFill>
              <p:spPr>
                <a:xfrm>
                  <a:off x="7116676" y="951382"/>
                  <a:ext cx="96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D959BEB4-E75A-82F3-E794-1B6DD2771F41}"/>
                    </a:ext>
                  </a:extLst>
                </p14:cNvPr>
                <p14:cNvContentPartPr/>
                <p14:nvPr/>
              </p14:nvContentPartPr>
              <p14:xfrm>
                <a:off x="7094716" y="925822"/>
                <a:ext cx="16920" cy="3600"/>
              </p14:xfrm>
            </p:contentPart>
          </mc:Choice>
          <mc:Fallback xmlns="">
            <p:pic>
              <p:nvPicPr>
                <p:cNvPr id="15" name="Freihand 14">
                  <a:extLst>
                    <a:ext uri="{FF2B5EF4-FFF2-40B4-BE49-F238E27FC236}">
                      <a16:creationId xmlns:a16="http://schemas.microsoft.com/office/drawing/2014/main" id="{D959BEB4-E75A-82F3-E794-1B6DD2771F41}"/>
                    </a:ext>
                  </a:extLst>
                </p:cNvPr>
                <p:cNvPicPr/>
                <p:nvPr/>
              </p:nvPicPr>
              <p:blipFill>
                <a:blip r:embed="rId22"/>
                <a:stretch>
                  <a:fillRect/>
                </a:stretch>
              </p:blipFill>
              <p:spPr>
                <a:xfrm>
                  <a:off x="7085716" y="916822"/>
                  <a:ext cx="34560" cy="21240"/>
                </a:xfrm>
                <a:prstGeom prst="rect">
                  <a:avLst/>
                </a:prstGeom>
              </p:spPr>
            </p:pic>
          </mc:Fallback>
        </mc:AlternateContent>
      </p:grpSp>
      <p:grpSp>
        <p:nvGrpSpPr>
          <p:cNvPr id="18" name="Gruppieren 17">
            <a:extLst>
              <a:ext uri="{FF2B5EF4-FFF2-40B4-BE49-F238E27FC236}">
                <a16:creationId xmlns:a16="http://schemas.microsoft.com/office/drawing/2014/main" id="{186CF92B-E9AB-34AB-9539-FD5D162105CC}"/>
              </a:ext>
            </a:extLst>
          </p:cNvPr>
          <p:cNvGrpSpPr/>
          <p:nvPr/>
        </p:nvGrpSpPr>
        <p:grpSpPr>
          <a:xfrm>
            <a:off x="7375876" y="938062"/>
            <a:ext cx="185760" cy="241200"/>
            <a:chOff x="7375876" y="938062"/>
            <a:chExt cx="185760" cy="241200"/>
          </a:xfrm>
        </p:grpSpPr>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140048D6-473C-65E2-D678-3A15D2533A7D}"/>
                    </a:ext>
                  </a:extLst>
                </p14:cNvPr>
                <p14:cNvContentPartPr/>
                <p14:nvPr/>
              </p14:nvContentPartPr>
              <p14:xfrm>
                <a:off x="7479556" y="990262"/>
                <a:ext cx="8280" cy="131040"/>
              </p14:xfrm>
            </p:contentPart>
          </mc:Choice>
          <mc:Fallback xmlns="">
            <p:pic>
              <p:nvPicPr>
                <p:cNvPr id="16" name="Freihand 15">
                  <a:extLst>
                    <a:ext uri="{FF2B5EF4-FFF2-40B4-BE49-F238E27FC236}">
                      <a16:creationId xmlns:a16="http://schemas.microsoft.com/office/drawing/2014/main" id="{140048D6-473C-65E2-D678-3A15D2533A7D}"/>
                    </a:ext>
                  </a:extLst>
                </p:cNvPr>
                <p:cNvPicPr/>
                <p:nvPr/>
              </p:nvPicPr>
              <p:blipFill>
                <a:blip r:embed="rId24"/>
                <a:stretch>
                  <a:fillRect/>
                </a:stretch>
              </p:blipFill>
              <p:spPr>
                <a:xfrm>
                  <a:off x="7470556" y="981262"/>
                  <a:ext cx="25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5F5831B4-1F39-E7FD-F5EB-C71490113FE0}"/>
                    </a:ext>
                  </a:extLst>
                </p14:cNvPr>
                <p14:cNvContentPartPr/>
                <p14:nvPr/>
              </p14:nvContentPartPr>
              <p14:xfrm>
                <a:off x="7375876" y="938062"/>
                <a:ext cx="185760" cy="241200"/>
              </p14:xfrm>
            </p:contentPart>
          </mc:Choice>
          <mc:Fallback xmlns="">
            <p:pic>
              <p:nvPicPr>
                <p:cNvPr id="17" name="Freihand 16">
                  <a:extLst>
                    <a:ext uri="{FF2B5EF4-FFF2-40B4-BE49-F238E27FC236}">
                      <a16:creationId xmlns:a16="http://schemas.microsoft.com/office/drawing/2014/main" id="{5F5831B4-1F39-E7FD-F5EB-C71490113FE0}"/>
                    </a:ext>
                  </a:extLst>
                </p:cNvPr>
                <p:cNvPicPr/>
                <p:nvPr/>
              </p:nvPicPr>
              <p:blipFill>
                <a:blip r:embed="rId26"/>
                <a:stretch>
                  <a:fillRect/>
                </a:stretch>
              </p:blipFill>
              <p:spPr>
                <a:xfrm>
                  <a:off x="7366876" y="929062"/>
                  <a:ext cx="203400" cy="25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3CF33885-DFBC-22FB-299F-2E7386DAC066}"/>
                  </a:ext>
                </a:extLst>
              </p14:cNvPr>
              <p14:cNvContentPartPr/>
              <p14:nvPr/>
            </p14:nvContentPartPr>
            <p14:xfrm>
              <a:off x="2455036" y="1899262"/>
              <a:ext cx="1400400" cy="159480"/>
            </p14:xfrm>
          </p:contentPart>
        </mc:Choice>
        <mc:Fallback xmlns="">
          <p:pic>
            <p:nvPicPr>
              <p:cNvPr id="20" name="Freihand 19">
                <a:extLst>
                  <a:ext uri="{FF2B5EF4-FFF2-40B4-BE49-F238E27FC236}">
                    <a16:creationId xmlns:a16="http://schemas.microsoft.com/office/drawing/2014/main" id="{3CF33885-DFBC-22FB-299F-2E7386DAC066}"/>
                  </a:ext>
                </a:extLst>
              </p:cNvPr>
              <p:cNvPicPr/>
              <p:nvPr/>
            </p:nvPicPr>
            <p:blipFill>
              <a:blip r:embed="rId28"/>
              <a:stretch>
                <a:fillRect/>
              </a:stretch>
            </p:blipFill>
            <p:spPr>
              <a:xfrm>
                <a:off x="2446036" y="1890262"/>
                <a:ext cx="1418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54EC3202-FE63-5F98-0DB4-8CE24152FAD3}"/>
                  </a:ext>
                </a:extLst>
              </p14:cNvPr>
              <p14:cNvContentPartPr/>
              <p14:nvPr/>
            </p14:nvContentPartPr>
            <p14:xfrm>
              <a:off x="2466196" y="2363302"/>
              <a:ext cx="1748160" cy="70920"/>
            </p14:xfrm>
          </p:contentPart>
        </mc:Choice>
        <mc:Fallback xmlns="">
          <p:pic>
            <p:nvPicPr>
              <p:cNvPr id="21" name="Freihand 20">
                <a:extLst>
                  <a:ext uri="{FF2B5EF4-FFF2-40B4-BE49-F238E27FC236}">
                    <a16:creationId xmlns:a16="http://schemas.microsoft.com/office/drawing/2014/main" id="{54EC3202-FE63-5F98-0DB4-8CE24152FAD3}"/>
                  </a:ext>
                </a:extLst>
              </p:cNvPr>
              <p:cNvPicPr/>
              <p:nvPr/>
            </p:nvPicPr>
            <p:blipFill>
              <a:blip r:embed="rId30"/>
              <a:stretch>
                <a:fillRect/>
              </a:stretch>
            </p:blipFill>
            <p:spPr>
              <a:xfrm>
                <a:off x="2457196" y="2354302"/>
                <a:ext cx="1765800" cy="88560"/>
              </a:xfrm>
              <a:prstGeom prst="rect">
                <a:avLst/>
              </a:prstGeom>
            </p:spPr>
          </p:pic>
        </mc:Fallback>
      </mc:AlternateContent>
      <p:grpSp>
        <p:nvGrpSpPr>
          <p:cNvPr id="44" name="Gruppieren 43">
            <a:extLst>
              <a:ext uri="{FF2B5EF4-FFF2-40B4-BE49-F238E27FC236}">
                <a16:creationId xmlns:a16="http://schemas.microsoft.com/office/drawing/2014/main" id="{49296759-640A-E3EE-778D-600643935AEC}"/>
              </a:ext>
            </a:extLst>
          </p:cNvPr>
          <p:cNvGrpSpPr/>
          <p:nvPr/>
        </p:nvGrpSpPr>
        <p:grpSpPr>
          <a:xfrm>
            <a:off x="7848916" y="971542"/>
            <a:ext cx="303120" cy="156960"/>
            <a:chOff x="7848916" y="971542"/>
            <a:chExt cx="303120" cy="156960"/>
          </a:xfrm>
        </p:grpSpPr>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32A386A7-CE70-4479-838B-6CB223FB93CD}"/>
                    </a:ext>
                  </a:extLst>
                </p14:cNvPr>
                <p14:cNvContentPartPr/>
                <p14:nvPr/>
              </p14:nvContentPartPr>
              <p14:xfrm>
                <a:off x="7848916" y="1024822"/>
                <a:ext cx="193320" cy="14400"/>
              </p14:xfrm>
            </p:contentPart>
          </mc:Choice>
          <mc:Fallback xmlns="">
            <p:pic>
              <p:nvPicPr>
                <p:cNvPr id="22" name="Freihand 21">
                  <a:extLst>
                    <a:ext uri="{FF2B5EF4-FFF2-40B4-BE49-F238E27FC236}">
                      <a16:creationId xmlns:a16="http://schemas.microsoft.com/office/drawing/2014/main" id="{32A386A7-CE70-4479-838B-6CB223FB93CD}"/>
                    </a:ext>
                  </a:extLst>
                </p:cNvPr>
                <p:cNvPicPr/>
                <p:nvPr/>
              </p:nvPicPr>
              <p:blipFill>
                <a:blip r:embed="rId32"/>
                <a:stretch>
                  <a:fillRect/>
                </a:stretch>
              </p:blipFill>
              <p:spPr>
                <a:xfrm>
                  <a:off x="7840276" y="1015822"/>
                  <a:ext cx="210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0E5B62D-80F6-2A0E-A4DE-D45009E663AA}"/>
                    </a:ext>
                  </a:extLst>
                </p14:cNvPr>
                <p14:cNvContentPartPr/>
                <p14:nvPr/>
              </p14:nvContentPartPr>
              <p14:xfrm>
                <a:off x="7862236" y="1089262"/>
                <a:ext cx="207360" cy="14400"/>
              </p14:xfrm>
            </p:contentPart>
          </mc:Choice>
          <mc:Fallback xmlns="">
            <p:pic>
              <p:nvPicPr>
                <p:cNvPr id="23" name="Freihand 22">
                  <a:extLst>
                    <a:ext uri="{FF2B5EF4-FFF2-40B4-BE49-F238E27FC236}">
                      <a16:creationId xmlns:a16="http://schemas.microsoft.com/office/drawing/2014/main" id="{D0E5B62D-80F6-2A0E-A4DE-D45009E663AA}"/>
                    </a:ext>
                  </a:extLst>
                </p:cNvPr>
                <p:cNvPicPr/>
                <p:nvPr/>
              </p:nvPicPr>
              <p:blipFill>
                <a:blip r:embed="rId34"/>
                <a:stretch>
                  <a:fillRect/>
                </a:stretch>
              </p:blipFill>
              <p:spPr>
                <a:xfrm>
                  <a:off x="7853596" y="1080262"/>
                  <a:ext cx="225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C91214BE-42C0-1DD5-BB12-77D8EFDAB507}"/>
                    </a:ext>
                  </a:extLst>
                </p14:cNvPr>
                <p14:cNvContentPartPr/>
                <p14:nvPr/>
              </p14:nvContentPartPr>
              <p14:xfrm>
                <a:off x="8066356" y="971542"/>
                <a:ext cx="85680" cy="156960"/>
              </p14:xfrm>
            </p:contentPart>
          </mc:Choice>
          <mc:Fallback xmlns="">
            <p:pic>
              <p:nvPicPr>
                <p:cNvPr id="24" name="Freihand 23">
                  <a:extLst>
                    <a:ext uri="{FF2B5EF4-FFF2-40B4-BE49-F238E27FC236}">
                      <a16:creationId xmlns:a16="http://schemas.microsoft.com/office/drawing/2014/main" id="{C91214BE-42C0-1DD5-BB12-77D8EFDAB507}"/>
                    </a:ext>
                  </a:extLst>
                </p:cNvPr>
                <p:cNvPicPr/>
                <p:nvPr/>
              </p:nvPicPr>
              <p:blipFill>
                <a:blip r:embed="rId36"/>
                <a:stretch>
                  <a:fillRect/>
                </a:stretch>
              </p:blipFill>
              <p:spPr>
                <a:xfrm>
                  <a:off x="8057356" y="962542"/>
                  <a:ext cx="103320" cy="174600"/>
                </a:xfrm>
                <a:prstGeom prst="rect">
                  <a:avLst/>
                </a:prstGeom>
              </p:spPr>
            </p:pic>
          </mc:Fallback>
        </mc:AlternateContent>
      </p:grpSp>
      <p:grpSp>
        <p:nvGrpSpPr>
          <p:cNvPr id="43" name="Gruppieren 42">
            <a:extLst>
              <a:ext uri="{FF2B5EF4-FFF2-40B4-BE49-F238E27FC236}">
                <a16:creationId xmlns:a16="http://schemas.microsoft.com/office/drawing/2014/main" id="{F80968AE-DBE0-308D-7DF1-EEDEB04B284B}"/>
              </a:ext>
            </a:extLst>
          </p:cNvPr>
          <p:cNvGrpSpPr/>
          <p:nvPr/>
        </p:nvGrpSpPr>
        <p:grpSpPr>
          <a:xfrm>
            <a:off x="8626876" y="870022"/>
            <a:ext cx="157680" cy="180720"/>
            <a:chOff x="8626876" y="870022"/>
            <a:chExt cx="157680" cy="180720"/>
          </a:xfrm>
        </p:grpSpPr>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95EC38D8-3541-8798-E418-E6E5C6BB00D5}"/>
                    </a:ext>
                  </a:extLst>
                </p14:cNvPr>
                <p14:cNvContentPartPr/>
                <p14:nvPr/>
              </p14:nvContentPartPr>
              <p14:xfrm>
                <a:off x="8626876" y="870022"/>
                <a:ext cx="101880" cy="164160"/>
              </p14:xfrm>
            </p:contentPart>
          </mc:Choice>
          <mc:Fallback xmlns="">
            <p:pic>
              <p:nvPicPr>
                <p:cNvPr id="25" name="Freihand 24">
                  <a:extLst>
                    <a:ext uri="{FF2B5EF4-FFF2-40B4-BE49-F238E27FC236}">
                      <a16:creationId xmlns:a16="http://schemas.microsoft.com/office/drawing/2014/main" id="{95EC38D8-3541-8798-E418-E6E5C6BB00D5}"/>
                    </a:ext>
                  </a:extLst>
                </p:cNvPr>
                <p:cNvPicPr/>
                <p:nvPr/>
              </p:nvPicPr>
              <p:blipFill>
                <a:blip r:embed="rId38"/>
                <a:stretch>
                  <a:fillRect/>
                </a:stretch>
              </p:blipFill>
              <p:spPr>
                <a:xfrm>
                  <a:off x="8618236" y="861022"/>
                  <a:ext cx="119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3FBE2BC8-B21E-008F-8754-5A211774B85B}"/>
                    </a:ext>
                  </a:extLst>
                </p14:cNvPr>
                <p14:cNvContentPartPr/>
                <p14:nvPr/>
              </p14:nvContentPartPr>
              <p14:xfrm>
                <a:off x="8685556" y="875782"/>
                <a:ext cx="99000" cy="174960"/>
              </p14:xfrm>
            </p:contentPart>
          </mc:Choice>
          <mc:Fallback xmlns="">
            <p:pic>
              <p:nvPicPr>
                <p:cNvPr id="26" name="Freihand 25">
                  <a:extLst>
                    <a:ext uri="{FF2B5EF4-FFF2-40B4-BE49-F238E27FC236}">
                      <a16:creationId xmlns:a16="http://schemas.microsoft.com/office/drawing/2014/main" id="{3FBE2BC8-B21E-008F-8754-5A211774B85B}"/>
                    </a:ext>
                  </a:extLst>
                </p:cNvPr>
                <p:cNvPicPr/>
                <p:nvPr/>
              </p:nvPicPr>
              <p:blipFill>
                <a:blip r:embed="rId40"/>
                <a:stretch>
                  <a:fillRect/>
                </a:stretch>
              </p:blipFill>
              <p:spPr>
                <a:xfrm>
                  <a:off x="8676916" y="866782"/>
                  <a:ext cx="116640" cy="192600"/>
                </a:xfrm>
                <a:prstGeom prst="rect">
                  <a:avLst/>
                </a:prstGeom>
              </p:spPr>
            </p:pic>
          </mc:Fallback>
        </mc:AlternateContent>
      </p:grpSp>
      <p:grpSp>
        <p:nvGrpSpPr>
          <p:cNvPr id="42" name="Gruppieren 41">
            <a:extLst>
              <a:ext uri="{FF2B5EF4-FFF2-40B4-BE49-F238E27FC236}">
                <a16:creationId xmlns:a16="http://schemas.microsoft.com/office/drawing/2014/main" id="{3DFA38E2-F315-2C6F-7304-D3D91EC07D22}"/>
              </a:ext>
            </a:extLst>
          </p:cNvPr>
          <p:cNvGrpSpPr/>
          <p:nvPr/>
        </p:nvGrpSpPr>
        <p:grpSpPr>
          <a:xfrm>
            <a:off x="8957356" y="840142"/>
            <a:ext cx="288000" cy="227880"/>
            <a:chOff x="8957356" y="840142"/>
            <a:chExt cx="288000" cy="227880"/>
          </a:xfrm>
        </p:grpSpPr>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BF6F892-E1E5-CDBC-7F8F-46B239FC41CD}"/>
                    </a:ext>
                  </a:extLst>
                </p14:cNvPr>
                <p14:cNvContentPartPr/>
                <p14:nvPr/>
              </p14:nvContentPartPr>
              <p14:xfrm>
                <a:off x="8963836" y="958222"/>
                <a:ext cx="10080" cy="109800"/>
              </p14:xfrm>
            </p:contentPart>
          </mc:Choice>
          <mc:Fallback xmlns="">
            <p:pic>
              <p:nvPicPr>
                <p:cNvPr id="27" name="Freihand 26">
                  <a:extLst>
                    <a:ext uri="{FF2B5EF4-FFF2-40B4-BE49-F238E27FC236}">
                      <a16:creationId xmlns:a16="http://schemas.microsoft.com/office/drawing/2014/main" id="{FBF6F892-E1E5-CDBC-7F8F-46B239FC41CD}"/>
                    </a:ext>
                  </a:extLst>
                </p:cNvPr>
                <p:cNvPicPr/>
                <p:nvPr/>
              </p:nvPicPr>
              <p:blipFill>
                <a:blip r:embed="rId42"/>
                <a:stretch>
                  <a:fillRect/>
                </a:stretch>
              </p:blipFill>
              <p:spPr>
                <a:xfrm>
                  <a:off x="8955196" y="949222"/>
                  <a:ext cx="27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0963A7CB-3DAD-EC06-6B15-7239B70FF77C}"/>
                    </a:ext>
                  </a:extLst>
                </p14:cNvPr>
                <p14:cNvContentPartPr/>
                <p14:nvPr/>
              </p14:nvContentPartPr>
              <p14:xfrm>
                <a:off x="8957356" y="876502"/>
                <a:ext cx="25200" cy="8640"/>
              </p14:xfrm>
            </p:contentPart>
          </mc:Choice>
          <mc:Fallback xmlns="">
            <p:pic>
              <p:nvPicPr>
                <p:cNvPr id="28" name="Freihand 27">
                  <a:extLst>
                    <a:ext uri="{FF2B5EF4-FFF2-40B4-BE49-F238E27FC236}">
                      <a16:creationId xmlns:a16="http://schemas.microsoft.com/office/drawing/2014/main" id="{0963A7CB-3DAD-EC06-6B15-7239B70FF77C}"/>
                    </a:ext>
                  </a:extLst>
                </p:cNvPr>
                <p:cNvPicPr/>
                <p:nvPr/>
              </p:nvPicPr>
              <p:blipFill>
                <a:blip r:embed="rId44"/>
                <a:stretch>
                  <a:fillRect/>
                </a:stretch>
              </p:blipFill>
              <p:spPr>
                <a:xfrm>
                  <a:off x="8948356" y="867862"/>
                  <a:ext cx="42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79F05488-54F5-37CF-287A-35B40B2D9D65}"/>
                    </a:ext>
                  </a:extLst>
                </p14:cNvPr>
                <p14:cNvContentPartPr/>
                <p14:nvPr/>
              </p14:nvContentPartPr>
              <p14:xfrm>
                <a:off x="9024316" y="943102"/>
                <a:ext cx="98280" cy="100800"/>
              </p14:xfrm>
            </p:contentPart>
          </mc:Choice>
          <mc:Fallback xmlns="">
            <p:pic>
              <p:nvPicPr>
                <p:cNvPr id="29" name="Freihand 28">
                  <a:extLst>
                    <a:ext uri="{FF2B5EF4-FFF2-40B4-BE49-F238E27FC236}">
                      <a16:creationId xmlns:a16="http://schemas.microsoft.com/office/drawing/2014/main" id="{79F05488-54F5-37CF-287A-35B40B2D9D65}"/>
                    </a:ext>
                  </a:extLst>
                </p:cNvPr>
                <p:cNvPicPr/>
                <p:nvPr/>
              </p:nvPicPr>
              <p:blipFill>
                <a:blip r:embed="rId46"/>
                <a:stretch>
                  <a:fillRect/>
                </a:stretch>
              </p:blipFill>
              <p:spPr>
                <a:xfrm>
                  <a:off x="9015676" y="934462"/>
                  <a:ext cx="115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EC24565-04E2-264A-B2B0-3511937F4305}"/>
                    </a:ext>
                  </a:extLst>
                </p14:cNvPr>
                <p14:cNvContentPartPr/>
                <p14:nvPr/>
              </p14:nvContentPartPr>
              <p14:xfrm>
                <a:off x="9143836" y="840142"/>
                <a:ext cx="101520" cy="176760"/>
              </p14:xfrm>
            </p:contentPart>
          </mc:Choice>
          <mc:Fallback xmlns="">
            <p:pic>
              <p:nvPicPr>
                <p:cNvPr id="30" name="Freihand 29">
                  <a:extLst>
                    <a:ext uri="{FF2B5EF4-FFF2-40B4-BE49-F238E27FC236}">
                      <a16:creationId xmlns:a16="http://schemas.microsoft.com/office/drawing/2014/main" id="{CEC24565-04E2-264A-B2B0-3511937F4305}"/>
                    </a:ext>
                  </a:extLst>
                </p:cNvPr>
                <p:cNvPicPr/>
                <p:nvPr/>
              </p:nvPicPr>
              <p:blipFill>
                <a:blip r:embed="rId48"/>
                <a:stretch>
                  <a:fillRect/>
                </a:stretch>
              </p:blipFill>
              <p:spPr>
                <a:xfrm>
                  <a:off x="9134836" y="831502"/>
                  <a:ext cx="119160" cy="194400"/>
                </a:xfrm>
                <a:prstGeom prst="rect">
                  <a:avLst/>
                </a:prstGeom>
              </p:spPr>
            </p:pic>
          </mc:Fallback>
        </mc:AlternateContent>
      </p:grpSp>
      <p:grpSp>
        <p:nvGrpSpPr>
          <p:cNvPr id="41" name="Gruppieren 40">
            <a:extLst>
              <a:ext uri="{FF2B5EF4-FFF2-40B4-BE49-F238E27FC236}">
                <a16:creationId xmlns:a16="http://schemas.microsoft.com/office/drawing/2014/main" id="{E8F26B91-2862-33D6-D33B-79ECE6E1BAC4}"/>
              </a:ext>
            </a:extLst>
          </p:cNvPr>
          <p:cNvGrpSpPr/>
          <p:nvPr/>
        </p:nvGrpSpPr>
        <p:grpSpPr>
          <a:xfrm>
            <a:off x="9439756" y="797302"/>
            <a:ext cx="691560" cy="201600"/>
            <a:chOff x="9439756" y="797302"/>
            <a:chExt cx="691560" cy="20160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9C45114-4DA6-98CA-3C3D-71A7CBE7E92B}"/>
                    </a:ext>
                  </a:extLst>
                </p14:cNvPr>
                <p14:cNvContentPartPr/>
                <p14:nvPr/>
              </p14:nvContentPartPr>
              <p14:xfrm>
                <a:off x="9439756" y="797302"/>
                <a:ext cx="92520" cy="192960"/>
              </p14:xfrm>
            </p:contentPart>
          </mc:Choice>
          <mc:Fallback xmlns="">
            <p:pic>
              <p:nvPicPr>
                <p:cNvPr id="31" name="Freihand 30">
                  <a:extLst>
                    <a:ext uri="{FF2B5EF4-FFF2-40B4-BE49-F238E27FC236}">
                      <a16:creationId xmlns:a16="http://schemas.microsoft.com/office/drawing/2014/main" id="{69C45114-4DA6-98CA-3C3D-71A7CBE7E92B}"/>
                    </a:ext>
                  </a:extLst>
                </p:cNvPr>
                <p:cNvPicPr/>
                <p:nvPr/>
              </p:nvPicPr>
              <p:blipFill>
                <a:blip r:embed="rId50"/>
                <a:stretch>
                  <a:fillRect/>
                </a:stretch>
              </p:blipFill>
              <p:spPr>
                <a:xfrm>
                  <a:off x="9430756" y="788302"/>
                  <a:ext cx="110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38B1783A-6028-B392-9F42-0BB85B30983F}"/>
                    </a:ext>
                  </a:extLst>
                </p14:cNvPr>
                <p14:cNvContentPartPr/>
                <p14:nvPr/>
              </p14:nvContentPartPr>
              <p14:xfrm>
                <a:off x="9581596" y="911062"/>
                <a:ext cx="87840" cy="73080"/>
              </p14:xfrm>
            </p:contentPart>
          </mc:Choice>
          <mc:Fallback xmlns="">
            <p:pic>
              <p:nvPicPr>
                <p:cNvPr id="32" name="Freihand 31">
                  <a:extLst>
                    <a:ext uri="{FF2B5EF4-FFF2-40B4-BE49-F238E27FC236}">
                      <a16:creationId xmlns:a16="http://schemas.microsoft.com/office/drawing/2014/main" id="{38B1783A-6028-B392-9F42-0BB85B30983F}"/>
                    </a:ext>
                  </a:extLst>
                </p:cNvPr>
                <p:cNvPicPr/>
                <p:nvPr/>
              </p:nvPicPr>
              <p:blipFill>
                <a:blip r:embed="rId52"/>
                <a:stretch>
                  <a:fillRect/>
                </a:stretch>
              </p:blipFill>
              <p:spPr>
                <a:xfrm>
                  <a:off x="9572596" y="902422"/>
                  <a:ext cx="105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AD1BD91-9503-0FAC-BD01-055875C0D6A4}"/>
                    </a:ext>
                  </a:extLst>
                </p14:cNvPr>
                <p14:cNvContentPartPr/>
                <p14:nvPr/>
              </p14:nvContentPartPr>
              <p14:xfrm>
                <a:off x="9697876" y="882982"/>
                <a:ext cx="102960" cy="109080"/>
              </p14:xfrm>
            </p:contentPart>
          </mc:Choice>
          <mc:Fallback xmlns="">
            <p:pic>
              <p:nvPicPr>
                <p:cNvPr id="33" name="Freihand 32">
                  <a:extLst>
                    <a:ext uri="{FF2B5EF4-FFF2-40B4-BE49-F238E27FC236}">
                      <a16:creationId xmlns:a16="http://schemas.microsoft.com/office/drawing/2014/main" id="{3AD1BD91-9503-0FAC-BD01-055875C0D6A4}"/>
                    </a:ext>
                  </a:extLst>
                </p:cNvPr>
                <p:cNvPicPr/>
                <p:nvPr/>
              </p:nvPicPr>
              <p:blipFill>
                <a:blip r:embed="rId54"/>
                <a:stretch>
                  <a:fillRect/>
                </a:stretch>
              </p:blipFill>
              <p:spPr>
                <a:xfrm>
                  <a:off x="9688876" y="873982"/>
                  <a:ext cx="120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F0C55EA5-CE43-6A56-A063-D921B4EDE289}"/>
                    </a:ext>
                  </a:extLst>
                </p14:cNvPr>
                <p14:cNvContentPartPr/>
                <p14:nvPr/>
              </p14:nvContentPartPr>
              <p14:xfrm>
                <a:off x="9840076" y="891262"/>
                <a:ext cx="68400" cy="107640"/>
              </p14:xfrm>
            </p:contentPart>
          </mc:Choice>
          <mc:Fallback xmlns="">
            <p:pic>
              <p:nvPicPr>
                <p:cNvPr id="34" name="Freihand 33">
                  <a:extLst>
                    <a:ext uri="{FF2B5EF4-FFF2-40B4-BE49-F238E27FC236}">
                      <a16:creationId xmlns:a16="http://schemas.microsoft.com/office/drawing/2014/main" id="{F0C55EA5-CE43-6A56-A063-D921B4EDE289}"/>
                    </a:ext>
                  </a:extLst>
                </p:cNvPr>
                <p:cNvPicPr/>
                <p:nvPr/>
              </p:nvPicPr>
              <p:blipFill>
                <a:blip r:embed="rId56"/>
                <a:stretch>
                  <a:fillRect/>
                </a:stretch>
              </p:blipFill>
              <p:spPr>
                <a:xfrm>
                  <a:off x="9831076" y="882262"/>
                  <a:ext cx="86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4F63E2F6-EDD8-E1A7-B8DC-B3139E31BB9A}"/>
                    </a:ext>
                  </a:extLst>
                </p14:cNvPr>
                <p14:cNvContentPartPr/>
                <p14:nvPr/>
              </p14:nvContentPartPr>
              <p14:xfrm>
                <a:off x="9963916" y="905302"/>
                <a:ext cx="167400" cy="60480"/>
              </p14:xfrm>
            </p:contentPart>
          </mc:Choice>
          <mc:Fallback xmlns="">
            <p:pic>
              <p:nvPicPr>
                <p:cNvPr id="35" name="Freihand 34">
                  <a:extLst>
                    <a:ext uri="{FF2B5EF4-FFF2-40B4-BE49-F238E27FC236}">
                      <a16:creationId xmlns:a16="http://schemas.microsoft.com/office/drawing/2014/main" id="{4F63E2F6-EDD8-E1A7-B8DC-B3139E31BB9A}"/>
                    </a:ext>
                  </a:extLst>
                </p:cNvPr>
                <p:cNvPicPr/>
                <p:nvPr/>
              </p:nvPicPr>
              <p:blipFill>
                <a:blip r:embed="rId58"/>
                <a:stretch>
                  <a:fillRect/>
                </a:stretch>
              </p:blipFill>
              <p:spPr>
                <a:xfrm>
                  <a:off x="9955276" y="896662"/>
                  <a:ext cx="185040" cy="78120"/>
                </a:xfrm>
                <a:prstGeom prst="rect">
                  <a:avLst/>
                </a:prstGeom>
              </p:spPr>
            </p:pic>
          </mc:Fallback>
        </mc:AlternateContent>
      </p:grpSp>
      <p:grpSp>
        <p:nvGrpSpPr>
          <p:cNvPr id="40" name="Gruppieren 39">
            <a:extLst>
              <a:ext uri="{FF2B5EF4-FFF2-40B4-BE49-F238E27FC236}">
                <a16:creationId xmlns:a16="http://schemas.microsoft.com/office/drawing/2014/main" id="{76AAF14D-D5D4-70EF-902F-DD62F676A160}"/>
              </a:ext>
            </a:extLst>
          </p:cNvPr>
          <p:cNvGrpSpPr/>
          <p:nvPr/>
        </p:nvGrpSpPr>
        <p:grpSpPr>
          <a:xfrm>
            <a:off x="10297636" y="749062"/>
            <a:ext cx="706680" cy="228600"/>
            <a:chOff x="10297636" y="749062"/>
            <a:chExt cx="706680" cy="228600"/>
          </a:xfrm>
        </p:grpSpPr>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882208E4-C33E-B398-9DAE-F587A4D33281}"/>
                    </a:ext>
                  </a:extLst>
                </p14:cNvPr>
                <p14:cNvContentPartPr/>
                <p14:nvPr/>
              </p14:nvContentPartPr>
              <p14:xfrm>
                <a:off x="10297636" y="770302"/>
                <a:ext cx="223920" cy="196560"/>
              </p14:xfrm>
            </p:contentPart>
          </mc:Choice>
          <mc:Fallback xmlns="">
            <p:pic>
              <p:nvPicPr>
                <p:cNvPr id="36" name="Freihand 35">
                  <a:extLst>
                    <a:ext uri="{FF2B5EF4-FFF2-40B4-BE49-F238E27FC236}">
                      <a16:creationId xmlns:a16="http://schemas.microsoft.com/office/drawing/2014/main" id="{882208E4-C33E-B398-9DAE-F587A4D33281}"/>
                    </a:ext>
                  </a:extLst>
                </p:cNvPr>
                <p:cNvPicPr/>
                <p:nvPr/>
              </p:nvPicPr>
              <p:blipFill>
                <a:blip r:embed="rId60"/>
                <a:stretch>
                  <a:fillRect/>
                </a:stretch>
              </p:blipFill>
              <p:spPr>
                <a:xfrm>
                  <a:off x="10288636" y="761662"/>
                  <a:ext cx="241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4CCC8D69-E979-8D8F-79E4-3DE61B50CBAD}"/>
                    </a:ext>
                  </a:extLst>
                </p14:cNvPr>
                <p14:cNvContentPartPr/>
                <p14:nvPr/>
              </p14:nvContentPartPr>
              <p14:xfrm>
                <a:off x="10552516" y="833302"/>
                <a:ext cx="96840" cy="119520"/>
              </p14:xfrm>
            </p:contentPart>
          </mc:Choice>
          <mc:Fallback xmlns="">
            <p:pic>
              <p:nvPicPr>
                <p:cNvPr id="37" name="Freihand 36">
                  <a:extLst>
                    <a:ext uri="{FF2B5EF4-FFF2-40B4-BE49-F238E27FC236}">
                      <a16:creationId xmlns:a16="http://schemas.microsoft.com/office/drawing/2014/main" id="{4CCC8D69-E979-8D8F-79E4-3DE61B50CBAD}"/>
                    </a:ext>
                  </a:extLst>
                </p:cNvPr>
                <p:cNvPicPr/>
                <p:nvPr/>
              </p:nvPicPr>
              <p:blipFill>
                <a:blip r:embed="rId62"/>
                <a:stretch>
                  <a:fillRect/>
                </a:stretch>
              </p:blipFill>
              <p:spPr>
                <a:xfrm>
                  <a:off x="10543876" y="824662"/>
                  <a:ext cx="114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8AF55F81-14F4-3478-02EB-BEC52AFFD7BD}"/>
                    </a:ext>
                  </a:extLst>
                </p14:cNvPr>
                <p14:cNvContentPartPr/>
                <p14:nvPr/>
              </p14:nvContentPartPr>
              <p14:xfrm>
                <a:off x="10905316" y="775702"/>
                <a:ext cx="21600" cy="145800"/>
              </p14:xfrm>
            </p:contentPart>
          </mc:Choice>
          <mc:Fallback xmlns="">
            <p:pic>
              <p:nvPicPr>
                <p:cNvPr id="38" name="Freihand 37">
                  <a:extLst>
                    <a:ext uri="{FF2B5EF4-FFF2-40B4-BE49-F238E27FC236}">
                      <a16:creationId xmlns:a16="http://schemas.microsoft.com/office/drawing/2014/main" id="{8AF55F81-14F4-3478-02EB-BEC52AFFD7BD}"/>
                    </a:ext>
                  </a:extLst>
                </p:cNvPr>
                <p:cNvPicPr/>
                <p:nvPr/>
              </p:nvPicPr>
              <p:blipFill>
                <a:blip r:embed="rId64"/>
                <a:stretch>
                  <a:fillRect/>
                </a:stretch>
              </p:blipFill>
              <p:spPr>
                <a:xfrm>
                  <a:off x="10896316" y="766702"/>
                  <a:ext cx="39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145C60E-486C-0EDA-7A6A-77C889B23844}"/>
                    </a:ext>
                  </a:extLst>
                </p14:cNvPr>
                <p14:cNvContentPartPr/>
                <p14:nvPr/>
              </p14:nvContentPartPr>
              <p14:xfrm>
                <a:off x="10797316" y="749062"/>
                <a:ext cx="207000" cy="228600"/>
              </p14:xfrm>
            </p:contentPart>
          </mc:Choice>
          <mc:Fallback xmlns="">
            <p:pic>
              <p:nvPicPr>
                <p:cNvPr id="39" name="Freihand 38">
                  <a:extLst>
                    <a:ext uri="{FF2B5EF4-FFF2-40B4-BE49-F238E27FC236}">
                      <a16:creationId xmlns:a16="http://schemas.microsoft.com/office/drawing/2014/main" id="{A145C60E-486C-0EDA-7A6A-77C889B23844}"/>
                    </a:ext>
                  </a:extLst>
                </p:cNvPr>
                <p:cNvPicPr/>
                <p:nvPr/>
              </p:nvPicPr>
              <p:blipFill>
                <a:blip r:embed="rId66"/>
                <a:stretch>
                  <a:fillRect/>
                </a:stretch>
              </p:blipFill>
              <p:spPr>
                <a:xfrm>
                  <a:off x="10788316" y="740422"/>
                  <a:ext cx="224640" cy="246240"/>
                </a:xfrm>
                <a:prstGeom prst="rect">
                  <a:avLst/>
                </a:prstGeom>
              </p:spPr>
            </p:pic>
          </mc:Fallback>
        </mc:AlternateContent>
      </p:grpSp>
      <p:grpSp>
        <p:nvGrpSpPr>
          <p:cNvPr id="47" name="Gruppieren 46">
            <a:extLst>
              <a:ext uri="{FF2B5EF4-FFF2-40B4-BE49-F238E27FC236}">
                <a16:creationId xmlns:a16="http://schemas.microsoft.com/office/drawing/2014/main" id="{367B4C77-AD01-DB17-5452-5CBF9333152B}"/>
              </a:ext>
            </a:extLst>
          </p:cNvPr>
          <p:cNvGrpSpPr/>
          <p:nvPr/>
        </p:nvGrpSpPr>
        <p:grpSpPr>
          <a:xfrm>
            <a:off x="6529516" y="1445302"/>
            <a:ext cx="147960" cy="255240"/>
            <a:chOff x="6529516" y="1445302"/>
            <a:chExt cx="147960" cy="255240"/>
          </a:xfrm>
        </p:grpSpPr>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395F5EF2-2FBF-200C-82BD-5F74645D5175}"/>
                    </a:ext>
                  </a:extLst>
                </p14:cNvPr>
                <p14:cNvContentPartPr/>
                <p14:nvPr/>
              </p14:nvContentPartPr>
              <p14:xfrm>
                <a:off x="6592156" y="1455022"/>
                <a:ext cx="38880" cy="175320"/>
              </p14:xfrm>
            </p:contentPart>
          </mc:Choice>
          <mc:Fallback xmlns="">
            <p:pic>
              <p:nvPicPr>
                <p:cNvPr id="45" name="Freihand 44">
                  <a:extLst>
                    <a:ext uri="{FF2B5EF4-FFF2-40B4-BE49-F238E27FC236}">
                      <a16:creationId xmlns:a16="http://schemas.microsoft.com/office/drawing/2014/main" id="{395F5EF2-2FBF-200C-82BD-5F74645D5175}"/>
                    </a:ext>
                  </a:extLst>
                </p:cNvPr>
                <p:cNvPicPr/>
                <p:nvPr/>
              </p:nvPicPr>
              <p:blipFill>
                <a:blip r:embed="rId68"/>
                <a:stretch>
                  <a:fillRect/>
                </a:stretch>
              </p:blipFill>
              <p:spPr>
                <a:xfrm>
                  <a:off x="6583156" y="1446382"/>
                  <a:ext cx="56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FD89A3FD-538B-A497-839C-D4E751EFBE65}"/>
                    </a:ext>
                  </a:extLst>
                </p14:cNvPr>
                <p14:cNvContentPartPr/>
                <p14:nvPr/>
              </p14:nvContentPartPr>
              <p14:xfrm>
                <a:off x="6529516" y="1445302"/>
                <a:ext cx="147960" cy="255240"/>
              </p14:xfrm>
            </p:contentPart>
          </mc:Choice>
          <mc:Fallback xmlns="">
            <p:pic>
              <p:nvPicPr>
                <p:cNvPr id="46" name="Freihand 45">
                  <a:extLst>
                    <a:ext uri="{FF2B5EF4-FFF2-40B4-BE49-F238E27FC236}">
                      <a16:creationId xmlns:a16="http://schemas.microsoft.com/office/drawing/2014/main" id="{FD89A3FD-538B-A497-839C-D4E751EFBE65}"/>
                    </a:ext>
                  </a:extLst>
                </p:cNvPr>
                <p:cNvPicPr/>
                <p:nvPr/>
              </p:nvPicPr>
              <p:blipFill>
                <a:blip r:embed="rId70"/>
                <a:stretch>
                  <a:fillRect/>
                </a:stretch>
              </p:blipFill>
              <p:spPr>
                <a:xfrm>
                  <a:off x="6520876" y="1436662"/>
                  <a:ext cx="165600" cy="272880"/>
                </a:xfrm>
                <a:prstGeom prst="rect">
                  <a:avLst/>
                </a:prstGeom>
              </p:spPr>
            </p:pic>
          </mc:Fallback>
        </mc:AlternateContent>
      </p:grpSp>
      <p:grpSp>
        <p:nvGrpSpPr>
          <p:cNvPr id="53" name="Gruppieren 52">
            <a:extLst>
              <a:ext uri="{FF2B5EF4-FFF2-40B4-BE49-F238E27FC236}">
                <a16:creationId xmlns:a16="http://schemas.microsoft.com/office/drawing/2014/main" id="{DE780423-9375-6A88-BA8B-D513C1389C32}"/>
              </a:ext>
            </a:extLst>
          </p:cNvPr>
          <p:cNvGrpSpPr/>
          <p:nvPr/>
        </p:nvGrpSpPr>
        <p:grpSpPr>
          <a:xfrm>
            <a:off x="6877636" y="1405702"/>
            <a:ext cx="597240" cy="228240"/>
            <a:chOff x="6877636" y="1405702"/>
            <a:chExt cx="597240" cy="228240"/>
          </a:xfrm>
        </p:grpSpPr>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A6275A4A-5708-511E-5FC8-BB8209EB1ECE}"/>
                    </a:ext>
                  </a:extLst>
                </p14:cNvPr>
                <p14:cNvContentPartPr/>
                <p14:nvPr/>
              </p14:nvContentPartPr>
              <p14:xfrm>
                <a:off x="6877636" y="1515142"/>
                <a:ext cx="193320" cy="118800"/>
              </p14:xfrm>
            </p:contentPart>
          </mc:Choice>
          <mc:Fallback xmlns="">
            <p:pic>
              <p:nvPicPr>
                <p:cNvPr id="48" name="Freihand 47">
                  <a:extLst>
                    <a:ext uri="{FF2B5EF4-FFF2-40B4-BE49-F238E27FC236}">
                      <a16:creationId xmlns:a16="http://schemas.microsoft.com/office/drawing/2014/main" id="{A6275A4A-5708-511E-5FC8-BB8209EB1ECE}"/>
                    </a:ext>
                  </a:extLst>
                </p:cNvPr>
                <p:cNvPicPr/>
                <p:nvPr/>
              </p:nvPicPr>
              <p:blipFill>
                <a:blip r:embed="rId72"/>
                <a:stretch>
                  <a:fillRect/>
                </a:stretch>
              </p:blipFill>
              <p:spPr>
                <a:xfrm>
                  <a:off x="6868996" y="1506142"/>
                  <a:ext cx="210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699E9790-B450-73FC-ABB6-0CB565C98A23}"/>
                    </a:ext>
                  </a:extLst>
                </p14:cNvPr>
                <p14:cNvContentPartPr/>
                <p14:nvPr/>
              </p14:nvContentPartPr>
              <p14:xfrm>
                <a:off x="7123876" y="1507222"/>
                <a:ext cx="11160" cy="113760"/>
              </p14:xfrm>
            </p:contentPart>
          </mc:Choice>
          <mc:Fallback xmlns="">
            <p:pic>
              <p:nvPicPr>
                <p:cNvPr id="49" name="Freihand 48">
                  <a:extLst>
                    <a:ext uri="{FF2B5EF4-FFF2-40B4-BE49-F238E27FC236}">
                      <a16:creationId xmlns:a16="http://schemas.microsoft.com/office/drawing/2014/main" id="{699E9790-B450-73FC-ABB6-0CB565C98A23}"/>
                    </a:ext>
                  </a:extLst>
                </p:cNvPr>
                <p:cNvPicPr/>
                <p:nvPr/>
              </p:nvPicPr>
              <p:blipFill>
                <a:blip r:embed="rId74"/>
                <a:stretch>
                  <a:fillRect/>
                </a:stretch>
              </p:blipFill>
              <p:spPr>
                <a:xfrm>
                  <a:off x="7115236" y="1498582"/>
                  <a:ext cx="28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0946758E-F33A-CAF1-F7EB-DCEA4A222327}"/>
                    </a:ext>
                  </a:extLst>
                </p14:cNvPr>
                <p14:cNvContentPartPr/>
                <p14:nvPr/>
              </p14:nvContentPartPr>
              <p14:xfrm>
                <a:off x="7141516" y="1412902"/>
                <a:ext cx="79920" cy="209880"/>
              </p14:xfrm>
            </p:contentPart>
          </mc:Choice>
          <mc:Fallback xmlns="">
            <p:pic>
              <p:nvPicPr>
                <p:cNvPr id="50" name="Freihand 49">
                  <a:extLst>
                    <a:ext uri="{FF2B5EF4-FFF2-40B4-BE49-F238E27FC236}">
                      <a16:creationId xmlns:a16="http://schemas.microsoft.com/office/drawing/2014/main" id="{0946758E-F33A-CAF1-F7EB-DCEA4A222327}"/>
                    </a:ext>
                  </a:extLst>
                </p:cNvPr>
                <p:cNvPicPr/>
                <p:nvPr/>
              </p:nvPicPr>
              <p:blipFill>
                <a:blip r:embed="rId76"/>
                <a:stretch>
                  <a:fillRect/>
                </a:stretch>
              </p:blipFill>
              <p:spPr>
                <a:xfrm>
                  <a:off x="7132516" y="1403902"/>
                  <a:ext cx="97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D26CD682-CDB9-15F0-9E48-562F2AAD81F7}"/>
                    </a:ext>
                  </a:extLst>
                </p14:cNvPr>
                <p14:cNvContentPartPr/>
                <p14:nvPr/>
              </p14:nvContentPartPr>
              <p14:xfrm>
                <a:off x="7133956" y="1405702"/>
                <a:ext cx="33840" cy="4320"/>
              </p14:xfrm>
            </p:contentPart>
          </mc:Choice>
          <mc:Fallback xmlns="">
            <p:pic>
              <p:nvPicPr>
                <p:cNvPr id="51" name="Freihand 50">
                  <a:extLst>
                    <a:ext uri="{FF2B5EF4-FFF2-40B4-BE49-F238E27FC236}">
                      <a16:creationId xmlns:a16="http://schemas.microsoft.com/office/drawing/2014/main" id="{D26CD682-CDB9-15F0-9E48-562F2AAD81F7}"/>
                    </a:ext>
                  </a:extLst>
                </p:cNvPr>
                <p:cNvPicPr/>
                <p:nvPr/>
              </p:nvPicPr>
              <p:blipFill>
                <a:blip r:embed="rId78"/>
                <a:stretch>
                  <a:fillRect/>
                </a:stretch>
              </p:blipFill>
              <p:spPr>
                <a:xfrm>
                  <a:off x="7124956" y="1396702"/>
                  <a:ext cx="51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68D39B38-3334-25E0-6CC6-5161542F1612}"/>
                    </a:ext>
                  </a:extLst>
                </p14:cNvPr>
                <p14:cNvContentPartPr/>
                <p14:nvPr/>
              </p14:nvContentPartPr>
              <p14:xfrm>
                <a:off x="7347436" y="1452142"/>
                <a:ext cx="127440" cy="141840"/>
              </p14:xfrm>
            </p:contentPart>
          </mc:Choice>
          <mc:Fallback xmlns="">
            <p:pic>
              <p:nvPicPr>
                <p:cNvPr id="52" name="Freihand 51">
                  <a:extLst>
                    <a:ext uri="{FF2B5EF4-FFF2-40B4-BE49-F238E27FC236}">
                      <a16:creationId xmlns:a16="http://schemas.microsoft.com/office/drawing/2014/main" id="{68D39B38-3334-25E0-6CC6-5161542F1612}"/>
                    </a:ext>
                  </a:extLst>
                </p:cNvPr>
                <p:cNvPicPr/>
                <p:nvPr/>
              </p:nvPicPr>
              <p:blipFill>
                <a:blip r:embed="rId80"/>
                <a:stretch>
                  <a:fillRect/>
                </a:stretch>
              </p:blipFill>
              <p:spPr>
                <a:xfrm>
                  <a:off x="7338436" y="1443142"/>
                  <a:ext cx="14508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1A301BDC-9DEE-3025-D448-84FC029F5BC1}"/>
                  </a:ext>
                </a:extLst>
              </p14:cNvPr>
              <p14:cNvContentPartPr/>
              <p14:nvPr/>
            </p14:nvContentPartPr>
            <p14:xfrm>
              <a:off x="2447116" y="1539622"/>
              <a:ext cx="1420560" cy="944280"/>
            </p14:xfrm>
          </p:contentPart>
        </mc:Choice>
        <mc:Fallback xmlns="">
          <p:pic>
            <p:nvPicPr>
              <p:cNvPr id="55" name="Freihand 54">
                <a:extLst>
                  <a:ext uri="{FF2B5EF4-FFF2-40B4-BE49-F238E27FC236}">
                    <a16:creationId xmlns:a16="http://schemas.microsoft.com/office/drawing/2014/main" id="{1A301BDC-9DEE-3025-D448-84FC029F5BC1}"/>
                  </a:ext>
                </a:extLst>
              </p:cNvPr>
              <p:cNvPicPr/>
              <p:nvPr/>
            </p:nvPicPr>
            <p:blipFill>
              <a:blip r:embed="rId82"/>
              <a:stretch>
                <a:fillRect/>
              </a:stretch>
            </p:blipFill>
            <p:spPr>
              <a:xfrm>
                <a:off x="2438476" y="1530622"/>
                <a:ext cx="1438200" cy="961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BEE58A2E-B63C-05A7-A179-D4DDA6282B3B}"/>
                  </a:ext>
                </a:extLst>
              </p14:cNvPr>
              <p14:cNvContentPartPr/>
              <p14:nvPr/>
            </p14:nvContentPartPr>
            <p14:xfrm>
              <a:off x="2539996" y="2832382"/>
              <a:ext cx="514800" cy="36360"/>
            </p14:xfrm>
          </p:contentPart>
        </mc:Choice>
        <mc:Fallback xmlns="">
          <p:pic>
            <p:nvPicPr>
              <p:cNvPr id="56" name="Freihand 55">
                <a:extLst>
                  <a:ext uri="{FF2B5EF4-FFF2-40B4-BE49-F238E27FC236}">
                    <a16:creationId xmlns:a16="http://schemas.microsoft.com/office/drawing/2014/main" id="{BEE58A2E-B63C-05A7-A179-D4DDA6282B3B}"/>
                  </a:ext>
                </a:extLst>
              </p:cNvPr>
              <p:cNvPicPr/>
              <p:nvPr/>
            </p:nvPicPr>
            <p:blipFill>
              <a:blip r:embed="rId84"/>
              <a:stretch>
                <a:fillRect/>
              </a:stretch>
            </p:blipFill>
            <p:spPr>
              <a:xfrm>
                <a:off x="2531356" y="2823742"/>
                <a:ext cx="532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A8A1CA72-12F7-2008-B960-6C1A972205A2}"/>
                  </a:ext>
                </a:extLst>
              </p14:cNvPr>
              <p14:cNvContentPartPr/>
              <p14:nvPr/>
            </p14:nvContentPartPr>
            <p14:xfrm>
              <a:off x="3231556" y="2796022"/>
              <a:ext cx="1206720" cy="45720"/>
            </p14:xfrm>
          </p:contentPart>
        </mc:Choice>
        <mc:Fallback xmlns="">
          <p:pic>
            <p:nvPicPr>
              <p:cNvPr id="57" name="Freihand 56">
                <a:extLst>
                  <a:ext uri="{FF2B5EF4-FFF2-40B4-BE49-F238E27FC236}">
                    <a16:creationId xmlns:a16="http://schemas.microsoft.com/office/drawing/2014/main" id="{A8A1CA72-12F7-2008-B960-6C1A972205A2}"/>
                  </a:ext>
                </a:extLst>
              </p:cNvPr>
              <p:cNvPicPr/>
              <p:nvPr/>
            </p:nvPicPr>
            <p:blipFill>
              <a:blip r:embed="rId86"/>
              <a:stretch>
                <a:fillRect/>
              </a:stretch>
            </p:blipFill>
            <p:spPr>
              <a:xfrm>
                <a:off x="3222556" y="2787382"/>
                <a:ext cx="1224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D20C93FC-5A11-2CE3-8731-3874A622CDC4}"/>
                  </a:ext>
                </a:extLst>
              </p14:cNvPr>
              <p14:cNvContentPartPr/>
              <p14:nvPr/>
            </p14:nvContentPartPr>
            <p14:xfrm>
              <a:off x="3224356" y="1935262"/>
              <a:ext cx="1397160" cy="951840"/>
            </p14:xfrm>
          </p:contentPart>
        </mc:Choice>
        <mc:Fallback xmlns="">
          <p:pic>
            <p:nvPicPr>
              <p:cNvPr id="58" name="Freihand 57">
                <a:extLst>
                  <a:ext uri="{FF2B5EF4-FFF2-40B4-BE49-F238E27FC236}">
                    <a16:creationId xmlns:a16="http://schemas.microsoft.com/office/drawing/2014/main" id="{D20C93FC-5A11-2CE3-8731-3874A622CDC4}"/>
                  </a:ext>
                </a:extLst>
              </p:cNvPr>
              <p:cNvPicPr/>
              <p:nvPr/>
            </p:nvPicPr>
            <p:blipFill>
              <a:blip r:embed="rId88"/>
              <a:stretch>
                <a:fillRect/>
              </a:stretch>
            </p:blipFill>
            <p:spPr>
              <a:xfrm>
                <a:off x="3215716" y="1926622"/>
                <a:ext cx="1414800" cy="969480"/>
              </a:xfrm>
              <a:prstGeom prst="rect">
                <a:avLst/>
              </a:prstGeom>
            </p:spPr>
          </p:pic>
        </mc:Fallback>
      </mc:AlternateContent>
      <p:grpSp>
        <p:nvGrpSpPr>
          <p:cNvPr id="76" name="Gruppieren 75">
            <a:extLst>
              <a:ext uri="{FF2B5EF4-FFF2-40B4-BE49-F238E27FC236}">
                <a16:creationId xmlns:a16="http://schemas.microsoft.com/office/drawing/2014/main" id="{A5C22AA4-17C7-4024-DC1B-4261EB3B772F}"/>
              </a:ext>
            </a:extLst>
          </p:cNvPr>
          <p:cNvGrpSpPr/>
          <p:nvPr/>
        </p:nvGrpSpPr>
        <p:grpSpPr>
          <a:xfrm>
            <a:off x="7743076" y="1398862"/>
            <a:ext cx="511200" cy="215280"/>
            <a:chOff x="7743076" y="1398862"/>
            <a:chExt cx="511200" cy="215280"/>
          </a:xfrm>
        </p:grpSpPr>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547BD725-45BE-25C3-2D4F-63774E1160BD}"/>
                    </a:ext>
                  </a:extLst>
                </p14:cNvPr>
                <p14:cNvContentPartPr/>
                <p14:nvPr/>
              </p14:nvContentPartPr>
              <p14:xfrm>
                <a:off x="7810036" y="1455382"/>
                <a:ext cx="233640" cy="16560"/>
              </p14:xfrm>
            </p:contentPart>
          </mc:Choice>
          <mc:Fallback xmlns="">
            <p:pic>
              <p:nvPicPr>
                <p:cNvPr id="59" name="Freihand 58">
                  <a:extLst>
                    <a:ext uri="{FF2B5EF4-FFF2-40B4-BE49-F238E27FC236}">
                      <a16:creationId xmlns:a16="http://schemas.microsoft.com/office/drawing/2014/main" id="{547BD725-45BE-25C3-2D4F-63774E1160BD}"/>
                    </a:ext>
                  </a:extLst>
                </p:cNvPr>
                <p:cNvPicPr/>
                <p:nvPr/>
              </p:nvPicPr>
              <p:blipFill>
                <a:blip r:embed="rId90"/>
                <a:stretch>
                  <a:fillRect/>
                </a:stretch>
              </p:blipFill>
              <p:spPr>
                <a:xfrm>
                  <a:off x="7801396" y="1446382"/>
                  <a:ext cx="251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03D4A51C-7396-011C-154C-C876B02F1207}"/>
                    </a:ext>
                  </a:extLst>
                </p14:cNvPr>
                <p14:cNvContentPartPr/>
                <p14:nvPr/>
              </p14:nvContentPartPr>
              <p14:xfrm>
                <a:off x="7743076" y="1552942"/>
                <a:ext cx="308520" cy="29160"/>
              </p14:xfrm>
            </p:contentPart>
          </mc:Choice>
          <mc:Fallback xmlns="">
            <p:pic>
              <p:nvPicPr>
                <p:cNvPr id="60" name="Freihand 59">
                  <a:extLst>
                    <a:ext uri="{FF2B5EF4-FFF2-40B4-BE49-F238E27FC236}">
                      <a16:creationId xmlns:a16="http://schemas.microsoft.com/office/drawing/2014/main" id="{03D4A51C-7396-011C-154C-C876B02F1207}"/>
                    </a:ext>
                  </a:extLst>
                </p:cNvPr>
                <p:cNvPicPr/>
                <p:nvPr/>
              </p:nvPicPr>
              <p:blipFill>
                <a:blip r:embed="rId92"/>
                <a:stretch>
                  <a:fillRect/>
                </a:stretch>
              </p:blipFill>
              <p:spPr>
                <a:xfrm>
                  <a:off x="7734436" y="1544302"/>
                  <a:ext cx="326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668C7001-5665-A032-241B-8CAC90D1CB8A}"/>
                    </a:ext>
                  </a:extLst>
                </p14:cNvPr>
                <p14:cNvContentPartPr/>
                <p14:nvPr/>
              </p14:nvContentPartPr>
              <p14:xfrm>
                <a:off x="8041876" y="1398862"/>
                <a:ext cx="212400" cy="215280"/>
              </p14:xfrm>
            </p:contentPart>
          </mc:Choice>
          <mc:Fallback xmlns="">
            <p:pic>
              <p:nvPicPr>
                <p:cNvPr id="61" name="Freihand 60">
                  <a:extLst>
                    <a:ext uri="{FF2B5EF4-FFF2-40B4-BE49-F238E27FC236}">
                      <a16:creationId xmlns:a16="http://schemas.microsoft.com/office/drawing/2014/main" id="{668C7001-5665-A032-241B-8CAC90D1CB8A}"/>
                    </a:ext>
                  </a:extLst>
                </p:cNvPr>
                <p:cNvPicPr/>
                <p:nvPr/>
              </p:nvPicPr>
              <p:blipFill>
                <a:blip r:embed="rId94"/>
                <a:stretch>
                  <a:fillRect/>
                </a:stretch>
              </p:blipFill>
              <p:spPr>
                <a:xfrm>
                  <a:off x="8033236" y="1389862"/>
                  <a:ext cx="230040" cy="232920"/>
                </a:xfrm>
                <a:prstGeom prst="rect">
                  <a:avLst/>
                </a:prstGeom>
              </p:spPr>
            </p:pic>
          </mc:Fallback>
        </mc:AlternateContent>
      </p:grpSp>
      <p:grpSp>
        <p:nvGrpSpPr>
          <p:cNvPr id="74" name="Gruppieren 73">
            <a:extLst>
              <a:ext uri="{FF2B5EF4-FFF2-40B4-BE49-F238E27FC236}">
                <a16:creationId xmlns:a16="http://schemas.microsoft.com/office/drawing/2014/main" id="{5CE3AC7C-8965-208C-EC17-65505052A8BE}"/>
              </a:ext>
            </a:extLst>
          </p:cNvPr>
          <p:cNvGrpSpPr/>
          <p:nvPr/>
        </p:nvGrpSpPr>
        <p:grpSpPr>
          <a:xfrm>
            <a:off x="9066076" y="1298782"/>
            <a:ext cx="264240" cy="222120"/>
            <a:chOff x="9066076" y="1298782"/>
            <a:chExt cx="264240" cy="222120"/>
          </a:xfrm>
        </p:grpSpPr>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D0092B11-914D-482C-39E0-135859398A81}"/>
                    </a:ext>
                  </a:extLst>
                </p14:cNvPr>
                <p14:cNvContentPartPr/>
                <p14:nvPr/>
              </p14:nvContentPartPr>
              <p14:xfrm>
                <a:off x="9076516" y="1406062"/>
                <a:ext cx="13680" cy="114840"/>
              </p14:xfrm>
            </p:contentPart>
          </mc:Choice>
          <mc:Fallback xmlns="">
            <p:pic>
              <p:nvPicPr>
                <p:cNvPr id="64" name="Freihand 63">
                  <a:extLst>
                    <a:ext uri="{FF2B5EF4-FFF2-40B4-BE49-F238E27FC236}">
                      <a16:creationId xmlns:a16="http://schemas.microsoft.com/office/drawing/2014/main" id="{D0092B11-914D-482C-39E0-135859398A81}"/>
                    </a:ext>
                  </a:extLst>
                </p:cNvPr>
                <p:cNvPicPr/>
                <p:nvPr/>
              </p:nvPicPr>
              <p:blipFill>
                <a:blip r:embed="rId96"/>
                <a:stretch>
                  <a:fillRect/>
                </a:stretch>
              </p:blipFill>
              <p:spPr>
                <a:xfrm>
                  <a:off x="9067516" y="1397062"/>
                  <a:ext cx="31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706F84CE-8C88-10DB-FE92-B0E0601E041B}"/>
                    </a:ext>
                  </a:extLst>
                </p14:cNvPr>
                <p14:cNvContentPartPr/>
                <p14:nvPr/>
              </p14:nvContentPartPr>
              <p14:xfrm>
                <a:off x="9066076" y="1314262"/>
                <a:ext cx="52920" cy="23400"/>
              </p14:xfrm>
            </p:contentPart>
          </mc:Choice>
          <mc:Fallback xmlns="">
            <p:pic>
              <p:nvPicPr>
                <p:cNvPr id="65" name="Freihand 64">
                  <a:extLst>
                    <a:ext uri="{FF2B5EF4-FFF2-40B4-BE49-F238E27FC236}">
                      <a16:creationId xmlns:a16="http://schemas.microsoft.com/office/drawing/2014/main" id="{706F84CE-8C88-10DB-FE92-B0E0601E041B}"/>
                    </a:ext>
                  </a:extLst>
                </p:cNvPr>
                <p:cNvPicPr/>
                <p:nvPr/>
              </p:nvPicPr>
              <p:blipFill>
                <a:blip r:embed="rId98"/>
                <a:stretch>
                  <a:fillRect/>
                </a:stretch>
              </p:blipFill>
              <p:spPr>
                <a:xfrm>
                  <a:off x="9057436" y="1305262"/>
                  <a:ext cx="70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5123625C-603B-6648-7A18-113940FFE8D7}"/>
                    </a:ext>
                  </a:extLst>
                </p14:cNvPr>
                <p14:cNvContentPartPr/>
                <p14:nvPr/>
              </p14:nvContentPartPr>
              <p14:xfrm>
                <a:off x="9146716" y="1392022"/>
                <a:ext cx="80640" cy="115560"/>
              </p14:xfrm>
            </p:contentPart>
          </mc:Choice>
          <mc:Fallback xmlns="">
            <p:pic>
              <p:nvPicPr>
                <p:cNvPr id="66" name="Freihand 65">
                  <a:extLst>
                    <a:ext uri="{FF2B5EF4-FFF2-40B4-BE49-F238E27FC236}">
                      <a16:creationId xmlns:a16="http://schemas.microsoft.com/office/drawing/2014/main" id="{5123625C-603B-6648-7A18-113940FFE8D7}"/>
                    </a:ext>
                  </a:extLst>
                </p:cNvPr>
                <p:cNvPicPr/>
                <p:nvPr/>
              </p:nvPicPr>
              <p:blipFill>
                <a:blip r:embed="rId100"/>
                <a:stretch>
                  <a:fillRect/>
                </a:stretch>
              </p:blipFill>
              <p:spPr>
                <a:xfrm>
                  <a:off x="9137716" y="1383382"/>
                  <a:ext cx="98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1C0AE65A-22F9-A452-4B07-C9CD93EF2DB8}"/>
                    </a:ext>
                  </a:extLst>
                </p14:cNvPr>
                <p14:cNvContentPartPr/>
                <p14:nvPr/>
              </p14:nvContentPartPr>
              <p14:xfrm>
                <a:off x="9234556" y="1298782"/>
                <a:ext cx="95760" cy="185760"/>
              </p14:xfrm>
            </p:contentPart>
          </mc:Choice>
          <mc:Fallback xmlns="">
            <p:pic>
              <p:nvPicPr>
                <p:cNvPr id="67" name="Freihand 66">
                  <a:extLst>
                    <a:ext uri="{FF2B5EF4-FFF2-40B4-BE49-F238E27FC236}">
                      <a16:creationId xmlns:a16="http://schemas.microsoft.com/office/drawing/2014/main" id="{1C0AE65A-22F9-A452-4B07-C9CD93EF2DB8}"/>
                    </a:ext>
                  </a:extLst>
                </p:cNvPr>
                <p:cNvPicPr/>
                <p:nvPr/>
              </p:nvPicPr>
              <p:blipFill>
                <a:blip r:embed="rId102"/>
                <a:stretch>
                  <a:fillRect/>
                </a:stretch>
              </p:blipFill>
              <p:spPr>
                <a:xfrm>
                  <a:off x="9225556" y="1289782"/>
                  <a:ext cx="113400" cy="203400"/>
                </a:xfrm>
                <a:prstGeom prst="rect">
                  <a:avLst/>
                </a:prstGeom>
              </p:spPr>
            </p:pic>
          </mc:Fallback>
        </mc:AlternateContent>
      </p:grpSp>
      <p:grpSp>
        <p:nvGrpSpPr>
          <p:cNvPr id="87" name="Gruppieren 86">
            <a:extLst>
              <a:ext uri="{FF2B5EF4-FFF2-40B4-BE49-F238E27FC236}">
                <a16:creationId xmlns:a16="http://schemas.microsoft.com/office/drawing/2014/main" id="{E461BA0A-BFE1-4D41-3512-E13B154B9D45}"/>
              </a:ext>
            </a:extLst>
          </p:cNvPr>
          <p:cNvGrpSpPr/>
          <p:nvPr/>
        </p:nvGrpSpPr>
        <p:grpSpPr>
          <a:xfrm>
            <a:off x="9565756" y="1210942"/>
            <a:ext cx="1178640" cy="264600"/>
            <a:chOff x="9565756" y="1210942"/>
            <a:chExt cx="1178640" cy="264600"/>
          </a:xfrm>
        </p:grpSpPr>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CA269731-D93A-44C6-2DC4-A8FA46F1CA11}"/>
                    </a:ext>
                  </a:extLst>
                </p14:cNvPr>
                <p14:cNvContentPartPr/>
                <p14:nvPr/>
              </p14:nvContentPartPr>
              <p14:xfrm>
                <a:off x="9565756" y="1240102"/>
                <a:ext cx="131400" cy="226440"/>
              </p14:xfrm>
            </p:contentPart>
          </mc:Choice>
          <mc:Fallback xmlns="">
            <p:pic>
              <p:nvPicPr>
                <p:cNvPr id="68" name="Freihand 67">
                  <a:extLst>
                    <a:ext uri="{FF2B5EF4-FFF2-40B4-BE49-F238E27FC236}">
                      <a16:creationId xmlns:a16="http://schemas.microsoft.com/office/drawing/2014/main" id="{CA269731-D93A-44C6-2DC4-A8FA46F1CA11}"/>
                    </a:ext>
                  </a:extLst>
                </p:cNvPr>
                <p:cNvPicPr/>
                <p:nvPr/>
              </p:nvPicPr>
              <p:blipFill>
                <a:blip r:embed="rId104"/>
                <a:stretch>
                  <a:fillRect/>
                </a:stretch>
              </p:blipFill>
              <p:spPr>
                <a:xfrm>
                  <a:off x="9556756" y="1231462"/>
                  <a:ext cx="1490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EB926AD8-D8FB-19F6-2745-B80E8F2CB90E}"/>
                    </a:ext>
                  </a:extLst>
                </p14:cNvPr>
                <p14:cNvContentPartPr/>
                <p14:nvPr/>
              </p14:nvContentPartPr>
              <p14:xfrm>
                <a:off x="9702916" y="1360342"/>
                <a:ext cx="104400" cy="100800"/>
              </p14:xfrm>
            </p:contentPart>
          </mc:Choice>
          <mc:Fallback xmlns="">
            <p:pic>
              <p:nvPicPr>
                <p:cNvPr id="69" name="Freihand 68">
                  <a:extLst>
                    <a:ext uri="{FF2B5EF4-FFF2-40B4-BE49-F238E27FC236}">
                      <a16:creationId xmlns:a16="http://schemas.microsoft.com/office/drawing/2014/main" id="{EB926AD8-D8FB-19F6-2745-B80E8F2CB90E}"/>
                    </a:ext>
                  </a:extLst>
                </p:cNvPr>
                <p:cNvPicPr/>
                <p:nvPr/>
              </p:nvPicPr>
              <p:blipFill>
                <a:blip r:embed="rId106"/>
                <a:stretch>
                  <a:fillRect/>
                </a:stretch>
              </p:blipFill>
              <p:spPr>
                <a:xfrm>
                  <a:off x="9694276" y="1351342"/>
                  <a:ext cx="12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688F40AB-BBF2-D01D-FBED-DB2DC70D5EA6}"/>
                    </a:ext>
                  </a:extLst>
                </p14:cNvPr>
                <p14:cNvContentPartPr/>
                <p14:nvPr/>
              </p14:nvContentPartPr>
              <p14:xfrm>
                <a:off x="9817396" y="1344142"/>
                <a:ext cx="95040" cy="125640"/>
              </p14:xfrm>
            </p:contentPart>
          </mc:Choice>
          <mc:Fallback xmlns="">
            <p:pic>
              <p:nvPicPr>
                <p:cNvPr id="70" name="Freihand 69">
                  <a:extLst>
                    <a:ext uri="{FF2B5EF4-FFF2-40B4-BE49-F238E27FC236}">
                      <a16:creationId xmlns:a16="http://schemas.microsoft.com/office/drawing/2014/main" id="{688F40AB-BBF2-D01D-FBED-DB2DC70D5EA6}"/>
                    </a:ext>
                  </a:extLst>
                </p:cNvPr>
                <p:cNvPicPr/>
                <p:nvPr/>
              </p:nvPicPr>
              <p:blipFill>
                <a:blip r:embed="rId108"/>
                <a:stretch>
                  <a:fillRect/>
                </a:stretch>
              </p:blipFill>
              <p:spPr>
                <a:xfrm>
                  <a:off x="9808756" y="1335142"/>
                  <a:ext cx="112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F195F437-B8AB-7693-88EA-D7DDFD15D11C}"/>
                    </a:ext>
                  </a:extLst>
                </p14:cNvPr>
                <p14:cNvContentPartPr/>
                <p14:nvPr/>
              </p14:nvContentPartPr>
              <p14:xfrm>
                <a:off x="9898756" y="1332622"/>
                <a:ext cx="110160" cy="142920"/>
              </p14:xfrm>
            </p:contentPart>
          </mc:Choice>
          <mc:Fallback xmlns="">
            <p:pic>
              <p:nvPicPr>
                <p:cNvPr id="71" name="Freihand 70">
                  <a:extLst>
                    <a:ext uri="{FF2B5EF4-FFF2-40B4-BE49-F238E27FC236}">
                      <a16:creationId xmlns:a16="http://schemas.microsoft.com/office/drawing/2014/main" id="{F195F437-B8AB-7693-88EA-D7DDFD15D11C}"/>
                    </a:ext>
                  </a:extLst>
                </p:cNvPr>
                <p:cNvPicPr/>
                <p:nvPr/>
              </p:nvPicPr>
              <p:blipFill>
                <a:blip r:embed="rId110"/>
                <a:stretch>
                  <a:fillRect/>
                </a:stretch>
              </p:blipFill>
              <p:spPr>
                <a:xfrm>
                  <a:off x="9889756" y="1323982"/>
                  <a:ext cx="127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711BB54D-6F98-2B98-D591-77FF2E585C5E}"/>
                    </a:ext>
                  </a:extLst>
                </p14:cNvPr>
                <p14:cNvContentPartPr/>
                <p14:nvPr/>
              </p14:nvContentPartPr>
              <p14:xfrm>
                <a:off x="10048876" y="1379782"/>
                <a:ext cx="51480" cy="45360"/>
              </p14:xfrm>
            </p:contentPart>
          </mc:Choice>
          <mc:Fallback xmlns="">
            <p:pic>
              <p:nvPicPr>
                <p:cNvPr id="72" name="Freihand 71">
                  <a:extLst>
                    <a:ext uri="{FF2B5EF4-FFF2-40B4-BE49-F238E27FC236}">
                      <a16:creationId xmlns:a16="http://schemas.microsoft.com/office/drawing/2014/main" id="{711BB54D-6F98-2B98-D591-77FF2E585C5E}"/>
                    </a:ext>
                  </a:extLst>
                </p:cNvPr>
                <p:cNvPicPr/>
                <p:nvPr/>
              </p:nvPicPr>
              <p:blipFill>
                <a:blip r:embed="rId112"/>
                <a:stretch>
                  <a:fillRect/>
                </a:stretch>
              </p:blipFill>
              <p:spPr>
                <a:xfrm>
                  <a:off x="10040236" y="1371142"/>
                  <a:ext cx="69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BC0AE7CD-ABF6-67D5-D7C4-4A09C6141AEE}"/>
                    </a:ext>
                  </a:extLst>
                </p14:cNvPr>
                <p14:cNvContentPartPr/>
                <p14:nvPr/>
              </p14:nvContentPartPr>
              <p14:xfrm>
                <a:off x="10011076" y="1351342"/>
                <a:ext cx="113400" cy="100440"/>
              </p14:xfrm>
            </p:contentPart>
          </mc:Choice>
          <mc:Fallback xmlns="">
            <p:pic>
              <p:nvPicPr>
                <p:cNvPr id="78" name="Freihand 77">
                  <a:extLst>
                    <a:ext uri="{FF2B5EF4-FFF2-40B4-BE49-F238E27FC236}">
                      <a16:creationId xmlns:a16="http://schemas.microsoft.com/office/drawing/2014/main" id="{BC0AE7CD-ABF6-67D5-D7C4-4A09C6141AEE}"/>
                    </a:ext>
                  </a:extLst>
                </p:cNvPr>
                <p:cNvPicPr/>
                <p:nvPr/>
              </p:nvPicPr>
              <p:blipFill>
                <a:blip r:embed="rId114"/>
                <a:stretch>
                  <a:fillRect/>
                </a:stretch>
              </p:blipFill>
              <p:spPr>
                <a:xfrm>
                  <a:off x="10002076" y="1342702"/>
                  <a:ext cx="131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8BD85AE7-8FDE-7634-B2FF-B00A2214FC8A}"/>
                    </a:ext>
                  </a:extLst>
                </p14:cNvPr>
                <p14:cNvContentPartPr/>
                <p14:nvPr/>
              </p14:nvContentPartPr>
              <p14:xfrm>
                <a:off x="10137076" y="1344502"/>
                <a:ext cx="144720" cy="122040"/>
              </p14:xfrm>
            </p:contentPart>
          </mc:Choice>
          <mc:Fallback xmlns="">
            <p:pic>
              <p:nvPicPr>
                <p:cNvPr id="79" name="Freihand 78">
                  <a:extLst>
                    <a:ext uri="{FF2B5EF4-FFF2-40B4-BE49-F238E27FC236}">
                      <a16:creationId xmlns:a16="http://schemas.microsoft.com/office/drawing/2014/main" id="{8BD85AE7-8FDE-7634-B2FF-B00A2214FC8A}"/>
                    </a:ext>
                  </a:extLst>
                </p:cNvPr>
                <p:cNvPicPr/>
                <p:nvPr/>
              </p:nvPicPr>
              <p:blipFill>
                <a:blip r:embed="rId116"/>
                <a:stretch>
                  <a:fillRect/>
                </a:stretch>
              </p:blipFill>
              <p:spPr>
                <a:xfrm>
                  <a:off x="10128436" y="1335862"/>
                  <a:ext cx="162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1" name="Freihand 80">
                  <a:extLst>
                    <a:ext uri="{FF2B5EF4-FFF2-40B4-BE49-F238E27FC236}">
                      <a16:creationId xmlns:a16="http://schemas.microsoft.com/office/drawing/2014/main" id="{ED3FA688-320B-47BE-63B6-075D54177330}"/>
                    </a:ext>
                  </a:extLst>
                </p14:cNvPr>
                <p14:cNvContentPartPr/>
                <p14:nvPr/>
              </p14:nvContentPartPr>
              <p14:xfrm>
                <a:off x="10396996" y="1338382"/>
                <a:ext cx="126720" cy="110880"/>
              </p14:xfrm>
            </p:contentPart>
          </mc:Choice>
          <mc:Fallback xmlns="">
            <p:pic>
              <p:nvPicPr>
                <p:cNvPr id="81" name="Freihand 80">
                  <a:extLst>
                    <a:ext uri="{FF2B5EF4-FFF2-40B4-BE49-F238E27FC236}">
                      <a16:creationId xmlns:a16="http://schemas.microsoft.com/office/drawing/2014/main" id="{ED3FA688-320B-47BE-63B6-075D54177330}"/>
                    </a:ext>
                  </a:extLst>
                </p:cNvPr>
                <p:cNvPicPr/>
                <p:nvPr/>
              </p:nvPicPr>
              <p:blipFill>
                <a:blip r:embed="rId118"/>
                <a:stretch>
                  <a:fillRect/>
                </a:stretch>
              </p:blipFill>
              <p:spPr>
                <a:xfrm>
                  <a:off x="10388356" y="1329742"/>
                  <a:ext cx="144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2" name="Freihand 81">
                  <a:extLst>
                    <a:ext uri="{FF2B5EF4-FFF2-40B4-BE49-F238E27FC236}">
                      <a16:creationId xmlns:a16="http://schemas.microsoft.com/office/drawing/2014/main" id="{AA47CFA5-9C04-AAC9-721E-371948EF7FEE}"/>
                    </a:ext>
                  </a:extLst>
                </p14:cNvPr>
                <p14:cNvContentPartPr/>
                <p14:nvPr/>
              </p14:nvContentPartPr>
              <p14:xfrm>
                <a:off x="10548556" y="1210942"/>
                <a:ext cx="44280" cy="204840"/>
              </p14:xfrm>
            </p:contentPart>
          </mc:Choice>
          <mc:Fallback xmlns="">
            <p:pic>
              <p:nvPicPr>
                <p:cNvPr id="82" name="Freihand 81">
                  <a:extLst>
                    <a:ext uri="{FF2B5EF4-FFF2-40B4-BE49-F238E27FC236}">
                      <a16:creationId xmlns:a16="http://schemas.microsoft.com/office/drawing/2014/main" id="{AA47CFA5-9C04-AAC9-721E-371948EF7FEE}"/>
                    </a:ext>
                  </a:extLst>
                </p:cNvPr>
                <p:cNvPicPr/>
                <p:nvPr/>
              </p:nvPicPr>
              <p:blipFill>
                <a:blip r:embed="rId120"/>
                <a:stretch>
                  <a:fillRect/>
                </a:stretch>
              </p:blipFill>
              <p:spPr>
                <a:xfrm>
                  <a:off x="10539556" y="1202302"/>
                  <a:ext cx="61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Freihand 82">
                  <a:extLst>
                    <a:ext uri="{FF2B5EF4-FFF2-40B4-BE49-F238E27FC236}">
                      <a16:creationId xmlns:a16="http://schemas.microsoft.com/office/drawing/2014/main" id="{6A150631-7C9B-D55D-58FF-3E3FB64D318C}"/>
                    </a:ext>
                  </a:extLst>
                </p14:cNvPr>
                <p14:cNvContentPartPr/>
                <p14:nvPr/>
              </p14:nvContentPartPr>
              <p14:xfrm>
                <a:off x="10629916" y="1302382"/>
                <a:ext cx="114480" cy="126360"/>
              </p14:xfrm>
            </p:contentPart>
          </mc:Choice>
          <mc:Fallback xmlns="">
            <p:pic>
              <p:nvPicPr>
                <p:cNvPr id="83" name="Freihand 82">
                  <a:extLst>
                    <a:ext uri="{FF2B5EF4-FFF2-40B4-BE49-F238E27FC236}">
                      <a16:creationId xmlns:a16="http://schemas.microsoft.com/office/drawing/2014/main" id="{6A150631-7C9B-D55D-58FF-3E3FB64D318C}"/>
                    </a:ext>
                  </a:extLst>
                </p:cNvPr>
                <p:cNvPicPr/>
                <p:nvPr/>
              </p:nvPicPr>
              <p:blipFill>
                <a:blip r:embed="rId122"/>
                <a:stretch>
                  <a:fillRect/>
                </a:stretch>
              </p:blipFill>
              <p:spPr>
                <a:xfrm>
                  <a:off x="10620916" y="1293742"/>
                  <a:ext cx="13212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4B161AC3-4B8C-BE48-BC58-50CE117028C4}"/>
                  </a:ext>
                </a:extLst>
              </p14:cNvPr>
              <p14:cNvContentPartPr/>
              <p14:nvPr/>
            </p14:nvContentPartPr>
            <p14:xfrm>
              <a:off x="6536356" y="1988902"/>
              <a:ext cx="154080" cy="146160"/>
            </p14:xfrm>
          </p:contentPart>
        </mc:Choice>
        <mc:Fallback xmlns="">
          <p:pic>
            <p:nvPicPr>
              <p:cNvPr id="88" name="Freihand 87">
                <a:extLst>
                  <a:ext uri="{FF2B5EF4-FFF2-40B4-BE49-F238E27FC236}">
                    <a16:creationId xmlns:a16="http://schemas.microsoft.com/office/drawing/2014/main" id="{4B161AC3-4B8C-BE48-BC58-50CE117028C4}"/>
                  </a:ext>
                </a:extLst>
              </p:cNvPr>
              <p:cNvPicPr/>
              <p:nvPr/>
            </p:nvPicPr>
            <p:blipFill>
              <a:blip r:embed="rId124"/>
              <a:stretch>
                <a:fillRect/>
              </a:stretch>
            </p:blipFill>
            <p:spPr>
              <a:xfrm>
                <a:off x="6527716" y="1980262"/>
                <a:ext cx="171720" cy="163800"/>
              </a:xfrm>
              <a:prstGeom prst="rect">
                <a:avLst/>
              </a:prstGeom>
            </p:spPr>
          </p:pic>
        </mc:Fallback>
      </mc:AlternateContent>
      <p:grpSp>
        <p:nvGrpSpPr>
          <p:cNvPr id="97" name="Gruppieren 96">
            <a:extLst>
              <a:ext uri="{FF2B5EF4-FFF2-40B4-BE49-F238E27FC236}">
                <a16:creationId xmlns:a16="http://schemas.microsoft.com/office/drawing/2014/main" id="{BF71FB5B-87A9-14DC-30D9-64D1259E52C9}"/>
              </a:ext>
            </a:extLst>
          </p:cNvPr>
          <p:cNvGrpSpPr/>
          <p:nvPr/>
        </p:nvGrpSpPr>
        <p:grpSpPr>
          <a:xfrm>
            <a:off x="6903916" y="1862182"/>
            <a:ext cx="663840" cy="257040"/>
            <a:chOff x="6903916" y="1862182"/>
            <a:chExt cx="663840" cy="257040"/>
          </a:xfrm>
        </p:grpSpPr>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26423E0F-C3E7-F7D6-45AF-ECFEAA311515}"/>
                    </a:ext>
                  </a:extLst>
                </p14:cNvPr>
                <p14:cNvContentPartPr/>
                <p14:nvPr/>
              </p14:nvContentPartPr>
              <p14:xfrm>
                <a:off x="6903916" y="1965502"/>
                <a:ext cx="239760" cy="141120"/>
              </p14:xfrm>
            </p:contentPart>
          </mc:Choice>
          <mc:Fallback xmlns="">
            <p:pic>
              <p:nvPicPr>
                <p:cNvPr id="89" name="Freihand 88">
                  <a:extLst>
                    <a:ext uri="{FF2B5EF4-FFF2-40B4-BE49-F238E27FC236}">
                      <a16:creationId xmlns:a16="http://schemas.microsoft.com/office/drawing/2014/main" id="{26423E0F-C3E7-F7D6-45AF-ECFEAA311515}"/>
                    </a:ext>
                  </a:extLst>
                </p:cNvPr>
                <p:cNvPicPr/>
                <p:nvPr/>
              </p:nvPicPr>
              <p:blipFill>
                <a:blip r:embed="rId126"/>
                <a:stretch>
                  <a:fillRect/>
                </a:stretch>
              </p:blipFill>
              <p:spPr>
                <a:xfrm>
                  <a:off x="6894916" y="1956502"/>
                  <a:ext cx="257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9549FA90-2154-D406-18CE-BDA70BD0B965}"/>
                    </a:ext>
                  </a:extLst>
                </p14:cNvPr>
                <p14:cNvContentPartPr/>
                <p14:nvPr/>
              </p14:nvContentPartPr>
              <p14:xfrm>
                <a:off x="7144756" y="1870462"/>
                <a:ext cx="86400" cy="201960"/>
              </p14:xfrm>
            </p:contentPart>
          </mc:Choice>
          <mc:Fallback xmlns="">
            <p:pic>
              <p:nvPicPr>
                <p:cNvPr id="90" name="Freihand 89">
                  <a:extLst>
                    <a:ext uri="{FF2B5EF4-FFF2-40B4-BE49-F238E27FC236}">
                      <a16:creationId xmlns:a16="http://schemas.microsoft.com/office/drawing/2014/main" id="{9549FA90-2154-D406-18CE-BDA70BD0B965}"/>
                    </a:ext>
                  </a:extLst>
                </p:cNvPr>
                <p:cNvPicPr/>
                <p:nvPr/>
              </p:nvPicPr>
              <p:blipFill>
                <a:blip r:embed="rId128"/>
                <a:stretch>
                  <a:fillRect/>
                </a:stretch>
              </p:blipFill>
              <p:spPr>
                <a:xfrm>
                  <a:off x="7135756" y="1861822"/>
                  <a:ext cx="104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2D4E535F-F60B-901B-C422-04CF8B038562}"/>
                    </a:ext>
                  </a:extLst>
                </p14:cNvPr>
                <p14:cNvContentPartPr/>
                <p14:nvPr/>
              </p14:nvContentPartPr>
              <p14:xfrm>
                <a:off x="7136836" y="1862182"/>
                <a:ext cx="29880" cy="3960"/>
              </p14:xfrm>
            </p:contentPart>
          </mc:Choice>
          <mc:Fallback xmlns="">
            <p:pic>
              <p:nvPicPr>
                <p:cNvPr id="91" name="Freihand 90">
                  <a:extLst>
                    <a:ext uri="{FF2B5EF4-FFF2-40B4-BE49-F238E27FC236}">
                      <a16:creationId xmlns:a16="http://schemas.microsoft.com/office/drawing/2014/main" id="{2D4E535F-F60B-901B-C422-04CF8B038562}"/>
                    </a:ext>
                  </a:extLst>
                </p:cNvPr>
                <p:cNvPicPr/>
                <p:nvPr/>
              </p:nvPicPr>
              <p:blipFill>
                <a:blip r:embed="rId130"/>
                <a:stretch>
                  <a:fillRect/>
                </a:stretch>
              </p:blipFill>
              <p:spPr>
                <a:xfrm>
                  <a:off x="7128196" y="1853182"/>
                  <a:ext cx="47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539C5DA9-2B73-BAB4-E948-533D83D46473}"/>
                    </a:ext>
                  </a:extLst>
                </p14:cNvPr>
                <p14:cNvContentPartPr/>
                <p14:nvPr/>
              </p14:nvContentPartPr>
              <p14:xfrm>
                <a:off x="7361476" y="1894942"/>
                <a:ext cx="206280" cy="224280"/>
              </p14:xfrm>
            </p:contentPart>
          </mc:Choice>
          <mc:Fallback xmlns="">
            <p:pic>
              <p:nvPicPr>
                <p:cNvPr id="92" name="Freihand 91">
                  <a:extLst>
                    <a:ext uri="{FF2B5EF4-FFF2-40B4-BE49-F238E27FC236}">
                      <a16:creationId xmlns:a16="http://schemas.microsoft.com/office/drawing/2014/main" id="{539C5DA9-2B73-BAB4-E948-533D83D46473}"/>
                    </a:ext>
                  </a:extLst>
                </p:cNvPr>
                <p:cNvPicPr/>
                <p:nvPr/>
              </p:nvPicPr>
              <p:blipFill>
                <a:blip r:embed="rId132"/>
                <a:stretch>
                  <a:fillRect/>
                </a:stretch>
              </p:blipFill>
              <p:spPr>
                <a:xfrm>
                  <a:off x="7352476" y="1885942"/>
                  <a:ext cx="223920" cy="241920"/>
                </a:xfrm>
                <a:prstGeom prst="rect">
                  <a:avLst/>
                </a:prstGeom>
              </p:spPr>
            </p:pic>
          </mc:Fallback>
        </mc:AlternateContent>
      </p:grpSp>
      <p:grpSp>
        <p:nvGrpSpPr>
          <p:cNvPr id="96" name="Gruppieren 95">
            <a:extLst>
              <a:ext uri="{FF2B5EF4-FFF2-40B4-BE49-F238E27FC236}">
                <a16:creationId xmlns:a16="http://schemas.microsoft.com/office/drawing/2014/main" id="{971099C2-9882-E88C-4D39-A5FCB53F1075}"/>
              </a:ext>
            </a:extLst>
          </p:cNvPr>
          <p:cNvGrpSpPr/>
          <p:nvPr/>
        </p:nvGrpSpPr>
        <p:grpSpPr>
          <a:xfrm>
            <a:off x="7838116" y="1874062"/>
            <a:ext cx="386640" cy="241200"/>
            <a:chOff x="7838116" y="1874062"/>
            <a:chExt cx="386640" cy="241200"/>
          </a:xfrm>
        </p:grpSpPr>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B262E2BB-5748-F632-70BF-EBA5E8F0AC19}"/>
                    </a:ext>
                  </a:extLst>
                </p14:cNvPr>
                <p14:cNvContentPartPr/>
                <p14:nvPr/>
              </p14:nvContentPartPr>
              <p14:xfrm>
                <a:off x="7838116" y="1937422"/>
                <a:ext cx="245520" cy="7200"/>
              </p14:xfrm>
            </p:contentPart>
          </mc:Choice>
          <mc:Fallback xmlns="">
            <p:pic>
              <p:nvPicPr>
                <p:cNvPr id="93" name="Freihand 92">
                  <a:extLst>
                    <a:ext uri="{FF2B5EF4-FFF2-40B4-BE49-F238E27FC236}">
                      <a16:creationId xmlns:a16="http://schemas.microsoft.com/office/drawing/2014/main" id="{B262E2BB-5748-F632-70BF-EBA5E8F0AC19}"/>
                    </a:ext>
                  </a:extLst>
                </p:cNvPr>
                <p:cNvPicPr/>
                <p:nvPr/>
              </p:nvPicPr>
              <p:blipFill>
                <a:blip r:embed="rId134"/>
                <a:stretch>
                  <a:fillRect/>
                </a:stretch>
              </p:blipFill>
              <p:spPr>
                <a:xfrm>
                  <a:off x="7829476" y="1928782"/>
                  <a:ext cx="263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5DA404C2-B2C9-AE46-AD95-CB0AF5BAEC9B}"/>
                    </a:ext>
                  </a:extLst>
                </p14:cNvPr>
                <p14:cNvContentPartPr/>
                <p14:nvPr/>
              </p14:nvContentPartPr>
              <p14:xfrm>
                <a:off x="7864036" y="2000422"/>
                <a:ext cx="237240" cy="48960"/>
              </p14:xfrm>
            </p:contentPart>
          </mc:Choice>
          <mc:Fallback xmlns="">
            <p:pic>
              <p:nvPicPr>
                <p:cNvPr id="94" name="Freihand 93">
                  <a:extLst>
                    <a:ext uri="{FF2B5EF4-FFF2-40B4-BE49-F238E27FC236}">
                      <a16:creationId xmlns:a16="http://schemas.microsoft.com/office/drawing/2014/main" id="{5DA404C2-B2C9-AE46-AD95-CB0AF5BAEC9B}"/>
                    </a:ext>
                  </a:extLst>
                </p:cNvPr>
                <p:cNvPicPr/>
                <p:nvPr/>
              </p:nvPicPr>
              <p:blipFill>
                <a:blip r:embed="rId136"/>
                <a:stretch>
                  <a:fillRect/>
                </a:stretch>
              </p:blipFill>
              <p:spPr>
                <a:xfrm>
                  <a:off x="7855036" y="1991782"/>
                  <a:ext cx="254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388951BF-234D-23AB-20CA-004FEE76F395}"/>
                    </a:ext>
                  </a:extLst>
                </p14:cNvPr>
                <p14:cNvContentPartPr/>
                <p14:nvPr/>
              </p14:nvContentPartPr>
              <p14:xfrm>
                <a:off x="8095156" y="1874062"/>
                <a:ext cx="129600" cy="241200"/>
              </p14:xfrm>
            </p:contentPart>
          </mc:Choice>
          <mc:Fallback xmlns="">
            <p:pic>
              <p:nvPicPr>
                <p:cNvPr id="95" name="Freihand 94">
                  <a:extLst>
                    <a:ext uri="{FF2B5EF4-FFF2-40B4-BE49-F238E27FC236}">
                      <a16:creationId xmlns:a16="http://schemas.microsoft.com/office/drawing/2014/main" id="{388951BF-234D-23AB-20CA-004FEE76F395}"/>
                    </a:ext>
                  </a:extLst>
                </p:cNvPr>
                <p:cNvPicPr/>
                <p:nvPr/>
              </p:nvPicPr>
              <p:blipFill>
                <a:blip r:embed="rId138"/>
                <a:stretch>
                  <a:fillRect/>
                </a:stretch>
              </p:blipFill>
              <p:spPr>
                <a:xfrm>
                  <a:off x="8086156" y="1865062"/>
                  <a:ext cx="147240" cy="25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98" name="Freihand 97">
                <a:extLst>
                  <a:ext uri="{FF2B5EF4-FFF2-40B4-BE49-F238E27FC236}">
                    <a16:creationId xmlns:a16="http://schemas.microsoft.com/office/drawing/2014/main" id="{26E5C144-0A0F-4674-364A-06B459CCB720}"/>
                  </a:ext>
                </a:extLst>
              </p14:cNvPr>
              <p14:cNvContentPartPr/>
              <p14:nvPr/>
            </p14:nvContentPartPr>
            <p14:xfrm>
              <a:off x="2506516" y="2899342"/>
              <a:ext cx="20160" cy="368640"/>
            </p14:xfrm>
          </p:contentPart>
        </mc:Choice>
        <mc:Fallback xmlns="">
          <p:pic>
            <p:nvPicPr>
              <p:cNvPr id="98" name="Freihand 97">
                <a:extLst>
                  <a:ext uri="{FF2B5EF4-FFF2-40B4-BE49-F238E27FC236}">
                    <a16:creationId xmlns:a16="http://schemas.microsoft.com/office/drawing/2014/main" id="{26E5C144-0A0F-4674-364A-06B459CCB720}"/>
                  </a:ext>
                </a:extLst>
              </p:cNvPr>
              <p:cNvPicPr/>
              <p:nvPr/>
            </p:nvPicPr>
            <p:blipFill>
              <a:blip r:embed="rId140"/>
              <a:stretch>
                <a:fillRect/>
              </a:stretch>
            </p:blipFill>
            <p:spPr>
              <a:xfrm>
                <a:off x="2497516" y="2890342"/>
                <a:ext cx="3780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Freihand 104">
                <a:extLst>
                  <a:ext uri="{FF2B5EF4-FFF2-40B4-BE49-F238E27FC236}">
                    <a16:creationId xmlns:a16="http://schemas.microsoft.com/office/drawing/2014/main" id="{2FA4C1F8-8E70-115F-E68B-21DED425D22D}"/>
                  </a:ext>
                </a:extLst>
              </p14:cNvPr>
              <p14:cNvContentPartPr/>
              <p14:nvPr/>
            </p14:nvContentPartPr>
            <p14:xfrm>
              <a:off x="8620396" y="1836262"/>
              <a:ext cx="139680" cy="200880"/>
            </p14:xfrm>
          </p:contentPart>
        </mc:Choice>
        <mc:Fallback xmlns="">
          <p:pic>
            <p:nvPicPr>
              <p:cNvPr id="105" name="Freihand 104">
                <a:extLst>
                  <a:ext uri="{FF2B5EF4-FFF2-40B4-BE49-F238E27FC236}">
                    <a16:creationId xmlns:a16="http://schemas.microsoft.com/office/drawing/2014/main" id="{2FA4C1F8-8E70-115F-E68B-21DED425D22D}"/>
                  </a:ext>
                </a:extLst>
              </p:cNvPr>
              <p:cNvPicPr/>
              <p:nvPr/>
            </p:nvPicPr>
            <p:blipFill>
              <a:blip r:embed="rId142"/>
              <a:stretch>
                <a:fillRect/>
              </a:stretch>
            </p:blipFill>
            <p:spPr>
              <a:xfrm>
                <a:off x="8611396" y="1827262"/>
                <a:ext cx="157320" cy="218520"/>
              </a:xfrm>
              <a:prstGeom prst="rect">
                <a:avLst/>
              </a:prstGeom>
            </p:spPr>
          </p:pic>
        </mc:Fallback>
      </mc:AlternateContent>
      <p:grpSp>
        <p:nvGrpSpPr>
          <p:cNvPr id="110" name="Gruppieren 109">
            <a:extLst>
              <a:ext uri="{FF2B5EF4-FFF2-40B4-BE49-F238E27FC236}">
                <a16:creationId xmlns:a16="http://schemas.microsoft.com/office/drawing/2014/main" id="{B4FD7826-547D-FF4B-E4F1-A75745B6C707}"/>
              </a:ext>
            </a:extLst>
          </p:cNvPr>
          <p:cNvGrpSpPr/>
          <p:nvPr/>
        </p:nvGrpSpPr>
        <p:grpSpPr>
          <a:xfrm>
            <a:off x="9109636" y="1789102"/>
            <a:ext cx="356760" cy="237600"/>
            <a:chOff x="9109636" y="1789102"/>
            <a:chExt cx="356760" cy="237600"/>
          </a:xfrm>
        </p:grpSpPr>
        <mc:AlternateContent xmlns:mc="http://schemas.openxmlformats.org/markup-compatibility/2006" xmlns:p14="http://schemas.microsoft.com/office/powerpoint/2010/main">
          <mc:Choice Requires="p14">
            <p:contentPart p14:bwMode="auto" r:id="rId143">
              <p14:nvContentPartPr>
                <p14:cNvPr id="106" name="Freihand 105">
                  <a:extLst>
                    <a:ext uri="{FF2B5EF4-FFF2-40B4-BE49-F238E27FC236}">
                      <a16:creationId xmlns:a16="http://schemas.microsoft.com/office/drawing/2014/main" id="{B0F3E4B0-964A-DEF1-0608-B57F8CC8F785}"/>
                    </a:ext>
                  </a:extLst>
                </p14:cNvPr>
                <p14:cNvContentPartPr/>
                <p14:nvPr/>
              </p14:nvContentPartPr>
              <p14:xfrm>
                <a:off x="9109636" y="1895662"/>
                <a:ext cx="28080" cy="131040"/>
              </p14:xfrm>
            </p:contentPart>
          </mc:Choice>
          <mc:Fallback xmlns="">
            <p:pic>
              <p:nvPicPr>
                <p:cNvPr id="106" name="Freihand 105">
                  <a:extLst>
                    <a:ext uri="{FF2B5EF4-FFF2-40B4-BE49-F238E27FC236}">
                      <a16:creationId xmlns:a16="http://schemas.microsoft.com/office/drawing/2014/main" id="{B0F3E4B0-964A-DEF1-0608-B57F8CC8F785}"/>
                    </a:ext>
                  </a:extLst>
                </p:cNvPr>
                <p:cNvPicPr/>
                <p:nvPr/>
              </p:nvPicPr>
              <p:blipFill>
                <a:blip r:embed="rId144"/>
                <a:stretch>
                  <a:fillRect/>
                </a:stretch>
              </p:blipFill>
              <p:spPr>
                <a:xfrm>
                  <a:off x="9100636" y="1887022"/>
                  <a:ext cx="45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7" name="Freihand 106">
                  <a:extLst>
                    <a:ext uri="{FF2B5EF4-FFF2-40B4-BE49-F238E27FC236}">
                      <a16:creationId xmlns:a16="http://schemas.microsoft.com/office/drawing/2014/main" id="{7AA0F411-AFFE-2B0B-25D9-7B065BE4FB03}"/>
                    </a:ext>
                  </a:extLst>
                </p14:cNvPr>
                <p14:cNvContentPartPr/>
                <p14:nvPr/>
              </p14:nvContentPartPr>
              <p14:xfrm>
                <a:off x="9124036" y="1802782"/>
                <a:ext cx="26280" cy="30240"/>
              </p14:xfrm>
            </p:contentPart>
          </mc:Choice>
          <mc:Fallback xmlns="">
            <p:pic>
              <p:nvPicPr>
                <p:cNvPr id="107" name="Freihand 106">
                  <a:extLst>
                    <a:ext uri="{FF2B5EF4-FFF2-40B4-BE49-F238E27FC236}">
                      <a16:creationId xmlns:a16="http://schemas.microsoft.com/office/drawing/2014/main" id="{7AA0F411-AFFE-2B0B-25D9-7B065BE4FB03}"/>
                    </a:ext>
                  </a:extLst>
                </p:cNvPr>
                <p:cNvPicPr/>
                <p:nvPr/>
              </p:nvPicPr>
              <p:blipFill>
                <a:blip r:embed="rId146"/>
                <a:stretch>
                  <a:fillRect/>
                </a:stretch>
              </p:blipFill>
              <p:spPr>
                <a:xfrm>
                  <a:off x="9115036" y="1794142"/>
                  <a:ext cx="439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8" name="Freihand 107">
                  <a:extLst>
                    <a:ext uri="{FF2B5EF4-FFF2-40B4-BE49-F238E27FC236}">
                      <a16:creationId xmlns:a16="http://schemas.microsoft.com/office/drawing/2014/main" id="{812A1F43-E680-3021-53A6-B16A90D412FC}"/>
                    </a:ext>
                  </a:extLst>
                </p14:cNvPr>
                <p14:cNvContentPartPr/>
                <p14:nvPr/>
              </p14:nvContentPartPr>
              <p14:xfrm>
                <a:off x="9197836" y="1881262"/>
                <a:ext cx="130320" cy="110160"/>
              </p14:xfrm>
            </p:contentPart>
          </mc:Choice>
          <mc:Fallback xmlns="">
            <p:pic>
              <p:nvPicPr>
                <p:cNvPr id="108" name="Freihand 107">
                  <a:extLst>
                    <a:ext uri="{FF2B5EF4-FFF2-40B4-BE49-F238E27FC236}">
                      <a16:creationId xmlns:a16="http://schemas.microsoft.com/office/drawing/2014/main" id="{812A1F43-E680-3021-53A6-B16A90D412FC}"/>
                    </a:ext>
                  </a:extLst>
                </p:cNvPr>
                <p:cNvPicPr/>
                <p:nvPr/>
              </p:nvPicPr>
              <p:blipFill>
                <a:blip r:embed="rId148"/>
                <a:stretch>
                  <a:fillRect/>
                </a:stretch>
              </p:blipFill>
              <p:spPr>
                <a:xfrm>
                  <a:off x="9189196" y="1872262"/>
                  <a:ext cx="147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9" name="Freihand 108">
                  <a:extLst>
                    <a:ext uri="{FF2B5EF4-FFF2-40B4-BE49-F238E27FC236}">
                      <a16:creationId xmlns:a16="http://schemas.microsoft.com/office/drawing/2014/main" id="{6338C9BE-591B-5FB3-476C-7E0403E8C9EC}"/>
                    </a:ext>
                  </a:extLst>
                </p14:cNvPr>
                <p14:cNvContentPartPr/>
                <p14:nvPr/>
              </p14:nvContentPartPr>
              <p14:xfrm>
                <a:off x="9358396" y="1789102"/>
                <a:ext cx="108000" cy="164520"/>
              </p14:xfrm>
            </p:contentPart>
          </mc:Choice>
          <mc:Fallback xmlns="">
            <p:pic>
              <p:nvPicPr>
                <p:cNvPr id="109" name="Freihand 108">
                  <a:extLst>
                    <a:ext uri="{FF2B5EF4-FFF2-40B4-BE49-F238E27FC236}">
                      <a16:creationId xmlns:a16="http://schemas.microsoft.com/office/drawing/2014/main" id="{6338C9BE-591B-5FB3-476C-7E0403E8C9EC}"/>
                    </a:ext>
                  </a:extLst>
                </p:cNvPr>
                <p:cNvPicPr/>
                <p:nvPr/>
              </p:nvPicPr>
              <p:blipFill>
                <a:blip r:embed="rId150"/>
                <a:stretch>
                  <a:fillRect/>
                </a:stretch>
              </p:blipFill>
              <p:spPr>
                <a:xfrm>
                  <a:off x="9349756" y="1780102"/>
                  <a:ext cx="125640" cy="182160"/>
                </a:xfrm>
                <a:prstGeom prst="rect">
                  <a:avLst/>
                </a:prstGeom>
              </p:spPr>
            </p:pic>
          </mc:Fallback>
        </mc:AlternateContent>
      </p:grpSp>
      <p:grpSp>
        <p:nvGrpSpPr>
          <p:cNvPr id="124" name="Gruppieren 123">
            <a:extLst>
              <a:ext uri="{FF2B5EF4-FFF2-40B4-BE49-F238E27FC236}">
                <a16:creationId xmlns:a16="http://schemas.microsoft.com/office/drawing/2014/main" id="{5297CFD7-F364-3A82-D9BC-2F0FADE378AC}"/>
              </a:ext>
            </a:extLst>
          </p:cNvPr>
          <p:cNvGrpSpPr/>
          <p:nvPr/>
        </p:nvGrpSpPr>
        <p:grpSpPr>
          <a:xfrm>
            <a:off x="9656476" y="1685782"/>
            <a:ext cx="1509840" cy="282240"/>
            <a:chOff x="9656476" y="1685782"/>
            <a:chExt cx="1509840" cy="282240"/>
          </a:xfrm>
        </p:grpSpPr>
        <mc:AlternateContent xmlns:mc="http://schemas.openxmlformats.org/markup-compatibility/2006" xmlns:p14="http://schemas.microsoft.com/office/powerpoint/2010/main">
          <mc:Choice Requires="p14">
            <p:contentPart p14:bwMode="auto" r:id="rId151">
              <p14:nvContentPartPr>
                <p14:cNvPr id="111" name="Freihand 110">
                  <a:extLst>
                    <a:ext uri="{FF2B5EF4-FFF2-40B4-BE49-F238E27FC236}">
                      <a16:creationId xmlns:a16="http://schemas.microsoft.com/office/drawing/2014/main" id="{CBA8C429-C226-BC21-E897-E311221E934C}"/>
                    </a:ext>
                  </a:extLst>
                </p14:cNvPr>
                <p14:cNvContentPartPr/>
                <p14:nvPr/>
              </p14:nvContentPartPr>
              <p14:xfrm>
                <a:off x="9656476" y="1685782"/>
                <a:ext cx="89280" cy="240840"/>
              </p14:xfrm>
            </p:contentPart>
          </mc:Choice>
          <mc:Fallback xmlns="">
            <p:pic>
              <p:nvPicPr>
                <p:cNvPr id="111" name="Freihand 110">
                  <a:extLst>
                    <a:ext uri="{FF2B5EF4-FFF2-40B4-BE49-F238E27FC236}">
                      <a16:creationId xmlns:a16="http://schemas.microsoft.com/office/drawing/2014/main" id="{CBA8C429-C226-BC21-E897-E311221E934C}"/>
                    </a:ext>
                  </a:extLst>
                </p:cNvPr>
                <p:cNvPicPr/>
                <p:nvPr/>
              </p:nvPicPr>
              <p:blipFill>
                <a:blip r:embed="rId152"/>
                <a:stretch>
                  <a:fillRect/>
                </a:stretch>
              </p:blipFill>
              <p:spPr>
                <a:xfrm>
                  <a:off x="9647836" y="1677142"/>
                  <a:ext cx="1069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2" name="Freihand 111">
                  <a:extLst>
                    <a:ext uri="{FF2B5EF4-FFF2-40B4-BE49-F238E27FC236}">
                      <a16:creationId xmlns:a16="http://schemas.microsoft.com/office/drawing/2014/main" id="{82B9E488-CF55-34C6-AFB1-CE7593F99F7C}"/>
                    </a:ext>
                  </a:extLst>
                </p14:cNvPr>
                <p14:cNvContentPartPr/>
                <p14:nvPr/>
              </p14:nvContentPartPr>
              <p14:xfrm>
                <a:off x="9805876" y="1836982"/>
                <a:ext cx="70200" cy="104040"/>
              </p14:xfrm>
            </p:contentPart>
          </mc:Choice>
          <mc:Fallback xmlns="">
            <p:pic>
              <p:nvPicPr>
                <p:cNvPr id="112" name="Freihand 111">
                  <a:extLst>
                    <a:ext uri="{FF2B5EF4-FFF2-40B4-BE49-F238E27FC236}">
                      <a16:creationId xmlns:a16="http://schemas.microsoft.com/office/drawing/2014/main" id="{82B9E488-CF55-34C6-AFB1-CE7593F99F7C}"/>
                    </a:ext>
                  </a:extLst>
                </p:cNvPr>
                <p:cNvPicPr/>
                <p:nvPr/>
              </p:nvPicPr>
              <p:blipFill>
                <a:blip r:embed="rId154"/>
                <a:stretch>
                  <a:fillRect/>
                </a:stretch>
              </p:blipFill>
              <p:spPr>
                <a:xfrm>
                  <a:off x="9797236" y="1827982"/>
                  <a:ext cx="87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3" name="Freihand 112">
                  <a:extLst>
                    <a:ext uri="{FF2B5EF4-FFF2-40B4-BE49-F238E27FC236}">
                      <a16:creationId xmlns:a16="http://schemas.microsoft.com/office/drawing/2014/main" id="{C84398AD-D961-AEA3-A8F5-52E476E05629}"/>
                    </a:ext>
                  </a:extLst>
                </p14:cNvPr>
                <p14:cNvContentPartPr/>
                <p14:nvPr/>
              </p14:nvContentPartPr>
              <p14:xfrm>
                <a:off x="9930436" y="1828702"/>
                <a:ext cx="110160" cy="108360"/>
              </p14:xfrm>
            </p:contentPart>
          </mc:Choice>
          <mc:Fallback xmlns="">
            <p:pic>
              <p:nvPicPr>
                <p:cNvPr id="113" name="Freihand 112">
                  <a:extLst>
                    <a:ext uri="{FF2B5EF4-FFF2-40B4-BE49-F238E27FC236}">
                      <a16:creationId xmlns:a16="http://schemas.microsoft.com/office/drawing/2014/main" id="{C84398AD-D961-AEA3-A8F5-52E476E05629}"/>
                    </a:ext>
                  </a:extLst>
                </p:cNvPr>
                <p:cNvPicPr/>
                <p:nvPr/>
              </p:nvPicPr>
              <p:blipFill>
                <a:blip r:embed="rId156"/>
                <a:stretch>
                  <a:fillRect/>
                </a:stretch>
              </p:blipFill>
              <p:spPr>
                <a:xfrm>
                  <a:off x="9921796" y="1819702"/>
                  <a:ext cx="127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 name="Freihand 113">
                  <a:extLst>
                    <a:ext uri="{FF2B5EF4-FFF2-40B4-BE49-F238E27FC236}">
                      <a16:creationId xmlns:a16="http://schemas.microsoft.com/office/drawing/2014/main" id="{71ECCEF0-D771-7163-FA93-EE2CC4FC295B}"/>
                    </a:ext>
                  </a:extLst>
                </p14:cNvPr>
                <p14:cNvContentPartPr/>
                <p14:nvPr/>
              </p14:nvContentPartPr>
              <p14:xfrm>
                <a:off x="10051756" y="1830142"/>
                <a:ext cx="102240" cy="100440"/>
              </p14:xfrm>
            </p:contentPart>
          </mc:Choice>
          <mc:Fallback xmlns="">
            <p:pic>
              <p:nvPicPr>
                <p:cNvPr id="114" name="Freihand 113">
                  <a:extLst>
                    <a:ext uri="{FF2B5EF4-FFF2-40B4-BE49-F238E27FC236}">
                      <a16:creationId xmlns:a16="http://schemas.microsoft.com/office/drawing/2014/main" id="{71ECCEF0-D771-7163-FA93-EE2CC4FC295B}"/>
                    </a:ext>
                  </a:extLst>
                </p:cNvPr>
                <p:cNvPicPr/>
                <p:nvPr/>
              </p:nvPicPr>
              <p:blipFill>
                <a:blip r:embed="rId158"/>
                <a:stretch>
                  <a:fillRect/>
                </a:stretch>
              </p:blipFill>
              <p:spPr>
                <a:xfrm>
                  <a:off x="10042756" y="1821502"/>
                  <a:ext cx="119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5" name="Freihand 114">
                  <a:extLst>
                    <a:ext uri="{FF2B5EF4-FFF2-40B4-BE49-F238E27FC236}">
                      <a16:creationId xmlns:a16="http://schemas.microsoft.com/office/drawing/2014/main" id="{90FAB00F-14AD-112E-6655-CAB195406559}"/>
                    </a:ext>
                  </a:extLst>
                </p14:cNvPr>
                <p14:cNvContentPartPr/>
                <p14:nvPr/>
              </p14:nvContentPartPr>
              <p14:xfrm>
                <a:off x="10162996" y="1851382"/>
                <a:ext cx="66600" cy="37080"/>
              </p14:xfrm>
            </p:contentPart>
          </mc:Choice>
          <mc:Fallback xmlns="">
            <p:pic>
              <p:nvPicPr>
                <p:cNvPr id="115" name="Freihand 114">
                  <a:extLst>
                    <a:ext uri="{FF2B5EF4-FFF2-40B4-BE49-F238E27FC236}">
                      <a16:creationId xmlns:a16="http://schemas.microsoft.com/office/drawing/2014/main" id="{90FAB00F-14AD-112E-6655-CAB195406559}"/>
                    </a:ext>
                  </a:extLst>
                </p:cNvPr>
                <p:cNvPicPr/>
                <p:nvPr/>
              </p:nvPicPr>
              <p:blipFill>
                <a:blip r:embed="rId160"/>
                <a:stretch>
                  <a:fillRect/>
                </a:stretch>
              </p:blipFill>
              <p:spPr>
                <a:xfrm>
                  <a:off x="10154356" y="1842382"/>
                  <a:ext cx="84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7" name="Freihand 116">
                  <a:extLst>
                    <a:ext uri="{FF2B5EF4-FFF2-40B4-BE49-F238E27FC236}">
                      <a16:creationId xmlns:a16="http://schemas.microsoft.com/office/drawing/2014/main" id="{B6285BC3-023D-DC01-5A36-DAD8024ACFE1}"/>
                    </a:ext>
                  </a:extLst>
                </p14:cNvPr>
                <p14:cNvContentPartPr/>
                <p14:nvPr/>
              </p14:nvContentPartPr>
              <p14:xfrm>
                <a:off x="10182796" y="1849582"/>
                <a:ext cx="95760" cy="90720"/>
              </p14:xfrm>
            </p:contentPart>
          </mc:Choice>
          <mc:Fallback xmlns="">
            <p:pic>
              <p:nvPicPr>
                <p:cNvPr id="117" name="Freihand 116">
                  <a:extLst>
                    <a:ext uri="{FF2B5EF4-FFF2-40B4-BE49-F238E27FC236}">
                      <a16:creationId xmlns:a16="http://schemas.microsoft.com/office/drawing/2014/main" id="{B6285BC3-023D-DC01-5A36-DAD8024ACFE1}"/>
                    </a:ext>
                  </a:extLst>
                </p:cNvPr>
                <p:cNvPicPr/>
                <p:nvPr/>
              </p:nvPicPr>
              <p:blipFill>
                <a:blip r:embed="rId162"/>
                <a:stretch>
                  <a:fillRect/>
                </a:stretch>
              </p:blipFill>
              <p:spPr>
                <a:xfrm>
                  <a:off x="10173796" y="1840582"/>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8" name="Freihand 117">
                  <a:extLst>
                    <a:ext uri="{FF2B5EF4-FFF2-40B4-BE49-F238E27FC236}">
                      <a16:creationId xmlns:a16="http://schemas.microsoft.com/office/drawing/2014/main" id="{DF96B9B2-2CD2-FA47-B2FA-F70C1F8BC6B7}"/>
                    </a:ext>
                  </a:extLst>
                </p14:cNvPr>
                <p14:cNvContentPartPr/>
                <p14:nvPr/>
              </p14:nvContentPartPr>
              <p14:xfrm>
                <a:off x="10305556" y="1831942"/>
                <a:ext cx="99720" cy="136080"/>
              </p14:xfrm>
            </p:contentPart>
          </mc:Choice>
          <mc:Fallback xmlns="">
            <p:pic>
              <p:nvPicPr>
                <p:cNvPr id="118" name="Freihand 117">
                  <a:extLst>
                    <a:ext uri="{FF2B5EF4-FFF2-40B4-BE49-F238E27FC236}">
                      <a16:creationId xmlns:a16="http://schemas.microsoft.com/office/drawing/2014/main" id="{DF96B9B2-2CD2-FA47-B2FA-F70C1F8BC6B7}"/>
                    </a:ext>
                  </a:extLst>
                </p:cNvPr>
                <p:cNvPicPr/>
                <p:nvPr/>
              </p:nvPicPr>
              <p:blipFill>
                <a:blip r:embed="rId164"/>
                <a:stretch>
                  <a:fillRect/>
                </a:stretch>
              </p:blipFill>
              <p:spPr>
                <a:xfrm>
                  <a:off x="10296556" y="1823302"/>
                  <a:ext cx="117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Freihand 119">
                  <a:extLst>
                    <a:ext uri="{FF2B5EF4-FFF2-40B4-BE49-F238E27FC236}">
                      <a16:creationId xmlns:a16="http://schemas.microsoft.com/office/drawing/2014/main" id="{60133F1C-4BCF-92E6-9308-65B47EB55B27}"/>
                    </a:ext>
                  </a:extLst>
                </p14:cNvPr>
                <p14:cNvContentPartPr/>
                <p14:nvPr/>
              </p14:nvContentPartPr>
              <p14:xfrm>
                <a:off x="10513996" y="1705582"/>
                <a:ext cx="227160" cy="220320"/>
              </p14:xfrm>
            </p:contentPart>
          </mc:Choice>
          <mc:Fallback xmlns="">
            <p:pic>
              <p:nvPicPr>
                <p:cNvPr id="120" name="Freihand 119">
                  <a:extLst>
                    <a:ext uri="{FF2B5EF4-FFF2-40B4-BE49-F238E27FC236}">
                      <a16:creationId xmlns:a16="http://schemas.microsoft.com/office/drawing/2014/main" id="{60133F1C-4BCF-92E6-9308-65B47EB55B27}"/>
                    </a:ext>
                  </a:extLst>
                </p:cNvPr>
                <p:cNvPicPr/>
                <p:nvPr/>
              </p:nvPicPr>
              <p:blipFill>
                <a:blip r:embed="rId166"/>
                <a:stretch>
                  <a:fillRect/>
                </a:stretch>
              </p:blipFill>
              <p:spPr>
                <a:xfrm>
                  <a:off x="10504996" y="1696942"/>
                  <a:ext cx="244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1" name="Freihand 120">
                  <a:extLst>
                    <a:ext uri="{FF2B5EF4-FFF2-40B4-BE49-F238E27FC236}">
                      <a16:creationId xmlns:a16="http://schemas.microsoft.com/office/drawing/2014/main" id="{7E52DD30-3423-B80E-2D20-A251525E73FA}"/>
                    </a:ext>
                  </a:extLst>
                </p14:cNvPr>
                <p14:cNvContentPartPr/>
                <p14:nvPr/>
              </p14:nvContentPartPr>
              <p14:xfrm>
                <a:off x="10746196" y="1810702"/>
                <a:ext cx="81720" cy="85320"/>
              </p14:xfrm>
            </p:contentPart>
          </mc:Choice>
          <mc:Fallback xmlns="">
            <p:pic>
              <p:nvPicPr>
                <p:cNvPr id="121" name="Freihand 120">
                  <a:extLst>
                    <a:ext uri="{FF2B5EF4-FFF2-40B4-BE49-F238E27FC236}">
                      <a16:creationId xmlns:a16="http://schemas.microsoft.com/office/drawing/2014/main" id="{7E52DD30-3423-B80E-2D20-A251525E73FA}"/>
                    </a:ext>
                  </a:extLst>
                </p:cNvPr>
                <p:cNvPicPr/>
                <p:nvPr/>
              </p:nvPicPr>
              <p:blipFill>
                <a:blip r:embed="rId168"/>
                <a:stretch>
                  <a:fillRect/>
                </a:stretch>
              </p:blipFill>
              <p:spPr>
                <a:xfrm>
                  <a:off x="10737556" y="1802062"/>
                  <a:ext cx="99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2" name="Freihand 121">
                  <a:extLst>
                    <a:ext uri="{FF2B5EF4-FFF2-40B4-BE49-F238E27FC236}">
                      <a16:creationId xmlns:a16="http://schemas.microsoft.com/office/drawing/2014/main" id="{2D0F51AF-5B1C-C45B-B86B-3C97867EAF90}"/>
                    </a:ext>
                  </a:extLst>
                </p14:cNvPr>
                <p14:cNvContentPartPr/>
                <p14:nvPr/>
              </p14:nvContentPartPr>
              <p14:xfrm>
                <a:off x="10982716" y="1695502"/>
                <a:ext cx="25560" cy="187200"/>
              </p14:xfrm>
            </p:contentPart>
          </mc:Choice>
          <mc:Fallback xmlns="">
            <p:pic>
              <p:nvPicPr>
                <p:cNvPr id="122" name="Freihand 121">
                  <a:extLst>
                    <a:ext uri="{FF2B5EF4-FFF2-40B4-BE49-F238E27FC236}">
                      <a16:creationId xmlns:a16="http://schemas.microsoft.com/office/drawing/2014/main" id="{2D0F51AF-5B1C-C45B-B86B-3C97867EAF90}"/>
                    </a:ext>
                  </a:extLst>
                </p:cNvPr>
                <p:cNvPicPr/>
                <p:nvPr/>
              </p:nvPicPr>
              <p:blipFill>
                <a:blip r:embed="rId170"/>
                <a:stretch>
                  <a:fillRect/>
                </a:stretch>
              </p:blipFill>
              <p:spPr>
                <a:xfrm>
                  <a:off x="10973716" y="1686502"/>
                  <a:ext cx="43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3" name="Freihand 122">
                  <a:extLst>
                    <a:ext uri="{FF2B5EF4-FFF2-40B4-BE49-F238E27FC236}">
                      <a16:creationId xmlns:a16="http://schemas.microsoft.com/office/drawing/2014/main" id="{8EF6AC25-77D9-2A26-A39D-AC0A4922DAD3}"/>
                    </a:ext>
                  </a:extLst>
                </p14:cNvPr>
                <p14:cNvContentPartPr/>
                <p14:nvPr/>
              </p14:nvContentPartPr>
              <p14:xfrm>
                <a:off x="10884796" y="1686142"/>
                <a:ext cx="281520" cy="237600"/>
              </p14:xfrm>
            </p:contentPart>
          </mc:Choice>
          <mc:Fallback xmlns="">
            <p:pic>
              <p:nvPicPr>
                <p:cNvPr id="123" name="Freihand 122">
                  <a:extLst>
                    <a:ext uri="{FF2B5EF4-FFF2-40B4-BE49-F238E27FC236}">
                      <a16:creationId xmlns:a16="http://schemas.microsoft.com/office/drawing/2014/main" id="{8EF6AC25-77D9-2A26-A39D-AC0A4922DAD3}"/>
                    </a:ext>
                  </a:extLst>
                </p:cNvPr>
                <p:cNvPicPr/>
                <p:nvPr/>
              </p:nvPicPr>
              <p:blipFill>
                <a:blip r:embed="rId172"/>
                <a:stretch>
                  <a:fillRect/>
                </a:stretch>
              </p:blipFill>
              <p:spPr>
                <a:xfrm>
                  <a:off x="10876156" y="1677502"/>
                  <a:ext cx="299160" cy="25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634B8E06-CF58-61C5-C674-C298903CD9AC}"/>
                  </a:ext>
                </a:extLst>
              </p14:cNvPr>
              <p14:cNvContentPartPr/>
              <p14:nvPr/>
            </p14:nvContentPartPr>
            <p14:xfrm>
              <a:off x="2503636" y="2495422"/>
              <a:ext cx="249120" cy="829440"/>
            </p14:xfrm>
          </p:contentPart>
        </mc:Choice>
        <mc:Fallback xmlns="">
          <p:pic>
            <p:nvPicPr>
              <p:cNvPr id="99" name="Freihand 98">
                <a:extLst>
                  <a:ext uri="{FF2B5EF4-FFF2-40B4-BE49-F238E27FC236}">
                    <a16:creationId xmlns:a16="http://schemas.microsoft.com/office/drawing/2014/main" id="{634B8E06-CF58-61C5-C674-C298903CD9AC}"/>
                  </a:ext>
                </a:extLst>
              </p:cNvPr>
              <p:cNvPicPr/>
              <p:nvPr/>
            </p:nvPicPr>
            <p:blipFill>
              <a:blip r:embed="rId174"/>
              <a:stretch>
                <a:fillRect/>
              </a:stretch>
            </p:blipFill>
            <p:spPr>
              <a:xfrm>
                <a:off x="2494996" y="2486422"/>
                <a:ext cx="266760" cy="847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0E1D2C61-6326-7348-2F71-7015909AA637}"/>
                  </a:ext>
                </a:extLst>
              </p14:cNvPr>
              <p14:cNvContentPartPr/>
              <p14:nvPr/>
            </p14:nvContentPartPr>
            <p14:xfrm>
              <a:off x="2502196" y="2477062"/>
              <a:ext cx="631080" cy="795240"/>
            </p14:xfrm>
          </p:contentPart>
        </mc:Choice>
        <mc:Fallback xmlns="">
          <p:pic>
            <p:nvPicPr>
              <p:cNvPr id="100" name="Freihand 99">
                <a:extLst>
                  <a:ext uri="{FF2B5EF4-FFF2-40B4-BE49-F238E27FC236}">
                    <a16:creationId xmlns:a16="http://schemas.microsoft.com/office/drawing/2014/main" id="{0E1D2C61-6326-7348-2F71-7015909AA637}"/>
                  </a:ext>
                </a:extLst>
              </p:cNvPr>
              <p:cNvPicPr/>
              <p:nvPr/>
            </p:nvPicPr>
            <p:blipFill>
              <a:blip r:embed="rId176"/>
              <a:stretch>
                <a:fillRect/>
              </a:stretch>
            </p:blipFill>
            <p:spPr>
              <a:xfrm>
                <a:off x="2493556" y="2468422"/>
                <a:ext cx="648720" cy="812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5" name="Freihand 124">
                <a:extLst>
                  <a:ext uri="{FF2B5EF4-FFF2-40B4-BE49-F238E27FC236}">
                    <a16:creationId xmlns:a16="http://schemas.microsoft.com/office/drawing/2014/main" id="{7442CDD0-DA92-DDEC-E9E4-064A32E32F82}"/>
                  </a:ext>
                </a:extLst>
              </p14:cNvPr>
              <p14:cNvContentPartPr/>
              <p14:nvPr/>
            </p14:nvContentPartPr>
            <p14:xfrm>
              <a:off x="1561156" y="3249982"/>
              <a:ext cx="239400" cy="15480"/>
            </p14:xfrm>
          </p:contentPart>
        </mc:Choice>
        <mc:Fallback xmlns="">
          <p:pic>
            <p:nvPicPr>
              <p:cNvPr id="125" name="Freihand 124">
                <a:extLst>
                  <a:ext uri="{FF2B5EF4-FFF2-40B4-BE49-F238E27FC236}">
                    <a16:creationId xmlns:a16="http://schemas.microsoft.com/office/drawing/2014/main" id="{7442CDD0-DA92-DDEC-E9E4-064A32E32F82}"/>
                  </a:ext>
                </a:extLst>
              </p:cNvPr>
              <p:cNvPicPr/>
              <p:nvPr/>
            </p:nvPicPr>
            <p:blipFill>
              <a:blip r:embed="rId178"/>
              <a:stretch>
                <a:fillRect/>
              </a:stretch>
            </p:blipFill>
            <p:spPr>
              <a:xfrm>
                <a:off x="1552516" y="3240982"/>
                <a:ext cx="257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6" name="Freihand 125">
                <a:extLst>
                  <a:ext uri="{FF2B5EF4-FFF2-40B4-BE49-F238E27FC236}">
                    <a16:creationId xmlns:a16="http://schemas.microsoft.com/office/drawing/2014/main" id="{4BEB59DD-90B5-B200-614B-593003AD85AD}"/>
                  </a:ext>
                </a:extLst>
              </p14:cNvPr>
              <p14:cNvContentPartPr/>
              <p14:nvPr/>
            </p14:nvContentPartPr>
            <p14:xfrm>
              <a:off x="1612636" y="1902862"/>
              <a:ext cx="68400" cy="9000"/>
            </p14:xfrm>
          </p:contentPart>
        </mc:Choice>
        <mc:Fallback xmlns="">
          <p:pic>
            <p:nvPicPr>
              <p:cNvPr id="126" name="Freihand 125">
                <a:extLst>
                  <a:ext uri="{FF2B5EF4-FFF2-40B4-BE49-F238E27FC236}">
                    <a16:creationId xmlns:a16="http://schemas.microsoft.com/office/drawing/2014/main" id="{4BEB59DD-90B5-B200-614B-593003AD85AD}"/>
                  </a:ext>
                </a:extLst>
              </p:cNvPr>
              <p:cNvPicPr/>
              <p:nvPr/>
            </p:nvPicPr>
            <p:blipFill>
              <a:blip r:embed="rId180"/>
              <a:stretch>
                <a:fillRect/>
              </a:stretch>
            </p:blipFill>
            <p:spPr>
              <a:xfrm>
                <a:off x="1603996" y="1894222"/>
                <a:ext cx="86040" cy="26640"/>
              </a:xfrm>
              <a:prstGeom prst="rect">
                <a:avLst/>
              </a:prstGeom>
            </p:spPr>
          </p:pic>
        </mc:Fallback>
      </mc:AlternateContent>
      <p:grpSp>
        <p:nvGrpSpPr>
          <p:cNvPr id="130" name="Gruppieren 129">
            <a:extLst>
              <a:ext uri="{FF2B5EF4-FFF2-40B4-BE49-F238E27FC236}">
                <a16:creationId xmlns:a16="http://schemas.microsoft.com/office/drawing/2014/main" id="{6C090F01-E2DE-8E69-EEB7-B2DD946A3CE9}"/>
              </a:ext>
            </a:extLst>
          </p:cNvPr>
          <p:cNvGrpSpPr/>
          <p:nvPr/>
        </p:nvGrpSpPr>
        <p:grpSpPr>
          <a:xfrm>
            <a:off x="6484156" y="2346382"/>
            <a:ext cx="239760" cy="238680"/>
            <a:chOff x="6484156" y="2346382"/>
            <a:chExt cx="239760" cy="238680"/>
          </a:xfrm>
        </p:grpSpPr>
        <mc:AlternateContent xmlns:mc="http://schemas.openxmlformats.org/markup-compatibility/2006" xmlns:p14="http://schemas.microsoft.com/office/powerpoint/2010/main">
          <mc:Choice Requires="p14">
            <p:contentPart p14:bwMode="auto" r:id="rId181">
              <p14:nvContentPartPr>
                <p14:cNvPr id="128" name="Freihand 127">
                  <a:extLst>
                    <a:ext uri="{FF2B5EF4-FFF2-40B4-BE49-F238E27FC236}">
                      <a16:creationId xmlns:a16="http://schemas.microsoft.com/office/drawing/2014/main" id="{EB429A6A-B0E2-7219-0E79-072E395B3484}"/>
                    </a:ext>
                  </a:extLst>
                </p14:cNvPr>
                <p14:cNvContentPartPr/>
                <p14:nvPr/>
              </p14:nvContentPartPr>
              <p14:xfrm>
                <a:off x="6601156" y="2400742"/>
                <a:ext cx="12240" cy="177480"/>
              </p14:xfrm>
            </p:contentPart>
          </mc:Choice>
          <mc:Fallback xmlns="">
            <p:pic>
              <p:nvPicPr>
                <p:cNvPr id="128" name="Freihand 127">
                  <a:extLst>
                    <a:ext uri="{FF2B5EF4-FFF2-40B4-BE49-F238E27FC236}">
                      <a16:creationId xmlns:a16="http://schemas.microsoft.com/office/drawing/2014/main" id="{EB429A6A-B0E2-7219-0E79-072E395B3484}"/>
                    </a:ext>
                  </a:extLst>
                </p:cNvPr>
                <p:cNvPicPr/>
                <p:nvPr/>
              </p:nvPicPr>
              <p:blipFill>
                <a:blip r:embed="rId182"/>
                <a:stretch>
                  <a:fillRect/>
                </a:stretch>
              </p:blipFill>
              <p:spPr>
                <a:xfrm>
                  <a:off x="6592516" y="2391742"/>
                  <a:ext cx="29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9" name="Freihand 128">
                  <a:extLst>
                    <a:ext uri="{FF2B5EF4-FFF2-40B4-BE49-F238E27FC236}">
                      <a16:creationId xmlns:a16="http://schemas.microsoft.com/office/drawing/2014/main" id="{CF70BA1E-8311-1B31-AA3D-B551D82A36EC}"/>
                    </a:ext>
                  </a:extLst>
                </p14:cNvPr>
                <p14:cNvContentPartPr/>
                <p14:nvPr/>
              </p14:nvContentPartPr>
              <p14:xfrm>
                <a:off x="6484156" y="2346382"/>
                <a:ext cx="239760" cy="238680"/>
              </p14:xfrm>
            </p:contentPart>
          </mc:Choice>
          <mc:Fallback xmlns="">
            <p:pic>
              <p:nvPicPr>
                <p:cNvPr id="129" name="Freihand 128">
                  <a:extLst>
                    <a:ext uri="{FF2B5EF4-FFF2-40B4-BE49-F238E27FC236}">
                      <a16:creationId xmlns:a16="http://schemas.microsoft.com/office/drawing/2014/main" id="{CF70BA1E-8311-1B31-AA3D-B551D82A36EC}"/>
                    </a:ext>
                  </a:extLst>
                </p:cNvPr>
                <p:cNvPicPr/>
                <p:nvPr/>
              </p:nvPicPr>
              <p:blipFill>
                <a:blip r:embed="rId184"/>
                <a:stretch>
                  <a:fillRect/>
                </a:stretch>
              </p:blipFill>
              <p:spPr>
                <a:xfrm>
                  <a:off x="6475516" y="2337742"/>
                  <a:ext cx="257400" cy="256320"/>
                </a:xfrm>
                <a:prstGeom prst="rect">
                  <a:avLst/>
                </a:prstGeom>
              </p:spPr>
            </p:pic>
          </mc:Fallback>
        </mc:AlternateContent>
      </p:grpSp>
      <p:grpSp>
        <p:nvGrpSpPr>
          <p:cNvPr id="137" name="Gruppieren 136">
            <a:extLst>
              <a:ext uri="{FF2B5EF4-FFF2-40B4-BE49-F238E27FC236}">
                <a16:creationId xmlns:a16="http://schemas.microsoft.com/office/drawing/2014/main" id="{39B41B6E-FCCF-D5C3-98C2-6F134289821E}"/>
              </a:ext>
            </a:extLst>
          </p:cNvPr>
          <p:cNvGrpSpPr/>
          <p:nvPr/>
        </p:nvGrpSpPr>
        <p:grpSpPr>
          <a:xfrm>
            <a:off x="6907516" y="2289502"/>
            <a:ext cx="672480" cy="273240"/>
            <a:chOff x="6907516" y="2289502"/>
            <a:chExt cx="672480" cy="273240"/>
          </a:xfrm>
        </p:grpSpPr>
        <mc:AlternateContent xmlns:mc="http://schemas.openxmlformats.org/markup-compatibility/2006" xmlns:p14="http://schemas.microsoft.com/office/powerpoint/2010/main">
          <mc:Choice Requires="p14">
            <p:contentPart p14:bwMode="auto" r:id="rId185">
              <p14:nvContentPartPr>
                <p14:cNvPr id="131" name="Freihand 130">
                  <a:extLst>
                    <a:ext uri="{FF2B5EF4-FFF2-40B4-BE49-F238E27FC236}">
                      <a16:creationId xmlns:a16="http://schemas.microsoft.com/office/drawing/2014/main" id="{B28B8C1D-352E-5CA3-6056-E513F5500E67}"/>
                    </a:ext>
                  </a:extLst>
                </p14:cNvPr>
                <p14:cNvContentPartPr/>
                <p14:nvPr/>
              </p14:nvContentPartPr>
              <p14:xfrm>
                <a:off x="6907516" y="2423782"/>
                <a:ext cx="211320" cy="138960"/>
              </p14:xfrm>
            </p:contentPart>
          </mc:Choice>
          <mc:Fallback xmlns="">
            <p:pic>
              <p:nvPicPr>
                <p:cNvPr id="131" name="Freihand 130">
                  <a:extLst>
                    <a:ext uri="{FF2B5EF4-FFF2-40B4-BE49-F238E27FC236}">
                      <a16:creationId xmlns:a16="http://schemas.microsoft.com/office/drawing/2014/main" id="{B28B8C1D-352E-5CA3-6056-E513F5500E67}"/>
                    </a:ext>
                  </a:extLst>
                </p:cNvPr>
                <p:cNvPicPr/>
                <p:nvPr/>
              </p:nvPicPr>
              <p:blipFill>
                <a:blip r:embed="rId186"/>
                <a:stretch>
                  <a:fillRect/>
                </a:stretch>
              </p:blipFill>
              <p:spPr>
                <a:xfrm>
                  <a:off x="6898516" y="2415142"/>
                  <a:ext cx="228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2" name="Freihand 131">
                  <a:extLst>
                    <a:ext uri="{FF2B5EF4-FFF2-40B4-BE49-F238E27FC236}">
                      <a16:creationId xmlns:a16="http://schemas.microsoft.com/office/drawing/2014/main" id="{04C2F1BE-0331-8D7F-C827-071A6C206DAA}"/>
                    </a:ext>
                  </a:extLst>
                </p14:cNvPr>
                <p14:cNvContentPartPr/>
                <p14:nvPr/>
              </p14:nvContentPartPr>
              <p14:xfrm>
                <a:off x="7151236" y="2424142"/>
                <a:ext cx="11160" cy="109080"/>
              </p14:xfrm>
            </p:contentPart>
          </mc:Choice>
          <mc:Fallback xmlns="">
            <p:pic>
              <p:nvPicPr>
                <p:cNvPr id="132" name="Freihand 131">
                  <a:extLst>
                    <a:ext uri="{FF2B5EF4-FFF2-40B4-BE49-F238E27FC236}">
                      <a16:creationId xmlns:a16="http://schemas.microsoft.com/office/drawing/2014/main" id="{04C2F1BE-0331-8D7F-C827-071A6C206DAA}"/>
                    </a:ext>
                  </a:extLst>
                </p:cNvPr>
                <p:cNvPicPr/>
                <p:nvPr/>
              </p:nvPicPr>
              <p:blipFill>
                <a:blip r:embed="rId188"/>
                <a:stretch>
                  <a:fillRect/>
                </a:stretch>
              </p:blipFill>
              <p:spPr>
                <a:xfrm>
                  <a:off x="7142596" y="2415142"/>
                  <a:ext cx="28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3" name="Freihand 132">
                  <a:extLst>
                    <a:ext uri="{FF2B5EF4-FFF2-40B4-BE49-F238E27FC236}">
                      <a16:creationId xmlns:a16="http://schemas.microsoft.com/office/drawing/2014/main" id="{22612108-1440-8A9E-BF40-2D276F639AD6}"/>
                    </a:ext>
                  </a:extLst>
                </p14:cNvPr>
                <p14:cNvContentPartPr/>
                <p14:nvPr/>
              </p14:nvContentPartPr>
              <p14:xfrm>
                <a:off x="7156996" y="2310382"/>
                <a:ext cx="131760" cy="191520"/>
              </p14:xfrm>
            </p:contentPart>
          </mc:Choice>
          <mc:Fallback xmlns="">
            <p:pic>
              <p:nvPicPr>
                <p:cNvPr id="133" name="Freihand 132">
                  <a:extLst>
                    <a:ext uri="{FF2B5EF4-FFF2-40B4-BE49-F238E27FC236}">
                      <a16:creationId xmlns:a16="http://schemas.microsoft.com/office/drawing/2014/main" id="{22612108-1440-8A9E-BF40-2D276F639AD6}"/>
                    </a:ext>
                  </a:extLst>
                </p:cNvPr>
                <p:cNvPicPr/>
                <p:nvPr/>
              </p:nvPicPr>
              <p:blipFill>
                <a:blip r:embed="rId190"/>
                <a:stretch>
                  <a:fillRect/>
                </a:stretch>
              </p:blipFill>
              <p:spPr>
                <a:xfrm>
                  <a:off x="7148356" y="2301742"/>
                  <a:ext cx="149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4" name="Freihand 133">
                  <a:extLst>
                    <a:ext uri="{FF2B5EF4-FFF2-40B4-BE49-F238E27FC236}">
                      <a16:creationId xmlns:a16="http://schemas.microsoft.com/office/drawing/2014/main" id="{B1A1BB71-D683-4D90-7E46-31A14A3D77CB}"/>
                    </a:ext>
                  </a:extLst>
                </p14:cNvPr>
                <p14:cNvContentPartPr/>
                <p14:nvPr/>
              </p14:nvContentPartPr>
              <p14:xfrm>
                <a:off x="7140076" y="2289502"/>
                <a:ext cx="22680" cy="11160"/>
              </p14:xfrm>
            </p:contentPart>
          </mc:Choice>
          <mc:Fallback xmlns="">
            <p:pic>
              <p:nvPicPr>
                <p:cNvPr id="134" name="Freihand 133">
                  <a:extLst>
                    <a:ext uri="{FF2B5EF4-FFF2-40B4-BE49-F238E27FC236}">
                      <a16:creationId xmlns:a16="http://schemas.microsoft.com/office/drawing/2014/main" id="{B1A1BB71-D683-4D90-7E46-31A14A3D77CB}"/>
                    </a:ext>
                  </a:extLst>
                </p:cNvPr>
                <p:cNvPicPr/>
                <p:nvPr/>
              </p:nvPicPr>
              <p:blipFill>
                <a:blip r:embed="rId192"/>
                <a:stretch>
                  <a:fillRect/>
                </a:stretch>
              </p:blipFill>
              <p:spPr>
                <a:xfrm>
                  <a:off x="7131076" y="2280502"/>
                  <a:ext cx="40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5" name="Freihand 134">
                  <a:extLst>
                    <a:ext uri="{FF2B5EF4-FFF2-40B4-BE49-F238E27FC236}">
                      <a16:creationId xmlns:a16="http://schemas.microsoft.com/office/drawing/2014/main" id="{A27C202D-988B-AA89-4D08-2BB8E9630352}"/>
                    </a:ext>
                  </a:extLst>
                </p14:cNvPr>
                <p14:cNvContentPartPr/>
                <p14:nvPr/>
              </p14:nvContentPartPr>
              <p14:xfrm>
                <a:off x="7421236" y="2324422"/>
                <a:ext cx="120600" cy="207720"/>
              </p14:xfrm>
            </p:contentPart>
          </mc:Choice>
          <mc:Fallback xmlns="">
            <p:pic>
              <p:nvPicPr>
                <p:cNvPr id="135" name="Freihand 134">
                  <a:extLst>
                    <a:ext uri="{FF2B5EF4-FFF2-40B4-BE49-F238E27FC236}">
                      <a16:creationId xmlns:a16="http://schemas.microsoft.com/office/drawing/2014/main" id="{A27C202D-988B-AA89-4D08-2BB8E9630352}"/>
                    </a:ext>
                  </a:extLst>
                </p:cNvPr>
                <p:cNvPicPr/>
                <p:nvPr/>
              </p:nvPicPr>
              <p:blipFill>
                <a:blip r:embed="rId194"/>
                <a:stretch>
                  <a:fillRect/>
                </a:stretch>
              </p:blipFill>
              <p:spPr>
                <a:xfrm>
                  <a:off x="7412236" y="2315782"/>
                  <a:ext cx="138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6" name="Freihand 135">
                  <a:extLst>
                    <a:ext uri="{FF2B5EF4-FFF2-40B4-BE49-F238E27FC236}">
                      <a16:creationId xmlns:a16="http://schemas.microsoft.com/office/drawing/2014/main" id="{D77AFCEB-C8E8-DCAE-C1D4-208C70FA4D30}"/>
                    </a:ext>
                  </a:extLst>
                </p14:cNvPr>
                <p14:cNvContentPartPr/>
                <p14:nvPr/>
              </p14:nvContentPartPr>
              <p14:xfrm>
                <a:off x="7468036" y="2324422"/>
                <a:ext cx="111960" cy="180360"/>
              </p14:xfrm>
            </p:contentPart>
          </mc:Choice>
          <mc:Fallback xmlns="">
            <p:pic>
              <p:nvPicPr>
                <p:cNvPr id="136" name="Freihand 135">
                  <a:extLst>
                    <a:ext uri="{FF2B5EF4-FFF2-40B4-BE49-F238E27FC236}">
                      <a16:creationId xmlns:a16="http://schemas.microsoft.com/office/drawing/2014/main" id="{D77AFCEB-C8E8-DCAE-C1D4-208C70FA4D30}"/>
                    </a:ext>
                  </a:extLst>
                </p:cNvPr>
                <p:cNvPicPr/>
                <p:nvPr/>
              </p:nvPicPr>
              <p:blipFill>
                <a:blip r:embed="rId196"/>
                <a:stretch>
                  <a:fillRect/>
                </a:stretch>
              </p:blipFill>
              <p:spPr>
                <a:xfrm>
                  <a:off x="7459396" y="2315782"/>
                  <a:ext cx="129600" cy="198000"/>
                </a:xfrm>
                <a:prstGeom prst="rect">
                  <a:avLst/>
                </a:prstGeom>
              </p:spPr>
            </p:pic>
          </mc:Fallback>
        </mc:AlternateContent>
      </p:grpSp>
      <p:grpSp>
        <p:nvGrpSpPr>
          <p:cNvPr id="141" name="Gruppieren 140">
            <a:extLst>
              <a:ext uri="{FF2B5EF4-FFF2-40B4-BE49-F238E27FC236}">
                <a16:creationId xmlns:a16="http://schemas.microsoft.com/office/drawing/2014/main" id="{A322FA4A-78CA-27D5-F59B-7FA18CF02AEE}"/>
              </a:ext>
            </a:extLst>
          </p:cNvPr>
          <p:cNvGrpSpPr/>
          <p:nvPr/>
        </p:nvGrpSpPr>
        <p:grpSpPr>
          <a:xfrm>
            <a:off x="7884196" y="2315782"/>
            <a:ext cx="366120" cy="216720"/>
            <a:chOff x="7884196" y="2315782"/>
            <a:chExt cx="366120" cy="216720"/>
          </a:xfrm>
        </p:grpSpPr>
        <mc:AlternateContent xmlns:mc="http://schemas.openxmlformats.org/markup-compatibility/2006" xmlns:p14="http://schemas.microsoft.com/office/powerpoint/2010/main">
          <mc:Choice Requires="p14">
            <p:contentPart p14:bwMode="auto" r:id="rId197">
              <p14:nvContentPartPr>
                <p14:cNvPr id="138" name="Freihand 137">
                  <a:extLst>
                    <a:ext uri="{FF2B5EF4-FFF2-40B4-BE49-F238E27FC236}">
                      <a16:creationId xmlns:a16="http://schemas.microsoft.com/office/drawing/2014/main" id="{35B2431D-F930-E788-AF61-C05D074217BD}"/>
                    </a:ext>
                  </a:extLst>
                </p14:cNvPr>
                <p14:cNvContentPartPr/>
                <p14:nvPr/>
              </p14:nvContentPartPr>
              <p14:xfrm>
                <a:off x="7905796" y="2356822"/>
                <a:ext cx="192240" cy="17280"/>
              </p14:xfrm>
            </p:contentPart>
          </mc:Choice>
          <mc:Fallback xmlns="">
            <p:pic>
              <p:nvPicPr>
                <p:cNvPr id="138" name="Freihand 137">
                  <a:extLst>
                    <a:ext uri="{FF2B5EF4-FFF2-40B4-BE49-F238E27FC236}">
                      <a16:creationId xmlns:a16="http://schemas.microsoft.com/office/drawing/2014/main" id="{35B2431D-F930-E788-AF61-C05D074217BD}"/>
                    </a:ext>
                  </a:extLst>
                </p:cNvPr>
                <p:cNvPicPr/>
                <p:nvPr/>
              </p:nvPicPr>
              <p:blipFill>
                <a:blip r:embed="rId198"/>
                <a:stretch>
                  <a:fillRect/>
                </a:stretch>
              </p:blipFill>
              <p:spPr>
                <a:xfrm>
                  <a:off x="7896796" y="2348182"/>
                  <a:ext cx="209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9" name="Freihand 138">
                  <a:extLst>
                    <a:ext uri="{FF2B5EF4-FFF2-40B4-BE49-F238E27FC236}">
                      <a16:creationId xmlns:a16="http://schemas.microsoft.com/office/drawing/2014/main" id="{1C27702C-CF6E-0036-D6BD-5F6146360171}"/>
                    </a:ext>
                  </a:extLst>
                </p14:cNvPr>
                <p14:cNvContentPartPr/>
                <p14:nvPr/>
              </p14:nvContentPartPr>
              <p14:xfrm>
                <a:off x="7884196" y="2439982"/>
                <a:ext cx="211320" cy="31680"/>
              </p14:xfrm>
            </p:contentPart>
          </mc:Choice>
          <mc:Fallback xmlns="">
            <p:pic>
              <p:nvPicPr>
                <p:cNvPr id="139" name="Freihand 138">
                  <a:extLst>
                    <a:ext uri="{FF2B5EF4-FFF2-40B4-BE49-F238E27FC236}">
                      <a16:creationId xmlns:a16="http://schemas.microsoft.com/office/drawing/2014/main" id="{1C27702C-CF6E-0036-D6BD-5F6146360171}"/>
                    </a:ext>
                  </a:extLst>
                </p:cNvPr>
                <p:cNvPicPr/>
                <p:nvPr/>
              </p:nvPicPr>
              <p:blipFill>
                <a:blip r:embed="rId200"/>
                <a:stretch>
                  <a:fillRect/>
                </a:stretch>
              </p:blipFill>
              <p:spPr>
                <a:xfrm>
                  <a:off x="7875196" y="2431342"/>
                  <a:ext cx="228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Freihand 139">
                  <a:extLst>
                    <a:ext uri="{FF2B5EF4-FFF2-40B4-BE49-F238E27FC236}">
                      <a16:creationId xmlns:a16="http://schemas.microsoft.com/office/drawing/2014/main" id="{25C8E5B3-C7E0-1807-A44C-3098988226FF}"/>
                    </a:ext>
                  </a:extLst>
                </p14:cNvPr>
                <p14:cNvContentPartPr/>
                <p14:nvPr/>
              </p14:nvContentPartPr>
              <p14:xfrm>
                <a:off x="8118196" y="2315782"/>
                <a:ext cx="132120" cy="216720"/>
              </p14:xfrm>
            </p:contentPart>
          </mc:Choice>
          <mc:Fallback xmlns="">
            <p:pic>
              <p:nvPicPr>
                <p:cNvPr id="140" name="Freihand 139">
                  <a:extLst>
                    <a:ext uri="{FF2B5EF4-FFF2-40B4-BE49-F238E27FC236}">
                      <a16:creationId xmlns:a16="http://schemas.microsoft.com/office/drawing/2014/main" id="{25C8E5B3-C7E0-1807-A44C-3098988226FF}"/>
                    </a:ext>
                  </a:extLst>
                </p:cNvPr>
                <p:cNvPicPr/>
                <p:nvPr/>
              </p:nvPicPr>
              <p:blipFill>
                <a:blip r:embed="rId202"/>
                <a:stretch>
                  <a:fillRect/>
                </a:stretch>
              </p:blipFill>
              <p:spPr>
                <a:xfrm>
                  <a:off x="8109556" y="2306782"/>
                  <a:ext cx="149760" cy="234360"/>
                </a:xfrm>
                <a:prstGeom prst="rect">
                  <a:avLst/>
                </a:prstGeom>
              </p:spPr>
            </p:pic>
          </mc:Fallback>
        </mc:AlternateContent>
      </p:grpSp>
      <p:grpSp>
        <p:nvGrpSpPr>
          <p:cNvPr id="149" name="Gruppieren 148">
            <a:extLst>
              <a:ext uri="{FF2B5EF4-FFF2-40B4-BE49-F238E27FC236}">
                <a16:creationId xmlns:a16="http://schemas.microsoft.com/office/drawing/2014/main" id="{BD998551-3E52-1621-8092-F3F627F37E89}"/>
              </a:ext>
            </a:extLst>
          </p:cNvPr>
          <p:cNvGrpSpPr/>
          <p:nvPr/>
        </p:nvGrpSpPr>
        <p:grpSpPr>
          <a:xfrm>
            <a:off x="2437396" y="1544302"/>
            <a:ext cx="1073880" cy="446760"/>
            <a:chOff x="2437396" y="1544302"/>
            <a:chExt cx="1073880" cy="446760"/>
          </a:xfrm>
        </p:grpSpPr>
        <mc:AlternateContent xmlns:mc="http://schemas.openxmlformats.org/markup-compatibility/2006" xmlns:p14="http://schemas.microsoft.com/office/powerpoint/2010/main">
          <mc:Choice Requires="p14">
            <p:contentPart p14:bwMode="auto" r:id="rId203">
              <p14:nvContentPartPr>
                <p14:cNvPr id="147" name="Freihand 146">
                  <a:extLst>
                    <a:ext uri="{FF2B5EF4-FFF2-40B4-BE49-F238E27FC236}">
                      <a16:creationId xmlns:a16="http://schemas.microsoft.com/office/drawing/2014/main" id="{FA5B4E6E-0AC8-3538-1F08-4CD840641F44}"/>
                    </a:ext>
                  </a:extLst>
                </p14:cNvPr>
                <p14:cNvContentPartPr/>
                <p14:nvPr/>
              </p14:nvContentPartPr>
              <p14:xfrm>
                <a:off x="2437396" y="1603702"/>
                <a:ext cx="343800" cy="387360"/>
              </p14:xfrm>
            </p:contentPart>
          </mc:Choice>
          <mc:Fallback xmlns="">
            <p:pic>
              <p:nvPicPr>
                <p:cNvPr id="147" name="Freihand 146">
                  <a:extLst>
                    <a:ext uri="{FF2B5EF4-FFF2-40B4-BE49-F238E27FC236}">
                      <a16:creationId xmlns:a16="http://schemas.microsoft.com/office/drawing/2014/main" id="{FA5B4E6E-0AC8-3538-1F08-4CD840641F44}"/>
                    </a:ext>
                  </a:extLst>
                </p:cNvPr>
                <p:cNvPicPr/>
                <p:nvPr/>
              </p:nvPicPr>
              <p:blipFill>
                <a:blip r:embed="rId204"/>
                <a:stretch>
                  <a:fillRect/>
                </a:stretch>
              </p:blipFill>
              <p:spPr>
                <a:xfrm>
                  <a:off x="2428396" y="1594702"/>
                  <a:ext cx="36144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8" name="Freihand 147">
                  <a:extLst>
                    <a:ext uri="{FF2B5EF4-FFF2-40B4-BE49-F238E27FC236}">
                      <a16:creationId xmlns:a16="http://schemas.microsoft.com/office/drawing/2014/main" id="{76B93892-CA02-6C70-9F3D-5CE6B24E73F5}"/>
                    </a:ext>
                  </a:extLst>
                </p14:cNvPr>
                <p14:cNvContentPartPr/>
                <p14:nvPr/>
              </p14:nvContentPartPr>
              <p14:xfrm>
                <a:off x="2507956" y="1544302"/>
                <a:ext cx="1003320" cy="409680"/>
              </p14:xfrm>
            </p:contentPart>
          </mc:Choice>
          <mc:Fallback xmlns="">
            <p:pic>
              <p:nvPicPr>
                <p:cNvPr id="148" name="Freihand 147">
                  <a:extLst>
                    <a:ext uri="{FF2B5EF4-FFF2-40B4-BE49-F238E27FC236}">
                      <a16:creationId xmlns:a16="http://schemas.microsoft.com/office/drawing/2014/main" id="{76B93892-CA02-6C70-9F3D-5CE6B24E73F5}"/>
                    </a:ext>
                  </a:extLst>
                </p:cNvPr>
                <p:cNvPicPr/>
                <p:nvPr/>
              </p:nvPicPr>
              <p:blipFill>
                <a:blip r:embed="rId206"/>
                <a:stretch>
                  <a:fillRect/>
                </a:stretch>
              </p:blipFill>
              <p:spPr>
                <a:xfrm>
                  <a:off x="2499316" y="1535662"/>
                  <a:ext cx="1020960" cy="42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51" name="Freihand 150">
                <a:extLst>
                  <a:ext uri="{FF2B5EF4-FFF2-40B4-BE49-F238E27FC236}">
                    <a16:creationId xmlns:a16="http://schemas.microsoft.com/office/drawing/2014/main" id="{D169D3E3-F06A-9A15-09CB-19FD17626996}"/>
                  </a:ext>
                </a:extLst>
              </p14:cNvPr>
              <p14:cNvContentPartPr/>
              <p14:nvPr/>
            </p14:nvContentPartPr>
            <p14:xfrm>
              <a:off x="3944356" y="1528462"/>
              <a:ext cx="658440" cy="421560"/>
            </p14:xfrm>
          </p:contentPart>
        </mc:Choice>
        <mc:Fallback xmlns="">
          <p:pic>
            <p:nvPicPr>
              <p:cNvPr id="151" name="Freihand 150">
                <a:extLst>
                  <a:ext uri="{FF2B5EF4-FFF2-40B4-BE49-F238E27FC236}">
                    <a16:creationId xmlns:a16="http://schemas.microsoft.com/office/drawing/2014/main" id="{D169D3E3-F06A-9A15-09CB-19FD17626996}"/>
                  </a:ext>
                </a:extLst>
              </p:cNvPr>
              <p:cNvPicPr/>
              <p:nvPr/>
            </p:nvPicPr>
            <p:blipFill>
              <a:blip r:embed="rId208"/>
              <a:stretch>
                <a:fillRect/>
              </a:stretch>
            </p:blipFill>
            <p:spPr>
              <a:xfrm>
                <a:off x="3935716" y="1519462"/>
                <a:ext cx="676080" cy="439200"/>
              </a:xfrm>
              <a:prstGeom prst="rect">
                <a:avLst/>
              </a:prstGeom>
            </p:spPr>
          </p:pic>
        </mc:Fallback>
      </mc:AlternateContent>
      <p:grpSp>
        <p:nvGrpSpPr>
          <p:cNvPr id="154" name="Gruppieren 153">
            <a:extLst>
              <a:ext uri="{FF2B5EF4-FFF2-40B4-BE49-F238E27FC236}">
                <a16:creationId xmlns:a16="http://schemas.microsoft.com/office/drawing/2014/main" id="{4FDF17E2-76D7-DEC6-34E6-7EBF4143BAF2}"/>
              </a:ext>
            </a:extLst>
          </p:cNvPr>
          <p:cNvGrpSpPr/>
          <p:nvPr/>
        </p:nvGrpSpPr>
        <p:grpSpPr>
          <a:xfrm>
            <a:off x="2507956" y="2810782"/>
            <a:ext cx="2109960" cy="550800"/>
            <a:chOff x="2507956" y="2810782"/>
            <a:chExt cx="2109960" cy="550800"/>
          </a:xfrm>
        </p:grpSpPr>
        <mc:AlternateContent xmlns:mc="http://schemas.openxmlformats.org/markup-compatibility/2006" xmlns:p14="http://schemas.microsoft.com/office/powerpoint/2010/main">
          <mc:Choice Requires="p14">
            <p:contentPart p14:bwMode="auto" r:id="rId209">
              <p14:nvContentPartPr>
                <p14:cNvPr id="142" name="Freihand 141">
                  <a:extLst>
                    <a:ext uri="{FF2B5EF4-FFF2-40B4-BE49-F238E27FC236}">
                      <a16:creationId xmlns:a16="http://schemas.microsoft.com/office/drawing/2014/main" id="{10460C4D-BBCA-C3E9-CABC-1501BB890F83}"/>
                    </a:ext>
                  </a:extLst>
                </p14:cNvPr>
                <p14:cNvContentPartPr/>
                <p14:nvPr/>
              </p14:nvContentPartPr>
              <p14:xfrm>
                <a:off x="2507956" y="2834182"/>
                <a:ext cx="577440" cy="527400"/>
              </p14:xfrm>
            </p:contentPart>
          </mc:Choice>
          <mc:Fallback xmlns="">
            <p:pic>
              <p:nvPicPr>
                <p:cNvPr id="142" name="Freihand 141">
                  <a:extLst>
                    <a:ext uri="{FF2B5EF4-FFF2-40B4-BE49-F238E27FC236}">
                      <a16:creationId xmlns:a16="http://schemas.microsoft.com/office/drawing/2014/main" id="{10460C4D-BBCA-C3E9-CABC-1501BB890F83}"/>
                    </a:ext>
                  </a:extLst>
                </p:cNvPr>
                <p:cNvPicPr/>
                <p:nvPr/>
              </p:nvPicPr>
              <p:blipFill>
                <a:blip r:embed="rId210"/>
                <a:stretch>
                  <a:fillRect/>
                </a:stretch>
              </p:blipFill>
              <p:spPr>
                <a:xfrm>
                  <a:off x="2498956" y="2825542"/>
                  <a:ext cx="59508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 name="Freihand 142">
                  <a:extLst>
                    <a:ext uri="{FF2B5EF4-FFF2-40B4-BE49-F238E27FC236}">
                      <a16:creationId xmlns:a16="http://schemas.microsoft.com/office/drawing/2014/main" id="{64C27F3B-4560-B997-29BF-2FAA9FC15613}"/>
                    </a:ext>
                  </a:extLst>
                </p14:cNvPr>
                <p14:cNvContentPartPr/>
                <p14:nvPr/>
              </p14:nvContentPartPr>
              <p14:xfrm>
                <a:off x="2529556" y="2810782"/>
                <a:ext cx="987840" cy="145440"/>
              </p14:xfrm>
            </p:contentPart>
          </mc:Choice>
          <mc:Fallback xmlns="">
            <p:pic>
              <p:nvPicPr>
                <p:cNvPr id="143" name="Freihand 142">
                  <a:extLst>
                    <a:ext uri="{FF2B5EF4-FFF2-40B4-BE49-F238E27FC236}">
                      <a16:creationId xmlns:a16="http://schemas.microsoft.com/office/drawing/2014/main" id="{64C27F3B-4560-B997-29BF-2FAA9FC15613}"/>
                    </a:ext>
                  </a:extLst>
                </p:cNvPr>
                <p:cNvPicPr/>
                <p:nvPr/>
              </p:nvPicPr>
              <p:blipFill>
                <a:blip r:embed="rId212"/>
                <a:stretch>
                  <a:fillRect/>
                </a:stretch>
              </p:blipFill>
              <p:spPr>
                <a:xfrm>
                  <a:off x="2520916" y="2801782"/>
                  <a:ext cx="1005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5" name="Freihand 144">
                  <a:extLst>
                    <a:ext uri="{FF2B5EF4-FFF2-40B4-BE49-F238E27FC236}">
                      <a16:creationId xmlns:a16="http://schemas.microsoft.com/office/drawing/2014/main" id="{DCECF696-BC9F-8003-E819-240A89B36697}"/>
                    </a:ext>
                  </a:extLst>
                </p14:cNvPr>
                <p14:cNvContentPartPr/>
                <p14:nvPr/>
              </p14:nvContentPartPr>
              <p14:xfrm>
                <a:off x="3457996" y="2852902"/>
                <a:ext cx="21600" cy="432360"/>
              </p14:xfrm>
            </p:contentPart>
          </mc:Choice>
          <mc:Fallback xmlns="">
            <p:pic>
              <p:nvPicPr>
                <p:cNvPr id="145" name="Freihand 144">
                  <a:extLst>
                    <a:ext uri="{FF2B5EF4-FFF2-40B4-BE49-F238E27FC236}">
                      <a16:creationId xmlns:a16="http://schemas.microsoft.com/office/drawing/2014/main" id="{DCECF696-BC9F-8003-E819-240A89B36697}"/>
                    </a:ext>
                  </a:extLst>
                </p:cNvPr>
                <p:cNvPicPr/>
                <p:nvPr/>
              </p:nvPicPr>
              <p:blipFill>
                <a:blip r:embed="rId214"/>
                <a:stretch>
                  <a:fillRect/>
                </a:stretch>
              </p:blipFill>
              <p:spPr>
                <a:xfrm>
                  <a:off x="3448996" y="2843902"/>
                  <a:ext cx="392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6" name="Freihand 145">
                  <a:extLst>
                    <a:ext uri="{FF2B5EF4-FFF2-40B4-BE49-F238E27FC236}">
                      <a16:creationId xmlns:a16="http://schemas.microsoft.com/office/drawing/2014/main" id="{993862FE-6801-1EE3-D6A6-3A3CA3A182E5}"/>
                    </a:ext>
                  </a:extLst>
                </p14:cNvPr>
                <p14:cNvContentPartPr/>
                <p14:nvPr/>
              </p14:nvContentPartPr>
              <p14:xfrm>
                <a:off x="2809996" y="3255022"/>
                <a:ext cx="624240" cy="42120"/>
              </p14:xfrm>
            </p:contentPart>
          </mc:Choice>
          <mc:Fallback xmlns="">
            <p:pic>
              <p:nvPicPr>
                <p:cNvPr id="146" name="Freihand 145">
                  <a:extLst>
                    <a:ext uri="{FF2B5EF4-FFF2-40B4-BE49-F238E27FC236}">
                      <a16:creationId xmlns:a16="http://schemas.microsoft.com/office/drawing/2014/main" id="{993862FE-6801-1EE3-D6A6-3A3CA3A182E5}"/>
                    </a:ext>
                  </a:extLst>
                </p:cNvPr>
                <p:cNvPicPr/>
                <p:nvPr/>
              </p:nvPicPr>
              <p:blipFill>
                <a:blip r:embed="rId216"/>
                <a:stretch>
                  <a:fillRect/>
                </a:stretch>
              </p:blipFill>
              <p:spPr>
                <a:xfrm>
                  <a:off x="2800996" y="3246022"/>
                  <a:ext cx="641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2" name="Freihand 151">
                  <a:extLst>
                    <a:ext uri="{FF2B5EF4-FFF2-40B4-BE49-F238E27FC236}">
                      <a16:creationId xmlns:a16="http://schemas.microsoft.com/office/drawing/2014/main" id="{7520984B-AA06-FAAD-3056-63EE067D1F55}"/>
                    </a:ext>
                  </a:extLst>
                </p14:cNvPr>
                <p14:cNvContentPartPr/>
                <p14:nvPr/>
              </p14:nvContentPartPr>
              <p14:xfrm>
                <a:off x="3933556" y="2879182"/>
                <a:ext cx="24480" cy="387000"/>
              </p14:xfrm>
            </p:contentPart>
          </mc:Choice>
          <mc:Fallback xmlns="">
            <p:pic>
              <p:nvPicPr>
                <p:cNvPr id="152" name="Freihand 151">
                  <a:extLst>
                    <a:ext uri="{FF2B5EF4-FFF2-40B4-BE49-F238E27FC236}">
                      <a16:creationId xmlns:a16="http://schemas.microsoft.com/office/drawing/2014/main" id="{7520984B-AA06-FAAD-3056-63EE067D1F55}"/>
                    </a:ext>
                  </a:extLst>
                </p:cNvPr>
                <p:cNvPicPr/>
                <p:nvPr/>
              </p:nvPicPr>
              <p:blipFill>
                <a:blip r:embed="rId218"/>
                <a:stretch>
                  <a:fillRect/>
                </a:stretch>
              </p:blipFill>
              <p:spPr>
                <a:xfrm>
                  <a:off x="3924556" y="2870542"/>
                  <a:ext cx="4212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3" name="Freihand 152">
                  <a:extLst>
                    <a:ext uri="{FF2B5EF4-FFF2-40B4-BE49-F238E27FC236}">
                      <a16:creationId xmlns:a16="http://schemas.microsoft.com/office/drawing/2014/main" id="{2010572A-70BE-D783-0934-5AD323DE6F60}"/>
                    </a:ext>
                  </a:extLst>
                </p14:cNvPr>
                <p14:cNvContentPartPr/>
                <p14:nvPr/>
              </p14:nvContentPartPr>
              <p14:xfrm>
                <a:off x="3967756" y="2896102"/>
                <a:ext cx="650160" cy="379440"/>
              </p14:xfrm>
            </p:contentPart>
          </mc:Choice>
          <mc:Fallback xmlns="">
            <p:pic>
              <p:nvPicPr>
                <p:cNvPr id="153" name="Freihand 152">
                  <a:extLst>
                    <a:ext uri="{FF2B5EF4-FFF2-40B4-BE49-F238E27FC236}">
                      <a16:creationId xmlns:a16="http://schemas.microsoft.com/office/drawing/2014/main" id="{2010572A-70BE-D783-0934-5AD323DE6F60}"/>
                    </a:ext>
                  </a:extLst>
                </p:cNvPr>
                <p:cNvPicPr/>
                <p:nvPr/>
              </p:nvPicPr>
              <p:blipFill>
                <a:blip r:embed="rId220"/>
                <a:stretch>
                  <a:fillRect/>
                </a:stretch>
              </p:blipFill>
              <p:spPr>
                <a:xfrm>
                  <a:off x="3958756" y="2887462"/>
                  <a:ext cx="667800" cy="397080"/>
                </a:xfrm>
                <a:prstGeom prst="rect">
                  <a:avLst/>
                </a:prstGeom>
              </p:spPr>
            </p:pic>
          </mc:Fallback>
        </mc:AlternateContent>
      </p:grpSp>
      <p:grpSp>
        <p:nvGrpSpPr>
          <p:cNvPr id="157" name="Gruppieren 156">
            <a:extLst>
              <a:ext uri="{FF2B5EF4-FFF2-40B4-BE49-F238E27FC236}">
                <a16:creationId xmlns:a16="http://schemas.microsoft.com/office/drawing/2014/main" id="{31223654-3E45-A71C-4D75-6697C1966679}"/>
              </a:ext>
            </a:extLst>
          </p:cNvPr>
          <p:cNvGrpSpPr/>
          <p:nvPr/>
        </p:nvGrpSpPr>
        <p:grpSpPr>
          <a:xfrm>
            <a:off x="8609956" y="2205982"/>
            <a:ext cx="190080" cy="237600"/>
            <a:chOff x="8609956" y="2205982"/>
            <a:chExt cx="190080" cy="237600"/>
          </a:xfrm>
        </p:grpSpPr>
        <mc:AlternateContent xmlns:mc="http://schemas.openxmlformats.org/markup-compatibility/2006" xmlns:p14="http://schemas.microsoft.com/office/powerpoint/2010/main">
          <mc:Choice Requires="p14">
            <p:contentPart p14:bwMode="auto" r:id="rId221">
              <p14:nvContentPartPr>
                <p14:cNvPr id="155" name="Freihand 154">
                  <a:extLst>
                    <a:ext uri="{FF2B5EF4-FFF2-40B4-BE49-F238E27FC236}">
                      <a16:creationId xmlns:a16="http://schemas.microsoft.com/office/drawing/2014/main" id="{BEE48551-626D-48F1-139B-27BA1069AA69}"/>
                    </a:ext>
                  </a:extLst>
                </p14:cNvPr>
                <p14:cNvContentPartPr/>
                <p14:nvPr/>
              </p14:nvContentPartPr>
              <p14:xfrm>
                <a:off x="8699596" y="2239102"/>
                <a:ext cx="11160" cy="143280"/>
              </p14:xfrm>
            </p:contentPart>
          </mc:Choice>
          <mc:Fallback xmlns="">
            <p:pic>
              <p:nvPicPr>
                <p:cNvPr id="155" name="Freihand 154">
                  <a:extLst>
                    <a:ext uri="{FF2B5EF4-FFF2-40B4-BE49-F238E27FC236}">
                      <a16:creationId xmlns:a16="http://schemas.microsoft.com/office/drawing/2014/main" id="{BEE48551-626D-48F1-139B-27BA1069AA69}"/>
                    </a:ext>
                  </a:extLst>
                </p:cNvPr>
                <p:cNvPicPr/>
                <p:nvPr/>
              </p:nvPicPr>
              <p:blipFill>
                <a:blip r:embed="rId222"/>
                <a:stretch>
                  <a:fillRect/>
                </a:stretch>
              </p:blipFill>
              <p:spPr>
                <a:xfrm>
                  <a:off x="8690596" y="2230462"/>
                  <a:ext cx="28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Freihand 155">
                  <a:extLst>
                    <a:ext uri="{FF2B5EF4-FFF2-40B4-BE49-F238E27FC236}">
                      <a16:creationId xmlns:a16="http://schemas.microsoft.com/office/drawing/2014/main" id="{DF04A81F-283E-913B-6F36-3002D6867B5B}"/>
                    </a:ext>
                  </a:extLst>
                </p14:cNvPr>
                <p14:cNvContentPartPr/>
                <p14:nvPr/>
              </p14:nvContentPartPr>
              <p14:xfrm>
                <a:off x="8609956" y="2205982"/>
                <a:ext cx="190080" cy="237600"/>
              </p14:xfrm>
            </p:contentPart>
          </mc:Choice>
          <mc:Fallback xmlns="">
            <p:pic>
              <p:nvPicPr>
                <p:cNvPr id="156" name="Freihand 155">
                  <a:extLst>
                    <a:ext uri="{FF2B5EF4-FFF2-40B4-BE49-F238E27FC236}">
                      <a16:creationId xmlns:a16="http://schemas.microsoft.com/office/drawing/2014/main" id="{DF04A81F-283E-913B-6F36-3002D6867B5B}"/>
                    </a:ext>
                  </a:extLst>
                </p:cNvPr>
                <p:cNvPicPr/>
                <p:nvPr/>
              </p:nvPicPr>
              <p:blipFill>
                <a:blip r:embed="rId224"/>
                <a:stretch>
                  <a:fillRect/>
                </a:stretch>
              </p:blipFill>
              <p:spPr>
                <a:xfrm>
                  <a:off x="8600956" y="2197342"/>
                  <a:ext cx="207720" cy="255240"/>
                </a:xfrm>
                <a:prstGeom prst="rect">
                  <a:avLst/>
                </a:prstGeom>
              </p:spPr>
            </p:pic>
          </mc:Fallback>
        </mc:AlternateContent>
      </p:grpSp>
      <p:grpSp>
        <p:nvGrpSpPr>
          <p:cNvPr id="173" name="Gruppieren 172">
            <a:extLst>
              <a:ext uri="{FF2B5EF4-FFF2-40B4-BE49-F238E27FC236}">
                <a16:creationId xmlns:a16="http://schemas.microsoft.com/office/drawing/2014/main" id="{4410956E-082C-127D-8A8F-BF2CE9069BCF}"/>
              </a:ext>
            </a:extLst>
          </p:cNvPr>
          <p:cNvGrpSpPr/>
          <p:nvPr/>
        </p:nvGrpSpPr>
        <p:grpSpPr>
          <a:xfrm>
            <a:off x="9190636" y="2161342"/>
            <a:ext cx="324720" cy="222840"/>
            <a:chOff x="9190636" y="2161342"/>
            <a:chExt cx="324720" cy="222840"/>
          </a:xfrm>
        </p:grpSpPr>
        <mc:AlternateContent xmlns:mc="http://schemas.openxmlformats.org/markup-compatibility/2006" xmlns:p14="http://schemas.microsoft.com/office/powerpoint/2010/main">
          <mc:Choice Requires="p14">
            <p:contentPart p14:bwMode="auto" r:id="rId225">
              <p14:nvContentPartPr>
                <p14:cNvPr id="158" name="Freihand 157">
                  <a:extLst>
                    <a:ext uri="{FF2B5EF4-FFF2-40B4-BE49-F238E27FC236}">
                      <a16:creationId xmlns:a16="http://schemas.microsoft.com/office/drawing/2014/main" id="{9C02841D-4B62-79F4-3698-C427A79C8DCD}"/>
                    </a:ext>
                  </a:extLst>
                </p14:cNvPr>
                <p14:cNvContentPartPr/>
                <p14:nvPr/>
              </p14:nvContentPartPr>
              <p14:xfrm>
                <a:off x="9197116" y="2291302"/>
                <a:ext cx="9720" cy="92880"/>
              </p14:xfrm>
            </p:contentPart>
          </mc:Choice>
          <mc:Fallback xmlns="">
            <p:pic>
              <p:nvPicPr>
                <p:cNvPr id="158" name="Freihand 157">
                  <a:extLst>
                    <a:ext uri="{FF2B5EF4-FFF2-40B4-BE49-F238E27FC236}">
                      <a16:creationId xmlns:a16="http://schemas.microsoft.com/office/drawing/2014/main" id="{9C02841D-4B62-79F4-3698-C427A79C8DCD}"/>
                    </a:ext>
                  </a:extLst>
                </p:cNvPr>
                <p:cNvPicPr/>
                <p:nvPr/>
              </p:nvPicPr>
              <p:blipFill>
                <a:blip r:embed="rId226"/>
                <a:stretch>
                  <a:fillRect/>
                </a:stretch>
              </p:blipFill>
              <p:spPr>
                <a:xfrm>
                  <a:off x="9188476" y="2282662"/>
                  <a:ext cx="27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9" name="Freihand 158">
                  <a:extLst>
                    <a:ext uri="{FF2B5EF4-FFF2-40B4-BE49-F238E27FC236}">
                      <a16:creationId xmlns:a16="http://schemas.microsoft.com/office/drawing/2014/main" id="{200A3B4A-7F85-0A45-CC13-196A0983F1F2}"/>
                    </a:ext>
                  </a:extLst>
                </p14:cNvPr>
                <p14:cNvContentPartPr/>
                <p14:nvPr/>
              </p14:nvContentPartPr>
              <p14:xfrm>
                <a:off x="9190636" y="2177902"/>
                <a:ext cx="35280" cy="27720"/>
              </p14:xfrm>
            </p:contentPart>
          </mc:Choice>
          <mc:Fallback xmlns="">
            <p:pic>
              <p:nvPicPr>
                <p:cNvPr id="159" name="Freihand 158">
                  <a:extLst>
                    <a:ext uri="{FF2B5EF4-FFF2-40B4-BE49-F238E27FC236}">
                      <a16:creationId xmlns:a16="http://schemas.microsoft.com/office/drawing/2014/main" id="{200A3B4A-7F85-0A45-CC13-196A0983F1F2}"/>
                    </a:ext>
                  </a:extLst>
                </p:cNvPr>
                <p:cNvPicPr/>
                <p:nvPr/>
              </p:nvPicPr>
              <p:blipFill>
                <a:blip r:embed="rId228"/>
                <a:stretch>
                  <a:fillRect/>
                </a:stretch>
              </p:blipFill>
              <p:spPr>
                <a:xfrm>
                  <a:off x="9181636" y="2169262"/>
                  <a:ext cx="52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0" name="Freihand 159">
                  <a:extLst>
                    <a:ext uri="{FF2B5EF4-FFF2-40B4-BE49-F238E27FC236}">
                      <a16:creationId xmlns:a16="http://schemas.microsoft.com/office/drawing/2014/main" id="{EA9DC14F-C9E7-CFC3-46AF-CE1657DDCA28}"/>
                    </a:ext>
                  </a:extLst>
                </p14:cNvPr>
                <p14:cNvContentPartPr/>
                <p14:nvPr/>
              </p14:nvContentPartPr>
              <p14:xfrm>
                <a:off x="9275956" y="2267182"/>
                <a:ext cx="109080" cy="117000"/>
              </p14:xfrm>
            </p:contentPart>
          </mc:Choice>
          <mc:Fallback xmlns="">
            <p:pic>
              <p:nvPicPr>
                <p:cNvPr id="160" name="Freihand 159">
                  <a:extLst>
                    <a:ext uri="{FF2B5EF4-FFF2-40B4-BE49-F238E27FC236}">
                      <a16:creationId xmlns:a16="http://schemas.microsoft.com/office/drawing/2014/main" id="{EA9DC14F-C9E7-CFC3-46AF-CE1657DDCA28}"/>
                    </a:ext>
                  </a:extLst>
                </p:cNvPr>
                <p:cNvPicPr/>
                <p:nvPr/>
              </p:nvPicPr>
              <p:blipFill>
                <a:blip r:embed="rId230"/>
                <a:stretch>
                  <a:fillRect/>
                </a:stretch>
              </p:blipFill>
              <p:spPr>
                <a:xfrm>
                  <a:off x="9266956" y="2258542"/>
                  <a:ext cx="126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1" name="Freihand 160">
                  <a:extLst>
                    <a:ext uri="{FF2B5EF4-FFF2-40B4-BE49-F238E27FC236}">
                      <a16:creationId xmlns:a16="http://schemas.microsoft.com/office/drawing/2014/main" id="{720A9FA4-1237-D579-4C48-CCD364268555}"/>
                    </a:ext>
                  </a:extLst>
                </p14:cNvPr>
                <p14:cNvContentPartPr/>
                <p14:nvPr/>
              </p14:nvContentPartPr>
              <p14:xfrm>
                <a:off x="9387196" y="2161342"/>
                <a:ext cx="128160" cy="183600"/>
              </p14:xfrm>
            </p:contentPart>
          </mc:Choice>
          <mc:Fallback xmlns="">
            <p:pic>
              <p:nvPicPr>
                <p:cNvPr id="161" name="Freihand 160">
                  <a:extLst>
                    <a:ext uri="{FF2B5EF4-FFF2-40B4-BE49-F238E27FC236}">
                      <a16:creationId xmlns:a16="http://schemas.microsoft.com/office/drawing/2014/main" id="{720A9FA4-1237-D579-4C48-CCD364268555}"/>
                    </a:ext>
                  </a:extLst>
                </p:cNvPr>
                <p:cNvPicPr/>
                <p:nvPr/>
              </p:nvPicPr>
              <p:blipFill>
                <a:blip r:embed="rId232"/>
                <a:stretch>
                  <a:fillRect/>
                </a:stretch>
              </p:blipFill>
              <p:spPr>
                <a:xfrm>
                  <a:off x="9378556" y="2152702"/>
                  <a:ext cx="145800" cy="201240"/>
                </a:xfrm>
                <a:prstGeom prst="rect">
                  <a:avLst/>
                </a:prstGeom>
              </p:spPr>
            </p:pic>
          </mc:Fallback>
        </mc:AlternateContent>
      </p:grpSp>
      <p:grpSp>
        <p:nvGrpSpPr>
          <p:cNvPr id="172" name="Gruppieren 171">
            <a:extLst>
              <a:ext uri="{FF2B5EF4-FFF2-40B4-BE49-F238E27FC236}">
                <a16:creationId xmlns:a16="http://schemas.microsoft.com/office/drawing/2014/main" id="{ED7820CF-230D-1EE7-25CD-70A113CD6697}"/>
              </a:ext>
            </a:extLst>
          </p:cNvPr>
          <p:cNvGrpSpPr/>
          <p:nvPr/>
        </p:nvGrpSpPr>
        <p:grpSpPr>
          <a:xfrm>
            <a:off x="9693196" y="2112742"/>
            <a:ext cx="1484280" cy="260280"/>
            <a:chOff x="9693196" y="2112742"/>
            <a:chExt cx="1484280" cy="260280"/>
          </a:xfrm>
        </p:grpSpPr>
        <mc:AlternateContent xmlns:mc="http://schemas.openxmlformats.org/markup-compatibility/2006" xmlns:p14="http://schemas.microsoft.com/office/powerpoint/2010/main">
          <mc:Choice Requires="p14">
            <p:contentPart p14:bwMode="auto" r:id="rId233">
              <p14:nvContentPartPr>
                <p14:cNvPr id="162" name="Freihand 161">
                  <a:extLst>
                    <a:ext uri="{FF2B5EF4-FFF2-40B4-BE49-F238E27FC236}">
                      <a16:creationId xmlns:a16="http://schemas.microsoft.com/office/drawing/2014/main" id="{C25C789F-27D8-8E4E-D6B6-D14064080938}"/>
                    </a:ext>
                  </a:extLst>
                </p14:cNvPr>
                <p14:cNvContentPartPr/>
                <p14:nvPr/>
              </p14:nvContentPartPr>
              <p14:xfrm>
                <a:off x="9693196" y="2112742"/>
                <a:ext cx="148680" cy="240480"/>
              </p14:xfrm>
            </p:contentPart>
          </mc:Choice>
          <mc:Fallback xmlns="">
            <p:pic>
              <p:nvPicPr>
                <p:cNvPr id="162" name="Freihand 161">
                  <a:extLst>
                    <a:ext uri="{FF2B5EF4-FFF2-40B4-BE49-F238E27FC236}">
                      <a16:creationId xmlns:a16="http://schemas.microsoft.com/office/drawing/2014/main" id="{C25C789F-27D8-8E4E-D6B6-D14064080938}"/>
                    </a:ext>
                  </a:extLst>
                </p:cNvPr>
                <p:cNvPicPr/>
                <p:nvPr/>
              </p:nvPicPr>
              <p:blipFill>
                <a:blip r:embed="rId234"/>
                <a:stretch>
                  <a:fillRect/>
                </a:stretch>
              </p:blipFill>
              <p:spPr>
                <a:xfrm>
                  <a:off x="9684196" y="2104102"/>
                  <a:ext cx="1663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3" name="Freihand 162">
                  <a:extLst>
                    <a:ext uri="{FF2B5EF4-FFF2-40B4-BE49-F238E27FC236}">
                      <a16:creationId xmlns:a16="http://schemas.microsoft.com/office/drawing/2014/main" id="{63BBD32E-159B-81CF-EFB6-B631631F1D4C}"/>
                    </a:ext>
                  </a:extLst>
                </p14:cNvPr>
                <p14:cNvContentPartPr/>
                <p14:nvPr/>
              </p14:nvContentPartPr>
              <p14:xfrm>
                <a:off x="9867436" y="2260702"/>
                <a:ext cx="83160" cy="92880"/>
              </p14:xfrm>
            </p:contentPart>
          </mc:Choice>
          <mc:Fallback xmlns="">
            <p:pic>
              <p:nvPicPr>
                <p:cNvPr id="163" name="Freihand 162">
                  <a:extLst>
                    <a:ext uri="{FF2B5EF4-FFF2-40B4-BE49-F238E27FC236}">
                      <a16:creationId xmlns:a16="http://schemas.microsoft.com/office/drawing/2014/main" id="{63BBD32E-159B-81CF-EFB6-B631631F1D4C}"/>
                    </a:ext>
                  </a:extLst>
                </p:cNvPr>
                <p:cNvPicPr/>
                <p:nvPr/>
              </p:nvPicPr>
              <p:blipFill>
                <a:blip r:embed="rId236"/>
                <a:stretch>
                  <a:fillRect/>
                </a:stretch>
              </p:blipFill>
              <p:spPr>
                <a:xfrm>
                  <a:off x="9858436" y="2252062"/>
                  <a:ext cx="100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4" name="Freihand 163">
                  <a:extLst>
                    <a:ext uri="{FF2B5EF4-FFF2-40B4-BE49-F238E27FC236}">
                      <a16:creationId xmlns:a16="http://schemas.microsoft.com/office/drawing/2014/main" id="{456D04A3-E2FB-F2C5-226A-F34EC01B5DDA}"/>
                    </a:ext>
                  </a:extLst>
                </p14:cNvPr>
                <p14:cNvContentPartPr/>
                <p14:nvPr/>
              </p14:nvContentPartPr>
              <p14:xfrm>
                <a:off x="9991636" y="2247022"/>
                <a:ext cx="108000" cy="114120"/>
              </p14:xfrm>
            </p:contentPart>
          </mc:Choice>
          <mc:Fallback xmlns="">
            <p:pic>
              <p:nvPicPr>
                <p:cNvPr id="164" name="Freihand 163">
                  <a:extLst>
                    <a:ext uri="{FF2B5EF4-FFF2-40B4-BE49-F238E27FC236}">
                      <a16:creationId xmlns:a16="http://schemas.microsoft.com/office/drawing/2014/main" id="{456D04A3-E2FB-F2C5-226A-F34EC01B5DDA}"/>
                    </a:ext>
                  </a:extLst>
                </p:cNvPr>
                <p:cNvPicPr/>
                <p:nvPr/>
              </p:nvPicPr>
              <p:blipFill>
                <a:blip r:embed="rId238"/>
                <a:stretch>
                  <a:fillRect/>
                </a:stretch>
              </p:blipFill>
              <p:spPr>
                <a:xfrm>
                  <a:off x="9982996" y="2238382"/>
                  <a:ext cx="125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5" name="Freihand 164">
                  <a:extLst>
                    <a:ext uri="{FF2B5EF4-FFF2-40B4-BE49-F238E27FC236}">
                      <a16:creationId xmlns:a16="http://schemas.microsoft.com/office/drawing/2014/main" id="{3B54EAFF-E9EB-1E5D-A8A1-01BEBAE39CBC}"/>
                    </a:ext>
                  </a:extLst>
                </p14:cNvPr>
                <p14:cNvContentPartPr/>
                <p14:nvPr/>
              </p14:nvContentPartPr>
              <p14:xfrm>
                <a:off x="10101076" y="2263942"/>
                <a:ext cx="88920" cy="106920"/>
              </p14:xfrm>
            </p:contentPart>
          </mc:Choice>
          <mc:Fallback xmlns="">
            <p:pic>
              <p:nvPicPr>
                <p:cNvPr id="165" name="Freihand 164">
                  <a:extLst>
                    <a:ext uri="{FF2B5EF4-FFF2-40B4-BE49-F238E27FC236}">
                      <a16:creationId xmlns:a16="http://schemas.microsoft.com/office/drawing/2014/main" id="{3B54EAFF-E9EB-1E5D-A8A1-01BEBAE39CBC}"/>
                    </a:ext>
                  </a:extLst>
                </p:cNvPr>
                <p:cNvPicPr/>
                <p:nvPr/>
              </p:nvPicPr>
              <p:blipFill>
                <a:blip r:embed="rId240"/>
                <a:stretch>
                  <a:fillRect/>
                </a:stretch>
              </p:blipFill>
              <p:spPr>
                <a:xfrm>
                  <a:off x="10092076" y="2254942"/>
                  <a:ext cx="106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6" name="Freihand 165">
                  <a:extLst>
                    <a:ext uri="{FF2B5EF4-FFF2-40B4-BE49-F238E27FC236}">
                      <a16:creationId xmlns:a16="http://schemas.microsoft.com/office/drawing/2014/main" id="{73F5C6E8-08A3-4FAA-1262-9D9858AFCE43}"/>
                    </a:ext>
                  </a:extLst>
                </p14:cNvPr>
                <p14:cNvContentPartPr/>
                <p14:nvPr/>
              </p14:nvContentPartPr>
              <p14:xfrm>
                <a:off x="10215556" y="2255302"/>
                <a:ext cx="167760" cy="95760"/>
              </p14:xfrm>
            </p:contentPart>
          </mc:Choice>
          <mc:Fallback xmlns="">
            <p:pic>
              <p:nvPicPr>
                <p:cNvPr id="166" name="Freihand 165">
                  <a:extLst>
                    <a:ext uri="{FF2B5EF4-FFF2-40B4-BE49-F238E27FC236}">
                      <a16:creationId xmlns:a16="http://schemas.microsoft.com/office/drawing/2014/main" id="{73F5C6E8-08A3-4FAA-1262-9D9858AFCE43}"/>
                    </a:ext>
                  </a:extLst>
                </p:cNvPr>
                <p:cNvPicPr/>
                <p:nvPr/>
              </p:nvPicPr>
              <p:blipFill>
                <a:blip r:embed="rId242"/>
                <a:stretch>
                  <a:fillRect/>
                </a:stretch>
              </p:blipFill>
              <p:spPr>
                <a:xfrm>
                  <a:off x="10206916" y="2246662"/>
                  <a:ext cx="185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 name="Freihand 166">
                  <a:extLst>
                    <a:ext uri="{FF2B5EF4-FFF2-40B4-BE49-F238E27FC236}">
                      <a16:creationId xmlns:a16="http://schemas.microsoft.com/office/drawing/2014/main" id="{6337FF64-4EDE-BC75-CEEC-D39EF2B1A598}"/>
                    </a:ext>
                  </a:extLst>
                </p14:cNvPr>
                <p14:cNvContentPartPr/>
                <p14:nvPr/>
              </p14:nvContentPartPr>
              <p14:xfrm>
                <a:off x="10527316" y="2255662"/>
                <a:ext cx="172800" cy="107280"/>
              </p14:xfrm>
            </p:contentPart>
          </mc:Choice>
          <mc:Fallback xmlns="">
            <p:pic>
              <p:nvPicPr>
                <p:cNvPr id="167" name="Freihand 166">
                  <a:extLst>
                    <a:ext uri="{FF2B5EF4-FFF2-40B4-BE49-F238E27FC236}">
                      <a16:creationId xmlns:a16="http://schemas.microsoft.com/office/drawing/2014/main" id="{6337FF64-4EDE-BC75-CEEC-D39EF2B1A598}"/>
                    </a:ext>
                  </a:extLst>
                </p:cNvPr>
                <p:cNvPicPr/>
                <p:nvPr/>
              </p:nvPicPr>
              <p:blipFill>
                <a:blip r:embed="rId244"/>
                <a:stretch>
                  <a:fillRect/>
                </a:stretch>
              </p:blipFill>
              <p:spPr>
                <a:xfrm>
                  <a:off x="10518676" y="2247022"/>
                  <a:ext cx="19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8" name="Freihand 167">
                  <a:extLst>
                    <a:ext uri="{FF2B5EF4-FFF2-40B4-BE49-F238E27FC236}">
                      <a16:creationId xmlns:a16="http://schemas.microsoft.com/office/drawing/2014/main" id="{4FEF5DC0-DF85-6F12-B5F0-161AA9858EC6}"/>
                    </a:ext>
                  </a:extLst>
                </p14:cNvPr>
                <p14:cNvContentPartPr/>
                <p14:nvPr/>
              </p14:nvContentPartPr>
              <p14:xfrm>
                <a:off x="10724596" y="2140102"/>
                <a:ext cx="22680" cy="200520"/>
              </p14:xfrm>
            </p:contentPart>
          </mc:Choice>
          <mc:Fallback xmlns="">
            <p:pic>
              <p:nvPicPr>
                <p:cNvPr id="168" name="Freihand 167">
                  <a:extLst>
                    <a:ext uri="{FF2B5EF4-FFF2-40B4-BE49-F238E27FC236}">
                      <a16:creationId xmlns:a16="http://schemas.microsoft.com/office/drawing/2014/main" id="{4FEF5DC0-DF85-6F12-B5F0-161AA9858EC6}"/>
                    </a:ext>
                  </a:extLst>
                </p:cNvPr>
                <p:cNvPicPr/>
                <p:nvPr/>
              </p:nvPicPr>
              <p:blipFill>
                <a:blip r:embed="rId246"/>
                <a:stretch>
                  <a:fillRect/>
                </a:stretch>
              </p:blipFill>
              <p:spPr>
                <a:xfrm>
                  <a:off x="10715596" y="2131462"/>
                  <a:ext cx="40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Freihand 168">
                  <a:extLst>
                    <a:ext uri="{FF2B5EF4-FFF2-40B4-BE49-F238E27FC236}">
                      <a16:creationId xmlns:a16="http://schemas.microsoft.com/office/drawing/2014/main" id="{F6CD2674-6D55-2579-AF21-FFB4297964EE}"/>
                    </a:ext>
                  </a:extLst>
                </p14:cNvPr>
                <p14:cNvContentPartPr/>
                <p14:nvPr/>
              </p14:nvContentPartPr>
              <p14:xfrm>
                <a:off x="10785436" y="2204902"/>
                <a:ext cx="125640" cy="147240"/>
              </p14:xfrm>
            </p:contentPart>
          </mc:Choice>
          <mc:Fallback xmlns="">
            <p:pic>
              <p:nvPicPr>
                <p:cNvPr id="169" name="Freihand 168">
                  <a:extLst>
                    <a:ext uri="{FF2B5EF4-FFF2-40B4-BE49-F238E27FC236}">
                      <a16:creationId xmlns:a16="http://schemas.microsoft.com/office/drawing/2014/main" id="{F6CD2674-6D55-2579-AF21-FFB4297964EE}"/>
                    </a:ext>
                  </a:extLst>
                </p:cNvPr>
                <p:cNvPicPr/>
                <p:nvPr/>
              </p:nvPicPr>
              <p:blipFill>
                <a:blip r:embed="rId248"/>
                <a:stretch>
                  <a:fillRect/>
                </a:stretch>
              </p:blipFill>
              <p:spPr>
                <a:xfrm>
                  <a:off x="10776436" y="2196262"/>
                  <a:ext cx="143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Freihand 169">
                  <a:extLst>
                    <a:ext uri="{FF2B5EF4-FFF2-40B4-BE49-F238E27FC236}">
                      <a16:creationId xmlns:a16="http://schemas.microsoft.com/office/drawing/2014/main" id="{D8943005-F87C-D48C-4A65-AFB05F7AD831}"/>
                    </a:ext>
                  </a:extLst>
                </p14:cNvPr>
                <p14:cNvContentPartPr/>
                <p14:nvPr/>
              </p14:nvContentPartPr>
              <p14:xfrm>
                <a:off x="11010076" y="2115262"/>
                <a:ext cx="150840" cy="218880"/>
              </p14:xfrm>
            </p:contentPart>
          </mc:Choice>
          <mc:Fallback xmlns="">
            <p:pic>
              <p:nvPicPr>
                <p:cNvPr id="170" name="Freihand 169">
                  <a:extLst>
                    <a:ext uri="{FF2B5EF4-FFF2-40B4-BE49-F238E27FC236}">
                      <a16:creationId xmlns:a16="http://schemas.microsoft.com/office/drawing/2014/main" id="{D8943005-F87C-D48C-4A65-AFB05F7AD831}"/>
                    </a:ext>
                  </a:extLst>
                </p:cNvPr>
                <p:cNvPicPr/>
                <p:nvPr/>
              </p:nvPicPr>
              <p:blipFill>
                <a:blip r:embed="rId250"/>
                <a:stretch>
                  <a:fillRect/>
                </a:stretch>
              </p:blipFill>
              <p:spPr>
                <a:xfrm>
                  <a:off x="11001076" y="2106622"/>
                  <a:ext cx="168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Freihand 170">
                  <a:extLst>
                    <a:ext uri="{FF2B5EF4-FFF2-40B4-BE49-F238E27FC236}">
                      <a16:creationId xmlns:a16="http://schemas.microsoft.com/office/drawing/2014/main" id="{945EBF1C-B687-2F9F-748B-6809688A65DB}"/>
                    </a:ext>
                  </a:extLst>
                </p14:cNvPr>
                <p14:cNvContentPartPr/>
                <p14:nvPr/>
              </p14:nvContentPartPr>
              <p14:xfrm>
                <a:off x="11047516" y="2122822"/>
                <a:ext cx="129960" cy="250200"/>
              </p14:xfrm>
            </p:contentPart>
          </mc:Choice>
          <mc:Fallback xmlns="">
            <p:pic>
              <p:nvPicPr>
                <p:cNvPr id="171" name="Freihand 170">
                  <a:extLst>
                    <a:ext uri="{FF2B5EF4-FFF2-40B4-BE49-F238E27FC236}">
                      <a16:creationId xmlns:a16="http://schemas.microsoft.com/office/drawing/2014/main" id="{945EBF1C-B687-2F9F-748B-6809688A65DB}"/>
                    </a:ext>
                  </a:extLst>
                </p:cNvPr>
                <p:cNvPicPr/>
                <p:nvPr/>
              </p:nvPicPr>
              <p:blipFill>
                <a:blip r:embed="rId252"/>
                <a:stretch>
                  <a:fillRect/>
                </a:stretch>
              </p:blipFill>
              <p:spPr>
                <a:xfrm>
                  <a:off x="11038876" y="2113822"/>
                  <a:ext cx="147600" cy="267840"/>
                </a:xfrm>
                <a:prstGeom prst="rect">
                  <a:avLst/>
                </a:prstGeom>
              </p:spPr>
            </p:pic>
          </mc:Fallback>
        </mc:AlternateContent>
      </p:grpSp>
      <p:grpSp>
        <p:nvGrpSpPr>
          <p:cNvPr id="176" name="Gruppieren 175">
            <a:extLst>
              <a:ext uri="{FF2B5EF4-FFF2-40B4-BE49-F238E27FC236}">
                <a16:creationId xmlns:a16="http://schemas.microsoft.com/office/drawing/2014/main" id="{F03EB733-438C-0B14-AA6E-08E9AC092F91}"/>
              </a:ext>
            </a:extLst>
          </p:cNvPr>
          <p:cNvGrpSpPr/>
          <p:nvPr/>
        </p:nvGrpSpPr>
        <p:grpSpPr>
          <a:xfrm>
            <a:off x="6454636" y="2805742"/>
            <a:ext cx="241920" cy="248760"/>
            <a:chOff x="6454636" y="2805742"/>
            <a:chExt cx="241920" cy="248760"/>
          </a:xfrm>
        </p:grpSpPr>
        <mc:AlternateContent xmlns:mc="http://schemas.openxmlformats.org/markup-compatibility/2006" xmlns:p14="http://schemas.microsoft.com/office/powerpoint/2010/main">
          <mc:Choice Requires="p14">
            <p:contentPart p14:bwMode="auto" r:id="rId253">
              <p14:nvContentPartPr>
                <p14:cNvPr id="174" name="Freihand 173">
                  <a:extLst>
                    <a:ext uri="{FF2B5EF4-FFF2-40B4-BE49-F238E27FC236}">
                      <a16:creationId xmlns:a16="http://schemas.microsoft.com/office/drawing/2014/main" id="{9B2AFB79-22AA-FC50-DCF4-735B201B96ED}"/>
                    </a:ext>
                  </a:extLst>
                </p14:cNvPr>
                <p14:cNvContentPartPr/>
                <p14:nvPr/>
              </p14:nvContentPartPr>
              <p14:xfrm>
                <a:off x="6579556" y="2841382"/>
                <a:ext cx="13680" cy="175680"/>
              </p14:xfrm>
            </p:contentPart>
          </mc:Choice>
          <mc:Fallback xmlns="">
            <p:pic>
              <p:nvPicPr>
                <p:cNvPr id="174" name="Freihand 173">
                  <a:extLst>
                    <a:ext uri="{FF2B5EF4-FFF2-40B4-BE49-F238E27FC236}">
                      <a16:creationId xmlns:a16="http://schemas.microsoft.com/office/drawing/2014/main" id="{9B2AFB79-22AA-FC50-DCF4-735B201B96ED}"/>
                    </a:ext>
                  </a:extLst>
                </p:cNvPr>
                <p:cNvPicPr/>
                <p:nvPr/>
              </p:nvPicPr>
              <p:blipFill>
                <a:blip r:embed="rId254"/>
                <a:stretch>
                  <a:fillRect/>
                </a:stretch>
              </p:blipFill>
              <p:spPr>
                <a:xfrm>
                  <a:off x="6570916" y="2832382"/>
                  <a:ext cx="313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5" name="Freihand 174">
                  <a:extLst>
                    <a:ext uri="{FF2B5EF4-FFF2-40B4-BE49-F238E27FC236}">
                      <a16:creationId xmlns:a16="http://schemas.microsoft.com/office/drawing/2014/main" id="{91620461-851B-63D1-A2BC-41761156FD59}"/>
                    </a:ext>
                  </a:extLst>
                </p14:cNvPr>
                <p14:cNvContentPartPr/>
                <p14:nvPr/>
              </p14:nvContentPartPr>
              <p14:xfrm>
                <a:off x="6454636" y="2805742"/>
                <a:ext cx="241920" cy="248760"/>
              </p14:xfrm>
            </p:contentPart>
          </mc:Choice>
          <mc:Fallback xmlns="">
            <p:pic>
              <p:nvPicPr>
                <p:cNvPr id="175" name="Freihand 174">
                  <a:extLst>
                    <a:ext uri="{FF2B5EF4-FFF2-40B4-BE49-F238E27FC236}">
                      <a16:creationId xmlns:a16="http://schemas.microsoft.com/office/drawing/2014/main" id="{91620461-851B-63D1-A2BC-41761156FD59}"/>
                    </a:ext>
                  </a:extLst>
                </p:cNvPr>
                <p:cNvPicPr/>
                <p:nvPr/>
              </p:nvPicPr>
              <p:blipFill>
                <a:blip r:embed="rId256"/>
                <a:stretch>
                  <a:fillRect/>
                </a:stretch>
              </p:blipFill>
              <p:spPr>
                <a:xfrm>
                  <a:off x="6445636" y="2796742"/>
                  <a:ext cx="259560" cy="266400"/>
                </a:xfrm>
                <a:prstGeom prst="rect">
                  <a:avLst/>
                </a:prstGeom>
              </p:spPr>
            </p:pic>
          </mc:Fallback>
        </mc:AlternateContent>
      </p:grpSp>
      <p:grpSp>
        <p:nvGrpSpPr>
          <p:cNvPr id="183" name="Gruppieren 182">
            <a:extLst>
              <a:ext uri="{FF2B5EF4-FFF2-40B4-BE49-F238E27FC236}">
                <a16:creationId xmlns:a16="http://schemas.microsoft.com/office/drawing/2014/main" id="{0AE63E4A-0A9F-E0EA-5838-64B4D17363CF}"/>
              </a:ext>
            </a:extLst>
          </p:cNvPr>
          <p:cNvGrpSpPr/>
          <p:nvPr/>
        </p:nvGrpSpPr>
        <p:grpSpPr>
          <a:xfrm>
            <a:off x="6919036" y="2717542"/>
            <a:ext cx="697320" cy="333720"/>
            <a:chOff x="6919036" y="2717542"/>
            <a:chExt cx="697320" cy="333720"/>
          </a:xfrm>
        </p:grpSpPr>
        <mc:AlternateContent xmlns:mc="http://schemas.openxmlformats.org/markup-compatibility/2006" xmlns:p14="http://schemas.microsoft.com/office/powerpoint/2010/main">
          <mc:Choice Requires="p14">
            <p:contentPart p14:bwMode="auto" r:id="rId257">
              <p14:nvContentPartPr>
                <p14:cNvPr id="177" name="Freihand 176">
                  <a:extLst>
                    <a:ext uri="{FF2B5EF4-FFF2-40B4-BE49-F238E27FC236}">
                      <a16:creationId xmlns:a16="http://schemas.microsoft.com/office/drawing/2014/main" id="{70F2ED87-DBF5-5D92-7483-90E4F75CBC1C}"/>
                    </a:ext>
                  </a:extLst>
                </p14:cNvPr>
                <p14:cNvContentPartPr/>
                <p14:nvPr/>
              </p14:nvContentPartPr>
              <p14:xfrm>
                <a:off x="6919036" y="2838502"/>
                <a:ext cx="235080" cy="182160"/>
              </p14:xfrm>
            </p:contentPart>
          </mc:Choice>
          <mc:Fallback xmlns="">
            <p:pic>
              <p:nvPicPr>
                <p:cNvPr id="177" name="Freihand 176">
                  <a:extLst>
                    <a:ext uri="{FF2B5EF4-FFF2-40B4-BE49-F238E27FC236}">
                      <a16:creationId xmlns:a16="http://schemas.microsoft.com/office/drawing/2014/main" id="{70F2ED87-DBF5-5D92-7483-90E4F75CBC1C}"/>
                    </a:ext>
                  </a:extLst>
                </p:cNvPr>
                <p:cNvPicPr/>
                <p:nvPr/>
              </p:nvPicPr>
              <p:blipFill>
                <a:blip r:embed="rId258"/>
                <a:stretch>
                  <a:fillRect/>
                </a:stretch>
              </p:blipFill>
              <p:spPr>
                <a:xfrm>
                  <a:off x="6910396" y="2829502"/>
                  <a:ext cx="252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8" name="Freihand 177">
                  <a:extLst>
                    <a:ext uri="{FF2B5EF4-FFF2-40B4-BE49-F238E27FC236}">
                      <a16:creationId xmlns:a16="http://schemas.microsoft.com/office/drawing/2014/main" id="{CB85D32C-A0D0-6DA4-8D4B-4108FCF13BE7}"/>
                    </a:ext>
                  </a:extLst>
                </p14:cNvPr>
                <p14:cNvContentPartPr/>
                <p14:nvPr/>
              </p14:nvContentPartPr>
              <p14:xfrm>
                <a:off x="7149796" y="2861182"/>
                <a:ext cx="38160" cy="145800"/>
              </p14:xfrm>
            </p:contentPart>
          </mc:Choice>
          <mc:Fallback xmlns="">
            <p:pic>
              <p:nvPicPr>
                <p:cNvPr id="178" name="Freihand 177">
                  <a:extLst>
                    <a:ext uri="{FF2B5EF4-FFF2-40B4-BE49-F238E27FC236}">
                      <a16:creationId xmlns:a16="http://schemas.microsoft.com/office/drawing/2014/main" id="{CB85D32C-A0D0-6DA4-8D4B-4108FCF13BE7}"/>
                    </a:ext>
                  </a:extLst>
                </p:cNvPr>
                <p:cNvPicPr/>
                <p:nvPr/>
              </p:nvPicPr>
              <p:blipFill>
                <a:blip r:embed="rId260"/>
                <a:stretch>
                  <a:fillRect/>
                </a:stretch>
              </p:blipFill>
              <p:spPr>
                <a:xfrm>
                  <a:off x="7141156" y="2852182"/>
                  <a:ext cx="55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9" name="Freihand 178">
                  <a:extLst>
                    <a:ext uri="{FF2B5EF4-FFF2-40B4-BE49-F238E27FC236}">
                      <a16:creationId xmlns:a16="http://schemas.microsoft.com/office/drawing/2014/main" id="{79C6F43F-3446-AB43-933D-C72837B7207D}"/>
                    </a:ext>
                  </a:extLst>
                </p14:cNvPr>
                <p14:cNvContentPartPr/>
                <p14:nvPr/>
              </p14:nvContentPartPr>
              <p14:xfrm>
                <a:off x="7195876" y="2747062"/>
                <a:ext cx="111240" cy="237240"/>
              </p14:xfrm>
            </p:contentPart>
          </mc:Choice>
          <mc:Fallback xmlns="">
            <p:pic>
              <p:nvPicPr>
                <p:cNvPr id="179" name="Freihand 178">
                  <a:extLst>
                    <a:ext uri="{FF2B5EF4-FFF2-40B4-BE49-F238E27FC236}">
                      <a16:creationId xmlns:a16="http://schemas.microsoft.com/office/drawing/2014/main" id="{79C6F43F-3446-AB43-933D-C72837B7207D}"/>
                    </a:ext>
                  </a:extLst>
                </p:cNvPr>
                <p:cNvPicPr/>
                <p:nvPr/>
              </p:nvPicPr>
              <p:blipFill>
                <a:blip r:embed="rId262"/>
                <a:stretch>
                  <a:fillRect/>
                </a:stretch>
              </p:blipFill>
              <p:spPr>
                <a:xfrm>
                  <a:off x="7186876" y="2738062"/>
                  <a:ext cx="128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0" name="Freihand 179">
                  <a:extLst>
                    <a:ext uri="{FF2B5EF4-FFF2-40B4-BE49-F238E27FC236}">
                      <a16:creationId xmlns:a16="http://schemas.microsoft.com/office/drawing/2014/main" id="{332B84A1-E267-9DA4-24A1-D3BE5EDACF83}"/>
                    </a:ext>
                  </a:extLst>
                </p14:cNvPr>
                <p14:cNvContentPartPr/>
                <p14:nvPr/>
              </p14:nvContentPartPr>
              <p14:xfrm>
                <a:off x="7163836" y="2717542"/>
                <a:ext cx="9000" cy="7560"/>
              </p14:xfrm>
            </p:contentPart>
          </mc:Choice>
          <mc:Fallback xmlns="">
            <p:pic>
              <p:nvPicPr>
                <p:cNvPr id="180" name="Freihand 179">
                  <a:extLst>
                    <a:ext uri="{FF2B5EF4-FFF2-40B4-BE49-F238E27FC236}">
                      <a16:creationId xmlns:a16="http://schemas.microsoft.com/office/drawing/2014/main" id="{332B84A1-E267-9DA4-24A1-D3BE5EDACF83}"/>
                    </a:ext>
                  </a:extLst>
                </p:cNvPr>
                <p:cNvPicPr/>
                <p:nvPr/>
              </p:nvPicPr>
              <p:blipFill>
                <a:blip r:embed="rId264"/>
                <a:stretch>
                  <a:fillRect/>
                </a:stretch>
              </p:blipFill>
              <p:spPr>
                <a:xfrm>
                  <a:off x="7154836" y="2708902"/>
                  <a:ext cx="26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1" name="Freihand 180">
                  <a:extLst>
                    <a:ext uri="{FF2B5EF4-FFF2-40B4-BE49-F238E27FC236}">
                      <a16:creationId xmlns:a16="http://schemas.microsoft.com/office/drawing/2014/main" id="{6B67AC66-5593-572F-4D9B-9217A1ACF2D8}"/>
                    </a:ext>
                  </a:extLst>
                </p14:cNvPr>
                <p14:cNvContentPartPr/>
                <p14:nvPr/>
              </p14:nvContentPartPr>
              <p14:xfrm>
                <a:off x="7510876" y="2790982"/>
                <a:ext cx="9360" cy="202320"/>
              </p14:xfrm>
            </p:contentPart>
          </mc:Choice>
          <mc:Fallback xmlns="">
            <p:pic>
              <p:nvPicPr>
                <p:cNvPr id="181" name="Freihand 180">
                  <a:extLst>
                    <a:ext uri="{FF2B5EF4-FFF2-40B4-BE49-F238E27FC236}">
                      <a16:creationId xmlns:a16="http://schemas.microsoft.com/office/drawing/2014/main" id="{6B67AC66-5593-572F-4D9B-9217A1ACF2D8}"/>
                    </a:ext>
                  </a:extLst>
                </p:cNvPr>
                <p:cNvPicPr/>
                <p:nvPr/>
              </p:nvPicPr>
              <p:blipFill>
                <a:blip r:embed="rId266"/>
                <a:stretch>
                  <a:fillRect/>
                </a:stretch>
              </p:blipFill>
              <p:spPr>
                <a:xfrm>
                  <a:off x="7502236" y="2781982"/>
                  <a:ext cx="27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2" name="Freihand 181">
                  <a:extLst>
                    <a:ext uri="{FF2B5EF4-FFF2-40B4-BE49-F238E27FC236}">
                      <a16:creationId xmlns:a16="http://schemas.microsoft.com/office/drawing/2014/main" id="{FEBA0547-44B7-B64E-1EC2-48EE28F07C94}"/>
                    </a:ext>
                  </a:extLst>
                </p14:cNvPr>
                <p14:cNvContentPartPr/>
                <p14:nvPr/>
              </p14:nvContentPartPr>
              <p14:xfrm>
                <a:off x="7414396" y="2781262"/>
                <a:ext cx="201960" cy="270000"/>
              </p14:xfrm>
            </p:contentPart>
          </mc:Choice>
          <mc:Fallback xmlns="">
            <p:pic>
              <p:nvPicPr>
                <p:cNvPr id="182" name="Freihand 181">
                  <a:extLst>
                    <a:ext uri="{FF2B5EF4-FFF2-40B4-BE49-F238E27FC236}">
                      <a16:creationId xmlns:a16="http://schemas.microsoft.com/office/drawing/2014/main" id="{FEBA0547-44B7-B64E-1EC2-48EE28F07C94}"/>
                    </a:ext>
                  </a:extLst>
                </p:cNvPr>
                <p:cNvPicPr/>
                <p:nvPr/>
              </p:nvPicPr>
              <p:blipFill>
                <a:blip r:embed="rId268"/>
                <a:stretch>
                  <a:fillRect/>
                </a:stretch>
              </p:blipFill>
              <p:spPr>
                <a:xfrm>
                  <a:off x="7405756" y="2772262"/>
                  <a:ext cx="219600" cy="287640"/>
                </a:xfrm>
                <a:prstGeom prst="rect">
                  <a:avLst/>
                </a:prstGeom>
              </p:spPr>
            </p:pic>
          </mc:Fallback>
        </mc:AlternateContent>
      </p:grpSp>
      <p:grpSp>
        <p:nvGrpSpPr>
          <p:cNvPr id="187" name="Gruppieren 186">
            <a:extLst>
              <a:ext uri="{FF2B5EF4-FFF2-40B4-BE49-F238E27FC236}">
                <a16:creationId xmlns:a16="http://schemas.microsoft.com/office/drawing/2014/main" id="{B725E75A-2D1D-7529-98CC-C12E0F039D96}"/>
              </a:ext>
            </a:extLst>
          </p:cNvPr>
          <p:cNvGrpSpPr/>
          <p:nvPr/>
        </p:nvGrpSpPr>
        <p:grpSpPr>
          <a:xfrm>
            <a:off x="7879516" y="2809342"/>
            <a:ext cx="404280" cy="246600"/>
            <a:chOff x="7879516" y="2809342"/>
            <a:chExt cx="404280" cy="246600"/>
          </a:xfrm>
        </p:grpSpPr>
        <mc:AlternateContent xmlns:mc="http://schemas.openxmlformats.org/markup-compatibility/2006" xmlns:p14="http://schemas.microsoft.com/office/powerpoint/2010/main">
          <mc:Choice Requires="p14">
            <p:contentPart p14:bwMode="auto" r:id="rId269">
              <p14:nvContentPartPr>
                <p14:cNvPr id="184" name="Freihand 183">
                  <a:extLst>
                    <a:ext uri="{FF2B5EF4-FFF2-40B4-BE49-F238E27FC236}">
                      <a16:creationId xmlns:a16="http://schemas.microsoft.com/office/drawing/2014/main" id="{5B3BD004-CA75-C6F8-D823-1BE5B294BD4A}"/>
                    </a:ext>
                  </a:extLst>
                </p14:cNvPr>
                <p14:cNvContentPartPr/>
                <p14:nvPr/>
              </p14:nvContentPartPr>
              <p14:xfrm>
                <a:off x="7885636" y="2895742"/>
                <a:ext cx="195840" cy="36000"/>
              </p14:xfrm>
            </p:contentPart>
          </mc:Choice>
          <mc:Fallback xmlns="">
            <p:pic>
              <p:nvPicPr>
                <p:cNvPr id="184" name="Freihand 183">
                  <a:extLst>
                    <a:ext uri="{FF2B5EF4-FFF2-40B4-BE49-F238E27FC236}">
                      <a16:creationId xmlns:a16="http://schemas.microsoft.com/office/drawing/2014/main" id="{5B3BD004-CA75-C6F8-D823-1BE5B294BD4A}"/>
                    </a:ext>
                  </a:extLst>
                </p:cNvPr>
                <p:cNvPicPr/>
                <p:nvPr/>
              </p:nvPicPr>
              <p:blipFill>
                <a:blip r:embed="rId270"/>
                <a:stretch>
                  <a:fillRect/>
                </a:stretch>
              </p:blipFill>
              <p:spPr>
                <a:xfrm>
                  <a:off x="7881316" y="2891422"/>
                  <a:ext cx="204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5" name="Freihand 184">
                  <a:extLst>
                    <a:ext uri="{FF2B5EF4-FFF2-40B4-BE49-F238E27FC236}">
                      <a16:creationId xmlns:a16="http://schemas.microsoft.com/office/drawing/2014/main" id="{1F72F471-0FD5-8BB2-E474-84532E74FAB1}"/>
                    </a:ext>
                  </a:extLst>
                </p14:cNvPr>
                <p14:cNvContentPartPr/>
                <p14:nvPr/>
              </p14:nvContentPartPr>
              <p14:xfrm>
                <a:off x="7879516" y="2979262"/>
                <a:ext cx="205560" cy="13680"/>
              </p14:xfrm>
            </p:contentPart>
          </mc:Choice>
          <mc:Fallback xmlns="">
            <p:pic>
              <p:nvPicPr>
                <p:cNvPr id="185" name="Freihand 184">
                  <a:extLst>
                    <a:ext uri="{FF2B5EF4-FFF2-40B4-BE49-F238E27FC236}">
                      <a16:creationId xmlns:a16="http://schemas.microsoft.com/office/drawing/2014/main" id="{1F72F471-0FD5-8BB2-E474-84532E74FAB1}"/>
                    </a:ext>
                  </a:extLst>
                </p:cNvPr>
                <p:cNvPicPr/>
                <p:nvPr/>
              </p:nvPicPr>
              <p:blipFill>
                <a:blip r:embed="rId272"/>
                <a:stretch>
                  <a:fillRect/>
                </a:stretch>
              </p:blipFill>
              <p:spPr>
                <a:xfrm>
                  <a:off x="7875196" y="2974942"/>
                  <a:ext cx="214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6" name="Freihand 185">
                  <a:extLst>
                    <a:ext uri="{FF2B5EF4-FFF2-40B4-BE49-F238E27FC236}">
                      <a16:creationId xmlns:a16="http://schemas.microsoft.com/office/drawing/2014/main" id="{BBD8B049-9334-4499-EDED-1AB57D3D9BCD}"/>
                    </a:ext>
                  </a:extLst>
                </p14:cNvPr>
                <p14:cNvContentPartPr/>
                <p14:nvPr/>
              </p14:nvContentPartPr>
              <p14:xfrm>
                <a:off x="8116756" y="2809342"/>
                <a:ext cx="167040" cy="246600"/>
              </p14:xfrm>
            </p:contentPart>
          </mc:Choice>
          <mc:Fallback xmlns="">
            <p:pic>
              <p:nvPicPr>
                <p:cNvPr id="186" name="Freihand 185">
                  <a:extLst>
                    <a:ext uri="{FF2B5EF4-FFF2-40B4-BE49-F238E27FC236}">
                      <a16:creationId xmlns:a16="http://schemas.microsoft.com/office/drawing/2014/main" id="{BBD8B049-9334-4499-EDED-1AB57D3D9BCD}"/>
                    </a:ext>
                  </a:extLst>
                </p:cNvPr>
                <p:cNvPicPr/>
                <p:nvPr/>
              </p:nvPicPr>
              <p:blipFill>
                <a:blip r:embed="rId274"/>
                <a:stretch>
                  <a:fillRect/>
                </a:stretch>
              </p:blipFill>
              <p:spPr>
                <a:xfrm>
                  <a:off x="8112436" y="2805022"/>
                  <a:ext cx="175680" cy="255240"/>
                </a:xfrm>
                <a:prstGeom prst="rect">
                  <a:avLst/>
                </a:prstGeom>
              </p:spPr>
            </p:pic>
          </mc:Fallback>
        </mc:AlternateContent>
      </p:grpSp>
      <p:grpSp>
        <p:nvGrpSpPr>
          <p:cNvPr id="192" name="Gruppieren 191">
            <a:extLst>
              <a:ext uri="{FF2B5EF4-FFF2-40B4-BE49-F238E27FC236}">
                <a16:creationId xmlns:a16="http://schemas.microsoft.com/office/drawing/2014/main" id="{24295FC1-8513-49FD-2AC3-C68787EEFCF0}"/>
              </a:ext>
            </a:extLst>
          </p:cNvPr>
          <p:cNvGrpSpPr/>
          <p:nvPr/>
        </p:nvGrpSpPr>
        <p:grpSpPr>
          <a:xfrm>
            <a:off x="2473756" y="2862982"/>
            <a:ext cx="1024920" cy="479880"/>
            <a:chOff x="2473756" y="2862982"/>
            <a:chExt cx="1024920" cy="479880"/>
          </a:xfrm>
        </p:grpSpPr>
        <mc:AlternateContent xmlns:mc="http://schemas.openxmlformats.org/markup-compatibility/2006" xmlns:p14="http://schemas.microsoft.com/office/powerpoint/2010/main">
          <mc:Choice Requires="p14">
            <p:contentPart p14:bwMode="auto" r:id="rId275">
              <p14:nvContentPartPr>
                <p14:cNvPr id="188" name="Freihand 187">
                  <a:extLst>
                    <a:ext uri="{FF2B5EF4-FFF2-40B4-BE49-F238E27FC236}">
                      <a16:creationId xmlns:a16="http://schemas.microsoft.com/office/drawing/2014/main" id="{AC07E25C-0BB5-8EBB-B79B-6456B7091337}"/>
                    </a:ext>
                  </a:extLst>
                </p14:cNvPr>
                <p14:cNvContentPartPr/>
                <p14:nvPr/>
              </p14:nvContentPartPr>
              <p14:xfrm>
                <a:off x="2498956" y="2862982"/>
                <a:ext cx="568440" cy="479880"/>
              </p14:xfrm>
            </p:contentPart>
          </mc:Choice>
          <mc:Fallback xmlns="">
            <p:pic>
              <p:nvPicPr>
                <p:cNvPr id="188" name="Freihand 187">
                  <a:extLst>
                    <a:ext uri="{FF2B5EF4-FFF2-40B4-BE49-F238E27FC236}">
                      <a16:creationId xmlns:a16="http://schemas.microsoft.com/office/drawing/2014/main" id="{AC07E25C-0BB5-8EBB-B79B-6456B7091337}"/>
                    </a:ext>
                  </a:extLst>
                </p:cNvPr>
                <p:cNvPicPr/>
                <p:nvPr/>
              </p:nvPicPr>
              <p:blipFill>
                <a:blip r:embed="rId276"/>
                <a:stretch>
                  <a:fillRect/>
                </a:stretch>
              </p:blipFill>
              <p:spPr>
                <a:xfrm>
                  <a:off x="2494636" y="2858662"/>
                  <a:ext cx="57708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9" name="Freihand 188">
                  <a:extLst>
                    <a:ext uri="{FF2B5EF4-FFF2-40B4-BE49-F238E27FC236}">
                      <a16:creationId xmlns:a16="http://schemas.microsoft.com/office/drawing/2014/main" id="{476E958A-1731-7267-1517-AB01136DFC53}"/>
                    </a:ext>
                  </a:extLst>
                </p14:cNvPr>
                <p14:cNvContentPartPr/>
                <p14:nvPr/>
              </p14:nvContentPartPr>
              <p14:xfrm>
                <a:off x="2508316" y="2890342"/>
                <a:ext cx="527400" cy="352080"/>
              </p14:xfrm>
            </p:contentPart>
          </mc:Choice>
          <mc:Fallback xmlns="">
            <p:pic>
              <p:nvPicPr>
                <p:cNvPr id="189" name="Freihand 188">
                  <a:extLst>
                    <a:ext uri="{FF2B5EF4-FFF2-40B4-BE49-F238E27FC236}">
                      <a16:creationId xmlns:a16="http://schemas.microsoft.com/office/drawing/2014/main" id="{476E958A-1731-7267-1517-AB01136DFC53}"/>
                    </a:ext>
                  </a:extLst>
                </p:cNvPr>
                <p:cNvPicPr/>
                <p:nvPr/>
              </p:nvPicPr>
              <p:blipFill>
                <a:blip r:embed="rId278"/>
                <a:stretch>
                  <a:fillRect/>
                </a:stretch>
              </p:blipFill>
              <p:spPr>
                <a:xfrm>
                  <a:off x="2503996" y="2886022"/>
                  <a:ext cx="5360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1" name="Freihand 190">
                  <a:extLst>
                    <a:ext uri="{FF2B5EF4-FFF2-40B4-BE49-F238E27FC236}">
                      <a16:creationId xmlns:a16="http://schemas.microsoft.com/office/drawing/2014/main" id="{AF9ADEFA-AAB1-413B-4DCB-19506544BDCE}"/>
                    </a:ext>
                  </a:extLst>
                </p14:cNvPr>
                <p14:cNvContentPartPr/>
                <p14:nvPr/>
              </p14:nvContentPartPr>
              <p14:xfrm>
                <a:off x="2473756" y="2868382"/>
                <a:ext cx="1024920" cy="383040"/>
              </p14:xfrm>
            </p:contentPart>
          </mc:Choice>
          <mc:Fallback xmlns="">
            <p:pic>
              <p:nvPicPr>
                <p:cNvPr id="191" name="Freihand 190">
                  <a:extLst>
                    <a:ext uri="{FF2B5EF4-FFF2-40B4-BE49-F238E27FC236}">
                      <a16:creationId xmlns:a16="http://schemas.microsoft.com/office/drawing/2014/main" id="{AF9ADEFA-AAB1-413B-4DCB-19506544BDCE}"/>
                    </a:ext>
                  </a:extLst>
                </p:cNvPr>
                <p:cNvPicPr/>
                <p:nvPr/>
              </p:nvPicPr>
              <p:blipFill>
                <a:blip r:embed="rId280"/>
                <a:stretch>
                  <a:fillRect/>
                </a:stretch>
              </p:blipFill>
              <p:spPr>
                <a:xfrm>
                  <a:off x="2469436" y="2864062"/>
                  <a:ext cx="1033560" cy="39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1">
            <p14:nvContentPartPr>
              <p14:cNvPr id="193" name="Freihand 192">
                <a:extLst>
                  <a:ext uri="{FF2B5EF4-FFF2-40B4-BE49-F238E27FC236}">
                    <a16:creationId xmlns:a16="http://schemas.microsoft.com/office/drawing/2014/main" id="{CC333C74-9CBB-7666-D1D7-5938D9353B8F}"/>
                  </a:ext>
                </a:extLst>
              </p14:cNvPr>
              <p14:cNvContentPartPr/>
              <p14:nvPr/>
            </p14:nvContentPartPr>
            <p14:xfrm>
              <a:off x="2439196" y="1969822"/>
              <a:ext cx="1067400" cy="396000"/>
            </p14:xfrm>
          </p:contentPart>
        </mc:Choice>
        <mc:Fallback xmlns="">
          <p:pic>
            <p:nvPicPr>
              <p:cNvPr id="193" name="Freihand 192">
                <a:extLst>
                  <a:ext uri="{FF2B5EF4-FFF2-40B4-BE49-F238E27FC236}">
                    <a16:creationId xmlns:a16="http://schemas.microsoft.com/office/drawing/2014/main" id="{CC333C74-9CBB-7666-D1D7-5938D9353B8F}"/>
                  </a:ext>
                </a:extLst>
              </p:cNvPr>
              <p:cNvPicPr/>
              <p:nvPr/>
            </p:nvPicPr>
            <p:blipFill>
              <a:blip r:embed="rId282"/>
              <a:stretch>
                <a:fillRect/>
              </a:stretch>
            </p:blipFill>
            <p:spPr>
              <a:xfrm>
                <a:off x="2434876" y="1965502"/>
                <a:ext cx="10760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4" name="Freihand 193">
                <a:extLst>
                  <a:ext uri="{FF2B5EF4-FFF2-40B4-BE49-F238E27FC236}">
                    <a16:creationId xmlns:a16="http://schemas.microsoft.com/office/drawing/2014/main" id="{B8B4AC1D-3B84-959B-9351-A95E69BD30D8}"/>
                  </a:ext>
                </a:extLst>
              </p14:cNvPr>
              <p14:cNvContentPartPr/>
              <p14:nvPr/>
            </p14:nvContentPartPr>
            <p14:xfrm>
              <a:off x="3580756" y="2887822"/>
              <a:ext cx="867240" cy="373680"/>
            </p14:xfrm>
          </p:contentPart>
        </mc:Choice>
        <mc:Fallback xmlns="">
          <p:pic>
            <p:nvPicPr>
              <p:cNvPr id="194" name="Freihand 193">
                <a:extLst>
                  <a:ext uri="{FF2B5EF4-FFF2-40B4-BE49-F238E27FC236}">
                    <a16:creationId xmlns:a16="http://schemas.microsoft.com/office/drawing/2014/main" id="{B8B4AC1D-3B84-959B-9351-A95E69BD30D8}"/>
                  </a:ext>
                </a:extLst>
              </p:cNvPr>
              <p:cNvPicPr/>
              <p:nvPr/>
            </p:nvPicPr>
            <p:blipFill>
              <a:blip r:embed="rId284"/>
              <a:stretch>
                <a:fillRect/>
              </a:stretch>
            </p:blipFill>
            <p:spPr>
              <a:xfrm>
                <a:off x="3576436" y="2883502"/>
                <a:ext cx="8758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5" name="Freihand 194">
                <a:extLst>
                  <a:ext uri="{FF2B5EF4-FFF2-40B4-BE49-F238E27FC236}">
                    <a16:creationId xmlns:a16="http://schemas.microsoft.com/office/drawing/2014/main" id="{D5DC2B53-53FE-4CBC-7C18-048082998340}"/>
                  </a:ext>
                </a:extLst>
              </p14:cNvPr>
              <p14:cNvContentPartPr/>
              <p14:nvPr/>
            </p14:nvContentPartPr>
            <p14:xfrm>
              <a:off x="3555196" y="1993222"/>
              <a:ext cx="964440" cy="461160"/>
            </p14:xfrm>
          </p:contentPart>
        </mc:Choice>
        <mc:Fallback xmlns="">
          <p:pic>
            <p:nvPicPr>
              <p:cNvPr id="195" name="Freihand 194">
                <a:extLst>
                  <a:ext uri="{FF2B5EF4-FFF2-40B4-BE49-F238E27FC236}">
                    <a16:creationId xmlns:a16="http://schemas.microsoft.com/office/drawing/2014/main" id="{D5DC2B53-53FE-4CBC-7C18-048082998340}"/>
                  </a:ext>
                </a:extLst>
              </p:cNvPr>
              <p:cNvPicPr/>
              <p:nvPr/>
            </p:nvPicPr>
            <p:blipFill>
              <a:blip r:embed="rId286"/>
              <a:stretch>
                <a:fillRect/>
              </a:stretch>
            </p:blipFill>
            <p:spPr>
              <a:xfrm>
                <a:off x="3550876" y="1988902"/>
                <a:ext cx="973080" cy="469800"/>
              </a:xfrm>
              <a:prstGeom prst="rect">
                <a:avLst/>
              </a:prstGeom>
            </p:spPr>
          </p:pic>
        </mc:Fallback>
      </mc:AlternateContent>
      <p:grpSp>
        <p:nvGrpSpPr>
          <p:cNvPr id="212" name="Gruppieren 211">
            <a:extLst>
              <a:ext uri="{FF2B5EF4-FFF2-40B4-BE49-F238E27FC236}">
                <a16:creationId xmlns:a16="http://schemas.microsoft.com/office/drawing/2014/main" id="{C70BDD00-2CC7-C139-4239-7962F06C587F}"/>
              </a:ext>
            </a:extLst>
          </p:cNvPr>
          <p:cNvGrpSpPr/>
          <p:nvPr/>
        </p:nvGrpSpPr>
        <p:grpSpPr>
          <a:xfrm>
            <a:off x="8556316" y="2702422"/>
            <a:ext cx="260640" cy="250560"/>
            <a:chOff x="8556316" y="2702422"/>
            <a:chExt cx="260640" cy="250560"/>
          </a:xfrm>
        </p:grpSpPr>
        <mc:AlternateContent xmlns:mc="http://schemas.openxmlformats.org/markup-compatibility/2006" xmlns:p14="http://schemas.microsoft.com/office/powerpoint/2010/main">
          <mc:Choice Requires="p14">
            <p:contentPart p14:bwMode="auto" r:id="rId287">
              <p14:nvContentPartPr>
                <p14:cNvPr id="196" name="Freihand 195">
                  <a:extLst>
                    <a:ext uri="{FF2B5EF4-FFF2-40B4-BE49-F238E27FC236}">
                      <a16:creationId xmlns:a16="http://schemas.microsoft.com/office/drawing/2014/main" id="{938D5054-354B-9087-9995-194DC0ACB1D3}"/>
                    </a:ext>
                  </a:extLst>
                </p14:cNvPr>
                <p14:cNvContentPartPr/>
                <p14:nvPr/>
              </p14:nvContentPartPr>
              <p14:xfrm>
                <a:off x="8708956" y="2719702"/>
                <a:ext cx="9000" cy="147240"/>
              </p14:xfrm>
            </p:contentPart>
          </mc:Choice>
          <mc:Fallback xmlns="">
            <p:pic>
              <p:nvPicPr>
                <p:cNvPr id="196" name="Freihand 195">
                  <a:extLst>
                    <a:ext uri="{FF2B5EF4-FFF2-40B4-BE49-F238E27FC236}">
                      <a16:creationId xmlns:a16="http://schemas.microsoft.com/office/drawing/2014/main" id="{938D5054-354B-9087-9995-194DC0ACB1D3}"/>
                    </a:ext>
                  </a:extLst>
                </p:cNvPr>
                <p:cNvPicPr/>
                <p:nvPr/>
              </p:nvPicPr>
              <p:blipFill>
                <a:blip r:embed="rId288"/>
                <a:stretch>
                  <a:fillRect/>
                </a:stretch>
              </p:blipFill>
              <p:spPr>
                <a:xfrm>
                  <a:off x="8704636" y="2715382"/>
                  <a:ext cx="1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97" name="Freihand 196">
                  <a:extLst>
                    <a:ext uri="{FF2B5EF4-FFF2-40B4-BE49-F238E27FC236}">
                      <a16:creationId xmlns:a16="http://schemas.microsoft.com/office/drawing/2014/main" id="{17BEAA12-1A69-67DE-5114-4F66A000B7F9}"/>
                    </a:ext>
                  </a:extLst>
                </p14:cNvPr>
                <p14:cNvContentPartPr/>
                <p14:nvPr/>
              </p14:nvContentPartPr>
              <p14:xfrm>
                <a:off x="8556316" y="2702422"/>
                <a:ext cx="260640" cy="250560"/>
              </p14:xfrm>
            </p:contentPart>
          </mc:Choice>
          <mc:Fallback xmlns="">
            <p:pic>
              <p:nvPicPr>
                <p:cNvPr id="197" name="Freihand 196">
                  <a:extLst>
                    <a:ext uri="{FF2B5EF4-FFF2-40B4-BE49-F238E27FC236}">
                      <a16:creationId xmlns:a16="http://schemas.microsoft.com/office/drawing/2014/main" id="{17BEAA12-1A69-67DE-5114-4F66A000B7F9}"/>
                    </a:ext>
                  </a:extLst>
                </p:cNvPr>
                <p:cNvPicPr/>
                <p:nvPr/>
              </p:nvPicPr>
              <p:blipFill>
                <a:blip r:embed="rId290"/>
                <a:stretch>
                  <a:fillRect/>
                </a:stretch>
              </p:blipFill>
              <p:spPr>
                <a:xfrm>
                  <a:off x="8551996" y="2698102"/>
                  <a:ext cx="269280" cy="259200"/>
                </a:xfrm>
                <a:prstGeom prst="rect">
                  <a:avLst/>
                </a:prstGeom>
              </p:spPr>
            </p:pic>
          </mc:Fallback>
        </mc:AlternateContent>
      </p:grpSp>
      <p:grpSp>
        <p:nvGrpSpPr>
          <p:cNvPr id="211" name="Gruppieren 210">
            <a:extLst>
              <a:ext uri="{FF2B5EF4-FFF2-40B4-BE49-F238E27FC236}">
                <a16:creationId xmlns:a16="http://schemas.microsoft.com/office/drawing/2014/main" id="{75EF38E9-8AF2-A2E8-101F-702D0FFDF905}"/>
              </a:ext>
            </a:extLst>
          </p:cNvPr>
          <p:cNvGrpSpPr/>
          <p:nvPr/>
        </p:nvGrpSpPr>
        <p:grpSpPr>
          <a:xfrm>
            <a:off x="9075436" y="2712502"/>
            <a:ext cx="517680" cy="161280"/>
            <a:chOff x="9075436" y="2712502"/>
            <a:chExt cx="517680" cy="161280"/>
          </a:xfrm>
        </p:grpSpPr>
        <mc:AlternateContent xmlns:mc="http://schemas.openxmlformats.org/markup-compatibility/2006" xmlns:p14="http://schemas.microsoft.com/office/powerpoint/2010/main">
          <mc:Choice Requires="p14">
            <p:contentPart p14:bwMode="auto" r:id="rId291">
              <p14:nvContentPartPr>
                <p14:cNvPr id="198" name="Freihand 197">
                  <a:extLst>
                    <a:ext uri="{FF2B5EF4-FFF2-40B4-BE49-F238E27FC236}">
                      <a16:creationId xmlns:a16="http://schemas.microsoft.com/office/drawing/2014/main" id="{B8DD092B-D4C4-A99D-AEF9-32AEE986FFDC}"/>
                    </a:ext>
                  </a:extLst>
                </p14:cNvPr>
                <p14:cNvContentPartPr/>
                <p14:nvPr/>
              </p14:nvContentPartPr>
              <p14:xfrm>
                <a:off x="9075436" y="2767582"/>
                <a:ext cx="318240" cy="106200"/>
              </p14:xfrm>
            </p:contentPart>
          </mc:Choice>
          <mc:Fallback xmlns="">
            <p:pic>
              <p:nvPicPr>
                <p:cNvPr id="198" name="Freihand 197">
                  <a:extLst>
                    <a:ext uri="{FF2B5EF4-FFF2-40B4-BE49-F238E27FC236}">
                      <a16:creationId xmlns:a16="http://schemas.microsoft.com/office/drawing/2014/main" id="{B8DD092B-D4C4-A99D-AEF9-32AEE986FFDC}"/>
                    </a:ext>
                  </a:extLst>
                </p:cNvPr>
                <p:cNvPicPr/>
                <p:nvPr/>
              </p:nvPicPr>
              <p:blipFill>
                <a:blip r:embed="rId292"/>
                <a:stretch>
                  <a:fillRect/>
                </a:stretch>
              </p:blipFill>
              <p:spPr>
                <a:xfrm>
                  <a:off x="9071116" y="2763262"/>
                  <a:ext cx="32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9" name="Freihand 198">
                  <a:extLst>
                    <a:ext uri="{FF2B5EF4-FFF2-40B4-BE49-F238E27FC236}">
                      <a16:creationId xmlns:a16="http://schemas.microsoft.com/office/drawing/2014/main" id="{32129F77-3459-955C-8653-A6785EF1CF6D}"/>
                    </a:ext>
                  </a:extLst>
                </p14:cNvPr>
                <p14:cNvContentPartPr/>
                <p14:nvPr/>
              </p14:nvContentPartPr>
              <p14:xfrm>
                <a:off x="9427156" y="2712502"/>
                <a:ext cx="165960" cy="136440"/>
              </p14:xfrm>
            </p:contentPart>
          </mc:Choice>
          <mc:Fallback xmlns="">
            <p:pic>
              <p:nvPicPr>
                <p:cNvPr id="199" name="Freihand 198">
                  <a:extLst>
                    <a:ext uri="{FF2B5EF4-FFF2-40B4-BE49-F238E27FC236}">
                      <a16:creationId xmlns:a16="http://schemas.microsoft.com/office/drawing/2014/main" id="{32129F77-3459-955C-8653-A6785EF1CF6D}"/>
                    </a:ext>
                  </a:extLst>
                </p:cNvPr>
                <p:cNvPicPr/>
                <p:nvPr/>
              </p:nvPicPr>
              <p:blipFill>
                <a:blip r:embed="rId294"/>
                <a:stretch>
                  <a:fillRect/>
                </a:stretch>
              </p:blipFill>
              <p:spPr>
                <a:xfrm>
                  <a:off x="9422836" y="2708182"/>
                  <a:ext cx="174600" cy="145080"/>
                </a:xfrm>
                <a:prstGeom prst="rect">
                  <a:avLst/>
                </a:prstGeom>
              </p:spPr>
            </p:pic>
          </mc:Fallback>
        </mc:AlternateContent>
      </p:grpSp>
      <p:grpSp>
        <p:nvGrpSpPr>
          <p:cNvPr id="210" name="Gruppieren 209">
            <a:extLst>
              <a:ext uri="{FF2B5EF4-FFF2-40B4-BE49-F238E27FC236}">
                <a16:creationId xmlns:a16="http://schemas.microsoft.com/office/drawing/2014/main" id="{1B7992F7-6D8E-34FB-4C6A-7E35B6900262}"/>
              </a:ext>
            </a:extLst>
          </p:cNvPr>
          <p:cNvGrpSpPr/>
          <p:nvPr/>
        </p:nvGrpSpPr>
        <p:grpSpPr>
          <a:xfrm>
            <a:off x="9758356" y="2544742"/>
            <a:ext cx="2136960" cy="448200"/>
            <a:chOff x="9758356" y="2544742"/>
            <a:chExt cx="2136960" cy="448200"/>
          </a:xfrm>
        </p:grpSpPr>
        <mc:AlternateContent xmlns:mc="http://schemas.openxmlformats.org/markup-compatibility/2006" xmlns:p14="http://schemas.microsoft.com/office/powerpoint/2010/main">
          <mc:Choice Requires="p14">
            <p:contentPart p14:bwMode="auto" r:id="rId295">
              <p14:nvContentPartPr>
                <p14:cNvPr id="200" name="Freihand 199">
                  <a:extLst>
                    <a:ext uri="{FF2B5EF4-FFF2-40B4-BE49-F238E27FC236}">
                      <a16:creationId xmlns:a16="http://schemas.microsoft.com/office/drawing/2014/main" id="{C992FEC7-6C44-B943-236C-EDF308D1D5C8}"/>
                    </a:ext>
                  </a:extLst>
                </p14:cNvPr>
                <p14:cNvContentPartPr/>
                <p14:nvPr/>
              </p14:nvContentPartPr>
              <p14:xfrm>
                <a:off x="9836116" y="2649142"/>
                <a:ext cx="34920" cy="173160"/>
              </p14:xfrm>
            </p:contentPart>
          </mc:Choice>
          <mc:Fallback xmlns="">
            <p:pic>
              <p:nvPicPr>
                <p:cNvPr id="200" name="Freihand 199">
                  <a:extLst>
                    <a:ext uri="{FF2B5EF4-FFF2-40B4-BE49-F238E27FC236}">
                      <a16:creationId xmlns:a16="http://schemas.microsoft.com/office/drawing/2014/main" id="{C992FEC7-6C44-B943-236C-EDF308D1D5C8}"/>
                    </a:ext>
                  </a:extLst>
                </p:cNvPr>
                <p:cNvPicPr/>
                <p:nvPr/>
              </p:nvPicPr>
              <p:blipFill>
                <a:blip r:embed="rId296"/>
                <a:stretch>
                  <a:fillRect/>
                </a:stretch>
              </p:blipFill>
              <p:spPr>
                <a:xfrm>
                  <a:off x="9831796" y="2644822"/>
                  <a:ext cx="43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1" name="Freihand 200">
                  <a:extLst>
                    <a:ext uri="{FF2B5EF4-FFF2-40B4-BE49-F238E27FC236}">
                      <a16:creationId xmlns:a16="http://schemas.microsoft.com/office/drawing/2014/main" id="{8454E1E3-5E24-F3C1-DC6A-3A474BBE1A46}"/>
                    </a:ext>
                  </a:extLst>
                </p14:cNvPr>
                <p14:cNvContentPartPr/>
                <p14:nvPr/>
              </p14:nvContentPartPr>
              <p14:xfrm>
                <a:off x="9758356" y="2640502"/>
                <a:ext cx="176400" cy="226440"/>
              </p14:xfrm>
            </p:contentPart>
          </mc:Choice>
          <mc:Fallback xmlns="">
            <p:pic>
              <p:nvPicPr>
                <p:cNvPr id="201" name="Freihand 200">
                  <a:extLst>
                    <a:ext uri="{FF2B5EF4-FFF2-40B4-BE49-F238E27FC236}">
                      <a16:creationId xmlns:a16="http://schemas.microsoft.com/office/drawing/2014/main" id="{8454E1E3-5E24-F3C1-DC6A-3A474BBE1A46}"/>
                    </a:ext>
                  </a:extLst>
                </p:cNvPr>
                <p:cNvPicPr/>
                <p:nvPr/>
              </p:nvPicPr>
              <p:blipFill>
                <a:blip r:embed="rId298"/>
                <a:stretch>
                  <a:fillRect/>
                </a:stretch>
              </p:blipFill>
              <p:spPr>
                <a:xfrm>
                  <a:off x="9754036" y="2636182"/>
                  <a:ext cx="1850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2" name="Freihand 201">
                  <a:extLst>
                    <a:ext uri="{FF2B5EF4-FFF2-40B4-BE49-F238E27FC236}">
                      <a16:creationId xmlns:a16="http://schemas.microsoft.com/office/drawing/2014/main" id="{026826A4-2101-BED0-DE86-2B2061671823}"/>
                    </a:ext>
                  </a:extLst>
                </p14:cNvPr>
                <p14:cNvContentPartPr/>
                <p14:nvPr/>
              </p14:nvContentPartPr>
              <p14:xfrm>
                <a:off x="10045636" y="2716102"/>
                <a:ext cx="126360" cy="120600"/>
              </p14:xfrm>
            </p:contentPart>
          </mc:Choice>
          <mc:Fallback xmlns="">
            <p:pic>
              <p:nvPicPr>
                <p:cNvPr id="202" name="Freihand 201">
                  <a:extLst>
                    <a:ext uri="{FF2B5EF4-FFF2-40B4-BE49-F238E27FC236}">
                      <a16:creationId xmlns:a16="http://schemas.microsoft.com/office/drawing/2014/main" id="{026826A4-2101-BED0-DE86-2B2061671823}"/>
                    </a:ext>
                  </a:extLst>
                </p:cNvPr>
                <p:cNvPicPr/>
                <p:nvPr/>
              </p:nvPicPr>
              <p:blipFill>
                <a:blip r:embed="rId300"/>
                <a:stretch>
                  <a:fillRect/>
                </a:stretch>
              </p:blipFill>
              <p:spPr>
                <a:xfrm>
                  <a:off x="10041316" y="2711782"/>
                  <a:ext cx="135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3" name="Freihand 202">
                  <a:extLst>
                    <a:ext uri="{FF2B5EF4-FFF2-40B4-BE49-F238E27FC236}">
                      <a16:creationId xmlns:a16="http://schemas.microsoft.com/office/drawing/2014/main" id="{F171F11C-C91A-10DA-CFCA-F95BDACFA8F2}"/>
                    </a:ext>
                  </a:extLst>
                </p14:cNvPr>
                <p14:cNvContentPartPr/>
                <p14:nvPr/>
              </p14:nvContentPartPr>
              <p14:xfrm>
                <a:off x="10261636" y="2717542"/>
                <a:ext cx="172080" cy="114480"/>
              </p14:xfrm>
            </p:contentPart>
          </mc:Choice>
          <mc:Fallback xmlns="">
            <p:pic>
              <p:nvPicPr>
                <p:cNvPr id="203" name="Freihand 202">
                  <a:extLst>
                    <a:ext uri="{FF2B5EF4-FFF2-40B4-BE49-F238E27FC236}">
                      <a16:creationId xmlns:a16="http://schemas.microsoft.com/office/drawing/2014/main" id="{F171F11C-C91A-10DA-CFCA-F95BDACFA8F2}"/>
                    </a:ext>
                  </a:extLst>
                </p:cNvPr>
                <p:cNvPicPr/>
                <p:nvPr/>
              </p:nvPicPr>
              <p:blipFill>
                <a:blip r:embed="rId302"/>
                <a:stretch>
                  <a:fillRect/>
                </a:stretch>
              </p:blipFill>
              <p:spPr>
                <a:xfrm>
                  <a:off x="10257316" y="2713222"/>
                  <a:ext cx="180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4" name="Freihand 203">
                  <a:extLst>
                    <a:ext uri="{FF2B5EF4-FFF2-40B4-BE49-F238E27FC236}">
                      <a16:creationId xmlns:a16="http://schemas.microsoft.com/office/drawing/2014/main" id="{7E34C229-EBE8-358B-C7AD-2D88F37F5C75}"/>
                    </a:ext>
                  </a:extLst>
                </p14:cNvPr>
                <p14:cNvContentPartPr/>
                <p14:nvPr/>
              </p14:nvContentPartPr>
              <p14:xfrm>
                <a:off x="10387996" y="2674702"/>
                <a:ext cx="68040" cy="32760"/>
              </p14:xfrm>
            </p:contentPart>
          </mc:Choice>
          <mc:Fallback xmlns="">
            <p:pic>
              <p:nvPicPr>
                <p:cNvPr id="204" name="Freihand 203">
                  <a:extLst>
                    <a:ext uri="{FF2B5EF4-FFF2-40B4-BE49-F238E27FC236}">
                      <a16:creationId xmlns:a16="http://schemas.microsoft.com/office/drawing/2014/main" id="{7E34C229-EBE8-358B-C7AD-2D88F37F5C75}"/>
                    </a:ext>
                  </a:extLst>
                </p:cNvPr>
                <p:cNvPicPr/>
                <p:nvPr/>
              </p:nvPicPr>
              <p:blipFill>
                <a:blip r:embed="rId304"/>
                <a:stretch>
                  <a:fillRect/>
                </a:stretch>
              </p:blipFill>
              <p:spPr>
                <a:xfrm>
                  <a:off x="10383676" y="2670382"/>
                  <a:ext cx="76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5" name="Freihand 204">
                  <a:extLst>
                    <a:ext uri="{FF2B5EF4-FFF2-40B4-BE49-F238E27FC236}">
                      <a16:creationId xmlns:a16="http://schemas.microsoft.com/office/drawing/2014/main" id="{D3DFF2F5-52EE-B74F-00A0-EE06FB93BFC6}"/>
                    </a:ext>
                  </a:extLst>
                </p14:cNvPr>
                <p14:cNvContentPartPr/>
                <p14:nvPr/>
              </p14:nvContentPartPr>
              <p14:xfrm>
                <a:off x="10485916" y="2645902"/>
                <a:ext cx="175680" cy="182160"/>
              </p14:xfrm>
            </p:contentPart>
          </mc:Choice>
          <mc:Fallback xmlns="">
            <p:pic>
              <p:nvPicPr>
                <p:cNvPr id="205" name="Freihand 204">
                  <a:extLst>
                    <a:ext uri="{FF2B5EF4-FFF2-40B4-BE49-F238E27FC236}">
                      <a16:creationId xmlns:a16="http://schemas.microsoft.com/office/drawing/2014/main" id="{D3DFF2F5-52EE-B74F-00A0-EE06FB93BFC6}"/>
                    </a:ext>
                  </a:extLst>
                </p:cNvPr>
                <p:cNvPicPr/>
                <p:nvPr/>
              </p:nvPicPr>
              <p:blipFill>
                <a:blip r:embed="rId306"/>
                <a:stretch>
                  <a:fillRect/>
                </a:stretch>
              </p:blipFill>
              <p:spPr>
                <a:xfrm>
                  <a:off x="10481596" y="2641582"/>
                  <a:ext cx="184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6" name="Freihand 205">
                  <a:extLst>
                    <a:ext uri="{FF2B5EF4-FFF2-40B4-BE49-F238E27FC236}">
                      <a16:creationId xmlns:a16="http://schemas.microsoft.com/office/drawing/2014/main" id="{6B161B47-1C60-43AD-6929-12EA72DC04BB}"/>
                    </a:ext>
                  </a:extLst>
                </p14:cNvPr>
                <p14:cNvContentPartPr/>
                <p14:nvPr/>
              </p14:nvContentPartPr>
              <p14:xfrm>
                <a:off x="10769956" y="2578222"/>
                <a:ext cx="411840" cy="414720"/>
              </p14:xfrm>
            </p:contentPart>
          </mc:Choice>
          <mc:Fallback xmlns="">
            <p:pic>
              <p:nvPicPr>
                <p:cNvPr id="206" name="Freihand 205">
                  <a:extLst>
                    <a:ext uri="{FF2B5EF4-FFF2-40B4-BE49-F238E27FC236}">
                      <a16:creationId xmlns:a16="http://schemas.microsoft.com/office/drawing/2014/main" id="{6B161B47-1C60-43AD-6929-12EA72DC04BB}"/>
                    </a:ext>
                  </a:extLst>
                </p:cNvPr>
                <p:cNvPicPr/>
                <p:nvPr/>
              </p:nvPicPr>
              <p:blipFill>
                <a:blip r:embed="rId308"/>
                <a:stretch>
                  <a:fillRect/>
                </a:stretch>
              </p:blipFill>
              <p:spPr>
                <a:xfrm>
                  <a:off x="10765636" y="2573902"/>
                  <a:ext cx="4204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7" name="Freihand 206">
                  <a:extLst>
                    <a:ext uri="{FF2B5EF4-FFF2-40B4-BE49-F238E27FC236}">
                      <a16:creationId xmlns:a16="http://schemas.microsoft.com/office/drawing/2014/main" id="{204AE386-716A-51ED-C078-5E7F5F92D111}"/>
                    </a:ext>
                  </a:extLst>
                </p14:cNvPr>
                <p14:cNvContentPartPr/>
                <p14:nvPr/>
              </p14:nvContentPartPr>
              <p14:xfrm>
                <a:off x="11182876" y="2597302"/>
                <a:ext cx="19800" cy="26280"/>
              </p14:xfrm>
            </p:contentPart>
          </mc:Choice>
          <mc:Fallback xmlns="">
            <p:pic>
              <p:nvPicPr>
                <p:cNvPr id="207" name="Freihand 206">
                  <a:extLst>
                    <a:ext uri="{FF2B5EF4-FFF2-40B4-BE49-F238E27FC236}">
                      <a16:creationId xmlns:a16="http://schemas.microsoft.com/office/drawing/2014/main" id="{204AE386-716A-51ED-C078-5E7F5F92D111}"/>
                    </a:ext>
                  </a:extLst>
                </p:cNvPr>
                <p:cNvPicPr/>
                <p:nvPr/>
              </p:nvPicPr>
              <p:blipFill>
                <a:blip r:embed="rId310"/>
                <a:stretch>
                  <a:fillRect/>
                </a:stretch>
              </p:blipFill>
              <p:spPr>
                <a:xfrm>
                  <a:off x="11178556" y="2592982"/>
                  <a:ext cx="28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8" name="Freihand 207">
                  <a:extLst>
                    <a:ext uri="{FF2B5EF4-FFF2-40B4-BE49-F238E27FC236}">
                      <a16:creationId xmlns:a16="http://schemas.microsoft.com/office/drawing/2014/main" id="{865BC841-67D4-6780-E246-98E78ABB6861}"/>
                    </a:ext>
                  </a:extLst>
                </p14:cNvPr>
                <p14:cNvContentPartPr/>
                <p14:nvPr/>
              </p14:nvContentPartPr>
              <p14:xfrm>
                <a:off x="11214556" y="2564902"/>
                <a:ext cx="216720" cy="221760"/>
              </p14:xfrm>
            </p:contentPart>
          </mc:Choice>
          <mc:Fallback xmlns="">
            <p:pic>
              <p:nvPicPr>
                <p:cNvPr id="208" name="Freihand 207">
                  <a:extLst>
                    <a:ext uri="{FF2B5EF4-FFF2-40B4-BE49-F238E27FC236}">
                      <a16:creationId xmlns:a16="http://schemas.microsoft.com/office/drawing/2014/main" id="{865BC841-67D4-6780-E246-98E78ABB6861}"/>
                    </a:ext>
                  </a:extLst>
                </p:cNvPr>
                <p:cNvPicPr/>
                <p:nvPr/>
              </p:nvPicPr>
              <p:blipFill>
                <a:blip r:embed="rId312"/>
                <a:stretch>
                  <a:fillRect/>
                </a:stretch>
              </p:blipFill>
              <p:spPr>
                <a:xfrm>
                  <a:off x="11210236" y="2560582"/>
                  <a:ext cx="225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9" name="Freihand 208">
                  <a:extLst>
                    <a:ext uri="{FF2B5EF4-FFF2-40B4-BE49-F238E27FC236}">
                      <a16:creationId xmlns:a16="http://schemas.microsoft.com/office/drawing/2014/main" id="{B7C63653-D1D3-E45E-D713-DA11EC967637}"/>
                    </a:ext>
                  </a:extLst>
                </p14:cNvPr>
                <p14:cNvContentPartPr/>
                <p14:nvPr/>
              </p14:nvContentPartPr>
              <p14:xfrm>
                <a:off x="11470876" y="2544742"/>
                <a:ext cx="424440" cy="385200"/>
              </p14:xfrm>
            </p:contentPart>
          </mc:Choice>
          <mc:Fallback xmlns="">
            <p:pic>
              <p:nvPicPr>
                <p:cNvPr id="209" name="Freihand 208">
                  <a:extLst>
                    <a:ext uri="{FF2B5EF4-FFF2-40B4-BE49-F238E27FC236}">
                      <a16:creationId xmlns:a16="http://schemas.microsoft.com/office/drawing/2014/main" id="{B7C63653-D1D3-E45E-D713-DA11EC967637}"/>
                    </a:ext>
                  </a:extLst>
                </p:cNvPr>
                <p:cNvPicPr/>
                <p:nvPr/>
              </p:nvPicPr>
              <p:blipFill>
                <a:blip r:embed="rId314"/>
                <a:stretch>
                  <a:fillRect/>
                </a:stretch>
              </p:blipFill>
              <p:spPr>
                <a:xfrm>
                  <a:off x="11466556" y="2540422"/>
                  <a:ext cx="433080" cy="39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5">
            <p14:nvContentPartPr>
              <p14:cNvPr id="213" name="Freihand 212">
                <a:extLst>
                  <a:ext uri="{FF2B5EF4-FFF2-40B4-BE49-F238E27FC236}">
                    <a16:creationId xmlns:a16="http://schemas.microsoft.com/office/drawing/2014/main" id="{3F72B03F-2F9A-D1C8-32CB-6D5938DE4C17}"/>
                  </a:ext>
                </a:extLst>
              </p14:cNvPr>
              <p14:cNvContentPartPr/>
              <p14:nvPr/>
            </p14:nvContentPartPr>
            <p14:xfrm>
              <a:off x="5638516" y="1406422"/>
              <a:ext cx="32400" cy="13320"/>
            </p14:xfrm>
          </p:contentPart>
        </mc:Choice>
        <mc:Fallback xmlns="">
          <p:pic>
            <p:nvPicPr>
              <p:cNvPr id="213" name="Freihand 212">
                <a:extLst>
                  <a:ext uri="{FF2B5EF4-FFF2-40B4-BE49-F238E27FC236}">
                    <a16:creationId xmlns:a16="http://schemas.microsoft.com/office/drawing/2014/main" id="{3F72B03F-2F9A-D1C8-32CB-6D5938DE4C17}"/>
                  </a:ext>
                </a:extLst>
              </p:cNvPr>
              <p:cNvPicPr/>
              <p:nvPr/>
            </p:nvPicPr>
            <p:blipFill>
              <a:blip r:embed="rId316"/>
              <a:stretch>
                <a:fillRect/>
              </a:stretch>
            </p:blipFill>
            <p:spPr>
              <a:xfrm>
                <a:off x="5634196" y="1402102"/>
                <a:ext cx="41040" cy="21960"/>
              </a:xfrm>
              <a:prstGeom prst="rect">
                <a:avLst/>
              </a:prstGeom>
            </p:spPr>
          </p:pic>
        </mc:Fallback>
      </mc:AlternateContent>
      <p:grpSp>
        <p:nvGrpSpPr>
          <p:cNvPr id="216" name="Gruppieren 215">
            <a:extLst>
              <a:ext uri="{FF2B5EF4-FFF2-40B4-BE49-F238E27FC236}">
                <a16:creationId xmlns:a16="http://schemas.microsoft.com/office/drawing/2014/main" id="{397D9553-FB1B-797E-BFE3-840783A043D0}"/>
              </a:ext>
            </a:extLst>
          </p:cNvPr>
          <p:cNvGrpSpPr/>
          <p:nvPr/>
        </p:nvGrpSpPr>
        <p:grpSpPr>
          <a:xfrm>
            <a:off x="6458596" y="3194182"/>
            <a:ext cx="208080" cy="233280"/>
            <a:chOff x="6458596" y="3194182"/>
            <a:chExt cx="208080" cy="233280"/>
          </a:xfrm>
        </p:grpSpPr>
        <mc:AlternateContent xmlns:mc="http://schemas.openxmlformats.org/markup-compatibility/2006" xmlns:p14="http://schemas.microsoft.com/office/powerpoint/2010/main">
          <mc:Choice Requires="p14">
            <p:contentPart p14:bwMode="auto" r:id="rId317">
              <p14:nvContentPartPr>
                <p14:cNvPr id="214" name="Freihand 213">
                  <a:extLst>
                    <a:ext uri="{FF2B5EF4-FFF2-40B4-BE49-F238E27FC236}">
                      <a16:creationId xmlns:a16="http://schemas.microsoft.com/office/drawing/2014/main" id="{BDAD7868-B828-B54A-D33E-E06EDF4CD035}"/>
                    </a:ext>
                  </a:extLst>
                </p14:cNvPr>
                <p14:cNvContentPartPr/>
                <p14:nvPr/>
              </p14:nvContentPartPr>
              <p14:xfrm>
                <a:off x="6458596" y="3195622"/>
                <a:ext cx="174240" cy="231840"/>
              </p14:xfrm>
            </p:contentPart>
          </mc:Choice>
          <mc:Fallback xmlns="">
            <p:pic>
              <p:nvPicPr>
                <p:cNvPr id="214" name="Freihand 213">
                  <a:extLst>
                    <a:ext uri="{FF2B5EF4-FFF2-40B4-BE49-F238E27FC236}">
                      <a16:creationId xmlns:a16="http://schemas.microsoft.com/office/drawing/2014/main" id="{BDAD7868-B828-B54A-D33E-E06EDF4CD035}"/>
                    </a:ext>
                  </a:extLst>
                </p:cNvPr>
                <p:cNvPicPr/>
                <p:nvPr/>
              </p:nvPicPr>
              <p:blipFill>
                <a:blip r:embed="rId318"/>
                <a:stretch>
                  <a:fillRect/>
                </a:stretch>
              </p:blipFill>
              <p:spPr>
                <a:xfrm>
                  <a:off x="6454276" y="3191302"/>
                  <a:ext cx="182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5" name="Freihand 214">
                  <a:extLst>
                    <a:ext uri="{FF2B5EF4-FFF2-40B4-BE49-F238E27FC236}">
                      <a16:creationId xmlns:a16="http://schemas.microsoft.com/office/drawing/2014/main" id="{F331E8B6-DE19-C7BF-0126-9D501A93E76B}"/>
                    </a:ext>
                  </a:extLst>
                </p14:cNvPr>
                <p14:cNvContentPartPr/>
                <p14:nvPr/>
              </p14:nvContentPartPr>
              <p14:xfrm>
                <a:off x="6559396" y="3194182"/>
                <a:ext cx="107280" cy="227160"/>
              </p14:xfrm>
            </p:contentPart>
          </mc:Choice>
          <mc:Fallback xmlns="">
            <p:pic>
              <p:nvPicPr>
                <p:cNvPr id="215" name="Freihand 214">
                  <a:extLst>
                    <a:ext uri="{FF2B5EF4-FFF2-40B4-BE49-F238E27FC236}">
                      <a16:creationId xmlns:a16="http://schemas.microsoft.com/office/drawing/2014/main" id="{F331E8B6-DE19-C7BF-0126-9D501A93E76B}"/>
                    </a:ext>
                  </a:extLst>
                </p:cNvPr>
                <p:cNvPicPr/>
                <p:nvPr/>
              </p:nvPicPr>
              <p:blipFill>
                <a:blip r:embed="rId320"/>
                <a:stretch>
                  <a:fillRect/>
                </a:stretch>
              </p:blipFill>
              <p:spPr>
                <a:xfrm>
                  <a:off x="6555076" y="3189862"/>
                  <a:ext cx="115920" cy="235800"/>
                </a:xfrm>
                <a:prstGeom prst="rect">
                  <a:avLst/>
                </a:prstGeom>
              </p:spPr>
            </p:pic>
          </mc:Fallback>
        </mc:AlternateContent>
      </p:grpSp>
      <p:grpSp>
        <p:nvGrpSpPr>
          <p:cNvPr id="224" name="Gruppieren 223">
            <a:extLst>
              <a:ext uri="{FF2B5EF4-FFF2-40B4-BE49-F238E27FC236}">
                <a16:creationId xmlns:a16="http://schemas.microsoft.com/office/drawing/2014/main" id="{4FEA7C92-0B7B-56D6-FC08-F66D71851693}"/>
              </a:ext>
            </a:extLst>
          </p:cNvPr>
          <p:cNvGrpSpPr/>
          <p:nvPr/>
        </p:nvGrpSpPr>
        <p:grpSpPr>
          <a:xfrm>
            <a:off x="6896356" y="3167182"/>
            <a:ext cx="341280" cy="242280"/>
            <a:chOff x="6896356" y="3167182"/>
            <a:chExt cx="341280" cy="242280"/>
          </a:xfrm>
        </p:grpSpPr>
        <mc:AlternateContent xmlns:mc="http://schemas.openxmlformats.org/markup-compatibility/2006" xmlns:p14="http://schemas.microsoft.com/office/powerpoint/2010/main">
          <mc:Choice Requires="p14">
            <p:contentPart p14:bwMode="auto" r:id="rId321">
              <p14:nvContentPartPr>
                <p14:cNvPr id="217" name="Freihand 216">
                  <a:extLst>
                    <a:ext uri="{FF2B5EF4-FFF2-40B4-BE49-F238E27FC236}">
                      <a16:creationId xmlns:a16="http://schemas.microsoft.com/office/drawing/2014/main" id="{CF37F5CB-C793-EF1F-1CA2-6069AF9F0C5B}"/>
                    </a:ext>
                  </a:extLst>
                </p14:cNvPr>
                <p14:cNvContentPartPr/>
                <p14:nvPr/>
              </p14:nvContentPartPr>
              <p14:xfrm>
                <a:off x="6896356" y="3174022"/>
                <a:ext cx="341280" cy="235440"/>
              </p14:xfrm>
            </p:contentPart>
          </mc:Choice>
          <mc:Fallback xmlns="">
            <p:pic>
              <p:nvPicPr>
                <p:cNvPr id="217" name="Freihand 216">
                  <a:extLst>
                    <a:ext uri="{FF2B5EF4-FFF2-40B4-BE49-F238E27FC236}">
                      <a16:creationId xmlns:a16="http://schemas.microsoft.com/office/drawing/2014/main" id="{CF37F5CB-C793-EF1F-1CA2-6069AF9F0C5B}"/>
                    </a:ext>
                  </a:extLst>
                </p:cNvPr>
                <p:cNvPicPr/>
                <p:nvPr/>
              </p:nvPicPr>
              <p:blipFill>
                <a:blip r:embed="rId322"/>
                <a:stretch>
                  <a:fillRect/>
                </a:stretch>
              </p:blipFill>
              <p:spPr>
                <a:xfrm>
                  <a:off x="6892036" y="3169702"/>
                  <a:ext cx="3499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8" name="Freihand 217">
                  <a:extLst>
                    <a:ext uri="{FF2B5EF4-FFF2-40B4-BE49-F238E27FC236}">
                      <a16:creationId xmlns:a16="http://schemas.microsoft.com/office/drawing/2014/main" id="{0DD98CF7-E618-7EF5-4618-5E91F6009B4D}"/>
                    </a:ext>
                  </a:extLst>
                </p14:cNvPr>
                <p14:cNvContentPartPr/>
                <p14:nvPr/>
              </p14:nvContentPartPr>
              <p14:xfrm>
                <a:off x="7136476" y="3167182"/>
                <a:ext cx="12600" cy="11880"/>
              </p14:xfrm>
            </p:contentPart>
          </mc:Choice>
          <mc:Fallback xmlns="">
            <p:pic>
              <p:nvPicPr>
                <p:cNvPr id="218" name="Freihand 217">
                  <a:extLst>
                    <a:ext uri="{FF2B5EF4-FFF2-40B4-BE49-F238E27FC236}">
                      <a16:creationId xmlns:a16="http://schemas.microsoft.com/office/drawing/2014/main" id="{0DD98CF7-E618-7EF5-4618-5E91F6009B4D}"/>
                    </a:ext>
                  </a:extLst>
                </p:cNvPr>
                <p:cNvPicPr/>
                <p:nvPr/>
              </p:nvPicPr>
              <p:blipFill>
                <a:blip r:embed="rId324"/>
                <a:stretch>
                  <a:fillRect/>
                </a:stretch>
              </p:blipFill>
              <p:spPr>
                <a:xfrm>
                  <a:off x="7132156" y="3162862"/>
                  <a:ext cx="21240" cy="2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219" name="Freihand 218">
                <a:extLst>
                  <a:ext uri="{FF2B5EF4-FFF2-40B4-BE49-F238E27FC236}">
                    <a16:creationId xmlns:a16="http://schemas.microsoft.com/office/drawing/2014/main" id="{3E0CF8E9-D7F4-B70C-96D3-F056A9CF135F}"/>
                  </a:ext>
                </a:extLst>
              </p14:cNvPr>
              <p14:cNvContentPartPr/>
              <p14:nvPr/>
            </p14:nvContentPartPr>
            <p14:xfrm>
              <a:off x="7423756" y="3209662"/>
              <a:ext cx="163440" cy="178560"/>
            </p14:xfrm>
          </p:contentPart>
        </mc:Choice>
        <mc:Fallback xmlns="">
          <p:pic>
            <p:nvPicPr>
              <p:cNvPr id="219" name="Freihand 218">
                <a:extLst>
                  <a:ext uri="{FF2B5EF4-FFF2-40B4-BE49-F238E27FC236}">
                    <a16:creationId xmlns:a16="http://schemas.microsoft.com/office/drawing/2014/main" id="{3E0CF8E9-D7F4-B70C-96D3-F056A9CF135F}"/>
                  </a:ext>
                </a:extLst>
              </p:cNvPr>
              <p:cNvPicPr/>
              <p:nvPr/>
            </p:nvPicPr>
            <p:blipFill>
              <a:blip r:embed="rId326"/>
              <a:stretch>
                <a:fillRect/>
              </a:stretch>
            </p:blipFill>
            <p:spPr>
              <a:xfrm>
                <a:off x="7419436" y="3205342"/>
                <a:ext cx="172080" cy="187200"/>
              </a:xfrm>
              <a:prstGeom prst="rect">
                <a:avLst/>
              </a:prstGeom>
            </p:spPr>
          </p:pic>
        </mc:Fallback>
      </mc:AlternateContent>
      <p:grpSp>
        <p:nvGrpSpPr>
          <p:cNvPr id="223" name="Gruppieren 222">
            <a:extLst>
              <a:ext uri="{FF2B5EF4-FFF2-40B4-BE49-F238E27FC236}">
                <a16:creationId xmlns:a16="http://schemas.microsoft.com/office/drawing/2014/main" id="{59D40854-B198-6DA9-A56A-3433D96C7E08}"/>
              </a:ext>
            </a:extLst>
          </p:cNvPr>
          <p:cNvGrpSpPr/>
          <p:nvPr/>
        </p:nvGrpSpPr>
        <p:grpSpPr>
          <a:xfrm>
            <a:off x="7912996" y="3181942"/>
            <a:ext cx="394560" cy="244080"/>
            <a:chOff x="7912996" y="3181942"/>
            <a:chExt cx="394560" cy="244080"/>
          </a:xfrm>
        </p:grpSpPr>
        <mc:AlternateContent xmlns:mc="http://schemas.openxmlformats.org/markup-compatibility/2006" xmlns:p14="http://schemas.microsoft.com/office/powerpoint/2010/main">
          <mc:Choice Requires="p14">
            <p:contentPart p14:bwMode="auto" r:id="rId327">
              <p14:nvContentPartPr>
                <p14:cNvPr id="220" name="Freihand 219">
                  <a:extLst>
                    <a:ext uri="{FF2B5EF4-FFF2-40B4-BE49-F238E27FC236}">
                      <a16:creationId xmlns:a16="http://schemas.microsoft.com/office/drawing/2014/main" id="{B8F41B03-3D82-ED70-7042-66C75D653F66}"/>
                    </a:ext>
                  </a:extLst>
                </p14:cNvPr>
                <p14:cNvContentPartPr/>
                <p14:nvPr/>
              </p14:nvContentPartPr>
              <p14:xfrm>
                <a:off x="7912996" y="3257902"/>
                <a:ext cx="238320" cy="14400"/>
              </p14:xfrm>
            </p:contentPart>
          </mc:Choice>
          <mc:Fallback xmlns="">
            <p:pic>
              <p:nvPicPr>
                <p:cNvPr id="220" name="Freihand 219">
                  <a:extLst>
                    <a:ext uri="{FF2B5EF4-FFF2-40B4-BE49-F238E27FC236}">
                      <a16:creationId xmlns:a16="http://schemas.microsoft.com/office/drawing/2014/main" id="{B8F41B03-3D82-ED70-7042-66C75D653F66}"/>
                    </a:ext>
                  </a:extLst>
                </p:cNvPr>
                <p:cNvPicPr/>
                <p:nvPr/>
              </p:nvPicPr>
              <p:blipFill>
                <a:blip r:embed="rId328"/>
                <a:stretch>
                  <a:fillRect/>
                </a:stretch>
              </p:blipFill>
              <p:spPr>
                <a:xfrm>
                  <a:off x="7908676" y="3253582"/>
                  <a:ext cx="246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1" name="Freihand 220">
                  <a:extLst>
                    <a:ext uri="{FF2B5EF4-FFF2-40B4-BE49-F238E27FC236}">
                      <a16:creationId xmlns:a16="http://schemas.microsoft.com/office/drawing/2014/main" id="{915FAD74-4F02-46A4-1384-4E54A4AC70F3}"/>
                    </a:ext>
                  </a:extLst>
                </p14:cNvPr>
                <p14:cNvContentPartPr/>
                <p14:nvPr/>
              </p14:nvContentPartPr>
              <p14:xfrm>
                <a:off x="7950076" y="3322702"/>
                <a:ext cx="221040" cy="26280"/>
              </p14:xfrm>
            </p:contentPart>
          </mc:Choice>
          <mc:Fallback xmlns="">
            <p:pic>
              <p:nvPicPr>
                <p:cNvPr id="221" name="Freihand 220">
                  <a:extLst>
                    <a:ext uri="{FF2B5EF4-FFF2-40B4-BE49-F238E27FC236}">
                      <a16:creationId xmlns:a16="http://schemas.microsoft.com/office/drawing/2014/main" id="{915FAD74-4F02-46A4-1384-4E54A4AC70F3}"/>
                    </a:ext>
                  </a:extLst>
                </p:cNvPr>
                <p:cNvPicPr/>
                <p:nvPr/>
              </p:nvPicPr>
              <p:blipFill>
                <a:blip r:embed="rId330"/>
                <a:stretch>
                  <a:fillRect/>
                </a:stretch>
              </p:blipFill>
              <p:spPr>
                <a:xfrm>
                  <a:off x="7945756" y="3318382"/>
                  <a:ext cx="229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2" name="Freihand 221">
                  <a:extLst>
                    <a:ext uri="{FF2B5EF4-FFF2-40B4-BE49-F238E27FC236}">
                      <a16:creationId xmlns:a16="http://schemas.microsoft.com/office/drawing/2014/main" id="{05DDB0DC-BF67-2DAB-B4BB-F14BC650E20C}"/>
                    </a:ext>
                  </a:extLst>
                </p14:cNvPr>
                <p14:cNvContentPartPr/>
                <p14:nvPr/>
              </p14:nvContentPartPr>
              <p14:xfrm>
                <a:off x="8143756" y="3181942"/>
                <a:ext cx="163800" cy="244080"/>
              </p14:xfrm>
            </p:contentPart>
          </mc:Choice>
          <mc:Fallback xmlns="">
            <p:pic>
              <p:nvPicPr>
                <p:cNvPr id="222" name="Freihand 221">
                  <a:extLst>
                    <a:ext uri="{FF2B5EF4-FFF2-40B4-BE49-F238E27FC236}">
                      <a16:creationId xmlns:a16="http://schemas.microsoft.com/office/drawing/2014/main" id="{05DDB0DC-BF67-2DAB-B4BB-F14BC650E20C}"/>
                    </a:ext>
                  </a:extLst>
                </p:cNvPr>
                <p:cNvPicPr/>
                <p:nvPr/>
              </p:nvPicPr>
              <p:blipFill>
                <a:blip r:embed="rId332"/>
                <a:stretch>
                  <a:fillRect/>
                </a:stretch>
              </p:blipFill>
              <p:spPr>
                <a:xfrm>
                  <a:off x="8139436" y="3177622"/>
                  <a:ext cx="172440" cy="25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3">
            <p14:nvContentPartPr>
              <p14:cNvPr id="225" name="Freihand 224">
                <a:extLst>
                  <a:ext uri="{FF2B5EF4-FFF2-40B4-BE49-F238E27FC236}">
                    <a16:creationId xmlns:a16="http://schemas.microsoft.com/office/drawing/2014/main" id="{2D046A15-B4E4-A76A-F692-16BC00A07040}"/>
                  </a:ext>
                </a:extLst>
              </p14:cNvPr>
              <p14:cNvContentPartPr/>
              <p14:nvPr/>
            </p14:nvContentPartPr>
            <p14:xfrm>
              <a:off x="2506516" y="1551142"/>
              <a:ext cx="597960" cy="362880"/>
            </p14:xfrm>
          </p:contentPart>
        </mc:Choice>
        <mc:Fallback xmlns="">
          <p:pic>
            <p:nvPicPr>
              <p:cNvPr id="225" name="Freihand 224">
                <a:extLst>
                  <a:ext uri="{FF2B5EF4-FFF2-40B4-BE49-F238E27FC236}">
                    <a16:creationId xmlns:a16="http://schemas.microsoft.com/office/drawing/2014/main" id="{2D046A15-B4E4-A76A-F692-16BC00A07040}"/>
                  </a:ext>
                </a:extLst>
              </p:cNvPr>
              <p:cNvPicPr/>
              <p:nvPr/>
            </p:nvPicPr>
            <p:blipFill>
              <a:blip r:embed="rId334"/>
              <a:stretch>
                <a:fillRect/>
              </a:stretch>
            </p:blipFill>
            <p:spPr>
              <a:xfrm>
                <a:off x="2502196" y="1546822"/>
                <a:ext cx="6066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8" name="Freihand 227">
                <a:extLst>
                  <a:ext uri="{FF2B5EF4-FFF2-40B4-BE49-F238E27FC236}">
                    <a16:creationId xmlns:a16="http://schemas.microsoft.com/office/drawing/2014/main" id="{ED4AC452-9A40-B670-6888-89E08E235D6A}"/>
                  </a:ext>
                </a:extLst>
              </p14:cNvPr>
              <p14:cNvContentPartPr/>
              <p14:nvPr/>
            </p14:nvContentPartPr>
            <p14:xfrm>
              <a:off x="3985036" y="1595062"/>
              <a:ext cx="532800" cy="287280"/>
            </p14:xfrm>
          </p:contentPart>
        </mc:Choice>
        <mc:Fallback xmlns="">
          <p:pic>
            <p:nvPicPr>
              <p:cNvPr id="228" name="Freihand 227">
                <a:extLst>
                  <a:ext uri="{FF2B5EF4-FFF2-40B4-BE49-F238E27FC236}">
                    <a16:creationId xmlns:a16="http://schemas.microsoft.com/office/drawing/2014/main" id="{ED4AC452-9A40-B670-6888-89E08E235D6A}"/>
                  </a:ext>
                </a:extLst>
              </p:cNvPr>
              <p:cNvPicPr/>
              <p:nvPr/>
            </p:nvPicPr>
            <p:blipFill>
              <a:blip r:embed="rId336"/>
              <a:stretch>
                <a:fillRect/>
              </a:stretch>
            </p:blipFill>
            <p:spPr>
              <a:xfrm>
                <a:off x="3980716" y="1590742"/>
                <a:ext cx="541440" cy="295920"/>
              </a:xfrm>
              <a:prstGeom prst="rect">
                <a:avLst/>
              </a:prstGeom>
            </p:spPr>
          </p:pic>
        </mc:Fallback>
      </mc:AlternateContent>
      <p:grpSp>
        <p:nvGrpSpPr>
          <p:cNvPr id="231" name="Gruppieren 230">
            <a:extLst>
              <a:ext uri="{FF2B5EF4-FFF2-40B4-BE49-F238E27FC236}">
                <a16:creationId xmlns:a16="http://schemas.microsoft.com/office/drawing/2014/main" id="{A0A13B78-09D3-6E3F-C956-2F6E8798E231}"/>
              </a:ext>
            </a:extLst>
          </p:cNvPr>
          <p:cNvGrpSpPr/>
          <p:nvPr/>
        </p:nvGrpSpPr>
        <p:grpSpPr>
          <a:xfrm>
            <a:off x="2547196" y="2431342"/>
            <a:ext cx="1959120" cy="382680"/>
            <a:chOff x="2547196" y="2431342"/>
            <a:chExt cx="1959120" cy="382680"/>
          </a:xfrm>
        </p:grpSpPr>
        <mc:AlternateContent xmlns:mc="http://schemas.openxmlformats.org/markup-compatibility/2006" xmlns:p14="http://schemas.microsoft.com/office/powerpoint/2010/main">
          <mc:Choice Requires="p14">
            <p:contentPart p14:bwMode="auto" r:id="rId337">
              <p14:nvContentPartPr>
                <p14:cNvPr id="226" name="Freihand 225">
                  <a:extLst>
                    <a:ext uri="{FF2B5EF4-FFF2-40B4-BE49-F238E27FC236}">
                      <a16:creationId xmlns:a16="http://schemas.microsoft.com/office/drawing/2014/main" id="{8AC7EE3D-798B-32E3-0270-EC50B1E9E1CC}"/>
                    </a:ext>
                  </a:extLst>
                </p14:cNvPr>
                <p14:cNvContentPartPr/>
                <p14:nvPr/>
              </p14:nvContentPartPr>
              <p14:xfrm>
                <a:off x="2547196" y="2456182"/>
                <a:ext cx="582120" cy="354960"/>
              </p14:xfrm>
            </p:contentPart>
          </mc:Choice>
          <mc:Fallback xmlns="">
            <p:pic>
              <p:nvPicPr>
                <p:cNvPr id="226" name="Freihand 225">
                  <a:extLst>
                    <a:ext uri="{FF2B5EF4-FFF2-40B4-BE49-F238E27FC236}">
                      <a16:creationId xmlns:a16="http://schemas.microsoft.com/office/drawing/2014/main" id="{8AC7EE3D-798B-32E3-0270-EC50B1E9E1CC}"/>
                    </a:ext>
                  </a:extLst>
                </p:cNvPr>
                <p:cNvPicPr/>
                <p:nvPr/>
              </p:nvPicPr>
              <p:blipFill>
                <a:blip r:embed="rId338"/>
                <a:stretch>
                  <a:fillRect/>
                </a:stretch>
              </p:blipFill>
              <p:spPr>
                <a:xfrm>
                  <a:off x="2542876" y="2451862"/>
                  <a:ext cx="59076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7" name="Freihand 226">
                  <a:extLst>
                    <a:ext uri="{FF2B5EF4-FFF2-40B4-BE49-F238E27FC236}">
                      <a16:creationId xmlns:a16="http://schemas.microsoft.com/office/drawing/2014/main" id="{3E059EE3-78F4-7FF9-5681-EB837843CDB2}"/>
                    </a:ext>
                  </a:extLst>
                </p14:cNvPr>
                <p14:cNvContentPartPr/>
                <p14:nvPr/>
              </p14:nvContentPartPr>
              <p14:xfrm>
                <a:off x="3913756" y="2431342"/>
                <a:ext cx="592560" cy="371520"/>
              </p14:xfrm>
            </p:contentPart>
          </mc:Choice>
          <mc:Fallback xmlns="">
            <p:pic>
              <p:nvPicPr>
                <p:cNvPr id="227" name="Freihand 226">
                  <a:extLst>
                    <a:ext uri="{FF2B5EF4-FFF2-40B4-BE49-F238E27FC236}">
                      <a16:creationId xmlns:a16="http://schemas.microsoft.com/office/drawing/2014/main" id="{3E059EE3-78F4-7FF9-5681-EB837843CDB2}"/>
                    </a:ext>
                  </a:extLst>
                </p:cNvPr>
                <p:cNvPicPr/>
                <p:nvPr/>
              </p:nvPicPr>
              <p:blipFill>
                <a:blip r:embed="rId340"/>
                <a:stretch>
                  <a:fillRect/>
                </a:stretch>
              </p:blipFill>
              <p:spPr>
                <a:xfrm>
                  <a:off x="3909436" y="2427022"/>
                  <a:ext cx="6012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9" name="Freihand 228">
                  <a:extLst>
                    <a:ext uri="{FF2B5EF4-FFF2-40B4-BE49-F238E27FC236}">
                      <a16:creationId xmlns:a16="http://schemas.microsoft.com/office/drawing/2014/main" id="{8EA67275-3A7D-3C14-0423-3E5EF48030F9}"/>
                    </a:ext>
                  </a:extLst>
                </p14:cNvPr>
                <p14:cNvContentPartPr/>
                <p14:nvPr/>
              </p14:nvContentPartPr>
              <p14:xfrm>
                <a:off x="3275116" y="2446102"/>
                <a:ext cx="550800" cy="367920"/>
              </p14:xfrm>
            </p:contentPart>
          </mc:Choice>
          <mc:Fallback xmlns="">
            <p:pic>
              <p:nvPicPr>
                <p:cNvPr id="229" name="Freihand 228">
                  <a:extLst>
                    <a:ext uri="{FF2B5EF4-FFF2-40B4-BE49-F238E27FC236}">
                      <a16:creationId xmlns:a16="http://schemas.microsoft.com/office/drawing/2014/main" id="{8EA67275-3A7D-3C14-0423-3E5EF48030F9}"/>
                    </a:ext>
                  </a:extLst>
                </p:cNvPr>
                <p:cNvPicPr/>
                <p:nvPr/>
              </p:nvPicPr>
              <p:blipFill>
                <a:blip r:embed="rId342"/>
                <a:stretch>
                  <a:fillRect/>
                </a:stretch>
              </p:blipFill>
              <p:spPr>
                <a:xfrm>
                  <a:off x="3270796" y="2441782"/>
                  <a:ext cx="559440" cy="37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3">
            <p14:nvContentPartPr>
              <p14:cNvPr id="230" name="Freihand 229">
                <a:extLst>
                  <a:ext uri="{FF2B5EF4-FFF2-40B4-BE49-F238E27FC236}">
                    <a16:creationId xmlns:a16="http://schemas.microsoft.com/office/drawing/2014/main" id="{AFB39FE2-E5F1-E492-4827-5635DCEFF116}"/>
                  </a:ext>
                </a:extLst>
              </p14:cNvPr>
              <p14:cNvContentPartPr/>
              <p14:nvPr/>
            </p14:nvContentPartPr>
            <p14:xfrm>
              <a:off x="3262156" y="1563382"/>
              <a:ext cx="540360" cy="367920"/>
            </p14:xfrm>
          </p:contentPart>
        </mc:Choice>
        <mc:Fallback xmlns="">
          <p:pic>
            <p:nvPicPr>
              <p:cNvPr id="230" name="Freihand 229">
                <a:extLst>
                  <a:ext uri="{FF2B5EF4-FFF2-40B4-BE49-F238E27FC236}">
                    <a16:creationId xmlns:a16="http://schemas.microsoft.com/office/drawing/2014/main" id="{AFB39FE2-E5F1-E492-4827-5635DCEFF116}"/>
                  </a:ext>
                </a:extLst>
              </p:cNvPr>
              <p:cNvPicPr/>
              <p:nvPr/>
            </p:nvPicPr>
            <p:blipFill>
              <a:blip r:embed="rId344"/>
              <a:stretch>
                <a:fillRect/>
              </a:stretch>
            </p:blipFill>
            <p:spPr>
              <a:xfrm>
                <a:off x="3257836" y="1559062"/>
                <a:ext cx="54900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2" name="Freihand 231">
                <a:extLst>
                  <a:ext uri="{FF2B5EF4-FFF2-40B4-BE49-F238E27FC236}">
                    <a16:creationId xmlns:a16="http://schemas.microsoft.com/office/drawing/2014/main" id="{0C67AA34-7809-4492-AF52-541274D2078F}"/>
                  </a:ext>
                </a:extLst>
              </p14:cNvPr>
              <p14:cNvContentPartPr/>
              <p14:nvPr/>
            </p14:nvContentPartPr>
            <p14:xfrm>
              <a:off x="8647036" y="3165742"/>
              <a:ext cx="155880" cy="146880"/>
            </p14:xfrm>
          </p:contentPart>
        </mc:Choice>
        <mc:Fallback xmlns="">
          <p:pic>
            <p:nvPicPr>
              <p:cNvPr id="232" name="Freihand 231">
                <a:extLst>
                  <a:ext uri="{FF2B5EF4-FFF2-40B4-BE49-F238E27FC236}">
                    <a16:creationId xmlns:a16="http://schemas.microsoft.com/office/drawing/2014/main" id="{0C67AA34-7809-4492-AF52-541274D2078F}"/>
                  </a:ext>
                </a:extLst>
              </p:cNvPr>
              <p:cNvPicPr/>
              <p:nvPr/>
            </p:nvPicPr>
            <p:blipFill>
              <a:blip r:embed="rId346"/>
              <a:stretch>
                <a:fillRect/>
              </a:stretch>
            </p:blipFill>
            <p:spPr>
              <a:xfrm>
                <a:off x="8642716" y="3161422"/>
                <a:ext cx="164520" cy="155520"/>
              </a:xfrm>
              <a:prstGeom prst="rect">
                <a:avLst/>
              </a:prstGeom>
            </p:spPr>
          </p:pic>
        </mc:Fallback>
      </mc:AlternateContent>
      <p:grpSp>
        <p:nvGrpSpPr>
          <p:cNvPr id="244" name="Gruppieren 243">
            <a:extLst>
              <a:ext uri="{FF2B5EF4-FFF2-40B4-BE49-F238E27FC236}">
                <a16:creationId xmlns:a16="http://schemas.microsoft.com/office/drawing/2014/main" id="{A33B5530-3EC9-88FE-A14E-CC7A8E280123}"/>
              </a:ext>
            </a:extLst>
          </p:cNvPr>
          <p:cNvGrpSpPr/>
          <p:nvPr/>
        </p:nvGrpSpPr>
        <p:grpSpPr>
          <a:xfrm>
            <a:off x="9097756" y="3074302"/>
            <a:ext cx="706320" cy="217800"/>
            <a:chOff x="9097756" y="3074302"/>
            <a:chExt cx="706320" cy="217800"/>
          </a:xfrm>
        </p:grpSpPr>
        <mc:AlternateContent xmlns:mc="http://schemas.openxmlformats.org/markup-compatibility/2006" xmlns:p14="http://schemas.microsoft.com/office/powerpoint/2010/main">
          <mc:Choice Requires="p14">
            <p:contentPart p14:bwMode="auto" r:id="rId347">
              <p14:nvContentPartPr>
                <p14:cNvPr id="233" name="Freihand 232">
                  <a:extLst>
                    <a:ext uri="{FF2B5EF4-FFF2-40B4-BE49-F238E27FC236}">
                      <a16:creationId xmlns:a16="http://schemas.microsoft.com/office/drawing/2014/main" id="{814F5119-2007-EACB-CE9A-F78DE43ADDD2}"/>
                    </a:ext>
                  </a:extLst>
                </p14:cNvPr>
                <p14:cNvContentPartPr/>
                <p14:nvPr/>
              </p14:nvContentPartPr>
              <p14:xfrm>
                <a:off x="9097756" y="3074302"/>
                <a:ext cx="100440" cy="210600"/>
              </p14:xfrm>
            </p:contentPart>
          </mc:Choice>
          <mc:Fallback xmlns="">
            <p:pic>
              <p:nvPicPr>
                <p:cNvPr id="233" name="Freihand 232">
                  <a:extLst>
                    <a:ext uri="{FF2B5EF4-FFF2-40B4-BE49-F238E27FC236}">
                      <a16:creationId xmlns:a16="http://schemas.microsoft.com/office/drawing/2014/main" id="{814F5119-2007-EACB-CE9A-F78DE43ADDD2}"/>
                    </a:ext>
                  </a:extLst>
                </p:cNvPr>
                <p:cNvPicPr/>
                <p:nvPr/>
              </p:nvPicPr>
              <p:blipFill>
                <a:blip r:embed="rId348"/>
                <a:stretch>
                  <a:fillRect/>
                </a:stretch>
              </p:blipFill>
              <p:spPr>
                <a:xfrm>
                  <a:off x="9093436" y="3069982"/>
                  <a:ext cx="109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4" name="Freihand 233">
                  <a:extLst>
                    <a:ext uri="{FF2B5EF4-FFF2-40B4-BE49-F238E27FC236}">
                      <a16:creationId xmlns:a16="http://schemas.microsoft.com/office/drawing/2014/main" id="{4CDC12DF-3C9F-F88F-8B7C-4ED694615AA2}"/>
                    </a:ext>
                  </a:extLst>
                </p14:cNvPr>
                <p14:cNvContentPartPr/>
                <p14:nvPr/>
              </p14:nvContentPartPr>
              <p14:xfrm>
                <a:off x="9288556" y="3178702"/>
                <a:ext cx="97200" cy="93240"/>
              </p14:xfrm>
            </p:contentPart>
          </mc:Choice>
          <mc:Fallback xmlns="">
            <p:pic>
              <p:nvPicPr>
                <p:cNvPr id="234" name="Freihand 233">
                  <a:extLst>
                    <a:ext uri="{FF2B5EF4-FFF2-40B4-BE49-F238E27FC236}">
                      <a16:creationId xmlns:a16="http://schemas.microsoft.com/office/drawing/2014/main" id="{4CDC12DF-3C9F-F88F-8B7C-4ED694615AA2}"/>
                    </a:ext>
                  </a:extLst>
                </p:cNvPr>
                <p:cNvPicPr/>
                <p:nvPr/>
              </p:nvPicPr>
              <p:blipFill>
                <a:blip r:embed="rId350"/>
                <a:stretch>
                  <a:fillRect/>
                </a:stretch>
              </p:blipFill>
              <p:spPr>
                <a:xfrm>
                  <a:off x="9284236" y="3174382"/>
                  <a:ext cx="105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5" name="Freihand 234">
                  <a:extLst>
                    <a:ext uri="{FF2B5EF4-FFF2-40B4-BE49-F238E27FC236}">
                      <a16:creationId xmlns:a16="http://schemas.microsoft.com/office/drawing/2014/main" id="{5ADC1F4F-A681-C88A-74C9-789466A7805F}"/>
                    </a:ext>
                  </a:extLst>
                </p14:cNvPr>
                <p14:cNvContentPartPr/>
                <p14:nvPr/>
              </p14:nvContentPartPr>
              <p14:xfrm>
                <a:off x="9422836" y="3169702"/>
                <a:ext cx="87480" cy="100080"/>
              </p14:xfrm>
            </p:contentPart>
          </mc:Choice>
          <mc:Fallback xmlns="">
            <p:pic>
              <p:nvPicPr>
                <p:cNvPr id="235" name="Freihand 234">
                  <a:extLst>
                    <a:ext uri="{FF2B5EF4-FFF2-40B4-BE49-F238E27FC236}">
                      <a16:creationId xmlns:a16="http://schemas.microsoft.com/office/drawing/2014/main" id="{5ADC1F4F-A681-C88A-74C9-789466A7805F}"/>
                    </a:ext>
                  </a:extLst>
                </p:cNvPr>
                <p:cNvPicPr/>
                <p:nvPr/>
              </p:nvPicPr>
              <p:blipFill>
                <a:blip r:embed="rId352"/>
                <a:stretch>
                  <a:fillRect/>
                </a:stretch>
              </p:blipFill>
              <p:spPr>
                <a:xfrm>
                  <a:off x="9418516" y="3165382"/>
                  <a:ext cx="96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6" name="Freihand 235">
                  <a:extLst>
                    <a:ext uri="{FF2B5EF4-FFF2-40B4-BE49-F238E27FC236}">
                      <a16:creationId xmlns:a16="http://schemas.microsoft.com/office/drawing/2014/main" id="{A18C529D-D1A7-749E-B5B5-89EAF2EB87DE}"/>
                    </a:ext>
                  </a:extLst>
                </p14:cNvPr>
                <p14:cNvContentPartPr/>
                <p14:nvPr/>
              </p14:nvContentPartPr>
              <p14:xfrm>
                <a:off x="9553156" y="3204262"/>
                <a:ext cx="76320" cy="87840"/>
              </p14:xfrm>
            </p:contentPart>
          </mc:Choice>
          <mc:Fallback xmlns="">
            <p:pic>
              <p:nvPicPr>
                <p:cNvPr id="236" name="Freihand 235">
                  <a:extLst>
                    <a:ext uri="{FF2B5EF4-FFF2-40B4-BE49-F238E27FC236}">
                      <a16:creationId xmlns:a16="http://schemas.microsoft.com/office/drawing/2014/main" id="{A18C529D-D1A7-749E-B5B5-89EAF2EB87DE}"/>
                    </a:ext>
                  </a:extLst>
                </p:cNvPr>
                <p:cNvPicPr/>
                <p:nvPr/>
              </p:nvPicPr>
              <p:blipFill>
                <a:blip r:embed="rId354"/>
                <a:stretch>
                  <a:fillRect/>
                </a:stretch>
              </p:blipFill>
              <p:spPr>
                <a:xfrm>
                  <a:off x="9548836" y="3199942"/>
                  <a:ext cx="84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7" name="Freihand 236">
                  <a:extLst>
                    <a:ext uri="{FF2B5EF4-FFF2-40B4-BE49-F238E27FC236}">
                      <a16:creationId xmlns:a16="http://schemas.microsoft.com/office/drawing/2014/main" id="{1FE430A5-66AF-CBC9-9545-E01A1FC31F6C}"/>
                    </a:ext>
                  </a:extLst>
                </p14:cNvPr>
                <p14:cNvContentPartPr/>
                <p14:nvPr/>
              </p14:nvContentPartPr>
              <p14:xfrm>
                <a:off x="9642076" y="3207502"/>
                <a:ext cx="162000" cy="57240"/>
              </p14:xfrm>
            </p:contentPart>
          </mc:Choice>
          <mc:Fallback xmlns="">
            <p:pic>
              <p:nvPicPr>
                <p:cNvPr id="237" name="Freihand 236">
                  <a:extLst>
                    <a:ext uri="{FF2B5EF4-FFF2-40B4-BE49-F238E27FC236}">
                      <a16:creationId xmlns:a16="http://schemas.microsoft.com/office/drawing/2014/main" id="{1FE430A5-66AF-CBC9-9545-E01A1FC31F6C}"/>
                    </a:ext>
                  </a:extLst>
                </p:cNvPr>
                <p:cNvPicPr/>
                <p:nvPr/>
              </p:nvPicPr>
              <p:blipFill>
                <a:blip r:embed="rId356"/>
                <a:stretch>
                  <a:fillRect/>
                </a:stretch>
              </p:blipFill>
              <p:spPr>
                <a:xfrm>
                  <a:off x="9637756" y="3203182"/>
                  <a:ext cx="170640" cy="65880"/>
                </a:xfrm>
                <a:prstGeom prst="rect">
                  <a:avLst/>
                </a:prstGeom>
              </p:spPr>
            </p:pic>
          </mc:Fallback>
        </mc:AlternateContent>
      </p:grpSp>
      <p:grpSp>
        <p:nvGrpSpPr>
          <p:cNvPr id="243" name="Gruppieren 242">
            <a:extLst>
              <a:ext uri="{FF2B5EF4-FFF2-40B4-BE49-F238E27FC236}">
                <a16:creationId xmlns:a16="http://schemas.microsoft.com/office/drawing/2014/main" id="{5D73FA08-819F-C2C5-B557-F674BB51C700}"/>
              </a:ext>
            </a:extLst>
          </p:cNvPr>
          <p:cNvGrpSpPr/>
          <p:nvPr/>
        </p:nvGrpSpPr>
        <p:grpSpPr>
          <a:xfrm>
            <a:off x="9989116" y="3039022"/>
            <a:ext cx="444960" cy="224640"/>
            <a:chOff x="9989116" y="3039022"/>
            <a:chExt cx="444960" cy="224640"/>
          </a:xfrm>
        </p:grpSpPr>
        <mc:AlternateContent xmlns:mc="http://schemas.openxmlformats.org/markup-compatibility/2006" xmlns:p14="http://schemas.microsoft.com/office/powerpoint/2010/main">
          <mc:Choice Requires="p14">
            <p:contentPart p14:bwMode="auto" r:id="rId357">
              <p14:nvContentPartPr>
                <p14:cNvPr id="238" name="Freihand 237">
                  <a:extLst>
                    <a:ext uri="{FF2B5EF4-FFF2-40B4-BE49-F238E27FC236}">
                      <a16:creationId xmlns:a16="http://schemas.microsoft.com/office/drawing/2014/main" id="{AC0B06AB-E915-A828-59F7-E5EC1403916A}"/>
                    </a:ext>
                  </a:extLst>
                </p14:cNvPr>
                <p14:cNvContentPartPr/>
                <p14:nvPr/>
              </p14:nvContentPartPr>
              <p14:xfrm>
                <a:off x="9989116" y="3039022"/>
                <a:ext cx="297360" cy="224640"/>
              </p14:xfrm>
            </p:contentPart>
          </mc:Choice>
          <mc:Fallback xmlns="">
            <p:pic>
              <p:nvPicPr>
                <p:cNvPr id="238" name="Freihand 237">
                  <a:extLst>
                    <a:ext uri="{FF2B5EF4-FFF2-40B4-BE49-F238E27FC236}">
                      <a16:creationId xmlns:a16="http://schemas.microsoft.com/office/drawing/2014/main" id="{AC0B06AB-E915-A828-59F7-E5EC1403916A}"/>
                    </a:ext>
                  </a:extLst>
                </p:cNvPr>
                <p:cNvPicPr/>
                <p:nvPr/>
              </p:nvPicPr>
              <p:blipFill>
                <a:blip r:embed="rId358"/>
                <a:stretch>
                  <a:fillRect/>
                </a:stretch>
              </p:blipFill>
              <p:spPr>
                <a:xfrm>
                  <a:off x="9984796" y="3034702"/>
                  <a:ext cx="3060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9" name="Freihand 238">
                  <a:extLst>
                    <a:ext uri="{FF2B5EF4-FFF2-40B4-BE49-F238E27FC236}">
                      <a16:creationId xmlns:a16="http://schemas.microsoft.com/office/drawing/2014/main" id="{3A6EFB4C-C02A-2BE8-D162-53E7A4167973}"/>
                    </a:ext>
                  </a:extLst>
                </p14:cNvPr>
                <p14:cNvContentPartPr/>
                <p14:nvPr/>
              </p14:nvContentPartPr>
              <p14:xfrm>
                <a:off x="10321756" y="3167902"/>
                <a:ext cx="112320" cy="92160"/>
              </p14:xfrm>
            </p:contentPart>
          </mc:Choice>
          <mc:Fallback xmlns="">
            <p:pic>
              <p:nvPicPr>
                <p:cNvPr id="239" name="Freihand 238">
                  <a:extLst>
                    <a:ext uri="{FF2B5EF4-FFF2-40B4-BE49-F238E27FC236}">
                      <a16:creationId xmlns:a16="http://schemas.microsoft.com/office/drawing/2014/main" id="{3A6EFB4C-C02A-2BE8-D162-53E7A4167973}"/>
                    </a:ext>
                  </a:extLst>
                </p:cNvPr>
                <p:cNvPicPr/>
                <p:nvPr/>
              </p:nvPicPr>
              <p:blipFill>
                <a:blip r:embed="rId360"/>
                <a:stretch>
                  <a:fillRect/>
                </a:stretch>
              </p:blipFill>
              <p:spPr>
                <a:xfrm>
                  <a:off x="10317436" y="3163582"/>
                  <a:ext cx="120960" cy="100800"/>
                </a:xfrm>
                <a:prstGeom prst="rect">
                  <a:avLst/>
                </a:prstGeom>
              </p:spPr>
            </p:pic>
          </mc:Fallback>
        </mc:AlternateContent>
      </p:grpSp>
      <p:grpSp>
        <p:nvGrpSpPr>
          <p:cNvPr id="242" name="Gruppieren 241">
            <a:extLst>
              <a:ext uri="{FF2B5EF4-FFF2-40B4-BE49-F238E27FC236}">
                <a16:creationId xmlns:a16="http://schemas.microsoft.com/office/drawing/2014/main" id="{5FC4467C-CA63-7786-6CCB-92AFA22D5E79}"/>
              </a:ext>
            </a:extLst>
          </p:cNvPr>
          <p:cNvGrpSpPr/>
          <p:nvPr/>
        </p:nvGrpSpPr>
        <p:grpSpPr>
          <a:xfrm>
            <a:off x="10678876" y="3036862"/>
            <a:ext cx="198360" cy="235080"/>
            <a:chOff x="10678876" y="3036862"/>
            <a:chExt cx="198360" cy="235080"/>
          </a:xfrm>
        </p:grpSpPr>
        <mc:AlternateContent xmlns:mc="http://schemas.openxmlformats.org/markup-compatibility/2006" xmlns:p14="http://schemas.microsoft.com/office/powerpoint/2010/main">
          <mc:Choice Requires="p14">
            <p:contentPart p14:bwMode="auto" r:id="rId361">
              <p14:nvContentPartPr>
                <p14:cNvPr id="240" name="Freihand 239">
                  <a:extLst>
                    <a:ext uri="{FF2B5EF4-FFF2-40B4-BE49-F238E27FC236}">
                      <a16:creationId xmlns:a16="http://schemas.microsoft.com/office/drawing/2014/main" id="{F999A520-093C-F729-985A-D2459C6D24B4}"/>
                    </a:ext>
                  </a:extLst>
                </p14:cNvPr>
                <p14:cNvContentPartPr/>
                <p14:nvPr/>
              </p14:nvContentPartPr>
              <p14:xfrm>
                <a:off x="10678876" y="3036862"/>
                <a:ext cx="179640" cy="235080"/>
              </p14:xfrm>
            </p:contentPart>
          </mc:Choice>
          <mc:Fallback xmlns="">
            <p:pic>
              <p:nvPicPr>
                <p:cNvPr id="240" name="Freihand 239">
                  <a:extLst>
                    <a:ext uri="{FF2B5EF4-FFF2-40B4-BE49-F238E27FC236}">
                      <a16:creationId xmlns:a16="http://schemas.microsoft.com/office/drawing/2014/main" id="{F999A520-093C-F729-985A-D2459C6D24B4}"/>
                    </a:ext>
                  </a:extLst>
                </p:cNvPr>
                <p:cNvPicPr/>
                <p:nvPr/>
              </p:nvPicPr>
              <p:blipFill>
                <a:blip r:embed="rId362"/>
                <a:stretch>
                  <a:fillRect/>
                </a:stretch>
              </p:blipFill>
              <p:spPr>
                <a:xfrm>
                  <a:off x="10674556" y="3032542"/>
                  <a:ext cx="1882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1" name="Freihand 240">
                  <a:extLst>
                    <a:ext uri="{FF2B5EF4-FFF2-40B4-BE49-F238E27FC236}">
                      <a16:creationId xmlns:a16="http://schemas.microsoft.com/office/drawing/2014/main" id="{EEB1C643-8853-4AA0-4C07-A5A65A41F1A6}"/>
                    </a:ext>
                  </a:extLst>
                </p14:cNvPr>
                <p14:cNvContentPartPr/>
                <p14:nvPr/>
              </p14:nvContentPartPr>
              <p14:xfrm>
                <a:off x="10728196" y="3162502"/>
                <a:ext cx="149040" cy="23400"/>
              </p14:xfrm>
            </p:contentPart>
          </mc:Choice>
          <mc:Fallback xmlns="">
            <p:pic>
              <p:nvPicPr>
                <p:cNvPr id="241" name="Freihand 240">
                  <a:extLst>
                    <a:ext uri="{FF2B5EF4-FFF2-40B4-BE49-F238E27FC236}">
                      <a16:creationId xmlns:a16="http://schemas.microsoft.com/office/drawing/2014/main" id="{EEB1C643-8853-4AA0-4C07-A5A65A41F1A6}"/>
                    </a:ext>
                  </a:extLst>
                </p:cNvPr>
                <p:cNvPicPr/>
                <p:nvPr/>
              </p:nvPicPr>
              <p:blipFill>
                <a:blip r:embed="rId364"/>
                <a:stretch>
                  <a:fillRect/>
                </a:stretch>
              </p:blipFill>
              <p:spPr>
                <a:xfrm>
                  <a:off x="10723876" y="3158182"/>
                  <a:ext cx="15768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5">
            <p14:nvContentPartPr>
              <p14:cNvPr id="245" name="Freihand 244">
                <a:extLst>
                  <a:ext uri="{FF2B5EF4-FFF2-40B4-BE49-F238E27FC236}">
                    <a16:creationId xmlns:a16="http://schemas.microsoft.com/office/drawing/2014/main" id="{F2FAECED-F66D-8373-CD1E-78E9A283CB98}"/>
                  </a:ext>
                </a:extLst>
              </p14:cNvPr>
              <p14:cNvContentPartPr/>
              <p14:nvPr/>
            </p14:nvContentPartPr>
            <p14:xfrm>
              <a:off x="5374276" y="2172142"/>
              <a:ext cx="9000" cy="7200"/>
            </p14:xfrm>
          </p:contentPart>
        </mc:Choice>
        <mc:Fallback xmlns="">
          <p:pic>
            <p:nvPicPr>
              <p:cNvPr id="245" name="Freihand 244">
                <a:extLst>
                  <a:ext uri="{FF2B5EF4-FFF2-40B4-BE49-F238E27FC236}">
                    <a16:creationId xmlns:a16="http://schemas.microsoft.com/office/drawing/2014/main" id="{F2FAECED-F66D-8373-CD1E-78E9A283CB98}"/>
                  </a:ext>
                </a:extLst>
              </p:cNvPr>
              <p:cNvPicPr/>
              <p:nvPr/>
            </p:nvPicPr>
            <p:blipFill>
              <a:blip r:embed="rId366"/>
              <a:stretch>
                <a:fillRect/>
              </a:stretch>
            </p:blipFill>
            <p:spPr>
              <a:xfrm>
                <a:off x="5369956" y="2167822"/>
                <a:ext cx="17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6" name="Freihand 245">
                <a:extLst>
                  <a:ext uri="{FF2B5EF4-FFF2-40B4-BE49-F238E27FC236}">
                    <a16:creationId xmlns:a16="http://schemas.microsoft.com/office/drawing/2014/main" id="{270F4C14-AF7F-9F74-FAC8-28EA16FA2768}"/>
                  </a:ext>
                </a:extLst>
              </p14:cNvPr>
              <p14:cNvContentPartPr/>
              <p14:nvPr/>
            </p14:nvContentPartPr>
            <p14:xfrm>
              <a:off x="6412876" y="827902"/>
              <a:ext cx="413280" cy="542520"/>
            </p14:xfrm>
          </p:contentPart>
        </mc:Choice>
        <mc:Fallback xmlns="">
          <p:pic>
            <p:nvPicPr>
              <p:cNvPr id="246" name="Freihand 245">
                <a:extLst>
                  <a:ext uri="{FF2B5EF4-FFF2-40B4-BE49-F238E27FC236}">
                    <a16:creationId xmlns:a16="http://schemas.microsoft.com/office/drawing/2014/main" id="{270F4C14-AF7F-9F74-FAC8-28EA16FA2768}"/>
                  </a:ext>
                </a:extLst>
              </p:cNvPr>
              <p:cNvPicPr/>
              <p:nvPr/>
            </p:nvPicPr>
            <p:blipFill>
              <a:blip r:embed="rId368"/>
              <a:stretch>
                <a:fillRect/>
              </a:stretch>
            </p:blipFill>
            <p:spPr>
              <a:xfrm>
                <a:off x="6408556" y="823582"/>
                <a:ext cx="42192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0" name="Freihand 259">
                <a:extLst>
                  <a:ext uri="{FF2B5EF4-FFF2-40B4-BE49-F238E27FC236}">
                    <a16:creationId xmlns:a16="http://schemas.microsoft.com/office/drawing/2014/main" id="{FA7C23F9-C86E-99C1-9E07-A7A7E6A642C4}"/>
                  </a:ext>
                </a:extLst>
              </p14:cNvPr>
              <p14:cNvContentPartPr/>
              <p14:nvPr/>
            </p14:nvContentPartPr>
            <p14:xfrm>
              <a:off x="8530396" y="2464462"/>
              <a:ext cx="380520" cy="72360"/>
            </p14:xfrm>
          </p:contentPart>
        </mc:Choice>
        <mc:Fallback xmlns="">
          <p:pic>
            <p:nvPicPr>
              <p:cNvPr id="260" name="Freihand 259">
                <a:extLst>
                  <a:ext uri="{FF2B5EF4-FFF2-40B4-BE49-F238E27FC236}">
                    <a16:creationId xmlns:a16="http://schemas.microsoft.com/office/drawing/2014/main" id="{FA7C23F9-C86E-99C1-9E07-A7A7E6A642C4}"/>
                  </a:ext>
                </a:extLst>
              </p:cNvPr>
              <p:cNvPicPr/>
              <p:nvPr/>
            </p:nvPicPr>
            <p:blipFill>
              <a:blip r:embed="rId370"/>
              <a:stretch>
                <a:fillRect/>
              </a:stretch>
            </p:blipFill>
            <p:spPr>
              <a:xfrm>
                <a:off x="8526076" y="2460142"/>
                <a:ext cx="389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2" name="Freihand 281">
                <a:extLst>
                  <a:ext uri="{FF2B5EF4-FFF2-40B4-BE49-F238E27FC236}">
                    <a16:creationId xmlns:a16="http://schemas.microsoft.com/office/drawing/2014/main" id="{F30484DB-479C-6E96-02E4-891A5027C207}"/>
                  </a:ext>
                </a:extLst>
              </p14:cNvPr>
              <p14:cNvContentPartPr/>
              <p14:nvPr/>
            </p14:nvContentPartPr>
            <p14:xfrm>
              <a:off x="6368956" y="1409302"/>
              <a:ext cx="437760" cy="489600"/>
            </p14:xfrm>
          </p:contentPart>
        </mc:Choice>
        <mc:Fallback xmlns="">
          <p:pic>
            <p:nvPicPr>
              <p:cNvPr id="282" name="Freihand 281">
                <a:extLst>
                  <a:ext uri="{FF2B5EF4-FFF2-40B4-BE49-F238E27FC236}">
                    <a16:creationId xmlns:a16="http://schemas.microsoft.com/office/drawing/2014/main" id="{F30484DB-479C-6E96-02E4-891A5027C207}"/>
                  </a:ext>
                </a:extLst>
              </p:cNvPr>
              <p:cNvPicPr/>
              <p:nvPr/>
            </p:nvPicPr>
            <p:blipFill>
              <a:blip r:embed="rId372"/>
              <a:stretch>
                <a:fillRect/>
              </a:stretch>
            </p:blipFill>
            <p:spPr>
              <a:xfrm>
                <a:off x="6364636" y="1404982"/>
                <a:ext cx="44640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3" name="Freihand 282">
                <a:extLst>
                  <a:ext uri="{FF2B5EF4-FFF2-40B4-BE49-F238E27FC236}">
                    <a16:creationId xmlns:a16="http://schemas.microsoft.com/office/drawing/2014/main" id="{02002992-95F0-10D2-6019-803EF0E58E06}"/>
                  </a:ext>
                </a:extLst>
              </p14:cNvPr>
              <p14:cNvContentPartPr/>
              <p14:nvPr/>
            </p14:nvContentPartPr>
            <p14:xfrm>
              <a:off x="8567836" y="1628182"/>
              <a:ext cx="349560" cy="33480"/>
            </p14:xfrm>
          </p:contentPart>
        </mc:Choice>
        <mc:Fallback xmlns="">
          <p:pic>
            <p:nvPicPr>
              <p:cNvPr id="283" name="Freihand 282">
                <a:extLst>
                  <a:ext uri="{FF2B5EF4-FFF2-40B4-BE49-F238E27FC236}">
                    <a16:creationId xmlns:a16="http://schemas.microsoft.com/office/drawing/2014/main" id="{02002992-95F0-10D2-6019-803EF0E58E06}"/>
                  </a:ext>
                </a:extLst>
              </p:cNvPr>
              <p:cNvPicPr/>
              <p:nvPr/>
            </p:nvPicPr>
            <p:blipFill>
              <a:blip r:embed="rId374"/>
              <a:stretch>
                <a:fillRect/>
              </a:stretch>
            </p:blipFill>
            <p:spPr>
              <a:xfrm>
                <a:off x="8563516" y="1623862"/>
                <a:ext cx="358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88" name="Freihand 287">
                <a:extLst>
                  <a:ext uri="{FF2B5EF4-FFF2-40B4-BE49-F238E27FC236}">
                    <a16:creationId xmlns:a16="http://schemas.microsoft.com/office/drawing/2014/main" id="{48DD3134-F986-9855-20DD-532D05967EE2}"/>
                  </a:ext>
                </a:extLst>
              </p14:cNvPr>
              <p14:cNvContentPartPr/>
              <p14:nvPr/>
            </p14:nvContentPartPr>
            <p14:xfrm>
              <a:off x="4056316" y="4615822"/>
              <a:ext cx="68040" cy="34920"/>
            </p14:xfrm>
          </p:contentPart>
        </mc:Choice>
        <mc:Fallback xmlns="">
          <p:pic>
            <p:nvPicPr>
              <p:cNvPr id="288" name="Freihand 287">
                <a:extLst>
                  <a:ext uri="{FF2B5EF4-FFF2-40B4-BE49-F238E27FC236}">
                    <a16:creationId xmlns:a16="http://schemas.microsoft.com/office/drawing/2014/main" id="{48DD3134-F986-9855-20DD-532D05967EE2}"/>
                  </a:ext>
                </a:extLst>
              </p:cNvPr>
              <p:cNvPicPr/>
              <p:nvPr/>
            </p:nvPicPr>
            <p:blipFill>
              <a:blip r:embed="rId376"/>
              <a:stretch>
                <a:fillRect/>
              </a:stretch>
            </p:blipFill>
            <p:spPr>
              <a:xfrm>
                <a:off x="4051996" y="4611502"/>
                <a:ext cx="76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7" name="Freihand 306">
                <a:extLst>
                  <a:ext uri="{FF2B5EF4-FFF2-40B4-BE49-F238E27FC236}">
                    <a16:creationId xmlns:a16="http://schemas.microsoft.com/office/drawing/2014/main" id="{EBEF808F-1AD8-639D-66F7-755FDBCABE43}"/>
                  </a:ext>
                </a:extLst>
              </p14:cNvPr>
              <p14:cNvContentPartPr/>
              <p14:nvPr/>
            </p14:nvContentPartPr>
            <p14:xfrm>
              <a:off x="11396716" y="1397782"/>
              <a:ext cx="11880" cy="5400"/>
            </p14:xfrm>
          </p:contentPart>
        </mc:Choice>
        <mc:Fallback xmlns="">
          <p:pic>
            <p:nvPicPr>
              <p:cNvPr id="307" name="Freihand 306">
                <a:extLst>
                  <a:ext uri="{FF2B5EF4-FFF2-40B4-BE49-F238E27FC236}">
                    <a16:creationId xmlns:a16="http://schemas.microsoft.com/office/drawing/2014/main" id="{EBEF808F-1AD8-639D-66F7-755FDBCABE43}"/>
                  </a:ext>
                </a:extLst>
              </p:cNvPr>
              <p:cNvPicPr/>
              <p:nvPr/>
            </p:nvPicPr>
            <p:blipFill>
              <a:blip r:embed="rId378"/>
              <a:stretch>
                <a:fillRect/>
              </a:stretch>
            </p:blipFill>
            <p:spPr>
              <a:xfrm>
                <a:off x="11388076" y="1389142"/>
                <a:ext cx="29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9" name="Freihand 308">
                <a:extLst>
                  <a:ext uri="{FF2B5EF4-FFF2-40B4-BE49-F238E27FC236}">
                    <a16:creationId xmlns:a16="http://schemas.microsoft.com/office/drawing/2014/main" id="{DB70B066-147B-5598-0998-67AB9CC274F3}"/>
                  </a:ext>
                </a:extLst>
              </p14:cNvPr>
              <p14:cNvContentPartPr/>
              <p14:nvPr/>
            </p14:nvContentPartPr>
            <p14:xfrm>
              <a:off x="11416516" y="1376182"/>
              <a:ext cx="20880" cy="1440"/>
            </p14:xfrm>
          </p:contentPart>
        </mc:Choice>
        <mc:Fallback xmlns="">
          <p:pic>
            <p:nvPicPr>
              <p:cNvPr id="309" name="Freihand 308">
                <a:extLst>
                  <a:ext uri="{FF2B5EF4-FFF2-40B4-BE49-F238E27FC236}">
                    <a16:creationId xmlns:a16="http://schemas.microsoft.com/office/drawing/2014/main" id="{DB70B066-147B-5598-0998-67AB9CC274F3}"/>
                  </a:ext>
                </a:extLst>
              </p:cNvPr>
              <p:cNvPicPr/>
              <p:nvPr/>
            </p:nvPicPr>
            <p:blipFill>
              <a:blip r:embed="rId380"/>
              <a:stretch>
                <a:fillRect/>
              </a:stretch>
            </p:blipFill>
            <p:spPr>
              <a:xfrm>
                <a:off x="11407516" y="1367182"/>
                <a:ext cx="38520" cy="19080"/>
              </a:xfrm>
              <a:prstGeom prst="rect">
                <a:avLst/>
              </a:prstGeom>
            </p:spPr>
          </p:pic>
        </mc:Fallback>
      </mc:AlternateContent>
      <p:grpSp>
        <p:nvGrpSpPr>
          <p:cNvPr id="315" name="Gruppieren 314">
            <a:extLst>
              <a:ext uri="{FF2B5EF4-FFF2-40B4-BE49-F238E27FC236}">
                <a16:creationId xmlns:a16="http://schemas.microsoft.com/office/drawing/2014/main" id="{6EE73C93-5E26-EBB1-DFEB-1186F3AF5558}"/>
              </a:ext>
            </a:extLst>
          </p:cNvPr>
          <p:cNvGrpSpPr/>
          <p:nvPr/>
        </p:nvGrpSpPr>
        <p:grpSpPr>
          <a:xfrm>
            <a:off x="3248836" y="2405062"/>
            <a:ext cx="1399680" cy="843480"/>
            <a:chOff x="3248836" y="2405062"/>
            <a:chExt cx="1399680" cy="843480"/>
          </a:xfrm>
        </p:grpSpPr>
        <mc:AlternateContent xmlns:mc="http://schemas.openxmlformats.org/markup-compatibility/2006" xmlns:p14="http://schemas.microsoft.com/office/powerpoint/2010/main">
          <mc:Choice Requires="p14">
            <p:contentPart p14:bwMode="auto" r:id="rId381">
              <p14:nvContentPartPr>
                <p14:cNvPr id="102" name="Freihand 101">
                  <a:extLst>
                    <a:ext uri="{FF2B5EF4-FFF2-40B4-BE49-F238E27FC236}">
                      <a16:creationId xmlns:a16="http://schemas.microsoft.com/office/drawing/2014/main" id="{D8186E93-A0BB-FA3A-029F-18DDC64CD71E}"/>
                    </a:ext>
                  </a:extLst>
                </p14:cNvPr>
                <p14:cNvContentPartPr/>
                <p14:nvPr/>
              </p14:nvContentPartPr>
              <p14:xfrm>
                <a:off x="3611356" y="2456542"/>
                <a:ext cx="34200" cy="776880"/>
              </p14:xfrm>
            </p:contentPart>
          </mc:Choice>
          <mc:Fallback xmlns="">
            <p:pic>
              <p:nvPicPr>
                <p:cNvPr id="102" name="Freihand 101">
                  <a:extLst>
                    <a:ext uri="{FF2B5EF4-FFF2-40B4-BE49-F238E27FC236}">
                      <a16:creationId xmlns:a16="http://schemas.microsoft.com/office/drawing/2014/main" id="{D8186E93-A0BB-FA3A-029F-18DDC64CD71E}"/>
                    </a:ext>
                  </a:extLst>
                </p:cNvPr>
                <p:cNvPicPr/>
                <p:nvPr/>
              </p:nvPicPr>
              <p:blipFill>
                <a:blip r:embed="rId382"/>
                <a:stretch>
                  <a:fillRect/>
                </a:stretch>
              </p:blipFill>
              <p:spPr>
                <a:xfrm>
                  <a:off x="3602356" y="2447902"/>
                  <a:ext cx="51840" cy="794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3" name="Freihand 102">
                  <a:extLst>
                    <a:ext uri="{FF2B5EF4-FFF2-40B4-BE49-F238E27FC236}">
                      <a16:creationId xmlns:a16="http://schemas.microsoft.com/office/drawing/2014/main" id="{60FF0B6F-8C82-33AD-0E3D-9791286AC01B}"/>
                    </a:ext>
                  </a:extLst>
                </p14:cNvPr>
                <p14:cNvContentPartPr/>
                <p14:nvPr/>
              </p14:nvContentPartPr>
              <p14:xfrm>
                <a:off x="3531436" y="2405062"/>
                <a:ext cx="1117080" cy="843480"/>
              </p14:xfrm>
            </p:contentPart>
          </mc:Choice>
          <mc:Fallback xmlns="">
            <p:pic>
              <p:nvPicPr>
                <p:cNvPr id="103" name="Freihand 102">
                  <a:extLst>
                    <a:ext uri="{FF2B5EF4-FFF2-40B4-BE49-F238E27FC236}">
                      <a16:creationId xmlns:a16="http://schemas.microsoft.com/office/drawing/2014/main" id="{60FF0B6F-8C82-33AD-0E3D-9791286AC01B}"/>
                    </a:ext>
                  </a:extLst>
                </p:cNvPr>
                <p:cNvPicPr/>
                <p:nvPr/>
              </p:nvPicPr>
              <p:blipFill>
                <a:blip r:embed="rId384"/>
                <a:stretch>
                  <a:fillRect/>
                </a:stretch>
              </p:blipFill>
              <p:spPr>
                <a:xfrm>
                  <a:off x="3522436" y="2396062"/>
                  <a:ext cx="1134720" cy="861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10" name="Freihand 309">
                  <a:extLst>
                    <a:ext uri="{FF2B5EF4-FFF2-40B4-BE49-F238E27FC236}">
                      <a16:creationId xmlns:a16="http://schemas.microsoft.com/office/drawing/2014/main" id="{776445AD-F234-059C-C2DA-4B0FF1806E30}"/>
                    </a:ext>
                  </a:extLst>
                </p14:cNvPr>
                <p14:cNvContentPartPr/>
                <p14:nvPr/>
              </p14:nvContentPartPr>
              <p14:xfrm>
                <a:off x="3261436" y="2436022"/>
                <a:ext cx="2880" cy="2520"/>
              </p14:xfrm>
            </p:contentPart>
          </mc:Choice>
          <mc:Fallback xmlns="">
            <p:pic>
              <p:nvPicPr>
                <p:cNvPr id="310" name="Freihand 309">
                  <a:extLst>
                    <a:ext uri="{FF2B5EF4-FFF2-40B4-BE49-F238E27FC236}">
                      <a16:creationId xmlns:a16="http://schemas.microsoft.com/office/drawing/2014/main" id="{776445AD-F234-059C-C2DA-4B0FF1806E30}"/>
                    </a:ext>
                  </a:extLst>
                </p:cNvPr>
                <p:cNvPicPr/>
                <p:nvPr/>
              </p:nvPicPr>
              <p:blipFill>
                <a:blip r:embed="rId386"/>
                <a:stretch>
                  <a:fillRect/>
                </a:stretch>
              </p:blipFill>
              <p:spPr>
                <a:xfrm>
                  <a:off x="3252436" y="2427022"/>
                  <a:ext cx="20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1" name="Freihand 310">
                  <a:extLst>
                    <a:ext uri="{FF2B5EF4-FFF2-40B4-BE49-F238E27FC236}">
                      <a16:creationId xmlns:a16="http://schemas.microsoft.com/office/drawing/2014/main" id="{23C45B4E-2552-87BC-F592-7439AA1FA8FE}"/>
                    </a:ext>
                  </a:extLst>
                </p14:cNvPr>
                <p14:cNvContentPartPr/>
                <p14:nvPr/>
              </p14:nvContentPartPr>
              <p14:xfrm>
                <a:off x="3248836" y="2456902"/>
                <a:ext cx="20520" cy="7200"/>
              </p14:xfrm>
            </p:contentPart>
          </mc:Choice>
          <mc:Fallback xmlns="">
            <p:pic>
              <p:nvPicPr>
                <p:cNvPr id="311" name="Freihand 310">
                  <a:extLst>
                    <a:ext uri="{FF2B5EF4-FFF2-40B4-BE49-F238E27FC236}">
                      <a16:creationId xmlns:a16="http://schemas.microsoft.com/office/drawing/2014/main" id="{23C45B4E-2552-87BC-F592-7439AA1FA8FE}"/>
                    </a:ext>
                  </a:extLst>
                </p:cNvPr>
                <p:cNvPicPr/>
                <p:nvPr/>
              </p:nvPicPr>
              <p:blipFill>
                <a:blip r:embed="rId388"/>
                <a:stretch>
                  <a:fillRect/>
                </a:stretch>
              </p:blipFill>
              <p:spPr>
                <a:xfrm>
                  <a:off x="3240196" y="2448262"/>
                  <a:ext cx="38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2" name="Freihand 311">
                  <a:extLst>
                    <a:ext uri="{FF2B5EF4-FFF2-40B4-BE49-F238E27FC236}">
                      <a16:creationId xmlns:a16="http://schemas.microsoft.com/office/drawing/2014/main" id="{59ABEDDC-3B8B-DAAD-C241-22A1410A751A}"/>
                    </a:ext>
                  </a:extLst>
                </p14:cNvPr>
                <p14:cNvContentPartPr/>
                <p14:nvPr/>
              </p14:nvContentPartPr>
              <p14:xfrm>
                <a:off x="3331996" y="2449702"/>
                <a:ext cx="720" cy="720"/>
              </p14:xfrm>
            </p:contentPart>
          </mc:Choice>
          <mc:Fallback xmlns="">
            <p:pic>
              <p:nvPicPr>
                <p:cNvPr id="312" name="Freihand 311">
                  <a:extLst>
                    <a:ext uri="{FF2B5EF4-FFF2-40B4-BE49-F238E27FC236}">
                      <a16:creationId xmlns:a16="http://schemas.microsoft.com/office/drawing/2014/main" id="{59ABEDDC-3B8B-DAAD-C241-22A1410A751A}"/>
                    </a:ext>
                  </a:extLst>
                </p:cNvPr>
                <p:cNvPicPr/>
                <p:nvPr/>
              </p:nvPicPr>
              <p:blipFill>
                <a:blip r:embed="rId390"/>
                <a:stretch>
                  <a:fillRect/>
                </a:stretch>
              </p:blipFill>
              <p:spPr>
                <a:xfrm>
                  <a:off x="3323356" y="2441062"/>
                  <a:ext cx="18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3" name="Freihand 312">
                  <a:extLst>
                    <a:ext uri="{FF2B5EF4-FFF2-40B4-BE49-F238E27FC236}">
                      <a16:creationId xmlns:a16="http://schemas.microsoft.com/office/drawing/2014/main" id="{92979DB0-0A88-33D9-BAF2-C4DCDD2FBFA2}"/>
                    </a:ext>
                  </a:extLst>
                </p14:cNvPr>
                <p14:cNvContentPartPr/>
                <p14:nvPr/>
              </p14:nvContentPartPr>
              <p14:xfrm>
                <a:off x="3330916" y="2448982"/>
                <a:ext cx="6480" cy="5040"/>
              </p14:xfrm>
            </p:contentPart>
          </mc:Choice>
          <mc:Fallback xmlns="">
            <p:pic>
              <p:nvPicPr>
                <p:cNvPr id="313" name="Freihand 312">
                  <a:extLst>
                    <a:ext uri="{FF2B5EF4-FFF2-40B4-BE49-F238E27FC236}">
                      <a16:creationId xmlns:a16="http://schemas.microsoft.com/office/drawing/2014/main" id="{92979DB0-0A88-33D9-BAF2-C4DCDD2FBFA2}"/>
                    </a:ext>
                  </a:extLst>
                </p:cNvPr>
                <p:cNvPicPr/>
                <p:nvPr/>
              </p:nvPicPr>
              <p:blipFill>
                <a:blip r:embed="rId386"/>
                <a:stretch>
                  <a:fillRect/>
                </a:stretch>
              </p:blipFill>
              <p:spPr>
                <a:xfrm>
                  <a:off x="3322276" y="2439982"/>
                  <a:ext cx="24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4" name="Freihand 313">
                  <a:extLst>
                    <a:ext uri="{FF2B5EF4-FFF2-40B4-BE49-F238E27FC236}">
                      <a16:creationId xmlns:a16="http://schemas.microsoft.com/office/drawing/2014/main" id="{520923B1-636F-348E-0E2B-78D2D2030A96}"/>
                    </a:ext>
                  </a:extLst>
                </p14:cNvPr>
                <p14:cNvContentPartPr/>
                <p14:nvPr/>
              </p14:nvContentPartPr>
              <p14:xfrm>
                <a:off x="3257836" y="2838502"/>
                <a:ext cx="12240" cy="9720"/>
              </p14:xfrm>
            </p:contentPart>
          </mc:Choice>
          <mc:Fallback xmlns="">
            <p:pic>
              <p:nvPicPr>
                <p:cNvPr id="314" name="Freihand 313">
                  <a:extLst>
                    <a:ext uri="{FF2B5EF4-FFF2-40B4-BE49-F238E27FC236}">
                      <a16:creationId xmlns:a16="http://schemas.microsoft.com/office/drawing/2014/main" id="{520923B1-636F-348E-0E2B-78D2D2030A96}"/>
                    </a:ext>
                  </a:extLst>
                </p:cNvPr>
                <p:cNvPicPr/>
                <p:nvPr/>
              </p:nvPicPr>
              <p:blipFill>
                <a:blip r:embed="rId393"/>
                <a:stretch>
                  <a:fillRect/>
                </a:stretch>
              </p:blipFill>
              <p:spPr>
                <a:xfrm>
                  <a:off x="3248836" y="2829502"/>
                  <a:ext cx="29880" cy="27360"/>
                </a:xfrm>
                <a:prstGeom prst="rect">
                  <a:avLst/>
                </a:prstGeom>
              </p:spPr>
            </p:pic>
          </mc:Fallback>
        </mc:AlternateContent>
      </p:grpSp>
      <p:grpSp>
        <p:nvGrpSpPr>
          <p:cNvPr id="318" name="Gruppieren 317">
            <a:extLst>
              <a:ext uri="{FF2B5EF4-FFF2-40B4-BE49-F238E27FC236}">
                <a16:creationId xmlns:a16="http://schemas.microsoft.com/office/drawing/2014/main" id="{14EF262A-85FC-C7CE-939A-339669EFA2E4}"/>
              </a:ext>
            </a:extLst>
          </p:cNvPr>
          <p:cNvGrpSpPr/>
          <p:nvPr/>
        </p:nvGrpSpPr>
        <p:grpSpPr>
          <a:xfrm>
            <a:off x="8558476" y="1256662"/>
            <a:ext cx="222840" cy="305280"/>
            <a:chOff x="8558476" y="1256662"/>
            <a:chExt cx="222840" cy="305280"/>
          </a:xfrm>
        </p:grpSpPr>
        <mc:AlternateContent xmlns:mc="http://schemas.openxmlformats.org/markup-compatibility/2006" xmlns:p14="http://schemas.microsoft.com/office/powerpoint/2010/main">
          <mc:Choice Requires="p14">
            <p:contentPart p14:bwMode="auto" r:id="rId394">
              <p14:nvContentPartPr>
                <p14:cNvPr id="316" name="Freihand 315">
                  <a:extLst>
                    <a:ext uri="{FF2B5EF4-FFF2-40B4-BE49-F238E27FC236}">
                      <a16:creationId xmlns:a16="http://schemas.microsoft.com/office/drawing/2014/main" id="{5F9D0B6E-8EB1-7E60-14AC-9766884AE629}"/>
                    </a:ext>
                  </a:extLst>
                </p14:cNvPr>
                <p14:cNvContentPartPr/>
                <p14:nvPr/>
              </p14:nvContentPartPr>
              <p14:xfrm>
                <a:off x="8687356" y="1321822"/>
                <a:ext cx="16200" cy="136440"/>
              </p14:xfrm>
            </p:contentPart>
          </mc:Choice>
          <mc:Fallback xmlns="">
            <p:pic>
              <p:nvPicPr>
                <p:cNvPr id="316" name="Freihand 315">
                  <a:extLst>
                    <a:ext uri="{FF2B5EF4-FFF2-40B4-BE49-F238E27FC236}">
                      <a16:creationId xmlns:a16="http://schemas.microsoft.com/office/drawing/2014/main" id="{5F9D0B6E-8EB1-7E60-14AC-9766884AE629}"/>
                    </a:ext>
                  </a:extLst>
                </p:cNvPr>
                <p:cNvPicPr/>
                <p:nvPr/>
              </p:nvPicPr>
              <p:blipFill>
                <a:blip r:embed="rId395"/>
                <a:stretch>
                  <a:fillRect/>
                </a:stretch>
              </p:blipFill>
              <p:spPr>
                <a:xfrm>
                  <a:off x="8678716" y="1313182"/>
                  <a:ext cx="33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7" name="Freihand 316">
                  <a:extLst>
                    <a:ext uri="{FF2B5EF4-FFF2-40B4-BE49-F238E27FC236}">
                      <a16:creationId xmlns:a16="http://schemas.microsoft.com/office/drawing/2014/main" id="{CBFF768C-B896-93B0-1D22-A6922A75F504}"/>
                    </a:ext>
                  </a:extLst>
                </p14:cNvPr>
                <p14:cNvContentPartPr/>
                <p14:nvPr/>
              </p14:nvContentPartPr>
              <p14:xfrm>
                <a:off x="8558476" y="1256662"/>
                <a:ext cx="222840" cy="305280"/>
              </p14:xfrm>
            </p:contentPart>
          </mc:Choice>
          <mc:Fallback xmlns="">
            <p:pic>
              <p:nvPicPr>
                <p:cNvPr id="317" name="Freihand 316">
                  <a:extLst>
                    <a:ext uri="{FF2B5EF4-FFF2-40B4-BE49-F238E27FC236}">
                      <a16:creationId xmlns:a16="http://schemas.microsoft.com/office/drawing/2014/main" id="{CBFF768C-B896-93B0-1D22-A6922A75F504}"/>
                    </a:ext>
                  </a:extLst>
                </p:cNvPr>
                <p:cNvPicPr/>
                <p:nvPr/>
              </p:nvPicPr>
              <p:blipFill>
                <a:blip r:embed="rId397"/>
                <a:stretch>
                  <a:fillRect/>
                </a:stretch>
              </p:blipFill>
              <p:spPr>
                <a:xfrm>
                  <a:off x="8549476" y="1248022"/>
                  <a:ext cx="240480" cy="32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8">
            <p14:nvContentPartPr>
              <p14:cNvPr id="319" name="Freihand 318">
                <a:extLst>
                  <a:ext uri="{FF2B5EF4-FFF2-40B4-BE49-F238E27FC236}">
                    <a16:creationId xmlns:a16="http://schemas.microsoft.com/office/drawing/2014/main" id="{D5F0081F-5859-C91D-5C9D-3112A97C6E99}"/>
                  </a:ext>
                </a:extLst>
              </p14:cNvPr>
              <p14:cNvContentPartPr/>
              <p14:nvPr/>
            </p14:nvContentPartPr>
            <p14:xfrm>
              <a:off x="10893796" y="1238302"/>
              <a:ext cx="273240" cy="191880"/>
            </p14:xfrm>
          </p:contentPart>
        </mc:Choice>
        <mc:Fallback xmlns="">
          <p:pic>
            <p:nvPicPr>
              <p:cNvPr id="319" name="Freihand 318">
                <a:extLst>
                  <a:ext uri="{FF2B5EF4-FFF2-40B4-BE49-F238E27FC236}">
                    <a16:creationId xmlns:a16="http://schemas.microsoft.com/office/drawing/2014/main" id="{D5F0081F-5859-C91D-5C9D-3112A97C6E99}"/>
                  </a:ext>
                </a:extLst>
              </p:cNvPr>
              <p:cNvPicPr/>
              <p:nvPr/>
            </p:nvPicPr>
            <p:blipFill>
              <a:blip r:embed="rId399"/>
              <a:stretch>
                <a:fillRect/>
              </a:stretch>
            </p:blipFill>
            <p:spPr>
              <a:xfrm>
                <a:off x="10885156" y="1229302"/>
                <a:ext cx="290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0" name="Freihand 319">
                <a:extLst>
                  <a:ext uri="{FF2B5EF4-FFF2-40B4-BE49-F238E27FC236}">
                    <a16:creationId xmlns:a16="http://schemas.microsoft.com/office/drawing/2014/main" id="{F51B1ACC-21C0-CE5C-2F47-C7FF7457BA9D}"/>
                  </a:ext>
                </a:extLst>
              </p14:cNvPr>
              <p14:cNvContentPartPr/>
              <p14:nvPr/>
            </p14:nvContentPartPr>
            <p14:xfrm>
              <a:off x="7820116" y="3831022"/>
              <a:ext cx="12600" cy="22680"/>
            </p14:xfrm>
          </p:contentPart>
        </mc:Choice>
        <mc:Fallback xmlns="">
          <p:pic>
            <p:nvPicPr>
              <p:cNvPr id="320" name="Freihand 319">
                <a:extLst>
                  <a:ext uri="{FF2B5EF4-FFF2-40B4-BE49-F238E27FC236}">
                    <a16:creationId xmlns:a16="http://schemas.microsoft.com/office/drawing/2014/main" id="{F51B1ACC-21C0-CE5C-2F47-C7FF7457BA9D}"/>
                  </a:ext>
                </a:extLst>
              </p:cNvPr>
              <p:cNvPicPr/>
              <p:nvPr/>
            </p:nvPicPr>
            <p:blipFill>
              <a:blip r:embed="rId401"/>
              <a:stretch>
                <a:fillRect/>
              </a:stretch>
            </p:blipFill>
            <p:spPr>
              <a:xfrm>
                <a:off x="7811116" y="3822382"/>
                <a:ext cx="30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32" name="Freihand 331">
                <a:extLst>
                  <a:ext uri="{FF2B5EF4-FFF2-40B4-BE49-F238E27FC236}">
                    <a16:creationId xmlns:a16="http://schemas.microsoft.com/office/drawing/2014/main" id="{843EADFA-B174-2314-6AAB-428347062D66}"/>
                  </a:ext>
                </a:extLst>
              </p14:cNvPr>
              <p14:cNvContentPartPr/>
              <p14:nvPr/>
            </p14:nvContentPartPr>
            <p14:xfrm>
              <a:off x="8476756" y="722782"/>
              <a:ext cx="431280" cy="402840"/>
            </p14:xfrm>
          </p:contentPart>
        </mc:Choice>
        <mc:Fallback xmlns="">
          <p:pic>
            <p:nvPicPr>
              <p:cNvPr id="332" name="Freihand 331">
                <a:extLst>
                  <a:ext uri="{FF2B5EF4-FFF2-40B4-BE49-F238E27FC236}">
                    <a16:creationId xmlns:a16="http://schemas.microsoft.com/office/drawing/2014/main" id="{843EADFA-B174-2314-6AAB-428347062D66}"/>
                  </a:ext>
                </a:extLst>
              </p:cNvPr>
              <p:cNvPicPr/>
              <p:nvPr/>
            </p:nvPicPr>
            <p:blipFill>
              <a:blip r:embed="rId403"/>
              <a:stretch>
                <a:fillRect/>
              </a:stretch>
            </p:blipFill>
            <p:spPr>
              <a:xfrm>
                <a:off x="8472436" y="718462"/>
                <a:ext cx="439920" cy="411480"/>
              </a:xfrm>
              <a:prstGeom prst="rect">
                <a:avLst/>
              </a:prstGeom>
            </p:spPr>
          </p:pic>
        </mc:Fallback>
      </mc:AlternateContent>
      <p:grpSp>
        <p:nvGrpSpPr>
          <p:cNvPr id="466" name="Gruppieren 465">
            <a:extLst>
              <a:ext uri="{FF2B5EF4-FFF2-40B4-BE49-F238E27FC236}">
                <a16:creationId xmlns:a16="http://schemas.microsoft.com/office/drawing/2014/main" id="{C7AF3E4C-114C-5B5F-6C78-5C49282B5E51}"/>
              </a:ext>
            </a:extLst>
          </p:cNvPr>
          <p:cNvGrpSpPr/>
          <p:nvPr/>
        </p:nvGrpSpPr>
        <p:grpSpPr>
          <a:xfrm>
            <a:off x="282796" y="4158622"/>
            <a:ext cx="8004600" cy="2561760"/>
            <a:chOff x="282796" y="4158622"/>
            <a:chExt cx="8004600" cy="2561760"/>
          </a:xfrm>
        </p:grpSpPr>
        <mc:AlternateContent xmlns:mc="http://schemas.openxmlformats.org/markup-compatibility/2006" xmlns:p14="http://schemas.microsoft.com/office/powerpoint/2010/main">
          <mc:Choice Requires="p14">
            <p:contentPart p14:bwMode="auto" r:id="rId404">
              <p14:nvContentPartPr>
                <p14:cNvPr id="247" name="Freihand 246">
                  <a:extLst>
                    <a:ext uri="{FF2B5EF4-FFF2-40B4-BE49-F238E27FC236}">
                      <a16:creationId xmlns:a16="http://schemas.microsoft.com/office/drawing/2014/main" id="{DA208068-E929-FBA5-17EC-9DD10F43C3E0}"/>
                    </a:ext>
                  </a:extLst>
                </p14:cNvPr>
                <p14:cNvContentPartPr/>
                <p14:nvPr/>
              </p14:nvContentPartPr>
              <p14:xfrm>
                <a:off x="301876" y="4203262"/>
                <a:ext cx="229320" cy="203040"/>
              </p14:xfrm>
            </p:contentPart>
          </mc:Choice>
          <mc:Fallback xmlns="">
            <p:pic>
              <p:nvPicPr>
                <p:cNvPr id="247" name="Freihand 246">
                  <a:extLst>
                    <a:ext uri="{FF2B5EF4-FFF2-40B4-BE49-F238E27FC236}">
                      <a16:creationId xmlns:a16="http://schemas.microsoft.com/office/drawing/2014/main" id="{DA208068-E929-FBA5-17EC-9DD10F43C3E0}"/>
                    </a:ext>
                  </a:extLst>
                </p:cNvPr>
                <p:cNvPicPr/>
                <p:nvPr/>
              </p:nvPicPr>
              <p:blipFill>
                <a:blip r:embed="rId405"/>
                <a:stretch>
                  <a:fillRect/>
                </a:stretch>
              </p:blipFill>
              <p:spPr>
                <a:xfrm>
                  <a:off x="297556" y="4198942"/>
                  <a:ext cx="237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8" name="Freihand 247">
                  <a:extLst>
                    <a:ext uri="{FF2B5EF4-FFF2-40B4-BE49-F238E27FC236}">
                      <a16:creationId xmlns:a16="http://schemas.microsoft.com/office/drawing/2014/main" id="{1744FC31-2A21-430E-0ACA-DA7EC23EAE1B}"/>
                    </a:ext>
                  </a:extLst>
                </p14:cNvPr>
                <p14:cNvContentPartPr/>
                <p14:nvPr/>
              </p14:nvContentPartPr>
              <p14:xfrm>
                <a:off x="589876" y="4278862"/>
                <a:ext cx="191160" cy="106200"/>
              </p14:xfrm>
            </p:contentPart>
          </mc:Choice>
          <mc:Fallback xmlns="">
            <p:pic>
              <p:nvPicPr>
                <p:cNvPr id="248" name="Freihand 247">
                  <a:extLst>
                    <a:ext uri="{FF2B5EF4-FFF2-40B4-BE49-F238E27FC236}">
                      <a16:creationId xmlns:a16="http://schemas.microsoft.com/office/drawing/2014/main" id="{1744FC31-2A21-430E-0ACA-DA7EC23EAE1B}"/>
                    </a:ext>
                  </a:extLst>
                </p:cNvPr>
                <p:cNvPicPr/>
                <p:nvPr/>
              </p:nvPicPr>
              <p:blipFill>
                <a:blip r:embed="rId407"/>
                <a:stretch>
                  <a:fillRect/>
                </a:stretch>
              </p:blipFill>
              <p:spPr>
                <a:xfrm>
                  <a:off x="585556" y="4274542"/>
                  <a:ext cx="199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9" name="Freihand 248">
                  <a:extLst>
                    <a:ext uri="{FF2B5EF4-FFF2-40B4-BE49-F238E27FC236}">
                      <a16:creationId xmlns:a16="http://schemas.microsoft.com/office/drawing/2014/main" id="{571B7FA3-53B2-E7B5-4603-B638A3187E93}"/>
                    </a:ext>
                  </a:extLst>
                </p14:cNvPr>
                <p14:cNvContentPartPr/>
                <p14:nvPr/>
              </p14:nvContentPartPr>
              <p14:xfrm>
                <a:off x="696796" y="4190662"/>
                <a:ext cx="45360" cy="6120"/>
              </p14:xfrm>
            </p:contentPart>
          </mc:Choice>
          <mc:Fallback xmlns="">
            <p:pic>
              <p:nvPicPr>
                <p:cNvPr id="249" name="Freihand 248">
                  <a:extLst>
                    <a:ext uri="{FF2B5EF4-FFF2-40B4-BE49-F238E27FC236}">
                      <a16:creationId xmlns:a16="http://schemas.microsoft.com/office/drawing/2014/main" id="{571B7FA3-53B2-E7B5-4603-B638A3187E93}"/>
                    </a:ext>
                  </a:extLst>
                </p:cNvPr>
                <p:cNvPicPr/>
                <p:nvPr/>
              </p:nvPicPr>
              <p:blipFill>
                <a:blip r:embed="rId409"/>
                <a:stretch>
                  <a:fillRect/>
                </a:stretch>
              </p:blipFill>
              <p:spPr>
                <a:xfrm>
                  <a:off x="692476" y="4186342"/>
                  <a:ext cx="54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0" name="Freihand 249">
                  <a:extLst>
                    <a:ext uri="{FF2B5EF4-FFF2-40B4-BE49-F238E27FC236}">
                      <a16:creationId xmlns:a16="http://schemas.microsoft.com/office/drawing/2014/main" id="{88632220-BEAC-75CA-1D6C-0B52D1B36B4F}"/>
                    </a:ext>
                  </a:extLst>
                </p14:cNvPr>
                <p14:cNvContentPartPr/>
                <p14:nvPr/>
              </p14:nvContentPartPr>
              <p14:xfrm>
                <a:off x="839716" y="4158982"/>
                <a:ext cx="145080" cy="185040"/>
              </p14:xfrm>
            </p:contentPart>
          </mc:Choice>
          <mc:Fallback xmlns="">
            <p:pic>
              <p:nvPicPr>
                <p:cNvPr id="250" name="Freihand 249">
                  <a:extLst>
                    <a:ext uri="{FF2B5EF4-FFF2-40B4-BE49-F238E27FC236}">
                      <a16:creationId xmlns:a16="http://schemas.microsoft.com/office/drawing/2014/main" id="{88632220-BEAC-75CA-1D6C-0B52D1B36B4F}"/>
                    </a:ext>
                  </a:extLst>
                </p:cNvPr>
                <p:cNvPicPr/>
                <p:nvPr/>
              </p:nvPicPr>
              <p:blipFill>
                <a:blip r:embed="rId411"/>
                <a:stretch>
                  <a:fillRect/>
                </a:stretch>
              </p:blipFill>
              <p:spPr>
                <a:xfrm>
                  <a:off x="835396" y="4154662"/>
                  <a:ext cx="153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1" name="Freihand 250">
                  <a:extLst>
                    <a:ext uri="{FF2B5EF4-FFF2-40B4-BE49-F238E27FC236}">
                      <a16:creationId xmlns:a16="http://schemas.microsoft.com/office/drawing/2014/main" id="{E4BB22BD-F9B6-34D5-E220-AA789B192531}"/>
                    </a:ext>
                  </a:extLst>
                </p14:cNvPr>
                <p14:cNvContentPartPr/>
                <p14:nvPr/>
              </p14:nvContentPartPr>
              <p14:xfrm>
                <a:off x="1249756" y="4180222"/>
                <a:ext cx="139680" cy="213840"/>
              </p14:xfrm>
            </p:contentPart>
          </mc:Choice>
          <mc:Fallback xmlns="">
            <p:pic>
              <p:nvPicPr>
                <p:cNvPr id="251" name="Freihand 250">
                  <a:extLst>
                    <a:ext uri="{FF2B5EF4-FFF2-40B4-BE49-F238E27FC236}">
                      <a16:creationId xmlns:a16="http://schemas.microsoft.com/office/drawing/2014/main" id="{E4BB22BD-F9B6-34D5-E220-AA789B192531}"/>
                    </a:ext>
                  </a:extLst>
                </p:cNvPr>
                <p:cNvPicPr/>
                <p:nvPr/>
              </p:nvPicPr>
              <p:blipFill>
                <a:blip r:embed="rId413"/>
                <a:stretch>
                  <a:fillRect/>
                </a:stretch>
              </p:blipFill>
              <p:spPr>
                <a:xfrm>
                  <a:off x="1245436" y="4175902"/>
                  <a:ext cx="1483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2" name="Freihand 251">
                  <a:extLst>
                    <a:ext uri="{FF2B5EF4-FFF2-40B4-BE49-F238E27FC236}">
                      <a16:creationId xmlns:a16="http://schemas.microsoft.com/office/drawing/2014/main" id="{429E1111-9980-F655-AF9E-CEE239AC26F8}"/>
                    </a:ext>
                  </a:extLst>
                </p14:cNvPr>
                <p14:cNvContentPartPr/>
                <p14:nvPr/>
              </p14:nvContentPartPr>
              <p14:xfrm>
                <a:off x="1281436" y="4299022"/>
                <a:ext cx="118080" cy="19440"/>
              </p14:xfrm>
            </p:contentPart>
          </mc:Choice>
          <mc:Fallback xmlns="">
            <p:pic>
              <p:nvPicPr>
                <p:cNvPr id="252" name="Freihand 251">
                  <a:extLst>
                    <a:ext uri="{FF2B5EF4-FFF2-40B4-BE49-F238E27FC236}">
                      <a16:creationId xmlns:a16="http://schemas.microsoft.com/office/drawing/2014/main" id="{429E1111-9980-F655-AF9E-CEE239AC26F8}"/>
                    </a:ext>
                  </a:extLst>
                </p:cNvPr>
                <p:cNvPicPr/>
                <p:nvPr/>
              </p:nvPicPr>
              <p:blipFill>
                <a:blip r:embed="rId415"/>
                <a:stretch>
                  <a:fillRect/>
                </a:stretch>
              </p:blipFill>
              <p:spPr>
                <a:xfrm>
                  <a:off x="1277116" y="4294702"/>
                  <a:ext cx="126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3" name="Freihand 252">
                  <a:extLst>
                    <a:ext uri="{FF2B5EF4-FFF2-40B4-BE49-F238E27FC236}">
                      <a16:creationId xmlns:a16="http://schemas.microsoft.com/office/drawing/2014/main" id="{16EC1454-E149-C280-8F76-E2C11B8AA98B}"/>
                    </a:ext>
                  </a:extLst>
                </p14:cNvPr>
                <p14:cNvContentPartPr/>
                <p14:nvPr/>
              </p14:nvContentPartPr>
              <p14:xfrm>
                <a:off x="1588516" y="4241062"/>
                <a:ext cx="471240" cy="269280"/>
              </p14:xfrm>
            </p:contentPart>
          </mc:Choice>
          <mc:Fallback xmlns="">
            <p:pic>
              <p:nvPicPr>
                <p:cNvPr id="253" name="Freihand 252">
                  <a:extLst>
                    <a:ext uri="{FF2B5EF4-FFF2-40B4-BE49-F238E27FC236}">
                      <a16:creationId xmlns:a16="http://schemas.microsoft.com/office/drawing/2014/main" id="{16EC1454-E149-C280-8F76-E2C11B8AA98B}"/>
                    </a:ext>
                  </a:extLst>
                </p:cNvPr>
                <p:cNvPicPr/>
                <p:nvPr/>
              </p:nvPicPr>
              <p:blipFill>
                <a:blip r:embed="rId417"/>
                <a:stretch>
                  <a:fillRect/>
                </a:stretch>
              </p:blipFill>
              <p:spPr>
                <a:xfrm>
                  <a:off x="1584196" y="4236742"/>
                  <a:ext cx="4798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4" name="Freihand 253">
                  <a:extLst>
                    <a:ext uri="{FF2B5EF4-FFF2-40B4-BE49-F238E27FC236}">
                      <a16:creationId xmlns:a16="http://schemas.microsoft.com/office/drawing/2014/main" id="{30252AF2-E620-77F5-5395-17E5B9831403}"/>
                    </a:ext>
                  </a:extLst>
                </p14:cNvPr>
                <p14:cNvContentPartPr/>
                <p14:nvPr/>
              </p14:nvContentPartPr>
              <p14:xfrm>
                <a:off x="2121676" y="4284262"/>
                <a:ext cx="143640" cy="90360"/>
              </p14:xfrm>
            </p:contentPart>
          </mc:Choice>
          <mc:Fallback xmlns="">
            <p:pic>
              <p:nvPicPr>
                <p:cNvPr id="254" name="Freihand 253">
                  <a:extLst>
                    <a:ext uri="{FF2B5EF4-FFF2-40B4-BE49-F238E27FC236}">
                      <a16:creationId xmlns:a16="http://schemas.microsoft.com/office/drawing/2014/main" id="{30252AF2-E620-77F5-5395-17E5B9831403}"/>
                    </a:ext>
                  </a:extLst>
                </p:cNvPr>
                <p:cNvPicPr/>
                <p:nvPr/>
              </p:nvPicPr>
              <p:blipFill>
                <a:blip r:embed="rId419"/>
                <a:stretch>
                  <a:fillRect/>
                </a:stretch>
              </p:blipFill>
              <p:spPr>
                <a:xfrm>
                  <a:off x="2117356" y="4279942"/>
                  <a:ext cx="152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5" name="Freihand 254">
                  <a:extLst>
                    <a:ext uri="{FF2B5EF4-FFF2-40B4-BE49-F238E27FC236}">
                      <a16:creationId xmlns:a16="http://schemas.microsoft.com/office/drawing/2014/main" id="{06C368DB-97B0-8A0A-A17B-93CE3061CAD7}"/>
                    </a:ext>
                  </a:extLst>
                </p14:cNvPr>
                <p14:cNvContentPartPr/>
                <p14:nvPr/>
              </p14:nvContentPartPr>
              <p14:xfrm>
                <a:off x="2272876" y="4190302"/>
                <a:ext cx="89640" cy="187560"/>
              </p14:xfrm>
            </p:contentPart>
          </mc:Choice>
          <mc:Fallback xmlns="">
            <p:pic>
              <p:nvPicPr>
                <p:cNvPr id="255" name="Freihand 254">
                  <a:extLst>
                    <a:ext uri="{FF2B5EF4-FFF2-40B4-BE49-F238E27FC236}">
                      <a16:creationId xmlns:a16="http://schemas.microsoft.com/office/drawing/2014/main" id="{06C368DB-97B0-8A0A-A17B-93CE3061CAD7}"/>
                    </a:ext>
                  </a:extLst>
                </p:cNvPr>
                <p:cNvPicPr/>
                <p:nvPr/>
              </p:nvPicPr>
              <p:blipFill>
                <a:blip r:embed="rId421"/>
                <a:stretch>
                  <a:fillRect/>
                </a:stretch>
              </p:blipFill>
              <p:spPr>
                <a:xfrm>
                  <a:off x="2268556" y="4185982"/>
                  <a:ext cx="98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6" name="Freihand 255">
                  <a:extLst>
                    <a:ext uri="{FF2B5EF4-FFF2-40B4-BE49-F238E27FC236}">
                      <a16:creationId xmlns:a16="http://schemas.microsoft.com/office/drawing/2014/main" id="{C07C1885-1E5A-1BD7-0A97-5CA063E4C896}"/>
                    </a:ext>
                  </a:extLst>
                </p14:cNvPr>
                <p14:cNvContentPartPr/>
                <p14:nvPr/>
              </p14:nvContentPartPr>
              <p14:xfrm>
                <a:off x="2437036" y="4172662"/>
                <a:ext cx="113040" cy="213480"/>
              </p14:xfrm>
            </p:contentPart>
          </mc:Choice>
          <mc:Fallback xmlns="">
            <p:pic>
              <p:nvPicPr>
                <p:cNvPr id="256" name="Freihand 255">
                  <a:extLst>
                    <a:ext uri="{FF2B5EF4-FFF2-40B4-BE49-F238E27FC236}">
                      <a16:creationId xmlns:a16="http://schemas.microsoft.com/office/drawing/2014/main" id="{C07C1885-1E5A-1BD7-0A97-5CA063E4C896}"/>
                    </a:ext>
                  </a:extLst>
                </p:cNvPr>
                <p:cNvPicPr/>
                <p:nvPr/>
              </p:nvPicPr>
              <p:blipFill>
                <a:blip r:embed="rId423"/>
                <a:stretch>
                  <a:fillRect/>
                </a:stretch>
              </p:blipFill>
              <p:spPr>
                <a:xfrm>
                  <a:off x="2432716" y="4168342"/>
                  <a:ext cx="121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7" name="Freihand 256">
                  <a:extLst>
                    <a:ext uri="{FF2B5EF4-FFF2-40B4-BE49-F238E27FC236}">
                      <a16:creationId xmlns:a16="http://schemas.microsoft.com/office/drawing/2014/main" id="{0B17D3B0-4D04-71A3-2A23-C655B908A8D7}"/>
                    </a:ext>
                  </a:extLst>
                </p14:cNvPr>
                <p14:cNvContentPartPr/>
                <p14:nvPr/>
              </p14:nvContentPartPr>
              <p14:xfrm>
                <a:off x="2537116" y="4158622"/>
                <a:ext cx="91440" cy="211680"/>
              </p14:xfrm>
            </p:contentPart>
          </mc:Choice>
          <mc:Fallback xmlns="">
            <p:pic>
              <p:nvPicPr>
                <p:cNvPr id="257" name="Freihand 256">
                  <a:extLst>
                    <a:ext uri="{FF2B5EF4-FFF2-40B4-BE49-F238E27FC236}">
                      <a16:creationId xmlns:a16="http://schemas.microsoft.com/office/drawing/2014/main" id="{0B17D3B0-4D04-71A3-2A23-C655B908A8D7}"/>
                    </a:ext>
                  </a:extLst>
                </p:cNvPr>
                <p:cNvPicPr/>
                <p:nvPr/>
              </p:nvPicPr>
              <p:blipFill>
                <a:blip r:embed="rId425"/>
                <a:stretch>
                  <a:fillRect/>
                </a:stretch>
              </p:blipFill>
              <p:spPr>
                <a:xfrm>
                  <a:off x="2532796" y="4154302"/>
                  <a:ext cx="100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8" name="Freihand 257">
                  <a:extLst>
                    <a:ext uri="{FF2B5EF4-FFF2-40B4-BE49-F238E27FC236}">
                      <a16:creationId xmlns:a16="http://schemas.microsoft.com/office/drawing/2014/main" id="{E32A683B-28E3-7F5C-5C7B-6B4D3DCC0136}"/>
                    </a:ext>
                  </a:extLst>
                </p14:cNvPr>
                <p14:cNvContentPartPr/>
                <p14:nvPr/>
              </p14:nvContentPartPr>
              <p14:xfrm>
                <a:off x="2149396" y="4180222"/>
                <a:ext cx="63360" cy="50760"/>
              </p14:xfrm>
            </p:contentPart>
          </mc:Choice>
          <mc:Fallback xmlns="">
            <p:pic>
              <p:nvPicPr>
                <p:cNvPr id="258" name="Freihand 257">
                  <a:extLst>
                    <a:ext uri="{FF2B5EF4-FFF2-40B4-BE49-F238E27FC236}">
                      <a16:creationId xmlns:a16="http://schemas.microsoft.com/office/drawing/2014/main" id="{E32A683B-28E3-7F5C-5C7B-6B4D3DCC0136}"/>
                    </a:ext>
                  </a:extLst>
                </p:cNvPr>
                <p:cNvPicPr/>
                <p:nvPr/>
              </p:nvPicPr>
              <p:blipFill>
                <a:blip r:embed="rId427"/>
                <a:stretch>
                  <a:fillRect/>
                </a:stretch>
              </p:blipFill>
              <p:spPr>
                <a:xfrm>
                  <a:off x="2145076" y="4175902"/>
                  <a:ext cx="72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Freihand 260">
                  <a:extLst>
                    <a:ext uri="{FF2B5EF4-FFF2-40B4-BE49-F238E27FC236}">
                      <a16:creationId xmlns:a16="http://schemas.microsoft.com/office/drawing/2014/main" id="{4F95F29B-F128-E6A6-43B3-3D6A3974F508}"/>
                    </a:ext>
                  </a:extLst>
                </p14:cNvPr>
                <p14:cNvContentPartPr/>
                <p14:nvPr/>
              </p14:nvContentPartPr>
              <p14:xfrm>
                <a:off x="2896036" y="4303702"/>
                <a:ext cx="177480" cy="33120"/>
              </p14:xfrm>
            </p:contentPart>
          </mc:Choice>
          <mc:Fallback xmlns="">
            <p:pic>
              <p:nvPicPr>
                <p:cNvPr id="261" name="Freihand 260">
                  <a:extLst>
                    <a:ext uri="{FF2B5EF4-FFF2-40B4-BE49-F238E27FC236}">
                      <a16:creationId xmlns:a16="http://schemas.microsoft.com/office/drawing/2014/main" id="{4F95F29B-F128-E6A6-43B3-3D6A3974F508}"/>
                    </a:ext>
                  </a:extLst>
                </p:cNvPr>
                <p:cNvPicPr/>
                <p:nvPr/>
              </p:nvPicPr>
              <p:blipFill>
                <a:blip r:embed="rId429"/>
                <a:stretch>
                  <a:fillRect/>
                </a:stretch>
              </p:blipFill>
              <p:spPr>
                <a:xfrm>
                  <a:off x="2891716" y="4299382"/>
                  <a:ext cx="186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2" name="Freihand 261">
                  <a:extLst>
                    <a:ext uri="{FF2B5EF4-FFF2-40B4-BE49-F238E27FC236}">
                      <a16:creationId xmlns:a16="http://schemas.microsoft.com/office/drawing/2014/main" id="{E9278573-7405-BB1F-E08C-C3C584118DD1}"/>
                    </a:ext>
                  </a:extLst>
                </p14:cNvPr>
                <p14:cNvContentPartPr/>
                <p14:nvPr/>
              </p14:nvContentPartPr>
              <p14:xfrm>
                <a:off x="2871196" y="4379662"/>
                <a:ext cx="183600" cy="14760"/>
              </p14:xfrm>
            </p:contentPart>
          </mc:Choice>
          <mc:Fallback xmlns="">
            <p:pic>
              <p:nvPicPr>
                <p:cNvPr id="262" name="Freihand 261">
                  <a:extLst>
                    <a:ext uri="{FF2B5EF4-FFF2-40B4-BE49-F238E27FC236}">
                      <a16:creationId xmlns:a16="http://schemas.microsoft.com/office/drawing/2014/main" id="{E9278573-7405-BB1F-E08C-C3C584118DD1}"/>
                    </a:ext>
                  </a:extLst>
                </p:cNvPr>
                <p:cNvPicPr/>
                <p:nvPr/>
              </p:nvPicPr>
              <p:blipFill>
                <a:blip r:embed="rId431"/>
                <a:stretch>
                  <a:fillRect/>
                </a:stretch>
              </p:blipFill>
              <p:spPr>
                <a:xfrm>
                  <a:off x="2866876" y="4375342"/>
                  <a:ext cx="192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3" name="Freihand 262">
                  <a:extLst>
                    <a:ext uri="{FF2B5EF4-FFF2-40B4-BE49-F238E27FC236}">
                      <a16:creationId xmlns:a16="http://schemas.microsoft.com/office/drawing/2014/main" id="{D1220FDE-4DB3-65D5-836C-C40AEBF14F61}"/>
                    </a:ext>
                  </a:extLst>
                </p14:cNvPr>
                <p14:cNvContentPartPr/>
                <p14:nvPr/>
              </p14:nvContentPartPr>
              <p14:xfrm>
                <a:off x="3073156" y="4271302"/>
                <a:ext cx="98640" cy="155520"/>
              </p14:xfrm>
            </p:contentPart>
          </mc:Choice>
          <mc:Fallback xmlns="">
            <p:pic>
              <p:nvPicPr>
                <p:cNvPr id="263" name="Freihand 262">
                  <a:extLst>
                    <a:ext uri="{FF2B5EF4-FFF2-40B4-BE49-F238E27FC236}">
                      <a16:creationId xmlns:a16="http://schemas.microsoft.com/office/drawing/2014/main" id="{D1220FDE-4DB3-65D5-836C-C40AEBF14F61}"/>
                    </a:ext>
                  </a:extLst>
                </p:cNvPr>
                <p:cNvPicPr/>
                <p:nvPr/>
              </p:nvPicPr>
              <p:blipFill>
                <a:blip r:embed="rId433"/>
                <a:stretch>
                  <a:fillRect/>
                </a:stretch>
              </p:blipFill>
              <p:spPr>
                <a:xfrm>
                  <a:off x="3068836" y="4266982"/>
                  <a:ext cx="107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1" name="Freihand 320">
                  <a:extLst>
                    <a:ext uri="{FF2B5EF4-FFF2-40B4-BE49-F238E27FC236}">
                      <a16:creationId xmlns:a16="http://schemas.microsoft.com/office/drawing/2014/main" id="{4208F380-2AEE-4246-9F03-66C85D0D678A}"/>
                    </a:ext>
                  </a:extLst>
                </p14:cNvPr>
                <p14:cNvContentPartPr/>
                <p14:nvPr/>
              </p14:nvContentPartPr>
              <p14:xfrm>
                <a:off x="310516" y="4647862"/>
                <a:ext cx="218520" cy="214200"/>
              </p14:xfrm>
            </p:contentPart>
          </mc:Choice>
          <mc:Fallback xmlns="">
            <p:pic>
              <p:nvPicPr>
                <p:cNvPr id="321" name="Freihand 320">
                  <a:extLst>
                    <a:ext uri="{FF2B5EF4-FFF2-40B4-BE49-F238E27FC236}">
                      <a16:creationId xmlns:a16="http://schemas.microsoft.com/office/drawing/2014/main" id="{4208F380-2AEE-4246-9F03-66C85D0D678A}"/>
                    </a:ext>
                  </a:extLst>
                </p:cNvPr>
                <p:cNvPicPr/>
                <p:nvPr/>
              </p:nvPicPr>
              <p:blipFill>
                <a:blip r:embed="rId435"/>
                <a:stretch>
                  <a:fillRect/>
                </a:stretch>
              </p:blipFill>
              <p:spPr>
                <a:xfrm>
                  <a:off x="306196" y="4643542"/>
                  <a:ext cx="227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2" name="Freihand 321">
                  <a:extLst>
                    <a:ext uri="{FF2B5EF4-FFF2-40B4-BE49-F238E27FC236}">
                      <a16:creationId xmlns:a16="http://schemas.microsoft.com/office/drawing/2014/main" id="{F18C79F0-F658-E412-8596-3C40F7CBD4A5}"/>
                    </a:ext>
                  </a:extLst>
                </p14:cNvPr>
                <p14:cNvContentPartPr/>
                <p14:nvPr/>
              </p14:nvContentPartPr>
              <p14:xfrm>
                <a:off x="599956" y="4724542"/>
                <a:ext cx="176040" cy="120240"/>
              </p14:xfrm>
            </p:contentPart>
          </mc:Choice>
          <mc:Fallback xmlns="">
            <p:pic>
              <p:nvPicPr>
                <p:cNvPr id="322" name="Freihand 321">
                  <a:extLst>
                    <a:ext uri="{FF2B5EF4-FFF2-40B4-BE49-F238E27FC236}">
                      <a16:creationId xmlns:a16="http://schemas.microsoft.com/office/drawing/2014/main" id="{F18C79F0-F658-E412-8596-3C40F7CBD4A5}"/>
                    </a:ext>
                  </a:extLst>
                </p:cNvPr>
                <p:cNvPicPr/>
                <p:nvPr/>
              </p:nvPicPr>
              <p:blipFill>
                <a:blip r:embed="rId437"/>
                <a:stretch>
                  <a:fillRect/>
                </a:stretch>
              </p:blipFill>
              <p:spPr>
                <a:xfrm>
                  <a:off x="595636" y="4720222"/>
                  <a:ext cx="184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3" name="Freihand 322">
                  <a:extLst>
                    <a:ext uri="{FF2B5EF4-FFF2-40B4-BE49-F238E27FC236}">
                      <a16:creationId xmlns:a16="http://schemas.microsoft.com/office/drawing/2014/main" id="{394C403C-1960-C628-DAB0-33AA4173C3DE}"/>
                    </a:ext>
                  </a:extLst>
                </p14:cNvPr>
                <p14:cNvContentPartPr/>
                <p14:nvPr/>
              </p14:nvContentPartPr>
              <p14:xfrm>
                <a:off x="714436" y="4663702"/>
                <a:ext cx="42840" cy="20520"/>
              </p14:xfrm>
            </p:contentPart>
          </mc:Choice>
          <mc:Fallback xmlns="">
            <p:pic>
              <p:nvPicPr>
                <p:cNvPr id="323" name="Freihand 322">
                  <a:extLst>
                    <a:ext uri="{FF2B5EF4-FFF2-40B4-BE49-F238E27FC236}">
                      <a16:creationId xmlns:a16="http://schemas.microsoft.com/office/drawing/2014/main" id="{394C403C-1960-C628-DAB0-33AA4173C3DE}"/>
                    </a:ext>
                  </a:extLst>
                </p:cNvPr>
                <p:cNvPicPr/>
                <p:nvPr/>
              </p:nvPicPr>
              <p:blipFill>
                <a:blip r:embed="rId439"/>
                <a:stretch>
                  <a:fillRect/>
                </a:stretch>
              </p:blipFill>
              <p:spPr>
                <a:xfrm>
                  <a:off x="710116" y="4659382"/>
                  <a:ext cx="51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4" name="Freihand 323">
                  <a:extLst>
                    <a:ext uri="{FF2B5EF4-FFF2-40B4-BE49-F238E27FC236}">
                      <a16:creationId xmlns:a16="http://schemas.microsoft.com/office/drawing/2014/main" id="{33CD1AD8-9B09-9D4D-4D24-D64AD07D3104}"/>
                    </a:ext>
                  </a:extLst>
                </p14:cNvPr>
                <p14:cNvContentPartPr/>
                <p14:nvPr/>
              </p14:nvContentPartPr>
              <p14:xfrm>
                <a:off x="883276" y="4642102"/>
                <a:ext cx="99360" cy="156960"/>
              </p14:xfrm>
            </p:contentPart>
          </mc:Choice>
          <mc:Fallback xmlns="">
            <p:pic>
              <p:nvPicPr>
                <p:cNvPr id="324" name="Freihand 323">
                  <a:extLst>
                    <a:ext uri="{FF2B5EF4-FFF2-40B4-BE49-F238E27FC236}">
                      <a16:creationId xmlns:a16="http://schemas.microsoft.com/office/drawing/2014/main" id="{33CD1AD8-9B09-9D4D-4D24-D64AD07D3104}"/>
                    </a:ext>
                  </a:extLst>
                </p:cNvPr>
                <p:cNvPicPr/>
                <p:nvPr/>
              </p:nvPicPr>
              <p:blipFill>
                <a:blip r:embed="rId441"/>
                <a:stretch>
                  <a:fillRect/>
                </a:stretch>
              </p:blipFill>
              <p:spPr>
                <a:xfrm>
                  <a:off x="878956" y="4637782"/>
                  <a:ext cx="108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5" name="Freihand 324">
                  <a:extLst>
                    <a:ext uri="{FF2B5EF4-FFF2-40B4-BE49-F238E27FC236}">
                      <a16:creationId xmlns:a16="http://schemas.microsoft.com/office/drawing/2014/main" id="{EB6BDDF8-AA2F-3852-66A2-2E226EBA3DC4}"/>
                    </a:ext>
                  </a:extLst>
                </p14:cNvPr>
                <p14:cNvContentPartPr/>
                <p14:nvPr/>
              </p14:nvContentPartPr>
              <p14:xfrm>
                <a:off x="1227796" y="4601782"/>
                <a:ext cx="177120" cy="266040"/>
              </p14:xfrm>
            </p:contentPart>
          </mc:Choice>
          <mc:Fallback xmlns="">
            <p:pic>
              <p:nvPicPr>
                <p:cNvPr id="325" name="Freihand 324">
                  <a:extLst>
                    <a:ext uri="{FF2B5EF4-FFF2-40B4-BE49-F238E27FC236}">
                      <a16:creationId xmlns:a16="http://schemas.microsoft.com/office/drawing/2014/main" id="{EB6BDDF8-AA2F-3852-66A2-2E226EBA3DC4}"/>
                    </a:ext>
                  </a:extLst>
                </p:cNvPr>
                <p:cNvPicPr/>
                <p:nvPr/>
              </p:nvPicPr>
              <p:blipFill>
                <a:blip r:embed="rId443"/>
                <a:stretch>
                  <a:fillRect/>
                </a:stretch>
              </p:blipFill>
              <p:spPr>
                <a:xfrm>
                  <a:off x="1223476" y="4597462"/>
                  <a:ext cx="1857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6" name="Freihand 325">
                  <a:extLst>
                    <a:ext uri="{FF2B5EF4-FFF2-40B4-BE49-F238E27FC236}">
                      <a16:creationId xmlns:a16="http://schemas.microsoft.com/office/drawing/2014/main" id="{D6A575C4-35BE-2369-0D36-62042F911B3B}"/>
                    </a:ext>
                  </a:extLst>
                </p14:cNvPr>
                <p14:cNvContentPartPr/>
                <p14:nvPr/>
              </p14:nvContentPartPr>
              <p14:xfrm>
                <a:off x="2027716" y="4662262"/>
                <a:ext cx="117360" cy="103320"/>
              </p14:xfrm>
            </p:contentPart>
          </mc:Choice>
          <mc:Fallback xmlns="">
            <p:pic>
              <p:nvPicPr>
                <p:cNvPr id="326" name="Freihand 325">
                  <a:extLst>
                    <a:ext uri="{FF2B5EF4-FFF2-40B4-BE49-F238E27FC236}">
                      <a16:creationId xmlns:a16="http://schemas.microsoft.com/office/drawing/2014/main" id="{D6A575C4-35BE-2369-0D36-62042F911B3B}"/>
                    </a:ext>
                  </a:extLst>
                </p:cNvPr>
                <p:cNvPicPr/>
                <p:nvPr/>
              </p:nvPicPr>
              <p:blipFill>
                <a:blip r:embed="rId445"/>
                <a:stretch>
                  <a:fillRect/>
                </a:stretch>
              </p:blipFill>
              <p:spPr>
                <a:xfrm>
                  <a:off x="2023396" y="4657942"/>
                  <a:ext cx="126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28" name="Freihand 327">
                  <a:extLst>
                    <a:ext uri="{FF2B5EF4-FFF2-40B4-BE49-F238E27FC236}">
                      <a16:creationId xmlns:a16="http://schemas.microsoft.com/office/drawing/2014/main" id="{CB66DD1D-534A-86CA-5124-29BE09C4C89E}"/>
                    </a:ext>
                  </a:extLst>
                </p14:cNvPr>
                <p14:cNvContentPartPr/>
                <p14:nvPr/>
              </p14:nvContentPartPr>
              <p14:xfrm>
                <a:off x="2869756" y="4686022"/>
                <a:ext cx="191160" cy="28800"/>
              </p14:xfrm>
            </p:contentPart>
          </mc:Choice>
          <mc:Fallback xmlns="">
            <p:pic>
              <p:nvPicPr>
                <p:cNvPr id="328" name="Freihand 327">
                  <a:extLst>
                    <a:ext uri="{FF2B5EF4-FFF2-40B4-BE49-F238E27FC236}">
                      <a16:creationId xmlns:a16="http://schemas.microsoft.com/office/drawing/2014/main" id="{CB66DD1D-534A-86CA-5124-29BE09C4C89E}"/>
                    </a:ext>
                  </a:extLst>
                </p:cNvPr>
                <p:cNvPicPr/>
                <p:nvPr/>
              </p:nvPicPr>
              <p:blipFill>
                <a:blip r:embed="rId447"/>
                <a:stretch>
                  <a:fillRect/>
                </a:stretch>
              </p:blipFill>
              <p:spPr>
                <a:xfrm>
                  <a:off x="2865436" y="4681702"/>
                  <a:ext cx="199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29" name="Freihand 328">
                  <a:extLst>
                    <a:ext uri="{FF2B5EF4-FFF2-40B4-BE49-F238E27FC236}">
                      <a16:creationId xmlns:a16="http://schemas.microsoft.com/office/drawing/2014/main" id="{4AF262AD-4092-C198-1816-33B7EEDC7CD2}"/>
                    </a:ext>
                  </a:extLst>
                </p14:cNvPr>
                <p14:cNvContentPartPr/>
                <p14:nvPr/>
              </p14:nvContentPartPr>
              <p14:xfrm>
                <a:off x="2878396" y="4799422"/>
                <a:ext cx="186120" cy="12600"/>
              </p14:xfrm>
            </p:contentPart>
          </mc:Choice>
          <mc:Fallback xmlns="">
            <p:pic>
              <p:nvPicPr>
                <p:cNvPr id="329" name="Freihand 328">
                  <a:extLst>
                    <a:ext uri="{FF2B5EF4-FFF2-40B4-BE49-F238E27FC236}">
                      <a16:creationId xmlns:a16="http://schemas.microsoft.com/office/drawing/2014/main" id="{4AF262AD-4092-C198-1816-33B7EEDC7CD2}"/>
                    </a:ext>
                  </a:extLst>
                </p:cNvPr>
                <p:cNvPicPr/>
                <p:nvPr/>
              </p:nvPicPr>
              <p:blipFill>
                <a:blip r:embed="rId449"/>
                <a:stretch>
                  <a:fillRect/>
                </a:stretch>
              </p:blipFill>
              <p:spPr>
                <a:xfrm>
                  <a:off x="2874076" y="4795102"/>
                  <a:ext cx="194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0" name="Freihand 329">
                  <a:extLst>
                    <a:ext uri="{FF2B5EF4-FFF2-40B4-BE49-F238E27FC236}">
                      <a16:creationId xmlns:a16="http://schemas.microsoft.com/office/drawing/2014/main" id="{85D7B021-0573-ECB0-2B23-1ACDCCA38AA6}"/>
                    </a:ext>
                  </a:extLst>
                </p14:cNvPr>
                <p14:cNvContentPartPr/>
                <p14:nvPr/>
              </p14:nvContentPartPr>
              <p14:xfrm>
                <a:off x="3027076" y="4662262"/>
                <a:ext cx="123120" cy="213480"/>
              </p14:xfrm>
            </p:contentPart>
          </mc:Choice>
          <mc:Fallback xmlns="">
            <p:pic>
              <p:nvPicPr>
                <p:cNvPr id="330" name="Freihand 329">
                  <a:extLst>
                    <a:ext uri="{FF2B5EF4-FFF2-40B4-BE49-F238E27FC236}">
                      <a16:creationId xmlns:a16="http://schemas.microsoft.com/office/drawing/2014/main" id="{85D7B021-0573-ECB0-2B23-1ACDCCA38AA6}"/>
                    </a:ext>
                  </a:extLst>
                </p:cNvPr>
                <p:cNvPicPr/>
                <p:nvPr/>
              </p:nvPicPr>
              <p:blipFill>
                <a:blip r:embed="rId451"/>
                <a:stretch>
                  <a:fillRect/>
                </a:stretch>
              </p:blipFill>
              <p:spPr>
                <a:xfrm>
                  <a:off x="3022756" y="4657942"/>
                  <a:ext cx="131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44" name="Freihand 343">
                  <a:extLst>
                    <a:ext uri="{FF2B5EF4-FFF2-40B4-BE49-F238E27FC236}">
                      <a16:creationId xmlns:a16="http://schemas.microsoft.com/office/drawing/2014/main" id="{78B28E9B-724E-DFB3-600B-D3B176D3192B}"/>
                    </a:ext>
                  </a:extLst>
                </p14:cNvPr>
                <p14:cNvContentPartPr/>
                <p14:nvPr/>
              </p14:nvContentPartPr>
              <p14:xfrm>
                <a:off x="292516" y="5067262"/>
                <a:ext cx="276840" cy="245880"/>
              </p14:xfrm>
            </p:contentPart>
          </mc:Choice>
          <mc:Fallback xmlns="">
            <p:pic>
              <p:nvPicPr>
                <p:cNvPr id="344" name="Freihand 343">
                  <a:extLst>
                    <a:ext uri="{FF2B5EF4-FFF2-40B4-BE49-F238E27FC236}">
                      <a16:creationId xmlns:a16="http://schemas.microsoft.com/office/drawing/2014/main" id="{78B28E9B-724E-DFB3-600B-D3B176D3192B}"/>
                    </a:ext>
                  </a:extLst>
                </p:cNvPr>
                <p:cNvPicPr/>
                <p:nvPr/>
              </p:nvPicPr>
              <p:blipFill>
                <a:blip r:embed="rId453"/>
                <a:stretch>
                  <a:fillRect/>
                </a:stretch>
              </p:blipFill>
              <p:spPr>
                <a:xfrm>
                  <a:off x="288196" y="5062942"/>
                  <a:ext cx="285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5" name="Freihand 344">
                  <a:extLst>
                    <a:ext uri="{FF2B5EF4-FFF2-40B4-BE49-F238E27FC236}">
                      <a16:creationId xmlns:a16="http://schemas.microsoft.com/office/drawing/2014/main" id="{DB41F491-DD86-23F6-BFFE-A26488A1160D}"/>
                    </a:ext>
                  </a:extLst>
                </p14:cNvPr>
                <p14:cNvContentPartPr/>
                <p14:nvPr/>
              </p14:nvContentPartPr>
              <p14:xfrm>
                <a:off x="624076" y="5158702"/>
                <a:ext cx="164880" cy="120240"/>
              </p14:xfrm>
            </p:contentPart>
          </mc:Choice>
          <mc:Fallback xmlns="">
            <p:pic>
              <p:nvPicPr>
                <p:cNvPr id="345" name="Freihand 344">
                  <a:extLst>
                    <a:ext uri="{FF2B5EF4-FFF2-40B4-BE49-F238E27FC236}">
                      <a16:creationId xmlns:a16="http://schemas.microsoft.com/office/drawing/2014/main" id="{DB41F491-DD86-23F6-BFFE-A26488A1160D}"/>
                    </a:ext>
                  </a:extLst>
                </p:cNvPr>
                <p:cNvPicPr/>
                <p:nvPr/>
              </p:nvPicPr>
              <p:blipFill>
                <a:blip r:embed="rId455"/>
                <a:stretch>
                  <a:fillRect/>
                </a:stretch>
              </p:blipFill>
              <p:spPr>
                <a:xfrm>
                  <a:off x="619756" y="5154382"/>
                  <a:ext cx="173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46" name="Freihand 345">
                  <a:extLst>
                    <a:ext uri="{FF2B5EF4-FFF2-40B4-BE49-F238E27FC236}">
                      <a16:creationId xmlns:a16="http://schemas.microsoft.com/office/drawing/2014/main" id="{2690F62D-7641-27F0-1534-FBF2F30CF9FE}"/>
                    </a:ext>
                  </a:extLst>
                </p14:cNvPr>
                <p14:cNvContentPartPr/>
                <p14:nvPr/>
              </p14:nvContentPartPr>
              <p14:xfrm>
                <a:off x="702196" y="5067262"/>
                <a:ext cx="70920" cy="32760"/>
              </p14:xfrm>
            </p:contentPart>
          </mc:Choice>
          <mc:Fallback xmlns="">
            <p:pic>
              <p:nvPicPr>
                <p:cNvPr id="346" name="Freihand 345">
                  <a:extLst>
                    <a:ext uri="{FF2B5EF4-FFF2-40B4-BE49-F238E27FC236}">
                      <a16:creationId xmlns:a16="http://schemas.microsoft.com/office/drawing/2014/main" id="{2690F62D-7641-27F0-1534-FBF2F30CF9FE}"/>
                    </a:ext>
                  </a:extLst>
                </p:cNvPr>
                <p:cNvPicPr/>
                <p:nvPr/>
              </p:nvPicPr>
              <p:blipFill>
                <a:blip r:embed="rId457"/>
                <a:stretch>
                  <a:fillRect/>
                </a:stretch>
              </p:blipFill>
              <p:spPr>
                <a:xfrm>
                  <a:off x="697876" y="5062942"/>
                  <a:ext cx="79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47" name="Freihand 346">
                  <a:extLst>
                    <a:ext uri="{FF2B5EF4-FFF2-40B4-BE49-F238E27FC236}">
                      <a16:creationId xmlns:a16="http://schemas.microsoft.com/office/drawing/2014/main" id="{B6ED50F8-F470-A979-FF85-B28C0087B5E4}"/>
                    </a:ext>
                  </a:extLst>
                </p14:cNvPr>
                <p14:cNvContentPartPr/>
                <p14:nvPr/>
              </p14:nvContentPartPr>
              <p14:xfrm>
                <a:off x="909916" y="5060062"/>
                <a:ext cx="123840" cy="181080"/>
              </p14:xfrm>
            </p:contentPart>
          </mc:Choice>
          <mc:Fallback xmlns="">
            <p:pic>
              <p:nvPicPr>
                <p:cNvPr id="347" name="Freihand 346">
                  <a:extLst>
                    <a:ext uri="{FF2B5EF4-FFF2-40B4-BE49-F238E27FC236}">
                      <a16:creationId xmlns:a16="http://schemas.microsoft.com/office/drawing/2014/main" id="{B6ED50F8-F470-A979-FF85-B28C0087B5E4}"/>
                    </a:ext>
                  </a:extLst>
                </p:cNvPr>
                <p:cNvPicPr/>
                <p:nvPr/>
              </p:nvPicPr>
              <p:blipFill>
                <a:blip r:embed="rId459"/>
                <a:stretch>
                  <a:fillRect/>
                </a:stretch>
              </p:blipFill>
              <p:spPr>
                <a:xfrm>
                  <a:off x="905596" y="5055742"/>
                  <a:ext cx="132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48" name="Freihand 347">
                  <a:extLst>
                    <a:ext uri="{FF2B5EF4-FFF2-40B4-BE49-F238E27FC236}">
                      <a16:creationId xmlns:a16="http://schemas.microsoft.com/office/drawing/2014/main" id="{BC2E7D8B-953C-A0A9-DCF4-A4B782222C80}"/>
                    </a:ext>
                  </a:extLst>
                </p14:cNvPr>
                <p14:cNvContentPartPr/>
                <p14:nvPr/>
              </p14:nvContentPartPr>
              <p14:xfrm>
                <a:off x="1262356" y="5082742"/>
                <a:ext cx="163440" cy="164880"/>
              </p14:xfrm>
            </p:contentPart>
          </mc:Choice>
          <mc:Fallback xmlns="">
            <p:pic>
              <p:nvPicPr>
                <p:cNvPr id="348" name="Freihand 347">
                  <a:extLst>
                    <a:ext uri="{FF2B5EF4-FFF2-40B4-BE49-F238E27FC236}">
                      <a16:creationId xmlns:a16="http://schemas.microsoft.com/office/drawing/2014/main" id="{BC2E7D8B-953C-A0A9-DCF4-A4B782222C80}"/>
                    </a:ext>
                  </a:extLst>
                </p:cNvPr>
                <p:cNvPicPr/>
                <p:nvPr/>
              </p:nvPicPr>
              <p:blipFill>
                <a:blip r:embed="rId461"/>
                <a:stretch>
                  <a:fillRect/>
                </a:stretch>
              </p:blipFill>
              <p:spPr>
                <a:xfrm>
                  <a:off x="1258036" y="5078422"/>
                  <a:ext cx="172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9" name="Freihand 348">
                  <a:extLst>
                    <a:ext uri="{FF2B5EF4-FFF2-40B4-BE49-F238E27FC236}">
                      <a16:creationId xmlns:a16="http://schemas.microsoft.com/office/drawing/2014/main" id="{6AC19A57-67DF-75D4-1744-AB671CADDDEC}"/>
                    </a:ext>
                  </a:extLst>
                </p14:cNvPr>
                <p14:cNvContentPartPr/>
                <p14:nvPr/>
              </p14:nvContentPartPr>
              <p14:xfrm>
                <a:off x="1965076" y="5059702"/>
                <a:ext cx="156960" cy="137880"/>
              </p14:xfrm>
            </p:contentPart>
          </mc:Choice>
          <mc:Fallback xmlns="">
            <p:pic>
              <p:nvPicPr>
                <p:cNvPr id="349" name="Freihand 348">
                  <a:extLst>
                    <a:ext uri="{FF2B5EF4-FFF2-40B4-BE49-F238E27FC236}">
                      <a16:creationId xmlns:a16="http://schemas.microsoft.com/office/drawing/2014/main" id="{6AC19A57-67DF-75D4-1744-AB671CADDDEC}"/>
                    </a:ext>
                  </a:extLst>
                </p:cNvPr>
                <p:cNvPicPr/>
                <p:nvPr/>
              </p:nvPicPr>
              <p:blipFill>
                <a:blip r:embed="rId463"/>
                <a:stretch>
                  <a:fillRect/>
                </a:stretch>
              </p:blipFill>
              <p:spPr>
                <a:xfrm>
                  <a:off x="1960756" y="5055382"/>
                  <a:ext cx="165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51" name="Freihand 350">
                  <a:extLst>
                    <a:ext uri="{FF2B5EF4-FFF2-40B4-BE49-F238E27FC236}">
                      <a16:creationId xmlns:a16="http://schemas.microsoft.com/office/drawing/2014/main" id="{044B4C4F-4174-875C-D6DB-430EEF525EC6}"/>
                    </a:ext>
                  </a:extLst>
                </p14:cNvPr>
                <p14:cNvContentPartPr/>
                <p14:nvPr/>
              </p14:nvContentPartPr>
              <p14:xfrm>
                <a:off x="2848516" y="5138542"/>
                <a:ext cx="254880" cy="38160"/>
              </p14:xfrm>
            </p:contentPart>
          </mc:Choice>
          <mc:Fallback xmlns="">
            <p:pic>
              <p:nvPicPr>
                <p:cNvPr id="351" name="Freihand 350">
                  <a:extLst>
                    <a:ext uri="{FF2B5EF4-FFF2-40B4-BE49-F238E27FC236}">
                      <a16:creationId xmlns:a16="http://schemas.microsoft.com/office/drawing/2014/main" id="{044B4C4F-4174-875C-D6DB-430EEF525EC6}"/>
                    </a:ext>
                  </a:extLst>
                </p:cNvPr>
                <p:cNvPicPr/>
                <p:nvPr/>
              </p:nvPicPr>
              <p:blipFill>
                <a:blip r:embed="rId465"/>
                <a:stretch>
                  <a:fillRect/>
                </a:stretch>
              </p:blipFill>
              <p:spPr>
                <a:xfrm>
                  <a:off x="2844196" y="5134222"/>
                  <a:ext cx="263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52" name="Freihand 351">
                  <a:extLst>
                    <a:ext uri="{FF2B5EF4-FFF2-40B4-BE49-F238E27FC236}">
                      <a16:creationId xmlns:a16="http://schemas.microsoft.com/office/drawing/2014/main" id="{06A824FB-7D57-BB74-2AA8-3A50F66639E8}"/>
                    </a:ext>
                  </a:extLst>
                </p14:cNvPr>
                <p14:cNvContentPartPr/>
                <p14:nvPr/>
              </p14:nvContentPartPr>
              <p14:xfrm>
                <a:off x="2878036" y="5226382"/>
                <a:ext cx="223920" cy="38880"/>
              </p14:xfrm>
            </p:contentPart>
          </mc:Choice>
          <mc:Fallback xmlns="">
            <p:pic>
              <p:nvPicPr>
                <p:cNvPr id="352" name="Freihand 351">
                  <a:extLst>
                    <a:ext uri="{FF2B5EF4-FFF2-40B4-BE49-F238E27FC236}">
                      <a16:creationId xmlns:a16="http://schemas.microsoft.com/office/drawing/2014/main" id="{06A824FB-7D57-BB74-2AA8-3A50F66639E8}"/>
                    </a:ext>
                  </a:extLst>
                </p:cNvPr>
                <p:cNvPicPr/>
                <p:nvPr/>
              </p:nvPicPr>
              <p:blipFill>
                <a:blip r:embed="rId467"/>
                <a:stretch>
                  <a:fillRect/>
                </a:stretch>
              </p:blipFill>
              <p:spPr>
                <a:xfrm>
                  <a:off x="2873716" y="5222062"/>
                  <a:ext cx="232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55" name="Freihand 354">
                  <a:extLst>
                    <a:ext uri="{FF2B5EF4-FFF2-40B4-BE49-F238E27FC236}">
                      <a16:creationId xmlns:a16="http://schemas.microsoft.com/office/drawing/2014/main" id="{38FFF379-1051-4A0C-98ED-A5EAE8ABF77D}"/>
                    </a:ext>
                  </a:extLst>
                </p14:cNvPr>
                <p14:cNvContentPartPr/>
                <p14:nvPr/>
              </p14:nvContentPartPr>
              <p14:xfrm>
                <a:off x="3103396" y="5074462"/>
                <a:ext cx="166320" cy="261720"/>
              </p14:xfrm>
            </p:contentPart>
          </mc:Choice>
          <mc:Fallback xmlns="">
            <p:pic>
              <p:nvPicPr>
                <p:cNvPr id="355" name="Freihand 354">
                  <a:extLst>
                    <a:ext uri="{FF2B5EF4-FFF2-40B4-BE49-F238E27FC236}">
                      <a16:creationId xmlns:a16="http://schemas.microsoft.com/office/drawing/2014/main" id="{38FFF379-1051-4A0C-98ED-A5EAE8ABF77D}"/>
                    </a:ext>
                  </a:extLst>
                </p:cNvPr>
                <p:cNvPicPr/>
                <p:nvPr/>
              </p:nvPicPr>
              <p:blipFill>
                <a:blip r:embed="rId469"/>
                <a:stretch>
                  <a:fillRect/>
                </a:stretch>
              </p:blipFill>
              <p:spPr>
                <a:xfrm>
                  <a:off x="3099076" y="5070142"/>
                  <a:ext cx="1749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69" name="Freihand 368">
                  <a:extLst>
                    <a:ext uri="{FF2B5EF4-FFF2-40B4-BE49-F238E27FC236}">
                      <a16:creationId xmlns:a16="http://schemas.microsoft.com/office/drawing/2014/main" id="{A982433F-B0B1-3FF4-3B33-DBE9589658E0}"/>
                    </a:ext>
                  </a:extLst>
                </p14:cNvPr>
                <p14:cNvContentPartPr/>
                <p14:nvPr/>
              </p14:nvContentPartPr>
              <p14:xfrm>
                <a:off x="282796" y="5566582"/>
                <a:ext cx="257400" cy="244440"/>
              </p14:xfrm>
            </p:contentPart>
          </mc:Choice>
          <mc:Fallback xmlns="">
            <p:pic>
              <p:nvPicPr>
                <p:cNvPr id="369" name="Freihand 368">
                  <a:extLst>
                    <a:ext uri="{FF2B5EF4-FFF2-40B4-BE49-F238E27FC236}">
                      <a16:creationId xmlns:a16="http://schemas.microsoft.com/office/drawing/2014/main" id="{A982433F-B0B1-3FF4-3B33-DBE9589658E0}"/>
                    </a:ext>
                  </a:extLst>
                </p:cNvPr>
                <p:cNvPicPr/>
                <p:nvPr/>
              </p:nvPicPr>
              <p:blipFill>
                <a:blip r:embed="rId471"/>
                <a:stretch>
                  <a:fillRect/>
                </a:stretch>
              </p:blipFill>
              <p:spPr>
                <a:xfrm>
                  <a:off x="278476" y="5562262"/>
                  <a:ext cx="266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70" name="Freihand 369">
                  <a:extLst>
                    <a:ext uri="{FF2B5EF4-FFF2-40B4-BE49-F238E27FC236}">
                      <a16:creationId xmlns:a16="http://schemas.microsoft.com/office/drawing/2014/main" id="{08B26532-231E-95E0-CBB7-FC69AF8741CF}"/>
                    </a:ext>
                  </a:extLst>
                </p14:cNvPr>
                <p14:cNvContentPartPr/>
                <p14:nvPr/>
              </p14:nvContentPartPr>
              <p14:xfrm>
                <a:off x="626236" y="5628862"/>
                <a:ext cx="185040" cy="152280"/>
              </p14:xfrm>
            </p:contentPart>
          </mc:Choice>
          <mc:Fallback xmlns="">
            <p:pic>
              <p:nvPicPr>
                <p:cNvPr id="370" name="Freihand 369">
                  <a:extLst>
                    <a:ext uri="{FF2B5EF4-FFF2-40B4-BE49-F238E27FC236}">
                      <a16:creationId xmlns:a16="http://schemas.microsoft.com/office/drawing/2014/main" id="{08B26532-231E-95E0-CBB7-FC69AF8741CF}"/>
                    </a:ext>
                  </a:extLst>
                </p:cNvPr>
                <p:cNvPicPr/>
                <p:nvPr/>
              </p:nvPicPr>
              <p:blipFill>
                <a:blip r:embed="rId473"/>
                <a:stretch>
                  <a:fillRect/>
                </a:stretch>
              </p:blipFill>
              <p:spPr>
                <a:xfrm>
                  <a:off x="621916" y="5624542"/>
                  <a:ext cx="193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71" name="Freihand 370">
                  <a:extLst>
                    <a:ext uri="{FF2B5EF4-FFF2-40B4-BE49-F238E27FC236}">
                      <a16:creationId xmlns:a16="http://schemas.microsoft.com/office/drawing/2014/main" id="{89825913-5DBC-C184-AB61-7A9D90683F07}"/>
                    </a:ext>
                  </a:extLst>
                </p14:cNvPr>
                <p14:cNvContentPartPr/>
                <p14:nvPr/>
              </p14:nvContentPartPr>
              <p14:xfrm>
                <a:off x="767716" y="5583862"/>
                <a:ext cx="23400" cy="28080"/>
              </p14:xfrm>
            </p:contentPart>
          </mc:Choice>
          <mc:Fallback xmlns="">
            <p:pic>
              <p:nvPicPr>
                <p:cNvPr id="371" name="Freihand 370">
                  <a:extLst>
                    <a:ext uri="{FF2B5EF4-FFF2-40B4-BE49-F238E27FC236}">
                      <a16:creationId xmlns:a16="http://schemas.microsoft.com/office/drawing/2014/main" id="{89825913-5DBC-C184-AB61-7A9D90683F07}"/>
                    </a:ext>
                  </a:extLst>
                </p:cNvPr>
                <p:cNvPicPr/>
                <p:nvPr/>
              </p:nvPicPr>
              <p:blipFill>
                <a:blip r:embed="rId475"/>
                <a:stretch>
                  <a:fillRect/>
                </a:stretch>
              </p:blipFill>
              <p:spPr>
                <a:xfrm>
                  <a:off x="763396" y="5579542"/>
                  <a:ext cx="32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72" name="Freihand 371">
                  <a:extLst>
                    <a:ext uri="{FF2B5EF4-FFF2-40B4-BE49-F238E27FC236}">
                      <a16:creationId xmlns:a16="http://schemas.microsoft.com/office/drawing/2014/main" id="{85BFAD26-FD8C-A02D-63D2-A2D00E655418}"/>
                    </a:ext>
                  </a:extLst>
                </p14:cNvPr>
                <p14:cNvContentPartPr/>
                <p14:nvPr/>
              </p14:nvContentPartPr>
              <p14:xfrm>
                <a:off x="902356" y="5565862"/>
                <a:ext cx="136440" cy="182880"/>
              </p14:xfrm>
            </p:contentPart>
          </mc:Choice>
          <mc:Fallback xmlns="">
            <p:pic>
              <p:nvPicPr>
                <p:cNvPr id="372" name="Freihand 371">
                  <a:extLst>
                    <a:ext uri="{FF2B5EF4-FFF2-40B4-BE49-F238E27FC236}">
                      <a16:creationId xmlns:a16="http://schemas.microsoft.com/office/drawing/2014/main" id="{85BFAD26-FD8C-A02D-63D2-A2D00E655418}"/>
                    </a:ext>
                  </a:extLst>
                </p:cNvPr>
                <p:cNvPicPr/>
                <p:nvPr/>
              </p:nvPicPr>
              <p:blipFill>
                <a:blip r:embed="rId477"/>
                <a:stretch>
                  <a:fillRect/>
                </a:stretch>
              </p:blipFill>
              <p:spPr>
                <a:xfrm>
                  <a:off x="898036" y="5561542"/>
                  <a:ext cx="145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73" name="Freihand 372">
                  <a:extLst>
                    <a:ext uri="{FF2B5EF4-FFF2-40B4-BE49-F238E27FC236}">
                      <a16:creationId xmlns:a16="http://schemas.microsoft.com/office/drawing/2014/main" id="{59CE68DA-EBF6-7DE7-8B3D-DBE0E5C79B0B}"/>
                    </a:ext>
                  </a:extLst>
                </p14:cNvPr>
                <p14:cNvContentPartPr/>
                <p14:nvPr/>
              </p14:nvContentPartPr>
              <p14:xfrm>
                <a:off x="1330396" y="5518342"/>
                <a:ext cx="34920" cy="213840"/>
              </p14:xfrm>
            </p:contentPart>
          </mc:Choice>
          <mc:Fallback xmlns="">
            <p:pic>
              <p:nvPicPr>
                <p:cNvPr id="373" name="Freihand 372">
                  <a:extLst>
                    <a:ext uri="{FF2B5EF4-FFF2-40B4-BE49-F238E27FC236}">
                      <a16:creationId xmlns:a16="http://schemas.microsoft.com/office/drawing/2014/main" id="{59CE68DA-EBF6-7DE7-8B3D-DBE0E5C79B0B}"/>
                    </a:ext>
                  </a:extLst>
                </p:cNvPr>
                <p:cNvPicPr/>
                <p:nvPr/>
              </p:nvPicPr>
              <p:blipFill>
                <a:blip r:embed="rId479"/>
                <a:stretch>
                  <a:fillRect/>
                </a:stretch>
              </p:blipFill>
              <p:spPr>
                <a:xfrm>
                  <a:off x="1326076" y="5514022"/>
                  <a:ext cx="43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74" name="Freihand 373">
                  <a:extLst>
                    <a:ext uri="{FF2B5EF4-FFF2-40B4-BE49-F238E27FC236}">
                      <a16:creationId xmlns:a16="http://schemas.microsoft.com/office/drawing/2014/main" id="{475BF61D-04A8-FB3C-BC5A-5A1DEE038592}"/>
                    </a:ext>
                  </a:extLst>
                </p14:cNvPr>
                <p14:cNvContentPartPr/>
                <p14:nvPr/>
              </p14:nvContentPartPr>
              <p14:xfrm>
                <a:off x="1218436" y="5493142"/>
                <a:ext cx="270360" cy="287640"/>
              </p14:xfrm>
            </p:contentPart>
          </mc:Choice>
          <mc:Fallback xmlns="">
            <p:pic>
              <p:nvPicPr>
                <p:cNvPr id="374" name="Freihand 373">
                  <a:extLst>
                    <a:ext uri="{FF2B5EF4-FFF2-40B4-BE49-F238E27FC236}">
                      <a16:creationId xmlns:a16="http://schemas.microsoft.com/office/drawing/2014/main" id="{475BF61D-04A8-FB3C-BC5A-5A1DEE038592}"/>
                    </a:ext>
                  </a:extLst>
                </p:cNvPr>
                <p:cNvPicPr/>
                <p:nvPr/>
              </p:nvPicPr>
              <p:blipFill>
                <a:blip r:embed="rId481"/>
                <a:stretch>
                  <a:fillRect/>
                </a:stretch>
              </p:blipFill>
              <p:spPr>
                <a:xfrm>
                  <a:off x="1214116" y="5488822"/>
                  <a:ext cx="2790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75" name="Freihand 374">
                  <a:extLst>
                    <a:ext uri="{FF2B5EF4-FFF2-40B4-BE49-F238E27FC236}">
                      <a16:creationId xmlns:a16="http://schemas.microsoft.com/office/drawing/2014/main" id="{A88220A5-E835-5F2C-7548-A1003FF36EC0}"/>
                    </a:ext>
                  </a:extLst>
                </p14:cNvPr>
                <p14:cNvContentPartPr/>
                <p14:nvPr/>
              </p14:nvContentPartPr>
              <p14:xfrm>
                <a:off x="2084236" y="5550742"/>
                <a:ext cx="110520" cy="97200"/>
              </p14:xfrm>
            </p:contentPart>
          </mc:Choice>
          <mc:Fallback xmlns="">
            <p:pic>
              <p:nvPicPr>
                <p:cNvPr id="375" name="Freihand 374">
                  <a:extLst>
                    <a:ext uri="{FF2B5EF4-FFF2-40B4-BE49-F238E27FC236}">
                      <a16:creationId xmlns:a16="http://schemas.microsoft.com/office/drawing/2014/main" id="{A88220A5-E835-5F2C-7548-A1003FF36EC0}"/>
                    </a:ext>
                  </a:extLst>
                </p:cNvPr>
                <p:cNvPicPr/>
                <p:nvPr/>
              </p:nvPicPr>
              <p:blipFill>
                <a:blip r:embed="rId483"/>
                <a:stretch>
                  <a:fillRect/>
                </a:stretch>
              </p:blipFill>
              <p:spPr>
                <a:xfrm>
                  <a:off x="2079916" y="5546422"/>
                  <a:ext cx="119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77" name="Freihand 376">
                  <a:extLst>
                    <a:ext uri="{FF2B5EF4-FFF2-40B4-BE49-F238E27FC236}">
                      <a16:creationId xmlns:a16="http://schemas.microsoft.com/office/drawing/2014/main" id="{FBFAC0DB-FFAB-2D25-E99C-0DAC7697CD7B}"/>
                    </a:ext>
                  </a:extLst>
                </p14:cNvPr>
                <p14:cNvContentPartPr/>
                <p14:nvPr/>
              </p14:nvContentPartPr>
              <p14:xfrm>
                <a:off x="2874076" y="5559382"/>
                <a:ext cx="210600" cy="23040"/>
              </p14:xfrm>
            </p:contentPart>
          </mc:Choice>
          <mc:Fallback xmlns="">
            <p:pic>
              <p:nvPicPr>
                <p:cNvPr id="377" name="Freihand 376">
                  <a:extLst>
                    <a:ext uri="{FF2B5EF4-FFF2-40B4-BE49-F238E27FC236}">
                      <a16:creationId xmlns:a16="http://schemas.microsoft.com/office/drawing/2014/main" id="{FBFAC0DB-FFAB-2D25-E99C-0DAC7697CD7B}"/>
                    </a:ext>
                  </a:extLst>
                </p:cNvPr>
                <p:cNvPicPr/>
                <p:nvPr/>
              </p:nvPicPr>
              <p:blipFill>
                <a:blip r:embed="rId485"/>
                <a:stretch>
                  <a:fillRect/>
                </a:stretch>
              </p:blipFill>
              <p:spPr>
                <a:xfrm>
                  <a:off x="2869756" y="5555062"/>
                  <a:ext cx="219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78" name="Freihand 377">
                  <a:extLst>
                    <a:ext uri="{FF2B5EF4-FFF2-40B4-BE49-F238E27FC236}">
                      <a16:creationId xmlns:a16="http://schemas.microsoft.com/office/drawing/2014/main" id="{587BD3C7-FF35-033A-3BFE-26E9182D8522}"/>
                    </a:ext>
                  </a:extLst>
                </p14:cNvPr>
                <p14:cNvContentPartPr/>
                <p14:nvPr/>
              </p14:nvContentPartPr>
              <p14:xfrm>
                <a:off x="2910436" y="5625982"/>
                <a:ext cx="200520" cy="46440"/>
              </p14:xfrm>
            </p:contentPart>
          </mc:Choice>
          <mc:Fallback xmlns="">
            <p:pic>
              <p:nvPicPr>
                <p:cNvPr id="378" name="Freihand 377">
                  <a:extLst>
                    <a:ext uri="{FF2B5EF4-FFF2-40B4-BE49-F238E27FC236}">
                      <a16:creationId xmlns:a16="http://schemas.microsoft.com/office/drawing/2014/main" id="{587BD3C7-FF35-033A-3BFE-26E9182D8522}"/>
                    </a:ext>
                  </a:extLst>
                </p:cNvPr>
                <p:cNvPicPr/>
                <p:nvPr/>
              </p:nvPicPr>
              <p:blipFill>
                <a:blip r:embed="rId487"/>
                <a:stretch>
                  <a:fillRect/>
                </a:stretch>
              </p:blipFill>
              <p:spPr>
                <a:xfrm>
                  <a:off x="2906116" y="5621662"/>
                  <a:ext cx="209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79" name="Freihand 378">
                  <a:extLst>
                    <a:ext uri="{FF2B5EF4-FFF2-40B4-BE49-F238E27FC236}">
                      <a16:creationId xmlns:a16="http://schemas.microsoft.com/office/drawing/2014/main" id="{0B78543F-DD16-8DA1-C045-EB78A2C33184}"/>
                    </a:ext>
                  </a:extLst>
                </p14:cNvPr>
                <p14:cNvContentPartPr/>
                <p14:nvPr/>
              </p14:nvContentPartPr>
              <p14:xfrm>
                <a:off x="3117436" y="5517262"/>
                <a:ext cx="162720" cy="244800"/>
              </p14:xfrm>
            </p:contentPart>
          </mc:Choice>
          <mc:Fallback xmlns="">
            <p:pic>
              <p:nvPicPr>
                <p:cNvPr id="379" name="Freihand 378">
                  <a:extLst>
                    <a:ext uri="{FF2B5EF4-FFF2-40B4-BE49-F238E27FC236}">
                      <a16:creationId xmlns:a16="http://schemas.microsoft.com/office/drawing/2014/main" id="{0B78543F-DD16-8DA1-C045-EB78A2C33184}"/>
                    </a:ext>
                  </a:extLst>
                </p:cNvPr>
                <p:cNvPicPr/>
                <p:nvPr/>
              </p:nvPicPr>
              <p:blipFill>
                <a:blip r:embed="rId489"/>
                <a:stretch>
                  <a:fillRect/>
                </a:stretch>
              </p:blipFill>
              <p:spPr>
                <a:xfrm>
                  <a:off x="3113116" y="5512942"/>
                  <a:ext cx="1713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4" name="Freihand 263">
                  <a:extLst>
                    <a:ext uri="{FF2B5EF4-FFF2-40B4-BE49-F238E27FC236}">
                      <a16:creationId xmlns:a16="http://schemas.microsoft.com/office/drawing/2014/main" id="{2D2842A9-71DA-76CA-DDD5-4A04035C2085}"/>
                    </a:ext>
                  </a:extLst>
                </p14:cNvPr>
                <p14:cNvContentPartPr/>
                <p14:nvPr/>
              </p14:nvContentPartPr>
              <p14:xfrm>
                <a:off x="3634756" y="4236742"/>
                <a:ext cx="16200" cy="181800"/>
              </p14:xfrm>
            </p:contentPart>
          </mc:Choice>
          <mc:Fallback xmlns="">
            <p:pic>
              <p:nvPicPr>
                <p:cNvPr id="264" name="Freihand 263">
                  <a:extLst>
                    <a:ext uri="{FF2B5EF4-FFF2-40B4-BE49-F238E27FC236}">
                      <a16:creationId xmlns:a16="http://schemas.microsoft.com/office/drawing/2014/main" id="{2D2842A9-71DA-76CA-DDD5-4A04035C2085}"/>
                    </a:ext>
                  </a:extLst>
                </p:cNvPr>
                <p:cNvPicPr/>
                <p:nvPr/>
              </p:nvPicPr>
              <p:blipFill>
                <a:blip r:embed="rId491"/>
                <a:stretch>
                  <a:fillRect/>
                </a:stretch>
              </p:blipFill>
              <p:spPr>
                <a:xfrm>
                  <a:off x="3630436" y="4232422"/>
                  <a:ext cx="24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5" name="Freihand 264">
                  <a:extLst>
                    <a:ext uri="{FF2B5EF4-FFF2-40B4-BE49-F238E27FC236}">
                      <a16:creationId xmlns:a16="http://schemas.microsoft.com/office/drawing/2014/main" id="{400041EB-1931-091B-A723-114D07103E5B}"/>
                    </a:ext>
                  </a:extLst>
                </p14:cNvPr>
                <p14:cNvContentPartPr/>
                <p14:nvPr/>
              </p14:nvContentPartPr>
              <p14:xfrm>
                <a:off x="3503356" y="4237822"/>
                <a:ext cx="241920" cy="203760"/>
              </p14:xfrm>
            </p:contentPart>
          </mc:Choice>
          <mc:Fallback xmlns="">
            <p:pic>
              <p:nvPicPr>
                <p:cNvPr id="265" name="Freihand 264">
                  <a:extLst>
                    <a:ext uri="{FF2B5EF4-FFF2-40B4-BE49-F238E27FC236}">
                      <a16:creationId xmlns:a16="http://schemas.microsoft.com/office/drawing/2014/main" id="{400041EB-1931-091B-A723-114D07103E5B}"/>
                    </a:ext>
                  </a:extLst>
                </p:cNvPr>
                <p:cNvPicPr/>
                <p:nvPr/>
              </p:nvPicPr>
              <p:blipFill>
                <a:blip r:embed="rId493"/>
                <a:stretch>
                  <a:fillRect/>
                </a:stretch>
              </p:blipFill>
              <p:spPr>
                <a:xfrm>
                  <a:off x="3499036" y="4233502"/>
                  <a:ext cx="250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6" name="Freihand 265">
                  <a:extLst>
                    <a:ext uri="{FF2B5EF4-FFF2-40B4-BE49-F238E27FC236}">
                      <a16:creationId xmlns:a16="http://schemas.microsoft.com/office/drawing/2014/main" id="{BBF2E2CA-4D65-CB2C-72AA-8310739726D0}"/>
                    </a:ext>
                  </a:extLst>
                </p14:cNvPr>
                <p14:cNvContentPartPr/>
                <p14:nvPr/>
              </p14:nvContentPartPr>
              <p14:xfrm>
                <a:off x="3935356" y="4236742"/>
                <a:ext cx="34560" cy="182880"/>
              </p14:xfrm>
            </p:contentPart>
          </mc:Choice>
          <mc:Fallback xmlns="">
            <p:pic>
              <p:nvPicPr>
                <p:cNvPr id="266" name="Freihand 265">
                  <a:extLst>
                    <a:ext uri="{FF2B5EF4-FFF2-40B4-BE49-F238E27FC236}">
                      <a16:creationId xmlns:a16="http://schemas.microsoft.com/office/drawing/2014/main" id="{BBF2E2CA-4D65-CB2C-72AA-8310739726D0}"/>
                    </a:ext>
                  </a:extLst>
                </p:cNvPr>
                <p:cNvPicPr/>
                <p:nvPr/>
              </p:nvPicPr>
              <p:blipFill>
                <a:blip r:embed="rId495"/>
                <a:stretch>
                  <a:fillRect/>
                </a:stretch>
              </p:blipFill>
              <p:spPr>
                <a:xfrm>
                  <a:off x="3931036" y="4232422"/>
                  <a:ext cx="432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7" name="Freihand 266">
                  <a:extLst>
                    <a:ext uri="{FF2B5EF4-FFF2-40B4-BE49-F238E27FC236}">
                      <a16:creationId xmlns:a16="http://schemas.microsoft.com/office/drawing/2014/main" id="{5C84020A-8FC1-0243-7095-AA668C7A3059}"/>
                    </a:ext>
                  </a:extLst>
                </p14:cNvPr>
                <p14:cNvContentPartPr/>
                <p14:nvPr/>
              </p14:nvContentPartPr>
              <p14:xfrm>
                <a:off x="4030396" y="4313062"/>
                <a:ext cx="108360" cy="128160"/>
              </p14:xfrm>
            </p:contentPart>
          </mc:Choice>
          <mc:Fallback xmlns="">
            <p:pic>
              <p:nvPicPr>
                <p:cNvPr id="267" name="Freihand 266">
                  <a:extLst>
                    <a:ext uri="{FF2B5EF4-FFF2-40B4-BE49-F238E27FC236}">
                      <a16:creationId xmlns:a16="http://schemas.microsoft.com/office/drawing/2014/main" id="{5C84020A-8FC1-0243-7095-AA668C7A3059}"/>
                    </a:ext>
                  </a:extLst>
                </p:cNvPr>
                <p:cNvPicPr/>
                <p:nvPr/>
              </p:nvPicPr>
              <p:blipFill>
                <a:blip r:embed="rId497"/>
                <a:stretch>
                  <a:fillRect/>
                </a:stretch>
              </p:blipFill>
              <p:spPr>
                <a:xfrm>
                  <a:off x="4026076" y="4308742"/>
                  <a:ext cx="117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8" name="Freihand 267">
                  <a:extLst>
                    <a:ext uri="{FF2B5EF4-FFF2-40B4-BE49-F238E27FC236}">
                      <a16:creationId xmlns:a16="http://schemas.microsoft.com/office/drawing/2014/main" id="{FE1925C8-78E9-644B-5C36-225355CF689B}"/>
                    </a:ext>
                  </a:extLst>
                </p14:cNvPr>
                <p14:cNvContentPartPr/>
                <p14:nvPr/>
              </p14:nvContentPartPr>
              <p14:xfrm>
                <a:off x="4171156" y="4241782"/>
                <a:ext cx="119520" cy="174240"/>
              </p14:xfrm>
            </p:contentPart>
          </mc:Choice>
          <mc:Fallback xmlns="">
            <p:pic>
              <p:nvPicPr>
                <p:cNvPr id="268" name="Freihand 267">
                  <a:extLst>
                    <a:ext uri="{FF2B5EF4-FFF2-40B4-BE49-F238E27FC236}">
                      <a16:creationId xmlns:a16="http://schemas.microsoft.com/office/drawing/2014/main" id="{FE1925C8-78E9-644B-5C36-225355CF689B}"/>
                    </a:ext>
                  </a:extLst>
                </p:cNvPr>
                <p:cNvPicPr/>
                <p:nvPr/>
              </p:nvPicPr>
              <p:blipFill>
                <a:blip r:embed="rId499"/>
                <a:stretch>
                  <a:fillRect/>
                </a:stretch>
              </p:blipFill>
              <p:spPr>
                <a:xfrm>
                  <a:off x="4166836" y="4237462"/>
                  <a:ext cx="128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9" name="Freihand 268">
                  <a:extLst>
                    <a:ext uri="{FF2B5EF4-FFF2-40B4-BE49-F238E27FC236}">
                      <a16:creationId xmlns:a16="http://schemas.microsoft.com/office/drawing/2014/main" id="{883432C7-1391-F063-C7C7-22E28A3AD257}"/>
                    </a:ext>
                  </a:extLst>
                </p14:cNvPr>
                <p14:cNvContentPartPr/>
                <p14:nvPr/>
              </p14:nvContentPartPr>
              <p14:xfrm>
                <a:off x="4568596" y="4203622"/>
                <a:ext cx="108720" cy="220320"/>
              </p14:xfrm>
            </p:contentPart>
          </mc:Choice>
          <mc:Fallback xmlns="">
            <p:pic>
              <p:nvPicPr>
                <p:cNvPr id="269" name="Freihand 268">
                  <a:extLst>
                    <a:ext uri="{FF2B5EF4-FFF2-40B4-BE49-F238E27FC236}">
                      <a16:creationId xmlns:a16="http://schemas.microsoft.com/office/drawing/2014/main" id="{883432C7-1391-F063-C7C7-22E28A3AD257}"/>
                    </a:ext>
                  </a:extLst>
                </p:cNvPr>
                <p:cNvPicPr/>
                <p:nvPr/>
              </p:nvPicPr>
              <p:blipFill>
                <a:blip r:embed="rId501"/>
                <a:stretch>
                  <a:fillRect/>
                </a:stretch>
              </p:blipFill>
              <p:spPr>
                <a:xfrm>
                  <a:off x="4564276" y="4199302"/>
                  <a:ext cx="117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70" name="Freihand 269">
                  <a:extLst>
                    <a:ext uri="{FF2B5EF4-FFF2-40B4-BE49-F238E27FC236}">
                      <a16:creationId xmlns:a16="http://schemas.microsoft.com/office/drawing/2014/main" id="{E5A1B0CC-D689-99D6-764D-8F6279CC1C7D}"/>
                    </a:ext>
                  </a:extLst>
                </p14:cNvPr>
                <p14:cNvContentPartPr/>
                <p14:nvPr/>
              </p14:nvContentPartPr>
              <p14:xfrm>
                <a:off x="4764436" y="4319182"/>
                <a:ext cx="99000" cy="97560"/>
              </p14:xfrm>
            </p:contentPart>
          </mc:Choice>
          <mc:Fallback xmlns="">
            <p:pic>
              <p:nvPicPr>
                <p:cNvPr id="270" name="Freihand 269">
                  <a:extLst>
                    <a:ext uri="{FF2B5EF4-FFF2-40B4-BE49-F238E27FC236}">
                      <a16:creationId xmlns:a16="http://schemas.microsoft.com/office/drawing/2014/main" id="{E5A1B0CC-D689-99D6-764D-8F6279CC1C7D}"/>
                    </a:ext>
                  </a:extLst>
                </p:cNvPr>
                <p:cNvPicPr/>
                <p:nvPr/>
              </p:nvPicPr>
              <p:blipFill>
                <a:blip r:embed="rId503"/>
                <a:stretch>
                  <a:fillRect/>
                </a:stretch>
              </p:blipFill>
              <p:spPr>
                <a:xfrm>
                  <a:off x="4760116" y="4314862"/>
                  <a:ext cx="107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71" name="Freihand 270">
                  <a:extLst>
                    <a:ext uri="{FF2B5EF4-FFF2-40B4-BE49-F238E27FC236}">
                      <a16:creationId xmlns:a16="http://schemas.microsoft.com/office/drawing/2014/main" id="{D773C29E-94B4-A851-7D5A-1D8716DAB8FB}"/>
                    </a:ext>
                  </a:extLst>
                </p14:cNvPr>
                <p14:cNvContentPartPr/>
                <p14:nvPr/>
              </p14:nvContentPartPr>
              <p14:xfrm>
                <a:off x="4922476" y="4291462"/>
                <a:ext cx="122040" cy="122400"/>
              </p14:xfrm>
            </p:contentPart>
          </mc:Choice>
          <mc:Fallback xmlns="">
            <p:pic>
              <p:nvPicPr>
                <p:cNvPr id="271" name="Freihand 270">
                  <a:extLst>
                    <a:ext uri="{FF2B5EF4-FFF2-40B4-BE49-F238E27FC236}">
                      <a16:creationId xmlns:a16="http://schemas.microsoft.com/office/drawing/2014/main" id="{D773C29E-94B4-A851-7D5A-1D8716DAB8FB}"/>
                    </a:ext>
                  </a:extLst>
                </p:cNvPr>
                <p:cNvPicPr/>
                <p:nvPr/>
              </p:nvPicPr>
              <p:blipFill>
                <a:blip r:embed="rId505"/>
                <a:stretch>
                  <a:fillRect/>
                </a:stretch>
              </p:blipFill>
              <p:spPr>
                <a:xfrm>
                  <a:off x="4918156" y="4287142"/>
                  <a:ext cx="130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72" name="Freihand 271">
                  <a:extLst>
                    <a:ext uri="{FF2B5EF4-FFF2-40B4-BE49-F238E27FC236}">
                      <a16:creationId xmlns:a16="http://schemas.microsoft.com/office/drawing/2014/main" id="{5BFD2C91-5173-7E48-F8F8-9F7A8B9B573B}"/>
                    </a:ext>
                  </a:extLst>
                </p14:cNvPr>
                <p14:cNvContentPartPr/>
                <p14:nvPr/>
              </p14:nvContentPartPr>
              <p14:xfrm>
                <a:off x="5069716" y="4291102"/>
                <a:ext cx="112320" cy="135720"/>
              </p14:xfrm>
            </p:contentPart>
          </mc:Choice>
          <mc:Fallback xmlns="">
            <p:pic>
              <p:nvPicPr>
                <p:cNvPr id="272" name="Freihand 271">
                  <a:extLst>
                    <a:ext uri="{FF2B5EF4-FFF2-40B4-BE49-F238E27FC236}">
                      <a16:creationId xmlns:a16="http://schemas.microsoft.com/office/drawing/2014/main" id="{5BFD2C91-5173-7E48-F8F8-9F7A8B9B573B}"/>
                    </a:ext>
                  </a:extLst>
                </p:cNvPr>
                <p:cNvPicPr/>
                <p:nvPr/>
              </p:nvPicPr>
              <p:blipFill>
                <a:blip r:embed="rId507"/>
                <a:stretch>
                  <a:fillRect/>
                </a:stretch>
              </p:blipFill>
              <p:spPr>
                <a:xfrm>
                  <a:off x="5065396" y="4286782"/>
                  <a:ext cx="120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73" name="Freihand 272">
                  <a:extLst>
                    <a:ext uri="{FF2B5EF4-FFF2-40B4-BE49-F238E27FC236}">
                      <a16:creationId xmlns:a16="http://schemas.microsoft.com/office/drawing/2014/main" id="{B8DC9040-DF54-BD4D-7A9D-12CFD138CB57}"/>
                    </a:ext>
                  </a:extLst>
                </p14:cNvPr>
                <p14:cNvContentPartPr/>
                <p14:nvPr/>
              </p14:nvContentPartPr>
              <p14:xfrm>
                <a:off x="5221996" y="4275262"/>
                <a:ext cx="263880" cy="118080"/>
              </p14:xfrm>
            </p:contentPart>
          </mc:Choice>
          <mc:Fallback xmlns="">
            <p:pic>
              <p:nvPicPr>
                <p:cNvPr id="273" name="Freihand 272">
                  <a:extLst>
                    <a:ext uri="{FF2B5EF4-FFF2-40B4-BE49-F238E27FC236}">
                      <a16:creationId xmlns:a16="http://schemas.microsoft.com/office/drawing/2014/main" id="{B8DC9040-DF54-BD4D-7A9D-12CFD138CB57}"/>
                    </a:ext>
                  </a:extLst>
                </p:cNvPr>
                <p:cNvPicPr/>
                <p:nvPr/>
              </p:nvPicPr>
              <p:blipFill>
                <a:blip r:embed="rId509"/>
                <a:stretch>
                  <a:fillRect/>
                </a:stretch>
              </p:blipFill>
              <p:spPr>
                <a:xfrm>
                  <a:off x="5217676" y="4270942"/>
                  <a:ext cx="272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33" name="Freihand 332">
                  <a:extLst>
                    <a:ext uri="{FF2B5EF4-FFF2-40B4-BE49-F238E27FC236}">
                      <a16:creationId xmlns:a16="http://schemas.microsoft.com/office/drawing/2014/main" id="{73220D31-79C4-8012-B67B-05D3FA7E161C}"/>
                    </a:ext>
                  </a:extLst>
                </p14:cNvPr>
                <p14:cNvContentPartPr/>
                <p14:nvPr/>
              </p14:nvContentPartPr>
              <p14:xfrm>
                <a:off x="3536116" y="4631662"/>
                <a:ext cx="153360" cy="207360"/>
              </p14:xfrm>
            </p:contentPart>
          </mc:Choice>
          <mc:Fallback xmlns="">
            <p:pic>
              <p:nvPicPr>
                <p:cNvPr id="333" name="Freihand 332">
                  <a:extLst>
                    <a:ext uri="{FF2B5EF4-FFF2-40B4-BE49-F238E27FC236}">
                      <a16:creationId xmlns:a16="http://schemas.microsoft.com/office/drawing/2014/main" id="{73220D31-79C4-8012-B67B-05D3FA7E161C}"/>
                    </a:ext>
                  </a:extLst>
                </p:cNvPr>
                <p:cNvPicPr/>
                <p:nvPr/>
              </p:nvPicPr>
              <p:blipFill>
                <a:blip r:embed="rId511"/>
                <a:stretch>
                  <a:fillRect/>
                </a:stretch>
              </p:blipFill>
              <p:spPr>
                <a:xfrm>
                  <a:off x="3531796" y="4627342"/>
                  <a:ext cx="162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4" name="Freihand 333">
                  <a:extLst>
                    <a:ext uri="{FF2B5EF4-FFF2-40B4-BE49-F238E27FC236}">
                      <a16:creationId xmlns:a16="http://schemas.microsoft.com/office/drawing/2014/main" id="{EFD76F7E-3D86-DCA6-C897-B470A9011776}"/>
                    </a:ext>
                  </a:extLst>
                </p14:cNvPr>
                <p14:cNvContentPartPr/>
                <p14:nvPr/>
              </p14:nvContentPartPr>
              <p14:xfrm>
                <a:off x="3572116" y="4612222"/>
                <a:ext cx="178200" cy="219600"/>
              </p14:xfrm>
            </p:contentPart>
          </mc:Choice>
          <mc:Fallback xmlns="">
            <p:pic>
              <p:nvPicPr>
                <p:cNvPr id="334" name="Freihand 333">
                  <a:extLst>
                    <a:ext uri="{FF2B5EF4-FFF2-40B4-BE49-F238E27FC236}">
                      <a16:creationId xmlns:a16="http://schemas.microsoft.com/office/drawing/2014/main" id="{EFD76F7E-3D86-DCA6-C897-B470A9011776}"/>
                    </a:ext>
                  </a:extLst>
                </p:cNvPr>
                <p:cNvPicPr/>
                <p:nvPr/>
              </p:nvPicPr>
              <p:blipFill>
                <a:blip r:embed="rId513"/>
                <a:stretch>
                  <a:fillRect/>
                </a:stretch>
              </p:blipFill>
              <p:spPr>
                <a:xfrm>
                  <a:off x="3567796" y="4607902"/>
                  <a:ext cx="186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5" name="Freihand 334">
                  <a:extLst>
                    <a:ext uri="{FF2B5EF4-FFF2-40B4-BE49-F238E27FC236}">
                      <a16:creationId xmlns:a16="http://schemas.microsoft.com/office/drawing/2014/main" id="{809260BD-0154-4D30-FBAC-B0E24601D475}"/>
                    </a:ext>
                  </a:extLst>
                </p14:cNvPr>
                <p14:cNvContentPartPr/>
                <p14:nvPr/>
              </p14:nvContentPartPr>
              <p14:xfrm>
                <a:off x="3976036" y="4617982"/>
                <a:ext cx="32760" cy="172080"/>
              </p14:xfrm>
            </p:contentPart>
          </mc:Choice>
          <mc:Fallback xmlns="">
            <p:pic>
              <p:nvPicPr>
                <p:cNvPr id="335" name="Freihand 334">
                  <a:extLst>
                    <a:ext uri="{FF2B5EF4-FFF2-40B4-BE49-F238E27FC236}">
                      <a16:creationId xmlns:a16="http://schemas.microsoft.com/office/drawing/2014/main" id="{809260BD-0154-4D30-FBAC-B0E24601D475}"/>
                    </a:ext>
                  </a:extLst>
                </p:cNvPr>
                <p:cNvPicPr/>
                <p:nvPr/>
              </p:nvPicPr>
              <p:blipFill>
                <a:blip r:embed="rId515"/>
                <a:stretch>
                  <a:fillRect/>
                </a:stretch>
              </p:blipFill>
              <p:spPr>
                <a:xfrm>
                  <a:off x="3971716" y="4613662"/>
                  <a:ext cx="4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6" name="Freihand 335">
                  <a:extLst>
                    <a:ext uri="{FF2B5EF4-FFF2-40B4-BE49-F238E27FC236}">
                      <a16:creationId xmlns:a16="http://schemas.microsoft.com/office/drawing/2014/main" id="{9F6C453B-230E-8E5D-4B81-70CB32B67D4E}"/>
                    </a:ext>
                  </a:extLst>
                </p14:cNvPr>
                <p14:cNvContentPartPr/>
                <p14:nvPr/>
              </p14:nvContentPartPr>
              <p14:xfrm>
                <a:off x="4068196" y="4688182"/>
                <a:ext cx="120240" cy="149040"/>
              </p14:xfrm>
            </p:contentPart>
          </mc:Choice>
          <mc:Fallback xmlns="">
            <p:pic>
              <p:nvPicPr>
                <p:cNvPr id="336" name="Freihand 335">
                  <a:extLst>
                    <a:ext uri="{FF2B5EF4-FFF2-40B4-BE49-F238E27FC236}">
                      <a16:creationId xmlns:a16="http://schemas.microsoft.com/office/drawing/2014/main" id="{9F6C453B-230E-8E5D-4B81-70CB32B67D4E}"/>
                    </a:ext>
                  </a:extLst>
                </p:cNvPr>
                <p:cNvPicPr/>
                <p:nvPr/>
              </p:nvPicPr>
              <p:blipFill>
                <a:blip r:embed="rId517"/>
                <a:stretch>
                  <a:fillRect/>
                </a:stretch>
              </p:blipFill>
              <p:spPr>
                <a:xfrm>
                  <a:off x="4063876" y="4683862"/>
                  <a:ext cx="128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7" name="Freihand 336">
                  <a:extLst>
                    <a:ext uri="{FF2B5EF4-FFF2-40B4-BE49-F238E27FC236}">
                      <a16:creationId xmlns:a16="http://schemas.microsoft.com/office/drawing/2014/main" id="{D73D9ABD-F594-CFD0-67E9-012A40F98761}"/>
                    </a:ext>
                  </a:extLst>
                </p14:cNvPr>
                <p14:cNvContentPartPr/>
                <p14:nvPr/>
              </p14:nvContentPartPr>
              <p14:xfrm>
                <a:off x="4236316" y="4604302"/>
                <a:ext cx="106920" cy="190800"/>
              </p14:xfrm>
            </p:contentPart>
          </mc:Choice>
          <mc:Fallback xmlns="">
            <p:pic>
              <p:nvPicPr>
                <p:cNvPr id="337" name="Freihand 336">
                  <a:extLst>
                    <a:ext uri="{FF2B5EF4-FFF2-40B4-BE49-F238E27FC236}">
                      <a16:creationId xmlns:a16="http://schemas.microsoft.com/office/drawing/2014/main" id="{D73D9ABD-F594-CFD0-67E9-012A40F98761}"/>
                    </a:ext>
                  </a:extLst>
                </p:cNvPr>
                <p:cNvPicPr/>
                <p:nvPr/>
              </p:nvPicPr>
              <p:blipFill>
                <a:blip r:embed="rId519"/>
                <a:stretch>
                  <a:fillRect/>
                </a:stretch>
              </p:blipFill>
              <p:spPr>
                <a:xfrm>
                  <a:off x="4231996" y="4599982"/>
                  <a:ext cx="115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8" name="Freihand 337">
                  <a:extLst>
                    <a:ext uri="{FF2B5EF4-FFF2-40B4-BE49-F238E27FC236}">
                      <a16:creationId xmlns:a16="http://schemas.microsoft.com/office/drawing/2014/main" id="{42D3B197-CF6D-F847-50F3-4121DA2677E8}"/>
                    </a:ext>
                  </a:extLst>
                </p14:cNvPr>
                <p14:cNvContentPartPr/>
                <p14:nvPr/>
              </p14:nvContentPartPr>
              <p14:xfrm>
                <a:off x="4563556" y="4612582"/>
                <a:ext cx="112320" cy="201600"/>
              </p14:xfrm>
            </p:contentPart>
          </mc:Choice>
          <mc:Fallback xmlns="">
            <p:pic>
              <p:nvPicPr>
                <p:cNvPr id="338" name="Freihand 337">
                  <a:extLst>
                    <a:ext uri="{FF2B5EF4-FFF2-40B4-BE49-F238E27FC236}">
                      <a16:creationId xmlns:a16="http://schemas.microsoft.com/office/drawing/2014/main" id="{42D3B197-CF6D-F847-50F3-4121DA2677E8}"/>
                    </a:ext>
                  </a:extLst>
                </p:cNvPr>
                <p:cNvPicPr/>
                <p:nvPr/>
              </p:nvPicPr>
              <p:blipFill>
                <a:blip r:embed="rId521"/>
                <a:stretch>
                  <a:fillRect/>
                </a:stretch>
              </p:blipFill>
              <p:spPr>
                <a:xfrm>
                  <a:off x="4559236" y="4608262"/>
                  <a:ext cx="120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9" name="Freihand 338">
                  <a:extLst>
                    <a:ext uri="{FF2B5EF4-FFF2-40B4-BE49-F238E27FC236}">
                      <a16:creationId xmlns:a16="http://schemas.microsoft.com/office/drawing/2014/main" id="{E6DEE362-B38F-24EE-0275-443BB11302E7}"/>
                    </a:ext>
                  </a:extLst>
                </p14:cNvPr>
                <p14:cNvContentPartPr/>
                <p14:nvPr/>
              </p14:nvContentPartPr>
              <p14:xfrm>
                <a:off x="4764796" y="4666942"/>
                <a:ext cx="107280" cy="138960"/>
              </p14:xfrm>
            </p:contentPart>
          </mc:Choice>
          <mc:Fallback xmlns="">
            <p:pic>
              <p:nvPicPr>
                <p:cNvPr id="339" name="Freihand 338">
                  <a:extLst>
                    <a:ext uri="{FF2B5EF4-FFF2-40B4-BE49-F238E27FC236}">
                      <a16:creationId xmlns:a16="http://schemas.microsoft.com/office/drawing/2014/main" id="{E6DEE362-B38F-24EE-0275-443BB11302E7}"/>
                    </a:ext>
                  </a:extLst>
                </p:cNvPr>
                <p:cNvPicPr/>
                <p:nvPr/>
              </p:nvPicPr>
              <p:blipFill>
                <a:blip r:embed="rId523"/>
                <a:stretch>
                  <a:fillRect/>
                </a:stretch>
              </p:blipFill>
              <p:spPr>
                <a:xfrm>
                  <a:off x="4760476" y="4662622"/>
                  <a:ext cx="115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0" name="Freihand 339">
                  <a:extLst>
                    <a:ext uri="{FF2B5EF4-FFF2-40B4-BE49-F238E27FC236}">
                      <a16:creationId xmlns:a16="http://schemas.microsoft.com/office/drawing/2014/main" id="{30467B3D-C1C2-7B00-DD1F-A90AC24A9FDA}"/>
                    </a:ext>
                  </a:extLst>
                </p14:cNvPr>
                <p14:cNvContentPartPr/>
                <p14:nvPr/>
              </p14:nvContentPartPr>
              <p14:xfrm>
                <a:off x="4927156" y="4656502"/>
                <a:ext cx="135360" cy="146880"/>
              </p14:xfrm>
            </p:contentPart>
          </mc:Choice>
          <mc:Fallback xmlns="">
            <p:pic>
              <p:nvPicPr>
                <p:cNvPr id="340" name="Freihand 339">
                  <a:extLst>
                    <a:ext uri="{FF2B5EF4-FFF2-40B4-BE49-F238E27FC236}">
                      <a16:creationId xmlns:a16="http://schemas.microsoft.com/office/drawing/2014/main" id="{30467B3D-C1C2-7B00-DD1F-A90AC24A9FDA}"/>
                    </a:ext>
                  </a:extLst>
                </p:cNvPr>
                <p:cNvPicPr/>
                <p:nvPr/>
              </p:nvPicPr>
              <p:blipFill>
                <a:blip r:embed="rId525"/>
                <a:stretch>
                  <a:fillRect/>
                </a:stretch>
              </p:blipFill>
              <p:spPr>
                <a:xfrm>
                  <a:off x="4922836" y="4652182"/>
                  <a:ext cx="144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1" name="Freihand 340">
                  <a:extLst>
                    <a:ext uri="{FF2B5EF4-FFF2-40B4-BE49-F238E27FC236}">
                      <a16:creationId xmlns:a16="http://schemas.microsoft.com/office/drawing/2014/main" id="{EFC30C77-6F6D-45EB-43E4-4FDA5756E04A}"/>
                    </a:ext>
                  </a:extLst>
                </p14:cNvPr>
                <p14:cNvContentPartPr/>
                <p14:nvPr/>
              </p14:nvContentPartPr>
              <p14:xfrm>
                <a:off x="5105356" y="4654342"/>
                <a:ext cx="104760" cy="141840"/>
              </p14:xfrm>
            </p:contentPart>
          </mc:Choice>
          <mc:Fallback xmlns="">
            <p:pic>
              <p:nvPicPr>
                <p:cNvPr id="341" name="Freihand 340">
                  <a:extLst>
                    <a:ext uri="{FF2B5EF4-FFF2-40B4-BE49-F238E27FC236}">
                      <a16:creationId xmlns:a16="http://schemas.microsoft.com/office/drawing/2014/main" id="{EFC30C77-6F6D-45EB-43E4-4FDA5756E04A}"/>
                    </a:ext>
                  </a:extLst>
                </p:cNvPr>
                <p:cNvPicPr/>
                <p:nvPr/>
              </p:nvPicPr>
              <p:blipFill>
                <a:blip r:embed="rId527"/>
                <a:stretch>
                  <a:fillRect/>
                </a:stretch>
              </p:blipFill>
              <p:spPr>
                <a:xfrm>
                  <a:off x="5101036" y="4650022"/>
                  <a:ext cx="11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2" name="Freihand 341">
                  <a:extLst>
                    <a:ext uri="{FF2B5EF4-FFF2-40B4-BE49-F238E27FC236}">
                      <a16:creationId xmlns:a16="http://schemas.microsoft.com/office/drawing/2014/main" id="{A0E256FA-6742-1EFB-751F-7512EC7F2948}"/>
                    </a:ext>
                  </a:extLst>
                </p14:cNvPr>
                <p14:cNvContentPartPr/>
                <p14:nvPr/>
              </p14:nvContentPartPr>
              <p14:xfrm>
                <a:off x="5238196" y="4634902"/>
                <a:ext cx="254160" cy="128880"/>
              </p14:xfrm>
            </p:contentPart>
          </mc:Choice>
          <mc:Fallback xmlns="">
            <p:pic>
              <p:nvPicPr>
                <p:cNvPr id="342" name="Freihand 341">
                  <a:extLst>
                    <a:ext uri="{FF2B5EF4-FFF2-40B4-BE49-F238E27FC236}">
                      <a16:creationId xmlns:a16="http://schemas.microsoft.com/office/drawing/2014/main" id="{A0E256FA-6742-1EFB-751F-7512EC7F2948}"/>
                    </a:ext>
                  </a:extLst>
                </p:cNvPr>
                <p:cNvPicPr/>
                <p:nvPr/>
              </p:nvPicPr>
              <p:blipFill>
                <a:blip r:embed="rId529"/>
                <a:stretch>
                  <a:fillRect/>
                </a:stretch>
              </p:blipFill>
              <p:spPr>
                <a:xfrm>
                  <a:off x="5233876" y="4630582"/>
                  <a:ext cx="262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57" name="Freihand 356">
                  <a:extLst>
                    <a:ext uri="{FF2B5EF4-FFF2-40B4-BE49-F238E27FC236}">
                      <a16:creationId xmlns:a16="http://schemas.microsoft.com/office/drawing/2014/main" id="{59FCC156-41B9-15AA-F609-A8B545550B32}"/>
                    </a:ext>
                  </a:extLst>
                </p14:cNvPr>
                <p14:cNvContentPartPr/>
                <p14:nvPr/>
              </p14:nvContentPartPr>
              <p14:xfrm>
                <a:off x="3601276" y="5080582"/>
                <a:ext cx="30960" cy="201240"/>
              </p14:xfrm>
            </p:contentPart>
          </mc:Choice>
          <mc:Fallback xmlns="">
            <p:pic>
              <p:nvPicPr>
                <p:cNvPr id="357" name="Freihand 356">
                  <a:extLst>
                    <a:ext uri="{FF2B5EF4-FFF2-40B4-BE49-F238E27FC236}">
                      <a16:creationId xmlns:a16="http://schemas.microsoft.com/office/drawing/2014/main" id="{59FCC156-41B9-15AA-F609-A8B545550B32}"/>
                    </a:ext>
                  </a:extLst>
                </p:cNvPr>
                <p:cNvPicPr/>
                <p:nvPr/>
              </p:nvPicPr>
              <p:blipFill>
                <a:blip r:embed="rId531"/>
                <a:stretch>
                  <a:fillRect/>
                </a:stretch>
              </p:blipFill>
              <p:spPr>
                <a:xfrm>
                  <a:off x="3596956" y="5076262"/>
                  <a:ext cx="39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58" name="Freihand 357">
                  <a:extLst>
                    <a:ext uri="{FF2B5EF4-FFF2-40B4-BE49-F238E27FC236}">
                      <a16:creationId xmlns:a16="http://schemas.microsoft.com/office/drawing/2014/main" id="{FA965000-BA3C-4D48-CB35-1C06DA98229A}"/>
                    </a:ext>
                  </a:extLst>
                </p14:cNvPr>
                <p14:cNvContentPartPr/>
                <p14:nvPr/>
              </p14:nvContentPartPr>
              <p14:xfrm>
                <a:off x="3517396" y="5048182"/>
                <a:ext cx="201600" cy="300960"/>
              </p14:xfrm>
            </p:contentPart>
          </mc:Choice>
          <mc:Fallback xmlns="">
            <p:pic>
              <p:nvPicPr>
                <p:cNvPr id="358" name="Freihand 357">
                  <a:extLst>
                    <a:ext uri="{FF2B5EF4-FFF2-40B4-BE49-F238E27FC236}">
                      <a16:creationId xmlns:a16="http://schemas.microsoft.com/office/drawing/2014/main" id="{FA965000-BA3C-4D48-CB35-1C06DA98229A}"/>
                    </a:ext>
                  </a:extLst>
                </p:cNvPr>
                <p:cNvPicPr/>
                <p:nvPr/>
              </p:nvPicPr>
              <p:blipFill>
                <a:blip r:embed="rId533"/>
                <a:stretch>
                  <a:fillRect/>
                </a:stretch>
              </p:blipFill>
              <p:spPr>
                <a:xfrm>
                  <a:off x="3513076" y="5043862"/>
                  <a:ext cx="2102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9" name="Freihand 358">
                  <a:extLst>
                    <a:ext uri="{FF2B5EF4-FFF2-40B4-BE49-F238E27FC236}">
                      <a16:creationId xmlns:a16="http://schemas.microsoft.com/office/drawing/2014/main" id="{9B997135-6130-8FAC-9A64-8206CD5DE1D0}"/>
                    </a:ext>
                  </a:extLst>
                </p14:cNvPr>
                <p14:cNvContentPartPr/>
                <p14:nvPr/>
              </p14:nvContentPartPr>
              <p14:xfrm>
                <a:off x="4054876" y="5145742"/>
                <a:ext cx="14400" cy="133920"/>
              </p14:xfrm>
            </p:contentPart>
          </mc:Choice>
          <mc:Fallback xmlns="">
            <p:pic>
              <p:nvPicPr>
                <p:cNvPr id="359" name="Freihand 358">
                  <a:extLst>
                    <a:ext uri="{FF2B5EF4-FFF2-40B4-BE49-F238E27FC236}">
                      <a16:creationId xmlns:a16="http://schemas.microsoft.com/office/drawing/2014/main" id="{9B997135-6130-8FAC-9A64-8206CD5DE1D0}"/>
                    </a:ext>
                  </a:extLst>
                </p:cNvPr>
                <p:cNvPicPr/>
                <p:nvPr/>
              </p:nvPicPr>
              <p:blipFill>
                <a:blip r:embed="rId535"/>
                <a:stretch>
                  <a:fillRect/>
                </a:stretch>
              </p:blipFill>
              <p:spPr>
                <a:xfrm>
                  <a:off x="4050556" y="5141422"/>
                  <a:ext cx="23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0" name="Freihand 359">
                  <a:extLst>
                    <a:ext uri="{FF2B5EF4-FFF2-40B4-BE49-F238E27FC236}">
                      <a16:creationId xmlns:a16="http://schemas.microsoft.com/office/drawing/2014/main" id="{DBDF995B-6FAA-A1C4-CAD5-E27B57503665}"/>
                    </a:ext>
                  </a:extLst>
                </p14:cNvPr>
                <p14:cNvContentPartPr/>
                <p14:nvPr/>
              </p14:nvContentPartPr>
              <p14:xfrm>
                <a:off x="4066756" y="5055022"/>
                <a:ext cx="46440" cy="23040"/>
              </p14:xfrm>
            </p:contentPart>
          </mc:Choice>
          <mc:Fallback xmlns="">
            <p:pic>
              <p:nvPicPr>
                <p:cNvPr id="360" name="Freihand 359">
                  <a:extLst>
                    <a:ext uri="{FF2B5EF4-FFF2-40B4-BE49-F238E27FC236}">
                      <a16:creationId xmlns:a16="http://schemas.microsoft.com/office/drawing/2014/main" id="{DBDF995B-6FAA-A1C4-CAD5-E27B57503665}"/>
                    </a:ext>
                  </a:extLst>
                </p:cNvPr>
                <p:cNvPicPr/>
                <p:nvPr/>
              </p:nvPicPr>
              <p:blipFill>
                <a:blip r:embed="rId537"/>
                <a:stretch>
                  <a:fillRect/>
                </a:stretch>
              </p:blipFill>
              <p:spPr>
                <a:xfrm>
                  <a:off x="4062436" y="5050702"/>
                  <a:ext cx="55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1" name="Freihand 360">
                  <a:extLst>
                    <a:ext uri="{FF2B5EF4-FFF2-40B4-BE49-F238E27FC236}">
                      <a16:creationId xmlns:a16="http://schemas.microsoft.com/office/drawing/2014/main" id="{4972AC89-E46F-0073-4480-641EE81CE157}"/>
                    </a:ext>
                  </a:extLst>
                </p14:cNvPr>
                <p14:cNvContentPartPr/>
                <p14:nvPr/>
              </p14:nvContentPartPr>
              <p14:xfrm>
                <a:off x="4151716" y="5122702"/>
                <a:ext cx="119160" cy="182520"/>
              </p14:xfrm>
            </p:contentPart>
          </mc:Choice>
          <mc:Fallback xmlns="">
            <p:pic>
              <p:nvPicPr>
                <p:cNvPr id="361" name="Freihand 360">
                  <a:extLst>
                    <a:ext uri="{FF2B5EF4-FFF2-40B4-BE49-F238E27FC236}">
                      <a16:creationId xmlns:a16="http://schemas.microsoft.com/office/drawing/2014/main" id="{4972AC89-E46F-0073-4480-641EE81CE157}"/>
                    </a:ext>
                  </a:extLst>
                </p:cNvPr>
                <p:cNvPicPr/>
                <p:nvPr/>
              </p:nvPicPr>
              <p:blipFill>
                <a:blip r:embed="rId539"/>
                <a:stretch>
                  <a:fillRect/>
                </a:stretch>
              </p:blipFill>
              <p:spPr>
                <a:xfrm>
                  <a:off x="4147396" y="5118382"/>
                  <a:ext cx="1278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2" name="Freihand 361">
                  <a:extLst>
                    <a:ext uri="{FF2B5EF4-FFF2-40B4-BE49-F238E27FC236}">
                      <a16:creationId xmlns:a16="http://schemas.microsoft.com/office/drawing/2014/main" id="{F9ADA9EB-D969-2EBC-5651-20EA968241D4}"/>
                    </a:ext>
                  </a:extLst>
                </p14:cNvPr>
                <p14:cNvContentPartPr/>
                <p14:nvPr/>
              </p14:nvContentPartPr>
              <p14:xfrm>
                <a:off x="4321636" y="5022982"/>
                <a:ext cx="97200" cy="259920"/>
              </p14:xfrm>
            </p:contentPart>
          </mc:Choice>
          <mc:Fallback xmlns="">
            <p:pic>
              <p:nvPicPr>
                <p:cNvPr id="362" name="Freihand 361">
                  <a:extLst>
                    <a:ext uri="{FF2B5EF4-FFF2-40B4-BE49-F238E27FC236}">
                      <a16:creationId xmlns:a16="http://schemas.microsoft.com/office/drawing/2014/main" id="{F9ADA9EB-D969-2EBC-5651-20EA968241D4}"/>
                    </a:ext>
                  </a:extLst>
                </p:cNvPr>
                <p:cNvPicPr/>
                <p:nvPr/>
              </p:nvPicPr>
              <p:blipFill>
                <a:blip r:embed="rId541"/>
                <a:stretch>
                  <a:fillRect/>
                </a:stretch>
              </p:blipFill>
              <p:spPr>
                <a:xfrm>
                  <a:off x="4317316" y="5018662"/>
                  <a:ext cx="1058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3" name="Freihand 362">
                  <a:extLst>
                    <a:ext uri="{FF2B5EF4-FFF2-40B4-BE49-F238E27FC236}">
                      <a16:creationId xmlns:a16="http://schemas.microsoft.com/office/drawing/2014/main" id="{BCE51138-E87B-8010-A303-03B47DC1809B}"/>
                    </a:ext>
                  </a:extLst>
                </p14:cNvPr>
                <p14:cNvContentPartPr/>
                <p14:nvPr/>
              </p14:nvContentPartPr>
              <p14:xfrm>
                <a:off x="4609636" y="4999942"/>
                <a:ext cx="161640" cy="258480"/>
              </p14:xfrm>
            </p:contentPart>
          </mc:Choice>
          <mc:Fallback xmlns="">
            <p:pic>
              <p:nvPicPr>
                <p:cNvPr id="363" name="Freihand 362">
                  <a:extLst>
                    <a:ext uri="{FF2B5EF4-FFF2-40B4-BE49-F238E27FC236}">
                      <a16:creationId xmlns:a16="http://schemas.microsoft.com/office/drawing/2014/main" id="{BCE51138-E87B-8010-A303-03B47DC1809B}"/>
                    </a:ext>
                  </a:extLst>
                </p:cNvPr>
                <p:cNvPicPr/>
                <p:nvPr/>
              </p:nvPicPr>
              <p:blipFill>
                <a:blip r:embed="rId543"/>
                <a:stretch>
                  <a:fillRect/>
                </a:stretch>
              </p:blipFill>
              <p:spPr>
                <a:xfrm>
                  <a:off x="4605316" y="4995622"/>
                  <a:ext cx="1702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4" name="Freihand 363">
                  <a:extLst>
                    <a:ext uri="{FF2B5EF4-FFF2-40B4-BE49-F238E27FC236}">
                      <a16:creationId xmlns:a16="http://schemas.microsoft.com/office/drawing/2014/main" id="{BDD7D52B-D7CB-F480-79A3-E53E21B06715}"/>
                    </a:ext>
                  </a:extLst>
                </p14:cNvPr>
                <p14:cNvContentPartPr/>
                <p14:nvPr/>
              </p14:nvContentPartPr>
              <p14:xfrm>
                <a:off x="4847236" y="5069062"/>
                <a:ext cx="129240" cy="165600"/>
              </p14:xfrm>
            </p:contentPart>
          </mc:Choice>
          <mc:Fallback xmlns="">
            <p:pic>
              <p:nvPicPr>
                <p:cNvPr id="364" name="Freihand 363">
                  <a:extLst>
                    <a:ext uri="{FF2B5EF4-FFF2-40B4-BE49-F238E27FC236}">
                      <a16:creationId xmlns:a16="http://schemas.microsoft.com/office/drawing/2014/main" id="{BDD7D52B-D7CB-F480-79A3-E53E21B06715}"/>
                    </a:ext>
                  </a:extLst>
                </p:cNvPr>
                <p:cNvPicPr/>
                <p:nvPr/>
              </p:nvPicPr>
              <p:blipFill>
                <a:blip r:embed="rId545"/>
                <a:stretch>
                  <a:fillRect/>
                </a:stretch>
              </p:blipFill>
              <p:spPr>
                <a:xfrm>
                  <a:off x="4842916" y="5064742"/>
                  <a:ext cx="137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65" name="Freihand 364">
                  <a:extLst>
                    <a:ext uri="{FF2B5EF4-FFF2-40B4-BE49-F238E27FC236}">
                      <a16:creationId xmlns:a16="http://schemas.microsoft.com/office/drawing/2014/main" id="{3F4EE716-4B3E-E3BE-3971-787ACE49112F}"/>
                    </a:ext>
                  </a:extLst>
                </p14:cNvPr>
                <p14:cNvContentPartPr/>
                <p14:nvPr/>
              </p14:nvContentPartPr>
              <p14:xfrm>
                <a:off x="5023276" y="5074462"/>
                <a:ext cx="134640" cy="202320"/>
              </p14:xfrm>
            </p:contentPart>
          </mc:Choice>
          <mc:Fallback xmlns="">
            <p:pic>
              <p:nvPicPr>
                <p:cNvPr id="365" name="Freihand 364">
                  <a:extLst>
                    <a:ext uri="{FF2B5EF4-FFF2-40B4-BE49-F238E27FC236}">
                      <a16:creationId xmlns:a16="http://schemas.microsoft.com/office/drawing/2014/main" id="{3F4EE716-4B3E-E3BE-3971-787ACE49112F}"/>
                    </a:ext>
                  </a:extLst>
                </p:cNvPr>
                <p:cNvPicPr/>
                <p:nvPr/>
              </p:nvPicPr>
              <p:blipFill>
                <a:blip r:embed="rId547"/>
                <a:stretch>
                  <a:fillRect/>
                </a:stretch>
              </p:blipFill>
              <p:spPr>
                <a:xfrm>
                  <a:off x="5018956" y="5070142"/>
                  <a:ext cx="143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66" name="Freihand 365">
                  <a:extLst>
                    <a:ext uri="{FF2B5EF4-FFF2-40B4-BE49-F238E27FC236}">
                      <a16:creationId xmlns:a16="http://schemas.microsoft.com/office/drawing/2014/main" id="{91E49F7A-AFA0-5FEE-7174-1F9392D31589}"/>
                    </a:ext>
                  </a:extLst>
                </p14:cNvPr>
                <p14:cNvContentPartPr/>
                <p14:nvPr/>
              </p14:nvContentPartPr>
              <p14:xfrm>
                <a:off x="5165476" y="5066182"/>
                <a:ext cx="134280" cy="206640"/>
              </p14:xfrm>
            </p:contentPart>
          </mc:Choice>
          <mc:Fallback xmlns="">
            <p:pic>
              <p:nvPicPr>
                <p:cNvPr id="366" name="Freihand 365">
                  <a:extLst>
                    <a:ext uri="{FF2B5EF4-FFF2-40B4-BE49-F238E27FC236}">
                      <a16:creationId xmlns:a16="http://schemas.microsoft.com/office/drawing/2014/main" id="{91E49F7A-AFA0-5FEE-7174-1F9392D31589}"/>
                    </a:ext>
                  </a:extLst>
                </p:cNvPr>
                <p:cNvPicPr/>
                <p:nvPr/>
              </p:nvPicPr>
              <p:blipFill>
                <a:blip r:embed="rId549"/>
                <a:stretch>
                  <a:fillRect/>
                </a:stretch>
              </p:blipFill>
              <p:spPr>
                <a:xfrm>
                  <a:off x="5161156" y="5061862"/>
                  <a:ext cx="142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7" name="Freihand 366">
                  <a:extLst>
                    <a:ext uri="{FF2B5EF4-FFF2-40B4-BE49-F238E27FC236}">
                      <a16:creationId xmlns:a16="http://schemas.microsoft.com/office/drawing/2014/main" id="{9456EF22-F9BC-A7B2-3F87-AFAD96DD891C}"/>
                    </a:ext>
                  </a:extLst>
                </p14:cNvPr>
                <p14:cNvContentPartPr/>
                <p14:nvPr/>
              </p14:nvContentPartPr>
              <p14:xfrm>
                <a:off x="5339356" y="5078782"/>
                <a:ext cx="256320" cy="121320"/>
              </p14:xfrm>
            </p:contentPart>
          </mc:Choice>
          <mc:Fallback xmlns="">
            <p:pic>
              <p:nvPicPr>
                <p:cNvPr id="367" name="Freihand 366">
                  <a:extLst>
                    <a:ext uri="{FF2B5EF4-FFF2-40B4-BE49-F238E27FC236}">
                      <a16:creationId xmlns:a16="http://schemas.microsoft.com/office/drawing/2014/main" id="{9456EF22-F9BC-A7B2-3F87-AFAD96DD891C}"/>
                    </a:ext>
                  </a:extLst>
                </p:cNvPr>
                <p:cNvPicPr/>
                <p:nvPr/>
              </p:nvPicPr>
              <p:blipFill>
                <a:blip r:embed="rId551"/>
                <a:stretch>
                  <a:fillRect/>
                </a:stretch>
              </p:blipFill>
              <p:spPr>
                <a:xfrm>
                  <a:off x="5335036" y="5074462"/>
                  <a:ext cx="264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81" name="Freihand 380">
                  <a:extLst>
                    <a:ext uri="{FF2B5EF4-FFF2-40B4-BE49-F238E27FC236}">
                      <a16:creationId xmlns:a16="http://schemas.microsoft.com/office/drawing/2014/main" id="{86684C35-6FB9-F9DE-90AA-D8BDCEF38FA9}"/>
                    </a:ext>
                  </a:extLst>
                </p14:cNvPr>
                <p14:cNvContentPartPr/>
                <p14:nvPr/>
              </p14:nvContentPartPr>
              <p14:xfrm>
                <a:off x="3536476" y="5524822"/>
                <a:ext cx="193680" cy="250920"/>
              </p14:xfrm>
            </p:contentPart>
          </mc:Choice>
          <mc:Fallback xmlns="">
            <p:pic>
              <p:nvPicPr>
                <p:cNvPr id="381" name="Freihand 380">
                  <a:extLst>
                    <a:ext uri="{FF2B5EF4-FFF2-40B4-BE49-F238E27FC236}">
                      <a16:creationId xmlns:a16="http://schemas.microsoft.com/office/drawing/2014/main" id="{86684C35-6FB9-F9DE-90AA-D8BDCEF38FA9}"/>
                    </a:ext>
                  </a:extLst>
                </p:cNvPr>
                <p:cNvPicPr/>
                <p:nvPr/>
              </p:nvPicPr>
              <p:blipFill>
                <a:blip r:embed="rId553"/>
                <a:stretch>
                  <a:fillRect/>
                </a:stretch>
              </p:blipFill>
              <p:spPr>
                <a:xfrm>
                  <a:off x="3532156" y="5520502"/>
                  <a:ext cx="202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82" name="Freihand 381">
                  <a:extLst>
                    <a:ext uri="{FF2B5EF4-FFF2-40B4-BE49-F238E27FC236}">
                      <a16:creationId xmlns:a16="http://schemas.microsoft.com/office/drawing/2014/main" id="{283210D5-0150-5D5F-DD08-8A9B09473529}"/>
                    </a:ext>
                  </a:extLst>
                </p14:cNvPr>
                <p14:cNvContentPartPr/>
                <p14:nvPr/>
              </p14:nvContentPartPr>
              <p14:xfrm>
                <a:off x="4141996" y="5567302"/>
                <a:ext cx="17280" cy="172800"/>
              </p14:xfrm>
            </p:contentPart>
          </mc:Choice>
          <mc:Fallback xmlns="">
            <p:pic>
              <p:nvPicPr>
                <p:cNvPr id="382" name="Freihand 381">
                  <a:extLst>
                    <a:ext uri="{FF2B5EF4-FFF2-40B4-BE49-F238E27FC236}">
                      <a16:creationId xmlns:a16="http://schemas.microsoft.com/office/drawing/2014/main" id="{283210D5-0150-5D5F-DD08-8A9B09473529}"/>
                    </a:ext>
                  </a:extLst>
                </p:cNvPr>
                <p:cNvPicPr/>
                <p:nvPr/>
              </p:nvPicPr>
              <p:blipFill>
                <a:blip r:embed="rId555"/>
                <a:stretch>
                  <a:fillRect/>
                </a:stretch>
              </p:blipFill>
              <p:spPr>
                <a:xfrm>
                  <a:off x="4137676" y="5562982"/>
                  <a:ext cx="25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3" name="Freihand 382">
                  <a:extLst>
                    <a:ext uri="{FF2B5EF4-FFF2-40B4-BE49-F238E27FC236}">
                      <a16:creationId xmlns:a16="http://schemas.microsoft.com/office/drawing/2014/main" id="{F5E8D7EF-5735-4FBE-79FD-CE7BD4B2B9D8}"/>
                    </a:ext>
                  </a:extLst>
                </p14:cNvPr>
                <p14:cNvContentPartPr/>
                <p14:nvPr/>
              </p14:nvContentPartPr>
              <p14:xfrm>
                <a:off x="4154956" y="5507542"/>
                <a:ext cx="24480" cy="46800"/>
              </p14:xfrm>
            </p:contentPart>
          </mc:Choice>
          <mc:Fallback xmlns="">
            <p:pic>
              <p:nvPicPr>
                <p:cNvPr id="383" name="Freihand 382">
                  <a:extLst>
                    <a:ext uri="{FF2B5EF4-FFF2-40B4-BE49-F238E27FC236}">
                      <a16:creationId xmlns:a16="http://schemas.microsoft.com/office/drawing/2014/main" id="{F5E8D7EF-5735-4FBE-79FD-CE7BD4B2B9D8}"/>
                    </a:ext>
                  </a:extLst>
                </p:cNvPr>
                <p:cNvPicPr/>
                <p:nvPr/>
              </p:nvPicPr>
              <p:blipFill>
                <a:blip r:embed="rId557"/>
                <a:stretch>
                  <a:fillRect/>
                </a:stretch>
              </p:blipFill>
              <p:spPr>
                <a:xfrm>
                  <a:off x="4150636" y="5503222"/>
                  <a:ext cx="33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84" name="Freihand 383">
                  <a:extLst>
                    <a:ext uri="{FF2B5EF4-FFF2-40B4-BE49-F238E27FC236}">
                      <a16:creationId xmlns:a16="http://schemas.microsoft.com/office/drawing/2014/main" id="{A9AC15E9-1E72-7A3F-82E5-5C64EC7A0E7D}"/>
                    </a:ext>
                  </a:extLst>
                </p14:cNvPr>
                <p14:cNvContentPartPr/>
                <p14:nvPr/>
              </p14:nvContentPartPr>
              <p14:xfrm>
                <a:off x="4247836" y="5581342"/>
                <a:ext cx="123840" cy="184680"/>
              </p14:xfrm>
            </p:contentPart>
          </mc:Choice>
          <mc:Fallback xmlns="">
            <p:pic>
              <p:nvPicPr>
                <p:cNvPr id="384" name="Freihand 383">
                  <a:extLst>
                    <a:ext uri="{FF2B5EF4-FFF2-40B4-BE49-F238E27FC236}">
                      <a16:creationId xmlns:a16="http://schemas.microsoft.com/office/drawing/2014/main" id="{A9AC15E9-1E72-7A3F-82E5-5C64EC7A0E7D}"/>
                    </a:ext>
                  </a:extLst>
                </p:cNvPr>
                <p:cNvPicPr/>
                <p:nvPr/>
              </p:nvPicPr>
              <p:blipFill>
                <a:blip r:embed="rId559"/>
                <a:stretch>
                  <a:fillRect/>
                </a:stretch>
              </p:blipFill>
              <p:spPr>
                <a:xfrm>
                  <a:off x="4243516" y="5577022"/>
                  <a:ext cx="132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5" name="Freihand 384">
                  <a:extLst>
                    <a:ext uri="{FF2B5EF4-FFF2-40B4-BE49-F238E27FC236}">
                      <a16:creationId xmlns:a16="http://schemas.microsoft.com/office/drawing/2014/main" id="{84A1A38A-232A-3345-EA67-1DB8B439093C}"/>
                    </a:ext>
                  </a:extLst>
                </p14:cNvPr>
                <p14:cNvContentPartPr/>
                <p14:nvPr/>
              </p14:nvContentPartPr>
              <p14:xfrm>
                <a:off x="4404076" y="5463982"/>
                <a:ext cx="113400" cy="243360"/>
              </p14:xfrm>
            </p:contentPart>
          </mc:Choice>
          <mc:Fallback xmlns="">
            <p:pic>
              <p:nvPicPr>
                <p:cNvPr id="385" name="Freihand 384">
                  <a:extLst>
                    <a:ext uri="{FF2B5EF4-FFF2-40B4-BE49-F238E27FC236}">
                      <a16:creationId xmlns:a16="http://schemas.microsoft.com/office/drawing/2014/main" id="{84A1A38A-232A-3345-EA67-1DB8B439093C}"/>
                    </a:ext>
                  </a:extLst>
                </p:cNvPr>
                <p:cNvPicPr/>
                <p:nvPr/>
              </p:nvPicPr>
              <p:blipFill>
                <a:blip r:embed="rId561"/>
                <a:stretch>
                  <a:fillRect/>
                </a:stretch>
              </p:blipFill>
              <p:spPr>
                <a:xfrm>
                  <a:off x="4399756" y="5459662"/>
                  <a:ext cx="122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6" name="Freihand 385">
                  <a:extLst>
                    <a:ext uri="{FF2B5EF4-FFF2-40B4-BE49-F238E27FC236}">
                      <a16:creationId xmlns:a16="http://schemas.microsoft.com/office/drawing/2014/main" id="{4A8CBF93-DA2C-7829-8421-3BC770E0868D}"/>
                    </a:ext>
                  </a:extLst>
                </p14:cNvPr>
                <p14:cNvContentPartPr/>
                <p14:nvPr/>
              </p14:nvContentPartPr>
              <p14:xfrm>
                <a:off x="4709356" y="5448142"/>
                <a:ext cx="139320" cy="264960"/>
              </p14:xfrm>
            </p:contentPart>
          </mc:Choice>
          <mc:Fallback xmlns="">
            <p:pic>
              <p:nvPicPr>
                <p:cNvPr id="386" name="Freihand 385">
                  <a:extLst>
                    <a:ext uri="{FF2B5EF4-FFF2-40B4-BE49-F238E27FC236}">
                      <a16:creationId xmlns:a16="http://schemas.microsoft.com/office/drawing/2014/main" id="{4A8CBF93-DA2C-7829-8421-3BC770E0868D}"/>
                    </a:ext>
                  </a:extLst>
                </p:cNvPr>
                <p:cNvPicPr/>
                <p:nvPr/>
              </p:nvPicPr>
              <p:blipFill>
                <a:blip r:embed="rId563"/>
                <a:stretch>
                  <a:fillRect/>
                </a:stretch>
              </p:blipFill>
              <p:spPr>
                <a:xfrm>
                  <a:off x="4705036" y="5443822"/>
                  <a:ext cx="1479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7" name="Freihand 386">
                  <a:extLst>
                    <a:ext uri="{FF2B5EF4-FFF2-40B4-BE49-F238E27FC236}">
                      <a16:creationId xmlns:a16="http://schemas.microsoft.com/office/drawing/2014/main" id="{DE33399C-0FA5-0323-21E7-7FC84070A538}"/>
                    </a:ext>
                  </a:extLst>
                </p14:cNvPr>
                <p14:cNvContentPartPr/>
                <p14:nvPr/>
              </p14:nvContentPartPr>
              <p14:xfrm>
                <a:off x="4889356" y="5558662"/>
                <a:ext cx="159480" cy="122040"/>
              </p14:xfrm>
            </p:contentPart>
          </mc:Choice>
          <mc:Fallback xmlns="">
            <p:pic>
              <p:nvPicPr>
                <p:cNvPr id="387" name="Freihand 386">
                  <a:extLst>
                    <a:ext uri="{FF2B5EF4-FFF2-40B4-BE49-F238E27FC236}">
                      <a16:creationId xmlns:a16="http://schemas.microsoft.com/office/drawing/2014/main" id="{DE33399C-0FA5-0323-21E7-7FC84070A538}"/>
                    </a:ext>
                  </a:extLst>
                </p:cNvPr>
                <p:cNvPicPr/>
                <p:nvPr/>
              </p:nvPicPr>
              <p:blipFill>
                <a:blip r:embed="rId565"/>
                <a:stretch>
                  <a:fillRect/>
                </a:stretch>
              </p:blipFill>
              <p:spPr>
                <a:xfrm>
                  <a:off x="4885036" y="5554342"/>
                  <a:ext cx="168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8" name="Freihand 387">
                  <a:extLst>
                    <a:ext uri="{FF2B5EF4-FFF2-40B4-BE49-F238E27FC236}">
                      <a16:creationId xmlns:a16="http://schemas.microsoft.com/office/drawing/2014/main" id="{1F3557B5-936E-2277-5644-64D415368689}"/>
                    </a:ext>
                  </a:extLst>
                </p14:cNvPr>
                <p14:cNvContentPartPr/>
                <p14:nvPr/>
              </p14:nvContentPartPr>
              <p14:xfrm>
                <a:off x="5060716" y="5543182"/>
                <a:ext cx="123840" cy="145800"/>
              </p14:xfrm>
            </p:contentPart>
          </mc:Choice>
          <mc:Fallback xmlns="">
            <p:pic>
              <p:nvPicPr>
                <p:cNvPr id="388" name="Freihand 387">
                  <a:extLst>
                    <a:ext uri="{FF2B5EF4-FFF2-40B4-BE49-F238E27FC236}">
                      <a16:creationId xmlns:a16="http://schemas.microsoft.com/office/drawing/2014/main" id="{1F3557B5-936E-2277-5644-64D415368689}"/>
                    </a:ext>
                  </a:extLst>
                </p:cNvPr>
                <p:cNvPicPr/>
                <p:nvPr/>
              </p:nvPicPr>
              <p:blipFill>
                <a:blip r:embed="rId567"/>
                <a:stretch>
                  <a:fillRect/>
                </a:stretch>
              </p:blipFill>
              <p:spPr>
                <a:xfrm>
                  <a:off x="5056396" y="5538862"/>
                  <a:ext cx="13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9" name="Freihand 388">
                  <a:extLst>
                    <a:ext uri="{FF2B5EF4-FFF2-40B4-BE49-F238E27FC236}">
                      <a16:creationId xmlns:a16="http://schemas.microsoft.com/office/drawing/2014/main" id="{4C8FB9FA-F520-0633-5823-E9B0788711B1}"/>
                    </a:ext>
                  </a:extLst>
                </p14:cNvPr>
                <p14:cNvContentPartPr/>
                <p14:nvPr/>
              </p14:nvContentPartPr>
              <p14:xfrm>
                <a:off x="5185276" y="5541742"/>
                <a:ext cx="124560" cy="150480"/>
              </p14:xfrm>
            </p:contentPart>
          </mc:Choice>
          <mc:Fallback xmlns="">
            <p:pic>
              <p:nvPicPr>
                <p:cNvPr id="389" name="Freihand 388">
                  <a:extLst>
                    <a:ext uri="{FF2B5EF4-FFF2-40B4-BE49-F238E27FC236}">
                      <a16:creationId xmlns:a16="http://schemas.microsoft.com/office/drawing/2014/main" id="{4C8FB9FA-F520-0633-5823-E9B0788711B1}"/>
                    </a:ext>
                  </a:extLst>
                </p:cNvPr>
                <p:cNvPicPr/>
                <p:nvPr/>
              </p:nvPicPr>
              <p:blipFill>
                <a:blip r:embed="rId569"/>
                <a:stretch>
                  <a:fillRect/>
                </a:stretch>
              </p:blipFill>
              <p:spPr>
                <a:xfrm>
                  <a:off x="5180956" y="5537422"/>
                  <a:ext cx="133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90" name="Freihand 389">
                  <a:extLst>
                    <a:ext uri="{FF2B5EF4-FFF2-40B4-BE49-F238E27FC236}">
                      <a16:creationId xmlns:a16="http://schemas.microsoft.com/office/drawing/2014/main" id="{BB31B6AD-7EA3-0AB1-4418-888F76AD674E}"/>
                    </a:ext>
                  </a:extLst>
                </p14:cNvPr>
                <p14:cNvContentPartPr/>
                <p14:nvPr/>
              </p14:nvContentPartPr>
              <p14:xfrm>
                <a:off x="5343676" y="5511142"/>
                <a:ext cx="206640" cy="136440"/>
              </p14:xfrm>
            </p:contentPart>
          </mc:Choice>
          <mc:Fallback xmlns="">
            <p:pic>
              <p:nvPicPr>
                <p:cNvPr id="390" name="Freihand 389">
                  <a:extLst>
                    <a:ext uri="{FF2B5EF4-FFF2-40B4-BE49-F238E27FC236}">
                      <a16:creationId xmlns:a16="http://schemas.microsoft.com/office/drawing/2014/main" id="{BB31B6AD-7EA3-0AB1-4418-888F76AD674E}"/>
                    </a:ext>
                  </a:extLst>
                </p:cNvPr>
                <p:cNvPicPr/>
                <p:nvPr/>
              </p:nvPicPr>
              <p:blipFill>
                <a:blip r:embed="rId571"/>
                <a:stretch>
                  <a:fillRect/>
                </a:stretch>
              </p:blipFill>
              <p:spPr>
                <a:xfrm>
                  <a:off x="5339356" y="5506822"/>
                  <a:ext cx="215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1" name="Freihand 390">
                  <a:extLst>
                    <a:ext uri="{FF2B5EF4-FFF2-40B4-BE49-F238E27FC236}">
                      <a16:creationId xmlns:a16="http://schemas.microsoft.com/office/drawing/2014/main" id="{07FE4FA2-E1BA-A63C-46AF-A04959DF0FB7}"/>
                    </a:ext>
                  </a:extLst>
                </p14:cNvPr>
                <p14:cNvContentPartPr/>
                <p14:nvPr/>
              </p14:nvContentPartPr>
              <p14:xfrm>
                <a:off x="5592436" y="4189222"/>
                <a:ext cx="406800" cy="1381680"/>
              </p14:xfrm>
            </p:contentPart>
          </mc:Choice>
          <mc:Fallback xmlns="">
            <p:pic>
              <p:nvPicPr>
                <p:cNvPr id="391" name="Freihand 390">
                  <a:extLst>
                    <a:ext uri="{FF2B5EF4-FFF2-40B4-BE49-F238E27FC236}">
                      <a16:creationId xmlns:a16="http://schemas.microsoft.com/office/drawing/2014/main" id="{07FE4FA2-E1BA-A63C-46AF-A04959DF0FB7}"/>
                    </a:ext>
                  </a:extLst>
                </p:cNvPr>
                <p:cNvPicPr/>
                <p:nvPr/>
              </p:nvPicPr>
              <p:blipFill>
                <a:blip r:embed="rId573"/>
                <a:stretch>
                  <a:fillRect/>
                </a:stretch>
              </p:blipFill>
              <p:spPr>
                <a:xfrm>
                  <a:off x="5588116" y="4184902"/>
                  <a:ext cx="415440" cy="13903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2" name="Freihand 391">
                  <a:extLst>
                    <a:ext uri="{FF2B5EF4-FFF2-40B4-BE49-F238E27FC236}">
                      <a16:creationId xmlns:a16="http://schemas.microsoft.com/office/drawing/2014/main" id="{CC58D76F-C51D-D064-1584-4594363549AC}"/>
                    </a:ext>
                  </a:extLst>
                </p14:cNvPr>
                <p14:cNvContentPartPr/>
                <p14:nvPr/>
              </p14:nvContentPartPr>
              <p14:xfrm>
                <a:off x="6136756" y="4599622"/>
                <a:ext cx="326160" cy="300600"/>
              </p14:xfrm>
            </p:contentPart>
          </mc:Choice>
          <mc:Fallback xmlns="">
            <p:pic>
              <p:nvPicPr>
                <p:cNvPr id="392" name="Freihand 391">
                  <a:extLst>
                    <a:ext uri="{FF2B5EF4-FFF2-40B4-BE49-F238E27FC236}">
                      <a16:creationId xmlns:a16="http://schemas.microsoft.com/office/drawing/2014/main" id="{CC58D76F-C51D-D064-1584-4594363549AC}"/>
                    </a:ext>
                  </a:extLst>
                </p:cNvPr>
                <p:cNvPicPr/>
                <p:nvPr/>
              </p:nvPicPr>
              <p:blipFill>
                <a:blip r:embed="rId575"/>
                <a:stretch>
                  <a:fillRect/>
                </a:stretch>
              </p:blipFill>
              <p:spPr>
                <a:xfrm>
                  <a:off x="6132436" y="4595302"/>
                  <a:ext cx="334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3" name="Freihand 392">
                  <a:extLst>
                    <a:ext uri="{FF2B5EF4-FFF2-40B4-BE49-F238E27FC236}">
                      <a16:creationId xmlns:a16="http://schemas.microsoft.com/office/drawing/2014/main" id="{3E0CAAA6-EC78-D80D-4A20-DC11B4E22774}"/>
                    </a:ext>
                  </a:extLst>
                </p14:cNvPr>
                <p14:cNvContentPartPr/>
                <p14:nvPr/>
              </p14:nvContentPartPr>
              <p14:xfrm>
                <a:off x="6535636" y="4709062"/>
                <a:ext cx="116640" cy="163800"/>
              </p14:xfrm>
            </p:contentPart>
          </mc:Choice>
          <mc:Fallback xmlns="">
            <p:pic>
              <p:nvPicPr>
                <p:cNvPr id="393" name="Freihand 392">
                  <a:extLst>
                    <a:ext uri="{FF2B5EF4-FFF2-40B4-BE49-F238E27FC236}">
                      <a16:creationId xmlns:a16="http://schemas.microsoft.com/office/drawing/2014/main" id="{3E0CAAA6-EC78-D80D-4A20-DC11B4E22774}"/>
                    </a:ext>
                  </a:extLst>
                </p:cNvPr>
                <p:cNvPicPr/>
                <p:nvPr/>
              </p:nvPicPr>
              <p:blipFill>
                <a:blip r:embed="rId577"/>
                <a:stretch>
                  <a:fillRect/>
                </a:stretch>
              </p:blipFill>
              <p:spPr>
                <a:xfrm>
                  <a:off x="6531316" y="4704742"/>
                  <a:ext cx="125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5" name="Freihand 394">
                  <a:extLst>
                    <a:ext uri="{FF2B5EF4-FFF2-40B4-BE49-F238E27FC236}">
                      <a16:creationId xmlns:a16="http://schemas.microsoft.com/office/drawing/2014/main" id="{BC82CA02-CAE8-4E95-87D6-BAD9B06D0551}"/>
                    </a:ext>
                  </a:extLst>
                </p14:cNvPr>
                <p14:cNvContentPartPr/>
                <p14:nvPr/>
              </p14:nvContentPartPr>
              <p14:xfrm>
                <a:off x="7230436" y="4575142"/>
                <a:ext cx="83520" cy="33840"/>
              </p14:xfrm>
            </p:contentPart>
          </mc:Choice>
          <mc:Fallback xmlns="">
            <p:pic>
              <p:nvPicPr>
                <p:cNvPr id="395" name="Freihand 394">
                  <a:extLst>
                    <a:ext uri="{FF2B5EF4-FFF2-40B4-BE49-F238E27FC236}">
                      <a16:creationId xmlns:a16="http://schemas.microsoft.com/office/drawing/2014/main" id="{BC82CA02-CAE8-4E95-87D6-BAD9B06D0551}"/>
                    </a:ext>
                  </a:extLst>
                </p:cNvPr>
                <p:cNvPicPr/>
                <p:nvPr/>
              </p:nvPicPr>
              <p:blipFill>
                <a:blip r:embed="rId579"/>
                <a:stretch>
                  <a:fillRect/>
                </a:stretch>
              </p:blipFill>
              <p:spPr>
                <a:xfrm>
                  <a:off x="7226116" y="4570822"/>
                  <a:ext cx="92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9" name="Freihand 398">
                  <a:extLst>
                    <a:ext uri="{FF2B5EF4-FFF2-40B4-BE49-F238E27FC236}">
                      <a16:creationId xmlns:a16="http://schemas.microsoft.com/office/drawing/2014/main" id="{A924F7C6-FF7F-80B9-D209-5251381AA776}"/>
                    </a:ext>
                  </a:extLst>
                </p14:cNvPr>
                <p14:cNvContentPartPr/>
                <p14:nvPr/>
              </p14:nvContentPartPr>
              <p14:xfrm>
                <a:off x="6745516" y="4749742"/>
                <a:ext cx="121680" cy="107640"/>
              </p14:xfrm>
            </p:contentPart>
          </mc:Choice>
          <mc:Fallback xmlns="">
            <p:pic>
              <p:nvPicPr>
                <p:cNvPr id="399" name="Freihand 398">
                  <a:extLst>
                    <a:ext uri="{FF2B5EF4-FFF2-40B4-BE49-F238E27FC236}">
                      <a16:creationId xmlns:a16="http://schemas.microsoft.com/office/drawing/2014/main" id="{A924F7C6-FF7F-80B9-D209-5251381AA776}"/>
                    </a:ext>
                  </a:extLst>
                </p:cNvPr>
                <p:cNvPicPr/>
                <p:nvPr/>
              </p:nvPicPr>
              <p:blipFill>
                <a:blip r:embed="rId581"/>
                <a:stretch>
                  <a:fillRect/>
                </a:stretch>
              </p:blipFill>
              <p:spPr>
                <a:xfrm>
                  <a:off x="6741196" y="4745422"/>
                  <a:ext cx="130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00" name="Freihand 399">
                  <a:extLst>
                    <a:ext uri="{FF2B5EF4-FFF2-40B4-BE49-F238E27FC236}">
                      <a16:creationId xmlns:a16="http://schemas.microsoft.com/office/drawing/2014/main" id="{ADE78FA2-69C9-B3D9-42C6-08F6849D67A7}"/>
                    </a:ext>
                  </a:extLst>
                </p14:cNvPr>
                <p14:cNvContentPartPr/>
                <p14:nvPr/>
              </p14:nvContentPartPr>
              <p14:xfrm>
                <a:off x="7076716" y="4517902"/>
                <a:ext cx="341280" cy="392400"/>
              </p14:xfrm>
            </p:contentPart>
          </mc:Choice>
          <mc:Fallback xmlns="">
            <p:pic>
              <p:nvPicPr>
                <p:cNvPr id="400" name="Freihand 399">
                  <a:extLst>
                    <a:ext uri="{FF2B5EF4-FFF2-40B4-BE49-F238E27FC236}">
                      <a16:creationId xmlns:a16="http://schemas.microsoft.com/office/drawing/2014/main" id="{ADE78FA2-69C9-B3D9-42C6-08F6849D67A7}"/>
                    </a:ext>
                  </a:extLst>
                </p:cNvPr>
                <p:cNvPicPr/>
                <p:nvPr/>
              </p:nvPicPr>
              <p:blipFill>
                <a:blip r:embed="rId583"/>
                <a:stretch>
                  <a:fillRect/>
                </a:stretch>
              </p:blipFill>
              <p:spPr>
                <a:xfrm>
                  <a:off x="7072396" y="4513582"/>
                  <a:ext cx="3499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01" name="Freihand 400">
                  <a:extLst>
                    <a:ext uri="{FF2B5EF4-FFF2-40B4-BE49-F238E27FC236}">
                      <a16:creationId xmlns:a16="http://schemas.microsoft.com/office/drawing/2014/main" id="{B96665AD-546B-59BA-981B-107B3FDC86E9}"/>
                    </a:ext>
                  </a:extLst>
                </p14:cNvPr>
                <p14:cNvContentPartPr/>
                <p14:nvPr/>
              </p14:nvContentPartPr>
              <p14:xfrm>
                <a:off x="7375156" y="4586302"/>
                <a:ext cx="7560" cy="25200"/>
              </p14:xfrm>
            </p:contentPart>
          </mc:Choice>
          <mc:Fallback xmlns="">
            <p:pic>
              <p:nvPicPr>
                <p:cNvPr id="401" name="Freihand 400">
                  <a:extLst>
                    <a:ext uri="{FF2B5EF4-FFF2-40B4-BE49-F238E27FC236}">
                      <a16:creationId xmlns:a16="http://schemas.microsoft.com/office/drawing/2014/main" id="{B96665AD-546B-59BA-981B-107B3FDC86E9}"/>
                    </a:ext>
                  </a:extLst>
                </p:cNvPr>
                <p:cNvPicPr/>
                <p:nvPr/>
              </p:nvPicPr>
              <p:blipFill>
                <a:blip r:embed="rId585"/>
                <a:stretch>
                  <a:fillRect/>
                </a:stretch>
              </p:blipFill>
              <p:spPr>
                <a:xfrm>
                  <a:off x="7370836" y="4581982"/>
                  <a:ext cx="16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02" name="Freihand 401">
                  <a:extLst>
                    <a:ext uri="{FF2B5EF4-FFF2-40B4-BE49-F238E27FC236}">
                      <a16:creationId xmlns:a16="http://schemas.microsoft.com/office/drawing/2014/main" id="{ACC29726-D3AA-94BA-B70A-B046B41F96F4}"/>
                    </a:ext>
                  </a:extLst>
                </p14:cNvPr>
                <p14:cNvContentPartPr/>
                <p14:nvPr/>
              </p14:nvContentPartPr>
              <p14:xfrm>
                <a:off x="7531036" y="4524382"/>
                <a:ext cx="116280" cy="305280"/>
              </p14:xfrm>
            </p:contentPart>
          </mc:Choice>
          <mc:Fallback xmlns="">
            <p:pic>
              <p:nvPicPr>
                <p:cNvPr id="402" name="Freihand 401">
                  <a:extLst>
                    <a:ext uri="{FF2B5EF4-FFF2-40B4-BE49-F238E27FC236}">
                      <a16:creationId xmlns:a16="http://schemas.microsoft.com/office/drawing/2014/main" id="{ACC29726-D3AA-94BA-B70A-B046B41F96F4}"/>
                    </a:ext>
                  </a:extLst>
                </p:cNvPr>
                <p:cNvPicPr/>
                <p:nvPr/>
              </p:nvPicPr>
              <p:blipFill>
                <a:blip r:embed="rId587"/>
                <a:stretch>
                  <a:fillRect/>
                </a:stretch>
              </p:blipFill>
              <p:spPr>
                <a:xfrm>
                  <a:off x="7526716" y="4520062"/>
                  <a:ext cx="1249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03" name="Freihand 402">
                  <a:extLst>
                    <a:ext uri="{FF2B5EF4-FFF2-40B4-BE49-F238E27FC236}">
                      <a16:creationId xmlns:a16="http://schemas.microsoft.com/office/drawing/2014/main" id="{596792E1-946C-4728-D7D9-27E5A98436CB}"/>
                    </a:ext>
                  </a:extLst>
                </p14:cNvPr>
                <p14:cNvContentPartPr/>
                <p14:nvPr/>
              </p14:nvContentPartPr>
              <p14:xfrm>
                <a:off x="7739116" y="4464262"/>
                <a:ext cx="259920" cy="328320"/>
              </p14:xfrm>
            </p:contentPart>
          </mc:Choice>
          <mc:Fallback xmlns="">
            <p:pic>
              <p:nvPicPr>
                <p:cNvPr id="403" name="Freihand 402">
                  <a:extLst>
                    <a:ext uri="{FF2B5EF4-FFF2-40B4-BE49-F238E27FC236}">
                      <a16:creationId xmlns:a16="http://schemas.microsoft.com/office/drawing/2014/main" id="{596792E1-946C-4728-D7D9-27E5A98436CB}"/>
                    </a:ext>
                  </a:extLst>
                </p:cNvPr>
                <p:cNvPicPr/>
                <p:nvPr/>
              </p:nvPicPr>
              <p:blipFill>
                <a:blip r:embed="rId589"/>
                <a:stretch>
                  <a:fillRect/>
                </a:stretch>
              </p:blipFill>
              <p:spPr>
                <a:xfrm>
                  <a:off x="7734796" y="4459942"/>
                  <a:ext cx="2685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05" name="Freihand 404">
                  <a:extLst>
                    <a:ext uri="{FF2B5EF4-FFF2-40B4-BE49-F238E27FC236}">
                      <a16:creationId xmlns:a16="http://schemas.microsoft.com/office/drawing/2014/main" id="{C97F2EEE-9457-84EB-CF00-D1875A9C28AF}"/>
                    </a:ext>
                  </a:extLst>
                </p14:cNvPr>
                <p14:cNvContentPartPr/>
                <p14:nvPr/>
              </p14:nvContentPartPr>
              <p14:xfrm>
                <a:off x="6191476" y="5100742"/>
                <a:ext cx="295920" cy="176040"/>
              </p14:xfrm>
            </p:contentPart>
          </mc:Choice>
          <mc:Fallback xmlns="">
            <p:pic>
              <p:nvPicPr>
                <p:cNvPr id="405" name="Freihand 404">
                  <a:extLst>
                    <a:ext uri="{FF2B5EF4-FFF2-40B4-BE49-F238E27FC236}">
                      <a16:creationId xmlns:a16="http://schemas.microsoft.com/office/drawing/2014/main" id="{C97F2EEE-9457-84EB-CF00-D1875A9C28AF}"/>
                    </a:ext>
                  </a:extLst>
                </p:cNvPr>
                <p:cNvPicPr/>
                <p:nvPr/>
              </p:nvPicPr>
              <p:blipFill>
                <a:blip r:embed="rId591"/>
                <a:stretch>
                  <a:fillRect/>
                </a:stretch>
              </p:blipFill>
              <p:spPr>
                <a:xfrm>
                  <a:off x="6187156" y="5096422"/>
                  <a:ext cx="304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06" name="Freihand 405">
                  <a:extLst>
                    <a:ext uri="{FF2B5EF4-FFF2-40B4-BE49-F238E27FC236}">
                      <a16:creationId xmlns:a16="http://schemas.microsoft.com/office/drawing/2014/main" id="{A74BCF47-2160-8936-53FC-CD2A8158C81A}"/>
                    </a:ext>
                  </a:extLst>
                </p14:cNvPr>
                <p14:cNvContentPartPr/>
                <p14:nvPr/>
              </p14:nvContentPartPr>
              <p14:xfrm>
                <a:off x="6516916" y="5130622"/>
                <a:ext cx="210240" cy="106200"/>
              </p14:xfrm>
            </p:contentPart>
          </mc:Choice>
          <mc:Fallback xmlns="">
            <p:pic>
              <p:nvPicPr>
                <p:cNvPr id="406" name="Freihand 405">
                  <a:extLst>
                    <a:ext uri="{FF2B5EF4-FFF2-40B4-BE49-F238E27FC236}">
                      <a16:creationId xmlns:a16="http://schemas.microsoft.com/office/drawing/2014/main" id="{A74BCF47-2160-8936-53FC-CD2A8158C81A}"/>
                    </a:ext>
                  </a:extLst>
                </p:cNvPr>
                <p:cNvPicPr/>
                <p:nvPr/>
              </p:nvPicPr>
              <p:blipFill>
                <a:blip r:embed="rId593"/>
                <a:stretch>
                  <a:fillRect/>
                </a:stretch>
              </p:blipFill>
              <p:spPr>
                <a:xfrm>
                  <a:off x="6512596" y="5126302"/>
                  <a:ext cx="218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07" name="Freihand 406">
                  <a:extLst>
                    <a:ext uri="{FF2B5EF4-FFF2-40B4-BE49-F238E27FC236}">
                      <a16:creationId xmlns:a16="http://schemas.microsoft.com/office/drawing/2014/main" id="{CF3817E5-4F4A-FFDF-9FE2-AD5B13579561}"/>
                    </a:ext>
                  </a:extLst>
                </p14:cNvPr>
                <p14:cNvContentPartPr/>
                <p14:nvPr/>
              </p14:nvContentPartPr>
              <p14:xfrm>
                <a:off x="6941716" y="5120542"/>
                <a:ext cx="220680" cy="118080"/>
              </p14:xfrm>
            </p:contentPart>
          </mc:Choice>
          <mc:Fallback xmlns="">
            <p:pic>
              <p:nvPicPr>
                <p:cNvPr id="407" name="Freihand 406">
                  <a:extLst>
                    <a:ext uri="{FF2B5EF4-FFF2-40B4-BE49-F238E27FC236}">
                      <a16:creationId xmlns:a16="http://schemas.microsoft.com/office/drawing/2014/main" id="{CF3817E5-4F4A-FFDF-9FE2-AD5B13579561}"/>
                    </a:ext>
                  </a:extLst>
                </p:cNvPr>
                <p:cNvPicPr/>
                <p:nvPr/>
              </p:nvPicPr>
              <p:blipFill>
                <a:blip r:embed="rId595"/>
                <a:stretch>
                  <a:fillRect/>
                </a:stretch>
              </p:blipFill>
              <p:spPr>
                <a:xfrm>
                  <a:off x="6937396" y="5116222"/>
                  <a:ext cx="229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08" name="Freihand 407">
                  <a:extLst>
                    <a:ext uri="{FF2B5EF4-FFF2-40B4-BE49-F238E27FC236}">
                      <a16:creationId xmlns:a16="http://schemas.microsoft.com/office/drawing/2014/main" id="{425506E8-98C4-1F0E-FA46-BE541B7078D3}"/>
                    </a:ext>
                  </a:extLst>
                </p14:cNvPr>
                <p14:cNvContentPartPr/>
                <p14:nvPr/>
              </p14:nvContentPartPr>
              <p14:xfrm>
                <a:off x="7362196" y="5058622"/>
                <a:ext cx="262800" cy="408240"/>
              </p14:xfrm>
            </p:contentPart>
          </mc:Choice>
          <mc:Fallback xmlns="">
            <p:pic>
              <p:nvPicPr>
                <p:cNvPr id="408" name="Freihand 407">
                  <a:extLst>
                    <a:ext uri="{FF2B5EF4-FFF2-40B4-BE49-F238E27FC236}">
                      <a16:creationId xmlns:a16="http://schemas.microsoft.com/office/drawing/2014/main" id="{425506E8-98C4-1F0E-FA46-BE541B7078D3}"/>
                    </a:ext>
                  </a:extLst>
                </p:cNvPr>
                <p:cNvPicPr/>
                <p:nvPr/>
              </p:nvPicPr>
              <p:blipFill>
                <a:blip r:embed="rId597"/>
                <a:stretch>
                  <a:fillRect/>
                </a:stretch>
              </p:blipFill>
              <p:spPr>
                <a:xfrm>
                  <a:off x="7357876" y="5054302"/>
                  <a:ext cx="2714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09" name="Freihand 408">
                  <a:extLst>
                    <a:ext uri="{FF2B5EF4-FFF2-40B4-BE49-F238E27FC236}">
                      <a16:creationId xmlns:a16="http://schemas.microsoft.com/office/drawing/2014/main" id="{19DEB342-8644-E093-6794-8EFF1FB2A5B9}"/>
                    </a:ext>
                  </a:extLst>
                </p14:cNvPr>
                <p14:cNvContentPartPr/>
                <p14:nvPr/>
              </p14:nvContentPartPr>
              <p14:xfrm>
                <a:off x="7604836" y="4998862"/>
                <a:ext cx="43560" cy="54360"/>
              </p14:xfrm>
            </p:contentPart>
          </mc:Choice>
          <mc:Fallback xmlns="">
            <p:pic>
              <p:nvPicPr>
                <p:cNvPr id="409" name="Freihand 408">
                  <a:extLst>
                    <a:ext uri="{FF2B5EF4-FFF2-40B4-BE49-F238E27FC236}">
                      <a16:creationId xmlns:a16="http://schemas.microsoft.com/office/drawing/2014/main" id="{19DEB342-8644-E093-6794-8EFF1FB2A5B9}"/>
                    </a:ext>
                  </a:extLst>
                </p:cNvPr>
                <p:cNvPicPr/>
                <p:nvPr/>
              </p:nvPicPr>
              <p:blipFill>
                <a:blip r:embed="rId599"/>
                <a:stretch>
                  <a:fillRect/>
                </a:stretch>
              </p:blipFill>
              <p:spPr>
                <a:xfrm>
                  <a:off x="7600516" y="4994542"/>
                  <a:ext cx="52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10" name="Freihand 409">
                  <a:extLst>
                    <a:ext uri="{FF2B5EF4-FFF2-40B4-BE49-F238E27FC236}">
                      <a16:creationId xmlns:a16="http://schemas.microsoft.com/office/drawing/2014/main" id="{FFEC5EA7-485A-240B-179E-7BA92E9B59FF}"/>
                    </a:ext>
                  </a:extLst>
                </p14:cNvPr>
                <p14:cNvContentPartPr/>
                <p14:nvPr/>
              </p14:nvContentPartPr>
              <p14:xfrm>
                <a:off x="7711396" y="4988782"/>
                <a:ext cx="139680" cy="200520"/>
              </p14:xfrm>
            </p:contentPart>
          </mc:Choice>
          <mc:Fallback xmlns="">
            <p:pic>
              <p:nvPicPr>
                <p:cNvPr id="410" name="Freihand 409">
                  <a:extLst>
                    <a:ext uri="{FF2B5EF4-FFF2-40B4-BE49-F238E27FC236}">
                      <a16:creationId xmlns:a16="http://schemas.microsoft.com/office/drawing/2014/main" id="{FFEC5EA7-485A-240B-179E-7BA92E9B59FF}"/>
                    </a:ext>
                  </a:extLst>
                </p:cNvPr>
                <p:cNvPicPr/>
                <p:nvPr/>
              </p:nvPicPr>
              <p:blipFill>
                <a:blip r:embed="rId601"/>
                <a:stretch>
                  <a:fillRect/>
                </a:stretch>
              </p:blipFill>
              <p:spPr>
                <a:xfrm>
                  <a:off x="7707076" y="4984462"/>
                  <a:ext cx="148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1" name="Freihand 410">
                  <a:extLst>
                    <a:ext uri="{FF2B5EF4-FFF2-40B4-BE49-F238E27FC236}">
                      <a16:creationId xmlns:a16="http://schemas.microsoft.com/office/drawing/2014/main" id="{81B5D272-4F57-6B99-5D30-DC9E5186AA5A}"/>
                    </a:ext>
                  </a:extLst>
                </p14:cNvPr>
                <p14:cNvContentPartPr/>
                <p14:nvPr/>
              </p14:nvContentPartPr>
              <p14:xfrm>
                <a:off x="7878796" y="5052862"/>
                <a:ext cx="363240" cy="108360"/>
              </p14:xfrm>
            </p:contentPart>
          </mc:Choice>
          <mc:Fallback xmlns="">
            <p:pic>
              <p:nvPicPr>
                <p:cNvPr id="411" name="Freihand 410">
                  <a:extLst>
                    <a:ext uri="{FF2B5EF4-FFF2-40B4-BE49-F238E27FC236}">
                      <a16:creationId xmlns:a16="http://schemas.microsoft.com/office/drawing/2014/main" id="{81B5D272-4F57-6B99-5D30-DC9E5186AA5A}"/>
                    </a:ext>
                  </a:extLst>
                </p:cNvPr>
                <p:cNvPicPr/>
                <p:nvPr/>
              </p:nvPicPr>
              <p:blipFill>
                <a:blip r:embed="rId603"/>
                <a:stretch>
                  <a:fillRect/>
                </a:stretch>
              </p:blipFill>
              <p:spPr>
                <a:xfrm>
                  <a:off x="7874476" y="5048542"/>
                  <a:ext cx="371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12" name="Freihand 411">
                  <a:extLst>
                    <a:ext uri="{FF2B5EF4-FFF2-40B4-BE49-F238E27FC236}">
                      <a16:creationId xmlns:a16="http://schemas.microsoft.com/office/drawing/2014/main" id="{5D7FDD31-E7B7-5D5F-9994-22430252C8ED}"/>
                    </a:ext>
                  </a:extLst>
                </p14:cNvPr>
                <p14:cNvContentPartPr/>
                <p14:nvPr/>
              </p14:nvContentPartPr>
              <p14:xfrm>
                <a:off x="6222436" y="5439862"/>
                <a:ext cx="274680" cy="274320"/>
              </p14:xfrm>
            </p:contentPart>
          </mc:Choice>
          <mc:Fallback xmlns="">
            <p:pic>
              <p:nvPicPr>
                <p:cNvPr id="412" name="Freihand 411">
                  <a:extLst>
                    <a:ext uri="{FF2B5EF4-FFF2-40B4-BE49-F238E27FC236}">
                      <a16:creationId xmlns:a16="http://schemas.microsoft.com/office/drawing/2014/main" id="{5D7FDD31-E7B7-5D5F-9994-22430252C8ED}"/>
                    </a:ext>
                  </a:extLst>
                </p:cNvPr>
                <p:cNvPicPr/>
                <p:nvPr/>
              </p:nvPicPr>
              <p:blipFill>
                <a:blip r:embed="rId605"/>
                <a:stretch>
                  <a:fillRect/>
                </a:stretch>
              </p:blipFill>
              <p:spPr>
                <a:xfrm>
                  <a:off x="6218116" y="5435542"/>
                  <a:ext cx="2833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13" name="Freihand 412">
                  <a:extLst>
                    <a:ext uri="{FF2B5EF4-FFF2-40B4-BE49-F238E27FC236}">
                      <a16:creationId xmlns:a16="http://schemas.microsoft.com/office/drawing/2014/main" id="{315F1DF8-377D-D2A0-B83F-5EE88A958F26}"/>
                    </a:ext>
                  </a:extLst>
                </p14:cNvPr>
                <p14:cNvContentPartPr/>
                <p14:nvPr/>
              </p14:nvContentPartPr>
              <p14:xfrm>
                <a:off x="6592156" y="5541022"/>
                <a:ext cx="263520" cy="129600"/>
              </p14:xfrm>
            </p:contentPart>
          </mc:Choice>
          <mc:Fallback xmlns="">
            <p:pic>
              <p:nvPicPr>
                <p:cNvPr id="413" name="Freihand 412">
                  <a:extLst>
                    <a:ext uri="{FF2B5EF4-FFF2-40B4-BE49-F238E27FC236}">
                      <a16:creationId xmlns:a16="http://schemas.microsoft.com/office/drawing/2014/main" id="{315F1DF8-377D-D2A0-B83F-5EE88A958F26}"/>
                    </a:ext>
                  </a:extLst>
                </p:cNvPr>
                <p:cNvPicPr/>
                <p:nvPr/>
              </p:nvPicPr>
              <p:blipFill>
                <a:blip r:embed="rId607"/>
                <a:stretch>
                  <a:fillRect/>
                </a:stretch>
              </p:blipFill>
              <p:spPr>
                <a:xfrm>
                  <a:off x="6587836" y="5536702"/>
                  <a:ext cx="272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4" name="Freihand 413">
                  <a:extLst>
                    <a:ext uri="{FF2B5EF4-FFF2-40B4-BE49-F238E27FC236}">
                      <a16:creationId xmlns:a16="http://schemas.microsoft.com/office/drawing/2014/main" id="{2387E5D3-7ED3-0705-437E-D5ABED24261C}"/>
                    </a:ext>
                  </a:extLst>
                </p14:cNvPr>
                <p14:cNvContentPartPr/>
                <p14:nvPr/>
              </p14:nvContentPartPr>
              <p14:xfrm>
                <a:off x="6650836" y="5412862"/>
                <a:ext cx="70920" cy="10800"/>
              </p14:xfrm>
            </p:contentPart>
          </mc:Choice>
          <mc:Fallback xmlns="">
            <p:pic>
              <p:nvPicPr>
                <p:cNvPr id="414" name="Freihand 413">
                  <a:extLst>
                    <a:ext uri="{FF2B5EF4-FFF2-40B4-BE49-F238E27FC236}">
                      <a16:creationId xmlns:a16="http://schemas.microsoft.com/office/drawing/2014/main" id="{2387E5D3-7ED3-0705-437E-D5ABED24261C}"/>
                    </a:ext>
                  </a:extLst>
                </p:cNvPr>
                <p:cNvPicPr/>
                <p:nvPr/>
              </p:nvPicPr>
              <p:blipFill>
                <a:blip r:embed="rId609"/>
                <a:stretch>
                  <a:fillRect/>
                </a:stretch>
              </p:blipFill>
              <p:spPr>
                <a:xfrm>
                  <a:off x="6646516" y="5408542"/>
                  <a:ext cx="79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8" name="Freihand 417">
                  <a:extLst>
                    <a:ext uri="{FF2B5EF4-FFF2-40B4-BE49-F238E27FC236}">
                      <a16:creationId xmlns:a16="http://schemas.microsoft.com/office/drawing/2014/main" id="{D63F57D3-6F61-3CBC-FC8B-0AC30ED6410B}"/>
                    </a:ext>
                  </a:extLst>
                </p14:cNvPr>
                <p14:cNvContentPartPr/>
                <p14:nvPr/>
              </p14:nvContentPartPr>
              <p14:xfrm>
                <a:off x="6885556" y="5350222"/>
                <a:ext cx="137520" cy="419400"/>
              </p14:xfrm>
            </p:contentPart>
          </mc:Choice>
          <mc:Fallback xmlns="">
            <p:pic>
              <p:nvPicPr>
                <p:cNvPr id="418" name="Freihand 417">
                  <a:extLst>
                    <a:ext uri="{FF2B5EF4-FFF2-40B4-BE49-F238E27FC236}">
                      <a16:creationId xmlns:a16="http://schemas.microsoft.com/office/drawing/2014/main" id="{D63F57D3-6F61-3CBC-FC8B-0AC30ED6410B}"/>
                    </a:ext>
                  </a:extLst>
                </p:cNvPr>
                <p:cNvPicPr/>
                <p:nvPr/>
              </p:nvPicPr>
              <p:blipFill>
                <a:blip r:embed="rId611"/>
                <a:stretch>
                  <a:fillRect/>
                </a:stretch>
              </p:blipFill>
              <p:spPr>
                <a:xfrm>
                  <a:off x="6881236" y="5345902"/>
                  <a:ext cx="1461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9" name="Freihand 418">
                  <a:extLst>
                    <a:ext uri="{FF2B5EF4-FFF2-40B4-BE49-F238E27FC236}">
                      <a16:creationId xmlns:a16="http://schemas.microsoft.com/office/drawing/2014/main" id="{D7D50F2B-47DA-A75F-2881-6323863560E2}"/>
                    </a:ext>
                  </a:extLst>
                </p14:cNvPr>
                <p14:cNvContentPartPr/>
                <p14:nvPr/>
              </p14:nvContentPartPr>
              <p14:xfrm>
                <a:off x="7042516" y="5344102"/>
                <a:ext cx="207360" cy="298080"/>
              </p14:xfrm>
            </p:contentPart>
          </mc:Choice>
          <mc:Fallback xmlns="">
            <p:pic>
              <p:nvPicPr>
                <p:cNvPr id="419" name="Freihand 418">
                  <a:extLst>
                    <a:ext uri="{FF2B5EF4-FFF2-40B4-BE49-F238E27FC236}">
                      <a16:creationId xmlns:a16="http://schemas.microsoft.com/office/drawing/2014/main" id="{D7D50F2B-47DA-A75F-2881-6323863560E2}"/>
                    </a:ext>
                  </a:extLst>
                </p:cNvPr>
                <p:cNvPicPr/>
                <p:nvPr/>
              </p:nvPicPr>
              <p:blipFill>
                <a:blip r:embed="rId613"/>
                <a:stretch>
                  <a:fillRect/>
                </a:stretch>
              </p:blipFill>
              <p:spPr>
                <a:xfrm>
                  <a:off x="7038196" y="5339782"/>
                  <a:ext cx="2160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20" name="Freihand 419">
                  <a:extLst>
                    <a:ext uri="{FF2B5EF4-FFF2-40B4-BE49-F238E27FC236}">
                      <a16:creationId xmlns:a16="http://schemas.microsoft.com/office/drawing/2014/main" id="{68607810-493F-378C-E334-49623BBC1347}"/>
                    </a:ext>
                  </a:extLst>
                </p14:cNvPr>
                <p14:cNvContentPartPr/>
                <p14:nvPr/>
              </p14:nvContentPartPr>
              <p14:xfrm>
                <a:off x="7468756" y="5447062"/>
                <a:ext cx="461520" cy="180720"/>
              </p14:xfrm>
            </p:contentPart>
          </mc:Choice>
          <mc:Fallback xmlns="">
            <p:pic>
              <p:nvPicPr>
                <p:cNvPr id="420" name="Freihand 419">
                  <a:extLst>
                    <a:ext uri="{FF2B5EF4-FFF2-40B4-BE49-F238E27FC236}">
                      <a16:creationId xmlns:a16="http://schemas.microsoft.com/office/drawing/2014/main" id="{68607810-493F-378C-E334-49623BBC1347}"/>
                    </a:ext>
                  </a:extLst>
                </p:cNvPr>
                <p:cNvPicPr/>
                <p:nvPr/>
              </p:nvPicPr>
              <p:blipFill>
                <a:blip r:embed="rId615"/>
                <a:stretch>
                  <a:fillRect/>
                </a:stretch>
              </p:blipFill>
              <p:spPr>
                <a:xfrm>
                  <a:off x="7464436" y="5442742"/>
                  <a:ext cx="470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21" name="Freihand 420">
                  <a:extLst>
                    <a:ext uri="{FF2B5EF4-FFF2-40B4-BE49-F238E27FC236}">
                      <a16:creationId xmlns:a16="http://schemas.microsoft.com/office/drawing/2014/main" id="{95CDBE6E-C1C5-F77A-C29D-CCBE93D3E3EF}"/>
                    </a:ext>
                  </a:extLst>
                </p14:cNvPr>
                <p14:cNvContentPartPr/>
                <p14:nvPr/>
              </p14:nvContentPartPr>
              <p14:xfrm>
                <a:off x="7797436" y="5367502"/>
                <a:ext cx="41040" cy="39960"/>
              </p14:xfrm>
            </p:contentPart>
          </mc:Choice>
          <mc:Fallback xmlns="">
            <p:pic>
              <p:nvPicPr>
                <p:cNvPr id="421" name="Freihand 420">
                  <a:extLst>
                    <a:ext uri="{FF2B5EF4-FFF2-40B4-BE49-F238E27FC236}">
                      <a16:creationId xmlns:a16="http://schemas.microsoft.com/office/drawing/2014/main" id="{95CDBE6E-C1C5-F77A-C29D-CCBE93D3E3EF}"/>
                    </a:ext>
                  </a:extLst>
                </p:cNvPr>
                <p:cNvPicPr/>
                <p:nvPr/>
              </p:nvPicPr>
              <p:blipFill>
                <a:blip r:embed="rId617"/>
                <a:stretch>
                  <a:fillRect/>
                </a:stretch>
              </p:blipFill>
              <p:spPr>
                <a:xfrm>
                  <a:off x="7793116" y="5363182"/>
                  <a:ext cx="49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22" name="Freihand 421">
                  <a:extLst>
                    <a:ext uri="{FF2B5EF4-FFF2-40B4-BE49-F238E27FC236}">
                      <a16:creationId xmlns:a16="http://schemas.microsoft.com/office/drawing/2014/main" id="{BDC8DD17-86AC-C877-1435-52F404AB3F85}"/>
                    </a:ext>
                  </a:extLst>
                </p14:cNvPr>
                <p14:cNvContentPartPr/>
                <p14:nvPr/>
              </p14:nvContentPartPr>
              <p14:xfrm>
                <a:off x="8018836" y="5444902"/>
                <a:ext cx="268560" cy="157320"/>
              </p14:xfrm>
            </p:contentPart>
          </mc:Choice>
          <mc:Fallback xmlns="">
            <p:pic>
              <p:nvPicPr>
                <p:cNvPr id="422" name="Freihand 421">
                  <a:extLst>
                    <a:ext uri="{FF2B5EF4-FFF2-40B4-BE49-F238E27FC236}">
                      <a16:creationId xmlns:a16="http://schemas.microsoft.com/office/drawing/2014/main" id="{BDC8DD17-86AC-C877-1435-52F404AB3F85}"/>
                    </a:ext>
                  </a:extLst>
                </p:cNvPr>
                <p:cNvPicPr/>
                <p:nvPr/>
              </p:nvPicPr>
              <p:blipFill>
                <a:blip r:embed="rId619"/>
                <a:stretch>
                  <a:fillRect/>
                </a:stretch>
              </p:blipFill>
              <p:spPr>
                <a:xfrm>
                  <a:off x="8014516" y="5440582"/>
                  <a:ext cx="277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23" name="Freihand 422">
                  <a:extLst>
                    <a:ext uri="{FF2B5EF4-FFF2-40B4-BE49-F238E27FC236}">
                      <a16:creationId xmlns:a16="http://schemas.microsoft.com/office/drawing/2014/main" id="{4AE11974-11CE-D215-19CB-DC543687FE19}"/>
                    </a:ext>
                  </a:extLst>
                </p14:cNvPr>
                <p14:cNvContentPartPr/>
                <p14:nvPr/>
              </p14:nvContentPartPr>
              <p14:xfrm>
                <a:off x="5344036" y="5967622"/>
                <a:ext cx="174240" cy="224280"/>
              </p14:xfrm>
            </p:contentPart>
          </mc:Choice>
          <mc:Fallback xmlns="">
            <p:pic>
              <p:nvPicPr>
                <p:cNvPr id="423" name="Freihand 422">
                  <a:extLst>
                    <a:ext uri="{FF2B5EF4-FFF2-40B4-BE49-F238E27FC236}">
                      <a16:creationId xmlns:a16="http://schemas.microsoft.com/office/drawing/2014/main" id="{4AE11974-11CE-D215-19CB-DC543687FE19}"/>
                    </a:ext>
                  </a:extLst>
                </p:cNvPr>
                <p:cNvPicPr/>
                <p:nvPr/>
              </p:nvPicPr>
              <p:blipFill>
                <a:blip r:embed="rId621"/>
                <a:stretch>
                  <a:fillRect/>
                </a:stretch>
              </p:blipFill>
              <p:spPr>
                <a:xfrm>
                  <a:off x="5339716" y="5963302"/>
                  <a:ext cx="1828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24" name="Freihand 423">
                  <a:extLst>
                    <a:ext uri="{FF2B5EF4-FFF2-40B4-BE49-F238E27FC236}">
                      <a16:creationId xmlns:a16="http://schemas.microsoft.com/office/drawing/2014/main" id="{31071F89-A3C9-83A5-71D3-5505C74B6493}"/>
                    </a:ext>
                  </a:extLst>
                </p14:cNvPr>
                <p14:cNvContentPartPr/>
                <p14:nvPr/>
              </p14:nvContentPartPr>
              <p14:xfrm>
                <a:off x="5581636" y="5989582"/>
                <a:ext cx="112320" cy="163440"/>
              </p14:xfrm>
            </p:contentPart>
          </mc:Choice>
          <mc:Fallback xmlns="">
            <p:pic>
              <p:nvPicPr>
                <p:cNvPr id="424" name="Freihand 423">
                  <a:extLst>
                    <a:ext uri="{FF2B5EF4-FFF2-40B4-BE49-F238E27FC236}">
                      <a16:creationId xmlns:a16="http://schemas.microsoft.com/office/drawing/2014/main" id="{31071F89-A3C9-83A5-71D3-5505C74B6493}"/>
                    </a:ext>
                  </a:extLst>
                </p:cNvPr>
                <p:cNvPicPr/>
                <p:nvPr/>
              </p:nvPicPr>
              <p:blipFill>
                <a:blip r:embed="rId623"/>
                <a:stretch>
                  <a:fillRect/>
                </a:stretch>
              </p:blipFill>
              <p:spPr>
                <a:xfrm>
                  <a:off x="5577316" y="5985262"/>
                  <a:ext cx="120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25" name="Freihand 424">
                  <a:extLst>
                    <a:ext uri="{FF2B5EF4-FFF2-40B4-BE49-F238E27FC236}">
                      <a16:creationId xmlns:a16="http://schemas.microsoft.com/office/drawing/2014/main" id="{FCF4CBF6-ABAF-9CE3-CF22-4E57FBEE0551}"/>
                    </a:ext>
                  </a:extLst>
                </p14:cNvPr>
                <p14:cNvContentPartPr/>
                <p14:nvPr/>
              </p14:nvContentPartPr>
              <p14:xfrm>
                <a:off x="5730316" y="5990302"/>
                <a:ext cx="99000" cy="193320"/>
              </p14:xfrm>
            </p:contentPart>
          </mc:Choice>
          <mc:Fallback xmlns="">
            <p:pic>
              <p:nvPicPr>
                <p:cNvPr id="425" name="Freihand 424">
                  <a:extLst>
                    <a:ext uri="{FF2B5EF4-FFF2-40B4-BE49-F238E27FC236}">
                      <a16:creationId xmlns:a16="http://schemas.microsoft.com/office/drawing/2014/main" id="{FCF4CBF6-ABAF-9CE3-CF22-4E57FBEE0551}"/>
                    </a:ext>
                  </a:extLst>
                </p:cNvPr>
                <p:cNvPicPr/>
                <p:nvPr/>
              </p:nvPicPr>
              <p:blipFill>
                <a:blip r:embed="rId625"/>
                <a:stretch>
                  <a:fillRect/>
                </a:stretch>
              </p:blipFill>
              <p:spPr>
                <a:xfrm>
                  <a:off x="5725996" y="5985982"/>
                  <a:ext cx="107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26" name="Freihand 425">
                  <a:extLst>
                    <a:ext uri="{FF2B5EF4-FFF2-40B4-BE49-F238E27FC236}">
                      <a16:creationId xmlns:a16="http://schemas.microsoft.com/office/drawing/2014/main" id="{CB405208-D74B-74B1-AACC-C66CDDBF99F0}"/>
                    </a:ext>
                  </a:extLst>
                </p14:cNvPr>
                <p14:cNvContentPartPr/>
                <p14:nvPr/>
              </p14:nvContentPartPr>
              <p14:xfrm>
                <a:off x="5858836" y="5982022"/>
                <a:ext cx="118440" cy="204840"/>
              </p14:xfrm>
            </p:contentPart>
          </mc:Choice>
          <mc:Fallback xmlns="">
            <p:pic>
              <p:nvPicPr>
                <p:cNvPr id="426" name="Freihand 425">
                  <a:extLst>
                    <a:ext uri="{FF2B5EF4-FFF2-40B4-BE49-F238E27FC236}">
                      <a16:creationId xmlns:a16="http://schemas.microsoft.com/office/drawing/2014/main" id="{CB405208-D74B-74B1-AACC-C66CDDBF99F0}"/>
                    </a:ext>
                  </a:extLst>
                </p:cNvPr>
                <p:cNvPicPr/>
                <p:nvPr/>
              </p:nvPicPr>
              <p:blipFill>
                <a:blip r:embed="rId627"/>
                <a:stretch>
                  <a:fillRect/>
                </a:stretch>
              </p:blipFill>
              <p:spPr>
                <a:xfrm>
                  <a:off x="5854516" y="5977702"/>
                  <a:ext cx="127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7" name="Freihand 426">
                  <a:extLst>
                    <a:ext uri="{FF2B5EF4-FFF2-40B4-BE49-F238E27FC236}">
                      <a16:creationId xmlns:a16="http://schemas.microsoft.com/office/drawing/2014/main" id="{F41A6466-775C-67D3-30E1-B08E5DB86A0B}"/>
                    </a:ext>
                  </a:extLst>
                </p14:cNvPr>
                <p14:cNvContentPartPr/>
                <p14:nvPr/>
              </p14:nvContentPartPr>
              <p14:xfrm>
                <a:off x="6075556" y="5984902"/>
                <a:ext cx="259200" cy="119880"/>
              </p14:xfrm>
            </p:contentPart>
          </mc:Choice>
          <mc:Fallback xmlns="">
            <p:pic>
              <p:nvPicPr>
                <p:cNvPr id="427" name="Freihand 426">
                  <a:extLst>
                    <a:ext uri="{FF2B5EF4-FFF2-40B4-BE49-F238E27FC236}">
                      <a16:creationId xmlns:a16="http://schemas.microsoft.com/office/drawing/2014/main" id="{F41A6466-775C-67D3-30E1-B08E5DB86A0B}"/>
                    </a:ext>
                  </a:extLst>
                </p:cNvPr>
                <p:cNvPicPr/>
                <p:nvPr/>
              </p:nvPicPr>
              <p:blipFill>
                <a:blip r:embed="rId629"/>
                <a:stretch>
                  <a:fillRect/>
                </a:stretch>
              </p:blipFill>
              <p:spPr>
                <a:xfrm>
                  <a:off x="6071236" y="5980582"/>
                  <a:ext cx="267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8" name="Freihand 427">
                  <a:extLst>
                    <a:ext uri="{FF2B5EF4-FFF2-40B4-BE49-F238E27FC236}">
                      <a16:creationId xmlns:a16="http://schemas.microsoft.com/office/drawing/2014/main" id="{5793411D-6EEA-E859-9651-5EC89903F0B5}"/>
                    </a:ext>
                  </a:extLst>
                </p14:cNvPr>
                <p14:cNvContentPartPr/>
                <p14:nvPr/>
              </p14:nvContentPartPr>
              <p14:xfrm>
                <a:off x="6336556" y="5956822"/>
                <a:ext cx="287640" cy="145800"/>
              </p14:xfrm>
            </p:contentPart>
          </mc:Choice>
          <mc:Fallback xmlns="">
            <p:pic>
              <p:nvPicPr>
                <p:cNvPr id="428" name="Freihand 427">
                  <a:extLst>
                    <a:ext uri="{FF2B5EF4-FFF2-40B4-BE49-F238E27FC236}">
                      <a16:creationId xmlns:a16="http://schemas.microsoft.com/office/drawing/2014/main" id="{5793411D-6EEA-E859-9651-5EC89903F0B5}"/>
                    </a:ext>
                  </a:extLst>
                </p:cNvPr>
                <p:cNvPicPr/>
                <p:nvPr/>
              </p:nvPicPr>
              <p:blipFill>
                <a:blip r:embed="rId631"/>
                <a:stretch>
                  <a:fillRect/>
                </a:stretch>
              </p:blipFill>
              <p:spPr>
                <a:xfrm>
                  <a:off x="6332236" y="5952502"/>
                  <a:ext cx="296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29" name="Freihand 428">
                  <a:extLst>
                    <a:ext uri="{FF2B5EF4-FFF2-40B4-BE49-F238E27FC236}">
                      <a16:creationId xmlns:a16="http://schemas.microsoft.com/office/drawing/2014/main" id="{BCE5A832-FFFC-A236-C543-CA53753A0110}"/>
                    </a:ext>
                  </a:extLst>
                </p14:cNvPr>
                <p14:cNvContentPartPr/>
                <p14:nvPr/>
              </p14:nvContentPartPr>
              <p14:xfrm>
                <a:off x="6842716" y="5842702"/>
                <a:ext cx="277920" cy="219600"/>
              </p14:xfrm>
            </p:contentPart>
          </mc:Choice>
          <mc:Fallback xmlns="">
            <p:pic>
              <p:nvPicPr>
                <p:cNvPr id="429" name="Freihand 428">
                  <a:extLst>
                    <a:ext uri="{FF2B5EF4-FFF2-40B4-BE49-F238E27FC236}">
                      <a16:creationId xmlns:a16="http://schemas.microsoft.com/office/drawing/2014/main" id="{BCE5A832-FFFC-A236-C543-CA53753A0110}"/>
                    </a:ext>
                  </a:extLst>
                </p:cNvPr>
                <p:cNvPicPr/>
                <p:nvPr/>
              </p:nvPicPr>
              <p:blipFill>
                <a:blip r:embed="rId633"/>
                <a:stretch>
                  <a:fillRect/>
                </a:stretch>
              </p:blipFill>
              <p:spPr>
                <a:xfrm>
                  <a:off x="6838396" y="5838382"/>
                  <a:ext cx="286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30" name="Freihand 429">
                  <a:extLst>
                    <a:ext uri="{FF2B5EF4-FFF2-40B4-BE49-F238E27FC236}">
                      <a16:creationId xmlns:a16="http://schemas.microsoft.com/office/drawing/2014/main" id="{8DCA283C-88E4-94E7-ECE5-842FD47F46E6}"/>
                    </a:ext>
                  </a:extLst>
                </p14:cNvPr>
                <p14:cNvContentPartPr/>
                <p14:nvPr/>
              </p14:nvContentPartPr>
              <p14:xfrm>
                <a:off x="7169956" y="5916502"/>
                <a:ext cx="304560" cy="155160"/>
              </p14:xfrm>
            </p:contentPart>
          </mc:Choice>
          <mc:Fallback xmlns="">
            <p:pic>
              <p:nvPicPr>
                <p:cNvPr id="430" name="Freihand 429">
                  <a:extLst>
                    <a:ext uri="{FF2B5EF4-FFF2-40B4-BE49-F238E27FC236}">
                      <a16:creationId xmlns:a16="http://schemas.microsoft.com/office/drawing/2014/main" id="{8DCA283C-88E4-94E7-ECE5-842FD47F46E6}"/>
                    </a:ext>
                  </a:extLst>
                </p:cNvPr>
                <p:cNvPicPr/>
                <p:nvPr/>
              </p:nvPicPr>
              <p:blipFill>
                <a:blip r:embed="rId635"/>
                <a:stretch>
                  <a:fillRect/>
                </a:stretch>
              </p:blipFill>
              <p:spPr>
                <a:xfrm>
                  <a:off x="7165636" y="5912182"/>
                  <a:ext cx="313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31" name="Freihand 430">
                  <a:extLst>
                    <a:ext uri="{FF2B5EF4-FFF2-40B4-BE49-F238E27FC236}">
                      <a16:creationId xmlns:a16="http://schemas.microsoft.com/office/drawing/2014/main" id="{41F30841-F0DE-3C3E-D333-72C21D29DADC}"/>
                    </a:ext>
                  </a:extLst>
                </p14:cNvPr>
                <p14:cNvContentPartPr/>
                <p14:nvPr/>
              </p14:nvContentPartPr>
              <p14:xfrm>
                <a:off x="7465156" y="5782222"/>
                <a:ext cx="83520" cy="323640"/>
              </p14:xfrm>
            </p:contentPart>
          </mc:Choice>
          <mc:Fallback xmlns="">
            <p:pic>
              <p:nvPicPr>
                <p:cNvPr id="431" name="Freihand 430">
                  <a:extLst>
                    <a:ext uri="{FF2B5EF4-FFF2-40B4-BE49-F238E27FC236}">
                      <a16:creationId xmlns:a16="http://schemas.microsoft.com/office/drawing/2014/main" id="{41F30841-F0DE-3C3E-D333-72C21D29DADC}"/>
                    </a:ext>
                  </a:extLst>
                </p:cNvPr>
                <p:cNvPicPr/>
                <p:nvPr/>
              </p:nvPicPr>
              <p:blipFill>
                <a:blip r:embed="rId637"/>
                <a:stretch>
                  <a:fillRect/>
                </a:stretch>
              </p:blipFill>
              <p:spPr>
                <a:xfrm>
                  <a:off x="7460836" y="5777902"/>
                  <a:ext cx="921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32" name="Freihand 431">
                  <a:extLst>
                    <a:ext uri="{FF2B5EF4-FFF2-40B4-BE49-F238E27FC236}">
                      <a16:creationId xmlns:a16="http://schemas.microsoft.com/office/drawing/2014/main" id="{A6BE2689-A0AA-05E8-E56F-F451BE445943}"/>
                    </a:ext>
                  </a:extLst>
                </p14:cNvPr>
                <p14:cNvContentPartPr/>
                <p14:nvPr/>
              </p14:nvContentPartPr>
              <p14:xfrm>
                <a:off x="7578556" y="5767822"/>
                <a:ext cx="243000" cy="276120"/>
              </p14:xfrm>
            </p:contentPart>
          </mc:Choice>
          <mc:Fallback xmlns="">
            <p:pic>
              <p:nvPicPr>
                <p:cNvPr id="432" name="Freihand 431">
                  <a:extLst>
                    <a:ext uri="{FF2B5EF4-FFF2-40B4-BE49-F238E27FC236}">
                      <a16:creationId xmlns:a16="http://schemas.microsoft.com/office/drawing/2014/main" id="{A6BE2689-A0AA-05E8-E56F-F451BE445943}"/>
                    </a:ext>
                  </a:extLst>
                </p:cNvPr>
                <p:cNvPicPr/>
                <p:nvPr/>
              </p:nvPicPr>
              <p:blipFill>
                <a:blip r:embed="rId639"/>
                <a:stretch>
                  <a:fillRect/>
                </a:stretch>
              </p:blipFill>
              <p:spPr>
                <a:xfrm>
                  <a:off x="7574236" y="5763502"/>
                  <a:ext cx="2516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33" name="Freihand 432">
                  <a:extLst>
                    <a:ext uri="{FF2B5EF4-FFF2-40B4-BE49-F238E27FC236}">
                      <a16:creationId xmlns:a16="http://schemas.microsoft.com/office/drawing/2014/main" id="{A5B62263-E6DA-8408-90D8-FEBF9444CAAA}"/>
                    </a:ext>
                  </a:extLst>
                </p14:cNvPr>
                <p14:cNvContentPartPr/>
                <p14:nvPr/>
              </p14:nvContentPartPr>
              <p14:xfrm>
                <a:off x="7196236" y="5820742"/>
                <a:ext cx="87120" cy="38160"/>
              </p14:xfrm>
            </p:contentPart>
          </mc:Choice>
          <mc:Fallback xmlns="">
            <p:pic>
              <p:nvPicPr>
                <p:cNvPr id="433" name="Freihand 432">
                  <a:extLst>
                    <a:ext uri="{FF2B5EF4-FFF2-40B4-BE49-F238E27FC236}">
                      <a16:creationId xmlns:a16="http://schemas.microsoft.com/office/drawing/2014/main" id="{A5B62263-E6DA-8408-90D8-FEBF9444CAAA}"/>
                    </a:ext>
                  </a:extLst>
                </p:cNvPr>
                <p:cNvPicPr/>
                <p:nvPr/>
              </p:nvPicPr>
              <p:blipFill>
                <a:blip r:embed="rId641"/>
                <a:stretch>
                  <a:fillRect/>
                </a:stretch>
              </p:blipFill>
              <p:spPr>
                <a:xfrm>
                  <a:off x="7191916" y="5816422"/>
                  <a:ext cx="95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4" name="Freihand 433">
                  <a:extLst>
                    <a:ext uri="{FF2B5EF4-FFF2-40B4-BE49-F238E27FC236}">
                      <a16:creationId xmlns:a16="http://schemas.microsoft.com/office/drawing/2014/main" id="{3B3F82FD-C785-3CAA-5484-CCE5CCD084F2}"/>
                    </a:ext>
                  </a:extLst>
                </p14:cNvPr>
                <p14:cNvContentPartPr/>
                <p14:nvPr/>
              </p14:nvContentPartPr>
              <p14:xfrm>
                <a:off x="7331596" y="5829742"/>
                <a:ext cx="14400" cy="45720"/>
              </p14:xfrm>
            </p:contentPart>
          </mc:Choice>
          <mc:Fallback xmlns="">
            <p:pic>
              <p:nvPicPr>
                <p:cNvPr id="434" name="Freihand 433">
                  <a:extLst>
                    <a:ext uri="{FF2B5EF4-FFF2-40B4-BE49-F238E27FC236}">
                      <a16:creationId xmlns:a16="http://schemas.microsoft.com/office/drawing/2014/main" id="{3B3F82FD-C785-3CAA-5484-CCE5CCD084F2}"/>
                    </a:ext>
                  </a:extLst>
                </p:cNvPr>
                <p:cNvPicPr/>
                <p:nvPr/>
              </p:nvPicPr>
              <p:blipFill>
                <a:blip r:embed="rId643"/>
                <a:stretch>
                  <a:fillRect/>
                </a:stretch>
              </p:blipFill>
              <p:spPr>
                <a:xfrm>
                  <a:off x="7327276" y="5825422"/>
                  <a:ext cx="23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9" name="Freihand 438">
                  <a:extLst>
                    <a:ext uri="{FF2B5EF4-FFF2-40B4-BE49-F238E27FC236}">
                      <a16:creationId xmlns:a16="http://schemas.microsoft.com/office/drawing/2014/main" id="{21EADF49-6FC1-5952-FFBF-A24E734683D7}"/>
                    </a:ext>
                  </a:extLst>
                </p14:cNvPr>
                <p14:cNvContentPartPr/>
                <p14:nvPr/>
              </p14:nvContentPartPr>
              <p14:xfrm>
                <a:off x="413476" y="6525982"/>
                <a:ext cx="223200" cy="22680"/>
              </p14:xfrm>
            </p:contentPart>
          </mc:Choice>
          <mc:Fallback xmlns="">
            <p:pic>
              <p:nvPicPr>
                <p:cNvPr id="439" name="Freihand 438">
                  <a:extLst>
                    <a:ext uri="{FF2B5EF4-FFF2-40B4-BE49-F238E27FC236}">
                      <a16:creationId xmlns:a16="http://schemas.microsoft.com/office/drawing/2014/main" id="{21EADF49-6FC1-5952-FFBF-A24E734683D7}"/>
                    </a:ext>
                  </a:extLst>
                </p:cNvPr>
                <p:cNvPicPr/>
                <p:nvPr/>
              </p:nvPicPr>
              <p:blipFill>
                <a:blip r:embed="rId645"/>
                <a:stretch>
                  <a:fillRect/>
                </a:stretch>
              </p:blipFill>
              <p:spPr>
                <a:xfrm>
                  <a:off x="409156" y="6521662"/>
                  <a:ext cx="231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40" name="Freihand 439">
                  <a:extLst>
                    <a:ext uri="{FF2B5EF4-FFF2-40B4-BE49-F238E27FC236}">
                      <a16:creationId xmlns:a16="http://schemas.microsoft.com/office/drawing/2014/main" id="{C0CC764C-8FED-AF2B-3594-80E88FE3780F}"/>
                    </a:ext>
                  </a:extLst>
                </p14:cNvPr>
                <p14:cNvContentPartPr/>
                <p14:nvPr/>
              </p14:nvContentPartPr>
              <p14:xfrm>
                <a:off x="478636" y="6478822"/>
                <a:ext cx="295920" cy="215640"/>
              </p14:xfrm>
            </p:contentPart>
          </mc:Choice>
          <mc:Fallback xmlns="">
            <p:pic>
              <p:nvPicPr>
                <p:cNvPr id="440" name="Freihand 439">
                  <a:extLst>
                    <a:ext uri="{FF2B5EF4-FFF2-40B4-BE49-F238E27FC236}">
                      <a16:creationId xmlns:a16="http://schemas.microsoft.com/office/drawing/2014/main" id="{C0CC764C-8FED-AF2B-3594-80E88FE3780F}"/>
                    </a:ext>
                  </a:extLst>
                </p:cNvPr>
                <p:cNvPicPr/>
                <p:nvPr/>
              </p:nvPicPr>
              <p:blipFill>
                <a:blip r:embed="rId647"/>
                <a:stretch>
                  <a:fillRect/>
                </a:stretch>
              </p:blipFill>
              <p:spPr>
                <a:xfrm>
                  <a:off x="474316" y="6474502"/>
                  <a:ext cx="304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42" name="Freihand 441">
                  <a:extLst>
                    <a:ext uri="{FF2B5EF4-FFF2-40B4-BE49-F238E27FC236}">
                      <a16:creationId xmlns:a16="http://schemas.microsoft.com/office/drawing/2014/main" id="{192CB378-F53A-D40A-5BD4-9AC2029BE31C}"/>
                    </a:ext>
                  </a:extLst>
                </p14:cNvPr>
                <p14:cNvContentPartPr/>
                <p14:nvPr/>
              </p14:nvContentPartPr>
              <p14:xfrm>
                <a:off x="997396" y="6415462"/>
                <a:ext cx="388080" cy="190800"/>
              </p14:xfrm>
            </p:contentPart>
          </mc:Choice>
          <mc:Fallback xmlns="">
            <p:pic>
              <p:nvPicPr>
                <p:cNvPr id="442" name="Freihand 441">
                  <a:extLst>
                    <a:ext uri="{FF2B5EF4-FFF2-40B4-BE49-F238E27FC236}">
                      <a16:creationId xmlns:a16="http://schemas.microsoft.com/office/drawing/2014/main" id="{192CB378-F53A-D40A-5BD4-9AC2029BE31C}"/>
                    </a:ext>
                  </a:extLst>
                </p:cNvPr>
                <p:cNvPicPr/>
                <p:nvPr/>
              </p:nvPicPr>
              <p:blipFill>
                <a:blip r:embed="rId649"/>
                <a:stretch>
                  <a:fillRect/>
                </a:stretch>
              </p:blipFill>
              <p:spPr>
                <a:xfrm>
                  <a:off x="993076" y="6411142"/>
                  <a:ext cx="3967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43" name="Freihand 442">
                  <a:extLst>
                    <a:ext uri="{FF2B5EF4-FFF2-40B4-BE49-F238E27FC236}">
                      <a16:creationId xmlns:a16="http://schemas.microsoft.com/office/drawing/2014/main" id="{17ACF090-1B9A-8DB4-351E-EEE067476622}"/>
                    </a:ext>
                  </a:extLst>
                </p14:cNvPr>
                <p14:cNvContentPartPr/>
                <p14:nvPr/>
              </p14:nvContentPartPr>
              <p14:xfrm>
                <a:off x="1304836" y="6324022"/>
                <a:ext cx="9720" cy="48240"/>
              </p14:xfrm>
            </p:contentPart>
          </mc:Choice>
          <mc:Fallback xmlns="">
            <p:pic>
              <p:nvPicPr>
                <p:cNvPr id="443" name="Freihand 442">
                  <a:extLst>
                    <a:ext uri="{FF2B5EF4-FFF2-40B4-BE49-F238E27FC236}">
                      <a16:creationId xmlns:a16="http://schemas.microsoft.com/office/drawing/2014/main" id="{17ACF090-1B9A-8DB4-351E-EEE067476622}"/>
                    </a:ext>
                  </a:extLst>
                </p:cNvPr>
                <p:cNvPicPr/>
                <p:nvPr/>
              </p:nvPicPr>
              <p:blipFill>
                <a:blip r:embed="rId651"/>
                <a:stretch>
                  <a:fillRect/>
                </a:stretch>
              </p:blipFill>
              <p:spPr>
                <a:xfrm>
                  <a:off x="1300516" y="6319702"/>
                  <a:ext cx="18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44" name="Freihand 443">
                  <a:extLst>
                    <a:ext uri="{FF2B5EF4-FFF2-40B4-BE49-F238E27FC236}">
                      <a16:creationId xmlns:a16="http://schemas.microsoft.com/office/drawing/2014/main" id="{BE19C410-0337-E7BA-9245-D639C6A86A70}"/>
                    </a:ext>
                  </a:extLst>
                </p14:cNvPr>
                <p14:cNvContentPartPr/>
                <p14:nvPr/>
              </p14:nvContentPartPr>
              <p14:xfrm>
                <a:off x="1644316" y="6394222"/>
                <a:ext cx="36360" cy="234720"/>
              </p14:xfrm>
            </p:contentPart>
          </mc:Choice>
          <mc:Fallback xmlns="">
            <p:pic>
              <p:nvPicPr>
                <p:cNvPr id="444" name="Freihand 443">
                  <a:extLst>
                    <a:ext uri="{FF2B5EF4-FFF2-40B4-BE49-F238E27FC236}">
                      <a16:creationId xmlns:a16="http://schemas.microsoft.com/office/drawing/2014/main" id="{BE19C410-0337-E7BA-9245-D639C6A86A70}"/>
                    </a:ext>
                  </a:extLst>
                </p:cNvPr>
                <p:cNvPicPr/>
                <p:nvPr/>
              </p:nvPicPr>
              <p:blipFill>
                <a:blip r:embed="rId653"/>
                <a:stretch>
                  <a:fillRect/>
                </a:stretch>
              </p:blipFill>
              <p:spPr>
                <a:xfrm>
                  <a:off x="1639996" y="6389902"/>
                  <a:ext cx="45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45" name="Freihand 444">
                  <a:extLst>
                    <a:ext uri="{FF2B5EF4-FFF2-40B4-BE49-F238E27FC236}">
                      <a16:creationId xmlns:a16="http://schemas.microsoft.com/office/drawing/2014/main" id="{B4E660E6-8C68-0CDC-644E-F4F7BA561772}"/>
                    </a:ext>
                  </a:extLst>
                </p14:cNvPr>
                <p14:cNvContentPartPr/>
                <p14:nvPr/>
              </p14:nvContentPartPr>
              <p14:xfrm>
                <a:off x="1580236" y="6346342"/>
                <a:ext cx="255240" cy="255600"/>
              </p14:xfrm>
            </p:contentPart>
          </mc:Choice>
          <mc:Fallback xmlns="">
            <p:pic>
              <p:nvPicPr>
                <p:cNvPr id="445" name="Freihand 444">
                  <a:extLst>
                    <a:ext uri="{FF2B5EF4-FFF2-40B4-BE49-F238E27FC236}">
                      <a16:creationId xmlns:a16="http://schemas.microsoft.com/office/drawing/2014/main" id="{B4E660E6-8C68-0CDC-644E-F4F7BA561772}"/>
                    </a:ext>
                  </a:extLst>
                </p:cNvPr>
                <p:cNvPicPr/>
                <p:nvPr/>
              </p:nvPicPr>
              <p:blipFill>
                <a:blip r:embed="rId655"/>
                <a:stretch>
                  <a:fillRect/>
                </a:stretch>
              </p:blipFill>
              <p:spPr>
                <a:xfrm>
                  <a:off x="1575916" y="6342022"/>
                  <a:ext cx="263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46" name="Freihand 445">
                  <a:extLst>
                    <a:ext uri="{FF2B5EF4-FFF2-40B4-BE49-F238E27FC236}">
                      <a16:creationId xmlns:a16="http://schemas.microsoft.com/office/drawing/2014/main" id="{93790C15-0527-48CB-95CC-9C1337E16B1B}"/>
                    </a:ext>
                  </a:extLst>
                </p14:cNvPr>
                <p14:cNvContentPartPr/>
                <p14:nvPr/>
              </p14:nvContentPartPr>
              <p14:xfrm>
                <a:off x="1866076" y="6443182"/>
                <a:ext cx="243360" cy="140040"/>
              </p14:xfrm>
            </p:contentPart>
          </mc:Choice>
          <mc:Fallback xmlns="">
            <p:pic>
              <p:nvPicPr>
                <p:cNvPr id="446" name="Freihand 445">
                  <a:extLst>
                    <a:ext uri="{FF2B5EF4-FFF2-40B4-BE49-F238E27FC236}">
                      <a16:creationId xmlns:a16="http://schemas.microsoft.com/office/drawing/2014/main" id="{93790C15-0527-48CB-95CC-9C1337E16B1B}"/>
                    </a:ext>
                  </a:extLst>
                </p:cNvPr>
                <p:cNvPicPr/>
                <p:nvPr/>
              </p:nvPicPr>
              <p:blipFill>
                <a:blip r:embed="rId657"/>
                <a:stretch>
                  <a:fillRect/>
                </a:stretch>
              </p:blipFill>
              <p:spPr>
                <a:xfrm>
                  <a:off x="1861756" y="6438862"/>
                  <a:ext cx="252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47" name="Freihand 446">
                  <a:extLst>
                    <a:ext uri="{FF2B5EF4-FFF2-40B4-BE49-F238E27FC236}">
                      <a16:creationId xmlns:a16="http://schemas.microsoft.com/office/drawing/2014/main" id="{FC61D00A-40F1-900A-A882-CACAD3504DBA}"/>
                    </a:ext>
                  </a:extLst>
                </p14:cNvPr>
                <p14:cNvContentPartPr/>
                <p14:nvPr/>
              </p14:nvContentPartPr>
              <p14:xfrm>
                <a:off x="2052556" y="6249502"/>
                <a:ext cx="156240" cy="304560"/>
              </p14:xfrm>
            </p:contentPart>
          </mc:Choice>
          <mc:Fallback xmlns="">
            <p:pic>
              <p:nvPicPr>
                <p:cNvPr id="447" name="Freihand 446">
                  <a:extLst>
                    <a:ext uri="{FF2B5EF4-FFF2-40B4-BE49-F238E27FC236}">
                      <a16:creationId xmlns:a16="http://schemas.microsoft.com/office/drawing/2014/main" id="{FC61D00A-40F1-900A-A882-CACAD3504DBA}"/>
                    </a:ext>
                  </a:extLst>
                </p:cNvPr>
                <p:cNvPicPr/>
                <p:nvPr/>
              </p:nvPicPr>
              <p:blipFill>
                <a:blip r:embed="rId659"/>
                <a:stretch>
                  <a:fillRect/>
                </a:stretch>
              </p:blipFill>
              <p:spPr>
                <a:xfrm>
                  <a:off x="2048236" y="6245182"/>
                  <a:ext cx="1648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48" name="Freihand 447">
                  <a:extLst>
                    <a:ext uri="{FF2B5EF4-FFF2-40B4-BE49-F238E27FC236}">
                      <a16:creationId xmlns:a16="http://schemas.microsoft.com/office/drawing/2014/main" id="{C3EFD773-FED1-9F36-4B69-E4310FD282B1}"/>
                    </a:ext>
                  </a:extLst>
                </p14:cNvPr>
                <p14:cNvContentPartPr/>
                <p14:nvPr/>
              </p14:nvContentPartPr>
              <p14:xfrm>
                <a:off x="2240116" y="6429862"/>
                <a:ext cx="185760" cy="99720"/>
              </p14:xfrm>
            </p:contentPart>
          </mc:Choice>
          <mc:Fallback xmlns="">
            <p:pic>
              <p:nvPicPr>
                <p:cNvPr id="448" name="Freihand 447">
                  <a:extLst>
                    <a:ext uri="{FF2B5EF4-FFF2-40B4-BE49-F238E27FC236}">
                      <a16:creationId xmlns:a16="http://schemas.microsoft.com/office/drawing/2014/main" id="{C3EFD773-FED1-9F36-4B69-E4310FD282B1}"/>
                    </a:ext>
                  </a:extLst>
                </p:cNvPr>
                <p:cNvPicPr/>
                <p:nvPr/>
              </p:nvPicPr>
              <p:blipFill>
                <a:blip r:embed="rId661"/>
                <a:stretch>
                  <a:fillRect/>
                </a:stretch>
              </p:blipFill>
              <p:spPr>
                <a:xfrm>
                  <a:off x="2235796" y="6425542"/>
                  <a:ext cx="194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49" name="Freihand 448">
                  <a:extLst>
                    <a:ext uri="{FF2B5EF4-FFF2-40B4-BE49-F238E27FC236}">
                      <a16:creationId xmlns:a16="http://schemas.microsoft.com/office/drawing/2014/main" id="{1203E0E3-D809-E7C2-3C7F-750A29D8E409}"/>
                    </a:ext>
                  </a:extLst>
                </p14:cNvPr>
                <p14:cNvContentPartPr/>
                <p14:nvPr/>
              </p14:nvContentPartPr>
              <p14:xfrm>
                <a:off x="2542516" y="6248422"/>
                <a:ext cx="294480" cy="406800"/>
              </p14:xfrm>
            </p:contentPart>
          </mc:Choice>
          <mc:Fallback xmlns="">
            <p:pic>
              <p:nvPicPr>
                <p:cNvPr id="449" name="Freihand 448">
                  <a:extLst>
                    <a:ext uri="{FF2B5EF4-FFF2-40B4-BE49-F238E27FC236}">
                      <a16:creationId xmlns:a16="http://schemas.microsoft.com/office/drawing/2014/main" id="{1203E0E3-D809-E7C2-3C7F-750A29D8E409}"/>
                    </a:ext>
                  </a:extLst>
                </p:cNvPr>
                <p:cNvPicPr/>
                <p:nvPr/>
              </p:nvPicPr>
              <p:blipFill>
                <a:blip r:embed="rId663"/>
                <a:stretch>
                  <a:fillRect/>
                </a:stretch>
              </p:blipFill>
              <p:spPr>
                <a:xfrm>
                  <a:off x="2538196" y="6244102"/>
                  <a:ext cx="30312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50" name="Freihand 449">
                  <a:extLst>
                    <a:ext uri="{FF2B5EF4-FFF2-40B4-BE49-F238E27FC236}">
                      <a16:creationId xmlns:a16="http://schemas.microsoft.com/office/drawing/2014/main" id="{9CC0EA57-8D89-4435-C4AD-4EAF318469DD}"/>
                    </a:ext>
                  </a:extLst>
                </p14:cNvPr>
                <p14:cNvContentPartPr/>
                <p14:nvPr/>
              </p14:nvContentPartPr>
              <p14:xfrm>
                <a:off x="2884516" y="6415462"/>
                <a:ext cx="42480" cy="21960"/>
              </p14:xfrm>
            </p:contentPart>
          </mc:Choice>
          <mc:Fallback xmlns="">
            <p:pic>
              <p:nvPicPr>
                <p:cNvPr id="450" name="Freihand 449">
                  <a:extLst>
                    <a:ext uri="{FF2B5EF4-FFF2-40B4-BE49-F238E27FC236}">
                      <a16:creationId xmlns:a16="http://schemas.microsoft.com/office/drawing/2014/main" id="{9CC0EA57-8D89-4435-C4AD-4EAF318469DD}"/>
                    </a:ext>
                  </a:extLst>
                </p:cNvPr>
                <p:cNvPicPr/>
                <p:nvPr/>
              </p:nvPicPr>
              <p:blipFill>
                <a:blip r:embed="rId665"/>
                <a:stretch>
                  <a:fillRect/>
                </a:stretch>
              </p:blipFill>
              <p:spPr>
                <a:xfrm>
                  <a:off x="2880196" y="6411142"/>
                  <a:ext cx="51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51" name="Freihand 450">
                  <a:extLst>
                    <a:ext uri="{FF2B5EF4-FFF2-40B4-BE49-F238E27FC236}">
                      <a16:creationId xmlns:a16="http://schemas.microsoft.com/office/drawing/2014/main" id="{BE24EAF0-1831-ABF1-3622-25DCA6D084C7}"/>
                    </a:ext>
                  </a:extLst>
                </p14:cNvPr>
                <p14:cNvContentPartPr/>
                <p14:nvPr/>
              </p14:nvContentPartPr>
              <p14:xfrm>
                <a:off x="2640796" y="6422302"/>
                <a:ext cx="52200" cy="99720"/>
              </p14:xfrm>
            </p:contentPart>
          </mc:Choice>
          <mc:Fallback xmlns="">
            <p:pic>
              <p:nvPicPr>
                <p:cNvPr id="451" name="Freihand 450">
                  <a:extLst>
                    <a:ext uri="{FF2B5EF4-FFF2-40B4-BE49-F238E27FC236}">
                      <a16:creationId xmlns:a16="http://schemas.microsoft.com/office/drawing/2014/main" id="{BE24EAF0-1831-ABF1-3622-25DCA6D084C7}"/>
                    </a:ext>
                  </a:extLst>
                </p:cNvPr>
                <p:cNvPicPr/>
                <p:nvPr/>
              </p:nvPicPr>
              <p:blipFill>
                <a:blip r:embed="rId667"/>
                <a:stretch>
                  <a:fillRect/>
                </a:stretch>
              </p:blipFill>
              <p:spPr>
                <a:xfrm>
                  <a:off x="2636476" y="6417982"/>
                  <a:ext cx="60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52" name="Freihand 451">
                  <a:extLst>
                    <a:ext uri="{FF2B5EF4-FFF2-40B4-BE49-F238E27FC236}">
                      <a16:creationId xmlns:a16="http://schemas.microsoft.com/office/drawing/2014/main" id="{C306C0F2-54BD-F8A4-2D18-6CC3255DA16B}"/>
                    </a:ext>
                  </a:extLst>
                </p14:cNvPr>
                <p14:cNvContentPartPr/>
                <p14:nvPr/>
              </p14:nvContentPartPr>
              <p14:xfrm>
                <a:off x="2854996" y="6384862"/>
                <a:ext cx="175680" cy="277560"/>
              </p14:xfrm>
            </p:contentPart>
          </mc:Choice>
          <mc:Fallback xmlns="">
            <p:pic>
              <p:nvPicPr>
                <p:cNvPr id="452" name="Freihand 451">
                  <a:extLst>
                    <a:ext uri="{FF2B5EF4-FFF2-40B4-BE49-F238E27FC236}">
                      <a16:creationId xmlns:a16="http://schemas.microsoft.com/office/drawing/2014/main" id="{C306C0F2-54BD-F8A4-2D18-6CC3255DA16B}"/>
                    </a:ext>
                  </a:extLst>
                </p:cNvPr>
                <p:cNvPicPr/>
                <p:nvPr/>
              </p:nvPicPr>
              <p:blipFill>
                <a:blip r:embed="rId669"/>
                <a:stretch>
                  <a:fillRect/>
                </a:stretch>
              </p:blipFill>
              <p:spPr>
                <a:xfrm>
                  <a:off x="2850676" y="6380542"/>
                  <a:ext cx="184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53" name="Freihand 452">
                  <a:extLst>
                    <a:ext uri="{FF2B5EF4-FFF2-40B4-BE49-F238E27FC236}">
                      <a16:creationId xmlns:a16="http://schemas.microsoft.com/office/drawing/2014/main" id="{3AEBB191-7A0F-7EF0-CE54-0451C5E5C6DA}"/>
                    </a:ext>
                  </a:extLst>
                </p14:cNvPr>
                <p14:cNvContentPartPr/>
                <p14:nvPr/>
              </p14:nvContentPartPr>
              <p14:xfrm>
                <a:off x="3212116" y="6389542"/>
                <a:ext cx="277920" cy="147240"/>
              </p14:xfrm>
            </p:contentPart>
          </mc:Choice>
          <mc:Fallback xmlns="">
            <p:pic>
              <p:nvPicPr>
                <p:cNvPr id="453" name="Freihand 452">
                  <a:extLst>
                    <a:ext uri="{FF2B5EF4-FFF2-40B4-BE49-F238E27FC236}">
                      <a16:creationId xmlns:a16="http://schemas.microsoft.com/office/drawing/2014/main" id="{3AEBB191-7A0F-7EF0-CE54-0451C5E5C6DA}"/>
                    </a:ext>
                  </a:extLst>
                </p:cNvPr>
                <p:cNvPicPr/>
                <p:nvPr/>
              </p:nvPicPr>
              <p:blipFill>
                <a:blip r:embed="rId671"/>
                <a:stretch>
                  <a:fillRect/>
                </a:stretch>
              </p:blipFill>
              <p:spPr>
                <a:xfrm>
                  <a:off x="3207796" y="6385222"/>
                  <a:ext cx="286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54" name="Freihand 453">
                  <a:extLst>
                    <a:ext uri="{FF2B5EF4-FFF2-40B4-BE49-F238E27FC236}">
                      <a16:creationId xmlns:a16="http://schemas.microsoft.com/office/drawing/2014/main" id="{A90D7EAD-5D9B-5A97-5CBF-0C6C220B19B7}"/>
                    </a:ext>
                  </a:extLst>
                </p14:cNvPr>
                <p14:cNvContentPartPr/>
                <p14:nvPr/>
              </p14:nvContentPartPr>
              <p14:xfrm>
                <a:off x="3459436" y="6291622"/>
                <a:ext cx="23040" cy="70920"/>
              </p14:xfrm>
            </p:contentPart>
          </mc:Choice>
          <mc:Fallback xmlns="">
            <p:pic>
              <p:nvPicPr>
                <p:cNvPr id="454" name="Freihand 453">
                  <a:extLst>
                    <a:ext uri="{FF2B5EF4-FFF2-40B4-BE49-F238E27FC236}">
                      <a16:creationId xmlns:a16="http://schemas.microsoft.com/office/drawing/2014/main" id="{A90D7EAD-5D9B-5A97-5CBF-0C6C220B19B7}"/>
                    </a:ext>
                  </a:extLst>
                </p:cNvPr>
                <p:cNvPicPr/>
                <p:nvPr/>
              </p:nvPicPr>
              <p:blipFill>
                <a:blip r:embed="rId673"/>
                <a:stretch>
                  <a:fillRect/>
                </a:stretch>
              </p:blipFill>
              <p:spPr>
                <a:xfrm>
                  <a:off x="3455116" y="6287302"/>
                  <a:ext cx="31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55" name="Freihand 454">
                  <a:extLst>
                    <a:ext uri="{FF2B5EF4-FFF2-40B4-BE49-F238E27FC236}">
                      <a16:creationId xmlns:a16="http://schemas.microsoft.com/office/drawing/2014/main" id="{24FEAE76-DDAF-8C0D-F423-0EF0F150CBEB}"/>
                    </a:ext>
                  </a:extLst>
                </p14:cNvPr>
                <p14:cNvContentPartPr/>
                <p14:nvPr/>
              </p14:nvContentPartPr>
              <p14:xfrm>
                <a:off x="3553036" y="6248782"/>
                <a:ext cx="398880" cy="270000"/>
              </p14:xfrm>
            </p:contentPart>
          </mc:Choice>
          <mc:Fallback xmlns="">
            <p:pic>
              <p:nvPicPr>
                <p:cNvPr id="455" name="Freihand 454">
                  <a:extLst>
                    <a:ext uri="{FF2B5EF4-FFF2-40B4-BE49-F238E27FC236}">
                      <a16:creationId xmlns:a16="http://schemas.microsoft.com/office/drawing/2014/main" id="{24FEAE76-DDAF-8C0D-F423-0EF0F150CBEB}"/>
                    </a:ext>
                  </a:extLst>
                </p:cNvPr>
                <p:cNvPicPr/>
                <p:nvPr/>
              </p:nvPicPr>
              <p:blipFill>
                <a:blip r:embed="rId675"/>
                <a:stretch>
                  <a:fillRect/>
                </a:stretch>
              </p:blipFill>
              <p:spPr>
                <a:xfrm>
                  <a:off x="3548716" y="6244462"/>
                  <a:ext cx="4075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56" name="Freihand 455">
                  <a:extLst>
                    <a:ext uri="{FF2B5EF4-FFF2-40B4-BE49-F238E27FC236}">
                      <a16:creationId xmlns:a16="http://schemas.microsoft.com/office/drawing/2014/main" id="{9DAEEABA-8F58-A5CD-EB30-EA7842B45005}"/>
                    </a:ext>
                  </a:extLst>
                </p14:cNvPr>
                <p14:cNvContentPartPr/>
                <p14:nvPr/>
              </p14:nvContentPartPr>
              <p14:xfrm>
                <a:off x="3188716" y="6610222"/>
                <a:ext cx="579960" cy="9720"/>
              </p14:xfrm>
            </p:contentPart>
          </mc:Choice>
          <mc:Fallback xmlns="">
            <p:pic>
              <p:nvPicPr>
                <p:cNvPr id="456" name="Freihand 455">
                  <a:extLst>
                    <a:ext uri="{FF2B5EF4-FFF2-40B4-BE49-F238E27FC236}">
                      <a16:creationId xmlns:a16="http://schemas.microsoft.com/office/drawing/2014/main" id="{9DAEEABA-8F58-A5CD-EB30-EA7842B45005}"/>
                    </a:ext>
                  </a:extLst>
                </p:cNvPr>
                <p:cNvPicPr/>
                <p:nvPr/>
              </p:nvPicPr>
              <p:blipFill>
                <a:blip r:embed="rId677"/>
                <a:stretch>
                  <a:fillRect/>
                </a:stretch>
              </p:blipFill>
              <p:spPr>
                <a:xfrm>
                  <a:off x="3184396" y="6605902"/>
                  <a:ext cx="588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58" name="Freihand 457">
                  <a:extLst>
                    <a:ext uri="{FF2B5EF4-FFF2-40B4-BE49-F238E27FC236}">
                      <a16:creationId xmlns:a16="http://schemas.microsoft.com/office/drawing/2014/main" id="{16FE9F64-0E12-913D-8A51-592A73C81D07}"/>
                    </a:ext>
                  </a:extLst>
                </p14:cNvPr>
                <p14:cNvContentPartPr/>
                <p14:nvPr/>
              </p14:nvContentPartPr>
              <p14:xfrm>
                <a:off x="4176556" y="6273622"/>
                <a:ext cx="247680" cy="282240"/>
              </p14:xfrm>
            </p:contentPart>
          </mc:Choice>
          <mc:Fallback xmlns="">
            <p:pic>
              <p:nvPicPr>
                <p:cNvPr id="458" name="Freihand 457">
                  <a:extLst>
                    <a:ext uri="{FF2B5EF4-FFF2-40B4-BE49-F238E27FC236}">
                      <a16:creationId xmlns:a16="http://schemas.microsoft.com/office/drawing/2014/main" id="{16FE9F64-0E12-913D-8A51-592A73C81D07}"/>
                    </a:ext>
                  </a:extLst>
                </p:cNvPr>
                <p:cNvPicPr/>
                <p:nvPr/>
              </p:nvPicPr>
              <p:blipFill>
                <a:blip r:embed="rId679"/>
                <a:stretch>
                  <a:fillRect/>
                </a:stretch>
              </p:blipFill>
              <p:spPr>
                <a:xfrm>
                  <a:off x="4172236" y="6269302"/>
                  <a:ext cx="2563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59" name="Freihand 458">
                  <a:extLst>
                    <a:ext uri="{FF2B5EF4-FFF2-40B4-BE49-F238E27FC236}">
                      <a16:creationId xmlns:a16="http://schemas.microsoft.com/office/drawing/2014/main" id="{7BFFFA48-03D9-7EE4-8276-C3083B3BA7D1}"/>
                    </a:ext>
                  </a:extLst>
                </p14:cNvPr>
                <p14:cNvContentPartPr/>
                <p14:nvPr/>
              </p14:nvContentPartPr>
              <p14:xfrm>
                <a:off x="4135516" y="6320422"/>
                <a:ext cx="155520" cy="42120"/>
              </p14:xfrm>
            </p:contentPart>
          </mc:Choice>
          <mc:Fallback xmlns="">
            <p:pic>
              <p:nvPicPr>
                <p:cNvPr id="459" name="Freihand 458">
                  <a:extLst>
                    <a:ext uri="{FF2B5EF4-FFF2-40B4-BE49-F238E27FC236}">
                      <a16:creationId xmlns:a16="http://schemas.microsoft.com/office/drawing/2014/main" id="{7BFFFA48-03D9-7EE4-8276-C3083B3BA7D1}"/>
                    </a:ext>
                  </a:extLst>
                </p:cNvPr>
                <p:cNvPicPr/>
                <p:nvPr/>
              </p:nvPicPr>
              <p:blipFill>
                <a:blip r:embed="rId681"/>
                <a:stretch>
                  <a:fillRect/>
                </a:stretch>
              </p:blipFill>
              <p:spPr>
                <a:xfrm>
                  <a:off x="4131196" y="6316102"/>
                  <a:ext cx="164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60" name="Freihand 459">
                  <a:extLst>
                    <a:ext uri="{FF2B5EF4-FFF2-40B4-BE49-F238E27FC236}">
                      <a16:creationId xmlns:a16="http://schemas.microsoft.com/office/drawing/2014/main" id="{033C2142-B780-0447-0CA8-2457A70FD784}"/>
                    </a:ext>
                  </a:extLst>
                </p14:cNvPr>
                <p14:cNvContentPartPr/>
                <p14:nvPr/>
              </p14:nvContentPartPr>
              <p14:xfrm>
                <a:off x="4520356" y="6399262"/>
                <a:ext cx="287640" cy="114120"/>
              </p14:xfrm>
            </p:contentPart>
          </mc:Choice>
          <mc:Fallback xmlns="">
            <p:pic>
              <p:nvPicPr>
                <p:cNvPr id="460" name="Freihand 459">
                  <a:extLst>
                    <a:ext uri="{FF2B5EF4-FFF2-40B4-BE49-F238E27FC236}">
                      <a16:creationId xmlns:a16="http://schemas.microsoft.com/office/drawing/2014/main" id="{033C2142-B780-0447-0CA8-2457A70FD784}"/>
                    </a:ext>
                  </a:extLst>
                </p:cNvPr>
                <p:cNvPicPr/>
                <p:nvPr/>
              </p:nvPicPr>
              <p:blipFill>
                <a:blip r:embed="rId683"/>
                <a:stretch>
                  <a:fillRect/>
                </a:stretch>
              </p:blipFill>
              <p:spPr>
                <a:xfrm>
                  <a:off x="4516036" y="6394942"/>
                  <a:ext cx="296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61" name="Freihand 460">
                  <a:extLst>
                    <a:ext uri="{FF2B5EF4-FFF2-40B4-BE49-F238E27FC236}">
                      <a16:creationId xmlns:a16="http://schemas.microsoft.com/office/drawing/2014/main" id="{59AED620-B83E-0991-CAA5-78B937A51533}"/>
                    </a:ext>
                  </a:extLst>
                </p14:cNvPr>
                <p14:cNvContentPartPr/>
                <p14:nvPr/>
              </p14:nvContentPartPr>
              <p14:xfrm>
                <a:off x="4850836" y="6420862"/>
                <a:ext cx="93960" cy="129600"/>
              </p14:xfrm>
            </p:contentPart>
          </mc:Choice>
          <mc:Fallback xmlns="">
            <p:pic>
              <p:nvPicPr>
                <p:cNvPr id="461" name="Freihand 460">
                  <a:extLst>
                    <a:ext uri="{FF2B5EF4-FFF2-40B4-BE49-F238E27FC236}">
                      <a16:creationId xmlns:a16="http://schemas.microsoft.com/office/drawing/2014/main" id="{59AED620-B83E-0991-CAA5-78B937A51533}"/>
                    </a:ext>
                  </a:extLst>
                </p:cNvPr>
                <p:cNvPicPr/>
                <p:nvPr/>
              </p:nvPicPr>
              <p:blipFill>
                <a:blip r:embed="rId685"/>
                <a:stretch>
                  <a:fillRect/>
                </a:stretch>
              </p:blipFill>
              <p:spPr>
                <a:xfrm>
                  <a:off x="4846516" y="6416542"/>
                  <a:ext cx="102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62" name="Freihand 461">
                  <a:extLst>
                    <a:ext uri="{FF2B5EF4-FFF2-40B4-BE49-F238E27FC236}">
                      <a16:creationId xmlns:a16="http://schemas.microsoft.com/office/drawing/2014/main" id="{289B9F1F-1DBF-968B-3F50-E75A908E0184}"/>
                    </a:ext>
                  </a:extLst>
                </p14:cNvPr>
                <p14:cNvContentPartPr/>
                <p14:nvPr/>
              </p14:nvContentPartPr>
              <p14:xfrm>
                <a:off x="5030836" y="6452542"/>
                <a:ext cx="51480" cy="127800"/>
              </p14:xfrm>
            </p:contentPart>
          </mc:Choice>
          <mc:Fallback xmlns="">
            <p:pic>
              <p:nvPicPr>
                <p:cNvPr id="462" name="Freihand 461">
                  <a:extLst>
                    <a:ext uri="{FF2B5EF4-FFF2-40B4-BE49-F238E27FC236}">
                      <a16:creationId xmlns:a16="http://schemas.microsoft.com/office/drawing/2014/main" id="{289B9F1F-1DBF-968B-3F50-E75A908E0184}"/>
                    </a:ext>
                  </a:extLst>
                </p:cNvPr>
                <p:cNvPicPr/>
                <p:nvPr/>
              </p:nvPicPr>
              <p:blipFill>
                <a:blip r:embed="rId687"/>
                <a:stretch>
                  <a:fillRect/>
                </a:stretch>
              </p:blipFill>
              <p:spPr>
                <a:xfrm>
                  <a:off x="5026516" y="6448222"/>
                  <a:ext cx="60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63" name="Freihand 462">
                  <a:extLst>
                    <a:ext uri="{FF2B5EF4-FFF2-40B4-BE49-F238E27FC236}">
                      <a16:creationId xmlns:a16="http://schemas.microsoft.com/office/drawing/2014/main" id="{8AF1D16A-7C52-E38D-2B17-20F5F60A572F}"/>
                    </a:ext>
                  </a:extLst>
                </p14:cNvPr>
                <p14:cNvContentPartPr/>
                <p14:nvPr/>
              </p14:nvContentPartPr>
              <p14:xfrm>
                <a:off x="5113636" y="6277942"/>
                <a:ext cx="381240" cy="295560"/>
              </p14:xfrm>
            </p:contentPart>
          </mc:Choice>
          <mc:Fallback xmlns="">
            <p:pic>
              <p:nvPicPr>
                <p:cNvPr id="463" name="Freihand 462">
                  <a:extLst>
                    <a:ext uri="{FF2B5EF4-FFF2-40B4-BE49-F238E27FC236}">
                      <a16:creationId xmlns:a16="http://schemas.microsoft.com/office/drawing/2014/main" id="{8AF1D16A-7C52-E38D-2B17-20F5F60A572F}"/>
                    </a:ext>
                  </a:extLst>
                </p:cNvPr>
                <p:cNvPicPr/>
                <p:nvPr/>
              </p:nvPicPr>
              <p:blipFill>
                <a:blip r:embed="rId689"/>
                <a:stretch>
                  <a:fillRect/>
                </a:stretch>
              </p:blipFill>
              <p:spPr>
                <a:xfrm>
                  <a:off x="5109316" y="6273622"/>
                  <a:ext cx="3898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64" name="Freihand 463">
                  <a:extLst>
                    <a:ext uri="{FF2B5EF4-FFF2-40B4-BE49-F238E27FC236}">
                      <a16:creationId xmlns:a16="http://schemas.microsoft.com/office/drawing/2014/main" id="{64047C10-894C-633B-2755-44D8ABEB6535}"/>
                    </a:ext>
                  </a:extLst>
                </p14:cNvPr>
                <p14:cNvContentPartPr/>
                <p14:nvPr/>
              </p14:nvContentPartPr>
              <p14:xfrm>
                <a:off x="5342236" y="6280462"/>
                <a:ext cx="23400" cy="6480"/>
              </p14:xfrm>
            </p:contentPart>
          </mc:Choice>
          <mc:Fallback xmlns="">
            <p:pic>
              <p:nvPicPr>
                <p:cNvPr id="464" name="Freihand 463">
                  <a:extLst>
                    <a:ext uri="{FF2B5EF4-FFF2-40B4-BE49-F238E27FC236}">
                      <a16:creationId xmlns:a16="http://schemas.microsoft.com/office/drawing/2014/main" id="{64047C10-894C-633B-2755-44D8ABEB6535}"/>
                    </a:ext>
                  </a:extLst>
                </p:cNvPr>
                <p:cNvPicPr/>
                <p:nvPr/>
              </p:nvPicPr>
              <p:blipFill>
                <a:blip r:embed="rId691"/>
                <a:stretch>
                  <a:fillRect/>
                </a:stretch>
              </p:blipFill>
              <p:spPr>
                <a:xfrm>
                  <a:off x="5337916" y="6276142"/>
                  <a:ext cx="32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65" name="Freihand 464">
                  <a:extLst>
                    <a:ext uri="{FF2B5EF4-FFF2-40B4-BE49-F238E27FC236}">
                      <a16:creationId xmlns:a16="http://schemas.microsoft.com/office/drawing/2014/main" id="{F7CBA340-7246-A1A9-DE01-ABBD09F25406}"/>
                    </a:ext>
                  </a:extLst>
                </p14:cNvPr>
                <p14:cNvContentPartPr/>
                <p14:nvPr/>
              </p14:nvContentPartPr>
              <p14:xfrm>
                <a:off x="4733836" y="6684382"/>
                <a:ext cx="896760" cy="36000"/>
              </p14:xfrm>
            </p:contentPart>
          </mc:Choice>
          <mc:Fallback xmlns="">
            <p:pic>
              <p:nvPicPr>
                <p:cNvPr id="465" name="Freihand 464">
                  <a:extLst>
                    <a:ext uri="{FF2B5EF4-FFF2-40B4-BE49-F238E27FC236}">
                      <a16:creationId xmlns:a16="http://schemas.microsoft.com/office/drawing/2014/main" id="{F7CBA340-7246-A1A9-DE01-ABBD09F25406}"/>
                    </a:ext>
                  </a:extLst>
                </p:cNvPr>
                <p:cNvPicPr/>
                <p:nvPr/>
              </p:nvPicPr>
              <p:blipFill>
                <a:blip r:embed="rId693"/>
                <a:stretch>
                  <a:fillRect/>
                </a:stretch>
              </p:blipFill>
              <p:spPr>
                <a:xfrm>
                  <a:off x="4729516" y="6680062"/>
                  <a:ext cx="905400" cy="44640"/>
                </a:xfrm>
                <a:prstGeom prst="rect">
                  <a:avLst/>
                </a:prstGeom>
              </p:spPr>
            </p:pic>
          </mc:Fallback>
        </mc:AlternateContent>
      </p:grpSp>
    </p:spTree>
    <p:extLst>
      <p:ext uri="{BB962C8B-B14F-4D97-AF65-F5344CB8AC3E}">
        <p14:creationId xmlns:p14="http://schemas.microsoft.com/office/powerpoint/2010/main" val="797732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449069" y="39642"/>
            <a:ext cx="6021600" cy="492867"/>
          </a:xfrm>
          <a:prstGeom prst="rect">
            <a:avLst/>
          </a:prstGeom>
          <a:noFill/>
        </p:spPr>
        <p:txBody>
          <a:bodyPr wrap="square" rtlCol="0">
            <a:noAutofit/>
          </a:bodyPr>
          <a:lstStyle/>
          <a:p>
            <a:pPr algn="ctr"/>
            <a:r>
              <a:rPr lang="en-US" sz="2400" b="1"/>
              <a:t>Bundestagswahl – Wahlrechtsreform </a:t>
            </a:r>
            <a:endParaRPr lang="en-US" sz="2400" b="1" dirty="0"/>
          </a:p>
        </p:txBody>
      </p:sp>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1A02B34C-4580-3140-FEBC-2700E532D87E}"/>
              </a:ext>
            </a:extLst>
          </p:cNvPr>
          <p:cNvSpPr txBox="1"/>
          <p:nvPr/>
        </p:nvSpPr>
        <p:spPr>
          <a:xfrm>
            <a:off x="0" y="552764"/>
            <a:ext cx="8695113" cy="6207630"/>
          </a:xfrm>
          <a:prstGeom prst="rect">
            <a:avLst/>
          </a:prstGeom>
          <a:noFill/>
        </p:spPr>
        <p:txBody>
          <a:bodyPr wrap="square">
            <a:noAutofit/>
          </a:bodyPr>
          <a:lstStyle/>
          <a:p>
            <a:pPr marL="285750" indent="-285750">
              <a:buFont typeface="Arial" panose="020B0604020202020204" pitchFamily="34" charset="0"/>
              <a:buChar char="•"/>
            </a:pPr>
            <a:r>
              <a:rPr lang="de-DE" sz="1600">
                <a:solidFill>
                  <a:srgbClr val="000000"/>
                </a:solidFill>
                <a:latin typeface="arial" panose="020B0604020202020204" pitchFamily="34" charset="0"/>
              </a:rPr>
              <a:t>Streichung der Ausnahmeregelung über 3 Direktmandate</a:t>
            </a:r>
          </a:p>
          <a:p>
            <a:pPr marL="285750" indent="-285750">
              <a:buFont typeface="Arial" panose="020B0604020202020204" pitchFamily="34" charset="0"/>
              <a:buChar char="•"/>
            </a:pPr>
            <a:endParaRPr lang="de-DE" sz="1600">
              <a:solidFill>
                <a:srgbClr val="000000"/>
              </a:solidFill>
              <a:latin typeface="arial" panose="020B0604020202020204" pitchFamily="34" charset="0"/>
            </a:endParaRPr>
          </a:p>
          <a:p>
            <a:pPr marL="285750" indent="-285750">
              <a:buFont typeface="Arial" panose="020B0604020202020204" pitchFamily="34" charset="0"/>
              <a:buChar char="•"/>
            </a:pPr>
            <a:r>
              <a:rPr lang="de-DE" sz="1600">
                <a:solidFill>
                  <a:srgbClr val="000000"/>
                </a:solidFill>
                <a:latin typeface="arial" panose="020B0604020202020204" pitchFamily="34" charset="0"/>
              </a:rPr>
              <a:t>Die Anzahl der Bundestagsmandate wird auf 630 begrenzt. Die direkt gewählten Kandidaten ziehen nur in den Bundestag ein, falls alle Mandate durch das Zweitstimmenergebnis abgedeckt sind. Ist dies nicht der Fall fallen sukzessive die Direktkandidaten mit dem niedrigsten relativen Stimmenanteil in ihrem Wahlkreis weg, bis der Anteil gemäß des Zweitstimmenanteils der Partei erreicht ist.</a:t>
            </a:r>
          </a:p>
          <a:p>
            <a:pPr marL="285750" indent="-285750">
              <a:buFont typeface="Arial" panose="020B0604020202020204" pitchFamily="34" charset="0"/>
              <a:buChar char="•"/>
            </a:pPr>
            <a:endParaRPr lang="de-DE" sz="1600">
              <a:solidFill>
                <a:srgbClr val="000000"/>
              </a:solidFill>
              <a:latin typeface="arial" panose="020B0604020202020204" pitchFamily="34" charset="0"/>
            </a:endParaRPr>
          </a:p>
          <a:p>
            <a:r>
              <a:rPr lang="de-DE" sz="1600" i="0" u="sng">
                <a:solidFill>
                  <a:srgbClr val="000000"/>
                </a:solidFill>
                <a:effectLst/>
                <a:latin typeface="arial" panose="020B0604020202020204" pitchFamily="34" charset="0"/>
              </a:rPr>
              <a:t>Anmerkungen:</a:t>
            </a:r>
          </a:p>
          <a:p>
            <a:endParaRPr lang="de-DE" sz="1600" i="0" u="sng">
              <a:solidFill>
                <a:srgbClr val="000000"/>
              </a:solidFill>
              <a:effectLst/>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Aktuell würde dadurch die LINKE nicht mehr im Bundestag verteten sein.</a:t>
            </a:r>
          </a:p>
          <a:p>
            <a:pPr marL="285750" indent="-285750">
              <a:buFont typeface="Wingdings" panose="05000000000000000000" pitchFamily="2" charset="2"/>
              <a:buChar char="Ø"/>
            </a:pPr>
            <a:endParaRPr lang="de-DE" sz="1600">
              <a:solidFill>
                <a:srgbClr val="000000"/>
              </a:solidFill>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Manche Wahlkreise hätten keine direkte Vertreterin mehr im Bundestag.</a:t>
            </a:r>
          </a:p>
          <a:p>
            <a:pPr marL="285750" indent="-285750">
              <a:buFont typeface="Wingdings" panose="05000000000000000000" pitchFamily="2" charset="2"/>
              <a:buChar char="Ø"/>
            </a:pPr>
            <a:endParaRPr lang="de-DE" sz="1600">
              <a:solidFill>
                <a:srgbClr val="000000"/>
              </a:solidFill>
              <a:latin typeface="arial" panose="020B0604020202020204" pitchFamily="34" charset="0"/>
            </a:endParaRPr>
          </a:p>
          <a:p>
            <a:pPr marL="285750" indent="-285750">
              <a:buFont typeface="Wingdings" panose="05000000000000000000" pitchFamily="2" charset="2"/>
              <a:buChar char="Ø"/>
            </a:pPr>
            <a:r>
              <a:rPr lang="de-DE" sz="1600" i="0">
                <a:solidFill>
                  <a:srgbClr val="000000"/>
                </a:solidFill>
                <a:effectLst/>
                <a:latin typeface="arial" panose="020B0604020202020204" pitchFamily="34" charset="0"/>
              </a:rPr>
              <a:t>Die CSU mit einem derzeitigen Stimmenanteil von 5,2% gemessen an der bundesweiten Stimmenzahl könnte in der Zukunft aus dem Bundestag fallen.</a:t>
            </a:r>
          </a:p>
        </p:txBody>
      </p:sp>
    </p:spTree>
    <p:extLst>
      <p:ext uri="{BB962C8B-B14F-4D97-AF65-F5344CB8AC3E}">
        <p14:creationId xmlns:p14="http://schemas.microsoft.com/office/powerpoint/2010/main" val="292155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564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r>
              <a:rPr lang="en-US" sz="2903" b="1" dirty="0">
                <a:solidFill>
                  <a:sysClr val="windowText" lastClr="000000"/>
                </a:solidFill>
              </a:rPr>
              <a:t> – </a:t>
            </a:r>
            <a:r>
              <a:rPr lang="en-US" sz="2903" b="1" dirty="0" err="1">
                <a:solidFill>
                  <a:sysClr val="windowText" lastClr="000000"/>
                </a:solidFill>
              </a:rPr>
              <a:t>Beispiel</a:t>
            </a:r>
            <a:endParaRPr lang="en-US" sz="2903" b="1" dirty="0">
              <a:solidFill>
                <a:sysClr val="windowText" lastClr="000000"/>
              </a:solidFill>
            </a:endParaRPr>
          </a:p>
        </p:txBody>
      </p:sp>
      <p:sp>
        <p:nvSpPr>
          <p:cNvPr id="5" name="Textfeld 4"/>
          <p:cNvSpPr txBox="1"/>
          <p:nvPr/>
        </p:nvSpPr>
        <p:spPr>
          <a:xfrm>
            <a:off x="335905" y="633642"/>
            <a:ext cx="11368453" cy="1740219"/>
          </a:xfrm>
          <a:prstGeom prst="rect">
            <a:avLst/>
          </a:prstGeom>
          <a:noFill/>
        </p:spPr>
        <p:txBody>
          <a:bodyPr wrap="square" rtlCol="0">
            <a:noAutofit/>
          </a:bodyPr>
          <a:lstStyle/>
          <a:p>
            <a:r>
              <a:rPr lang="en-GB" altLang="de-DE" sz="2600" dirty="0">
                <a:ea typeface="ＭＳ Ｐゴシック" pitchFamily="34" charset="-128"/>
              </a:rPr>
              <a:t>Wahl des </a:t>
            </a:r>
            <a:r>
              <a:rPr lang="en-GB" altLang="de-DE" sz="2600" dirty="0" err="1">
                <a:ea typeface="ＭＳ Ｐゴシック" pitchFamily="34" charset="-128"/>
              </a:rPr>
              <a:t>Präsidentschaftskandidaten</a:t>
            </a:r>
            <a:r>
              <a:rPr lang="en-GB" altLang="de-DE" sz="2600" dirty="0">
                <a:ea typeface="ＭＳ Ｐゴシック" pitchFamily="34" charset="-128"/>
              </a:rPr>
              <a:t> der </a:t>
            </a:r>
            <a:r>
              <a:rPr lang="en-GB" altLang="de-DE" sz="2600" dirty="0" err="1">
                <a:ea typeface="ＭＳ Ｐゴシック" pitchFamily="34" charset="-128"/>
              </a:rPr>
              <a:t>demokratischen</a:t>
            </a:r>
            <a:r>
              <a:rPr lang="en-GB" altLang="de-DE" sz="2600" dirty="0">
                <a:ea typeface="ＭＳ Ｐゴシック" pitchFamily="34" charset="-128"/>
              </a:rPr>
              <a:t> </a:t>
            </a:r>
            <a:r>
              <a:rPr lang="en-GB" altLang="de-DE" sz="2600" dirty="0" err="1">
                <a:ea typeface="ＭＳ Ｐゴシック" pitchFamily="34" charset="-128"/>
              </a:rPr>
              <a:t>Partei</a:t>
            </a:r>
            <a:r>
              <a:rPr lang="en-GB" altLang="de-DE" sz="2600" dirty="0">
                <a:ea typeface="ＭＳ Ｐゴシック" pitchFamily="34" charset="-128"/>
              </a:rPr>
              <a:t> 2020:</a:t>
            </a:r>
          </a:p>
          <a:p>
            <a:r>
              <a:rPr lang="en-GB" altLang="de-DE" sz="2600" dirty="0">
                <a:ea typeface="ＭＳ Ｐゴシック" pitchFamily="34" charset="-128"/>
              </a:rPr>
              <a:t>6 </a:t>
            </a:r>
            <a:r>
              <a:rPr lang="en-GB" altLang="de-DE" sz="2600" dirty="0" err="1">
                <a:ea typeface="ＭＳ Ｐゴシック" pitchFamily="34" charset="-128"/>
              </a:rPr>
              <a:t>Gruppen</a:t>
            </a:r>
            <a:r>
              <a:rPr lang="en-GB" altLang="de-DE" sz="2600" dirty="0">
                <a:ea typeface="ＭＳ Ｐゴシック" pitchFamily="34" charset="-128"/>
              </a:rPr>
              <a:t> (A-F) </a:t>
            </a:r>
            <a:r>
              <a:rPr lang="en-GB" altLang="de-DE" sz="2600" dirty="0" err="1">
                <a:ea typeface="ＭＳ Ｐゴシック" pitchFamily="34" charset="-128"/>
              </a:rPr>
              <a:t>mit</a:t>
            </a:r>
            <a:r>
              <a:rPr lang="en-GB" altLang="de-DE" sz="2600" dirty="0">
                <a:ea typeface="ＭＳ Ｐゴシック" pitchFamily="34" charset="-128"/>
              </a:rPr>
              <a:t>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Stimmgewichten</a:t>
            </a:r>
            <a:r>
              <a:rPr lang="en-GB" altLang="de-DE" sz="2600" dirty="0">
                <a:ea typeface="ＭＳ Ｐゴシック" pitchFamily="34" charset="-128"/>
              </a:rPr>
              <a:t> und </a:t>
            </a:r>
          </a:p>
          <a:p>
            <a:pPr marL="914400" lvl="1" indent="-457200">
              <a:buFont typeface="Arial" panose="020B0604020202020204" pitchFamily="34" charset="0"/>
              <a:buChar char="•"/>
            </a:pPr>
            <a:r>
              <a:rPr lang="en-GB" altLang="de-DE" sz="2600" dirty="0" err="1">
                <a:ea typeface="ＭＳ Ｐゴシック" pitchFamily="34" charset="-128"/>
              </a:rPr>
              <a:t>unterschiedlichen</a:t>
            </a:r>
            <a:r>
              <a:rPr lang="en-GB" altLang="de-DE" sz="2600" dirty="0">
                <a:ea typeface="ＭＳ Ｐゴシック" pitchFamily="34" charset="-128"/>
              </a:rPr>
              <a:t> </a:t>
            </a:r>
            <a:r>
              <a:rPr lang="en-GB" altLang="de-DE" sz="2600" dirty="0" err="1">
                <a:ea typeface="ＭＳ Ｐゴシック" pitchFamily="34" charset="-128"/>
              </a:rPr>
              <a:t>Präferenzen</a:t>
            </a:r>
            <a:r>
              <a:rPr lang="en-GB" altLang="de-DE" sz="2600" dirty="0">
                <a:ea typeface="ＭＳ Ｐゴシック" pitchFamily="34" charset="-128"/>
              </a:rPr>
              <a:t> </a:t>
            </a:r>
            <a:r>
              <a:rPr lang="en-GB" altLang="de-DE" sz="2600" dirty="0" err="1">
                <a:ea typeface="ＭＳ Ｐゴシック" pitchFamily="34" charset="-128"/>
              </a:rPr>
              <a:t>bzgl</a:t>
            </a:r>
            <a:r>
              <a:rPr lang="en-GB" altLang="de-DE" sz="2600" dirty="0">
                <a:ea typeface="ＭＳ Ｐゴシック" pitchFamily="34" charset="-128"/>
              </a:rPr>
              <a:t>. der </a:t>
            </a:r>
            <a:r>
              <a:rPr lang="en-GB" altLang="de-DE" sz="2600" dirty="0" err="1">
                <a:ea typeface="ＭＳ Ｐゴシック" pitchFamily="34" charset="-128"/>
              </a:rPr>
              <a:t>Reihenfolge</a:t>
            </a:r>
            <a:r>
              <a:rPr lang="en-GB" altLang="de-DE" sz="2600" dirty="0">
                <a:ea typeface="ＭＳ Ｐゴシック" pitchFamily="34" charset="-128"/>
              </a:rPr>
              <a:t> der 5 </a:t>
            </a:r>
            <a:r>
              <a:rPr lang="en-GB" altLang="de-DE" sz="2600" dirty="0" err="1">
                <a:ea typeface="ＭＳ Ｐゴシック" pitchFamily="34" charset="-128"/>
              </a:rPr>
              <a:t>Kandidaten</a:t>
            </a:r>
            <a:endParaRPr lang="en-GB" altLang="de-DE" sz="2600" dirty="0">
              <a:ea typeface="ＭＳ Ｐゴシック" pitchFamily="34" charset="-128"/>
            </a:endParaRPr>
          </a:p>
          <a:p>
            <a:endParaRPr lang="en-GB" altLang="de-DE" sz="2903" dirty="0">
              <a:ea typeface="ＭＳ Ｐゴシック" pitchFamily="34" charset="-128"/>
            </a:endParaRPr>
          </a:p>
        </p:txBody>
      </p:sp>
      <p:pic>
        <p:nvPicPr>
          <p:cNvPr id="3" name="Grafik 2"/>
          <p:cNvPicPr>
            <a:picLocks noChangeAspect="1"/>
          </p:cNvPicPr>
          <p:nvPr/>
        </p:nvPicPr>
        <p:blipFill>
          <a:blip r:embed="rId3"/>
          <a:stretch>
            <a:fillRect/>
          </a:stretch>
        </p:blipFill>
        <p:spPr>
          <a:xfrm>
            <a:off x="0" y="2337527"/>
            <a:ext cx="8606971" cy="2988081"/>
          </a:xfrm>
          <a:prstGeom prst="rect">
            <a:avLst/>
          </a:prstGeom>
        </p:spPr>
      </p:pic>
      <p:sp>
        <p:nvSpPr>
          <p:cNvPr id="7" name="Rechteck 6">
            <a:extLst>
              <a:ext uri="{FF2B5EF4-FFF2-40B4-BE49-F238E27FC236}">
                <a16:creationId xmlns:a16="http://schemas.microsoft.com/office/drawing/2014/main" id="{1F9C73B4-1438-2FE5-1C9B-F790158167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45B386E-0590-F659-CA50-B14A93B9A2FD}"/>
                  </a:ext>
                </a:extLst>
              </p14:cNvPr>
              <p14:cNvContentPartPr/>
              <p14:nvPr/>
            </p14:nvContentPartPr>
            <p14:xfrm>
              <a:off x="1783996" y="3241702"/>
              <a:ext cx="919080" cy="60480"/>
            </p14:xfrm>
          </p:contentPart>
        </mc:Choice>
        <mc:Fallback xmlns="">
          <p:pic>
            <p:nvPicPr>
              <p:cNvPr id="2" name="Freihand 1">
                <a:extLst>
                  <a:ext uri="{FF2B5EF4-FFF2-40B4-BE49-F238E27FC236}">
                    <a16:creationId xmlns:a16="http://schemas.microsoft.com/office/drawing/2014/main" id="{A45B386E-0590-F659-CA50-B14A93B9A2FD}"/>
                  </a:ext>
                </a:extLst>
              </p:cNvPr>
              <p:cNvPicPr/>
              <p:nvPr/>
            </p:nvPicPr>
            <p:blipFill>
              <a:blip r:embed="rId5"/>
              <a:stretch>
                <a:fillRect/>
              </a:stretch>
            </p:blipFill>
            <p:spPr>
              <a:xfrm>
                <a:off x="1779676" y="3237382"/>
                <a:ext cx="927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43B7D97D-3ACC-2026-CAE8-64E31ED9AB1D}"/>
                  </a:ext>
                </a:extLst>
              </p14:cNvPr>
              <p14:cNvContentPartPr/>
              <p14:nvPr/>
            </p14:nvContentPartPr>
            <p14:xfrm>
              <a:off x="1417156" y="5047822"/>
              <a:ext cx="380520" cy="393480"/>
            </p14:xfrm>
          </p:contentPart>
        </mc:Choice>
        <mc:Fallback xmlns="">
          <p:pic>
            <p:nvPicPr>
              <p:cNvPr id="4" name="Freihand 3">
                <a:extLst>
                  <a:ext uri="{FF2B5EF4-FFF2-40B4-BE49-F238E27FC236}">
                    <a16:creationId xmlns:a16="http://schemas.microsoft.com/office/drawing/2014/main" id="{43B7D97D-3ACC-2026-CAE8-64E31ED9AB1D}"/>
                  </a:ext>
                </a:extLst>
              </p:cNvPr>
              <p:cNvPicPr/>
              <p:nvPr/>
            </p:nvPicPr>
            <p:blipFill>
              <a:blip r:embed="rId7"/>
              <a:stretch>
                <a:fillRect/>
              </a:stretch>
            </p:blipFill>
            <p:spPr>
              <a:xfrm>
                <a:off x="1412836" y="5043502"/>
                <a:ext cx="3891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EAEA9C6A-BEBF-F63D-9642-B4DACB465AED}"/>
                  </a:ext>
                </a:extLst>
              </p14:cNvPr>
              <p14:cNvContentPartPr/>
              <p14:nvPr/>
            </p14:nvContentPartPr>
            <p14:xfrm>
              <a:off x="1854196" y="3574702"/>
              <a:ext cx="683280" cy="44640"/>
            </p14:xfrm>
          </p:contentPart>
        </mc:Choice>
        <mc:Fallback xmlns="">
          <p:pic>
            <p:nvPicPr>
              <p:cNvPr id="8" name="Freihand 7">
                <a:extLst>
                  <a:ext uri="{FF2B5EF4-FFF2-40B4-BE49-F238E27FC236}">
                    <a16:creationId xmlns:a16="http://schemas.microsoft.com/office/drawing/2014/main" id="{EAEA9C6A-BEBF-F63D-9642-B4DACB465AED}"/>
                  </a:ext>
                </a:extLst>
              </p:cNvPr>
              <p:cNvPicPr/>
              <p:nvPr/>
            </p:nvPicPr>
            <p:blipFill>
              <a:blip r:embed="rId9"/>
              <a:stretch>
                <a:fillRect/>
              </a:stretch>
            </p:blipFill>
            <p:spPr>
              <a:xfrm>
                <a:off x="1849876" y="3570382"/>
                <a:ext cx="691920" cy="53280"/>
              </a:xfrm>
              <a:prstGeom prst="rect">
                <a:avLst/>
              </a:prstGeom>
            </p:spPr>
          </p:pic>
        </mc:Fallback>
      </mc:AlternateContent>
      <p:grpSp>
        <p:nvGrpSpPr>
          <p:cNvPr id="11" name="Gruppieren 10">
            <a:extLst>
              <a:ext uri="{FF2B5EF4-FFF2-40B4-BE49-F238E27FC236}">
                <a16:creationId xmlns:a16="http://schemas.microsoft.com/office/drawing/2014/main" id="{06901ADC-319E-8F84-1CE3-38B3DFBB6525}"/>
              </a:ext>
            </a:extLst>
          </p:cNvPr>
          <p:cNvGrpSpPr/>
          <p:nvPr/>
        </p:nvGrpSpPr>
        <p:grpSpPr>
          <a:xfrm>
            <a:off x="2586436" y="2385982"/>
            <a:ext cx="4689000" cy="218520"/>
            <a:chOff x="2586436" y="2385982"/>
            <a:chExt cx="4689000" cy="218520"/>
          </a:xfrm>
        </p:grpSpPr>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917A53CF-DFFC-8C09-458D-B572E0484CE2}"/>
                    </a:ext>
                  </a:extLst>
                </p14:cNvPr>
                <p14:cNvContentPartPr/>
                <p14:nvPr/>
              </p14:nvContentPartPr>
              <p14:xfrm>
                <a:off x="2586436" y="2421982"/>
                <a:ext cx="4391640" cy="132480"/>
              </p14:xfrm>
            </p:contentPart>
          </mc:Choice>
          <mc:Fallback xmlns="">
            <p:pic>
              <p:nvPicPr>
                <p:cNvPr id="9" name="Freihand 8">
                  <a:extLst>
                    <a:ext uri="{FF2B5EF4-FFF2-40B4-BE49-F238E27FC236}">
                      <a16:creationId xmlns:a16="http://schemas.microsoft.com/office/drawing/2014/main" id="{917A53CF-DFFC-8C09-458D-B572E0484CE2}"/>
                    </a:ext>
                  </a:extLst>
                </p:cNvPr>
                <p:cNvPicPr/>
                <p:nvPr/>
              </p:nvPicPr>
              <p:blipFill>
                <a:blip r:embed="rId11"/>
                <a:stretch>
                  <a:fillRect/>
                </a:stretch>
              </p:blipFill>
              <p:spPr>
                <a:xfrm>
                  <a:off x="2582116" y="2417662"/>
                  <a:ext cx="44002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45F2D33C-7877-23CE-AB63-FCBDFBB67B08}"/>
                    </a:ext>
                  </a:extLst>
                </p14:cNvPr>
                <p14:cNvContentPartPr/>
                <p14:nvPr/>
              </p14:nvContentPartPr>
              <p14:xfrm>
                <a:off x="6955036" y="2385982"/>
                <a:ext cx="320400" cy="218520"/>
              </p14:xfrm>
            </p:contentPart>
          </mc:Choice>
          <mc:Fallback xmlns="">
            <p:pic>
              <p:nvPicPr>
                <p:cNvPr id="10" name="Freihand 9">
                  <a:extLst>
                    <a:ext uri="{FF2B5EF4-FFF2-40B4-BE49-F238E27FC236}">
                      <a16:creationId xmlns:a16="http://schemas.microsoft.com/office/drawing/2014/main" id="{45F2D33C-7877-23CE-AB63-FCBDFBB67B08}"/>
                    </a:ext>
                  </a:extLst>
                </p:cNvPr>
                <p:cNvPicPr/>
                <p:nvPr/>
              </p:nvPicPr>
              <p:blipFill>
                <a:blip r:embed="rId13"/>
                <a:stretch>
                  <a:fillRect/>
                </a:stretch>
              </p:blipFill>
              <p:spPr>
                <a:xfrm>
                  <a:off x="6950716" y="2381662"/>
                  <a:ext cx="329040" cy="227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1F302B7C-0C4E-1315-B55B-B65EF59136D3}"/>
                  </a:ext>
                </a:extLst>
              </p14:cNvPr>
              <p14:cNvContentPartPr/>
              <p14:nvPr/>
            </p14:nvContentPartPr>
            <p14:xfrm>
              <a:off x="1606876" y="2910142"/>
              <a:ext cx="1062000" cy="430920"/>
            </p14:xfrm>
          </p:contentPart>
        </mc:Choice>
        <mc:Fallback xmlns="">
          <p:pic>
            <p:nvPicPr>
              <p:cNvPr id="12" name="Freihand 11">
                <a:extLst>
                  <a:ext uri="{FF2B5EF4-FFF2-40B4-BE49-F238E27FC236}">
                    <a16:creationId xmlns:a16="http://schemas.microsoft.com/office/drawing/2014/main" id="{1F302B7C-0C4E-1315-B55B-B65EF59136D3}"/>
                  </a:ext>
                </a:extLst>
              </p:cNvPr>
              <p:cNvPicPr/>
              <p:nvPr/>
            </p:nvPicPr>
            <p:blipFill>
              <a:blip r:embed="rId15"/>
              <a:stretch>
                <a:fillRect/>
              </a:stretch>
            </p:blipFill>
            <p:spPr>
              <a:xfrm>
                <a:off x="1602556" y="2905822"/>
                <a:ext cx="10706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F7B60ED8-FE8D-D2A9-9F6A-CAD7CA5FDFBF}"/>
                  </a:ext>
                </a:extLst>
              </p14:cNvPr>
              <p14:cNvContentPartPr/>
              <p14:nvPr/>
            </p14:nvContentPartPr>
            <p14:xfrm>
              <a:off x="7569196" y="3279862"/>
              <a:ext cx="1137960" cy="1842840"/>
            </p14:xfrm>
          </p:contentPart>
        </mc:Choice>
        <mc:Fallback xmlns="">
          <p:pic>
            <p:nvPicPr>
              <p:cNvPr id="13" name="Freihand 12">
                <a:extLst>
                  <a:ext uri="{FF2B5EF4-FFF2-40B4-BE49-F238E27FC236}">
                    <a16:creationId xmlns:a16="http://schemas.microsoft.com/office/drawing/2014/main" id="{F7B60ED8-FE8D-D2A9-9F6A-CAD7CA5FDFBF}"/>
                  </a:ext>
                </a:extLst>
              </p:cNvPr>
              <p:cNvPicPr/>
              <p:nvPr/>
            </p:nvPicPr>
            <p:blipFill>
              <a:blip r:embed="rId17"/>
              <a:stretch>
                <a:fillRect/>
              </a:stretch>
            </p:blipFill>
            <p:spPr>
              <a:xfrm>
                <a:off x="7564876" y="3275542"/>
                <a:ext cx="1146600" cy="185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D32AD10F-613B-EC68-CEF5-0431EE0A9DBF}"/>
                  </a:ext>
                </a:extLst>
              </p14:cNvPr>
              <p14:cNvContentPartPr/>
              <p14:nvPr/>
            </p14:nvContentPartPr>
            <p14:xfrm>
              <a:off x="1818196" y="3229102"/>
              <a:ext cx="6834600" cy="141120"/>
            </p14:xfrm>
          </p:contentPart>
        </mc:Choice>
        <mc:Fallback xmlns="">
          <p:pic>
            <p:nvPicPr>
              <p:cNvPr id="14" name="Freihand 13">
                <a:extLst>
                  <a:ext uri="{FF2B5EF4-FFF2-40B4-BE49-F238E27FC236}">
                    <a16:creationId xmlns:a16="http://schemas.microsoft.com/office/drawing/2014/main" id="{D32AD10F-613B-EC68-CEF5-0431EE0A9DBF}"/>
                  </a:ext>
                </a:extLst>
              </p:cNvPr>
              <p:cNvPicPr/>
              <p:nvPr/>
            </p:nvPicPr>
            <p:blipFill>
              <a:blip r:embed="rId19"/>
              <a:stretch>
                <a:fillRect/>
              </a:stretch>
            </p:blipFill>
            <p:spPr>
              <a:xfrm>
                <a:off x="1813876" y="3224782"/>
                <a:ext cx="6843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0E5F85FC-15CB-6D52-0C9F-382AC85954FA}"/>
                  </a:ext>
                </a:extLst>
              </p14:cNvPr>
              <p14:cNvContentPartPr/>
              <p14:nvPr/>
            </p14:nvContentPartPr>
            <p14:xfrm>
              <a:off x="1007476" y="3057022"/>
              <a:ext cx="601560" cy="2027520"/>
            </p14:xfrm>
          </p:contentPart>
        </mc:Choice>
        <mc:Fallback>
          <p:pic>
            <p:nvPicPr>
              <p:cNvPr id="15" name="Freihand 14">
                <a:extLst>
                  <a:ext uri="{FF2B5EF4-FFF2-40B4-BE49-F238E27FC236}">
                    <a16:creationId xmlns:a16="http://schemas.microsoft.com/office/drawing/2014/main" id="{0E5F85FC-15CB-6D52-0C9F-382AC85954FA}"/>
                  </a:ext>
                </a:extLst>
              </p:cNvPr>
              <p:cNvPicPr/>
              <p:nvPr/>
            </p:nvPicPr>
            <p:blipFill>
              <a:blip r:embed="rId21"/>
              <a:stretch>
                <a:fillRect/>
              </a:stretch>
            </p:blipFill>
            <p:spPr>
              <a:xfrm>
                <a:off x="1003156" y="3052702"/>
                <a:ext cx="610200" cy="2036160"/>
              </a:xfrm>
              <a:prstGeom prst="rect">
                <a:avLst/>
              </a:prstGeom>
            </p:spPr>
          </p:pic>
        </mc:Fallback>
      </mc:AlternateContent>
    </p:spTree>
    <p:extLst>
      <p:ext uri="{BB962C8B-B14F-4D97-AF65-F5344CB8AC3E}">
        <p14:creationId xmlns:p14="http://schemas.microsoft.com/office/powerpoint/2010/main" val="125801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959600" y="104181"/>
            <a:ext cx="5115859" cy="388032"/>
          </a:xfrm>
          <a:prstGeom prst="rect">
            <a:avLst/>
          </a:prstGeom>
          <a:noFill/>
          <a:ln>
            <a:noFill/>
          </a:ln>
        </p:spPr>
        <p:txBody>
          <a:bodyPr lIns="81646" tIns="40823" rIns="81646" bIns="40823" anchor="ctr" anchorCtr="1"/>
          <a:lstStyle/>
          <a:p>
            <a:r>
              <a:rPr lang="en-US" sz="2903" b="1" dirty="0" err="1">
                <a:solidFill>
                  <a:sysClr val="windowText" lastClr="000000"/>
                </a:solidFill>
              </a:rPr>
              <a:t>Entscheidungsregeln</a:t>
            </a:r>
            <a:endParaRPr lang="en-US" sz="2903" dirty="0">
              <a:solidFill>
                <a:sysClr val="windowText" lastClr="000000"/>
              </a:solidFill>
            </a:endParaRPr>
          </a:p>
        </p:txBody>
      </p:sp>
      <p:sp>
        <p:nvSpPr>
          <p:cNvPr id="7" name="Textfeld 6"/>
          <p:cNvSpPr txBox="1"/>
          <p:nvPr/>
        </p:nvSpPr>
        <p:spPr>
          <a:xfrm>
            <a:off x="59174" y="279007"/>
            <a:ext cx="11653428" cy="5903622"/>
          </a:xfrm>
          <a:prstGeom prst="rect">
            <a:avLst/>
          </a:prstGeom>
          <a:noFill/>
        </p:spPr>
        <p:txBody>
          <a:bodyPr wrap="square" rtlCol="0">
            <a:noAutofit/>
          </a:bodyPr>
          <a:lstStyle/>
          <a:p>
            <a:r>
              <a:rPr lang="en-GB" altLang="de-DE" sz="2400" dirty="0" err="1">
                <a:ea typeface="ＭＳ Ｐゴシック" pitchFamily="34" charset="-128"/>
              </a:rPr>
              <a:t>Bestimmen</a:t>
            </a:r>
            <a:r>
              <a:rPr lang="en-GB" altLang="de-DE" sz="2400" dirty="0">
                <a:ea typeface="ＭＳ Ｐゴシック" pitchFamily="34" charset="-128"/>
              </a:rPr>
              <a:t> den </a:t>
            </a:r>
            <a:r>
              <a:rPr lang="en-GB" altLang="de-DE" sz="2400" dirty="0" err="1">
                <a:ea typeface="ＭＳ Ｐゴシック" pitchFamily="34" charset="-128"/>
              </a:rPr>
              <a:t>Sieger</a:t>
            </a:r>
            <a:r>
              <a:rPr lang="en-GB" altLang="de-DE" sz="2400" dirty="0">
                <a:ea typeface="ＭＳ Ｐゴシック" pitchFamily="34" charset="-128"/>
              </a:rPr>
              <a:t> </a:t>
            </a:r>
            <a:r>
              <a:rPr lang="en-GB" altLang="de-DE" sz="2400" dirty="0" err="1">
                <a:ea typeface="ＭＳ Ｐゴシック" pitchFamily="34" charset="-128"/>
              </a:rPr>
              <a:t>gemäß</a:t>
            </a:r>
            <a:r>
              <a:rPr lang="en-GB" altLang="de-DE" sz="2400" dirty="0">
                <a:ea typeface="ＭＳ Ｐゴシック" pitchFamily="34" charset="-128"/>
              </a:rPr>
              <a:t> </a:t>
            </a:r>
            <a:r>
              <a:rPr lang="en-GB" altLang="de-DE" sz="2400" dirty="0" err="1">
                <a:ea typeface="ＭＳ Ｐゴシック" pitchFamily="34" charset="-128"/>
              </a:rPr>
              <a:t>folgender</a:t>
            </a:r>
            <a:r>
              <a:rPr lang="en-GB" altLang="de-DE" sz="2400" dirty="0">
                <a:ea typeface="ＭＳ Ｐゴシック" pitchFamily="34" charset="-128"/>
              </a:rPr>
              <a:t> </a:t>
            </a:r>
            <a:r>
              <a:rPr lang="en-GB" altLang="de-DE" sz="2400" dirty="0" err="1">
                <a:ea typeface="ＭＳ Ｐゴシック" pitchFamily="34" charset="-128"/>
              </a:rPr>
              <a:t>Regeln</a:t>
            </a:r>
            <a:r>
              <a:rPr lang="en-GB" altLang="de-DE" sz="2400" dirty="0">
                <a:ea typeface="ＭＳ Ｐゴシック" pitchFamily="34" charset="-128"/>
              </a:rPr>
              <a:t>:</a:t>
            </a:r>
          </a:p>
          <a:p>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baseline="30000" dirty="0">
                <a:ea typeface="ＭＳ Ｐゴシック" pitchFamily="34" charset="-128"/>
              </a:rPr>
              <a:t>.</a:t>
            </a:r>
            <a:endParaRPr lang="en-GB" altLang="de-DE" sz="2400" dirty="0">
              <a:ea typeface="ＭＳ Ｐゴシック" pitchFamily="34" charset="-128"/>
            </a:endParaRPr>
          </a:p>
          <a:p>
            <a:pPr marL="457200" indent="-457200">
              <a:buFont typeface="+mj-lt"/>
              <a:buAutoNum type="arabicPeriod"/>
            </a:pPr>
            <a:endParaRPr lang="en-GB" altLang="de-DE" sz="2400" dirty="0">
              <a:ea typeface="ＭＳ Ｐゴシック" pitchFamily="34" charset="-128"/>
            </a:endParaRPr>
          </a:p>
          <a:p>
            <a:pPr marL="457200" indent="-457200">
              <a:buFont typeface="+mj-lt"/>
              <a:buAutoNum type="arabicPeriod"/>
            </a:pPr>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 </a:t>
            </a:r>
            <a:r>
              <a:rPr lang="en-GB" altLang="de-DE" sz="2400" dirty="0" err="1">
                <a:ea typeface="ＭＳ Ｐゴシック" pitchFamily="34" charset="-128"/>
              </a:rPr>
              <a:t>zwischen</a:t>
            </a:r>
            <a:r>
              <a:rPr lang="en-GB" altLang="de-DE" sz="2400" dirty="0">
                <a:ea typeface="ＭＳ Ｐゴシック" pitchFamily="34" charset="-128"/>
              </a:rPr>
              <a:t> den </a:t>
            </a:r>
            <a:r>
              <a:rPr lang="en-GB" altLang="de-DE" sz="2400" dirty="0" err="1">
                <a:ea typeface="ＭＳ Ｐゴシック" pitchFamily="34" charset="-128"/>
              </a:rPr>
              <a:t>beiden</a:t>
            </a:r>
            <a:r>
              <a:rPr lang="en-GB" altLang="de-DE" sz="2400" dirty="0">
                <a:ea typeface="ＭＳ Ｐゴシック" pitchFamily="34" charset="-128"/>
              </a:rPr>
              <a:t> </a:t>
            </a:r>
            <a:r>
              <a:rPr lang="en-GB" altLang="de-DE" sz="2400" dirty="0" err="1">
                <a:ea typeface="ＭＳ Ｐゴシック" pitchFamily="34" charset="-128"/>
              </a:rPr>
              <a:t>Kandidaten</a:t>
            </a:r>
            <a:r>
              <a:rPr lang="en-GB" altLang="de-DE" sz="2400" dirty="0">
                <a:ea typeface="ＭＳ Ｐゴシック" pitchFamily="34" charset="-128"/>
              </a:rPr>
              <a:t>, die am </a:t>
            </a:r>
            <a:r>
              <a:rPr lang="en-GB" altLang="de-DE" sz="2400" dirty="0" err="1">
                <a:ea typeface="ＭＳ Ｐゴシック" pitchFamily="34" charset="-128"/>
              </a:rPr>
              <a:t>häufigsten</a:t>
            </a:r>
            <a:r>
              <a:rPr lang="en-GB" altLang="de-DE" sz="2400" dirty="0">
                <a:ea typeface="ＭＳ Ｐゴシック" pitchFamily="34" charset="-128"/>
              </a:rPr>
              <a:t> auf den 1. </a:t>
            </a:r>
            <a:r>
              <a:rPr lang="en-GB" altLang="de-DE" sz="2400" dirty="0" err="1">
                <a:ea typeface="ＭＳ Ｐゴシック" pitchFamily="34" charset="-128"/>
              </a:rPr>
              <a:t>Platz</a:t>
            </a:r>
            <a:r>
              <a:rPr lang="en-GB" altLang="de-DE" sz="2400" dirty="0">
                <a:ea typeface="ＭＳ Ｐゴシック" pitchFamily="34" charset="-128"/>
              </a:rPr>
              <a:t> </a:t>
            </a:r>
            <a:r>
              <a:rPr lang="en-GB" altLang="de-DE" sz="2400" dirty="0" err="1">
                <a:ea typeface="ＭＳ Ｐゴシック" pitchFamily="34" charset="-128"/>
              </a:rPr>
              <a:t>gesetzt</a:t>
            </a:r>
            <a:r>
              <a:rPr lang="en-GB" altLang="de-DE" sz="2400" dirty="0">
                <a:ea typeface="ＭＳ Ｐゴシック" pitchFamily="34" charset="-128"/>
              </a:rPr>
              <a:t> </a:t>
            </a:r>
            <a:r>
              <a:rPr lang="en-GB" altLang="de-DE" sz="2400" dirty="0" err="1">
                <a:ea typeface="ＭＳ Ｐゴシック" pitchFamily="34" charset="-128"/>
              </a:rPr>
              <a:t>werden</a:t>
            </a:r>
            <a:r>
              <a:rPr lang="en-GB" altLang="de-DE" sz="2400" dirty="0">
                <a:ea typeface="ＭＳ Ｐゴシック" pitchFamily="34" charset="-128"/>
              </a:rPr>
              <a:t> (</a:t>
            </a:r>
            <a:r>
              <a:rPr lang="en-GB" altLang="de-DE" sz="2400" dirty="0" err="1">
                <a:ea typeface="ＭＳ Ｐゴシック" pitchFamily="34" charset="-128"/>
              </a:rPr>
              <a:t>vgl</a:t>
            </a:r>
            <a:r>
              <a:rPr lang="en-GB" altLang="de-DE" sz="2400" dirty="0">
                <a:ea typeface="ＭＳ Ｐゴシック" pitchFamily="34" charset="-128"/>
              </a:rPr>
              <a:t>. </a:t>
            </a:r>
            <a:r>
              <a:rPr lang="en-GB" altLang="de-DE" sz="2400" dirty="0" err="1">
                <a:ea typeface="ＭＳ Ｐゴシック" pitchFamily="34" charset="-128"/>
              </a:rPr>
              <a:t>Bürgermeisterwahl</a:t>
            </a:r>
            <a:r>
              <a:rPr lang="en-GB" altLang="de-DE" sz="2400" dirty="0">
                <a:ea typeface="ＭＳ Ｐゴシック" pitchFamily="34" charset="-128"/>
              </a:rPr>
              <a:t> in Deutschland!)</a:t>
            </a:r>
          </a:p>
          <a:p>
            <a:pPr marL="457200" indent="-457200">
              <a:buFont typeface="+mj-lt"/>
              <a:buAutoNum type="arabicPeriod"/>
            </a:pPr>
            <a:endParaRPr lang="en-US" sz="2400" dirty="0"/>
          </a:p>
          <a:p>
            <a:pPr marL="457200" indent="-457200">
              <a:buFont typeface="+mj-lt"/>
              <a:buAutoNum type="arabicPeriod"/>
            </a:pPr>
            <a:r>
              <a:rPr lang="en-US" altLang="de-DE" sz="2400" dirty="0" err="1">
                <a:ea typeface="ＭＳ Ｐゴシック" pitchFamily="34" charset="-128"/>
              </a:rPr>
              <a:t>Gewichtung</a:t>
            </a:r>
            <a:r>
              <a:rPr lang="en-US" altLang="de-DE" sz="2400" dirty="0">
                <a:ea typeface="ＭＳ Ｐゴシック" pitchFamily="34" charset="-128"/>
              </a:rPr>
              <a:t>: 4P → 1.Platz , 3P → 2. </a:t>
            </a:r>
            <a:r>
              <a:rPr lang="en-US" altLang="de-DE" sz="2400" dirty="0" err="1">
                <a:ea typeface="ＭＳ Ｐゴシック" pitchFamily="34" charset="-128"/>
              </a:rPr>
              <a:t>Platz</a:t>
            </a:r>
            <a:r>
              <a:rPr lang="en-US" altLang="de-DE" sz="2400" dirty="0">
                <a:ea typeface="ＭＳ Ｐゴシック" pitchFamily="34" charset="-128"/>
              </a:rPr>
              <a:t> … 0P → 5. </a:t>
            </a:r>
            <a:r>
              <a:rPr lang="en-US" altLang="de-DE" sz="2400" dirty="0" err="1">
                <a:ea typeface="ＭＳ Ｐゴシック" pitchFamily="34" charset="-128"/>
              </a:rPr>
              <a:t>Platz</a:t>
            </a:r>
            <a:r>
              <a:rPr lang="en-US" altLang="de-DE" sz="2400" dirty="0">
                <a:ea typeface="ＭＳ Ｐゴシック" pitchFamily="34" charset="-128"/>
              </a:rPr>
              <a:t>  (</a:t>
            </a:r>
            <a:r>
              <a:rPr lang="en-US" altLang="de-DE" sz="2400" dirty="0" err="1">
                <a:ea typeface="ＭＳ Ｐゴシック" pitchFamily="34" charset="-128"/>
              </a:rPr>
              <a:t>Borda</a:t>
            </a:r>
            <a:r>
              <a:rPr lang="en-US" altLang="de-DE" sz="2400" dirty="0">
                <a:ea typeface="ＭＳ Ｐゴシック" pitchFamily="34" charset="-128"/>
              </a:rPr>
              <a:t>-Count)</a:t>
            </a: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Sukzessive</a:t>
            </a:r>
            <a:r>
              <a:rPr lang="en-US" altLang="de-DE" sz="2400" dirty="0">
                <a:ea typeface="ＭＳ Ｐゴシック" pitchFamily="34" charset="-128"/>
              </a:rPr>
              <a:t> Veto-Regel: </a:t>
            </a:r>
            <a:r>
              <a:rPr lang="en-US" altLang="de-DE" sz="2400" dirty="0" err="1">
                <a:ea typeface="ＭＳ Ｐゴシック" pitchFamily="34" charset="-128"/>
              </a:rPr>
              <a:t>Nacheinander</a:t>
            </a:r>
            <a:r>
              <a:rPr lang="en-US" altLang="de-DE" sz="2400" dirty="0">
                <a:ea typeface="ＭＳ Ｐゴシック" pitchFamily="34" charset="-128"/>
              </a:rPr>
              <a:t> </a:t>
            </a:r>
            <a:r>
              <a:rPr lang="en-US" altLang="de-DE" sz="2400" dirty="0" err="1">
                <a:ea typeface="ＭＳ Ｐゴシック" pitchFamily="34" charset="-128"/>
              </a:rPr>
              <a:t>scheidet</a:t>
            </a:r>
            <a:r>
              <a:rPr lang="en-US" altLang="de-DE" sz="2400" dirty="0">
                <a:ea typeface="ＭＳ Ｐゴシック" pitchFamily="34" charset="-128"/>
              </a:rPr>
              <a:t> der </a:t>
            </a:r>
            <a:r>
              <a:rPr lang="en-US" altLang="de-DE" sz="2400" dirty="0" err="1">
                <a:ea typeface="ＭＳ Ｐゴシック" pitchFamily="34" charset="-128"/>
              </a:rPr>
              <a:t>Kandidat</a:t>
            </a:r>
            <a:r>
              <a:rPr lang="en-US" altLang="de-DE" sz="2400" dirty="0">
                <a:ea typeface="ＭＳ Ｐゴシック" pitchFamily="34" charset="-128"/>
              </a:rPr>
              <a:t> </a:t>
            </a:r>
            <a:r>
              <a:rPr lang="en-US" altLang="de-DE" sz="2400" dirty="0" err="1">
                <a:ea typeface="ＭＳ Ｐゴシック" pitchFamily="34" charset="-128"/>
              </a:rPr>
              <a:t>mit</a:t>
            </a:r>
            <a:r>
              <a:rPr lang="en-US" altLang="de-DE" sz="2400" dirty="0">
                <a:ea typeface="ＭＳ Ｐゴシック" pitchFamily="34" charset="-128"/>
              </a:rPr>
              <a:t> den </a:t>
            </a:r>
            <a:r>
              <a:rPr lang="en-US" altLang="de-DE" sz="2400" dirty="0" err="1">
                <a:ea typeface="ＭＳ Ｐゴシック" pitchFamily="34" charset="-128"/>
              </a:rPr>
              <a:t>meisten</a:t>
            </a:r>
            <a:r>
              <a:rPr lang="en-US" altLang="de-DE" sz="2400" dirty="0">
                <a:ea typeface="ＭＳ Ｐゴシック" pitchFamily="34" charset="-128"/>
              </a:rPr>
              <a:t> </a:t>
            </a:r>
            <a:r>
              <a:rPr lang="en-US" altLang="de-DE" sz="2400" dirty="0" err="1">
                <a:ea typeface="ＭＳ Ｐゴシック" pitchFamily="34" charset="-128"/>
              </a:rPr>
              <a:t>letzten</a:t>
            </a:r>
            <a:r>
              <a:rPr lang="en-US" altLang="de-DE" sz="2400" dirty="0">
                <a:ea typeface="ＭＳ Ｐゴシック" pitchFamily="34" charset="-128"/>
              </a:rPr>
              <a:t> </a:t>
            </a:r>
            <a:r>
              <a:rPr lang="en-US" altLang="de-DE" sz="2400" dirty="0" err="1">
                <a:ea typeface="ＭＳ Ｐゴシック" pitchFamily="34" charset="-128"/>
              </a:rPr>
              <a:t>Plätzen</a:t>
            </a:r>
            <a:r>
              <a:rPr lang="en-US" altLang="de-DE" sz="2400" dirty="0">
                <a:ea typeface="ＭＳ Ｐゴシック" pitchFamily="34" charset="-128"/>
              </a:rPr>
              <a:t> </a:t>
            </a:r>
            <a:r>
              <a:rPr lang="en-US" altLang="de-DE" sz="2400" dirty="0" err="1">
                <a:ea typeface="ＭＳ Ｐゴシック" pitchFamily="34" charset="-128"/>
              </a:rPr>
              <a:t>aus</a:t>
            </a:r>
            <a:endParaRPr lang="en-US" altLang="de-DE" sz="2400" dirty="0">
              <a:ea typeface="ＭＳ Ｐゴシック" pitchFamily="34" charset="-128"/>
            </a:endParaRPr>
          </a:p>
          <a:p>
            <a:pPr marL="457200" indent="-457200">
              <a:buFont typeface="+mj-lt"/>
              <a:buAutoNum type="arabicPeriod"/>
            </a:pPr>
            <a:endParaRPr lang="en-US" altLang="de-DE" sz="2400" dirty="0">
              <a:ea typeface="ＭＳ Ｐゴシック" pitchFamily="34" charset="-128"/>
            </a:endParaRPr>
          </a:p>
          <a:p>
            <a:pPr marL="457200" indent="-457200">
              <a:buFont typeface="+mj-lt"/>
              <a:buAutoNum type="arabicPeriod"/>
            </a:pPr>
            <a:r>
              <a:rPr lang="en-US" altLang="de-DE" sz="2400" dirty="0" err="1">
                <a:ea typeface="ＭＳ Ｐゴシック" pitchFamily="34" charset="-128"/>
              </a:rPr>
              <a:t>Gegenseitige</a:t>
            </a:r>
            <a:r>
              <a:rPr lang="en-US" altLang="de-DE" sz="2400" dirty="0">
                <a:ea typeface="ＭＳ Ｐゴシック" pitchFamily="34" charset="-128"/>
              </a:rPr>
              <a:t> </a:t>
            </a:r>
            <a:r>
              <a:rPr lang="en-US" altLang="de-DE" sz="2400" dirty="0" err="1">
                <a:ea typeface="ＭＳ Ｐゴシック" pitchFamily="34" charset="-128"/>
              </a:rPr>
              <a:t>Abstimmung</a:t>
            </a:r>
            <a:r>
              <a:rPr lang="en-US" altLang="de-DE" sz="2400" dirty="0">
                <a:ea typeface="ＭＳ Ｐゴシック" pitchFamily="34" charset="-128"/>
              </a:rPr>
              <a:t> </a:t>
            </a:r>
            <a:r>
              <a:rPr lang="en-US" altLang="de-DE" sz="2400" dirty="0" err="1">
                <a:ea typeface="ＭＳ Ｐゴシック" pitchFamily="34" charset="-128"/>
              </a:rPr>
              <a:t>zwischen</a:t>
            </a:r>
            <a:r>
              <a:rPr lang="en-US" altLang="de-DE" sz="2400" dirty="0">
                <a:ea typeface="ＭＳ Ｐゴシック" pitchFamily="34" charset="-128"/>
              </a:rPr>
              <a:t> </a:t>
            </a:r>
            <a:r>
              <a:rPr lang="en-US" altLang="de-DE" sz="2400" dirty="0" err="1">
                <a:ea typeface="ＭＳ Ｐゴシック" pitchFamily="34" charset="-128"/>
              </a:rPr>
              <a:t>zwei</a:t>
            </a:r>
            <a:r>
              <a:rPr lang="en-US" altLang="de-DE" sz="2400" dirty="0">
                <a:ea typeface="ＭＳ Ｐゴシック" pitchFamily="34" charset="-128"/>
              </a:rPr>
              <a:t> </a:t>
            </a:r>
            <a:r>
              <a:rPr lang="en-US" altLang="de-DE" sz="2400" dirty="0" err="1">
                <a:ea typeface="ＭＳ Ｐゴシック" pitchFamily="34" charset="-128"/>
              </a:rPr>
              <a:t>Kandidaten</a:t>
            </a:r>
            <a:r>
              <a:rPr lang="en-US" altLang="de-DE" sz="2400" dirty="0">
                <a:ea typeface="ＭＳ Ｐゴシック" pitchFamily="34" charset="-128"/>
              </a:rPr>
              <a:t> (Condorcet)</a:t>
            </a:r>
          </a:p>
          <a:p>
            <a:pPr marL="457200" indent="-457200">
              <a:buFont typeface="+mj-lt"/>
              <a:buAutoNum type="arabicPeriod"/>
            </a:pPr>
            <a:endParaRPr lang="en-GB" altLang="de-DE" sz="2400" dirty="0">
              <a:ea typeface="ＭＳ Ｐゴシック" pitchFamily="34" charset="-128"/>
            </a:endParaRPr>
          </a:p>
        </p:txBody>
      </p:sp>
      <p:sp>
        <p:nvSpPr>
          <p:cNvPr id="4" name="Rechteck 3">
            <a:extLst>
              <a:ext uri="{FF2B5EF4-FFF2-40B4-BE49-F238E27FC236}">
                <a16:creationId xmlns:a16="http://schemas.microsoft.com/office/drawing/2014/main" id="{B4CFBB6B-C8DC-C78A-48CB-7853287027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9AD6FD1-EA8D-856F-E7CA-888FD14860AB}"/>
                  </a:ext>
                </a:extLst>
              </p14:cNvPr>
              <p14:cNvContentPartPr/>
              <p14:nvPr/>
            </p14:nvContentPartPr>
            <p14:xfrm>
              <a:off x="531916" y="1421542"/>
              <a:ext cx="2988000" cy="89280"/>
            </p14:xfrm>
          </p:contentPart>
        </mc:Choice>
        <mc:Fallback xmlns="">
          <p:pic>
            <p:nvPicPr>
              <p:cNvPr id="2" name="Freihand 1">
                <a:extLst>
                  <a:ext uri="{FF2B5EF4-FFF2-40B4-BE49-F238E27FC236}">
                    <a16:creationId xmlns:a16="http://schemas.microsoft.com/office/drawing/2014/main" id="{C9AD6FD1-EA8D-856F-E7CA-888FD14860AB}"/>
                  </a:ext>
                </a:extLst>
              </p:cNvPr>
              <p:cNvPicPr/>
              <p:nvPr/>
            </p:nvPicPr>
            <p:blipFill>
              <a:blip r:embed="rId4"/>
              <a:stretch>
                <a:fillRect/>
              </a:stretch>
            </p:blipFill>
            <p:spPr>
              <a:xfrm>
                <a:off x="527596" y="1417222"/>
                <a:ext cx="2996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D976597-FAC2-CF75-406F-19B4311AD4CC}"/>
                  </a:ext>
                </a:extLst>
              </p14:cNvPr>
              <p14:cNvContentPartPr/>
              <p14:nvPr/>
            </p14:nvContentPartPr>
            <p14:xfrm>
              <a:off x="291076" y="2041462"/>
              <a:ext cx="2160000" cy="120960"/>
            </p14:xfrm>
          </p:contentPart>
        </mc:Choice>
        <mc:Fallback xmlns="">
          <p:pic>
            <p:nvPicPr>
              <p:cNvPr id="3" name="Freihand 2">
                <a:extLst>
                  <a:ext uri="{FF2B5EF4-FFF2-40B4-BE49-F238E27FC236}">
                    <a16:creationId xmlns:a16="http://schemas.microsoft.com/office/drawing/2014/main" id="{6D976597-FAC2-CF75-406F-19B4311AD4CC}"/>
                  </a:ext>
                </a:extLst>
              </p:cNvPr>
              <p:cNvPicPr/>
              <p:nvPr/>
            </p:nvPicPr>
            <p:blipFill>
              <a:blip r:embed="rId6"/>
              <a:stretch>
                <a:fillRect/>
              </a:stretch>
            </p:blipFill>
            <p:spPr>
              <a:xfrm>
                <a:off x="286756" y="2037142"/>
                <a:ext cx="2168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42DEA78-BE47-F683-C7D0-9267BEAEC7C9}"/>
                  </a:ext>
                </a:extLst>
              </p14:cNvPr>
              <p14:cNvContentPartPr/>
              <p14:nvPr/>
            </p14:nvContentPartPr>
            <p14:xfrm>
              <a:off x="7668196" y="3309022"/>
              <a:ext cx="2013120" cy="99720"/>
            </p14:xfrm>
          </p:contentPart>
        </mc:Choice>
        <mc:Fallback xmlns="">
          <p:pic>
            <p:nvPicPr>
              <p:cNvPr id="5" name="Freihand 4">
                <a:extLst>
                  <a:ext uri="{FF2B5EF4-FFF2-40B4-BE49-F238E27FC236}">
                    <a16:creationId xmlns:a16="http://schemas.microsoft.com/office/drawing/2014/main" id="{642DEA78-BE47-F683-C7D0-9267BEAEC7C9}"/>
                  </a:ext>
                </a:extLst>
              </p:cNvPr>
              <p:cNvPicPr/>
              <p:nvPr/>
            </p:nvPicPr>
            <p:blipFill>
              <a:blip r:embed="rId8"/>
              <a:stretch>
                <a:fillRect/>
              </a:stretch>
            </p:blipFill>
            <p:spPr>
              <a:xfrm>
                <a:off x="7663876" y="3304702"/>
                <a:ext cx="2021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C445BCE-D0DE-042A-FD5F-2973F62FE818}"/>
                  </a:ext>
                </a:extLst>
              </p14:cNvPr>
              <p14:cNvContentPartPr/>
              <p14:nvPr/>
            </p14:nvContentPartPr>
            <p14:xfrm>
              <a:off x="857356" y="3286342"/>
              <a:ext cx="9146160" cy="119520"/>
            </p14:xfrm>
          </p:contentPart>
        </mc:Choice>
        <mc:Fallback xmlns="">
          <p:pic>
            <p:nvPicPr>
              <p:cNvPr id="8" name="Freihand 7">
                <a:extLst>
                  <a:ext uri="{FF2B5EF4-FFF2-40B4-BE49-F238E27FC236}">
                    <a16:creationId xmlns:a16="http://schemas.microsoft.com/office/drawing/2014/main" id="{5C445BCE-D0DE-042A-FD5F-2973F62FE818}"/>
                  </a:ext>
                </a:extLst>
              </p:cNvPr>
              <p:cNvPicPr/>
              <p:nvPr/>
            </p:nvPicPr>
            <p:blipFill>
              <a:blip r:embed="rId10"/>
              <a:stretch>
                <a:fillRect/>
              </a:stretch>
            </p:blipFill>
            <p:spPr>
              <a:xfrm>
                <a:off x="853036" y="3282022"/>
                <a:ext cx="9154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BDB084-FEE5-AF30-51A5-7CC5492F8D61}"/>
                  </a:ext>
                </a:extLst>
              </p14:cNvPr>
              <p14:cNvContentPartPr/>
              <p14:nvPr/>
            </p14:nvContentPartPr>
            <p14:xfrm>
              <a:off x="686716" y="2039302"/>
              <a:ext cx="2207880" cy="124560"/>
            </p14:xfrm>
          </p:contentPart>
        </mc:Choice>
        <mc:Fallback xmlns="">
          <p:pic>
            <p:nvPicPr>
              <p:cNvPr id="9" name="Freihand 8">
                <a:extLst>
                  <a:ext uri="{FF2B5EF4-FFF2-40B4-BE49-F238E27FC236}">
                    <a16:creationId xmlns:a16="http://schemas.microsoft.com/office/drawing/2014/main" id="{2DBDB084-FEE5-AF30-51A5-7CC5492F8D61}"/>
                  </a:ext>
                </a:extLst>
              </p:cNvPr>
              <p:cNvPicPr/>
              <p:nvPr/>
            </p:nvPicPr>
            <p:blipFill>
              <a:blip r:embed="rId12"/>
              <a:stretch>
                <a:fillRect/>
              </a:stretch>
            </p:blipFill>
            <p:spPr>
              <a:xfrm>
                <a:off x="682396" y="2034982"/>
                <a:ext cx="2216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EED23D5-73DB-F7B6-ABC9-4041695C44D4}"/>
                  </a:ext>
                </a:extLst>
              </p14:cNvPr>
              <p14:cNvContentPartPr/>
              <p14:nvPr/>
            </p14:nvContentPartPr>
            <p14:xfrm>
              <a:off x="675196" y="3960622"/>
              <a:ext cx="2476440" cy="86400"/>
            </p14:xfrm>
          </p:contentPart>
        </mc:Choice>
        <mc:Fallback xmlns="">
          <p:pic>
            <p:nvPicPr>
              <p:cNvPr id="10" name="Freihand 9">
                <a:extLst>
                  <a:ext uri="{FF2B5EF4-FFF2-40B4-BE49-F238E27FC236}">
                    <a16:creationId xmlns:a16="http://schemas.microsoft.com/office/drawing/2014/main" id="{8EED23D5-73DB-F7B6-ABC9-4041695C44D4}"/>
                  </a:ext>
                </a:extLst>
              </p:cNvPr>
              <p:cNvPicPr/>
              <p:nvPr/>
            </p:nvPicPr>
            <p:blipFill>
              <a:blip r:embed="rId14"/>
              <a:stretch>
                <a:fillRect/>
              </a:stretch>
            </p:blipFill>
            <p:spPr>
              <a:xfrm>
                <a:off x="670876" y="3956302"/>
                <a:ext cx="2485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A819EDA-A2EF-C9F7-1211-B349848C57AE}"/>
                  </a:ext>
                </a:extLst>
              </p14:cNvPr>
              <p14:cNvContentPartPr/>
              <p14:nvPr/>
            </p14:nvContentPartPr>
            <p14:xfrm>
              <a:off x="669436" y="5091742"/>
              <a:ext cx="8695080" cy="65520"/>
            </p14:xfrm>
          </p:contentPart>
        </mc:Choice>
        <mc:Fallback xmlns="">
          <p:pic>
            <p:nvPicPr>
              <p:cNvPr id="11" name="Freihand 10">
                <a:extLst>
                  <a:ext uri="{FF2B5EF4-FFF2-40B4-BE49-F238E27FC236}">
                    <a16:creationId xmlns:a16="http://schemas.microsoft.com/office/drawing/2014/main" id="{FA819EDA-A2EF-C9F7-1211-B349848C57AE}"/>
                  </a:ext>
                </a:extLst>
              </p:cNvPr>
              <p:cNvPicPr/>
              <p:nvPr/>
            </p:nvPicPr>
            <p:blipFill>
              <a:blip r:embed="rId16"/>
              <a:stretch>
                <a:fillRect/>
              </a:stretch>
            </p:blipFill>
            <p:spPr>
              <a:xfrm>
                <a:off x="665116" y="5087422"/>
                <a:ext cx="8703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556EBBE-F8A2-37D0-CB7E-F83DE83AF7F0}"/>
                  </a:ext>
                </a:extLst>
              </p14:cNvPr>
              <p14:cNvContentPartPr/>
              <p14:nvPr/>
            </p14:nvContentPartPr>
            <p14:xfrm>
              <a:off x="2143996" y="2826982"/>
              <a:ext cx="1635480" cy="580320"/>
            </p14:xfrm>
          </p:contentPart>
        </mc:Choice>
        <mc:Fallback xmlns="">
          <p:pic>
            <p:nvPicPr>
              <p:cNvPr id="12" name="Freihand 11">
                <a:extLst>
                  <a:ext uri="{FF2B5EF4-FFF2-40B4-BE49-F238E27FC236}">
                    <a16:creationId xmlns:a16="http://schemas.microsoft.com/office/drawing/2014/main" id="{F556EBBE-F8A2-37D0-CB7E-F83DE83AF7F0}"/>
                  </a:ext>
                </a:extLst>
              </p:cNvPr>
              <p:cNvPicPr/>
              <p:nvPr/>
            </p:nvPicPr>
            <p:blipFill>
              <a:blip r:embed="rId18"/>
              <a:stretch>
                <a:fillRect/>
              </a:stretch>
            </p:blipFill>
            <p:spPr>
              <a:xfrm>
                <a:off x="2139676" y="2822662"/>
                <a:ext cx="1644120" cy="588960"/>
              </a:xfrm>
              <a:prstGeom prst="rect">
                <a:avLst/>
              </a:prstGeom>
            </p:spPr>
          </p:pic>
        </mc:Fallback>
      </mc:AlternateContent>
      <p:grpSp>
        <p:nvGrpSpPr>
          <p:cNvPr id="15" name="Gruppieren 14">
            <a:extLst>
              <a:ext uri="{FF2B5EF4-FFF2-40B4-BE49-F238E27FC236}">
                <a16:creationId xmlns:a16="http://schemas.microsoft.com/office/drawing/2014/main" id="{EE18747F-C82C-9CC0-76A5-57D9ACD2BCFC}"/>
              </a:ext>
            </a:extLst>
          </p:cNvPr>
          <p:cNvGrpSpPr/>
          <p:nvPr/>
        </p:nvGrpSpPr>
        <p:grpSpPr>
          <a:xfrm>
            <a:off x="622996" y="3944062"/>
            <a:ext cx="2633040" cy="100440"/>
            <a:chOff x="622996" y="3944062"/>
            <a:chExt cx="2633040" cy="100440"/>
          </a:xfrm>
        </p:grpSpPr>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26B51EAF-61C5-D17E-2234-32C238079F5D}"/>
                    </a:ext>
                  </a:extLst>
                </p14:cNvPr>
                <p14:cNvContentPartPr/>
                <p14:nvPr/>
              </p14:nvContentPartPr>
              <p14:xfrm>
                <a:off x="622996" y="3972862"/>
                <a:ext cx="2633040" cy="71640"/>
              </p14:xfrm>
            </p:contentPart>
          </mc:Choice>
          <mc:Fallback xmlns="">
            <p:pic>
              <p:nvPicPr>
                <p:cNvPr id="13" name="Freihand 12">
                  <a:extLst>
                    <a:ext uri="{FF2B5EF4-FFF2-40B4-BE49-F238E27FC236}">
                      <a16:creationId xmlns:a16="http://schemas.microsoft.com/office/drawing/2014/main" id="{26B51EAF-61C5-D17E-2234-32C238079F5D}"/>
                    </a:ext>
                  </a:extLst>
                </p:cNvPr>
                <p:cNvPicPr/>
                <p:nvPr/>
              </p:nvPicPr>
              <p:blipFill>
                <a:blip r:embed="rId20"/>
                <a:stretch>
                  <a:fillRect/>
                </a:stretch>
              </p:blipFill>
              <p:spPr>
                <a:xfrm>
                  <a:off x="618676" y="3968542"/>
                  <a:ext cx="2641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10A30DC0-4B7C-65B6-3DD6-739C5D4677EF}"/>
                    </a:ext>
                  </a:extLst>
                </p14:cNvPr>
                <p14:cNvContentPartPr/>
                <p14:nvPr/>
              </p14:nvContentPartPr>
              <p14:xfrm>
                <a:off x="3162436" y="3944062"/>
                <a:ext cx="67320" cy="11880"/>
              </p14:xfrm>
            </p:contentPart>
          </mc:Choice>
          <mc:Fallback xmlns="">
            <p:pic>
              <p:nvPicPr>
                <p:cNvPr id="14" name="Freihand 13">
                  <a:extLst>
                    <a:ext uri="{FF2B5EF4-FFF2-40B4-BE49-F238E27FC236}">
                      <a16:creationId xmlns:a16="http://schemas.microsoft.com/office/drawing/2014/main" id="{10A30DC0-4B7C-65B6-3DD6-739C5D4677EF}"/>
                    </a:ext>
                  </a:extLst>
                </p:cNvPr>
                <p:cNvPicPr/>
                <p:nvPr/>
              </p:nvPicPr>
              <p:blipFill>
                <a:blip r:embed="rId22"/>
                <a:stretch>
                  <a:fillRect/>
                </a:stretch>
              </p:blipFill>
              <p:spPr>
                <a:xfrm>
                  <a:off x="3158116" y="3939742"/>
                  <a:ext cx="75960" cy="2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0AB49A95-BC9E-E3DF-3B4C-BA7E30D74665}"/>
                  </a:ext>
                </a:extLst>
              </p14:cNvPr>
              <p14:cNvContentPartPr/>
              <p14:nvPr/>
            </p14:nvContentPartPr>
            <p14:xfrm>
              <a:off x="649636" y="4321342"/>
              <a:ext cx="1458360" cy="77760"/>
            </p14:xfrm>
          </p:contentPart>
        </mc:Choice>
        <mc:Fallback xmlns="">
          <p:pic>
            <p:nvPicPr>
              <p:cNvPr id="16" name="Freihand 15">
                <a:extLst>
                  <a:ext uri="{FF2B5EF4-FFF2-40B4-BE49-F238E27FC236}">
                    <a16:creationId xmlns:a16="http://schemas.microsoft.com/office/drawing/2014/main" id="{0AB49A95-BC9E-E3DF-3B4C-BA7E30D74665}"/>
                  </a:ext>
                </a:extLst>
              </p:cNvPr>
              <p:cNvPicPr/>
              <p:nvPr/>
            </p:nvPicPr>
            <p:blipFill>
              <a:blip r:embed="rId24"/>
              <a:stretch>
                <a:fillRect/>
              </a:stretch>
            </p:blipFill>
            <p:spPr>
              <a:xfrm>
                <a:off x="645316" y="4317022"/>
                <a:ext cx="1467000" cy="86400"/>
              </a:xfrm>
              <a:prstGeom prst="rect">
                <a:avLst/>
              </a:prstGeom>
            </p:spPr>
          </p:pic>
        </mc:Fallback>
      </mc:AlternateContent>
    </p:spTree>
    <p:extLst>
      <p:ext uri="{BB962C8B-B14F-4D97-AF65-F5344CB8AC3E}">
        <p14:creationId xmlns:p14="http://schemas.microsoft.com/office/powerpoint/2010/main" val="184001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Die </a:t>
            </a:r>
            <a:r>
              <a:rPr lang="en-GB" altLang="de-DE" sz="2400" dirty="0" err="1">
                <a:ea typeface="ＭＳ Ｐゴシック" pitchFamily="34" charset="-128"/>
              </a:rPr>
              <a:t>meisten</a:t>
            </a:r>
            <a:r>
              <a:rPr lang="en-GB" altLang="de-DE" sz="2400" dirty="0">
                <a:ea typeface="ＭＳ Ｐゴシック" pitchFamily="34" charset="-128"/>
              </a:rPr>
              <a:t> 1. </a:t>
            </a:r>
            <a:r>
              <a:rPr lang="en-GB" altLang="de-DE" sz="2400" dirty="0" err="1">
                <a:ea typeface="ＭＳ Ｐゴシック" pitchFamily="34" charset="-128"/>
              </a:rPr>
              <a:t>Plätze</a:t>
            </a:r>
            <a:r>
              <a:rPr lang="en-GB" altLang="de-DE" sz="2400" dirty="0">
                <a:ea typeface="ＭＳ Ｐゴシック" pitchFamily="34" charset="-128"/>
              </a:rPr>
              <a:t>= </a:t>
            </a:r>
            <a:r>
              <a:rPr lang="en-GB" altLang="de-DE" sz="2400" dirty="0" err="1">
                <a:ea typeface="ＭＳ Ｐゴシック" pitchFamily="34" charset="-128"/>
              </a:rPr>
              <a:t>einfache</a:t>
            </a:r>
            <a:r>
              <a:rPr lang="en-GB" altLang="de-DE" sz="2400" dirty="0">
                <a:ea typeface="ＭＳ Ｐゴシック" pitchFamily="34" charset="-128"/>
              </a:rPr>
              <a:t> </a:t>
            </a:r>
            <a:r>
              <a:rPr lang="en-GB" altLang="de-DE" sz="2400" dirty="0" err="1">
                <a:ea typeface="ＭＳ Ｐゴシック" pitchFamily="34" charset="-128"/>
              </a:rPr>
              <a:t>Mehrheit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702306" y="911300"/>
            <a:ext cx="10560331" cy="2872285"/>
          </a:xfrm>
          <a:prstGeom prst="rect">
            <a:avLst/>
          </a:prstGeom>
        </p:spPr>
      </p:pic>
      <p:sp>
        <p:nvSpPr>
          <p:cNvPr id="4" name="Rechteck 3">
            <a:extLst>
              <a:ext uri="{FF2B5EF4-FFF2-40B4-BE49-F238E27FC236}">
                <a16:creationId xmlns:a16="http://schemas.microsoft.com/office/drawing/2014/main" id="{3AD7CEAA-7C51-7644-C238-2233759949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303559E-8376-8418-213C-7A775A390F72}"/>
                  </a:ext>
                </a:extLst>
              </p14:cNvPr>
              <p14:cNvContentPartPr/>
              <p14:nvPr/>
            </p14:nvContentPartPr>
            <p14:xfrm>
              <a:off x="8401516" y="1115542"/>
              <a:ext cx="3416760" cy="831960"/>
            </p14:xfrm>
          </p:contentPart>
        </mc:Choice>
        <mc:Fallback xmlns="">
          <p:pic>
            <p:nvPicPr>
              <p:cNvPr id="2" name="Freihand 1">
                <a:extLst>
                  <a:ext uri="{FF2B5EF4-FFF2-40B4-BE49-F238E27FC236}">
                    <a16:creationId xmlns:a16="http://schemas.microsoft.com/office/drawing/2014/main" id="{E303559E-8376-8418-213C-7A775A390F72}"/>
                  </a:ext>
                </a:extLst>
              </p:cNvPr>
              <p:cNvPicPr/>
              <p:nvPr/>
            </p:nvPicPr>
            <p:blipFill>
              <a:blip r:embed="rId5"/>
              <a:stretch>
                <a:fillRect/>
              </a:stretch>
            </p:blipFill>
            <p:spPr>
              <a:xfrm>
                <a:off x="8397196" y="1111222"/>
                <a:ext cx="3425400" cy="840600"/>
              </a:xfrm>
              <a:prstGeom prst="rect">
                <a:avLst/>
              </a:prstGeom>
            </p:spPr>
          </p:pic>
        </mc:Fallback>
      </mc:AlternateContent>
      <p:grpSp>
        <p:nvGrpSpPr>
          <p:cNvPr id="22" name="Gruppieren 21">
            <a:extLst>
              <a:ext uri="{FF2B5EF4-FFF2-40B4-BE49-F238E27FC236}">
                <a16:creationId xmlns:a16="http://schemas.microsoft.com/office/drawing/2014/main" id="{B4C9C741-969D-1024-0B83-1D0D887CCF53}"/>
              </a:ext>
            </a:extLst>
          </p:cNvPr>
          <p:cNvGrpSpPr/>
          <p:nvPr/>
        </p:nvGrpSpPr>
        <p:grpSpPr>
          <a:xfrm>
            <a:off x="2297356" y="3985822"/>
            <a:ext cx="3890520" cy="703080"/>
            <a:chOff x="2297356" y="3985822"/>
            <a:chExt cx="3890520" cy="70308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64AFF461-F023-7D99-BE63-90749E43D017}"/>
                    </a:ext>
                  </a:extLst>
                </p14:cNvPr>
                <p14:cNvContentPartPr/>
                <p14:nvPr/>
              </p14:nvContentPartPr>
              <p14:xfrm>
                <a:off x="2297356" y="4491982"/>
                <a:ext cx="297000" cy="94320"/>
              </p14:xfrm>
            </p:contentPart>
          </mc:Choice>
          <mc:Fallback xmlns="">
            <p:pic>
              <p:nvPicPr>
                <p:cNvPr id="5" name="Freihand 4">
                  <a:extLst>
                    <a:ext uri="{FF2B5EF4-FFF2-40B4-BE49-F238E27FC236}">
                      <a16:creationId xmlns:a16="http://schemas.microsoft.com/office/drawing/2014/main" id="{64AFF461-F023-7D99-BE63-90749E43D017}"/>
                    </a:ext>
                  </a:extLst>
                </p:cNvPr>
                <p:cNvPicPr/>
                <p:nvPr/>
              </p:nvPicPr>
              <p:blipFill>
                <a:blip r:embed="rId7"/>
                <a:stretch>
                  <a:fillRect/>
                </a:stretch>
              </p:blipFill>
              <p:spPr>
                <a:xfrm>
                  <a:off x="2293036" y="4487662"/>
                  <a:ext cx="30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CDB26D64-2F32-8E2F-D006-23D8884C730F}"/>
                    </a:ext>
                  </a:extLst>
                </p14:cNvPr>
                <p14:cNvContentPartPr/>
                <p14:nvPr/>
              </p14:nvContentPartPr>
              <p14:xfrm>
                <a:off x="2339836" y="4628782"/>
                <a:ext cx="206640" cy="50040"/>
              </p14:xfrm>
            </p:contentPart>
          </mc:Choice>
          <mc:Fallback xmlns="">
            <p:pic>
              <p:nvPicPr>
                <p:cNvPr id="7" name="Freihand 6">
                  <a:extLst>
                    <a:ext uri="{FF2B5EF4-FFF2-40B4-BE49-F238E27FC236}">
                      <a16:creationId xmlns:a16="http://schemas.microsoft.com/office/drawing/2014/main" id="{CDB26D64-2F32-8E2F-D006-23D8884C730F}"/>
                    </a:ext>
                  </a:extLst>
                </p:cNvPr>
                <p:cNvPicPr/>
                <p:nvPr/>
              </p:nvPicPr>
              <p:blipFill>
                <a:blip r:embed="rId9"/>
                <a:stretch>
                  <a:fillRect/>
                </a:stretch>
              </p:blipFill>
              <p:spPr>
                <a:xfrm>
                  <a:off x="2335516" y="4624462"/>
                  <a:ext cx="215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ACE7B053-32BD-4E24-7977-A7487ECFAA71}"/>
                    </a:ext>
                  </a:extLst>
                </p14:cNvPr>
                <p14:cNvContentPartPr/>
                <p14:nvPr/>
              </p14:nvContentPartPr>
              <p14:xfrm>
                <a:off x="2570596" y="4378942"/>
                <a:ext cx="180720" cy="283320"/>
              </p14:xfrm>
            </p:contentPart>
          </mc:Choice>
          <mc:Fallback xmlns="">
            <p:pic>
              <p:nvPicPr>
                <p:cNvPr id="8" name="Freihand 7">
                  <a:extLst>
                    <a:ext uri="{FF2B5EF4-FFF2-40B4-BE49-F238E27FC236}">
                      <a16:creationId xmlns:a16="http://schemas.microsoft.com/office/drawing/2014/main" id="{ACE7B053-32BD-4E24-7977-A7487ECFAA71}"/>
                    </a:ext>
                  </a:extLst>
                </p:cNvPr>
                <p:cNvPicPr/>
                <p:nvPr/>
              </p:nvPicPr>
              <p:blipFill>
                <a:blip r:embed="rId11"/>
                <a:stretch>
                  <a:fillRect/>
                </a:stretch>
              </p:blipFill>
              <p:spPr>
                <a:xfrm>
                  <a:off x="2566276" y="4374622"/>
                  <a:ext cx="189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2338134-5591-E95A-BC2D-D5B460E1D7E6}"/>
                    </a:ext>
                  </a:extLst>
                </p14:cNvPr>
                <p14:cNvContentPartPr/>
                <p14:nvPr/>
              </p14:nvContentPartPr>
              <p14:xfrm>
                <a:off x="3078196" y="4346902"/>
                <a:ext cx="141120" cy="164520"/>
              </p14:xfrm>
            </p:contentPart>
          </mc:Choice>
          <mc:Fallback xmlns="">
            <p:pic>
              <p:nvPicPr>
                <p:cNvPr id="10" name="Freihand 9">
                  <a:extLst>
                    <a:ext uri="{FF2B5EF4-FFF2-40B4-BE49-F238E27FC236}">
                      <a16:creationId xmlns:a16="http://schemas.microsoft.com/office/drawing/2014/main" id="{E2338134-5591-E95A-BC2D-D5B460E1D7E6}"/>
                    </a:ext>
                  </a:extLst>
                </p:cNvPr>
                <p:cNvPicPr/>
                <p:nvPr/>
              </p:nvPicPr>
              <p:blipFill>
                <a:blip r:embed="rId13"/>
                <a:stretch>
                  <a:fillRect/>
                </a:stretch>
              </p:blipFill>
              <p:spPr>
                <a:xfrm>
                  <a:off x="3073876" y="4342582"/>
                  <a:ext cx="149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F2420C7E-261F-0302-1CCB-AF43977F3129}"/>
                    </a:ext>
                  </a:extLst>
                </p14:cNvPr>
                <p14:cNvContentPartPr/>
                <p14:nvPr/>
              </p14:nvContentPartPr>
              <p14:xfrm>
                <a:off x="3277276" y="4416382"/>
                <a:ext cx="243360" cy="91800"/>
              </p14:xfrm>
            </p:contentPart>
          </mc:Choice>
          <mc:Fallback xmlns="">
            <p:pic>
              <p:nvPicPr>
                <p:cNvPr id="11" name="Freihand 10">
                  <a:extLst>
                    <a:ext uri="{FF2B5EF4-FFF2-40B4-BE49-F238E27FC236}">
                      <a16:creationId xmlns:a16="http://schemas.microsoft.com/office/drawing/2014/main" id="{F2420C7E-261F-0302-1CCB-AF43977F3129}"/>
                    </a:ext>
                  </a:extLst>
                </p:cNvPr>
                <p:cNvPicPr/>
                <p:nvPr/>
              </p:nvPicPr>
              <p:blipFill>
                <a:blip r:embed="rId15"/>
                <a:stretch>
                  <a:fillRect/>
                </a:stretch>
              </p:blipFill>
              <p:spPr>
                <a:xfrm>
                  <a:off x="3272956" y="4412062"/>
                  <a:ext cx="252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F8294585-E433-3EC7-F2D0-C7E68F5EF45E}"/>
                    </a:ext>
                  </a:extLst>
                </p14:cNvPr>
                <p14:cNvContentPartPr/>
                <p14:nvPr/>
              </p14:nvContentPartPr>
              <p14:xfrm>
                <a:off x="3616036" y="4308022"/>
                <a:ext cx="378000" cy="154080"/>
              </p14:xfrm>
            </p:contentPart>
          </mc:Choice>
          <mc:Fallback xmlns="">
            <p:pic>
              <p:nvPicPr>
                <p:cNvPr id="12" name="Freihand 11">
                  <a:extLst>
                    <a:ext uri="{FF2B5EF4-FFF2-40B4-BE49-F238E27FC236}">
                      <a16:creationId xmlns:a16="http://schemas.microsoft.com/office/drawing/2014/main" id="{F8294585-E433-3EC7-F2D0-C7E68F5EF45E}"/>
                    </a:ext>
                  </a:extLst>
                </p:cNvPr>
                <p:cNvPicPr/>
                <p:nvPr/>
              </p:nvPicPr>
              <p:blipFill>
                <a:blip r:embed="rId17"/>
                <a:stretch>
                  <a:fillRect/>
                </a:stretch>
              </p:blipFill>
              <p:spPr>
                <a:xfrm>
                  <a:off x="3611716" y="4303702"/>
                  <a:ext cx="386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D234965-46FA-A9F0-2130-4868A6E47503}"/>
                    </a:ext>
                  </a:extLst>
                </p14:cNvPr>
                <p14:cNvContentPartPr/>
                <p14:nvPr/>
              </p14:nvContentPartPr>
              <p14:xfrm>
                <a:off x="4058476" y="4351582"/>
                <a:ext cx="96840" cy="82440"/>
              </p14:xfrm>
            </p:contentPart>
          </mc:Choice>
          <mc:Fallback xmlns="">
            <p:pic>
              <p:nvPicPr>
                <p:cNvPr id="13" name="Freihand 12">
                  <a:extLst>
                    <a:ext uri="{FF2B5EF4-FFF2-40B4-BE49-F238E27FC236}">
                      <a16:creationId xmlns:a16="http://schemas.microsoft.com/office/drawing/2014/main" id="{7D234965-46FA-A9F0-2130-4868A6E47503}"/>
                    </a:ext>
                  </a:extLst>
                </p:cNvPr>
                <p:cNvPicPr/>
                <p:nvPr/>
              </p:nvPicPr>
              <p:blipFill>
                <a:blip r:embed="rId19"/>
                <a:stretch>
                  <a:fillRect/>
                </a:stretch>
              </p:blipFill>
              <p:spPr>
                <a:xfrm>
                  <a:off x="4054156" y="4347262"/>
                  <a:ext cx="105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97DDE83-A52D-6222-8643-BF1EEBCC1E8C}"/>
                    </a:ext>
                  </a:extLst>
                </p14:cNvPr>
                <p14:cNvContentPartPr/>
                <p14:nvPr/>
              </p14:nvContentPartPr>
              <p14:xfrm>
                <a:off x="4476436" y="4275622"/>
                <a:ext cx="937080" cy="334800"/>
              </p14:xfrm>
            </p:contentPart>
          </mc:Choice>
          <mc:Fallback xmlns="">
            <p:pic>
              <p:nvPicPr>
                <p:cNvPr id="15" name="Freihand 14">
                  <a:extLst>
                    <a:ext uri="{FF2B5EF4-FFF2-40B4-BE49-F238E27FC236}">
                      <a16:creationId xmlns:a16="http://schemas.microsoft.com/office/drawing/2014/main" id="{397DDE83-A52D-6222-8643-BF1EEBCC1E8C}"/>
                    </a:ext>
                  </a:extLst>
                </p:cNvPr>
                <p:cNvPicPr/>
                <p:nvPr/>
              </p:nvPicPr>
              <p:blipFill>
                <a:blip r:embed="rId21"/>
                <a:stretch>
                  <a:fillRect/>
                </a:stretch>
              </p:blipFill>
              <p:spPr>
                <a:xfrm>
                  <a:off x="4472116" y="4271302"/>
                  <a:ext cx="9457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D40A5A38-D458-6C0E-8D73-1A94F1FA4FED}"/>
                    </a:ext>
                  </a:extLst>
                </p14:cNvPr>
                <p14:cNvContentPartPr/>
                <p14:nvPr/>
              </p14:nvContentPartPr>
              <p14:xfrm>
                <a:off x="5446996" y="4145302"/>
                <a:ext cx="385200" cy="230760"/>
              </p14:xfrm>
            </p:contentPart>
          </mc:Choice>
          <mc:Fallback xmlns="">
            <p:pic>
              <p:nvPicPr>
                <p:cNvPr id="16" name="Freihand 15">
                  <a:extLst>
                    <a:ext uri="{FF2B5EF4-FFF2-40B4-BE49-F238E27FC236}">
                      <a16:creationId xmlns:a16="http://schemas.microsoft.com/office/drawing/2014/main" id="{D40A5A38-D458-6C0E-8D73-1A94F1FA4FED}"/>
                    </a:ext>
                  </a:extLst>
                </p:cNvPr>
                <p:cNvPicPr/>
                <p:nvPr/>
              </p:nvPicPr>
              <p:blipFill>
                <a:blip r:embed="rId23"/>
                <a:stretch>
                  <a:fillRect/>
                </a:stretch>
              </p:blipFill>
              <p:spPr>
                <a:xfrm>
                  <a:off x="5442676" y="4140982"/>
                  <a:ext cx="393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1DF659A-4094-BFB8-EACE-90F53D542DA8}"/>
                    </a:ext>
                  </a:extLst>
                </p14:cNvPr>
                <p14:cNvContentPartPr/>
                <p14:nvPr/>
              </p14:nvContentPartPr>
              <p14:xfrm>
                <a:off x="5395876" y="4055662"/>
                <a:ext cx="58680" cy="13680"/>
              </p14:xfrm>
            </p:contentPart>
          </mc:Choice>
          <mc:Fallback xmlns="">
            <p:pic>
              <p:nvPicPr>
                <p:cNvPr id="17" name="Freihand 16">
                  <a:extLst>
                    <a:ext uri="{FF2B5EF4-FFF2-40B4-BE49-F238E27FC236}">
                      <a16:creationId xmlns:a16="http://schemas.microsoft.com/office/drawing/2014/main" id="{B1DF659A-4094-BFB8-EACE-90F53D542DA8}"/>
                    </a:ext>
                  </a:extLst>
                </p:cNvPr>
                <p:cNvPicPr/>
                <p:nvPr/>
              </p:nvPicPr>
              <p:blipFill>
                <a:blip r:embed="rId25"/>
                <a:stretch>
                  <a:fillRect/>
                </a:stretch>
              </p:blipFill>
              <p:spPr>
                <a:xfrm>
                  <a:off x="5391556" y="4051342"/>
                  <a:ext cx="67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B50DF7A1-DD36-7D1A-ECC3-2E8396538429}"/>
                    </a:ext>
                  </a:extLst>
                </p14:cNvPr>
                <p14:cNvContentPartPr/>
                <p14:nvPr/>
              </p14:nvContentPartPr>
              <p14:xfrm>
                <a:off x="6152956" y="3985822"/>
                <a:ext cx="34920" cy="156600"/>
              </p14:xfrm>
            </p:contentPart>
          </mc:Choice>
          <mc:Fallback xmlns="">
            <p:pic>
              <p:nvPicPr>
                <p:cNvPr id="19" name="Freihand 18">
                  <a:extLst>
                    <a:ext uri="{FF2B5EF4-FFF2-40B4-BE49-F238E27FC236}">
                      <a16:creationId xmlns:a16="http://schemas.microsoft.com/office/drawing/2014/main" id="{B50DF7A1-DD36-7D1A-ECC3-2E8396538429}"/>
                    </a:ext>
                  </a:extLst>
                </p:cNvPr>
                <p:cNvPicPr/>
                <p:nvPr/>
              </p:nvPicPr>
              <p:blipFill>
                <a:blip r:embed="rId27"/>
                <a:stretch>
                  <a:fillRect/>
                </a:stretch>
              </p:blipFill>
              <p:spPr>
                <a:xfrm>
                  <a:off x="6148636" y="3981502"/>
                  <a:ext cx="43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33657AAF-5D12-B75F-5CF7-2DDEFDA938F9}"/>
                    </a:ext>
                  </a:extLst>
                </p14:cNvPr>
                <p14:cNvContentPartPr/>
                <p14:nvPr/>
              </p14:nvContentPartPr>
              <p14:xfrm>
                <a:off x="6170956" y="4333222"/>
                <a:ext cx="15480" cy="60840"/>
              </p14:xfrm>
            </p:contentPart>
          </mc:Choice>
          <mc:Fallback xmlns="">
            <p:pic>
              <p:nvPicPr>
                <p:cNvPr id="20" name="Freihand 19">
                  <a:extLst>
                    <a:ext uri="{FF2B5EF4-FFF2-40B4-BE49-F238E27FC236}">
                      <a16:creationId xmlns:a16="http://schemas.microsoft.com/office/drawing/2014/main" id="{33657AAF-5D12-B75F-5CF7-2DDEFDA938F9}"/>
                    </a:ext>
                  </a:extLst>
                </p:cNvPr>
                <p:cNvPicPr/>
                <p:nvPr/>
              </p:nvPicPr>
              <p:blipFill>
                <a:blip r:embed="rId29"/>
                <a:stretch>
                  <a:fillRect/>
                </a:stretch>
              </p:blipFill>
              <p:spPr>
                <a:xfrm>
                  <a:off x="6166636" y="4328902"/>
                  <a:ext cx="24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4C5CEC5B-2C8F-6226-D8D2-86DB089D9D30}"/>
                    </a:ext>
                  </a:extLst>
                </p14:cNvPr>
                <p14:cNvContentPartPr/>
                <p14:nvPr/>
              </p14:nvContentPartPr>
              <p14:xfrm>
                <a:off x="3023116" y="4581622"/>
                <a:ext cx="1307160" cy="107280"/>
              </p14:xfrm>
            </p:contentPart>
          </mc:Choice>
          <mc:Fallback xmlns="">
            <p:pic>
              <p:nvPicPr>
                <p:cNvPr id="21" name="Freihand 20">
                  <a:extLst>
                    <a:ext uri="{FF2B5EF4-FFF2-40B4-BE49-F238E27FC236}">
                      <a16:creationId xmlns:a16="http://schemas.microsoft.com/office/drawing/2014/main" id="{4C5CEC5B-2C8F-6226-D8D2-86DB089D9D30}"/>
                    </a:ext>
                  </a:extLst>
                </p:cNvPr>
                <p:cNvPicPr/>
                <p:nvPr/>
              </p:nvPicPr>
              <p:blipFill>
                <a:blip r:embed="rId31"/>
                <a:stretch>
                  <a:fillRect/>
                </a:stretch>
              </p:blipFill>
              <p:spPr>
                <a:xfrm>
                  <a:off x="3018796" y="4577302"/>
                  <a:ext cx="1315800" cy="115920"/>
                </a:xfrm>
                <a:prstGeom prst="rect">
                  <a:avLst/>
                </a:prstGeom>
              </p:spPr>
            </p:pic>
          </mc:Fallback>
        </mc:AlternateContent>
      </p:grpSp>
    </p:spTree>
    <p:extLst>
      <p:ext uri="{BB962C8B-B14F-4D97-AF65-F5344CB8AC3E}">
        <p14:creationId xmlns:p14="http://schemas.microsoft.com/office/powerpoint/2010/main" val="323539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GB" altLang="de-DE" sz="2400" dirty="0">
                <a:ea typeface="ＭＳ Ｐゴシック" pitchFamily="34" charset="-128"/>
              </a:rPr>
              <a:t>2-stufiger </a:t>
            </a:r>
            <a:r>
              <a:rPr lang="en-GB" altLang="de-DE" sz="2400" dirty="0" err="1">
                <a:ea typeface="ＭＳ Ｐゴシック" pitchFamily="34" charset="-128"/>
              </a:rPr>
              <a:t>Prozeß</a:t>
            </a:r>
            <a:r>
              <a:rPr lang="en-GB" altLang="de-DE" sz="2400" dirty="0">
                <a:ea typeface="ＭＳ Ｐゴシック" pitchFamily="34" charset="-128"/>
              </a:rPr>
              <a:t> (</a:t>
            </a:r>
            <a:r>
              <a:rPr lang="en-GB" altLang="de-DE" sz="2400" dirty="0" err="1">
                <a:ea typeface="ＭＳ Ｐゴシック" pitchFamily="34" charset="-128"/>
              </a:rPr>
              <a:t>Stichwahl</a:t>
            </a:r>
            <a:r>
              <a:rPr lang="en-GB" altLang="de-DE" sz="2400" dirty="0">
                <a:ea typeface="ＭＳ Ｐゴシック" pitchFamily="34" charset="-128"/>
              </a:rPr>
              <a:t>)</a:t>
            </a:r>
          </a:p>
        </p:txBody>
      </p:sp>
      <p:pic>
        <p:nvPicPr>
          <p:cNvPr id="3" name="Grafik 2"/>
          <p:cNvPicPr>
            <a:picLocks noChangeAspect="1"/>
          </p:cNvPicPr>
          <p:nvPr/>
        </p:nvPicPr>
        <p:blipFill>
          <a:blip r:embed="rId3"/>
          <a:stretch>
            <a:fillRect/>
          </a:stretch>
        </p:blipFill>
        <p:spPr>
          <a:xfrm>
            <a:off x="199786" y="750627"/>
            <a:ext cx="10491849" cy="2251312"/>
          </a:xfrm>
          <a:prstGeom prst="rect">
            <a:avLst/>
          </a:prstGeom>
        </p:spPr>
      </p:pic>
      <p:sp>
        <p:nvSpPr>
          <p:cNvPr id="4" name="Rechteck 3">
            <a:extLst>
              <a:ext uri="{FF2B5EF4-FFF2-40B4-BE49-F238E27FC236}">
                <a16:creationId xmlns:a16="http://schemas.microsoft.com/office/drawing/2014/main" id="{41B98CDE-AB8B-4CA1-96D7-A5088595E20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4C50E50-EBA9-E9B1-1D6B-630360A88C04}"/>
              </a:ext>
            </a:extLst>
          </p:cNvPr>
          <p:cNvGrpSpPr/>
          <p:nvPr/>
        </p:nvGrpSpPr>
        <p:grpSpPr>
          <a:xfrm>
            <a:off x="972916" y="1225702"/>
            <a:ext cx="410040" cy="546840"/>
            <a:chOff x="972916" y="1225702"/>
            <a:chExt cx="410040" cy="54684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40C4249-D522-ACA1-B481-72D4B50A4D3E}"/>
                    </a:ext>
                  </a:extLst>
                </p14:cNvPr>
                <p14:cNvContentPartPr/>
                <p14:nvPr/>
              </p14:nvContentPartPr>
              <p14:xfrm>
                <a:off x="972916" y="1225702"/>
                <a:ext cx="410040" cy="277560"/>
              </p14:xfrm>
            </p:contentPart>
          </mc:Choice>
          <mc:Fallback xmlns="">
            <p:pic>
              <p:nvPicPr>
                <p:cNvPr id="2" name="Freihand 1">
                  <a:extLst>
                    <a:ext uri="{FF2B5EF4-FFF2-40B4-BE49-F238E27FC236}">
                      <a16:creationId xmlns:a16="http://schemas.microsoft.com/office/drawing/2014/main" id="{040C4249-D522-ACA1-B481-72D4B50A4D3E}"/>
                    </a:ext>
                  </a:extLst>
                </p:cNvPr>
                <p:cNvPicPr/>
                <p:nvPr/>
              </p:nvPicPr>
              <p:blipFill>
                <a:blip r:embed="rId5"/>
                <a:stretch>
                  <a:fillRect/>
                </a:stretch>
              </p:blipFill>
              <p:spPr>
                <a:xfrm>
                  <a:off x="968596" y="1221382"/>
                  <a:ext cx="4186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275D3C37-CB70-94E1-662B-F65D53EE06E7}"/>
                    </a:ext>
                  </a:extLst>
                </p14:cNvPr>
                <p14:cNvContentPartPr/>
                <p14:nvPr/>
              </p14:nvContentPartPr>
              <p14:xfrm>
                <a:off x="988396" y="1454662"/>
                <a:ext cx="382320" cy="317880"/>
              </p14:xfrm>
            </p:contentPart>
          </mc:Choice>
          <mc:Fallback xmlns="">
            <p:pic>
              <p:nvPicPr>
                <p:cNvPr id="5" name="Freihand 4">
                  <a:extLst>
                    <a:ext uri="{FF2B5EF4-FFF2-40B4-BE49-F238E27FC236}">
                      <a16:creationId xmlns:a16="http://schemas.microsoft.com/office/drawing/2014/main" id="{275D3C37-CB70-94E1-662B-F65D53EE06E7}"/>
                    </a:ext>
                  </a:extLst>
                </p:cNvPr>
                <p:cNvPicPr/>
                <p:nvPr/>
              </p:nvPicPr>
              <p:blipFill>
                <a:blip r:embed="rId7"/>
                <a:stretch>
                  <a:fillRect/>
                </a:stretch>
              </p:blipFill>
              <p:spPr>
                <a:xfrm>
                  <a:off x="984076" y="1450342"/>
                  <a:ext cx="390960" cy="326520"/>
                </a:xfrm>
                <a:prstGeom prst="rect">
                  <a:avLst/>
                </a:prstGeom>
              </p:spPr>
            </p:pic>
          </mc:Fallback>
        </mc:AlternateContent>
      </p:grpSp>
      <p:grpSp>
        <p:nvGrpSpPr>
          <p:cNvPr id="39" name="Gruppieren 38">
            <a:extLst>
              <a:ext uri="{FF2B5EF4-FFF2-40B4-BE49-F238E27FC236}">
                <a16:creationId xmlns:a16="http://schemas.microsoft.com/office/drawing/2014/main" id="{4FA40141-DE6D-1D85-0C4E-5E8CBC300ED5}"/>
              </a:ext>
            </a:extLst>
          </p:cNvPr>
          <p:cNvGrpSpPr/>
          <p:nvPr/>
        </p:nvGrpSpPr>
        <p:grpSpPr>
          <a:xfrm>
            <a:off x="388276" y="3174022"/>
            <a:ext cx="1845720" cy="291960"/>
            <a:chOff x="388276" y="3174022"/>
            <a:chExt cx="1845720" cy="291960"/>
          </a:xfrm>
        </p:grpSpPr>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3A4C7C58-E152-0225-EF1E-0F46B932863F}"/>
                    </a:ext>
                  </a:extLst>
                </p14:cNvPr>
                <p14:cNvContentPartPr/>
                <p14:nvPr/>
              </p14:nvContentPartPr>
              <p14:xfrm>
                <a:off x="388276" y="3291022"/>
                <a:ext cx="306720" cy="45360"/>
              </p14:xfrm>
            </p:contentPart>
          </mc:Choice>
          <mc:Fallback xmlns="">
            <p:pic>
              <p:nvPicPr>
                <p:cNvPr id="8" name="Freihand 7">
                  <a:extLst>
                    <a:ext uri="{FF2B5EF4-FFF2-40B4-BE49-F238E27FC236}">
                      <a16:creationId xmlns:a16="http://schemas.microsoft.com/office/drawing/2014/main" id="{3A4C7C58-E152-0225-EF1E-0F46B932863F}"/>
                    </a:ext>
                  </a:extLst>
                </p:cNvPr>
                <p:cNvPicPr/>
                <p:nvPr/>
              </p:nvPicPr>
              <p:blipFill>
                <a:blip r:embed="rId9"/>
                <a:stretch>
                  <a:fillRect/>
                </a:stretch>
              </p:blipFill>
              <p:spPr>
                <a:xfrm>
                  <a:off x="383956" y="3286702"/>
                  <a:ext cx="315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B7084E9C-7833-D61D-36EE-F04342208829}"/>
                    </a:ext>
                  </a:extLst>
                </p14:cNvPr>
                <p14:cNvContentPartPr/>
                <p14:nvPr/>
              </p14:nvContentPartPr>
              <p14:xfrm>
                <a:off x="431116" y="3375982"/>
                <a:ext cx="243360" cy="45720"/>
              </p14:xfrm>
            </p:contentPart>
          </mc:Choice>
          <mc:Fallback xmlns="">
            <p:pic>
              <p:nvPicPr>
                <p:cNvPr id="9" name="Freihand 8">
                  <a:extLst>
                    <a:ext uri="{FF2B5EF4-FFF2-40B4-BE49-F238E27FC236}">
                      <a16:creationId xmlns:a16="http://schemas.microsoft.com/office/drawing/2014/main" id="{B7084E9C-7833-D61D-36EE-F04342208829}"/>
                    </a:ext>
                  </a:extLst>
                </p:cNvPr>
                <p:cNvPicPr/>
                <p:nvPr/>
              </p:nvPicPr>
              <p:blipFill>
                <a:blip r:embed="rId11"/>
                <a:stretch>
                  <a:fillRect/>
                </a:stretch>
              </p:blipFill>
              <p:spPr>
                <a:xfrm>
                  <a:off x="426796" y="3371662"/>
                  <a:ext cx="252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8CD7CF4E-8C5A-A6B1-90AE-F8773C5168AA}"/>
                    </a:ext>
                  </a:extLst>
                </p14:cNvPr>
                <p14:cNvContentPartPr/>
                <p14:nvPr/>
              </p14:nvContentPartPr>
              <p14:xfrm>
                <a:off x="719476" y="3249262"/>
                <a:ext cx="122400" cy="216720"/>
              </p14:xfrm>
            </p:contentPart>
          </mc:Choice>
          <mc:Fallback xmlns="">
            <p:pic>
              <p:nvPicPr>
                <p:cNvPr id="10" name="Freihand 9">
                  <a:extLst>
                    <a:ext uri="{FF2B5EF4-FFF2-40B4-BE49-F238E27FC236}">
                      <a16:creationId xmlns:a16="http://schemas.microsoft.com/office/drawing/2014/main" id="{8CD7CF4E-8C5A-A6B1-90AE-F8773C5168AA}"/>
                    </a:ext>
                  </a:extLst>
                </p:cNvPr>
                <p:cNvPicPr/>
                <p:nvPr/>
              </p:nvPicPr>
              <p:blipFill>
                <a:blip r:embed="rId13"/>
                <a:stretch>
                  <a:fillRect/>
                </a:stretch>
              </p:blipFill>
              <p:spPr>
                <a:xfrm>
                  <a:off x="715156" y="3244942"/>
                  <a:ext cx="1310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537788C0-D3B5-A71F-D4B0-45EEEC50C04D}"/>
                    </a:ext>
                  </a:extLst>
                </p14:cNvPr>
                <p14:cNvContentPartPr/>
                <p14:nvPr/>
              </p14:nvContentPartPr>
              <p14:xfrm>
                <a:off x="1077316" y="3174022"/>
                <a:ext cx="165240" cy="256320"/>
              </p14:xfrm>
            </p:contentPart>
          </mc:Choice>
          <mc:Fallback xmlns="">
            <p:pic>
              <p:nvPicPr>
                <p:cNvPr id="12" name="Freihand 11">
                  <a:extLst>
                    <a:ext uri="{FF2B5EF4-FFF2-40B4-BE49-F238E27FC236}">
                      <a16:creationId xmlns:a16="http://schemas.microsoft.com/office/drawing/2014/main" id="{537788C0-D3B5-A71F-D4B0-45EEEC50C04D}"/>
                    </a:ext>
                  </a:extLst>
                </p:cNvPr>
                <p:cNvPicPr/>
                <p:nvPr/>
              </p:nvPicPr>
              <p:blipFill>
                <a:blip r:embed="rId15"/>
                <a:stretch>
                  <a:fillRect/>
                </a:stretch>
              </p:blipFill>
              <p:spPr>
                <a:xfrm>
                  <a:off x="1072996" y="3169702"/>
                  <a:ext cx="1738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7ED075A5-B322-94D5-F418-BC120E6F559F}"/>
                    </a:ext>
                  </a:extLst>
                </p14:cNvPr>
                <p14:cNvContentPartPr/>
                <p14:nvPr/>
              </p14:nvContentPartPr>
              <p14:xfrm>
                <a:off x="1279996" y="3294982"/>
                <a:ext cx="326520" cy="99720"/>
              </p14:xfrm>
            </p:contentPart>
          </mc:Choice>
          <mc:Fallback xmlns="">
            <p:pic>
              <p:nvPicPr>
                <p:cNvPr id="13" name="Freihand 12">
                  <a:extLst>
                    <a:ext uri="{FF2B5EF4-FFF2-40B4-BE49-F238E27FC236}">
                      <a16:creationId xmlns:a16="http://schemas.microsoft.com/office/drawing/2014/main" id="{7ED075A5-B322-94D5-F418-BC120E6F559F}"/>
                    </a:ext>
                  </a:extLst>
                </p:cNvPr>
                <p:cNvPicPr/>
                <p:nvPr/>
              </p:nvPicPr>
              <p:blipFill>
                <a:blip r:embed="rId17"/>
                <a:stretch>
                  <a:fillRect/>
                </a:stretch>
              </p:blipFill>
              <p:spPr>
                <a:xfrm>
                  <a:off x="1275676" y="3290662"/>
                  <a:ext cx="335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A2B5A623-3D77-9A7E-F4F9-B931D8F31418}"/>
                    </a:ext>
                  </a:extLst>
                </p14:cNvPr>
                <p14:cNvContentPartPr/>
                <p14:nvPr/>
              </p14:nvContentPartPr>
              <p14:xfrm>
                <a:off x="1681396" y="3215782"/>
                <a:ext cx="419400" cy="117000"/>
              </p14:xfrm>
            </p:contentPart>
          </mc:Choice>
          <mc:Fallback xmlns="">
            <p:pic>
              <p:nvPicPr>
                <p:cNvPr id="14" name="Freihand 13">
                  <a:extLst>
                    <a:ext uri="{FF2B5EF4-FFF2-40B4-BE49-F238E27FC236}">
                      <a16:creationId xmlns:a16="http://schemas.microsoft.com/office/drawing/2014/main" id="{A2B5A623-3D77-9A7E-F4F9-B931D8F31418}"/>
                    </a:ext>
                  </a:extLst>
                </p:cNvPr>
                <p:cNvPicPr/>
                <p:nvPr/>
              </p:nvPicPr>
              <p:blipFill>
                <a:blip r:embed="rId19"/>
                <a:stretch>
                  <a:fillRect/>
                </a:stretch>
              </p:blipFill>
              <p:spPr>
                <a:xfrm>
                  <a:off x="1677076" y="3211462"/>
                  <a:ext cx="428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A97E934-560F-9427-0B4E-B72F757774C6}"/>
                    </a:ext>
                  </a:extLst>
                </p14:cNvPr>
                <p14:cNvContentPartPr/>
                <p14:nvPr/>
              </p14:nvContentPartPr>
              <p14:xfrm>
                <a:off x="2144716" y="3247462"/>
                <a:ext cx="89280" cy="71640"/>
              </p14:xfrm>
            </p:contentPart>
          </mc:Choice>
          <mc:Fallback xmlns="">
            <p:pic>
              <p:nvPicPr>
                <p:cNvPr id="15" name="Freihand 14">
                  <a:extLst>
                    <a:ext uri="{FF2B5EF4-FFF2-40B4-BE49-F238E27FC236}">
                      <a16:creationId xmlns:a16="http://schemas.microsoft.com/office/drawing/2014/main" id="{3A97E934-560F-9427-0B4E-B72F757774C6}"/>
                    </a:ext>
                  </a:extLst>
                </p:cNvPr>
                <p:cNvPicPr/>
                <p:nvPr/>
              </p:nvPicPr>
              <p:blipFill>
                <a:blip r:embed="rId21"/>
                <a:stretch>
                  <a:fillRect/>
                </a:stretch>
              </p:blipFill>
              <p:spPr>
                <a:xfrm>
                  <a:off x="2140396" y="3243142"/>
                  <a:ext cx="97920" cy="80280"/>
                </a:xfrm>
                <a:prstGeom prst="rect">
                  <a:avLst/>
                </a:prstGeom>
              </p:spPr>
            </p:pic>
          </mc:Fallback>
        </mc:AlternateContent>
      </p:grpSp>
      <p:grpSp>
        <p:nvGrpSpPr>
          <p:cNvPr id="38" name="Gruppieren 37">
            <a:extLst>
              <a:ext uri="{FF2B5EF4-FFF2-40B4-BE49-F238E27FC236}">
                <a16:creationId xmlns:a16="http://schemas.microsoft.com/office/drawing/2014/main" id="{A517E0D5-5190-22CC-E931-5E36778B62D5}"/>
              </a:ext>
            </a:extLst>
          </p:cNvPr>
          <p:cNvGrpSpPr/>
          <p:nvPr/>
        </p:nvGrpSpPr>
        <p:grpSpPr>
          <a:xfrm>
            <a:off x="2485636" y="3197782"/>
            <a:ext cx="590400" cy="151560"/>
            <a:chOff x="2485636" y="3197782"/>
            <a:chExt cx="590400" cy="15156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53F21D29-9A0F-8FEC-0AF7-B70EF0DB4A3E}"/>
                    </a:ext>
                  </a:extLst>
                </p14:cNvPr>
                <p14:cNvContentPartPr/>
                <p14:nvPr/>
              </p14:nvContentPartPr>
              <p14:xfrm>
                <a:off x="2485636" y="3269782"/>
                <a:ext cx="307080" cy="79560"/>
              </p14:xfrm>
            </p:contentPart>
          </mc:Choice>
          <mc:Fallback xmlns="">
            <p:pic>
              <p:nvPicPr>
                <p:cNvPr id="16" name="Freihand 15">
                  <a:extLst>
                    <a:ext uri="{FF2B5EF4-FFF2-40B4-BE49-F238E27FC236}">
                      <a16:creationId xmlns:a16="http://schemas.microsoft.com/office/drawing/2014/main" id="{53F21D29-9A0F-8FEC-0AF7-B70EF0DB4A3E}"/>
                    </a:ext>
                  </a:extLst>
                </p:cNvPr>
                <p:cNvPicPr/>
                <p:nvPr/>
              </p:nvPicPr>
              <p:blipFill>
                <a:blip r:embed="rId23"/>
                <a:stretch>
                  <a:fillRect/>
                </a:stretch>
              </p:blipFill>
              <p:spPr>
                <a:xfrm>
                  <a:off x="2481316" y="3265462"/>
                  <a:ext cx="315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1C0D99B3-5F18-9B03-DECC-D01FD6FDD9E1}"/>
                    </a:ext>
                  </a:extLst>
                </p14:cNvPr>
                <p14:cNvContentPartPr/>
                <p14:nvPr/>
              </p14:nvContentPartPr>
              <p14:xfrm>
                <a:off x="2862196" y="3197782"/>
                <a:ext cx="213840" cy="102600"/>
              </p14:xfrm>
            </p:contentPart>
          </mc:Choice>
          <mc:Fallback xmlns="">
            <p:pic>
              <p:nvPicPr>
                <p:cNvPr id="17" name="Freihand 16">
                  <a:extLst>
                    <a:ext uri="{FF2B5EF4-FFF2-40B4-BE49-F238E27FC236}">
                      <a16:creationId xmlns:a16="http://schemas.microsoft.com/office/drawing/2014/main" id="{1C0D99B3-5F18-9B03-DECC-D01FD6FDD9E1}"/>
                    </a:ext>
                  </a:extLst>
                </p:cNvPr>
                <p:cNvPicPr/>
                <p:nvPr/>
              </p:nvPicPr>
              <p:blipFill>
                <a:blip r:embed="rId25"/>
                <a:stretch>
                  <a:fillRect/>
                </a:stretch>
              </p:blipFill>
              <p:spPr>
                <a:xfrm>
                  <a:off x="2857876" y="3193462"/>
                  <a:ext cx="222480" cy="111240"/>
                </a:xfrm>
                <a:prstGeom prst="rect">
                  <a:avLst/>
                </a:prstGeom>
              </p:spPr>
            </p:pic>
          </mc:Fallback>
        </mc:AlternateContent>
      </p:grpSp>
      <p:grpSp>
        <p:nvGrpSpPr>
          <p:cNvPr id="37" name="Gruppieren 36">
            <a:extLst>
              <a:ext uri="{FF2B5EF4-FFF2-40B4-BE49-F238E27FC236}">
                <a16:creationId xmlns:a16="http://schemas.microsoft.com/office/drawing/2014/main" id="{F53C3150-2A8D-A76A-8633-1E377E995766}"/>
              </a:ext>
            </a:extLst>
          </p:cNvPr>
          <p:cNvGrpSpPr/>
          <p:nvPr/>
        </p:nvGrpSpPr>
        <p:grpSpPr>
          <a:xfrm>
            <a:off x="3382756" y="3122542"/>
            <a:ext cx="1057680" cy="245160"/>
            <a:chOff x="3382756" y="3122542"/>
            <a:chExt cx="1057680" cy="245160"/>
          </a:xfrm>
        </p:grpSpPr>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F8743B06-3572-DE1B-E7E5-B15CA1286ACA}"/>
                    </a:ext>
                  </a:extLst>
                </p14:cNvPr>
                <p14:cNvContentPartPr/>
                <p14:nvPr/>
              </p14:nvContentPartPr>
              <p14:xfrm>
                <a:off x="3501916" y="3209302"/>
                <a:ext cx="2880" cy="95760"/>
              </p14:xfrm>
            </p:contentPart>
          </mc:Choice>
          <mc:Fallback xmlns="">
            <p:pic>
              <p:nvPicPr>
                <p:cNvPr id="18" name="Freihand 17">
                  <a:extLst>
                    <a:ext uri="{FF2B5EF4-FFF2-40B4-BE49-F238E27FC236}">
                      <a16:creationId xmlns:a16="http://schemas.microsoft.com/office/drawing/2014/main" id="{F8743B06-3572-DE1B-E7E5-B15CA1286ACA}"/>
                    </a:ext>
                  </a:extLst>
                </p:cNvPr>
                <p:cNvPicPr/>
                <p:nvPr/>
              </p:nvPicPr>
              <p:blipFill>
                <a:blip r:embed="rId27"/>
                <a:stretch>
                  <a:fillRect/>
                </a:stretch>
              </p:blipFill>
              <p:spPr>
                <a:xfrm>
                  <a:off x="3497596" y="3204982"/>
                  <a:ext cx="11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6606DEEE-BAD6-E5FC-E22F-C335FE1A1E3E}"/>
                    </a:ext>
                  </a:extLst>
                </p14:cNvPr>
                <p14:cNvContentPartPr/>
                <p14:nvPr/>
              </p14:nvContentPartPr>
              <p14:xfrm>
                <a:off x="3382756" y="3122542"/>
                <a:ext cx="254160" cy="245160"/>
              </p14:xfrm>
            </p:contentPart>
          </mc:Choice>
          <mc:Fallback xmlns="">
            <p:pic>
              <p:nvPicPr>
                <p:cNvPr id="19" name="Freihand 18">
                  <a:extLst>
                    <a:ext uri="{FF2B5EF4-FFF2-40B4-BE49-F238E27FC236}">
                      <a16:creationId xmlns:a16="http://schemas.microsoft.com/office/drawing/2014/main" id="{6606DEEE-BAD6-E5FC-E22F-C335FE1A1E3E}"/>
                    </a:ext>
                  </a:extLst>
                </p:cNvPr>
                <p:cNvPicPr/>
                <p:nvPr/>
              </p:nvPicPr>
              <p:blipFill>
                <a:blip r:embed="rId29"/>
                <a:stretch>
                  <a:fillRect/>
                </a:stretch>
              </p:blipFill>
              <p:spPr>
                <a:xfrm>
                  <a:off x="3378436" y="3118222"/>
                  <a:ext cx="262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0F3917BB-B251-B6FC-3C63-430282741E70}"/>
                    </a:ext>
                  </a:extLst>
                </p14:cNvPr>
                <p14:cNvContentPartPr/>
                <p14:nvPr/>
              </p14:nvContentPartPr>
              <p14:xfrm>
                <a:off x="3734116" y="3172582"/>
                <a:ext cx="68400" cy="146880"/>
              </p14:xfrm>
            </p:contentPart>
          </mc:Choice>
          <mc:Fallback xmlns="">
            <p:pic>
              <p:nvPicPr>
                <p:cNvPr id="20" name="Freihand 19">
                  <a:extLst>
                    <a:ext uri="{FF2B5EF4-FFF2-40B4-BE49-F238E27FC236}">
                      <a16:creationId xmlns:a16="http://schemas.microsoft.com/office/drawing/2014/main" id="{0F3917BB-B251-B6FC-3C63-430282741E70}"/>
                    </a:ext>
                  </a:extLst>
                </p:cNvPr>
                <p:cNvPicPr/>
                <p:nvPr/>
              </p:nvPicPr>
              <p:blipFill>
                <a:blip r:embed="rId31"/>
                <a:stretch>
                  <a:fillRect/>
                </a:stretch>
              </p:blipFill>
              <p:spPr>
                <a:xfrm>
                  <a:off x="3729796" y="3168262"/>
                  <a:ext cx="77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50007255-C17A-1D23-08D0-C970CA994922}"/>
                    </a:ext>
                  </a:extLst>
                </p14:cNvPr>
                <p14:cNvContentPartPr/>
                <p14:nvPr/>
              </p14:nvContentPartPr>
              <p14:xfrm>
                <a:off x="3866236" y="3177262"/>
                <a:ext cx="208800" cy="144720"/>
              </p14:xfrm>
            </p:contentPart>
          </mc:Choice>
          <mc:Fallback xmlns="">
            <p:pic>
              <p:nvPicPr>
                <p:cNvPr id="21" name="Freihand 20">
                  <a:extLst>
                    <a:ext uri="{FF2B5EF4-FFF2-40B4-BE49-F238E27FC236}">
                      <a16:creationId xmlns:a16="http://schemas.microsoft.com/office/drawing/2014/main" id="{50007255-C17A-1D23-08D0-C970CA994922}"/>
                    </a:ext>
                  </a:extLst>
                </p:cNvPr>
                <p:cNvPicPr/>
                <p:nvPr/>
              </p:nvPicPr>
              <p:blipFill>
                <a:blip r:embed="rId33"/>
                <a:stretch>
                  <a:fillRect/>
                </a:stretch>
              </p:blipFill>
              <p:spPr>
                <a:xfrm>
                  <a:off x="3861916" y="3172942"/>
                  <a:ext cx="217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6E002DE5-1F12-82C1-C575-3C7ACAAF8401}"/>
                    </a:ext>
                  </a:extLst>
                </p14:cNvPr>
                <p14:cNvContentPartPr/>
                <p14:nvPr/>
              </p14:nvContentPartPr>
              <p14:xfrm>
                <a:off x="4127236" y="3241702"/>
                <a:ext cx="313200" cy="63360"/>
              </p14:xfrm>
            </p:contentPart>
          </mc:Choice>
          <mc:Fallback xmlns="">
            <p:pic>
              <p:nvPicPr>
                <p:cNvPr id="22" name="Freihand 21">
                  <a:extLst>
                    <a:ext uri="{FF2B5EF4-FFF2-40B4-BE49-F238E27FC236}">
                      <a16:creationId xmlns:a16="http://schemas.microsoft.com/office/drawing/2014/main" id="{6E002DE5-1F12-82C1-C575-3C7ACAAF8401}"/>
                    </a:ext>
                  </a:extLst>
                </p:cNvPr>
                <p:cNvPicPr/>
                <p:nvPr/>
              </p:nvPicPr>
              <p:blipFill>
                <a:blip r:embed="rId35"/>
                <a:stretch>
                  <a:fillRect/>
                </a:stretch>
              </p:blipFill>
              <p:spPr>
                <a:xfrm>
                  <a:off x="4122916" y="3237382"/>
                  <a:ext cx="321840" cy="72000"/>
                </a:xfrm>
                <a:prstGeom prst="rect">
                  <a:avLst/>
                </a:prstGeom>
              </p:spPr>
            </p:pic>
          </mc:Fallback>
        </mc:AlternateContent>
      </p:grpSp>
      <p:grpSp>
        <p:nvGrpSpPr>
          <p:cNvPr id="36" name="Gruppieren 35">
            <a:extLst>
              <a:ext uri="{FF2B5EF4-FFF2-40B4-BE49-F238E27FC236}">
                <a16:creationId xmlns:a16="http://schemas.microsoft.com/office/drawing/2014/main" id="{CCACCC07-1275-8ED2-0433-A9E9BED53499}"/>
              </a:ext>
            </a:extLst>
          </p:cNvPr>
          <p:cNvGrpSpPr/>
          <p:nvPr/>
        </p:nvGrpSpPr>
        <p:grpSpPr>
          <a:xfrm>
            <a:off x="4659316" y="3067462"/>
            <a:ext cx="707760" cy="444600"/>
            <a:chOff x="4659316" y="3067462"/>
            <a:chExt cx="707760" cy="444600"/>
          </a:xfrm>
        </p:grpSpPr>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41719C30-D30A-5992-4C42-EE76EDEF0F76}"/>
                    </a:ext>
                  </a:extLst>
                </p14:cNvPr>
                <p14:cNvContentPartPr/>
                <p14:nvPr/>
              </p14:nvContentPartPr>
              <p14:xfrm>
                <a:off x="4659316" y="3228742"/>
                <a:ext cx="268200" cy="283320"/>
              </p14:xfrm>
            </p:contentPart>
          </mc:Choice>
          <mc:Fallback xmlns="">
            <p:pic>
              <p:nvPicPr>
                <p:cNvPr id="23" name="Freihand 22">
                  <a:extLst>
                    <a:ext uri="{FF2B5EF4-FFF2-40B4-BE49-F238E27FC236}">
                      <a16:creationId xmlns:a16="http://schemas.microsoft.com/office/drawing/2014/main" id="{41719C30-D30A-5992-4C42-EE76EDEF0F76}"/>
                    </a:ext>
                  </a:extLst>
                </p:cNvPr>
                <p:cNvPicPr/>
                <p:nvPr/>
              </p:nvPicPr>
              <p:blipFill>
                <a:blip r:embed="rId37"/>
                <a:stretch>
                  <a:fillRect/>
                </a:stretch>
              </p:blipFill>
              <p:spPr>
                <a:xfrm>
                  <a:off x="4654996" y="3224422"/>
                  <a:ext cx="276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34B2C3DE-9161-8708-66AC-AC6447F09397}"/>
                    </a:ext>
                  </a:extLst>
                </p14:cNvPr>
                <p14:cNvContentPartPr/>
                <p14:nvPr/>
              </p14:nvContentPartPr>
              <p14:xfrm>
                <a:off x="4922476" y="3067462"/>
                <a:ext cx="108720" cy="234720"/>
              </p14:xfrm>
            </p:contentPart>
          </mc:Choice>
          <mc:Fallback xmlns="">
            <p:pic>
              <p:nvPicPr>
                <p:cNvPr id="24" name="Freihand 23">
                  <a:extLst>
                    <a:ext uri="{FF2B5EF4-FFF2-40B4-BE49-F238E27FC236}">
                      <a16:creationId xmlns:a16="http://schemas.microsoft.com/office/drawing/2014/main" id="{34B2C3DE-9161-8708-66AC-AC6447F09397}"/>
                    </a:ext>
                  </a:extLst>
                </p:cNvPr>
                <p:cNvPicPr/>
                <p:nvPr/>
              </p:nvPicPr>
              <p:blipFill>
                <a:blip r:embed="rId39"/>
                <a:stretch>
                  <a:fillRect/>
                </a:stretch>
              </p:blipFill>
              <p:spPr>
                <a:xfrm>
                  <a:off x="4918156" y="3063142"/>
                  <a:ext cx="117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50C933FF-9CA3-E88F-BBDD-B0FAAC300624}"/>
                    </a:ext>
                  </a:extLst>
                </p14:cNvPr>
                <p14:cNvContentPartPr/>
                <p14:nvPr/>
              </p14:nvContentPartPr>
              <p14:xfrm>
                <a:off x="5099596" y="3190942"/>
                <a:ext cx="267480" cy="100800"/>
              </p14:xfrm>
            </p:contentPart>
          </mc:Choice>
          <mc:Fallback xmlns="">
            <p:pic>
              <p:nvPicPr>
                <p:cNvPr id="25" name="Freihand 24">
                  <a:extLst>
                    <a:ext uri="{FF2B5EF4-FFF2-40B4-BE49-F238E27FC236}">
                      <a16:creationId xmlns:a16="http://schemas.microsoft.com/office/drawing/2014/main" id="{50C933FF-9CA3-E88F-BBDD-B0FAAC300624}"/>
                    </a:ext>
                  </a:extLst>
                </p:cNvPr>
                <p:cNvPicPr/>
                <p:nvPr/>
              </p:nvPicPr>
              <p:blipFill>
                <a:blip r:embed="rId41"/>
                <a:stretch>
                  <a:fillRect/>
                </a:stretch>
              </p:blipFill>
              <p:spPr>
                <a:xfrm>
                  <a:off x="5095276" y="3186622"/>
                  <a:ext cx="276120" cy="109440"/>
                </a:xfrm>
                <a:prstGeom prst="rect">
                  <a:avLst/>
                </a:prstGeom>
              </p:spPr>
            </p:pic>
          </mc:Fallback>
        </mc:AlternateContent>
      </p:grpSp>
      <p:grpSp>
        <p:nvGrpSpPr>
          <p:cNvPr id="35" name="Gruppieren 34">
            <a:extLst>
              <a:ext uri="{FF2B5EF4-FFF2-40B4-BE49-F238E27FC236}">
                <a16:creationId xmlns:a16="http://schemas.microsoft.com/office/drawing/2014/main" id="{5094D1D5-5515-5D72-9A84-BC528112B7EA}"/>
              </a:ext>
            </a:extLst>
          </p:cNvPr>
          <p:cNvGrpSpPr/>
          <p:nvPr/>
        </p:nvGrpSpPr>
        <p:grpSpPr>
          <a:xfrm>
            <a:off x="5596396" y="3106702"/>
            <a:ext cx="816480" cy="233640"/>
            <a:chOff x="5596396" y="3106702"/>
            <a:chExt cx="816480" cy="233640"/>
          </a:xfrm>
        </p:grpSpPr>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212DA6DD-C6C1-F3B7-0164-F3D521C2B993}"/>
                    </a:ext>
                  </a:extLst>
                </p14:cNvPr>
                <p14:cNvContentPartPr/>
                <p14:nvPr/>
              </p14:nvContentPartPr>
              <p14:xfrm>
                <a:off x="5596396" y="3223342"/>
                <a:ext cx="217440" cy="86760"/>
              </p14:xfrm>
            </p:contentPart>
          </mc:Choice>
          <mc:Fallback xmlns="">
            <p:pic>
              <p:nvPicPr>
                <p:cNvPr id="26" name="Freihand 25">
                  <a:extLst>
                    <a:ext uri="{FF2B5EF4-FFF2-40B4-BE49-F238E27FC236}">
                      <a16:creationId xmlns:a16="http://schemas.microsoft.com/office/drawing/2014/main" id="{212DA6DD-C6C1-F3B7-0164-F3D521C2B993}"/>
                    </a:ext>
                  </a:extLst>
                </p:cNvPr>
                <p:cNvPicPr/>
                <p:nvPr/>
              </p:nvPicPr>
              <p:blipFill>
                <a:blip r:embed="rId43"/>
                <a:stretch>
                  <a:fillRect/>
                </a:stretch>
              </p:blipFill>
              <p:spPr>
                <a:xfrm>
                  <a:off x="5592076" y="3219022"/>
                  <a:ext cx="226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F5842B50-E6DC-F6A4-FEF8-CDC7AE5A7B8B}"/>
                    </a:ext>
                  </a:extLst>
                </p14:cNvPr>
                <p14:cNvContentPartPr/>
                <p14:nvPr/>
              </p14:nvContentPartPr>
              <p14:xfrm>
                <a:off x="5781436" y="3154222"/>
                <a:ext cx="5400" cy="11880"/>
              </p14:xfrm>
            </p:contentPart>
          </mc:Choice>
          <mc:Fallback xmlns="">
            <p:pic>
              <p:nvPicPr>
                <p:cNvPr id="27" name="Freihand 26">
                  <a:extLst>
                    <a:ext uri="{FF2B5EF4-FFF2-40B4-BE49-F238E27FC236}">
                      <a16:creationId xmlns:a16="http://schemas.microsoft.com/office/drawing/2014/main" id="{F5842B50-E6DC-F6A4-FEF8-CDC7AE5A7B8B}"/>
                    </a:ext>
                  </a:extLst>
                </p:cNvPr>
                <p:cNvPicPr/>
                <p:nvPr/>
              </p:nvPicPr>
              <p:blipFill>
                <a:blip r:embed="rId45"/>
                <a:stretch>
                  <a:fillRect/>
                </a:stretch>
              </p:blipFill>
              <p:spPr>
                <a:xfrm>
                  <a:off x="5777116" y="3149902"/>
                  <a:ext cx="14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62540B45-04AC-B96B-90D6-7DC4EC531AC3}"/>
                    </a:ext>
                  </a:extLst>
                </p14:cNvPr>
                <p14:cNvContentPartPr/>
                <p14:nvPr/>
              </p14:nvContentPartPr>
              <p14:xfrm>
                <a:off x="5986636" y="3139822"/>
                <a:ext cx="426240" cy="200520"/>
              </p14:xfrm>
            </p:contentPart>
          </mc:Choice>
          <mc:Fallback xmlns="">
            <p:pic>
              <p:nvPicPr>
                <p:cNvPr id="28" name="Freihand 27">
                  <a:extLst>
                    <a:ext uri="{FF2B5EF4-FFF2-40B4-BE49-F238E27FC236}">
                      <a16:creationId xmlns:a16="http://schemas.microsoft.com/office/drawing/2014/main" id="{62540B45-04AC-B96B-90D6-7DC4EC531AC3}"/>
                    </a:ext>
                  </a:extLst>
                </p:cNvPr>
                <p:cNvPicPr/>
                <p:nvPr/>
              </p:nvPicPr>
              <p:blipFill>
                <a:blip r:embed="rId47"/>
                <a:stretch>
                  <a:fillRect/>
                </a:stretch>
              </p:blipFill>
              <p:spPr>
                <a:xfrm>
                  <a:off x="5982316" y="3135502"/>
                  <a:ext cx="434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C39EA21C-D5B6-6ED5-08B3-934A4DB20124}"/>
                    </a:ext>
                  </a:extLst>
                </p14:cNvPr>
                <p14:cNvContentPartPr/>
                <p14:nvPr/>
              </p14:nvContentPartPr>
              <p14:xfrm>
                <a:off x="6356356" y="3106702"/>
                <a:ext cx="19440" cy="25200"/>
              </p14:xfrm>
            </p:contentPart>
          </mc:Choice>
          <mc:Fallback xmlns="">
            <p:pic>
              <p:nvPicPr>
                <p:cNvPr id="29" name="Freihand 28">
                  <a:extLst>
                    <a:ext uri="{FF2B5EF4-FFF2-40B4-BE49-F238E27FC236}">
                      <a16:creationId xmlns:a16="http://schemas.microsoft.com/office/drawing/2014/main" id="{C39EA21C-D5B6-6ED5-08B3-934A4DB20124}"/>
                    </a:ext>
                  </a:extLst>
                </p:cNvPr>
                <p:cNvPicPr/>
                <p:nvPr/>
              </p:nvPicPr>
              <p:blipFill>
                <a:blip r:embed="rId49"/>
                <a:stretch>
                  <a:fillRect/>
                </a:stretch>
              </p:blipFill>
              <p:spPr>
                <a:xfrm>
                  <a:off x="6352036" y="3102382"/>
                  <a:ext cx="28080" cy="33840"/>
                </a:xfrm>
                <a:prstGeom prst="rect">
                  <a:avLst/>
                </a:prstGeom>
              </p:spPr>
            </p:pic>
          </mc:Fallback>
        </mc:AlternateContent>
      </p:grpSp>
      <p:grpSp>
        <p:nvGrpSpPr>
          <p:cNvPr id="44" name="Gruppieren 43">
            <a:extLst>
              <a:ext uri="{FF2B5EF4-FFF2-40B4-BE49-F238E27FC236}">
                <a16:creationId xmlns:a16="http://schemas.microsoft.com/office/drawing/2014/main" id="{D6C1E382-8258-4E69-01E4-47F517B98155}"/>
              </a:ext>
            </a:extLst>
          </p:cNvPr>
          <p:cNvGrpSpPr/>
          <p:nvPr/>
        </p:nvGrpSpPr>
        <p:grpSpPr>
          <a:xfrm>
            <a:off x="6664516" y="3105622"/>
            <a:ext cx="1278720" cy="268920"/>
            <a:chOff x="6664516" y="3105622"/>
            <a:chExt cx="1278720" cy="268920"/>
          </a:xfrm>
        </p:grpSpPr>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794A990F-3425-8918-0278-033F6FE79689}"/>
                    </a:ext>
                  </a:extLst>
                </p14:cNvPr>
                <p14:cNvContentPartPr/>
                <p14:nvPr/>
              </p14:nvContentPartPr>
              <p14:xfrm>
                <a:off x="6664516" y="3175102"/>
                <a:ext cx="124560" cy="151560"/>
              </p14:xfrm>
            </p:contentPart>
          </mc:Choice>
          <mc:Fallback xmlns="">
            <p:pic>
              <p:nvPicPr>
                <p:cNvPr id="30" name="Freihand 29">
                  <a:extLst>
                    <a:ext uri="{FF2B5EF4-FFF2-40B4-BE49-F238E27FC236}">
                      <a16:creationId xmlns:a16="http://schemas.microsoft.com/office/drawing/2014/main" id="{794A990F-3425-8918-0278-033F6FE79689}"/>
                    </a:ext>
                  </a:extLst>
                </p:cNvPr>
                <p:cNvPicPr/>
                <p:nvPr/>
              </p:nvPicPr>
              <p:blipFill>
                <a:blip r:embed="rId51"/>
                <a:stretch>
                  <a:fillRect/>
                </a:stretch>
              </p:blipFill>
              <p:spPr>
                <a:xfrm>
                  <a:off x="6660196" y="3170782"/>
                  <a:ext cx="133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2B48B854-0CA1-119D-11B4-D843C22258BB}"/>
                    </a:ext>
                  </a:extLst>
                </p14:cNvPr>
                <p14:cNvContentPartPr/>
                <p14:nvPr/>
              </p14:nvContentPartPr>
              <p14:xfrm>
                <a:off x="6863596" y="3105622"/>
                <a:ext cx="176760" cy="218520"/>
              </p14:xfrm>
            </p:contentPart>
          </mc:Choice>
          <mc:Fallback xmlns="">
            <p:pic>
              <p:nvPicPr>
                <p:cNvPr id="31" name="Freihand 30">
                  <a:extLst>
                    <a:ext uri="{FF2B5EF4-FFF2-40B4-BE49-F238E27FC236}">
                      <a16:creationId xmlns:a16="http://schemas.microsoft.com/office/drawing/2014/main" id="{2B48B854-0CA1-119D-11B4-D843C22258BB}"/>
                    </a:ext>
                  </a:extLst>
                </p:cNvPr>
                <p:cNvPicPr/>
                <p:nvPr/>
              </p:nvPicPr>
              <p:blipFill>
                <a:blip r:embed="rId53"/>
                <a:stretch>
                  <a:fillRect/>
                </a:stretch>
              </p:blipFill>
              <p:spPr>
                <a:xfrm>
                  <a:off x="6859276" y="3101302"/>
                  <a:ext cx="185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75262E3D-672D-2775-0DA0-7895E416DD8B}"/>
                    </a:ext>
                  </a:extLst>
                </p14:cNvPr>
                <p14:cNvContentPartPr/>
                <p14:nvPr/>
              </p14:nvContentPartPr>
              <p14:xfrm>
                <a:off x="7030276" y="3162502"/>
                <a:ext cx="21600" cy="55440"/>
              </p14:xfrm>
            </p:contentPart>
          </mc:Choice>
          <mc:Fallback xmlns="">
            <p:pic>
              <p:nvPicPr>
                <p:cNvPr id="32" name="Freihand 31">
                  <a:extLst>
                    <a:ext uri="{FF2B5EF4-FFF2-40B4-BE49-F238E27FC236}">
                      <a16:creationId xmlns:a16="http://schemas.microsoft.com/office/drawing/2014/main" id="{75262E3D-672D-2775-0DA0-7895E416DD8B}"/>
                    </a:ext>
                  </a:extLst>
                </p:cNvPr>
                <p:cNvPicPr/>
                <p:nvPr/>
              </p:nvPicPr>
              <p:blipFill>
                <a:blip r:embed="rId55"/>
                <a:stretch>
                  <a:fillRect/>
                </a:stretch>
              </p:blipFill>
              <p:spPr>
                <a:xfrm>
                  <a:off x="7025956" y="3158182"/>
                  <a:ext cx="30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E5FFF582-780F-BF4D-154D-EFD08789AD8C}"/>
                    </a:ext>
                  </a:extLst>
                </p14:cNvPr>
                <p14:cNvContentPartPr/>
                <p14:nvPr/>
              </p14:nvContentPartPr>
              <p14:xfrm>
                <a:off x="7112356" y="3111742"/>
                <a:ext cx="122040" cy="248760"/>
              </p14:xfrm>
            </p:contentPart>
          </mc:Choice>
          <mc:Fallback xmlns="">
            <p:pic>
              <p:nvPicPr>
                <p:cNvPr id="33" name="Freihand 32">
                  <a:extLst>
                    <a:ext uri="{FF2B5EF4-FFF2-40B4-BE49-F238E27FC236}">
                      <a16:creationId xmlns:a16="http://schemas.microsoft.com/office/drawing/2014/main" id="{E5FFF582-780F-BF4D-154D-EFD08789AD8C}"/>
                    </a:ext>
                  </a:extLst>
                </p:cNvPr>
                <p:cNvPicPr/>
                <p:nvPr/>
              </p:nvPicPr>
              <p:blipFill>
                <a:blip r:embed="rId57"/>
                <a:stretch>
                  <a:fillRect/>
                </a:stretch>
              </p:blipFill>
              <p:spPr>
                <a:xfrm>
                  <a:off x="7108036" y="3107422"/>
                  <a:ext cx="130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58359360-AF88-F7E0-328D-1DB9F4D5EBFE}"/>
                    </a:ext>
                  </a:extLst>
                </p14:cNvPr>
                <p14:cNvContentPartPr/>
                <p14:nvPr/>
              </p14:nvContentPartPr>
              <p14:xfrm>
                <a:off x="7300276" y="3240622"/>
                <a:ext cx="257400" cy="133920"/>
              </p14:xfrm>
            </p:contentPart>
          </mc:Choice>
          <mc:Fallback xmlns="">
            <p:pic>
              <p:nvPicPr>
                <p:cNvPr id="40" name="Freihand 39">
                  <a:extLst>
                    <a:ext uri="{FF2B5EF4-FFF2-40B4-BE49-F238E27FC236}">
                      <a16:creationId xmlns:a16="http://schemas.microsoft.com/office/drawing/2014/main" id="{58359360-AF88-F7E0-328D-1DB9F4D5EBFE}"/>
                    </a:ext>
                  </a:extLst>
                </p:cNvPr>
                <p:cNvPicPr/>
                <p:nvPr/>
              </p:nvPicPr>
              <p:blipFill>
                <a:blip r:embed="rId59"/>
                <a:stretch>
                  <a:fillRect/>
                </a:stretch>
              </p:blipFill>
              <p:spPr>
                <a:xfrm>
                  <a:off x="7295956" y="3236302"/>
                  <a:ext cx="266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E6D06D22-4F8E-361B-B6BA-7FD6713F3ED1}"/>
                    </a:ext>
                  </a:extLst>
                </p14:cNvPr>
                <p14:cNvContentPartPr/>
                <p14:nvPr/>
              </p14:nvContentPartPr>
              <p14:xfrm>
                <a:off x="7572076" y="3243862"/>
                <a:ext cx="156960" cy="101520"/>
              </p14:xfrm>
            </p:contentPart>
          </mc:Choice>
          <mc:Fallback xmlns="">
            <p:pic>
              <p:nvPicPr>
                <p:cNvPr id="41" name="Freihand 40">
                  <a:extLst>
                    <a:ext uri="{FF2B5EF4-FFF2-40B4-BE49-F238E27FC236}">
                      <a16:creationId xmlns:a16="http://schemas.microsoft.com/office/drawing/2014/main" id="{E6D06D22-4F8E-361B-B6BA-7FD6713F3ED1}"/>
                    </a:ext>
                  </a:extLst>
                </p:cNvPr>
                <p:cNvPicPr/>
                <p:nvPr/>
              </p:nvPicPr>
              <p:blipFill>
                <a:blip r:embed="rId61"/>
                <a:stretch>
                  <a:fillRect/>
                </a:stretch>
              </p:blipFill>
              <p:spPr>
                <a:xfrm>
                  <a:off x="7567756" y="3239542"/>
                  <a:ext cx="165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E09F91B4-7BB5-C6DB-9813-26367CF3D8BB}"/>
                    </a:ext>
                  </a:extLst>
                </p14:cNvPr>
                <p14:cNvContentPartPr/>
                <p14:nvPr/>
              </p14:nvContentPartPr>
              <p14:xfrm>
                <a:off x="7736596" y="3151702"/>
                <a:ext cx="125640" cy="196200"/>
              </p14:xfrm>
            </p:contentPart>
          </mc:Choice>
          <mc:Fallback xmlns="">
            <p:pic>
              <p:nvPicPr>
                <p:cNvPr id="42" name="Freihand 41">
                  <a:extLst>
                    <a:ext uri="{FF2B5EF4-FFF2-40B4-BE49-F238E27FC236}">
                      <a16:creationId xmlns:a16="http://schemas.microsoft.com/office/drawing/2014/main" id="{E09F91B4-7BB5-C6DB-9813-26367CF3D8BB}"/>
                    </a:ext>
                  </a:extLst>
                </p:cNvPr>
                <p:cNvPicPr/>
                <p:nvPr/>
              </p:nvPicPr>
              <p:blipFill>
                <a:blip r:embed="rId63"/>
                <a:stretch>
                  <a:fillRect/>
                </a:stretch>
              </p:blipFill>
              <p:spPr>
                <a:xfrm>
                  <a:off x="7732276" y="3147382"/>
                  <a:ext cx="134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33511629-3C75-CE40-6A81-8905F85863A3}"/>
                    </a:ext>
                  </a:extLst>
                </p14:cNvPr>
                <p14:cNvContentPartPr/>
                <p14:nvPr/>
              </p14:nvContentPartPr>
              <p14:xfrm>
                <a:off x="7902556" y="3132622"/>
                <a:ext cx="40680" cy="214560"/>
              </p14:xfrm>
            </p:contentPart>
          </mc:Choice>
          <mc:Fallback xmlns="">
            <p:pic>
              <p:nvPicPr>
                <p:cNvPr id="43" name="Freihand 42">
                  <a:extLst>
                    <a:ext uri="{FF2B5EF4-FFF2-40B4-BE49-F238E27FC236}">
                      <a16:creationId xmlns:a16="http://schemas.microsoft.com/office/drawing/2014/main" id="{33511629-3C75-CE40-6A81-8905F85863A3}"/>
                    </a:ext>
                  </a:extLst>
                </p:cNvPr>
                <p:cNvPicPr/>
                <p:nvPr/>
              </p:nvPicPr>
              <p:blipFill>
                <a:blip r:embed="rId65"/>
                <a:stretch>
                  <a:fillRect/>
                </a:stretch>
              </p:blipFill>
              <p:spPr>
                <a:xfrm>
                  <a:off x="7898236" y="3128302"/>
                  <a:ext cx="49320" cy="22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89C96E13-9B78-1FDB-8B19-C0D70D034386}"/>
                  </a:ext>
                </a:extLst>
              </p14:cNvPr>
              <p14:cNvContentPartPr/>
              <p14:nvPr/>
            </p14:nvContentPartPr>
            <p14:xfrm>
              <a:off x="5083036" y="1429822"/>
              <a:ext cx="718920" cy="1323000"/>
            </p14:xfrm>
          </p:contentPart>
        </mc:Choice>
        <mc:Fallback xmlns="">
          <p:pic>
            <p:nvPicPr>
              <p:cNvPr id="45" name="Freihand 44">
                <a:extLst>
                  <a:ext uri="{FF2B5EF4-FFF2-40B4-BE49-F238E27FC236}">
                    <a16:creationId xmlns:a16="http://schemas.microsoft.com/office/drawing/2014/main" id="{89C96E13-9B78-1FDB-8B19-C0D70D034386}"/>
                  </a:ext>
                </a:extLst>
              </p:cNvPr>
              <p:cNvPicPr/>
              <p:nvPr/>
            </p:nvPicPr>
            <p:blipFill>
              <a:blip r:embed="rId67"/>
              <a:stretch>
                <a:fillRect/>
              </a:stretch>
            </p:blipFill>
            <p:spPr>
              <a:xfrm>
                <a:off x="5078716" y="1425502"/>
                <a:ext cx="727560" cy="1331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BB93AED1-166D-0A92-A621-F6F3A8150166}"/>
                  </a:ext>
                </a:extLst>
              </p14:cNvPr>
              <p14:cNvContentPartPr/>
              <p14:nvPr/>
            </p14:nvContentPartPr>
            <p14:xfrm>
              <a:off x="10447396" y="1463662"/>
              <a:ext cx="279000" cy="70560"/>
            </p14:xfrm>
          </p:contentPart>
        </mc:Choice>
        <mc:Fallback xmlns="">
          <p:pic>
            <p:nvPicPr>
              <p:cNvPr id="46" name="Freihand 45">
                <a:extLst>
                  <a:ext uri="{FF2B5EF4-FFF2-40B4-BE49-F238E27FC236}">
                    <a16:creationId xmlns:a16="http://schemas.microsoft.com/office/drawing/2014/main" id="{BB93AED1-166D-0A92-A621-F6F3A8150166}"/>
                  </a:ext>
                </a:extLst>
              </p:cNvPr>
              <p:cNvPicPr/>
              <p:nvPr/>
            </p:nvPicPr>
            <p:blipFill>
              <a:blip r:embed="rId69"/>
              <a:stretch>
                <a:fillRect/>
              </a:stretch>
            </p:blipFill>
            <p:spPr>
              <a:xfrm>
                <a:off x="10443076" y="1459342"/>
                <a:ext cx="287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451043B7-39E4-4BA8-40AB-1D5FB9EE88FC}"/>
                  </a:ext>
                </a:extLst>
              </p14:cNvPr>
              <p14:cNvContentPartPr/>
              <p14:nvPr/>
            </p14:nvContentPartPr>
            <p14:xfrm>
              <a:off x="10317436" y="1486342"/>
              <a:ext cx="474480" cy="320040"/>
            </p14:xfrm>
          </p:contentPart>
        </mc:Choice>
        <mc:Fallback xmlns="">
          <p:pic>
            <p:nvPicPr>
              <p:cNvPr id="47" name="Freihand 46">
                <a:extLst>
                  <a:ext uri="{FF2B5EF4-FFF2-40B4-BE49-F238E27FC236}">
                    <a16:creationId xmlns:a16="http://schemas.microsoft.com/office/drawing/2014/main" id="{451043B7-39E4-4BA8-40AB-1D5FB9EE88FC}"/>
                  </a:ext>
                </a:extLst>
              </p:cNvPr>
              <p:cNvPicPr/>
              <p:nvPr/>
            </p:nvPicPr>
            <p:blipFill>
              <a:blip r:embed="rId71"/>
              <a:stretch>
                <a:fillRect/>
              </a:stretch>
            </p:blipFill>
            <p:spPr>
              <a:xfrm>
                <a:off x="10313116" y="1482022"/>
                <a:ext cx="483120" cy="328680"/>
              </a:xfrm>
              <a:prstGeom prst="rect">
                <a:avLst/>
              </a:prstGeom>
            </p:spPr>
          </p:pic>
        </mc:Fallback>
      </mc:AlternateContent>
      <p:grpSp>
        <p:nvGrpSpPr>
          <p:cNvPr id="61" name="Gruppieren 60">
            <a:extLst>
              <a:ext uri="{FF2B5EF4-FFF2-40B4-BE49-F238E27FC236}">
                <a16:creationId xmlns:a16="http://schemas.microsoft.com/office/drawing/2014/main" id="{1A30C9C5-5C97-3E0F-2781-62FC156C7CAD}"/>
              </a:ext>
            </a:extLst>
          </p:cNvPr>
          <p:cNvGrpSpPr/>
          <p:nvPr/>
        </p:nvGrpSpPr>
        <p:grpSpPr>
          <a:xfrm>
            <a:off x="2107996" y="3707902"/>
            <a:ext cx="3630600" cy="624960"/>
            <a:chOff x="2107996" y="3707902"/>
            <a:chExt cx="3630600" cy="624960"/>
          </a:xfrm>
        </p:grpSpPr>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C534A705-A7EF-7199-3FB5-8185596F2D47}"/>
                    </a:ext>
                  </a:extLst>
                </p14:cNvPr>
                <p14:cNvContentPartPr/>
                <p14:nvPr/>
              </p14:nvContentPartPr>
              <p14:xfrm>
                <a:off x="2107996" y="4027582"/>
                <a:ext cx="263880" cy="47160"/>
              </p14:xfrm>
            </p:contentPart>
          </mc:Choice>
          <mc:Fallback xmlns="">
            <p:pic>
              <p:nvPicPr>
                <p:cNvPr id="48" name="Freihand 47">
                  <a:extLst>
                    <a:ext uri="{FF2B5EF4-FFF2-40B4-BE49-F238E27FC236}">
                      <a16:creationId xmlns:a16="http://schemas.microsoft.com/office/drawing/2014/main" id="{C534A705-A7EF-7199-3FB5-8185596F2D47}"/>
                    </a:ext>
                  </a:extLst>
                </p:cNvPr>
                <p:cNvPicPr/>
                <p:nvPr/>
              </p:nvPicPr>
              <p:blipFill>
                <a:blip r:embed="rId73"/>
                <a:stretch>
                  <a:fillRect/>
                </a:stretch>
              </p:blipFill>
              <p:spPr>
                <a:xfrm>
                  <a:off x="2103676" y="4023262"/>
                  <a:ext cx="272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C912C39B-B98F-FC1E-0038-483321F1CA52}"/>
                    </a:ext>
                  </a:extLst>
                </p14:cNvPr>
                <p14:cNvContentPartPr/>
                <p14:nvPr/>
              </p14:nvContentPartPr>
              <p14:xfrm>
                <a:off x="2109076" y="4147462"/>
                <a:ext cx="214920" cy="19800"/>
              </p14:xfrm>
            </p:contentPart>
          </mc:Choice>
          <mc:Fallback xmlns="">
            <p:pic>
              <p:nvPicPr>
                <p:cNvPr id="49" name="Freihand 48">
                  <a:extLst>
                    <a:ext uri="{FF2B5EF4-FFF2-40B4-BE49-F238E27FC236}">
                      <a16:creationId xmlns:a16="http://schemas.microsoft.com/office/drawing/2014/main" id="{C912C39B-B98F-FC1E-0038-483321F1CA52}"/>
                    </a:ext>
                  </a:extLst>
                </p:cNvPr>
                <p:cNvPicPr/>
                <p:nvPr/>
              </p:nvPicPr>
              <p:blipFill>
                <a:blip r:embed="rId75"/>
                <a:stretch>
                  <a:fillRect/>
                </a:stretch>
              </p:blipFill>
              <p:spPr>
                <a:xfrm>
                  <a:off x="2104756" y="4143142"/>
                  <a:ext cx="223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16D8252-EA71-8414-0D10-0C62201BC080}"/>
                    </a:ext>
                  </a:extLst>
                </p14:cNvPr>
                <p14:cNvContentPartPr/>
                <p14:nvPr/>
              </p14:nvContentPartPr>
              <p14:xfrm>
                <a:off x="2392036" y="3957022"/>
                <a:ext cx="116280" cy="214920"/>
              </p14:xfrm>
            </p:contentPart>
          </mc:Choice>
          <mc:Fallback xmlns="">
            <p:pic>
              <p:nvPicPr>
                <p:cNvPr id="50" name="Freihand 49">
                  <a:extLst>
                    <a:ext uri="{FF2B5EF4-FFF2-40B4-BE49-F238E27FC236}">
                      <a16:creationId xmlns:a16="http://schemas.microsoft.com/office/drawing/2014/main" id="{B16D8252-EA71-8414-0D10-0C62201BC080}"/>
                    </a:ext>
                  </a:extLst>
                </p:cNvPr>
                <p:cNvPicPr/>
                <p:nvPr/>
              </p:nvPicPr>
              <p:blipFill>
                <a:blip r:embed="rId77"/>
                <a:stretch>
                  <a:fillRect/>
                </a:stretch>
              </p:blipFill>
              <p:spPr>
                <a:xfrm>
                  <a:off x="2387716" y="3952702"/>
                  <a:ext cx="1249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21DDEDF0-6BFD-1BB1-23B1-2E398F3E22B3}"/>
                    </a:ext>
                  </a:extLst>
                </p14:cNvPr>
                <p14:cNvContentPartPr/>
                <p14:nvPr/>
              </p14:nvContentPartPr>
              <p14:xfrm>
                <a:off x="3015196" y="3884662"/>
                <a:ext cx="11160" cy="238680"/>
              </p14:xfrm>
            </p:contentPart>
          </mc:Choice>
          <mc:Fallback xmlns="">
            <p:pic>
              <p:nvPicPr>
                <p:cNvPr id="52" name="Freihand 51">
                  <a:extLst>
                    <a:ext uri="{FF2B5EF4-FFF2-40B4-BE49-F238E27FC236}">
                      <a16:creationId xmlns:a16="http://schemas.microsoft.com/office/drawing/2014/main" id="{21DDEDF0-6BFD-1BB1-23B1-2E398F3E22B3}"/>
                    </a:ext>
                  </a:extLst>
                </p:cNvPr>
                <p:cNvPicPr/>
                <p:nvPr/>
              </p:nvPicPr>
              <p:blipFill>
                <a:blip r:embed="rId79"/>
                <a:stretch>
                  <a:fillRect/>
                </a:stretch>
              </p:blipFill>
              <p:spPr>
                <a:xfrm>
                  <a:off x="3010876" y="3880342"/>
                  <a:ext cx="198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FB50E32D-58D5-3476-9D8E-ABD50158A7BB}"/>
                    </a:ext>
                  </a:extLst>
                </p14:cNvPr>
                <p14:cNvContentPartPr/>
                <p14:nvPr/>
              </p14:nvContentPartPr>
              <p14:xfrm>
                <a:off x="2928076" y="3855862"/>
                <a:ext cx="217080" cy="297720"/>
              </p14:xfrm>
            </p:contentPart>
          </mc:Choice>
          <mc:Fallback xmlns="">
            <p:pic>
              <p:nvPicPr>
                <p:cNvPr id="53" name="Freihand 52">
                  <a:extLst>
                    <a:ext uri="{FF2B5EF4-FFF2-40B4-BE49-F238E27FC236}">
                      <a16:creationId xmlns:a16="http://schemas.microsoft.com/office/drawing/2014/main" id="{FB50E32D-58D5-3476-9D8E-ABD50158A7BB}"/>
                    </a:ext>
                  </a:extLst>
                </p:cNvPr>
                <p:cNvPicPr/>
                <p:nvPr/>
              </p:nvPicPr>
              <p:blipFill>
                <a:blip r:embed="rId81"/>
                <a:stretch>
                  <a:fillRect/>
                </a:stretch>
              </p:blipFill>
              <p:spPr>
                <a:xfrm>
                  <a:off x="2923756" y="3851542"/>
                  <a:ext cx="225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85E325C1-A077-9F85-C4CB-79C2CFA405B9}"/>
                    </a:ext>
                  </a:extLst>
                </p14:cNvPr>
                <p14:cNvContentPartPr/>
                <p14:nvPr/>
              </p14:nvContentPartPr>
              <p14:xfrm>
                <a:off x="3290236" y="3907342"/>
                <a:ext cx="39960" cy="181440"/>
              </p14:xfrm>
            </p:contentPart>
          </mc:Choice>
          <mc:Fallback xmlns="">
            <p:pic>
              <p:nvPicPr>
                <p:cNvPr id="54" name="Freihand 53">
                  <a:extLst>
                    <a:ext uri="{FF2B5EF4-FFF2-40B4-BE49-F238E27FC236}">
                      <a16:creationId xmlns:a16="http://schemas.microsoft.com/office/drawing/2014/main" id="{85E325C1-A077-9F85-C4CB-79C2CFA405B9}"/>
                    </a:ext>
                  </a:extLst>
                </p:cNvPr>
                <p:cNvPicPr/>
                <p:nvPr/>
              </p:nvPicPr>
              <p:blipFill>
                <a:blip r:embed="rId83"/>
                <a:stretch>
                  <a:fillRect/>
                </a:stretch>
              </p:blipFill>
              <p:spPr>
                <a:xfrm>
                  <a:off x="3285916" y="3903022"/>
                  <a:ext cx="48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3CC57A10-E9B1-018A-BFEC-FE364C241F83}"/>
                    </a:ext>
                  </a:extLst>
                </p14:cNvPr>
                <p14:cNvContentPartPr/>
                <p14:nvPr/>
              </p14:nvContentPartPr>
              <p14:xfrm>
                <a:off x="3397516" y="3854782"/>
                <a:ext cx="207000" cy="243000"/>
              </p14:xfrm>
            </p:contentPart>
          </mc:Choice>
          <mc:Fallback xmlns="">
            <p:pic>
              <p:nvPicPr>
                <p:cNvPr id="55" name="Freihand 54">
                  <a:extLst>
                    <a:ext uri="{FF2B5EF4-FFF2-40B4-BE49-F238E27FC236}">
                      <a16:creationId xmlns:a16="http://schemas.microsoft.com/office/drawing/2014/main" id="{3CC57A10-E9B1-018A-BFEC-FE364C241F83}"/>
                    </a:ext>
                  </a:extLst>
                </p:cNvPr>
                <p:cNvPicPr/>
                <p:nvPr/>
              </p:nvPicPr>
              <p:blipFill>
                <a:blip r:embed="rId85"/>
                <a:stretch>
                  <a:fillRect/>
                </a:stretch>
              </p:blipFill>
              <p:spPr>
                <a:xfrm>
                  <a:off x="3393196" y="3850462"/>
                  <a:ext cx="215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AEFFBEED-0C5D-39E2-DC98-1C63ABC89FDB}"/>
                    </a:ext>
                  </a:extLst>
                </p14:cNvPr>
                <p14:cNvContentPartPr/>
                <p14:nvPr/>
              </p14:nvContentPartPr>
              <p14:xfrm>
                <a:off x="3656716" y="3958102"/>
                <a:ext cx="321480" cy="67680"/>
              </p14:xfrm>
            </p:contentPart>
          </mc:Choice>
          <mc:Fallback xmlns="">
            <p:pic>
              <p:nvPicPr>
                <p:cNvPr id="56" name="Freihand 55">
                  <a:extLst>
                    <a:ext uri="{FF2B5EF4-FFF2-40B4-BE49-F238E27FC236}">
                      <a16:creationId xmlns:a16="http://schemas.microsoft.com/office/drawing/2014/main" id="{AEFFBEED-0C5D-39E2-DC98-1C63ABC89FDB}"/>
                    </a:ext>
                  </a:extLst>
                </p:cNvPr>
                <p:cNvPicPr/>
                <p:nvPr/>
              </p:nvPicPr>
              <p:blipFill>
                <a:blip r:embed="rId87"/>
                <a:stretch>
                  <a:fillRect/>
                </a:stretch>
              </p:blipFill>
              <p:spPr>
                <a:xfrm>
                  <a:off x="3652396" y="3953782"/>
                  <a:ext cx="330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C5234509-F80D-D5DE-BFD8-E0C08BEA6280}"/>
                    </a:ext>
                  </a:extLst>
                </p14:cNvPr>
                <p14:cNvContentPartPr/>
                <p14:nvPr/>
              </p14:nvContentPartPr>
              <p14:xfrm>
                <a:off x="4223356" y="3895462"/>
                <a:ext cx="853200" cy="410040"/>
              </p14:xfrm>
            </p:contentPart>
          </mc:Choice>
          <mc:Fallback xmlns="">
            <p:pic>
              <p:nvPicPr>
                <p:cNvPr id="57" name="Freihand 56">
                  <a:extLst>
                    <a:ext uri="{FF2B5EF4-FFF2-40B4-BE49-F238E27FC236}">
                      <a16:creationId xmlns:a16="http://schemas.microsoft.com/office/drawing/2014/main" id="{C5234509-F80D-D5DE-BFD8-E0C08BEA6280}"/>
                    </a:ext>
                  </a:extLst>
                </p:cNvPr>
                <p:cNvPicPr/>
                <p:nvPr/>
              </p:nvPicPr>
              <p:blipFill>
                <a:blip r:embed="rId89"/>
                <a:stretch>
                  <a:fillRect/>
                </a:stretch>
              </p:blipFill>
              <p:spPr>
                <a:xfrm>
                  <a:off x="4219036" y="3891142"/>
                  <a:ext cx="8618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6756BF74-211F-E247-EBE9-649E85EE47FF}"/>
                    </a:ext>
                  </a:extLst>
                </p14:cNvPr>
                <p14:cNvContentPartPr/>
                <p14:nvPr/>
              </p14:nvContentPartPr>
              <p14:xfrm>
                <a:off x="5033716" y="3931822"/>
                <a:ext cx="203760" cy="66960"/>
              </p14:xfrm>
            </p:contentPart>
          </mc:Choice>
          <mc:Fallback xmlns="">
            <p:pic>
              <p:nvPicPr>
                <p:cNvPr id="58" name="Freihand 57">
                  <a:extLst>
                    <a:ext uri="{FF2B5EF4-FFF2-40B4-BE49-F238E27FC236}">
                      <a16:creationId xmlns:a16="http://schemas.microsoft.com/office/drawing/2014/main" id="{6756BF74-211F-E247-EBE9-649E85EE47FF}"/>
                    </a:ext>
                  </a:extLst>
                </p:cNvPr>
                <p:cNvPicPr/>
                <p:nvPr/>
              </p:nvPicPr>
              <p:blipFill>
                <a:blip r:embed="rId91"/>
                <a:stretch>
                  <a:fillRect/>
                </a:stretch>
              </p:blipFill>
              <p:spPr>
                <a:xfrm>
                  <a:off x="5029396" y="3927502"/>
                  <a:ext cx="212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7E55EC5F-BAAB-0628-2045-0D1A990F4CDC}"/>
                    </a:ext>
                  </a:extLst>
                </p14:cNvPr>
                <p14:cNvContentPartPr/>
                <p14:nvPr/>
              </p14:nvContentPartPr>
              <p14:xfrm>
                <a:off x="5256916" y="3707902"/>
                <a:ext cx="173160" cy="325800"/>
              </p14:xfrm>
            </p:contentPart>
          </mc:Choice>
          <mc:Fallback xmlns="">
            <p:pic>
              <p:nvPicPr>
                <p:cNvPr id="59" name="Freihand 58">
                  <a:extLst>
                    <a:ext uri="{FF2B5EF4-FFF2-40B4-BE49-F238E27FC236}">
                      <a16:creationId xmlns:a16="http://schemas.microsoft.com/office/drawing/2014/main" id="{7E55EC5F-BAAB-0628-2045-0D1A990F4CDC}"/>
                    </a:ext>
                  </a:extLst>
                </p:cNvPr>
                <p:cNvPicPr/>
                <p:nvPr/>
              </p:nvPicPr>
              <p:blipFill>
                <a:blip r:embed="rId93"/>
                <a:stretch>
                  <a:fillRect/>
                </a:stretch>
              </p:blipFill>
              <p:spPr>
                <a:xfrm>
                  <a:off x="5252596" y="3703582"/>
                  <a:ext cx="18180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1BCA3F70-C978-712B-BF13-9E0065FBFAE4}"/>
                    </a:ext>
                  </a:extLst>
                </p14:cNvPr>
                <p14:cNvContentPartPr/>
                <p14:nvPr/>
              </p14:nvContentPartPr>
              <p14:xfrm>
                <a:off x="2698396" y="4162222"/>
                <a:ext cx="3040200" cy="170640"/>
              </p14:xfrm>
            </p:contentPart>
          </mc:Choice>
          <mc:Fallback xmlns="">
            <p:pic>
              <p:nvPicPr>
                <p:cNvPr id="60" name="Freihand 59">
                  <a:extLst>
                    <a:ext uri="{FF2B5EF4-FFF2-40B4-BE49-F238E27FC236}">
                      <a16:creationId xmlns:a16="http://schemas.microsoft.com/office/drawing/2014/main" id="{1BCA3F70-C978-712B-BF13-9E0065FBFAE4}"/>
                    </a:ext>
                  </a:extLst>
                </p:cNvPr>
                <p:cNvPicPr/>
                <p:nvPr/>
              </p:nvPicPr>
              <p:blipFill>
                <a:blip r:embed="rId95"/>
                <a:stretch>
                  <a:fillRect/>
                </a:stretch>
              </p:blipFill>
              <p:spPr>
                <a:xfrm>
                  <a:off x="2694076" y="4157902"/>
                  <a:ext cx="3048840" cy="179280"/>
                </a:xfrm>
                <a:prstGeom prst="rect">
                  <a:avLst/>
                </a:prstGeom>
              </p:spPr>
            </p:pic>
          </mc:Fallback>
        </mc:AlternateContent>
      </p:grpSp>
    </p:spTree>
    <p:extLst>
      <p:ext uri="{BB962C8B-B14F-4D97-AF65-F5344CB8AC3E}">
        <p14:creationId xmlns:p14="http://schemas.microsoft.com/office/powerpoint/2010/main" val="252439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56484" y="61150"/>
            <a:ext cx="7598011" cy="406807"/>
          </a:xfrm>
          <a:prstGeom prst="rect">
            <a:avLst/>
          </a:prstGeom>
          <a:noFill/>
          <a:ln>
            <a:noFill/>
          </a:ln>
        </p:spPr>
        <p:txBody>
          <a:bodyPr lIns="81646" tIns="40823" rIns="81646" bIns="40823" anchor="ctr" anchorCtr="1"/>
          <a:lstStyle/>
          <a:p>
            <a:r>
              <a:rPr lang="en-US" altLang="de-DE" sz="2400" dirty="0" err="1">
                <a:ea typeface="ＭＳ Ｐゴシック" pitchFamily="34" charset="-128"/>
              </a:rPr>
              <a:t>Borda</a:t>
            </a:r>
            <a:r>
              <a:rPr lang="en-US" altLang="de-DE" sz="2400" dirty="0">
                <a:ea typeface="ＭＳ Ｐゴシック" pitchFamily="34" charset="-128"/>
              </a:rPr>
              <a:t>-Count</a:t>
            </a:r>
            <a:endParaRPr lang="en-GB" altLang="de-DE" sz="2400" dirty="0">
              <a:ea typeface="ＭＳ Ｐゴシック" pitchFamily="34" charset="-128"/>
            </a:endParaRPr>
          </a:p>
        </p:txBody>
      </p:sp>
      <p:pic>
        <p:nvPicPr>
          <p:cNvPr id="3" name="Grafik 2"/>
          <p:cNvPicPr>
            <a:picLocks noChangeAspect="1"/>
          </p:cNvPicPr>
          <p:nvPr/>
        </p:nvPicPr>
        <p:blipFill>
          <a:blip r:embed="rId3"/>
          <a:stretch>
            <a:fillRect/>
          </a:stretch>
        </p:blipFill>
        <p:spPr>
          <a:xfrm>
            <a:off x="303435" y="635257"/>
            <a:ext cx="8128183" cy="4487622"/>
          </a:xfrm>
          <a:prstGeom prst="rect">
            <a:avLst/>
          </a:prstGeom>
        </p:spPr>
      </p:pic>
      <p:sp>
        <p:nvSpPr>
          <p:cNvPr id="4" name="Rechteck 3">
            <a:extLst>
              <a:ext uri="{FF2B5EF4-FFF2-40B4-BE49-F238E27FC236}">
                <a16:creationId xmlns:a16="http://schemas.microsoft.com/office/drawing/2014/main" id="{A8940F4E-738B-F4C9-25DC-EFF73C87A3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E623EC4-0E0F-F8FF-0391-4A639935A57C}"/>
                  </a:ext>
                </a:extLst>
              </p14:cNvPr>
              <p14:cNvContentPartPr/>
              <p14:nvPr/>
            </p14:nvContentPartPr>
            <p14:xfrm>
              <a:off x="2272516" y="1441702"/>
              <a:ext cx="1056600" cy="402120"/>
            </p14:xfrm>
          </p:contentPart>
        </mc:Choice>
        <mc:Fallback xmlns="">
          <p:pic>
            <p:nvPicPr>
              <p:cNvPr id="2" name="Freihand 1">
                <a:extLst>
                  <a:ext uri="{FF2B5EF4-FFF2-40B4-BE49-F238E27FC236}">
                    <a16:creationId xmlns:a16="http://schemas.microsoft.com/office/drawing/2014/main" id="{5E623EC4-0E0F-F8FF-0391-4A639935A57C}"/>
                  </a:ext>
                </a:extLst>
              </p:cNvPr>
              <p:cNvPicPr/>
              <p:nvPr/>
            </p:nvPicPr>
            <p:blipFill>
              <a:blip r:embed="rId5"/>
              <a:stretch>
                <a:fillRect/>
              </a:stretch>
            </p:blipFill>
            <p:spPr>
              <a:xfrm>
                <a:off x="2268196" y="1437382"/>
                <a:ext cx="1065240" cy="410760"/>
              </a:xfrm>
              <a:prstGeom prst="rect">
                <a:avLst/>
              </a:prstGeom>
            </p:spPr>
          </p:pic>
        </mc:Fallback>
      </mc:AlternateContent>
      <p:grpSp>
        <p:nvGrpSpPr>
          <p:cNvPr id="14" name="Gruppieren 13">
            <a:extLst>
              <a:ext uri="{FF2B5EF4-FFF2-40B4-BE49-F238E27FC236}">
                <a16:creationId xmlns:a16="http://schemas.microsoft.com/office/drawing/2014/main" id="{CADD7AFA-85FB-6CAF-FF0A-3E384BCA8A15}"/>
              </a:ext>
            </a:extLst>
          </p:cNvPr>
          <p:cNvGrpSpPr/>
          <p:nvPr/>
        </p:nvGrpSpPr>
        <p:grpSpPr>
          <a:xfrm>
            <a:off x="8893996" y="524062"/>
            <a:ext cx="1587240" cy="215640"/>
            <a:chOff x="8893996" y="524062"/>
            <a:chExt cx="1587240" cy="21564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2EAC01D9-CF82-72F5-3E7D-56A038584218}"/>
                    </a:ext>
                  </a:extLst>
                </p14:cNvPr>
                <p14:cNvContentPartPr/>
                <p14:nvPr/>
              </p14:nvContentPartPr>
              <p14:xfrm>
                <a:off x="8893996" y="550342"/>
                <a:ext cx="126000" cy="189360"/>
              </p14:xfrm>
            </p:contentPart>
          </mc:Choice>
          <mc:Fallback xmlns="">
            <p:pic>
              <p:nvPicPr>
                <p:cNvPr id="5" name="Freihand 4">
                  <a:extLst>
                    <a:ext uri="{FF2B5EF4-FFF2-40B4-BE49-F238E27FC236}">
                      <a16:creationId xmlns:a16="http://schemas.microsoft.com/office/drawing/2014/main" id="{2EAC01D9-CF82-72F5-3E7D-56A038584218}"/>
                    </a:ext>
                  </a:extLst>
                </p:cNvPr>
                <p:cNvPicPr/>
                <p:nvPr/>
              </p:nvPicPr>
              <p:blipFill>
                <a:blip r:embed="rId7"/>
                <a:stretch>
                  <a:fillRect/>
                </a:stretch>
              </p:blipFill>
              <p:spPr>
                <a:xfrm>
                  <a:off x="8889676" y="546022"/>
                  <a:ext cx="134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12D18AC-DFDF-3FC2-5C23-9C315B8CB065}"/>
                    </a:ext>
                  </a:extLst>
                </p14:cNvPr>
                <p14:cNvContentPartPr/>
                <p14:nvPr/>
              </p14:nvContentPartPr>
              <p14:xfrm>
                <a:off x="9109636" y="566182"/>
                <a:ext cx="357480" cy="120240"/>
              </p14:xfrm>
            </p:contentPart>
          </mc:Choice>
          <mc:Fallback xmlns="">
            <p:pic>
              <p:nvPicPr>
                <p:cNvPr id="7" name="Freihand 6">
                  <a:extLst>
                    <a:ext uri="{FF2B5EF4-FFF2-40B4-BE49-F238E27FC236}">
                      <a16:creationId xmlns:a16="http://schemas.microsoft.com/office/drawing/2014/main" id="{012D18AC-DFDF-3FC2-5C23-9C315B8CB065}"/>
                    </a:ext>
                  </a:extLst>
                </p:cNvPr>
                <p:cNvPicPr/>
                <p:nvPr/>
              </p:nvPicPr>
              <p:blipFill>
                <a:blip r:embed="rId9"/>
                <a:stretch>
                  <a:fillRect/>
                </a:stretch>
              </p:blipFill>
              <p:spPr>
                <a:xfrm>
                  <a:off x="9105316" y="561862"/>
                  <a:ext cx="366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F900C932-3A2F-4BEF-02FE-6179F21B845F}"/>
                    </a:ext>
                  </a:extLst>
                </p14:cNvPr>
                <p14:cNvContentPartPr/>
                <p14:nvPr/>
              </p14:nvContentPartPr>
              <p14:xfrm>
                <a:off x="9388996" y="603262"/>
                <a:ext cx="122760" cy="110160"/>
              </p14:xfrm>
            </p:contentPart>
          </mc:Choice>
          <mc:Fallback xmlns="">
            <p:pic>
              <p:nvPicPr>
                <p:cNvPr id="8" name="Freihand 7">
                  <a:extLst>
                    <a:ext uri="{FF2B5EF4-FFF2-40B4-BE49-F238E27FC236}">
                      <a16:creationId xmlns:a16="http://schemas.microsoft.com/office/drawing/2014/main" id="{F900C932-3A2F-4BEF-02FE-6179F21B845F}"/>
                    </a:ext>
                  </a:extLst>
                </p:cNvPr>
                <p:cNvPicPr/>
                <p:nvPr/>
              </p:nvPicPr>
              <p:blipFill>
                <a:blip r:embed="rId11"/>
                <a:stretch>
                  <a:fillRect/>
                </a:stretch>
              </p:blipFill>
              <p:spPr>
                <a:xfrm>
                  <a:off x="9384676" y="598942"/>
                  <a:ext cx="13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ECEBFAC-A60B-3150-41B8-2B5FDD67D7A6}"/>
                    </a:ext>
                  </a:extLst>
                </p14:cNvPr>
                <p14:cNvContentPartPr/>
                <p14:nvPr/>
              </p14:nvContentPartPr>
              <p14:xfrm>
                <a:off x="9564316" y="524062"/>
                <a:ext cx="336240" cy="144000"/>
              </p14:xfrm>
            </p:contentPart>
          </mc:Choice>
          <mc:Fallback xmlns="">
            <p:pic>
              <p:nvPicPr>
                <p:cNvPr id="9" name="Freihand 8">
                  <a:extLst>
                    <a:ext uri="{FF2B5EF4-FFF2-40B4-BE49-F238E27FC236}">
                      <a16:creationId xmlns:a16="http://schemas.microsoft.com/office/drawing/2014/main" id="{EECEBFAC-A60B-3150-41B8-2B5FDD67D7A6}"/>
                    </a:ext>
                  </a:extLst>
                </p:cNvPr>
                <p:cNvPicPr/>
                <p:nvPr/>
              </p:nvPicPr>
              <p:blipFill>
                <a:blip r:embed="rId13"/>
                <a:stretch>
                  <a:fillRect/>
                </a:stretch>
              </p:blipFill>
              <p:spPr>
                <a:xfrm>
                  <a:off x="9559996" y="519742"/>
                  <a:ext cx="344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C7B37C8-FD4A-4EE4-0279-7BCEB5566CA9}"/>
                    </a:ext>
                  </a:extLst>
                </p14:cNvPr>
                <p14:cNvContentPartPr/>
                <p14:nvPr/>
              </p14:nvContentPartPr>
              <p14:xfrm>
                <a:off x="9959236" y="535582"/>
                <a:ext cx="166680" cy="152280"/>
              </p14:xfrm>
            </p:contentPart>
          </mc:Choice>
          <mc:Fallback xmlns="">
            <p:pic>
              <p:nvPicPr>
                <p:cNvPr id="10" name="Freihand 9">
                  <a:extLst>
                    <a:ext uri="{FF2B5EF4-FFF2-40B4-BE49-F238E27FC236}">
                      <a16:creationId xmlns:a16="http://schemas.microsoft.com/office/drawing/2014/main" id="{1C7B37C8-FD4A-4EE4-0279-7BCEB5566CA9}"/>
                    </a:ext>
                  </a:extLst>
                </p:cNvPr>
                <p:cNvPicPr/>
                <p:nvPr/>
              </p:nvPicPr>
              <p:blipFill>
                <a:blip r:embed="rId15"/>
                <a:stretch>
                  <a:fillRect/>
                </a:stretch>
              </p:blipFill>
              <p:spPr>
                <a:xfrm>
                  <a:off x="9954916" y="531262"/>
                  <a:ext cx="175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D190B752-31CB-2ACF-6FE6-490E2D6EF459}"/>
                    </a:ext>
                  </a:extLst>
                </p14:cNvPr>
                <p14:cNvContentPartPr/>
                <p14:nvPr/>
              </p14:nvContentPartPr>
              <p14:xfrm>
                <a:off x="10236076" y="573742"/>
                <a:ext cx="233640" cy="31680"/>
              </p14:xfrm>
            </p:contentPart>
          </mc:Choice>
          <mc:Fallback xmlns="">
            <p:pic>
              <p:nvPicPr>
                <p:cNvPr id="12" name="Freihand 11">
                  <a:extLst>
                    <a:ext uri="{FF2B5EF4-FFF2-40B4-BE49-F238E27FC236}">
                      <a16:creationId xmlns:a16="http://schemas.microsoft.com/office/drawing/2014/main" id="{D190B752-31CB-2ACF-6FE6-490E2D6EF459}"/>
                    </a:ext>
                  </a:extLst>
                </p:cNvPr>
                <p:cNvPicPr/>
                <p:nvPr/>
              </p:nvPicPr>
              <p:blipFill>
                <a:blip r:embed="rId17"/>
                <a:stretch>
                  <a:fillRect/>
                </a:stretch>
              </p:blipFill>
              <p:spPr>
                <a:xfrm>
                  <a:off x="10231756" y="569422"/>
                  <a:ext cx="242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24E7C036-F7DA-AD89-B03D-1B2D10E638E8}"/>
                    </a:ext>
                  </a:extLst>
                </p14:cNvPr>
                <p14:cNvContentPartPr/>
                <p14:nvPr/>
              </p14:nvContentPartPr>
              <p14:xfrm>
                <a:off x="10241116" y="682822"/>
                <a:ext cx="240120" cy="10080"/>
              </p14:xfrm>
            </p:contentPart>
          </mc:Choice>
          <mc:Fallback xmlns="">
            <p:pic>
              <p:nvPicPr>
                <p:cNvPr id="13" name="Freihand 12">
                  <a:extLst>
                    <a:ext uri="{FF2B5EF4-FFF2-40B4-BE49-F238E27FC236}">
                      <a16:creationId xmlns:a16="http://schemas.microsoft.com/office/drawing/2014/main" id="{24E7C036-F7DA-AD89-B03D-1B2D10E638E8}"/>
                    </a:ext>
                  </a:extLst>
                </p:cNvPr>
                <p:cNvPicPr/>
                <p:nvPr/>
              </p:nvPicPr>
              <p:blipFill>
                <a:blip r:embed="rId19"/>
                <a:stretch>
                  <a:fillRect/>
                </a:stretch>
              </p:blipFill>
              <p:spPr>
                <a:xfrm>
                  <a:off x="10236796" y="678502"/>
                  <a:ext cx="248760" cy="1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204826BA-13F8-9F6A-2721-58B1AF12D015}"/>
                  </a:ext>
                </a:extLst>
              </p14:cNvPr>
              <p14:cNvContentPartPr/>
              <p14:nvPr/>
            </p14:nvContentPartPr>
            <p14:xfrm>
              <a:off x="2289436" y="1345222"/>
              <a:ext cx="1243800" cy="440280"/>
            </p14:xfrm>
          </p:contentPart>
        </mc:Choice>
        <mc:Fallback xmlns="">
          <p:pic>
            <p:nvPicPr>
              <p:cNvPr id="15" name="Freihand 14">
                <a:extLst>
                  <a:ext uri="{FF2B5EF4-FFF2-40B4-BE49-F238E27FC236}">
                    <a16:creationId xmlns:a16="http://schemas.microsoft.com/office/drawing/2014/main" id="{204826BA-13F8-9F6A-2721-58B1AF12D015}"/>
                  </a:ext>
                </a:extLst>
              </p:cNvPr>
              <p:cNvPicPr/>
              <p:nvPr/>
            </p:nvPicPr>
            <p:blipFill>
              <a:blip r:embed="rId21"/>
              <a:stretch>
                <a:fillRect/>
              </a:stretch>
            </p:blipFill>
            <p:spPr>
              <a:xfrm>
                <a:off x="2285116" y="1340902"/>
                <a:ext cx="1252440" cy="448920"/>
              </a:xfrm>
              <a:prstGeom prst="rect">
                <a:avLst/>
              </a:prstGeom>
            </p:spPr>
          </p:pic>
        </mc:Fallback>
      </mc:AlternateContent>
      <p:grpSp>
        <p:nvGrpSpPr>
          <p:cNvPr id="21" name="Gruppieren 20">
            <a:extLst>
              <a:ext uri="{FF2B5EF4-FFF2-40B4-BE49-F238E27FC236}">
                <a16:creationId xmlns:a16="http://schemas.microsoft.com/office/drawing/2014/main" id="{63414515-98B3-5C8A-7C02-D9D42FF49F01}"/>
              </a:ext>
            </a:extLst>
          </p:cNvPr>
          <p:cNvGrpSpPr/>
          <p:nvPr/>
        </p:nvGrpSpPr>
        <p:grpSpPr>
          <a:xfrm>
            <a:off x="10693276" y="424342"/>
            <a:ext cx="635760" cy="249120"/>
            <a:chOff x="10693276" y="424342"/>
            <a:chExt cx="635760" cy="249120"/>
          </a:xfrm>
        </p:grpSpPr>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A2A0E72D-2694-224D-3388-084FCFB4259A}"/>
                    </a:ext>
                  </a:extLst>
                </p14:cNvPr>
                <p14:cNvContentPartPr/>
                <p14:nvPr/>
              </p14:nvContentPartPr>
              <p14:xfrm>
                <a:off x="10693276" y="454942"/>
                <a:ext cx="43200" cy="191520"/>
              </p14:xfrm>
            </p:contentPart>
          </mc:Choice>
          <mc:Fallback xmlns="">
            <p:pic>
              <p:nvPicPr>
                <p:cNvPr id="16" name="Freihand 15">
                  <a:extLst>
                    <a:ext uri="{FF2B5EF4-FFF2-40B4-BE49-F238E27FC236}">
                      <a16:creationId xmlns:a16="http://schemas.microsoft.com/office/drawing/2014/main" id="{A2A0E72D-2694-224D-3388-084FCFB4259A}"/>
                    </a:ext>
                  </a:extLst>
                </p:cNvPr>
                <p:cNvPicPr/>
                <p:nvPr/>
              </p:nvPicPr>
              <p:blipFill>
                <a:blip r:embed="rId23"/>
                <a:stretch>
                  <a:fillRect/>
                </a:stretch>
              </p:blipFill>
              <p:spPr>
                <a:xfrm>
                  <a:off x="10688956" y="450622"/>
                  <a:ext cx="518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FA6C361D-3071-5730-3B55-1A32FEF93836}"/>
                    </a:ext>
                  </a:extLst>
                </p14:cNvPr>
                <p14:cNvContentPartPr/>
                <p14:nvPr/>
              </p14:nvContentPartPr>
              <p14:xfrm>
                <a:off x="10785796" y="438382"/>
                <a:ext cx="160920" cy="224280"/>
              </p14:xfrm>
            </p:contentPart>
          </mc:Choice>
          <mc:Fallback xmlns="">
            <p:pic>
              <p:nvPicPr>
                <p:cNvPr id="17" name="Freihand 16">
                  <a:extLst>
                    <a:ext uri="{FF2B5EF4-FFF2-40B4-BE49-F238E27FC236}">
                      <a16:creationId xmlns:a16="http://schemas.microsoft.com/office/drawing/2014/main" id="{FA6C361D-3071-5730-3B55-1A32FEF93836}"/>
                    </a:ext>
                  </a:extLst>
                </p:cNvPr>
                <p:cNvPicPr/>
                <p:nvPr/>
              </p:nvPicPr>
              <p:blipFill>
                <a:blip r:embed="rId25"/>
                <a:stretch>
                  <a:fillRect/>
                </a:stretch>
              </p:blipFill>
              <p:spPr>
                <a:xfrm>
                  <a:off x="10781476" y="434062"/>
                  <a:ext cx="169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A093DF2A-0F11-3912-5B45-43C4AFECC3ED}"/>
                    </a:ext>
                  </a:extLst>
                </p14:cNvPr>
                <p14:cNvContentPartPr/>
                <p14:nvPr/>
              </p14:nvContentPartPr>
              <p14:xfrm>
                <a:off x="11010796" y="508222"/>
                <a:ext cx="121320" cy="141480"/>
              </p14:xfrm>
            </p:contentPart>
          </mc:Choice>
          <mc:Fallback xmlns="">
            <p:pic>
              <p:nvPicPr>
                <p:cNvPr id="18" name="Freihand 17">
                  <a:extLst>
                    <a:ext uri="{FF2B5EF4-FFF2-40B4-BE49-F238E27FC236}">
                      <a16:creationId xmlns:a16="http://schemas.microsoft.com/office/drawing/2014/main" id="{A093DF2A-0F11-3912-5B45-43C4AFECC3ED}"/>
                    </a:ext>
                  </a:extLst>
                </p:cNvPr>
                <p:cNvPicPr/>
                <p:nvPr/>
              </p:nvPicPr>
              <p:blipFill>
                <a:blip r:embed="rId27"/>
                <a:stretch>
                  <a:fillRect/>
                </a:stretch>
              </p:blipFill>
              <p:spPr>
                <a:xfrm>
                  <a:off x="11006476" y="503902"/>
                  <a:ext cx="129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7FB46A28-AB5E-7808-698C-BE07827DE705}"/>
                    </a:ext>
                  </a:extLst>
                </p14:cNvPr>
                <p14:cNvContentPartPr/>
                <p14:nvPr/>
              </p14:nvContentPartPr>
              <p14:xfrm>
                <a:off x="11023756" y="520102"/>
                <a:ext cx="125280" cy="89640"/>
              </p14:xfrm>
            </p:contentPart>
          </mc:Choice>
          <mc:Fallback xmlns="">
            <p:pic>
              <p:nvPicPr>
                <p:cNvPr id="19" name="Freihand 18">
                  <a:extLst>
                    <a:ext uri="{FF2B5EF4-FFF2-40B4-BE49-F238E27FC236}">
                      <a16:creationId xmlns:a16="http://schemas.microsoft.com/office/drawing/2014/main" id="{7FB46A28-AB5E-7808-698C-BE07827DE705}"/>
                    </a:ext>
                  </a:extLst>
                </p:cNvPr>
                <p:cNvPicPr/>
                <p:nvPr/>
              </p:nvPicPr>
              <p:blipFill>
                <a:blip r:embed="rId29"/>
                <a:stretch>
                  <a:fillRect/>
                </a:stretch>
              </p:blipFill>
              <p:spPr>
                <a:xfrm>
                  <a:off x="11019436" y="515782"/>
                  <a:ext cx="133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E0BFABBC-37D0-82E6-1D0D-FFA6FF8B1907}"/>
                    </a:ext>
                  </a:extLst>
                </p14:cNvPr>
                <p14:cNvContentPartPr/>
                <p14:nvPr/>
              </p14:nvContentPartPr>
              <p14:xfrm>
                <a:off x="11188276" y="424342"/>
                <a:ext cx="140760" cy="249120"/>
              </p14:xfrm>
            </p:contentPart>
          </mc:Choice>
          <mc:Fallback xmlns="">
            <p:pic>
              <p:nvPicPr>
                <p:cNvPr id="20" name="Freihand 19">
                  <a:extLst>
                    <a:ext uri="{FF2B5EF4-FFF2-40B4-BE49-F238E27FC236}">
                      <a16:creationId xmlns:a16="http://schemas.microsoft.com/office/drawing/2014/main" id="{E0BFABBC-37D0-82E6-1D0D-FFA6FF8B1907}"/>
                    </a:ext>
                  </a:extLst>
                </p:cNvPr>
                <p:cNvPicPr/>
                <p:nvPr/>
              </p:nvPicPr>
              <p:blipFill>
                <a:blip r:embed="rId31"/>
                <a:stretch>
                  <a:fillRect/>
                </a:stretch>
              </p:blipFill>
              <p:spPr>
                <a:xfrm>
                  <a:off x="11183956" y="420022"/>
                  <a:ext cx="149400" cy="25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EC9F14B3-A65A-54C3-C299-B7C11C4653AB}"/>
                  </a:ext>
                </a:extLst>
              </p14:cNvPr>
              <p14:cNvContentPartPr/>
              <p14:nvPr/>
            </p14:nvContentPartPr>
            <p14:xfrm>
              <a:off x="7368676" y="1741942"/>
              <a:ext cx="1086120" cy="1871280"/>
            </p14:xfrm>
          </p:contentPart>
        </mc:Choice>
        <mc:Fallback xmlns="">
          <p:pic>
            <p:nvPicPr>
              <p:cNvPr id="22" name="Freihand 21">
                <a:extLst>
                  <a:ext uri="{FF2B5EF4-FFF2-40B4-BE49-F238E27FC236}">
                    <a16:creationId xmlns:a16="http://schemas.microsoft.com/office/drawing/2014/main" id="{EC9F14B3-A65A-54C3-C299-B7C11C4653AB}"/>
                  </a:ext>
                </a:extLst>
              </p:cNvPr>
              <p:cNvPicPr/>
              <p:nvPr/>
            </p:nvPicPr>
            <p:blipFill>
              <a:blip r:embed="rId33"/>
              <a:stretch>
                <a:fillRect/>
              </a:stretch>
            </p:blipFill>
            <p:spPr>
              <a:xfrm>
                <a:off x="7364356" y="1737622"/>
                <a:ext cx="1094760" cy="1879920"/>
              </a:xfrm>
              <a:prstGeom prst="rect">
                <a:avLst/>
              </a:prstGeom>
            </p:spPr>
          </p:pic>
        </mc:Fallback>
      </mc:AlternateContent>
      <p:grpSp>
        <p:nvGrpSpPr>
          <p:cNvPr id="32" name="Gruppieren 31">
            <a:extLst>
              <a:ext uri="{FF2B5EF4-FFF2-40B4-BE49-F238E27FC236}">
                <a16:creationId xmlns:a16="http://schemas.microsoft.com/office/drawing/2014/main" id="{164D9DFB-A039-D97E-391F-4B77583E81D1}"/>
              </a:ext>
            </a:extLst>
          </p:cNvPr>
          <p:cNvGrpSpPr/>
          <p:nvPr/>
        </p:nvGrpSpPr>
        <p:grpSpPr>
          <a:xfrm>
            <a:off x="10748356" y="825022"/>
            <a:ext cx="1018800" cy="277920"/>
            <a:chOff x="10748356" y="825022"/>
            <a:chExt cx="1018800" cy="277920"/>
          </a:xfrm>
        </p:grpSpPr>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85FE856-0AD1-1043-5D2B-6A2C9D4FBD9C}"/>
                    </a:ext>
                  </a:extLst>
                </p14:cNvPr>
                <p14:cNvContentPartPr/>
                <p14:nvPr/>
              </p14:nvContentPartPr>
              <p14:xfrm>
                <a:off x="10794796" y="954982"/>
                <a:ext cx="14400" cy="147960"/>
              </p14:xfrm>
            </p:contentPart>
          </mc:Choice>
          <mc:Fallback xmlns="">
            <p:pic>
              <p:nvPicPr>
                <p:cNvPr id="23" name="Freihand 22">
                  <a:extLst>
                    <a:ext uri="{FF2B5EF4-FFF2-40B4-BE49-F238E27FC236}">
                      <a16:creationId xmlns:a16="http://schemas.microsoft.com/office/drawing/2014/main" id="{A85FE856-0AD1-1043-5D2B-6A2C9D4FBD9C}"/>
                    </a:ext>
                  </a:extLst>
                </p:cNvPr>
                <p:cNvPicPr/>
                <p:nvPr/>
              </p:nvPicPr>
              <p:blipFill>
                <a:blip r:embed="rId35"/>
                <a:stretch>
                  <a:fillRect/>
                </a:stretch>
              </p:blipFill>
              <p:spPr>
                <a:xfrm>
                  <a:off x="10790476" y="950662"/>
                  <a:ext cx="2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CEEB6391-4E7A-5564-578D-2C4B914E2103}"/>
                    </a:ext>
                  </a:extLst>
                </p14:cNvPr>
                <p14:cNvContentPartPr/>
                <p14:nvPr/>
              </p14:nvContentPartPr>
              <p14:xfrm>
                <a:off x="10748356" y="992782"/>
                <a:ext cx="148320" cy="23400"/>
              </p14:xfrm>
            </p:contentPart>
          </mc:Choice>
          <mc:Fallback xmlns="">
            <p:pic>
              <p:nvPicPr>
                <p:cNvPr id="24" name="Freihand 23">
                  <a:extLst>
                    <a:ext uri="{FF2B5EF4-FFF2-40B4-BE49-F238E27FC236}">
                      <a16:creationId xmlns:a16="http://schemas.microsoft.com/office/drawing/2014/main" id="{CEEB6391-4E7A-5564-578D-2C4B914E2103}"/>
                    </a:ext>
                  </a:extLst>
                </p:cNvPr>
                <p:cNvPicPr/>
                <p:nvPr/>
              </p:nvPicPr>
              <p:blipFill>
                <a:blip r:embed="rId37"/>
                <a:stretch>
                  <a:fillRect/>
                </a:stretch>
              </p:blipFill>
              <p:spPr>
                <a:xfrm>
                  <a:off x="10744036" y="988462"/>
                  <a:ext cx="156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3D65E81-FAAB-C728-97E4-56862490069E}"/>
                    </a:ext>
                  </a:extLst>
                </p14:cNvPr>
                <p14:cNvContentPartPr/>
                <p14:nvPr/>
              </p14:nvContentPartPr>
              <p14:xfrm>
                <a:off x="10954276" y="879382"/>
                <a:ext cx="133560" cy="163440"/>
              </p14:xfrm>
            </p:contentPart>
          </mc:Choice>
          <mc:Fallback xmlns="">
            <p:pic>
              <p:nvPicPr>
                <p:cNvPr id="26" name="Freihand 25">
                  <a:extLst>
                    <a:ext uri="{FF2B5EF4-FFF2-40B4-BE49-F238E27FC236}">
                      <a16:creationId xmlns:a16="http://schemas.microsoft.com/office/drawing/2014/main" id="{F3D65E81-FAAB-C728-97E4-56862490069E}"/>
                    </a:ext>
                  </a:extLst>
                </p:cNvPr>
                <p:cNvPicPr/>
                <p:nvPr/>
              </p:nvPicPr>
              <p:blipFill>
                <a:blip r:embed="rId39"/>
                <a:stretch>
                  <a:fillRect/>
                </a:stretch>
              </p:blipFill>
              <p:spPr>
                <a:xfrm>
                  <a:off x="10949956" y="875062"/>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8AD87415-FD3C-3D7D-0F28-3AD910975F66}"/>
                    </a:ext>
                  </a:extLst>
                </p14:cNvPr>
                <p14:cNvContentPartPr/>
                <p14:nvPr/>
              </p14:nvContentPartPr>
              <p14:xfrm>
                <a:off x="11175676" y="831502"/>
                <a:ext cx="96840" cy="202680"/>
              </p14:xfrm>
            </p:contentPart>
          </mc:Choice>
          <mc:Fallback xmlns="">
            <p:pic>
              <p:nvPicPr>
                <p:cNvPr id="27" name="Freihand 26">
                  <a:extLst>
                    <a:ext uri="{FF2B5EF4-FFF2-40B4-BE49-F238E27FC236}">
                      <a16:creationId xmlns:a16="http://schemas.microsoft.com/office/drawing/2014/main" id="{8AD87415-FD3C-3D7D-0F28-3AD910975F66}"/>
                    </a:ext>
                  </a:extLst>
                </p:cNvPr>
                <p:cNvPicPr/>
                <p:nvPr/>
              </p:nvPicPr>
              <p:blipFill>
                <a:blip r:embed="rId41"/>
                <a:stretch>
                  <a:fillRect/>
                </a:stretch>
              </p:blipFill>
              <p:spPr>
                <a:xfrm>
                  <a:off x="11171356" y="827182"/>
                  <a:ext cx="105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81B75C48-3008-0363-72C5-19E8D3B9000E}"/>
                    </a:ext>
                  </a:extLst>
                </p14:cNvPr>
                <p14:cNvContentPartPr/>
                <p14:nvPr/>
              </p14:nvContentPartPr>
              <p14:xfrm>
                <a:off x="11182156" y="895942"/>
                <a:ext cx="280440" cy="118080"/>
              </p14:xfrm>
            </p:contentPart>
          </mc:Choice>
          <mc:Fallback xmlns="">
            <p:pic>
              <p:nvPicPr>
                <p:cNvPr id="28" name="Freihand 27">
                  <a:extLst>
                    <a:ext uri="{FF2B5EF4-FFF2-40B4-BE49-F238E27FC236}">
                      <a16:creationId xmlns:a16="http://schemas.microsoft.com/office/drawing/2014/main" id="{81B75C48-3008-0363-72C5-19E8D3B9000E}"/>
                    </a:ext>
                  </a:extLst>
                </p:cNvPr>
                <p:cNvPicPr/>
                <p:nvPr/>
              </p:nvPicPr>
              <p:blipFill>
                <a:blip r:embed="rId43"/>
                <a:stretch>
                  <a:fillRect/>
                </a:stretch>
              </p:blipFill>
              <p:spPr>
                <a:xfrm>
                  <a:off x="11177836" y="891622"/>
                  <a:ext cx="28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BFB08EF2-FF0F-F0F8-4497-42AE60D1D4B1}"/>
                    </a:ext>
                  </a:extLst>
                </p14:cNvPr>
                <p14:cNvContentPartPr/>
                <p14:nvPr/>
              </p14:nvContentPartPr>
              <p14:xfrm>
                <a:off x="11372236" y="926182"/>
                <a:ext cx="113760" cy="59760"/>
              </p14:xfrm>
            </p:contentPart>
          </mc:Choice>
          <mc:Fallback xmlns="">
            <p:pic>
              <p:nvPicPr>
                <p:cNvPr id="29" name="Freihand 28">
                  <a:extLst>
                    <a:ext uri="{FF2B5EF4-FFF2-40B4-BE49-F238E27FC236}">
                      <a16:creationId xmlns:a16="http://schemas.microsoft.com/office/drawing/2014/main" id="{BFB08EF2-FF0F-F0F8-4497-42AE60D1D4B1}"/>
                    </a:ext>
                  </a:extLst>
                </p:cNvPr>
                <p:cNvPicPr/>
                <p:nvPr/>
              </p:nvPicPr>
              <p:blipFill>
                <a:blip r:embed="rId45"/>
                <a:stretch>
                  <a:fillRect/>
                </a:stretch>
              </p:blipFill>
              <p:spPr>
                <a:xfrm>
                  <a:off x="11367916" y="921862"/>
                  <a:ext cx="122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0BF0D46E-526F-4EBF-F7DA-B1E858FA53D4}"/>
                    </a:ext>
                  </a:extLst>
                </p14:cNvPr>
                <p14:cNvContentPartPr/>
                <p14:nvPr/>
              </p14:nvContentPartPr>
              <p14:xfrm>
                <a:off x="11567356" y="825022"/>
                <a:ext cx="199800" cy="156240"/>
              </p14:xfrm>
            </p:contentPart>
          </mc:Choice>
          <mc:Fallback xmlns="">
            <p:pic>
              <p:nvPicPr>
                <p:cNvPr id="31" name="Freihand 30">
                  <a:extLst>
                    <a:ext uri="{FF2B5EF4-FFF2-40B4-BE49-F238E27FC236}">
                      <a16:creationId xmlns:a16="http://schemas.microsoft.com/office/drawing/2014/main" id="{0BF0D46E-526F-4EBF-F7DA-B1E858FA53D4}"/>
                    </a:ext>
                  </a:extLst>
                </p:cNvPr>
                <p:cNvPicPr/>
                <p:nvPr/>
              </p:nvPicPr>
              <p:blipFill>
                <a:blip r:embed="rId47"/>
                <a:stretch>
                  <a:fillRect/>
                </a:stretch>
              </p:blipFill>
              <p:spPr>
                <a:xfrm>
                  <a:off x="11563036" y="820702"/>
                  <a:ext cx="208440" cy="164880"/>
                </a:xfrm>
                <a:prstGeom prst="rect">
                  <a:avLst/>
                </a:prstGeom>
              </p:spPr>
            </p:pic>
          </mc:Fallback>
        </mc:AlternateContent>
      </p:grpSp>
      <p:grpSp>
        <p:nvGrpSpPr>
          <p:cNvPr id="39" name="Gruppieren 38">
            <a:extLst>
              <a:ext uri="{FF2B5EF4-FFF2-40B4-BE49-F238E27FC236}">
                <a16:creationId xmlns:a16="http://schemas.microsoft.com/office/drawing/2014/main" id="{A733AA2A-AB66-AE49-23D6-8FD5CEF1BDAB}"/>
              </a:ext>
            </a:extLst>
          </p:cNvPr>
          <p:cNvGrpSpPr/>
          <p:nvPr/>
        </p:nvGrpSpPr>
        <p:grpSpPr>
          <a:xfrm>
            <a:off x="10572316" y="1197622"/>
            <a:ext cx="779400" cy="218520"/>
            <a:chOff x="10572316" y="1197622"/>
            <a:chExt cx="779400" cy="218520"/>
          </a:xfrm>
        </p:grpSpPr>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0697C23B-F1C5-3313-C066-005EC3BC5B8B}"/>
                    </a:ext>
                  </a:extLst>
                </p14:cNvPr>
                <p14:cNvContentPartPr/>
                <p14:nvPr/>
              </p14:nvContentPartPr>
              <p14:xfrm>
                <a:off x="10572316" y="1328302"/>
                <a:ext cx="196560" cy="39960"/>
              </p14:xfrm>
            </p:contentPart>
          </mc:Choice>
          <mc:Fallback xmlns="">
            <p:pic>
              <p:nvPicPr>
                <p:cNvPr id="33" name="Freihand 32">
                  <a:extLst>
                    <a:ext uri="{FF2B5EF4-FFF2-40B4-BE49-F238E27FC236}">
                      <a16:creationId xmlns:a16="http://schemas.microsoft.com/office/drawing/2014/main" id="{0697C23B-F1C5-3313-C066-005EC3BC5B8B}"/>
                    </a:ext>
                  </a:extLst>
                </p:cNvPr>
                <p:cNvPicPr/>
                <p:nvPr/>
              </p:nvPicPr>
              <p:blipFill>
                <a:blip r:embed="rId49"/>
                <a:stretch>
                  <a:fillRect/>
                </a:stretch>
              </p:blipFill>
              <p:spPr>
                <a:xfrm>
                  <a:off x="10567996" y="1323982"/>
                  <a:ext cx="205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2569A1AF-8CE1-E7E7-3A2E-3C6AF4BB0162}"/>
                    </a:ext>
                  </a:extLst>
                </p14:cNvPr>
                <p14:cNvContentPartPr/>
                <p14:nvPr/>
              </p14:nvContentPartPr>
              <p14:xfrm>
                <a:off x="10599316" y="1358182"/>
                <a:ext cx="201600" cy="27360"/>
              </p14:xfrm>
            </p:contentPart>
          </mc:Choice>
          <mc:Fallback xmlns="">
            <p:pic>
              <p:nvPicPr>
                <p:cNvPr id="34" name="Freihand 33">
                  <a:extLst>
                    <a:ext uri="{FF2B5EF4-FFF2-40B4-BE49-F238E27FC236}">
                      <a16:creationId xmlns:a16="http://schemas.microsoft.com/office/drawing/2014/main" id="{2569A1AF-8CE1-E7E7-3A2E-3C6AF4BB0162}"/>
                    </a:ext>
                  </a:extLst>
                </p:cNvPr>
                <p:cNvPicPr/>
                <p:nvPr/>
              </p:nvPicPr>
              <p:blipFill>
                <a:blip r:embed="rId51"/>
                <a:stretch>
                  <a:fillRect/>
                </a:stretch>
              </p:blipFill>
              <p:spPr>
                <a:xfrm>
                  <a:off x="10594996" y="1353862"/>
                  <a:ext cx="210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6804456E-42E4-A0F5-F3C5-028532311A31}"/>
                    </a:ext>
                  </a:extLst>
                </p14:cNvPr>
                <p14:cNvContentPartPr/>
                <p14:nvPr/>
              </p14:nvContentPartPr>
              <p14:xfrm>
                <a:off x="10962916" y="1205182"/>
                <a:ext cx="124920" cy="192960"/>
              </p14:xfrm>
            </p:contentPart>
          </mc:Choice>
          <mc:Fallback xmlns="">
            <p:pic>
              <p:nvPicPr>
                <p:cNvPr id="36" name="Freihand 35">
                  <a:extLst>
                    <a:ext uri="{FF2B5EF4-FFF2-40B4-BE49-F238E27FC236}">
                      <a16:creationId xmlns:a16="http://schemas.microsoft.com/office/drawing/2014/main" id="{6804456E-42E4-A0F5-F3C5-028532311A31}"/>
                    </a:ext>
                  </a:extLst>
                </p:cNvPr>
                <p:cNvPicPr/>
                <p:nvPr/>
              </p:nvPicPr>
              <p:blipFill>
                <a:blip r:embed="rId53"/>
                <a:stretch>
                  <a:fillRect/>
                </a:stretch>
              </p:blipFill>
              <p:spPr>
                <a:xfrm>
                  <a:off x="10958596" y="1200862"/>
                  <a:ext cx="13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FE2B3200-65A0-EB3C-3973-15357464EA40}"/>
                    </a:ext>
                  </a:extLst>
                </p14:cNvPr>
                <p14:cNvContentPartPr/>
                <p14:nvPr/>
              </p14:nvContentPartPr>
              <p14:xfrm>
                <a:off x="10992796" y="1301302"/>
                <a:ext cx="145800" cy="26640"/>
              </p14:xfrm>
            </p:contentPart>
          </mc:Choice>
          <mc:Fallback xmlns="">
            <p:pic>
              <p:nvPicPr>
                <p:cNvPr id="37" name="Freihand 36">
                  <a:extLst>
                    <a:ext uri="{FF2B5EF4-FFF2-40B4-BE49-F238E27FC236}">
                      <a16:creationId xmlns:a16="http://schemas.microsoft.com/office/drawing/2014/main" id="{FE2B3200-65A0-EB3C-3973-15357464EA40}"/>
                    </a:ext>
                  </a:extLst>
                </p:cNvPr>
                <p:cNvPicPr/>
                <p:nvPr/>
              </p:nvPicPr>
              <p:blipFill>
                <a:blip r:embed="rId55"/>
                <a:stretch>
                  <a:fillRect/>
                </a:stretch>
              </p:blipFill>
              <p:spPr>
                <a:xfrm>
                  <a:off x="10988476" y="1296982"/>
                  <a:ext cx="154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01BDCB0D-2CF2-15B1-161C-585B3A619B9C}"/>
                    </a:ext>
                  </a:extLst>
                </p14:cNvPr>
                <p14:cNvContentPartPr/>
                <p14:nvPr/>
              </p14:nvContentPartPr>
              <p14:xfrm>
                <a:off x="11170996" y="1197622"/>
                <a:ext cx="180720" cy="218520"/>
              </p14:xfrm>
            </p:contentPart>
          </mc:Choice>
          <mc:Fallback xmlns="">
            <p:pic>
              <p:nvPicPr>
                <p:cNvPr id="38" name="Freihand 37">
                  <a:extLst>
                    <a:ext uri="{FF2B5EF4-FFF2-40B4-BE49-F238E27FC236}">
                      <a16:creationId xmlns:a16="http://schemas.microsoft.com/office/drawing/2014/main" id="{01BDCB0D-2CF2-15B1-161C-585B3A619B9C}"/>
                    </a:ext>
                  </a:extLst>
                </p:cNvPr>
                <p:cNvPicPr/>
                <p:nvPr/>
              </p:nvPicPr>
              <p:blipFill>
                <a:blip r:embed="rId57"/>
                <a:stretch>
                  <a:fillRect/>
                </a:stretch>
              </p:blipFill>
              <p:spPr>
                <a:xfrm>
                  <a:off x="11166676" y="1193302"/>
                  <a:ext cx="189360" cy="227160"/>
                </a:xfrm>
                <a:prstGeom prst="rect">
                  <a:avLst/>
                </a:prstGeom>
              </p:spPr>
            </p:pic>
          </mc:Fallback>
        </mc:AlternateContent>
      </p:grpSp>
      <p:sp>
        <p:nvSpPr>
          <p:cNvPr id="41" name="Textfeld 40">
            <a:extLst>
              <a:ext uri="{FF2B5EF4-FFF2-40B4-BE49-F238E27FC236}">
                <a16:creationId xmlns:a16="http://schemas.microsoft.com/office/drawing/2014/main" id="{B9C29F71-9057-A0F0-3D03-2A48FFBA228C}"/>
              </a:ext>
            </a:extLst>
          </p:cNvPr>
          <p:cNvSpPr txBox="1"/>
          <p:nvPr/>
        </p:nvSpPr>
        <p:spPr>
          <a:xfrm>
            <a:off x="648394" y="325228"/>
            <a:ext cx="6101542" cy="307777"/>
          </a:xfrm>
          <a:prstGeom prst="rect">
            <a:avLst/>
          </a:prstGeom>
          <a:noFill/>
        </p:spPr>
        <p:txBody>
          <a:bodyPr wrap="square">
            <a:spAutoFit/>
          </a:bodyPr>
          <a:lstStyle/>
          <a:p>
            <a:pPr marL="457200" indent="-457200">
              <a:buFont typeface="+mj-lt"/>
              <a:buAutoNum type="arabicPeriod"/>
            </a:pPr>
            <a:r>
              <a:rPr lang="en-US" altLang="de-DE" sz="1400">
                <a:ea typeface="ＭＳ Ｐゴシック" pitchFamily="34" charset="-128"/>
              </a:rPr>
              <a:t>Gewichtung: 4P → 1.Platz , 3P → 2. Platz … 0P → 5. Platz  (Borda-Count)</a:t>
            </a:r>
            <a:endParaRPr lang="en-US" altLang="de-DE" sz="1400" dirty="0">
              <a:ea typeface="ＭＳ Ｐゴシック" pitchFamily="34" charset="-128"/>
            </a:endParaRPr>
          </a:p>
        </p:txBody>
      </p:sp>
      <p:grpSp>
        <p:nvGrpSpPr>
          <p:cNvPr id="53" name="Gruppieren 52">
            <a:extLst>
              <a:ext uri="{FF2B5EF4-FFF2-40B4-BE49-F238E27FC236}">
                <a16:creationId xmlns:a16="http://schemas.microsoft.com/office/drawing/2014/main" id="{1D3E70E3-B461-560F-00D3-2E8A49BE47B5}"/>
              </a:ext>
            </a:extLst>
          </p:cNvPr>
          <p:cNvGrpSpPr/>
          <p:nvPr/>
        </p:nvGrpSpPr>
        <p:grpSpPr>
          <a:xfrm>
            <a:off x="8690596" y="1636102"/>
            <a:ext cx="1305000" cy="403920"/>
            <a:chOff x="8690596" y="1636102"/>
            <a:chExt cx="1305000" cy="403920"/>
          </a:xfrm>
        </p:grpSpPr>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7B28CB17-C828-AB8B-1D1C-DC63C595344C}"/>
                    </a:ext>
                  </a:extLst>
                </p14:cNvPr>
                <p14:cNvContentPartPr/>
                <p14:nvPr/>
              </p14:nvContentPartPr>
              <p14:xfrm>
                <a:off x="8773036" y="1703782"/>
                <a:ext cx="20880" cy="174240"/>
              </p14:xfrm>
            </p:contentPart>
          </mc:Choice>
          <mc:Fallback xmlns="">
            <p:pic>
              <p:nvPicPr>
                <p:cNvPr id="42" name="Freihand 41">
                  <a:extLst>
                    <a:ext uri="{FF2B5EF4-FFF2-40B4-BE49-F238E27FC236}">
                      <a16:creationId xmlns:a16="http://schemas.microsoft.com/office/drawing/2014/main" id="{7B28CB17-C828-AB8B-1D1C-DC63C595344C}"/>
                    </a:ext>
                  </a:extLst>
                </p:cNvPr>
                <p:cNvPicPr/>
                <p:nvPr/>
              </p:nvPicPr>
              <p:blipFill>
                <a:blip r:embed="rId59"/>
                <a:stretch>
                  <a:fillRect/>
                </a:stretch>
              </p:blipFill>
              <p:spPr>
                <a:xfrm>
                  <a:off x="8768716" y="1699462"/>
                  <a:ext cx="29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617D315C-E4C7-DA57-B95B-D86D6D59D621}"/>
                    </a:ext>
                  </a:extLst>
                </p14:cNvPr>
                <p14:cNvContentPartPr/>
                <p14:nvPr/>
              </p14:nvContentPartPr>
              <p14:xfrm>
                <a:off x="8690596" y="1650862"/>
                <a:ext cx="216360" cy="271440"/>
              </p14:xfrm>
            </p:contentPart>
          </mc:Choice>
          <mc:Fallback xmlns="">
            <p:pic>
              <p:nvPicPr>
                <p:cNvPr id="43" name="Freihand 42">
                  <a:extLst>
                    <a:ext uri="{FF2B5EF4-FFF2-40B4-BE49-F238E27FC236}">
                      <a16:creationId xmlns:a16="http://schemas.microsoft.com/office/drawing/2014/main" id="{617D315C-E4C7-DA57-B95B-D86D6D59D621}"/>
                    </a:ext>
                  </a:extLst>
                </p:cNvPr>
                <p:cNvPicPr/>
                <p:nvPr/>
              </p:nvPicPr>
              <p:blipFill>
                <a:blip r:embed="rId61"/>
                <a:stretch>
                  <a:fillRect/>
                </a:stretch>
              </p:blipFill>
              <p:spPr>
                <a:xfrm>
                  <a:off x="8686276" y="1646542"/>
                  <a:ext cx="2250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2B1453C1-DB78-0D40-11AC-52A9766DCF20}"/>
                    </a:ext>
                  </a:extLst>
                </p14:cNvPr>
                <p14:cNvContentPartPr/>
                <p14:nvPr/>
              </p14:nvContentPartPr>
              <p14:xfrm>
                <a:off x="8960236" y="1656982"/>
                <a:ext cx="8280" cy="230760"/>
              </p14:xfrm>
            </p:contentPart>
          </mc:Choice>
          <mc:Fallback xmlns="">
            <p:pic>
              <p:nvPicPr>
                <p:cNvPr id="44" name="Freihand 43">
                  <a:extLst>
                    <a:ext uri="{FF2B5EF4-FFF2-40B4-BE49-F238E27FC236}">
                      <a16:creationId xmlns:a16="http://schemas.microsoft.com/office/drawing/2014/main" id="{2B1453C1-DB78-0D40-11AC-52A9766DCF20}"/>
                    </a:ext>
                  </a:extLst>
                </p:cNvPr>
                <p:cNvPicPr/>
                <p:nvPr/>
              </p:nvPicPr>
              <p:blipFill>
                <a:blip r:embed="rId63"/>
                <a:stretch>
                  <a:fillRect/>
                </a:stretch>
              </p:blipFill>
              <p:spPr>
                <a:xfrm>
                  <a:off x="8955916" y="1652662"/>
                  <a:ext cx="16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EF6285B2-16E5-AB52-11FC-05A409731182}"/>
                    </a:ext>
                  </a:extLst>
                </p14:cNvPr>
                <p14:cNvContentPartPr/>
                <p14:nvPr/>
              </p14:nvContentPartPr>
              <p14:xfrm>
                <a:off x="9009556" y="1789822"/>
                <a:ext cx="85680" cy="90000"/>
              </p14:xfrm>
            </p:contentPart>
          </mc:Choice>
          <mc:Fallback xmlns="">
            <p:pic>
              <p:nvPicPr>
                <p:cNvPr id="45" name="Freihand 44">
                  <a:extLst>
                    <a:ext uri="{FF2B5EF4-FFF2-40B4-BE49-F238E27FC236}">
                      <a16:creationId xmlns:a16="http://schemas.microsoft.com/office/drawing/2014/main" id="{EF6285B2-16E5-AB52-11FC-05A409731182}"/>
                    </a:ext>
                  </a:extLst>
                </p:cNvPr>
                <p:cNvPicPr/>
                <p:nvPr/>
              </p:nvPicPr>
              <p:blipFill>
                <a:blip r:embed="rId65"/>
                <a:stretch>
                  <a:fillRect/>
                </a:stretch>
              </p:blipFill>
              <p:spPr>
                <a:xfrm>
                  <a:off x="9005236" y="1785502"/>
                  <a:ext cx="94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Freihand 45">
                  <a:extLst>
                    <a:ext uri="{FF2B5EF4-FFF2-40B4-BE49-F238E27FC236}">
                      <a16:creationId xmlns:a16="http://schemas.microsoft.com/office/drawing/2014/main" id="{BC515A31-2471-679E-D5E9-2B0E42F24BF3}"/>
                    </a:ext>
                  </a:extLst>
                </p14:cNvPr>
                <p14:cNvContentPartPr/>
                <p14:nvPr/>
              </p14:nvContentPartPr>
              <p14:xfrm>
                <a:off x="9135196" y="1795222"/>
                <a:ext cx="332640" cy="77040"/>
              </p14:xfrm>
            </p:contentPart>
          </mc:Choice>
          <mc:Fallback xmlns="">
            <p:pic>
              <p:nvPicPr>
                <p:cNvPr id="46" name="Freihand 45">
                  <a:extLst>
                    <a:ext uri="{FF2B5EF4-FFF2-40B4-BE49-F238E27FC236}">
                      <a16:creationId xmlns:a16="http://schemas.microsoft.com/office/drawing/2014/main" id="{BC515A31-2471-679E-D5E9-2B0E42F24BF3}"/>
                    </a:ext>
                  </a:extLst>
                </p:cNvPr>
                <p:cNvPicPr/>
                <p:nvPr/>
              </p:nvPicPr>
              <p:blipFill>
                <a:blip r:embed="rId67"/>
                <a:stretch>
                  <a:fillRect/>
                </a:stretch>
              </p:blipFill>
              <p:spPr>
                <a:xfrm>
                  <a:off x="9130876" y="1790902"/>
                  <a:ext cx="341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D6D75F08-EFA7-D13E-8BC8-846DD3B4F165}"/>
                    </a:ext>
                  </a:extLst>
                </p14:cNvPr>
                <p14:cNvContentPartPr/>
                <p14:nvPr/>
              </p14:nvContentPartPr>
              <p14:xfrm>
                <a:off x="9508516" y="1636102"/>
                <a:ext cx="110160" cy="259560"/>
              </p14:xfrm>
            </p:contentPart>
          </mc:Choice>
          <mc:Fallback xmlns="">
            <p:pic>
              <p:nvPicPr>
                <p:cNvPr id="47" name="Freihand 46">
                  <a:extLst>
                    <a:ext uri="{FF2B5EF4-FFF2-40B4-BE49-F238E27FC236}">
                      <a16:creationId xmlns:a16="http://schemas.microsoft.com/office/drawing/2014/main" id="{D6D75F08-EFA7-D13E-8BC8-846DD3B4F165}"/>
                    </a:ext>
                  </a:extLst>
                </p:cNvPr>
                <p:cNvPicPr/>
                <p:nvPr/>
              </p:nvPicPr>
              <p:blipFill>
                <a:blip r:embed="rId69"/>
                <a:stretch>
                  <a:fillRect/>
                </a:stretch>
              </p:blipFill>
              <p:spPr>
                <a:xfrm>
                  <a:off x="9504196" y="1631782"/>
                  <a:ext cx="118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04A2AB42-3369-E31F-BBEA-42142F04889C}"/>
                    </a:ext>
                  </a:extLst>
                </p14:cNvPr>
                <p14:cNvContentPartPr/>
                <p14:nvPr/>
              </p14:nvContentPartPr>
              <p14:xfrm>
                <a:off x="9633436" y="1783342"/>
                <a:ext cx="223200" cy="83520"/>
              </p14:xfrm>
            </p:contentPart>
          </mc:Choice>
          <mc:Fallback xmlns="">
            <p:pic>
              <p:nvPicPr>
                <p:cNvPr id="48" name="Freihand 47">
                  <a:extLst>
                    <a:ext uri="{FF2B5EF4-FFF2-40B4-BE49-F238E27FC236}">
                      <a16:creationId xmlns:a16="http://schemas.microsoft.com/office/drawing/2014/main" id="{04A2AB42-3369-E31F-BBEA-42142F04889C}"/>
                    </a:ext>
                  </a:extLst>
                </p:cNvPr>
                <p:cNvPicPr/>
                <p:nvPr/>
              </p:nvPicPr>
              <p:blipFill>
                <a:blip r:embed="rId71"/>
                <a:stretch>
                  <a:fillRect/>
                </a:stretch>
              </p:blipFill>
              <p:spPr>
                <a:xfrm>
                  <a:off x="9629116" y="1779022"/>
                  <a:ext cx="231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29854C7E-64A8-C7D3-1EF3-0831DFAA06D2}"/>
                    </a:ext>
                  </a:extLst>
                </p14:cNvPr>
                <p14:cNvContentPartPr/>
                <p14:nvPr/>
              </p14:nvContentPartPr>
              <p14:xfrm>
                <a:off x="9845476" y="1786942"/>
                <a:ext cx="150120" cy="253080"/>
              </p14:xfrm>
            </p:contentPart>
          </mc:Choice>
          <mc:Fallback xmlns="">
            <p:pic>
              <p:nvPicPr>
                <p:cNvPr id="49" name="Freihand 48">
                  <a:extLst>
                    <a:ext uri="{FF2B5EF4-FFF2-40B4-BE49-F238E27FC236}">
                      <a16:creationId xmlns:a16="http://schemas.microsoft.com/office/drawing/2014/main" id="{29854C7E-64A8-C7D3-1EF3-0831DFAA06D2}"/>
                    </a:ext>
                  </a:extLst>
                </p:cNvPr>
                <p:cNvPicPr/>
                <p:nvPr/>
              </p:nvPicPr>
              <p:blipFill>
                <a:blip r:embed="rId73"/>
                <a:stretch>
                  <a:fillRect/>
                </a:stretch>
              </p:blipFill>
              <p:spPr>
                <a:xfrm>
                  <a:off x="9841156" y="1782622"/>
                  <a:ext cx="158760" cy="261720"/>
                </a:xfrm>
                <a:prstGeom prst="rect">
                  <a:avLst/>
                </a:prstGeom>
              </p:spPr>
            </p:pic>
          </mc:Fallback>
        </mc:AlternateContent>
      </p:grpSp>
      <p:grpSp>
        <p:nvGrpSpPr>
          <p:cNvPr id="52" name="Gruppieren 51">
            <a:extLst>
              <a:ext uri="{FF2B5EF4-FFF2-40B4-BE49-F238E27FC236}">
                <a16:creationId xmlns:a16="http://schemas.microsoft.com/office/drawing/2014/main" id="{9162D8A5-1F38-132D-7DB1-7C628E7FB6B8}"/>
              </a:ext>
            </a:extLst>
          </p:cNvPr>
          <p:cNvGrpSpPr/>
          <p:nvPr/>
        </p:nvGrpSpPr>
        <p:grpSpPr>
          <a:xfrm>
            <a:off x="10217356" y="1784422"/>
            <a:ext cx="198360" cy="81000"/>
            <a:chOff x="10217356" y="1784422"/>
            <a:chExt cx="198360" cy="81000"/>
          </a:xfrm>
        </p:grpSpPr>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563A208E-A5D6-FE7B-C4F8-939D144C7530}"/>
                    </a:ext>
                  </a:extLst>
                </p14:cNvPr>
                <p14:cNvContentPartPr/>
                <p14:nvPr/>
              </p14:nvContentPartPr>
              <p14:xfrm>
                <a:off x="10217356" y="1784422"/>
                <a:ext cx="168480" cy="13320"/>
              </p14:xfrm>
            </p:contentPart>
          </mc:Choice>
          <mc:Fallback xmlns="">
            <p:pic>
              <p:nvPicPr>
                <p:cNvPr id="50" name="Freihand 49">
                  <a:extLst>
                    <a:ext uri="{FF2B5EF4-FFF2-40B4-BE49-F238E27FC236}">
                      <a16:creationId xmlns:a16="http://schemas.microsoft.com/office/drawing/2014/main" id="{563A208E-A5D6-FE7B-C4F8-939D144C7530}"/>
                    </a:ext>
                  </a:extLst>
                </p:cNvPr>
                <p:cNvPicPr/>
                <p:nvPr/>
              </p:nvPicPr>
              <p:blipFill>
                <a:blip r:embed="rId75"/>
                <a:stretch>
                  <a:fillRect/>
                </a:stretch>
              </p:blipFill>
              <p:spPr>
                <a:xfrm>
                  <a:off x="10213036" y="1780102"/>
                  <a:ext cx="177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F227E7C6-1690-2A04-B430-3DF9DFC65CB8}"/>
                    </a:ext>
                  </a:extLst>
                </p14:cNvPr>
                <p14:cNvContentPartPr/>
                <p14:nvPr/>
              </p14:nvContentPartPr>
              <p14:xfrm>
                <a:off x="10244716" y="1842022"/>
                <a:ext cx="171000" cy="23400"/>
              </p14:xfrm>
            </p:contentPart>
          </mc:Choice>
          <mc:Fallback xmlns="">
            <p:pic>
              <p:nvPicPr>
                <p:cNvPr id="51" name="Freihand 50">
                  <a:extLst>
                    <a:ext uri="{FF2B5EF4-FFF2-40B4-BE49-F238E27FC236}">
                      <a16:creationId xmlns:a16="http://schemas.microsoft.com/office/drawing/2014/main" id="{F227E7C6-1690-2A04-B430-3DF9DFC65CB8}"/>
                    </a:ext>
                  </a:extLst>
                </p:cNvPr>
                <p:cNvPicPr/>
                <p:nvPr/>
              </p:nvPicPr>
              <p:blipFill>
                <a:blip r:embed="rId77"/>
                <a:stretch>
                  <a:fillRect/>
                </a:stretch>
              </p:blipFill>
              <p:spPr>
                <a:xfrm>
                  <a:off x="10240396" y="1837702"/>
                  <a:ext cx="17964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6D4ADBCF-4F00-7D40-60E8-945CEFF5C00C}"/>
                  </a:ext>
                </a:extLst>
              </p14:cNvPr>
              <p14:cNvContentPartPr/>
              <p14:nvPr/>
            </p14:nvContentPartPr>
            <p14:xfrm>
              <a:off x="3672916" y="1351342"/>
              <a:ext cx="966960" cy="385200"/>
            </p14:xfrm>
          </p:contentPart>
        </mc:Choice>
        <mc:Fallback xmlns="">
          <p:pic>
            <p:nvPicPr>
              <p:cNvPr id="54" name="Freihand 53">
                <a:extLst>
                  <a:ext uri="{FF2B5EF4-FFF2-40B4-BE49-F238E27FC236}">
                    <a16:creationId xmlns:a16="http://schemas.microsoft.com/office/drawing/2014/main" id="{6D4ADBCF-4F00-7D40-60E8-945CEFF5C00C}"/>
                  </a:ext>
                </a:extLst>
              </p:cNvPr>
              <p:cNvPicPr/>
              <p:nvPr/>
            </p:nvPicPr>
            <p:blipFill>
              <a:blip r:embed="rId79"/>
              <a:stretch>
                <a:fillRect/>
              </a:stretch>
            </p:blipFill>
            <p:spPr>
              <a:xfrm>
                <a:off x="3668596" y="1347022"/>
                <a:ext cx="975600" cy="393840"/>
              </a:xfrm>
              <a:prstGeom prst="rect">
                <a:avLst/>
              </a:prstGeom>
            </p:spPr>
          </p:pic>
        </mc:Fallback>
      </mc:AlternateContent>
      <p:grpSp>
        <p:nvGrpSpPr>
          <p:cNvPr id="62" name="Gruppieren 61">
            <a:extLst>
              <a:ext uri="{FF2B5EF4-FFF2-40B4-BE49-F238E27FC236}">
                <a16:creationId xmlns:a16="http://schemas.microsoft.com/office/drawing/2014/main" id="{1BDC272E-DBF9-95E5-49E6-A1F746A4F982}"/>
              </a:ext>
            </a:extLst>
          </p:cNvPr>
          <p:cNvGrpSpPr/>
          <p:nvPr/>
        </p:nvGrpSpPr>
        <p:grpSpPr>
          <a:xfrm>
            <a:off x="10588156" y="1665982"/>
            <a:ext cx="568080" cy="221760"/>
            <a:chOff x="10588156" y="1665982"/>
            <a:chExt cx="568080" cy="221760"/>
          </a:xfrm>
        </p:grpSpPr>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8F9DF9D4-9D9A-B7E4-351B-3A8025CA4C37}"/>
                    </a:ext>
                  </a:extLst>
                </p14:cNvPr>
                <p14:cNvContentPartPr/>
                <p14:nvPr/>
              </p14:nvContentPartPr>
              <p14:xfrm>
                <a:off x="10588156" y="1667062"/>
                <a:ext cx="33480" cy="189720"/>
              </p14:xfrm>
            </p:contentPart>
          </mc:Choice>
          <mc:Fallback xmlns="">
            <p:pic>
              <p:nvPicPr>
                <p:cNvPr id="55" name="Freihand 54">
                  <a:extLst>
                    <a:ext uri="{FF2B5EF4-FFF2-40B4-BE49-F238E27FC236}">
                      <a16:creationId xmlns:a16="http://schemas.microsoft.com/office/drawing/2014/main" id="{8F9DF9D4-9D9A-B7E4-351B-3A8025CA4C37}"/>
                    </a:ext>
                  </a:extLst>
                </p:cNvPr>
                <p:cNvPicPr/>
                <p:nvPr/>
              </p:nvPicPr>
              <p:blipFill>
                <a:blip r:embed="rId81"/>
                <a:stretch>
                  <a:fillRect/>
                </a:stretch>
              </p:blipFill>
              <p:spPr>
                <a:xfrm>
                  <a:off x="10583836" y="1662742"/>
                  <a:ext cx="42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92EE70D5-2DA0-B9FC-E516-4C06E9C88FDA}"/>
                    </a:ext>
                  </a:extLst>
                </p14:cNvPr>
                <p14:cNvContentPartPr/>
                <p14:nvPr/>
              </p14:nvContentPartPr>
              <p14:xfrm>
                <a:off x="10669876" y="1665982"/>
                <a:ext cx="114480" cy="205920"/>
              </p14:xfrm>
            </p:contentPart>
          </mc:Choice>
          <mc:Fallback xmlns="">
            <p:pic>
              <p:nvPicPr>
                <p:cNvPr id="56" name="Freihand 55">
                  <a:extLst>
                    <a:ext uri="{FF2B5EF4-FFF2-40B4-BE49-F238E27FC236}">
                      <a16:creationId xmlns:a16="http://schemas.microsoft.com/office/drawing/2014/main" id="{92EE70D5-2DA0-B9FC-E516-4C06E9C88FDA}"/>
                    </a:ext>
                  </a:extLst>
                </p:cNvPr>
                <p:cNvPicPr/>
                <p:nvPr/>
              </p:nvPicPr>
              <p:blipFill>
                <a:blip r:embed="rId83"/>
                <a:stretch>
                  <a:fillRect/>
                </a:stretch>
              </p:blipFill>
              <p:spPr>
                <a:xfrm>
                  <a:off x="10665556" y="1661662"/>
                  <a:ext cx="123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2FE6F74E-B7BB-BC38-C5FD-4AEDCE03837A}"/>
                    </a:ext>
                  </a:extLst>
                </p14:cNvPr>
                <p14:cNvContentPartPr/>
                <p14:nvPr/>
              </p14:nvContentPartPr>
              <p14:xfrm>
                <a:off x="10841236" y="1776502"/>
                <a:ext cx="121680" cy="83520"/>
              </p14:xfrm>
            </p:contentPart>
          </mc:Choice>
          <mc:Fallback xmlns="">
            <p:pic>
              <p:nvPicPr>
                <p:cNvPr id="57" name="Freihand 56">
                  <a:extLst>
                    <a:ext uri="{FF2B5EF4-FFF2-40B4-BE49-F238E27FC236}">
                      <a16:creationId xmlns:a16="http://schemas.microsoft.com/office/drawing/2014/main" id="{2FE6F74E-B7BB-BC38-C5FD-4AEDCE03837A}"/>
                    </a:ext>
                  </a:extLst>
                </p:cNvPr>
                <p:cNvPicPr/>
                <p:nvPr/>
              </p:nvPicPr>
              <p:blipFill>
                <a:blip r:embed="rId85"/>
                <a:stretch>
                  <a:fillRect/>
                </a:stretch>
              </p:blipFill>
              <p:spPr>
                <a:xfrm>
                  <a:off x="10836916" y="1772182"/>
                  <a:ext cx="130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7821A9C6-22C3-AEDB-BFC9-A544AD87EBB8}"/>
                    </a:ext>
                  </a:extLst>
                </p14:cNvPr>
                <p14:cNvContentPartPr/>
                <p14:nvPr/>
              </p14:nvContentPartPr>
              <p14:xfrm>
                <a:off x="11028076" y="1677502"/>
                <a:ext cx="128160" cy="210240"/>
              </p14:xfrm>
            </p:contentPart>
          </mc:Choice>
          <mc:Fallback xmlns="">
            <p:pic>
              <p:nvPicPr>
                <p:cNvPr id="58" name="Freihand 57">
                  <a:extLst>
                    <a:ext uri="{FF2B5EF4-FFF2-40B4-BE49-F238E27FC236}">
                      <a16:creationId xmlns:a16="http://schemas.microsoft.com/office/drawing/2014/main" id="{7821A9C6-22C3-AEDB-BFC9-A544AD87EBB8}"/>
                    </a:ext>
                  </a:extLst>
                </p:cNvPr>
                <p:cNvPicPr/>
                <p:nvPr/>
              </p:nvPicPr>
              <p:blipFill>
                <a:blip r:embed="rId87"/>
                <a:stretch>
                  <a:fillRect/>
                </a:stretch>
              </p:blipFill>
              <p:spPr>
                <a:xfrm>
                  <a:off x="11023756" y="1673182"/>
                  <a:ext cx="136800" cy="218880"/>
                </a:xfrm>
                <a:prstGeom prst="rect">
                  <a:avLst/>
                </a:prstGeom>
              </p:spPr>
            </p:pic>
          </mc:Fallback>
        </mc:AlternateContent>
      </p:grpSp>
      <p:grpSp>
        <p:nvGrpSpPr>
          <p:cNvPr id="61" name="Gruppieren 60">
            <a:extLst>
              <a:ext uri="{FF2B5EF4-FFF2-40B4-BE49-F238E27FC236}">
                <a16:creationId xmlns:a16="http://schemas.microsoft.com/office/drawing/2014/main" id="{B627E3EB-132E-B25C-1B72-05E9688E80AF}"/>
              </a:ext>
            </a:extLst>
          </p:cNvPr>
          <p:cNvGrpSpPr/>
          <p:nvPr/>
        </p:nvGrpSpPr>
        <p:grpSpPr>
          <a:xfrm>
            <a:off x="10314196" y="2132182"/>
            <a:ext cx="126720" cy="158400"/>
            <a:chOff x="10314196" y="2132182"/>
            <a:chExt cx="126720" cy="158400"/>
          </a:xfrm>
        </p:grpSpPr>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0BA446C5-3146-2E49-EB3C-313537AE6EAB}"/>
                    </a:ext>
                  </a:extLst>
                </p14:cNvPr>
                <p14:cNvContentPartPr/>
                <p14:nvPr/>
              </p14:nvContentPartPr>
              <p14:xfrm>
                <a:off x="10347676" y="2132182"/>
                <a:ext cx="42120" cy="158400"/>
              </p14:xfrm>
            </p:contentPart>
          </mc:Choice>
          <mc:Fallback xmlns="">
            <p:pic>
              <p:nvPicPr>
                <p:cNvPr id="59" name="Freihand 58">
                  <a:extLst>
                    <a:ext uri="{FF2B5EF4-FFF2-40B4-BE49-F238E27FC236}">
                      <a16:creationId xmlns:a16="http://schemas.microsoft.com/office/drawing/2014/main" id="{0BA446C5-3146-2E49-EB3C-313537AE6EAB}"/>
                    </a:ext>
                  </a:extLst>
                </p:cNvPr>
                <p:cNvPicPr/>
                <p:nvPr/>
              </p:nvPicPr>
              <p:blipFill>
                <a:blip r:embed="rId89"/>
                <a:stretch>
                  <a:fillRect/>
                </a:stretch>
              </p:blipFill>
              <p:spPr>
                <a:xfrm>
                  <a:off x="10343356" y="2127862"/>
                  <a:ext cx="50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9EE5A259-06E1-7252-A507-94B01940132B}"/>
                    </a:ext>
                  </a:extLst>
                </p14:cNvPr>
                <p14:cNvContentPartPr/>
                <p14:nvPr/>
              </p14:nvContentPartPr>
              <p14:xfrm>
                <a:off x="10314196" y="2150182"/>
                <a:ext cx="126720" cy="30240"/>
              </p14:xfrm>
            </p:contentPart>
          </mc:Choice>
          <mc:Fallback xmlns="">
            <p:pic>
              <p:nvPicPr>
                <p:cNvPr id="60" name="Freihand 59">
                  <a:extLst>
                    <a:ext uri="{FF2B5EF4-FFF2-40B4-BE49-F238E27FC236}">
                      <a16:creationId xmlns:a16="http://schemas.microsoft.com/office/drawing/2014/main" id="{9EE5A259-06E1-7252-A507-94B01940132B}"/>
                    </a:ext>
                  </a:extLst>
                </p:cNvPr>
                <p:cNvPicPr/>
                <p:nvPr/>
              </p:nvPicPr>
              <p:blipFill>
                <a:blip r:embed="rId91"/>
                <a:stretch>
                  <a:fillRect/>
                </a:stretch>
              </p:blipFill>
              <p:spPr>
                <a:xfrm>
                  <a:off x="10309876" y="2145862"/>
                  <a:ext cx="13536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5049BE8B-8E45-BABE-EA90-8FA1B277F373}"/>
                  </a:ext>
                </a:extLst>
              </p14:cNvPr>
              <p14:cNvContentPartPr/>
              <p14:nvPr/>
            </p14:nvContentPartPr>
            <p14:xfrm>
              <a:off x="4594156" y="1815382"/>
              <a:ext cx="1356480" cy="293040"/>
            </p14:xfrm>
          </p:contentPart>
        </mc:Choice>
        <mc:Fallback xmlns="">
          <p:pic>
            <p:nvPicPr>
              <p:cNvPr id="63" name="Freihand 62">
                <a:extLst>
                  <a:ext uri="{FF2B5EF4-FFF2-40B4-BE49-F238E27FC236}">
                    <a16:creationId xmlns:a16="http://schemas.microsoft.com/office/drawing/2014/main" id="{5049BE8B-8E45-BABE-EA90-8FA1B277F373}"/>
                  </a:ext>
                </a:extLst>
              </p:cNvPr>
              <p:cNvPicPr/>
              <p:nvPr/>
            </p:nvPicPr>
            <p:blipFill>
              <a:blip r:embed="rId93"/>
              <a:stretch>
                <a:fillRect/>
              </a:stretch>
            </p:blipFill>
            <p:spPr>
              <a:xfrm>
                <a:off x="4589836" y="1811062"/>
                <a:ext cx="1365120" cy="301680"/>
              </a:xfrm>
              <a:prstGeom prst="rect">
                <a:avLst/>
              </a:prstGeom>
            </p:spPr>
          </p:pic>
        </mc:Fallback>
      </mc:AlternateContent>
      <p:grpSp>
        <p:nvGrpSpPr>
          <p:cNvPr id="71" name="Gruppieren 70">
            <a:extLst>
              <a:ext uri="{FF2B5EF4-FFF2-40B4-BE49-F238E27FC236}">
                <a16:creationId xmlns:a16="http://schemas.microsoft.com/office/drawing/2014/main" id="{FF903070-75B9-D80D-354E-D460FD9302F0}"/>
              </a:ext>
            </a:extLst>
          </p:cNvPr>
          <p:cNvGrpSpPr/>
          <p:nvPr/>
        </p:nvGrpSpPr>
        <p:grpSpPr>
          <a:xfrm>
            <a:off x="10636396" y="2078542"/>
            <a:ext cx="559080" cy="194760"/>
            <a:chOff x="10636396" y="2078542"/>
            <a:chExt cx="559080" cy="194760"/>
          </a:xfrm>
        </p:grpSpPr>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78711445-C6B5-AA36-2706-9DFA0E4F1228}"/>
                    </a:ext>
                  </a:extLst>
                </p14:cNvPr>
                <p14:cNvContentPartPr/>
                <p14:nvPr/>
              </p14:nvContentPartPr>
              <p14:xfrm>
                <a:off x="10636396" y="2123182"/>
                <a:ext cx="29160" cy="150120"/>
              </p14:xfrm>
            </p:contentPart>
          </mc:Choice>
          <mc:Fallback xmlns="">
            <p:pic>
              <p:nvPicPr>
                <p:cNvPr id="64" name="Freihand 63">
                  <a:extLst>
                    <a:ext uri="{FF2B5EF4-FFF2-40B4-BE49-F238E27FC236}">
                      <a16:creationId xmlns:a16="http://schemas.microsoft.com/office/drawing/2014/main" id="{78711445-C6B5-AA36-2706-9DFA0E4F1228}"/>
                    </a:ext>
                  </a:extLst>
                </p:cNvPr>
                <p:cNvPicPr/>
                <p:nvPr/>
              </p:nvPicPr>
              <p:blipFill>
                <a:blip r:embed="rId95"/>
                <a:stretch>
                  <a:fillRect/>
                </a:stretch>
              </p:blipFill>
              <p:spPr>
                <a:xfrm>
                  <a:off x="10632076" y="2118862"/>
                  <a:ext cx="37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7A87060A-92FA-81FE-C60B-D66CB0D344E1}"/>
                    </a:ext>
                  </a:extLst>
                </p14:cNvPr>
                <p14:cNvContentPartPr/>
                <p14:nvPr/>
              </p14:nvContentPartPr>
              <p14:xfrm>
                <a:off x="10716676" y="2104822"/>
                <a:ext cx="124560" cy="168120"/>
              </p14:xfrm>
            </p:contentPart>
          </mc:Choice>
          <mc:Fallback xmlns="">
            <p:pic>
              <p:nvPicPr>
                <p:cNvPr id="65" name="Freihand 64">
                  <a:extLst>
                    <a:ext uri="{FF2B5EF4-FFF2-40B4-BE49-F238E27FC236}">
                      <a16:creationId xmlns:a16="http://schemas.microsoft.com/office/drawing/2014/main" id="{7A87060A-92FA-81FE-C60B-D66CB0D344E1}"/>
                    </a:ext>
                  </a:extLst>
                </p:cNvPr>
                <p:cNvPicPr/>
                <p:nvPr/>
              </p:nvPicPr>
              <p:blipFill>
                <a:blip r:embed="rId97"/>
                <a:stretch>
                  <a:fillRect/>
                </a:stretch>
              </p:blipFill>
              <p:spPr>
                <a:xfrm>
                  <a:off x="10712356" y="2100502"/>
                  <a:ext cx="133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E60F4090-979C-F986-5E6B-A906A87AD925}"/>
                    </a:ext>
                  </a:extLst>
                </p14:cNvPr>
                <p14:cNvContentPartPr/>
                <p14:nvPr/>
              </p14:nvContentPartPr>
              <p14:xfrm>
                <a:off x="10881556" y="2120302"/>
                <a:ext cx="126720" cy="109080"/>
              </p14:xfrm>
            </p:contentPart>
          </mc:Choice>
          <mc:Fallback xmlns="">
            <p:pic>
              <p:nvPicPr>
                <p:cNvPr id="66" name="Freihand 65">
                  <a:extLst>
                    <a:ext uri="{FF2B5EF4-FFF2-40B4-BE49-F238E27FC236}">
                      <a16:creationId xmlns:a16="http://schemas.microsoft.com/office/drawing/2014/main" id="{E60F4090-979C-F986-5E6B-A906A87AD925}"/>
                    </a:ext>
                  </a:extLst>
                </p:cNvPr>
                <p:cNvPicPr/>
                <p:nvPr/>
              </p:nvPicPr>
              <p:blipFill>
                <a:blip r:embed="rId99"/>
                <a:stretch>
                  <a:fillRect/>
                </a:stretch>
              </p:blipFill>
              <p:spPr>
                <a:xfrm>
                  <a:off x="10877236" y="2115982"/>
                  <a:ext cx="135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FF76623C-E977-0222-C688-4B357B5EF8B4}"/>
                    </a:ext>
                  </a:extLst>
                </p14:cNvPr>
                <p14:cNvContentPartPr/>
                <p14:nvPr/>
              </p14:nvContentPartPr>
              <p14:xfrm>
                <a:off x="11083156" y="2078542"/>
                <a:ext cx="112320" cy="173520"/>
              </p14:xfrm>
            </p:contentPart>
          </mc:Choice>
          <mc:Fallback xmlns="">
            <p:pic>
              <p:nvPicPr>
                <p:cNvPr id="67" name="Freihand 66">
                  <a:extLst>
                    <a:ext uri="{FF2B5EF4-FFF2-40B4-BE49-F238E27FC236}">
                      <a16:creationId xmlns:a16="http://schemas.microsoft.com/office/drawing/2014/main" id="{FF76623C-E977-0222-C688-4B357B5EF8B4}"/>
                    </a:ext>
                  </a:extLst>
                </p:cNvPr>
                <p:cNvPicPr/>
                <p:nvPr/>
              </p:nvPicPr>
              <p:blipFill>
                <a:blip r:embed="rId101"/>
                <a:stretch>
                  <a:fillRect/>
                </a:stretch>
              </p:blipFill>
              <p:spPr>
                <a:xfrm>
                  <a:off x="11078836" y="2074222"/>
                  <a:ext cx="120960" cy="18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02A3C67C-9A81-ADA7-47B0-FB45CA3B4072}"/>
                  </a:ext>
                </a:extLst>
              </p14:cNvPr>
              <p14:cNvContentPartPr/>
              <p14:nvPr/>
            </p14:nvContentPartPr>
            <p14:xfrm>
              <a:off x="5982676" y="2121382"/>
              <a:ext cx="1338480" cy="415800"/>
            </p14:xfrm>
          </p:contentPart>
        </mc:Choice>
        <mc:Fallback xmlns="">
          <p:pic>
            <p:nvPicPr>
              <p:cNvPr id="72" name="Freihand 71">
                <a:extLst>
                  <a:ext uri="{FF2B5EF4-FFF2-40B4-BE49-F238E27FC236}">
                    <a16:creationId xmlns:a16="http://schemas.microsoft.com/office/drawing/2014/main" id="{02A3C67C-9A81-ADA7-47B0-FB45CA3B4072}"/>
                  </a:ext>
                </a:extLst>
              </p:cNvPr>
              <p:cNvPicPr/>
              <p:nvPr/>
            </p:nvPicPr>
            <p:blipFill>
              <a:blip r:embed="rId103"/>
              <a:stretch>
                <a:fillRect/>
              </a:stretch>
            </p:blipFill>
            <p:spPr>
              <a:xfrm>
                <a:off x="5978356" y="2117062"/>
                <a:ext cx="1347120" cy="424440"/>
              </a:xfrm>
              <a:prstGeom prst="rect">
                <a:avLst/>
              </a:prstGeom>
            </p:spPr>
          </p:pic>
        </mc:Fallback>
      </mc:AlternateContent>
      <p:grpSp>
        <p:nvGrpSpPr>
          <p:cNvPr id="77" name="Gruppieren 76">
            <a:extLst>
              <a:ext uri="{FF2B5EF4-FFF2-40B4-BE49-F238E27FC236}">
                <a16:creationId xmlns:a16="http://schemas.microsoft.com/office/drawing/2014/main" id="{01B4CD0F-4170-F41B-9B7B-D8F8AAF14687}"/>
              </a:ext>
            </a:extLst>
          </p:cNvPr>
          <p:cNvGrpSpPr/>
          <p:nvPr/>
        </p:nvGrpSpPr>
        <p:grpSpPr>
          <a:xfrm>
            <a:off x="10336876" y="2464462"/>
            <a:ext cx="901080" cy="201240"/>
            <a:chOff x="10336876" y="2464462"/>
            <a:chExt cx="901080" cy="201240"/>
          </a:xfrm>
        </p:grpSpPr>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C8BEA1D5-2485-9876-BEC1-BF3B23AC7291}"/>
                    </a:ext>
                  </a:extLst>
                </p14:cNvPr>
                <p14:cNvContentPartPr/>
                <p14:nvPr/>
              </p14:nvContentPartPr>
              <p14:xfrm>
                <a:off x="10390876" y="2510182"/>
                <a:ext cx="21240" cy="155520"/>
              </p14:xfrm>
            </p:contentPart>
          </mc:Choice>
          <mc:Fallback xmlns="">
            <p:pic>
              <p:nvPicPr>
                <p:cNvPr id="68" name="Freihand 67">
                  <a:extLst>
                    <a:ext uri="{FF2B5EF4-FFF2-40B4-BE49-F238E27FC236}">
                      <a16:creationId xmlns:a16="http://schemas.microsoft.com/office/drawing/2014/main" id="{C8BEA1D5-2485-9876-BEC1-BF3B23AC7291}"/>
                    </a:ext>
                  </a:extLst>
                </p:cNvPr>
                <p:cNvPicPr/>
                <p:nvPr/>
              </p:nvPicPr>
              <p:blipFill>
                <a:blip r:embed="rId105"/>
                <a:stretch>
                  <a:fillRect/>
                </a:stretch>
              </p:blipFill>
              <p:spPr>
                <a:xfrm>
                  <a:off x="10386556" y="2505862"/>
                  <a:ext cx="29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DC42E175-FE3C-3C5C-1497-F3D0679652CF}"/>
                    </a:ext>
                  </a:extLst>
                </p14:cNvPr>
                <p14:cNvContentPartPr/>
                <p14:nvPr/>
              </p14:nvContentPartPr>
              <p14:xfrm>
                <a:off x="10336876" y="2583982"/>
                <a:ext cx="137520" cy="6120"/>
              </p14:xfrm>
            </p:contentPart>
          </mc:Choice>
          <mc:Fallback xmlns="">
            <p:pic>
              <p:nvPicPr>
                <p:cNvPr id="69" name="Freihand 68">
                  <a:extLst>
                    <a:ext uri="{FF2B5EF4-FFF2-40B4-BE49-F238E27FC236}">
                      <a16:creationId xmlns:a16="http://schemas.microsoft.com/office/drawing/2014/main" id="{DC42E175-FE3C-3C5C-1497-F3D0679652CF}"/>
                    </a:ext>
                  </a:extLst>
                </p:cNvPr>
                <p:cNvPicPr/>
                <p:nvPr/>
              </p:nvPicPr>
              <p:blipFill>
                <a:blip r:embed="rId107"/>
                <a:stretch>
                  <a:fillRect/>
                </a:stretch>
              </p:blipFill>
              <p:spPr>
                <a:xfrm>
                  <a:off x="10332556" y="2579662"/>
                  <a:ext cx="146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0EF95112-1891-EA62-3C27-B8033C373EA6}"/>
                    </a:ext>
                  </a:extLst>
                </p14:cNvPr>
                <p14:cNvContentPartPr/>
                <p14:nvPr/>
              </p14:nvContentPartPr>
              <p14:xfrm>
                <a:off x="10568356" y="2464462"/>
                <a:ext cx="144720" cy="150120"/>
              </p14:xfrm>
            </p:contentPart>
          </mc:Choice>
          <mc:Fallback xmlns="">
            <p:pic>
              <p:nvPicPr>
                <p:cNvPr id="73" name="Freihand 72">
                  <a:extLst>
                    <a:ext uri="{FF2B5EF4-FFF2-40B4-BE49-F238E27FC236}">
                      <a16:creationId xmlns:a16="http://schemas.microsoft.com/office/drawing/2014/main" id="{0EF95112-1891-EA62-3C27-B8033C373EA6}"/>
                    </a:ext>
                  </a:extLst>
                </p:cNvPr>
                <p:cNvPicPr/>
                <p:nvPr/>
              </p:nvPicPr>
              <p:blipFill>
                <a:blip r:embed="rId109"/>
                <a:stretch>
                  <a:fillRect/>
                </a:stretch>
              </p:blipFill>
              <p:spPr>
                <a:xfrm>
                  <a:off x="10564036" y="2460142"/>
                  <a:ext cx="153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EA9D2DC4-DF66-6090-F4D3-B6E18052633E}"/>
                    </a:ext>
                  </a:extLst>
                </p14:cNvPr>
                <p14:cNvContentPartPr/>
                <p14:nvPr/>
              </p14:nvContentPartPr>
              <p14:xfrm>
                <a:off x="10727116" y="2497942"/>
                <a:ext cx="67320" cy="99720"/>
              </p14:xfrm>
            </p:contentPart>
          </mc:Choice>
          <mc:Fallback xmlns="">
            <p:pic>
              <p:nvPicPr>
                <p:cNvPr id="74" name="Freihand 73">
                  <a:extLst>
                    <a:ext uri="{FF2B5EF4-FFF2-40B4-BE49-F238E27FC236}">
                      <a16:creationId xmlns:a16="http://schemas.microsoft.com/office/drawing/2014/main" id="{EA9D2DC4-DF66-6090-F4D3-B6E18052633E}"/>
                    </a:ext>
                  </a:extLst>
                </p:cNvPr>
                <p:cNvPicPr/>
                <p:nvPr/>
              </p:nvPicPr>
              <p:blipFill>
                <a:blip r:embed="rId111"/>
                <a:stretch>
                  <a:fillRect/>
                </a:stretch>
              </p:blipFill>
              <p:spPr>
                <a:xfrm>
                  <a:off x="10722796" y="2493622"/>
                  <a:ext cx="75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931A52A2-822C-FB10-FCA0-8E5CD57E5E4F}"/>
                    </a:ext>
                  </a:extLst>
                </p14:cNvPr>
                <p14:cNvContentPartPr/>
                <p14:nvPr/>
              </p14:nvContentPartPr>
              <p14:xfrm>
                <a:off x="10919716" y="2481382"/>
                <a:ext cx="106200" cy="118440"/>
              </p14:xfrm>
            </p:contentPart>
          </mc:Choice>
          <mc:Fallback xmlns="">
            <p:pic>
              <p:nvPicPr>
                <p:cNvPr id="75" name="Freihand 74">
                  <a:extLst>
                    <a:ext uri="{FF2B5EF4-FFF2-40B4-BE49-F238E27FC236}">
                      <a16:creationId xmlns:a16="http://schemas.microsoft.com/office/drawing/2014/main" id="{931A52A2-822C-FB10-FCA0-8E5CD57E5E4F}"/>
                    </a:ext>
                  </a:extLst>
                </p:cNvPr>
                <p:cNvPicPr/>
                <p:nvPr/>
              </p:nvPicPr>
              <p:blipFill>
                <a:blip r:embed="rId113"/>
                <a:stretch>
                  <a:fillRect/>
                </a:stretch>
              </p:blipFill>
              <p:spPr>
                <a:xfrm>
                  <a:off x="10915396" y="2477062"/>
                  <a:ext cx="114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8C3E3114-AF3E-B2DD-E9F9-182F02D99971}"/>
                    </a:ext>
                  </a:extLst>
                </p14:cNvPr>
                <p14:cNvContentPartPr/>
                <p14:nvPr/>
              </p14:nvContentPartPr>
              <p14:xfrm>
                <a:off x="11129236" y="2465902"/>
                <a:ext cx="108720" cy="122760"/>
              </p14:xfrm>
            </p:contentPart>
          </mc:Choice>
          <mc:Fallback xmlns="">
            <p:pic>
              <p:nvPicPr>
                <p:cNvPr id="76" name="Freihand 75">
                  <a:extLst>
                    <a:ext uri="{FF2B5EF4-FFF2-40B4-BE49-F238E27FC236}">
                      <a16:creationId xmlns:a16="http://schemas.microsoft.com/office/drawing/2014/main" id="{8C3E3114-AF3E-B2DD-E9F9-182F02D99971}"/>
                    </a:ext>
                  </a:extLst>
                </p:cNvPr>
                <p:cNvPicPr/>
                <p:nvPr/>
              </p:nvPicPr>
              <p:blipFill>
                <a:blip r:embed="rId115"/>
                <a:stretch>
                  <a:fillRect/>
                </a:stretch>
              </p:blipFill>
              <p:spPr>
                <a:xfrm>
                  <a:off x="11124916" y="2461582"/>
                  <a:ext cx="117360" cy="131400"/>
                </a:xfrm>
                <a:prstGeom prst="rect">
                  <a:avLst/>
                </a:prstGeom>
              </p:spPr>
            </p:pic>
          </mc:Fallback>
        </mc:AlternateContent>
      </p:grpSp>
      <p:grpSp>
        <p:nvGrpSpPr>
          <p:cNvPr id="80" name="Gruppieren 79">
            <a:extLst>
              <a:ext uri="{FF2B5EF4-FFF2-40B4-BE49-F238E27FC236}">
                <a16:creationId xmlns:a16="http://schemas.microsoft.com/office/drawing/2014/main" id="{6295ED15-7AF1-9FDF-50D7-47AFA5BD149F}"/>
              </a:ext>
            </a:extLst>
          </p:cNvPr>
          <p:cNvGrpSpPr/>
          <p:nvPr/>
        </p:nvGrpSpPr>
        <p:grpSpPr>
          <a:xfrm>
            <a:off x="10353076" y="2831662"/>
            <a:ext cx="153000" cy="173160"/>
            <a:chOff x="10353076" y="2831662"/>
            <a:chExt cx="153000" cy="173160"/>
          </a:xfrm>
        </p:grpSpPr>
        <mc:AlternateContent xmlns:mc="http://schemas.openxmlformats.org/markup-compatibility/2006" xmlns:p14="http://schemas.microsoft.com/office/powerpoint/2010/main">
          <mc:Choice Requires="p14">
            <p:contentPart p14:bwMode="auto" r:id="rId116">
              <p14:nvContentPartPr>
                <p14:cNvPr id="78" name="Freihand 77">
                  <a:extLst>
                    <a:ext uri="{FF2B5EF4-FFF2-40B4-BE49-F238E27FC236}">
                      <a16:creationId xmlns:a16="http://schemas.microsoft.com/office/drawing/2014/main" id="{671946CE-2271-A205-2695-6AB8EBE2A5C1}"/>
                    </a:ext>
                  </a:extLst>
                </p14:cNvPr>
                <p14:cNvContentPartPr/>
                <p14:nvPr/>
              </p14:nvContentPartPr>
              <p14:xfrm>
                <a:off x="10405636" y="2831662"/>
                <a:ext cx="14400" cy="173160"/>
              </p14:xfrm>
            </p:contentPart>
          </mc:Choice>
          <mc:Fallback xmlns="">
            <p:pic>
              <p:nvPicPr>
                <p:cNvPr id="78" name="Freihand 77">
                  <a:extLst>
                    <a:ext uri="{FF2B5EF4-FFF2-40B4-BE49-F238E27FC236}">
                      <a16:creationId xmlns:a16="http://schemas.microsoft.com/office/drawing/2014/main" id="{671946CE-2271-A205-2695-6AB8EBE2A5C1}"/>
                    </a:ext>
                  </a:extLst>
                </p:cNvPr>
                <p:cNvPicPr/>
                <p:nvPr/>
              </p:nvPicPr>
              <p:blipFill>
                <a:blip r:embed="rId117"/>
                <a:stretch>
                  <a:fillRect/>
                </a:stretch>
              </p:blipFill>
              <p:spPr>
                <a:xfrm>
                  <a:off x="10401316" y="2827342"/>
                  <a:ext cx="23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Freihand 78">
                  <a:extLst>
                    <a:ext uri="{FF2B5EF4-FFF2-40B4-BE49-F238E27FC236}">
                      <a16:creationId xmlns:a16="http://schemas.microsoft.com/office/drawing/2014/main" id="{517374F9-6F92-15FE-9ED0-CAA6E7A44DCA}"/>
                    </a:ext>
                  </a:extLst>
                </p14:cNvPr>
                <p14:cNvContentPartPr/>
                <p14:nvPr/>
              </p14:nvContentPartPr>
              <p14:xfrm>
                <a:off x="10353076" y="2913022"/>
                <a:ext cx="153000" cy="18000"/>
              </p14:xfrm>
            </p:contentPart>
          </mc:Choice>
          <mc:Fallback xmlns="">
            <p:pic>
              <p:nvPicPr>
                <p:cNvPr id="79" name="Freihand 78">
                  <a:extLst>
                    <a:ext uri="{FF2B5EF4-FFF2-40B4-BE49-F238E27FC236}">
                      <a16:creationId xmlns:a16="http://schemas.microsoft.com/office/drawing/2014/main" id="{517374F9-6F92-15FE-9ED0-CAA6E7A44DCA}"/>
                    </a:ext>
                  </a:extLst>
                </p:cNvPr>
                <p:cNvPicPr/>
                <p:nvPr/>
              </p:nvPicPr>
              <p:blipFill>
                <a:blip r:embed="rId119"/>
                <a:stretch>
                  <a:fillRect/>
                </a:stretch>
              </p:blipFill>
              <p:spPr>
                <a:xfrm>
                  <a:off x="10348756" y="2908702"/>
                  <a:ext cx="161640"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F7C3BFC1-6999-4E41-6D44-DFBE9206A3DC}"/>
                  </a:ext>
                </a:extLst>
              </p14:cNvPr>
              <p14:cNvContentPartPr/>
              <p14:nvPr/>
            </p14:nvContentPartPr>
            <p14:xfrm>
              <a:off x="2285836" y="2521342"/>
              <a:ext cx="1379520" cy="371520"/>
            </p14:xfrm>
          </p:contentPart>
        </mc:Choice>
        <mc:Fallback xmlns="">
          <p:pic>
            <p:nvPicPr>
              <p:cNvPr id="81" name="Freihand 80">
                <a:extLst>
                  <a:ext uri="{FF2B5EF4-FFF2-40B4-BE49-F238E27FC236}">
                    <a16:creationId xmlns:a16="http://schemas.microsoft.com/office/drawing/2014/main" id="{F7C3BFC1-6999-4E41-6D44-DFBE9206A3DC}"/>
                  </a:ext>
                </a:extLst>
              </p:cNvPr>
              <p:cNvPicPr/>
              <p:nvPr/>
            </p:nvPicPr>
            <p:blipFill>
              <a:blip r:embed="rId121"/>
              <a:stretch>
                <a:fillRect/>
              </a:stretch>
            </p:blipFill>
            <p:spPr>
              <a:xfrm>
                <a:off x="2281516" y="2517022"/>
                <a:ext cx="1388160" cy="380160"/>
              </a:xfrm>
              <a:prstGeom prst="rect">
                <a:avLst/>
              </a:prstGeom>
            </p:spPr>
          </p:pic>
        </mc:Fallback>
      </mc:AlternateContent>
      <p:grpSp>
        <p:nvGrpSpPr>
          <p:cNvPr id="86" name="Gruppieren 85">
            <a:extLst>
              <a:ext uri="{FF2B5EF4-FFF2-40B4-BE49-F238E27FC236}">
                <a16:creationId xmlns:a16="http://schemas.microsoft.com/office/drawing/2014/main" id="{F5017E05-48C6-1DE9-4EA7-DE7E936BDF02}"/>
              </a:ext>
            </a:extLst>
          </p:cNvPr>
          <p:cNvGrpSpPr/>
          <p:nvPr/>
        </p:nvGrpSpPr>
        <p:grpSpPr>
          <a:xfrm>
            <a:off x="10661236" y="2783062"/>
            <a:ext cx="597240" cy="180000"/>
            <a:chOff x="10661236" y="2783062"/>
            <a:chExt cx="597240" cy="180000"/>
          </a:xfrm>
        </p:grpSpPr>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8A74253C-DA97-88F7-72B0-096672A904ED}"/>
                    </a:ext>
                  </a:extLst>
                </p14:cNvPr>
                <p14:cNvContentPartPr/>
                <p14:nvPr/>
              </p14:nvContentPartPr>
              <p14:xfrm>
                <a:off x="10661236" y="2793862"/>
                <a:ext cx="121320" cy="162360"/>
              </p14:xfrm>
            </p:contentPart>
          </mc:Choice>
          <mc:Fallback xmlns="">
            <p:pic>
              <p:nvPicPr>
                <p:cNvPr id="82" name="Freihand 81">
                  <a:extLst>
                    <a:ext uri="{FF2B5EF4-FFF2-40B4-BE49-F238E27FC236}">
                      <a16:creationId xmlns:a16="http://schemas.microsoft.com/office/drawing/2014/main" id="{8A74253C-DA97-88F7-72B0-096672A904ED}"/>
                    </a:ext>
                  </a:extLst>
                </p:cNvPr>
                <p:cNvPicPr/>
                <p:nvPr/>
              </p:nvPicPr>
              <p:blipFill>
                <a:blip r:embed="rId123"/>
                <a:stretch>
                  <a:fillRect/>
                </a:stretch>
              </p:blipFill>
              <p:spPr>
                <a:xfrm>
                  <a:off x="10656916" y="2789542"/>
                  <a:ext cx="129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Freihand 82">
                  <a:extLst>
                    <a:ext uri="{FF2B5EF4-FFF2-40B4-BE49-F238E27FC236}">
                      <a16:creationId xmlns:a16="http://schemas.microsoft.com/office/drawing/2014/main" id="{604BBDA1-39B8-83AC-00FB-20CF0E0AA4D5}"/>
                    </a:ext>
                  </a:extLst>
                </p14:cNvPr>
                <p14:cNvContentPartPr/>
                <p14:nvPr/>
              </p14:nvContentPartPr>
              <p14:xfrm>
                <a:off x="10934116" y="2813662"/>
                <a:ext cx="105480" cy="118440"/>
              </p14:xfrm>
            </p:contentPart>
          </mc:Choice>
          <mc:Fallback xmlns="">
            <p:pic>
              <p:nvPicPr>
                <p:cNvPr id="83" name="Freihand 82">
                  <a:extLst>
                    <a:ext uri="{FF2B5EF4-FFF2-40B4-BE49-F238E27FC236}">
                      <a16:creationId xmlns:a16="http://schemas.microsoft.com/office/drawing/2014/main" id="{604BBDA1-39B8-83AC-00FB-20CF0E0AA4D5}"/>
                    </a:ext>
                  </a:extLst>
                </p:cNvPr>
                <p:cNvPicPr/>
                <p:nvPr/>
              </p:nvPicPr>
              <p:blipFill>
                <a:blip r:embed="rId125"/>
                <a:stretch>
                  <a:fillRect/>
                </a:stretch>
              </p:blipFill>
              <p:spPr>
                <a:xfrm>
                  <a:off x="10929796" y="2809342"/>
                  <a:ext cx="114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AA2CA8C1-C223-5CD7-3938-1818BBD1F3A4}"/>
                    </a:ext>
                  </a:extLst>
                </p14:cNvPr>
                <p14:cNvContentPartPr/>
                <p14:nvPr/>
              </p14:nvContentPartPr>
              <p14:xfrm>
                <a:off x="10936276" y="2783062"/>
                <a:ext cx="322200" cy="114840"/>
              </p14:xfrm>
            </p:contentPart>
          </mc:Choice>
          <mc:Fallback xmlns="">
            <p:pic>
              <p:nvPicPr>
                <p:cNvPr id="84" name="Freihand 83">
                  <a:extLst>
                    <a:ext uri="{FF2B5EF4-FFF2-40B4-BE49-F238E27FC236}">
                      <a16:creationId xmlns:a16="http://schemas.microsoft.com/office/drawing/2014/main" id="{AA2CA8C1-C223-5CD7-3938-1818BBD1F3A4}"/>
                    </a:ext>
                  </a:extLst>
                </p:cNvPr>
                <p:cNvPicPr/>
                <p:nvPr/>
              </p:nvPicPr>
              <p:blipFill>
                <a:blip r:embed="rId127"/>
                <a:stretch>
                  <a:fillRect/>
                </a:stretch>
              </p:blipFill>
              <p:spPr>
                <a:xfrm>
                  <a:off x="10931956" y="2778742"/>
                  <a:ext cx="330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341071F2-454A-FC93-CF52-025B0EC2787C}"/>
                    </a:ext>
                  </a:extLst>
                </p14:cNvPr>
                <p14:cNvContentPartPr/>
                <p14:nvPr/>
              </p14:nvContentPartPr>
              <p14:xfrm>
                <a:off x="11217436" y="2833822"/>
                <a:ext cx="25560" cy="129240"/>
              </p14:xfrm>
            </p:contentPart>
          </mc:Choice>
          <mc:Fallback xmlns="">
            <p:pic>
              <p:nvPicPr>
                <p:cNvPr id="85" name="Freihand 84">
                  <a:extLst>
                    <a:ext uri="{FF2B5EF4-FFF2-40B4-BE49-F238E27FC236}">
                      <a16:creationId xmlns:a16="http://schemas.microsoft.com/office/drawing/2014/main" id="{341071F2-454A-FC93-CF52-025B0EC2787C}"/>
                    </a:ext>
                  </a:extLst>
                </p:cNvPr>
                <p:cNvPicPr/>
                <p:nvPr/>
              </p:nvPicPr>
              <p:blipFill>
                <a:blip r:embed="rId129"/>
                <a:stretch>
                  <a:fillRect/>
                </a:stretch>
              </p:blipFill>
              <p:spPr>
                <a:xfrm>
                  <a:off x="11213116" y="2829502"/>
                  <a:ext cx="34200" cy="137880"/>
                </a:xfrm>
                <a:prstGeom prst="rect">
                  <a:avLst/>
                </a:prstGeom>
              </p:spPr>
            </p:pic>
          </mc:Fallback>
        </mc:AlternateContent>
      </p:grpSp>
      <p:grpSp>
        <p:nvGrpSpPr>
          <p:cNvPr id="89" name="Gruppieren 88">
            <a:extLst>
              <a:ext uri="{FF2B5EF4-FFF2-40B4-BE49-F238E27FC236}">
                <a16:creationId xmlns:a16="http://schemas.microsoft.com/office/drawing/2014/main" id="{E1027EF5-DFDC-F077-6B01-CB31B8900CA7}"/>
              </a:ext>
            </a:extLst>
          </p:cNvPr>
          <p:cNvGrpSpPr/>
          <p:nvPr/>
        </p:nvGrpSpPr>
        <p:grpSpPr>
          <a:xfrm>
            <a:off x="10340116" y="3201022"/>
            <a:ext cx="157680" cy="103320"/>
            <a:chOff x="10340116" y="3201022"/>
            <a:chExt cx="157680" cy="103320"/>
          </a:xfrm>
        </p:grpSpPr>
        <mc:AlternateContent xmlns:mc="http://schemas.openxmlformats.org/markup-compatibility/2006" xmlns:p14="http://schemas.microsoft.com/office/powerpoint/2010/main">
          <mc:Choice Requires="p14">
            <p:contentPart p14:bwMode="auto" r:id="rId130">
              <p14:nvContentPartPr>
                <p14:cNvPr id="87" name="Freihand 86">
                  <a:extLst>
                    <a:ext uri="{FF2B5EF4-FFF2-40B4-BE49-F238E27FC236}">
                      <a16:creationId xmlns:a16="http://schemas.microsoft.com/office/drawing/2014/main" id="{6B7707EF-5E32-D004-327F-022CA580F524}"/>
                    </a:ext>
                  </a:extLst>
                </p14:cNvPr>
                <p14:cNvContentPartPr/>
                <p14:nvPr/>
              </p14:nvContentPartPr>
              <p14:xfrm>
                <a:off x="10402036" y="3201022"/>
                <a:ext cx="10080" cy="103320"/>
              </p14:xfrm>
            </p:contentPart>
          </mc:Choice>
          <mc:Fallback xmlns="">
            <p:pic>
              <p:nvPicPr>
                <p:cNvPr id="87" name="Freihand 86">
                  <a:extLst>
                    <a:ext uri="{FF2B5EF4-FFF2-40B4-BE49-F238E27FC236}">
                      <a16:creationId xmlns:a16="http://schemas.microsoft.com/office/drawing/2014/main" id="{6B7707EF-5E32-D004-327F-022CA580F524}"/>
                    </a:ext>
                  </a:extLst>
                </p:cNvPr>
                <p:cNvPicPr/>
                <p:nvPr/>
              </p:nvPicPr>
              <p:blipFill>
                <a:blip r:embed="rId131"/>
                <a:stretch>
                  <a:fillRect/>
                </a:stretch>
              </p:blipFill>
              <p:spPr>
                <a:xfrm>
                  <a:off x="10397716" y="3196702"/>
                  <a:ext cx="1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Freihand 87">
                  <a:extLst>
                    <a:ext uri="{FF2B5EF4-FFF2-40B4-BE49-F238E27FC236}">
                      <a16:creationId xmlns:a16="http://schemas.microsoft.com/office/drawing/2014/main" id="{D8C9C7CC-7F2C-CACC-10C5-A52ACB78474D}"/>
                    </a:ext>
                  </a:extLst>
                </p14:cNvPr>
                <p14:cNvContentPartPr/>
                <p14:nvPr/>
              </p14:nvContentPartPr>
              <p14:xfrm>
                <a:off x="10340116" y="3239902"/>
                <a:ext cx="157680" cy="6480"/>
              </p14:xfrm>
            </p:contentPart>
          </mc:Choice>
          <mc:Fallback xmlns="">
            <p:pic>
              <p:nvPicPr>
                <p:cNvPr id="88" name="Freihand 87">
                  <a:extLst>
                    <a:ext uri="{FF2B5EF4-FFF2-40B4-BE49-F238E27FC236}">
                      <a16:creationId xmlns:a16="http://schemas.microsoft.com/office/drawing/2014/main" id="{D8C9C7CC-7F2C-CACC-10C5-A52ACB78474D}"/>
                    </a:ext>
                  </a:extLst>
                </p:cNvPr>
                <p:cNvPicPr/>
                <p:nvPr/>
              </p:nvPicPr>
              <p:blipFill>
                <a:blip r:embed="rId133"/>
                <a:stretch>
                  <a:fillRect/>
                </a:stretch>
              </p:blipFill>
              <p:spPr>
                <a:xfrm>
                  <a:off x="10335796" y="3235582"/>
                  <a:ext cx="166320" cy="1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
            <p14:nvContentPartPr>
              <p14:cNvPr id="90" name="Freihand 89">
                <a:extLst>
                  <a:ext uri="{FF2B5EF4-FFF2-40B4-BE49-F238E27FC236}">
                    <a16:creationId xmlns:a16="http://schemas.microsoft.com/office/drawing/2014/main" id="{C52CD0D2-0A9D-A1AA-2EFE-521BADE37398}"/>
                  </a:ext>
                </a:extLst>
              </p14:cNvPr>
              <p14:cNvContentPartPr/>
              <p14:nvPr/>
            </p14:nvContentPartPr>
            <p14:xfrm>
              <a:off x="4611076" y="2896102"/>
              <a:ext cx="1344600" cy="410760"/>
            </p14:xfrm>
          </p:contentPart>
        </mc:Choice>
        <mc:Fallback xmlns="">
          <p:pic>
            <p:nvPicPr>
              <p:cNvPr id="90" name="Freihand 89">
                <a:extLst>
                  <a:ext uri="{FF2B5EF4-FFF2-40B4-BE49-F238E27FC236}">
                    <a16:creationId xmlns:a16="http://schemas.microsoft.com/office/drawing/2014/main" id="{C52CD0D2-0A9D-A1AA-2EFE-521BADE37398}"/>
                  </a:ext>
                </a:extLst>
              </p:cNvPr>
              <p:cNvPicPr/>
              <p:nvPr/>
            </p:nvPicPr>
            <p:blipFill>
              <a:blip r:embed="rId135"/>
              <a:stretch>
                <a:fillRect/>
              </a:stretch>
            </p:blipFill>
            <p:spPr>
              <a:xfrm>
                <a:off x="4606756" y="2891782"/>
                <a:ext cx="1353240" cy="419400"/>
              </a:xfrm>
              <a:prstGeom prst="rect">
                <a:avLst/>
              </a:prstGeom>
            </p:spPr>
          </p:pic>
        </mc:Fallback>
      </mc:AlternateContent>
      <p:grpSp>
        <p:nvGrpSpPr>
          <p:cNvPr id="95" name="Gruppieren 94">
            <a:extLst>
              <a:ext uri="{FF2B5EF4-FFF2-40B4-BE49-F238E27FC236}">
                <a16:creationId xmlns:a16="http://schemas.microsoft.com/office/drawing/2014/main" id="{592DA4D0-5A8E-7F4B-3395-D5C8E5B4E074}"/>
              </a:ext>
            </a:extLst>
          </p:cNvPr>
          <p:cNvGrpSpPr/>
          <p:nvPr/>
        </p:nvGrpSpPr>
        <p:grpSpPr>
          <a:xfrm>
            <a:off x="10651876" y="3065302"/>
            <a:ext cx="613440" cy="207720"/>
            <a:chOff x="10651876" y="3065302"/>
            <a:chExt cx="613440" cy="207720"/>
          </a:xfrm>
        </p:grpSpPr>
        <mc:AlternateContent xmlns:mc="http://schemas.openxmlformats.org/markup-compatibility/2006" xmlns:p14="http://schemas.microsoft.com/office/powerpoint/2010/main">
          <mc:Choice Requires="p14">
            <p:contentPart p14:bwMode="auto" r:id="rId136">
              <p14:nvContentPartPr>
                <p14:cNvPr id="91" name="Freihand 90">
                  <a:extLst>
                    <a:ext uri="{FF2B5EF4-FFF2-40B4-BE49-F238E27FC236}">
                      <a16:creationId xmlns:a16="http://schemas.microsoft.com/office/drawing/2014/main" id="{0490EB44-4ED1-B170-BC21-E8F984B75757}"/>
                    </a:ext>
                  </a:extLst>
                </p14:cNvPr>
                <p14:cNvContentPartPr/>
                <p14:nvPr/>
              </p14:nvContentPartPr>
              <p14:xfrm>
                <a:off x="10651876" y="3065302"/>
                <a:ext cx="118440" cy="181440"/>
              </p14:xfrm>
            </p:contentPart>
          </mc:Choice>
          <mc:Fallback xmlns="">
            <p:pic>
              <p:nvPicPr>
                <p:cNvPr id="91" name="Freihand 90">
                  <a:extLst>
                    <a:ext uri="{FF2B5EF4-FFF2-40B4-BE49-F238E27FC236}">
                      <a16:creationId xmlns:a16="http://schemas.microsoft.com/office/drawing/2014/main" id="{0490EB44-4ED1-B170-BC21-E8F984B75757}"/>
                    </a:ext>
                  </a:extLst>
                </p:cNvPr>
                <p:cNvPicPr/>
                <p:nvPr/>
              </p:nvPicPr>
              <p:blipFill>
                <a:blip r:embed="rId137"/>
                <a:stretch>
                  <a:fillRect/>
                </a:stretch>
              </p:blipFill>
              <p:spPr>
                <a:xfrm>
                  <a:off x="10647556" y="3060982"/>
                  <a:ext cx="127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Freihand 91">
                  <a:extLst>
                    <a:ext uri="{FF2B5EF4-FFF2-40B4-BE49-F238E27FC236}">
                      <a16:creationId xmlns:a16="http://schemas.microsoft.com/office/drawing/2014/main" id="{1EFA9A73-7170-6EC1-A0C4-DBEDBC289B69}"/>
                    </a:ext>
                  </a:extLst>
                </p14:cNvPr>
                <p14:cNvContentPartPr/>
                <p14:nvPr/>
              </p14:nvContentPartPr>
              <p14:xfrm>
                <a:off x="10763116" y="3139102"/>
                <a:ext cx="28800" cy="133920"/>
              </p14:xfrm>
            </p:contentPart>
          </mc:Choice>
          <mc:Fallback xmlns="">
            <p:pic>
              <p:nvPicPr>
                <p:cNvPr id="92" name="Freihand 91">
                  <a:extLst>
                    <a:ext uri="{FF2B5EF4-FFF2-40B4-BE49-F238E27FC236}">
                      <a16:creationId xmlns:a16="http://schemas.microsoft.com/office/drawing/2014/main" id="{1EFA9A73-7170-6EC1-A0C4-DBEDBC289B69}"/>
                    </a:ext>
                  </a:extLst>
                </p:cNvPr>
                <p:cNvPicPr/>
                <p:nvPr/>
              </p:nvPicPr>
              <p:blipFill>
                <a:blip r:embed="rId139"/>
                <a:stretch>
                  <a:fillRect/>
                </a:stretch>
              </p:blipFill>
              <p:spPr>
                <a:xfrm>
                  <a:off x="10758796" y="3134782"/>
                  <a:ext cx="37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Freihand 92">
                  <a:extLst>
                    <a:ext uri="{FF2B5EF4-FFF2-40B4-BE49-F238E27FC236}">
                      <a16:creationId xmlns:a16="http://schemas.microsoft.com/office/drawing/2014/main" id="{4C6C10C5-DB20-BBD8-062B-DB5A47EE93C6}"/>
                    </a:ext>
                  </a:extLst>
                </p14:cNvPr>
                <p14:cNvContentPartPr/>
                <p14:nvPr/>
              </p14:nvContentPartPr>
              <p14:xfrm>
                <a:off x="10941316" y="3122542"/>
                <a:ext cx="140760" cy="141840"/>
              </p14:xfrm>
            </p:contentPart>
          </mc:Choice>
          <mc:Fallback xmlns="">
            <p:pic>
              <p:nvPicPr>
                <p:cNvPr id="93" name="Freihand 92">
                  <a:extLst>
                    <a:ext uri="{FF2B5EF4-FFF2-40B4-BE49-F238E27FC236}">
                      <a16:creationId xmlns:a16="http://schemas.microsoft.com/office/drawing/2014/main" id="{4C6C10C5-DB20-BBD8-062B-DB5A47EE93C6}"/>
                    </a:ext>
                  </a:extLst>
                </p:cNvPr>
                <p:cNvPicPr/>
                <p:nvPr/>
              </p:nvPicPr>
              <p:blipFill>
                <a:blip r:embed="rId141"/>
                <a:stretch>
                  <a:fillRect/>
                </a:stretch>
              </p:blipFill>
              <p:spPr>
                <a:xfrm>
                  <a:off x="10936996" y="3118222"/>
                  <a:ext cx="149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4DD99052-DE81-EE74-EE12-3A4040CDEDE9}"/>
                    </a:ext>
                  </a:extLst>
                </p14:cNvPr>
                <p14:cNvContentPartPr/>
                <p14:nvPr/>
              </p14:nvContentPartPr>
              <p14:xfrm>
                <a:off x="11141476" y="3099142"/>
                <a:ext cx="123840" cy="173880"/>
              </p14:xfrm>
            </p:contentPart>
          </mc:Choice>
          <mc:Fallback xmlns="">
            <p:pic>
              <p:nvPicPr>
                <p:cNvPr id="94" name="Freihand 93">
                  <a:extLst>
                    <a:ext uri="{FF2B5EF4-FFF2-40B4-BE49-F238E27FC236}">
                      <a16:creationId xmlns:a16="http://schemas.microsoft.com/office/drawing/2014/main" id="{4DD99052-DE81-EE74-EE12-3A4040CDEDE9}"/>
                    </a:ext>
                  </a:extLst>
                </p:cNvPr>
                <p:cNvPicPr/>
                <p:nvPr/>
              </p:nvPicPr>
              <p:blipFill>
                <a:blip r:embed="rId143"/>
                <a:stretch>
                  <a:fillRect/>
                </a:stretch>
              </p:blipFill>
              <p:spPr>
                <a:xfrm>
                  <a:off x="11137156" y="3094822"/>
                  <a:ext cx="132480" cy="18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96" name="Freihand 95">
                <a:extLst>
                  <a:ext uri="{FF2B5EF4-FFF2-40B4-BE49-F238E27FC236}">
                    <a16:creationId xmlns:a16="http://schemas.microsoft.com/office/drawing/2014/main" id="{91158140-9CB5-DFFC-A6AD-3775D7A2AD0E}"/>
                  </a:ext>
                </a:extLst>
              </p14:cNvPr>
              <p14:cNvContentPartPr/>
              <p14:nvPr/>
            </p14:nvContentPartPr>
            <p14:xfrm>
              <a:off x="4617556" y="3256822"/>
              <a:ext cx="1337760" cy="366840"/>
            </p14:xfrm>
          </p:contentPart>
        </mc:Choice>
        <mc:Fallback xmlns="">
          <p:pic>
            <p:nvPicPr>
              <p:cNvPr id="96" name="Freihand 95">
                <a:extLst>
                  <a:ext uri="{FF2B5EF4-FFF2-40B4-BE49-F238E27FC236}">
                    <a16:creationId xmlns:a16="http://schemas.microsoft.com/office/drawing/2014/main" id="{91158140-9CB5-DFFC-A6AD-3775D7A2AD0E}"/>
                  </a:ext>
                </a:extLst>
              </p:cNvPr>
              <p:cNvPicPr/>
              <p:nvPr/>
            </p:nvPicPr>
            <p:blipFill>
              <a:blip r:embed="rId145"/>
              <a:stretch>
                <a:fillRect/>
              </a:stretch>
            </p:blipFill>
            <p:spPr>
              <a:xfrm>
                <a:off x="4613236" y="3252502"/>
                <a:ext cx="1346400" cy="375480"/>
              </a:xfrm>
              <a:prstGeom prst="rect">
                <a:avLst/>
              </a:prstGeom>
            </p:spPr>
          </p:pic>
        </mc:Fallback>
      </mc:AlternateContent>
      <p:grpSp>
        <p:nvGrpSpPr>
          <p:cNvPr id="104" name="Gruppieren 103">
            <a:extLst>
              <a:ext uri="{FF2B5EF4-FFF2-40B4-BE49-F238E27FC236}">
                <a16:creationId xmlns:a16="http://schemas.microsoft.com/office/drawing/2014/main" id="{DA091A34-C643-5043-968B-35BA03470D97}"/>
              </a:ext>
            </a:extLst>
          </p:cNvPr>
          <p:cNvGrpSpPr/>
          <p:nvPr/>
        </p:nvGrpSpPr>
        <p:grpSpPr>
          <a:xfrm>
            <a:off x="10371076" y="3439702"/>
            <a:ext cx="388440" cy="174960"/>
            <a:chOff x="10371076" y="3439702"/>
            <a:chExt cx="388440" cy="174960"/>
          </a:xfrm>
        </p:grpSpPr>
        <mc:AlternateContent xmlns:mc="http://schemas.openxmlformats.org/markup-compatibility/2006" xmlns:p14="http://schemas.microsoft.com/office/powerpoint/2010/main">
          <mc:Choice Requires="p14">
            <p:contentPart p14:bwMode="auto" r:id="rId146">
              <p14:nvContentPartPr>
                <p14:cNvPr id="97" name="Freihand 96">
                  <a:extLst>
                    <a:ext uri="{FF2B5EF4-FFF2-40B4-BE49-F238E27FC236}">
                      <a16:creationId xmlns:a16="http://schemas.microsoft.com/office/drawing/2014/main" id="{86D68539-1600-D825-D94C-73E6D0DF506E}"/>
                    </a:ext>
                  </a:extLst>
                </p14:cNvPr>
                <p14:cNvContentPartPr/>
                <p14:nvPr/>
              </p14:nvContentPartPr>
              <p14:xfrm>
                <a:off x="10422556" y="3467782"/>
                <a:ext cx="9720" cy="146880"/>
              </p14:xfrm>
            </p:contentPart>
          </mc:Choice>
          <mc:Fallback xmlns="">
            <p:pic>
              <p:nvPicPr>
                <p:cNvPr id="97" name="Freihand 96">
                  <a:extLst>
                    <a:ext uri="{FF2B5EF4-FFF2-40B4-BE49-F238E27FC236}">
                      <a16:creationId xmlns:a16="http://schemas.microsoft.com/office/drawing/2014/main" id="{86D68539-1600-D825-D94C-73E6D0DF506E}"/>
                    </a:ext>
                  </a:extLst>
                </p:cNvPr>
                <p:cNvPicPr/>
                <p:nvPr/>
              </p:nvPicPr>
              <p:blipFill>
                <a:blip r:embed="rId147"/>
                <a:stretch>
                  <a:fillRect/>
                </a:stretch>
              </p:blipFill>
              <p:spPr>
                <a:xfrm>
                  <a:off x="10418236" y="3463462"/>
                  <a:ext cx="18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Freihand 97">
                  <a:extLst>
                    <a:ext uri="{FF2B5EF4-FFF2-40B4-BE49-F238E27FC236}">
                      <a16:creationId xmlns:a16="http://schemas.microsoft.com/office/drawing/2014/main" id="{2889DAEB-4E64-601C-86F4-5E72ADE63C53}"/>
                    </a:ext>
                  </a:extLst>
                </p14:cNvPr>
                <p14:cNvContentPartPr/>
                <p14:nvPr/>
              </p14:nvContentPartPr>
              <p14:xfrm>
                <a:off x="10371076" y="3525742"/>
                <a:ext cx="152640" cy="12240"/>
              </p14:xfrm>
            </p:contentPart>
          </mc:Choice>
          <mc:Fallback xmlns="">
            <p:pic>
              <p:nvPicPr>
                <p:cNvPr id="98" name="Freihand 97">
                  <a:extLst>
                    <a:ext uri="{FF2B5EF4-FFF2-40B4-BE49-F238E27FC236}">
                      <a16:creationId xmlns:a16="http://schemas.microsoft.com/office/drawing/2014/main" id="{2889DAEB-4E64-601C-86F4-5E72ADE63C53}"/>
                    </a:ext>
                  </a:extLst>
                </p:cNvPr>
                <p:cNvPicPr/>
                <p:nvPr/>
              </p:nvPicPr>
              <p:blipFill>
                <a:blip r:embed="rId149"/>
                <a:stretch>
                  <a:fillRect/>
                </a:stretch>
              </p:blipFill>
              <p:spPr>
                <a:xfrm>
                  <a:off x="10366756" y="3521422"/>
                  <a:ext cx="161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Freihand 98">
                  <a:extLst>
                    <a:ext uri="{FF2B5EF4-FFF2-40B4-BE49-F238E27FC236}">
                      <a16:creationId xmlns:a16="http://schemas.microsoft.com/office/drawing/2014/main" id="{E9B97FD6-CC37-5768-3C2B-BF537D36B8A7}"/>
                    </a:ext>
                  </a:extLst>
                </p14:cNvPr>
                <p14:cNvContentPartPr/>
                <p14:nvPr/>
              </p14:nvContentPartPr>
              <p14:xfrm>
                <a:off x="10666996" y="3439702"/>
                <a:ext cx="92520" cy="128880"/>
              </p14:xfrm>
            </p:contentPart>
          </mc:Choice>
          <mc:Fallback xmlns="">
            <p:pic>
              <p:nvPicPr>
                <p:cNvPr id="99" name="Freihand 98">
                  <a:extLst>
                    <a:ext uri="{FF2B5EF4-FFF2-40B4-BE49-F238E27FC236}">
                      <a16:creationId xmlns:a16="http://schemas.microsoft.com/office/drawing/2014/main" id="{E9B97FD6-CC37-5768-3C2B-BF537D36B8A7}"/>
                    </a:ext>
                  </a:extLst>
                </p:cNvPr>
                <p:cNvPicPr/>
                <p:nvPr/>
              </p:nvPicPr>
              <p:blipFill>
                <a:blip r:embed="rId151"/>
                <a:stretch>
                  <a:fillRect/>
                </a:stretch>
              </p:blipFill>
              <p:spPr>
                <a:xfrm>
                  <a:off x="10662676" y="3435382"/>
                  <a:ext cx="101160" cy="137520"/>
                </a:xfrm>
                <a:prstGeom prst="rect">
                  <a:avLst/>
                </a:prstGeom>
              </p:spPr>
            </p:pic>
          </mc:Fallback>
        </mc:AlternateContent>
      </p:grpSp>
      <p:grpSp>
        <p:nvGrpSpPr>
          <p:cNvPr id="103" name="Gruppieren 102">
            <a:extLst>
              <a:ext uri="{FF2B5EF4-FFF2-40B4-BE49-F238E27FC236}">
                <a16:creationId xmlns:a16="http://schemas.microsoft.com/office/drawing/2014/main" id="{75A3E49E-F2EE-F1B8-0022-597266D1E89D}"/>
              </a:ext>
            </a:extLst>
          </p:cNvPr>
          <p:cNvGrpSpPr/>
          <p:nvPr/>
        </p:nvGrpSpPr>
        <p:grpSpPr>
          <a:xfrm>
            <a:off x="10945276" y="3424942"/>
            <a:ext cx="327960" cy="165600"/>
            <a:chOff x="10945276" y="3424942"/>
            <a:chExt cx="327960" cy="165600"/>
          </a:xfrm>
        </p:grpSpPr>
        <mc:AlternateContent xmlns:mc="http://schemas.openxmlformats.org/markup-compatibility/2006" xmlns:p14="http://schemas.microsoft.com/office/powerpoint/2010/main">
          <mc:Choice Requires="p14">
            <p:contentPart p14:bwMode="auto" r:id="rId152">
              <p14:nvContentPartPr>
                <p14:cNvPr id="100" name="Freihand 99">
                  <a:extLst>
                    <a:ext uri="{FF2B5EF4-FFF2-40B4-BE49-F238E27FC236}">
                      <a16:creationId xmlns:a16="http://schemas.microsoft.com/office/drawing/2014/main" id="{0044578B-0FBE-BDC7-388D-C3F9595AD0C1}"/>
                    </a:ext>
                  </a:extLst>
                </p14:cNvPr>
                <p14:cNvContentPartPr/>
                <p14:nvPr/>
              </p14:nvContentPartPr>
              <p14:xfrm>
                <a:off x="10945276" y="3478222"/>
                <a:ext cx="81720" cy="112320"/>
              </p14:xfrm>
            </p:contentPart>
          </mc:Choice>
          <mc:Fallback xmlns="">
            <p:pic>
              <p:nvPicPr>
                <p:cNvPr id="100" name="Freihand 99">
                  <a:extLst>
                    <a:ext uri="{FF2B5EF4-FFF2-40B4-BE49-F238E27FC236}">
                      <a16:creationId xmlns:a16="http://schemas.microsoft.com/office/drawing/2014/main" id="{0044578B-0FBE-BDC7-388D-C3F9595AD0C1}"/>
                    </a:ext>
                  </a:extLst>
                </p:cNvPr>
                <p:cNvPicPr/>
                <p:nvPr/>
              </p:nvPicPr>
              <p:blipFill>
                <a:blip r:embed="rId153"/>
                <a:stretch>
                  <a:fillRect/>
                </a:stretch>
              </p:blipFill>
              <p:spPr>
                <a:xfrm>
                  <a:off x="10940956" y="3473902"/>
                  <a:ext cx="90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826ADB67-8796-648A-2A9A-AB63D7C8E9A2}"/>
                    </a:ext>
                  </a:extLst>
                </p14:cNvPr>
                <p14:cNvContentPartPr/>
                <p14:nvPr/>
              </p14:nvContentPartPr>
              <p14:xfrm>
                <a:off x="10945996" y="3503062"/>
                <a:ext cx="99360" cy="37080"/>
              </p14:xfrm>
            </p:contentPart>
          </mc:Choice>
          <mc:Fallback xmlns="">
            <p:pic>
              <p:nvPicPr>
                <p:cNvPr id="101" name="Freihand 100">
                  <a:extLst>
                    <a:ext uri="{FF2B5EF4-FFF2-40B4-BE49-F238E27FC236}">
                      <a16:creationId xmlns:a16="http://schemas.microsoft.com/office/drawing/2014/main" id="{826ADB67-8796-648A-2A9A-AB63D7C8E9A2}"/>
                    </a:ext>
                  </a:extLst>
                </p:cNvPr>
                <p:cNvPicPr/>
                <p:nvPr/>
              </p:nvPicPr>
              <p:blipFill>
                <a:blip r:embed="rId155"/>
                <a:stretch>
                  <a:fillRect/>
                </a:stretch>
              </p:blipFill>
              <p:spPr>
                <a:xfrm>
                  <a:off x="10941676" y="3498742"/>
                  <a:ext cx="1080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Freihand 101">
                  <a:extLst>
                    <a:ext uri="{FF2B5EF4-FFF2-40B4-BE49-F238E27FC236}">
                      <a16:creationId xmlns:a16="http://schemas.microsoft.com/office/drawing/2014/main" id="{22E3F445-3BA2-58A4-3486-F1E2E7E9244C}"/>
                    </a:ext>
                  </a:extLst>
                </p14:cNvPr>
                <p14:cNvContentPartPr/>
                <p14:nvPr/>
              </p14:nvContentPartPr>
              <p14:xfrm>
                <a:off x="11168476" y="3424942"/>
                <a:ext cx="104760" cy="148320"/>
              </p14:xfrm>
            </p:contentPart>
          </mc:Choice>
          <mc:Fallback xmlns="">
            <p:pic>
              <p:nvPicPr>
                <p:cNvPr id="102" name="Freihand 101">
                  <a:extLst>
                    <a:ext uri="{FF2B5EF4-FFF2-40B4-BE49-F238E27FC236}">
                      <a16:creationId xmlns:a16="http://schemas.microsoft.com/office/drawing/2014/main" id="{22E3F445-3BA2-58A4-3486-F1E2E7E9244C}"/>
                    </a:ext>
                  </a:extLst>
                </p:cNvPr>
                <p:cNvPicPr/>
                <p:nvPr/>
              </p:nvPicPr>
              <p:blipFill>
                <a:blip r:embed="rId157"/>
                <a:stretch>
                  <a:fillRect/>
                </a:stretch>
              </p:blipFill>
              <p:spPr>
                <a:xfrm>
                  <a:off x="11164156" y="3420622"/>
                  <a:ext cx="113400" cy="156960"/>
                </a:xfrm>
                <a:prstGeom prst="rect">
                  <a:avLst/>
                </a:prstGeom>
              </p:spPr>
            </p:pic>
          </mc:Fallback>
        </mc:AlternateContent>
      </p:grpSp>
      <p:grpSp>
        <p:nvGrpSpPr>
          <p:cNvPr id="119" name="Gruppieren 118">
            <a:extLst>
              <a:ext uri="{FF2B5EF4-FFF2-40B4-BE49-F238E27FC236}">
                <a16:creationId xmlns:a16="http://schemas.microsoft.com/office/drawing/2014/main" id="{A71D3242-86D4-B528-3337-78B2F0A5DC14}"/>
              </a:ext>
            </a:extLst>
          </p:cNvPr>
          <p:cNvGrpSpPr/>
          <p:nvPr/>
        </p:nvGrpSpPr>
        <p:grpSpPr>
          <a:xfrm>
            <a:off x="11308516" y="1651582"/>
            <a:ext cx="538200" cy="172800"/>
            <a:chOff x="11308516" y="1651582"/>
            <a:chExt cx="538200" cy="172800"/>
          </a:xfrm>
        </p:grpSpPr>
        <mc:AlternateContent xmlns:mc="http://schemas.openxmlformats.org/markup-compatibility/2006" xmlns:p14="http://schemas.microsoft.com/office/powerpoint/2010/main">
          <mc:Choice Requires="p14">
            <p:contentPart p14:bwMode="auto" r:id="rId158">
              <p14:nvContentPartPr>
                <p14:cNvPr id="105" name="Freihand 104">
                  <a:extLst>
                    <a:ext uri="{FF2B5EF4-FFF2-40B4-BE49-F238E27FC236}">
                      <a16:creationId xmlns:a16="http://schemas.microsoft.com/office/drawing/2014/main" id="{3B274BC6-B5D0-BFDC-F94A-387F0D0D5EF1}"/>
                    </a:ext>
                  </a:extLst>
                </p14:cNvPr>
                <p14:cNvContentPartPr/>
                <p14:nvPr/>
              </p14:nvContentPartPr>
              <p14:xfrm>
                <a:off x="11308516" y="1735102"/>
                <a:ext cx="125280" cy="4320"/>
              </p14:xfrm>
            </p:contentPart>
          </mc:Choice>
          <mc:Fallback xmlns="">
            <p:pic>
              <p:nvPicPr>
                <p:cNvPr id="105" name="Freihand 104">
                  <a:extLst>
                    <a:ext uri="{FF2B5EF4-FFF2-40B4-BE49-F238E27FC236}">
                      <a16:creationId xmlns:a16="http://schemas.microsoft.com/office/drawing/2014/main" id="{3B274BC6-B5D0-BFDC-F94A-387F0D0D5EF1}"/>
                    </a:ext>
                  </a:extLst>
                </p:cNvPr>
                <p:cNvPicPr/>
                <p:nvPr/>
              </p:nvPicPr>
              <p:blipFill>
                <a:blip r:embed="rId159"/>
                <a:stretch>
                  <a:fillRect/>
                </a:stretch>
              </p:blipFill>
              <p:spPr>
                <a:xfrm>
                  <a:off x="11304196" y="1730782"/>
                  <a:ext cx="133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6" name="Freihand 105">
                  <a:extLst>
                    <a:ext uri="{FF2B5EF4-FFF2-40B4-BE49-F238E27FC236}">
                      <a16:creationId xmlns:a16="http://schemas.microsoft.com/office/drawing/2014/main" id="{F9A44F3E-3C9E-1070-9DE3-FE3027809512}"/>
                    </a:ext>
                  </a:extLst>
                </p14:cNvPr>
                <p14:cNvContentPartPr/>
                <p14:nvPr/>
              </p14:nvContentPartPr>
              <p14:xfrm>
                <a:off x="11342716" y="1789822"/>
                <a:ext cx="115560" cy="22680"/>
              </p14:xfrm>
            </p:contentPart>
          </mc:Choice>
          <mc:Fallback xmlns="">
            <p:pic>
              <p:nvPicPr>
                <p:cNvPr id="106" name="Freihand 105">
                  <a:extLst>
                    <a:ext uri="{FF2B5EF4-FFF2-40B4-BE49-F238E27FC236}">
                      <a16:creationId xmlns:a16="http://schemas.microsoft.com/office/drawing/2014/main" id="{F9A44F3E-3C9E-1070-9DE3-FE3027809512}"/>
                    </a:ext>
                  </a:extLst>
                </p:cNvPr>
                <p:cNvPicPr/>
                <p:nvPr/>
              </p:nvPicPr>
              <p:blipFill>
                <a:blip r:embed="rId161"/>
                <a:stretch>
                  <a:fillRect/>
                </a:stretch>
              </p:blipFill>
              <p:spPr>
                <a:xfrm>
                  <a:off x="11338396" y="1785502"/>
                  <a:ext cx="124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7" name="Freihand 106">
                  <a:extLst>
                    <a:ext uri="{FF2B5EF4-FFF2-40B4-BE49-F238E27FC236}">
                      <a16:creationId xmlns:a16="http://schemas.microsoft.com/office/drawing/2014/main" id="{18ABE9E1-E4BD-7615-D767-319A23D02FF1}"/>
                    </a:ext>
                  </a:extLst>
                </p14:cNvPr>
                <p14:cNvContentPartPr/>
                <p14:nvPr/>
              </p14:nvContentPartPr>
              <p14:xfrm>
                <a:off x="11560876" y="1668502"/>
                <a:ext cx="159840" cy="155880"/>
              </p14:xfrm>
            </p:contentPart>
          </mc:Choice>
          <mc:Fallback xmlns="">
            <p:pic>
              <p:nvPicPr>
                <p:cNvPr id="107" name="Freihand 106">
                  <a:extLst>
                    <a:ext uri="{FF2B5EF4-FFF2-40B4-BE49-F238E27FC236}">
                      <a16:creationId xmlns:a16="http://schemas.microsoft.com/office/drawing/2014/main" id="{18ABE9E1-E4BD-7615-D767-319A23D02FF1}"/>
                    </a:ext>
                  </a:extLst>
                </p:cNvPr>
                <p:cNvPicPr/>
                <p:nvPr/>
              </p:nvPicPr>
              <p:blipFill>
                <a:blip r:embed="rId163"/>
                <a:stretch>
                  <a:fillRect/>
                </a:stretch>
              </p:blipFill>
              <p:spPr>
                <a:xfrm>
                  <a:off x="11556556" y="1664182"/>
                  <a:ext cx="168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8" name="Freihand 107">
                  <a:extLst>
                    <a:ext uri="{FF2B5EF4-FFF2-40B4-BE49-F238E27FC236}">
                      <a16:creationId xmlns:a16="http://schemas.microsoft.com/office/drawing/2014/main" id="{078AFD54-6929-2285-CC6E-7F38E183190C}"/>
                    </a:ext>
                  </a:extLst>
                </p14:cNvPr>
                <p14:cNvContentPartPr/>
                <p14:nvPr/>
              </p14:nvContentPartPr>
              <p14:xfrm>
                <a:off x="11746996" y="1651582"/>
                <a:ext cx="99720" cy="165960"/>
              </p14:xfrm>
            </p:contentPart>
          </mc:Choice>
          <mc:Fallback xmlns="">
            <p:pic>
              <p:nvPicPr>
                <p:cNvPr id="108" name="Freihand 107">
                  <a:extLst>
                    <a:ext uri="{FF2B5EF4-FFF2-40B4-BE49-F238E27FC236}">
                      <a16:creationId xmlns:a16="http://schemas.microsoft.com/office/drawing/2014/main" id="{078AFD54-6929-2285-CC6E-7F38E183190C}"/>
                    </a:ext>
                  </a:extLst>
                </p:cNvPr>
                <p:cNvPicPr/>
                <p:nvPr/>
              </p:nvPicPr>
              <p:blipFill>
                <a:blip r:embed="rId165"/>
                <a:stretch>
                  <a:fillRect/>
                </a:stretch>
              </p:blipFill>
              <p:spPr>
                <a:xfrm>
                  <a:off x="11742676" y="1647262"/>
                  <a:ext cx="108360" cy="174600"/>
                </a:xfrm>
                <a:prstGeom prst="rect">
                  <a:avLst/>
                </a:prstGeom>
              </p:spPr>
            </p:pic>
          </mc:Fallback>
        </mc:AlternateContent>
      </p:grpSp>
      <p:grpSp>
        <p:nvGrpSpPr>
          <p:cNvPr id="118" name="Gruppieren 117">
            <a:extLst>
              <a:ext uri="{FF2B5EF4-FFF2-40B4-BE49-F238E27FC236}">
                <a16:creationId xmlns:a16="http://schemas.microsoft.com/office/drawing/2014/main" id="{413AE3F2-9805-C796-C5F8-996C2F336524}"/>
              </a:ext>
            </a:extLst>
          </p:cNvPr>
          <p:cNvGrpSpPr/>
          <p:nvPr/>
        </p:nvGrpSpPr>
        <p:grpSpPr>
          <a:xfrm>
            <a:off x="11383396" y="2047222"/>
            <a:ext cx="486360" cy="131400"/>
            <a:chOff x="11383396" y="2047222"/>
            <a:chExt cx="486360" cy="131400"/>
          </a:xfrm>
        </p:grpSpPr>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027D2563-5794-38C9-B8B9-61E23B6B0A5E}"/>
                    </a:ext>
                  </a:extLst>
                </p14:cNvPr>
                <p14:cNvContentPartPr/>
                <p14:nvPr/>
              </p14:nvContentPartPr>
              <p14:xfrm>
                <a:off x="11383396" y="2107342"/>
                <a:ext cx="106200" cy="3960"/>
              </p14:xfrm>
            </p:contentPart>
          </mc:Choice>
          <mc:Fallback xmlns="">
            <p:pic>
              <p:nvPicPr>
                <p:cNvPr id="109" name="Freihand 108">
                  <a:extLst>
                    <a:ext uri="{FF2B5EF4-FFF2-40B4-BE49-F238E27FC236}">
                      <a16:creationId xmlns:a16="http://schemas.microsoft.com/office/drawing/2014/main" id="{027D2563-5794-38C9-B8B9-61E23B6B0A5E}"/>
                    </a:ext>
                  </a:extLst>
                </p:cNvPr>
                <p:cNvPicPr/>
                <p:nvPr/>
              </p:nvPicPr>
              <p:blipFill>
                <a:blip r:embed="rId167"/>
                <a:stretch>
                  <a:fillRect/>
                </a:stretch>
              </p:blipFill>
              <p:spPr>
                <a:xfrm>
                  <a:off x="11379076" y="2103022"/>
                  <a:ext cx="114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8114754A-1A2C-F30E-BF46-E9A5C008AF8D}"/>
                    </a:ext>
                  </a:extLst>
                </p14:cNvPr>
                <p14:cNvContentPartPr/>
                <p14:nvPr/>
              </p14:nvContentPartPr>
              <p14:xfrm>
                <a:off x="11388076" y="2143342"/>
                <a:ext cx="98280" cy="17280"/>
              </p14:xfrm>
            </p:contentPart>
          </mc:Choice>
          <mc:Fallback xmlns="">
            <p:pic>
              <p:nvPicPr>
                <p:cNvPr id="110" name="Freihand 109">
                  <a:extLst>
                    <a:ext uri="{FF2B5EF4-FFF2-40B4-BE49-F238E27FC236}">
                      <a16:creationId xmlns:a16="http://schemas.microsoft.com/office/drawing/2014/main" id="{8114754A-1A2C-F30E-BF46-E9A5C008AF8D}"/>
                    </a:ext>
                  </a:extLst>
                </p:cNvPr>
                <p:cNvPicPr/>
                <p:nvPr/>
              </p:nvPicPr>
              <p:blipFill>
                <a:blip r:embed="rId169"/>
                <a:stretch>
                  <a:fillRect/>
                </a:stretch>
              </p:blipFill>
              <p:spPr>
                <a:xfrm>
                  <a:off x="11383756" y="2139022"/>
                  <a:ext cx="106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92EB987D-E48A-0338-E5D0-63A44DA570F7}"/>
                    </a:ext>
                  </a:extLst>
                </p14:cNvPr>
                <p14:cNvContentPartPr/>
                <p14:nvPr/>
              </p14:nvContentPartPr>
              <p14:xfrm>
                <a:off x="11617756" y="2078542"/>
                <a:ext cx="115560" cy="87840"/>
              </p14:xfrm>
            </p:contentPart>
          </mc:Choice>
          <mc:Fallback xmlns="">
            <p:pic>
              <p:nvPicPr>
                <p:cNvPr id="111" name="Freihand 110">
                  <a:extLst>
                    <a:ext uri="{FF2B5EF4-FFF2-40B4-BE49-F238E27FC236}">
                      <a16:creationId xmlns:a16="http://schemas.microsoft.com/office/drawing/2014/main" id="{92EB987D-E48A-0338-E5D0-63A44DA570F7}"/>
                    </a:ext>
                  </a:extLst>
                </p:cNvPr>
                <p:cNvPicPr/>
                <p:nvPr/>
              </p:nvPicPr>
              <p:blipFill>
                <a:blip r:embed="rId171"/>
                <a:stretch>
                  <a:fillRect/>
                </a:stretch>
              </p:blipFill>
              <p:spPr>
                <a:xfrm>
                  <a:off x="11613436" y="2074222"/>
                  <a:ext cx="124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839FECE7-6A5B-97CF-9E34-1999C49F5A90}"/>
                    </a:ext>
                  </a:extLst>
                </p14:cNvPr>
                <p14:cNvContentPartPr/>
                <p14:nvPr/>
              </p14:nvContentPartPr>
              <p14:xfrm>
                <a:off x="11764996" y="2047222"/>
                <a:ext cx="104760" cy="131400"/>
              </p14:xfrm>
            </p:contentPart>
          </mc:Choice>
          <mc:Fallback xmlns="">
            <p:pic>
              <p:nvPicPr>
                <p:cNvPr id="112" name="Freihand 111">
                  <a:extLst>
                    <a:ext uri="{FF2B5EF4-FFF2-40B4-BE49-F238E27FC236}">
                      <a16:creationId xmlns:a16="http://schemas.microsoft.com/office/drawing/2014/main" id="{839FECE7-6A5B-97CF-9E34-1999C49F5A90}"/>
                    </a:ext>
                  </a:extLst>
                </p:cNvPr>
                <p:cNvPicPr/>
                <p:nvPr/>
              </p:nvPicPr>
              <p:blipFill>
                <a:blip r:embed="rId173"/>
                <a:stretch>
                  <a:fillRect/>
                </a:stretch>
              </p:blipFill>
              <p:spPr>
                <a:xfrm>
                  <a:off x="11760676" y="2042902"/>
                  <a:ext cx="113400" cy="140040"/>
                </a:xfrm>
                <a:prstGeom prst="rect">
                  <a:avLst/>
                </a:prstGeom>
              </p:spPr>
            </p:pic>
          </mc:Fallback>
        </mc:AlternateContent>
      </p:grpSp>
      <p:grpSp>
        <p:nvGrpSpPr>
          <p:cNvPr id="117" name="Gruppieren 116">
            <a:extLst>
              <a:ext uri="{FF2B5EF4-FFF2-40B4-BE49-F238E27FC236}">
                <a16:creationId xmlns:a16="http://schemas.microsoft.com/office/drawing/2014/main" id="{964146F2-503F-E9E4-6B95-A66E2E91D93B}"/>
              </a:ext>
            </a:extLst>
          </p:cNvPr>
          <p:cNvGrpSpPr/>
          <p:nvPr/>
        </p:nvGrpSpPr>
        <p:grpSpPr>
          <a:xfrm>
            <a:off x="11438116" y="2472022"/>
            <a:ext cx="367560" cy="100440"/>
            <a:chOff x="11438116" y="2472022"/>
            <a:chExt cx="367560" cy="100440"/>
          </a:xfrm>
        </p:grpSpPr>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48C4A504-51D7-A5AA-DB8E-688CAD00AF5F}"/>
                    </a:ext>
                  </a:extLst>
                </p14:cNvPr>
                <p14:cNvContentPartPr/>
                <p14:nvPr/>
              </p14:nvContentPartPr>
              <p14:xfrm>
                <a:off x="11444236" y="2491102"/>
                <a:ext cx="110160" cy="13680"/>
              </p14:xfrm>
            </p:contentPart>
          </mc:Choice>
          <mc:Fallback xmlns="">
            <p:pic>
              <p:nvPicPr>
                <p:cNvPr id="113" name="Freihand 112">
                  <a:extLst>
                    <a:ext uri="{FF2B5EF4-FFF2-40B4-BE49-F238E27FC236}">
                      <a16:creationId xmlns:a16="http://schemas.microsoft.com/office/drawing/2014/main" id="{48C4A504-51D7-A5AA-DB8E-688CAD00AF5F}"/>
                    </a:ext>
                  </a:extLst>
                </p:cNvPr>
                <p:cNvPicPr/>
                <p:nvPr/>
              </p:nvPicPr>
              <p:blipFill>
                <a:blip r:embed="rId175"/>
                <a:stretch>
                  <a:fillRect/>
                </a:stretch>
              </p:blipFill>
              <p:spPr>
                <a:xfrm>
                  <a:off x="11439916" y="2486782"/>
                  <a:ext cx="118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1677F535-59A5-61B5-C70E-71BC27F24F4A}"/>
                    </a:ext>
                  </a:extLst>
                </p14:cNvPr>
                <p14:cNvContentPartPr/>
                <p14:nvPr/>
              </p14:nvContentPartPr>
              <p14:xfrm>
                <a:off x="11438116" y="2554462"/>
                <a:ext cx="124560" cy="11880"/>
              </p14:xfrm>
            </p:contentPart>
          </mc:Choice>
          <mc:Fallback xmlns="">
            <p:pic>
              <p:nvPicPr>
                <p:cNvPr id="114" name="Freihand 113">
                  <a:extLst>
                    <a:ext uri="{FF2B5EF4-FFF2-40B4-BE49-F238E27FC236}">
                      <a16:creationId xmlns:a16="http://schemas.microsoft.com/office/drawing/2014/main" id="{1677F535-59A5-61B5-C70E-71BC27F24F4A}"/>
                    </a:ext>
                  </a:extLst>
                </p:cNvPr>
                <p:cNvPicPr/>
                <p:nvPr/>
              </p:nvPicPr>
              <p:blipFill>
                <a:blip r:embed="rId177"/>
                <a:stretch>
                  <a:fillRect/>
                </a:stretch>
              </p:blipFill>
              <p:spPr>
                <a:xfrm>
                  <a:off x="11433796" y="2550142"/>
                  <a:ext cx="133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A2BC0804-1EED-1EED-918A-1D3103771CE2}"/>
                    </a:ext>
                  </a:extLst>
                </p14:cNvPr>
                <p14:cNvContentPartPr/>
                <p14:nvPr/>
              </p14:nvContentPartPr>
              <p14:xfrm>
                <a:off x="11658076" y="2472022"/>
                <a:ext cx="18000" cy="97920"/>
              </p14:xfrm>
            </p:contentPart>
          </mc:Choice>
          <mc:Fallback xmlns="">
            <p:pic>
              <p:nvPicPr>
                <p:cNvPr id="115" name="Freihand 114">
                  <a:extLst>
                    <a:ext uri="{FF2B5EF4-FFF2-40B4-BE49-F238E27FC236}">
                      <a16:creationId xmlns:a16="http://schemas.microsoft.com/office/drawing/2014/main" id="{A2BC0804-1EED-1EED-918A-1D3103771CE2}"/>
                    </a:ext>
                  </a:extLst>
                </p:cNvPr>
                <p:cNvPicPr/>
                <p:nvPr/>
              </p:nvPicPr>
              <p:blipFill>
                <a:blip r:embed="rId179"/>
                <a:stretch>
                  <a:fillRect/>
                </a:stretch>
              </p:blipFill>
              <p:spPr>
                <a:xfrm>
                  <a:off x="11653756" y="2467702"/>
                  <a:ext cx="26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Freihand 115">
                  <a:extLst>
                    <a:ext uri="{FF2B5EF4-FFF2-40B4-BE49-F238E27FC236}">
                      <a16:creationId xmlns:a16="http://schemas.microsoft.com/office/drawing/2014/main" id="{AFE78A91-38B6-D4DB-9A45-368EB8B54834}"/>
                    </a:ext>
                  </a:extLst>
                </p14:cNvPr>
                <p14:cNvContentPartPr/>
                <p14:nvPr/>
              </p14:nvContentPartPr>
              <p14:xfrm>
                <a:off x="11718916" y="2485342"/>
                <a:ext cx="86760" cy="87120"/>
              </p14:xfrm>
            </p:contentPart>
          </mc:Choice>
          <mc:Fallback xmlns="">
            <p:pic>
              <p:nvPicPr>
                <p:cNvPr id="116" name="Freihand 115">
                  <a:extLst>
                    <a:ext uri="{FF2B5EF4-FFF2-40B4-BE49-F238E27FC236}">
                      <a16:creationId xmlns:a16="http://schemas.microsoft.com/office/drawing/2014/main" id="{AFE78A91-38B6-D4DB-9A45-368EB8B54834}"/>
                    </a:ext>
                  </a:extLst>
                </p:cNvPr>
                <p:cNvPicPr/>
                <p:nvPr/>
              </p:nvPicPr>
              <p:blipFill>
                <a:blip r:embed="rId181"/>
                <a:stretch>
                  <a:fillRect/>
                </a:stretch>
              </p:blipFill>
              <p:spPr>
                <a:xfrm>
                  <a:off x="11714596" y="2481022"/>
                  <a:ext cx="95400" cy="95760"/>
                </a:xfrm>
                <a:prstGeom prst="rect">
                  <a:avLst/>
                </a:prstGeom>
              </p:spPr>
            </p:pic>
          </mc:Fallback>
        </mc:AlternateContent>
      </p:grpSp>
      <p:grpSp>
        <p:nvGrpSpPr>
          <p:cNvPr id="124" name="Gruppieren 123">
            <a:extLst>
              <a:ext uri="{FF2B5EF4-FFF2-40B4-BE49-F238E27FC236}">
                <a16:creationId xmlns:a16="http://schemas.microsoft.com/office/drawing/2014/main" id="{398A59C4-6DD5-FCCD-2382-AEFC3A1C854F}"/>
              </a:ext>
            </a:extLst>
          </p:cNvPr>
          <p:cNvGrpSpPr/>
          <p:nvPr/>
        </p:nvGrpSpPr>
        <p:grpSpPr>
          <a:xfrm>
            <a:off x="11442796" y="2810062"/>
            <a:ext cx="399240" cy="186840"/>
            <a:chOff x="11442796" y="2810062"/>
            <a:chExt cx="399240" cy="186840"/>
          </a:xfrm>
        </p:grpSpPr>
        <mc:AlternateContent xmlns:mc="http://schemas.openxmlformats.org/markup-compatibility/2006" xmlns:p14="http://schemas.microsoft.com/office/powerpoint/2010/main">
          <mc:Choice Requires="p14">
            <p:contentPart p14:bwMode="auto" r:id="rId182">
              <p14:nvContentPartPr>
                <p14:cNvPr id="120" name="Freihand 119">
                  <a:extLst>
                    <a:ext uri="{FF2B5EF4-FFF2-40B4-BE49-F238E27FC236}">
                      <a16:creationId xmlns:a16="http://schemas.microsoft.com/office/drawing/2014/main" id="{3C4830A3-006C-0C0E-8454-BCE2FC3C0C64}"/>
                    </a:ext>
                  </a:extLst>
                </p14:cNvPr>
                <p14:cNvContentPartPr/>
                <p14:nvPr/>
              </p14:nvContentPartPr>
              <p14:xfrm>
                <a:off x="11442796" y="2882062"/>
                <a:ext cx="138240" cy="9000"/>
              </p14:xfrm>
            </p:contentPart>
          </mc:Choice>
          <mc:Fallback xmlns="">
            <p:pic>
              <p:nvPicPr>
                <p:cNvPr id="120" name="Freihand 119">
                  <a:extLst>
                    <a:ext uri="{FF2B5EF4-FFF2-40B4-BE49-F238E27FC236}">
                      <a16:creationId xmlns:a16="http://schemas.microsoft.com/office/drawing/2014/main" id="{3C4830A3-006C-0C0E-8454-BCE2FC3C0C64}"/>
                    </a:ext>
                  </a:extLst>
                </p:cNvPr>
                <p:cNvPicPr/>
                <p:nvPr/>
              </p:nvPicPr>
              <p:blipFill>
                <a:blip r:embed="rId183"/>
                <a:stretch>
                  <a:fillRect/>
                </a:stretch>
              </p:blipFill>
              <p:spPr>
                <a:xfrm>
                  <a:off x="11438476" y="2877742"/>
                  <a:ext cx="146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4F9C729F-C490-1EFE-936C-C30FCF5F200F}"/>
                    </a:ext>
                  </a:extLst>
                </p14:cNvPr>
                <p14:cNvContentPartPr/>
                <p14:nvPr/>
              </p14:nvContentPartPr>
              <p14:xfrm>
                <a:off x="11443156" y="2970622"/>
                <a:ext cx="131040" cy="9720"/>
              </p14:xfrm>
            </p:contentPart>
          </mc:Choice>
          <mc:Fallback xmlns="">
            <p:pic>
              <p:nvPicPr>
                <p:cNvPr id="121" name="Freihand 120">
                  <a:extLst>
                    <a:ext uri="{FF2B5EF4-FFF2-40B4-BE49-F238E27FC236}">
                      <a16:creationId xmlns:a16="http://schemas.microsoft.com/office/drawing/2014/main" id="{4F9C729F-C490-1EFE-936C-C30FCF5F200F}"/>
                    </a:ext>
                  </a:extLst>
                </p:cNvPr>
                <p:cNvPicPr/>
                <p:nvPr/>
              </p:nvPicPr>
              <p:blipFill>
                <a:blip r:embed="rId185"/>
                <a:stretch>
                  <a:fillRect/>
                </a:stretch>
              </p:blipFill>
              <p:spPr>
                <a:xfrm>
                  <a:off x="11438836" y="2966302"/>
                  <a:ext cx="139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15DD3663-8659-966E-6487-3479B96BBE01}"/>
                    </a:ext>
                  </a:extLst>
                </p14:cNvPr>
                <p14:cNvContentPartPr/>
                <p14:nvPr/>
              </p14:nvContentPartPr>
              <p14:xfrm>
                <a:off x="11630356" y="2810062"/>
                <a:ext cx="63720" cy="169200"/>
              </p14:xfrm>
            </p:contentPart>
          </mc:Choice>
          <mc:Fallback xmlns="">
            <p:pic>
              <p:nvPicPr>
                <p:cNvPr id="122" name="Freihand 121">
                  <a:extLst>
                    <a:ext uri="{FF2B5EF4-FFF2-40B4-BE49-F238E27FC236}">
                      <a16:creationId xmlns:a16="http://schemas.microsoft.com/office/drawing/2014/main" id="{15DD3663-8659-966E-6487-3479B96BBE01}"/>
                    </a:ext>
                  </a:extLst>
                </p:cNvPr>
                <p:cNvPicPr/>
                <p:nvPr/>
              </p:nvPicPr>
              <p:blipFill>
                <a:blip r:embed="rId187"/>
                <a:stretch>
                  <a:fillRect/>
                </a:stretch>
              </p:blipFill>
              <p:spPr>
                <a:xfrm>
                  <a:off x="11626036" y="2805742"/>
                  <a:ext cx="72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Freihand 122">
                  <a:extLst>
                    <a:ext uri="{FF2B5EF4-FFF2-40B4-BE49-F238E27FC236}">
                      <a16:creationId xmlns:a16="http://schemas.microsoft.com/office/drawing/2014/main" id="{DB0683A2-9924-0E07-DA6F-750B7D283259}"/>
                    </a:ext>
                  </a:extLst>
                </p14:cNvPr>
                <p14:cNvContentPartPr/>
                <p14:nvPr/>
              </p14:nvContentPartPr>
              <p14:xfrm>
                <a:off x="11771116" y="2811502"/>
                <a:ext cx="70920" cy="185400"/>
              </p14:xfrm>
            </p:contentPart>
          </mc:Choice>
          <mc:Fallback xmlns="">
            <p:pic>
              <p:nvPicPr>
                <p:cNvPr id="123" name="Freihand 122">
                  <a:extLst>
                    <a:ext uri="{FF2B5EF4-FFF2-40B4-BE49-F238E27FC236}">
                      <a16:creationId xmlns:a16="http://schemas.microsoft.com/office/drawing/2014/main" id="{DB0683A2-9924-0E07-DA6F-750B7D283259}"/>
                    </a:ext>
                  </a:extLst>
                </p:cNvPr>
                <p:cNvPicPr/>
                <p:nvPr/>
              </p:nvPicPr>
              <p:blipFill>
                <a:blip r:embed="rId189"/>
                <a:stretch>
                  <a:fillRect/>
                </a:stretch>
              </p:blipFill>
              <p:spPr>
                <a:xfrm>
                  <a:off x="11766796" y="2807182"/>
                  <a:ext cx="79560" cy="194040"/>
                </a:xfrm>
                <a:prstGeom prst="rect">
                  <a:avLst/>
                </a:prstGeom>
              </p:spPr>
            </p:pic>
          </mc:Fallback>
        </mc:AlternateContent>
      </p:grpSp>
      <p:grpSp>
        <p:nvGrpSpPr>
          <p:cNvPr id="129" name="Gruppieren 128">
            <a:extLst>
              <a:ext uri="{FF2B5EF4-FFF2-40B4-BE49-F238E27FC236}">
                <a16:creationId xmlns:a16="http://schemas.microsoft.com/office/drawing/2014/main" id="{A5AA0975-3A27-0FEF-5A56-68F18BEE29DD}"/>
              </a:ext>
            </a:extLst>
          </p:cNvPr>
          <p:cNvGrpSpPr/>
          <p:nvPr/>
        </p:nvGrpSpPr>
        <p:grpSpPr>
          <a:xfrm>
            <a:off x="11460796" y="3162142"/>
            <a:ext cx="337320" cy="118440"/>
            <a:chOff x="11460796" y="3162142"/>
            <a:chExt cx="337320" cy="118440"/>
          </a:xfrm>
        </p:grpSpPr>
        <mc:AlternateContent xmlns:mc="http://schemas.openxmlformats.org/markup-compatibility/2006" xmlns:p14="http://schemas.microsoft.com/office/powerpoint/2010/main">
          <mc:Choice Requires="p14">
            <p:contentPart p14:bwMode="auto" r:id="rId190">
              <p14:nvContentPartPr>
                <p14:cNvPr id="125" name="Freihand 124">
                  <a:extLst>
                    <a:ext uri="{FF2B5EF4-FFF2-40B4-BE49-F238E27FC236}">
                      <a16:creationId xmlns:a16="http://schemas.microsoft.com/office/drawing/2014/main" id="{6B64B293-52FE-A81E-17DD-33E23C40D91B}"/>
                    </a:ext>
                  </a:extLst>
                </p14:cNvPr>
                <p14:cNvContentPartPr/>
                <p14:nvPr/>
              </p14:nvContentPartPr>
              <p14:xfrm>
                <a:off x="11462236" y="3197422"/>
                <a:ext cx="141120" cy="15840"/>
              </p14:xfrm>
            </p:contentPart>
          </mc:Choice>
          <mc:Fallback xmlns="">
            <p:pic>
              <p:nvPicPr>
                <p:cNvPr id="125" name="Freihand 124">
                  <a:extLst>
                    <a:ext uri="{FF2B5EF4-FFF2-40B4-BE49-F238E27FC236}">
                      <a16:creationId xmlns:a16="http://schemas.microsoft.com/office/drawing/2014/main" id="{6B64B293-52FE-A81E-17DD-33E23C40D91B}"/>
                    </a:ext>
                  </a:extLst>
                </p:cNvPr>
                <p:cNvPicPr/>
                <p:nvPr/>
              </p:nvPicPr>
              <p:blipFill>
                <a:blip r:embed="rId191"/>
                <a:stretch>
                  <a:fillRect/>
                </a:stretch>
              </p:blipFill>
              <p:spPr>
                <a:xfrm>
                  <a:off x="11457916" y="3193102"/>
                  <a:ext cx="149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Freihand 125">
                  <a:extLst>
                    <a:ext uri="{FF2B5EF4-FFF2-40B4-BE49-F238E27FC236}">
                      <a16:creationId xmlns:a16="http://schemas.microsoft.com/office/drawing/2014/main" id="{B070DBFB-7FE8-539C-8DE9-54BDE6732F83}"/>
                    </a:ext>
                  </a:extLst>
                </p14:cNvPr>
                <p14:cNvContentPartPr/>
                <p14:nvPr/>
              </p14:nvContentPartPr>
              <p14:xfrm>
                <a:off x="11460796" y="3248182"/>
                <a:ext cx="126720" cy="11160"/>
              </p14:xfrm>
            </p:contentPart>
          </mc:Choice>
          <mc:Fallback xmlns="">
            <p:pic>
              <p:nvPicPr>
                <p:cNvPr id="126" name="Freihand 125">
                  <a:extLst>
                    <a:ext uri="{FF2B5EF4-FFF2-40B4-BE49-F238E27FC236}">
                      <a16:creationId xmlns:a16="http://schemas.microsoft.com/office/drawing/2014/main" id="{B070DBFB-7FE8-539C-8DE9-54BDE6732F83}"/>
                    </a:ext>
                  </a:extLst>
                </p:cNvPr>
                <p:cNvPicPr/>
                <p:nvPr/>
              </p:nvPicPr>
              <p:blipFill>
                <a:blip r:embed="rId177"/>
                <a:stretch>
                  <a:fillRect/>
                </a:stretch>
              </p:blipFill>
              <p:spPr>
                <a:xfrm>
                  <a:off x="11456476" y="3243862"/>
                  <a:ext cx="135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8" name="Freihand 127">
                  <a:extLst>
                    <a:ext uri="{FF2B5EF4-FFF2-40B4-BE49-F238E27FC236}">
                      <a16:creationId xmlns:a16="http://schemas.microsoft.com/office/drawing/2014/main" id="{F41AA40C-507C-894D-97EC-170DF9C5DB5C}"/>
                    </a:ext>
                  </a:extLst>
                </p14:cNvPr>
                <p14:cNvContentPartPr/>
                <p14:nvPr/>
              </p14:nvContentPartPr>
              <p14:xfrm>
                <a:off x="11669236" y="3162142"/>
                <a:ext cx="128880" cy="118440"/>
              </p14:xfrm>
            </p:contentPart>
          </mc:Choice>
          <mc:Fallback xmlns="">
            <p:pic>
              <p:nvPicPr>
                <p:cNvPr id="128" name="Freihand 127">
                  <a:extLst>
                    <a:ext uri="{FF2B5EF4-FFF2-40B4-BE49-F238E27FC236}">
                      <a16:creationId xmlns:a16="http://schemas.microsoft.com/office/drawing/2014/main" id="{F41AA40C-507C-894D-97EC-170DF9C5DB5C}"/>
                    </a:ext>
                  </a:extLst>
                </p:cNvPr>
                <p:cNvPicPr/>
                <p:nvPr/>
              </p:nvPicPr>
              <p:blipFill>
                <a:blip r:embed="rId194"/>
                <a:stretch>
                  <a:fillRect/>
                </a:stretch>
              </p:blipFill>
              <p:spPr>
                <a:xfrm>
                  <a:off x="11664916" y="3157822"/>
                  <a:ext cx="137520" cy="127080"/>
                </a:xfrm>
                <a:prstGeom prst="rect">
                  <a:avLst/>
                </a:prstGeom>
              </p:spPr>
            </p:pic>
          </mc:Fallback>
        </mc:AlternateContent>
      </p:grpSp>
      <p:grpSp>
        <p:nvGrpSpPr>
          <p:cNvPr id="139" name="Gruppieren 138">
            <a:extLst>
              <a:ext uri="{FF2B5EF4-FFF2-40B4-BE49-F238E27FC236}">
                <a16:creationId xmlns:a16="http://schemas.microsoft.com/office/drawing/2014/main" id="{EC71828B-A5E4-66E2-2DEA-6F765D35221A}"/>
              </a:ext>
            </a:extLst>
          </p:cNvPr>
          <p:cNvGrpSpPr/>
          <p:nvPr/>
        </p:nvGrpSpPr>
        <p:grpSpPr>
          <a:xfrm>
            <a:off x="11388796" y="3441862"/>
            <a:ext cx="540360" cy="270360"/>
            <a:chOff x="11388796" y="3441862"/>
            <a:chExt cx="540360" cy="270360"/>
          </a:xfrm>
        </p:grpSpPr>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11DB9442-6929-EF7B-9040-21EDA2296A75}"/>
                    </a:ext>
                  </a:extLst>
                </p14:cNvPr>
                <p14:cNvContentPartPr/>
                <p14:nvPr/>
              </p14:nvContentPartPr>
              <p14:xfrm>
                <a:off x="11428396" y="3486142"/>
                <a:ext cx="131040" cy="14760"/>
              </p14:xfrm>
            </p:contentPart>
          </mc:Choice>
          <mc:Fallback xmlns="">
            <p:pic>
              <p:nvPicPr>
                <p:cNvPr id="130" name="Freihand 129">
                  <a:extLst>
                    <a:ext uri="{FF2B5EF4-FFF2-40B4-BE49-F238E27FC236}">
                      <a16:creationId xmlns:a16="http://schemas.microsoft.com/office/drawing/2014/main" id="{11DB9442-6929-EF7B-9040-21EDA2296A75}"/>
                    </a:ext>
                  </a:extLst>
                </p:cNvPr>
                <p:cNvPicPr/>
                <p:nvPr/>
              </p:nvPicPr>
              <p:blipFill>
                <a:blip r:embed="rId196"/>
                <a:stretch>
                  <a:fillRect/>
                </a:stretch>
              </p:blipFill>
              <p:spPr>
                <a:xfrm>
                  <a:off x="11424076" y="3481822"/>
                  <a:ext cx="139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5345A01F-F713-8D29-5A0D-D48209AED859}"/>
                    </a:ext>
                  </a:extLst>
                </p14:cNvPr>
                <p14:cNvContentPartPr/>
                <p14:nvPr/>
              </p14:nvContentPartPr>
              <p14:xfrm>
                <a:off x="11388796" y="3534742"/>
                <a:ext cx="144360" cy="28800"/>
              </p14:xfrm>
            </p:contentPart>
          </mc:Choice>
          <mc:Fallback xmlns="">
            <p:pic>
              <p:nvPicPr>
                <p:cNvPr id="131" name="Freihand 130">
                  <a:extLst>
                    <a:ext uri="{FF2B5EF4-FFF2-40B4-BE49-F238E27FC236}">
                      <a16:creationId xmlns:a16="http://schemas.microsoft.com/office/drawing/2014/main" id="{5345A01F-F713-8D29-5A0D-D48209AED859}"/>
                    </a:ext>
                  </a:extLst>
                </p:cNvPr>
                <p:cNvPicPr/>
                <p:nvPr/>
              </p:nvPicPr>
              <p:blipFill>
                <a:blip r:embed="rId198"/>
                <a:stretch>
                  <a:fillRect/>
                </a:stretch>
              </p:blipFill>
              <p:spPr>
                <a:xfrm>
                  <a:off x="11384476" y="3530422"/>
                  <a:ext cx="153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Freihand 131">
                  <a:extLst>
                    <a:ext uri="{FF2B5EF4-FFF2-40B4-BE49-F238E27FC236}">
                      <a16:creationId xmlns:a16="http://schemas.microsoft.com/office/drawing/2014/main" id="{45B33CF3-74C2-3ED0-17F6-3BDCE6621E27}"/>
                    </a:ext>
                  </a:extLst>
                </p14:cNvPr>
                <p14:cNvContentPartPr/>
                <p14:nvPr/>
              </p14:nvContentPartPr>
              <p14:xfrm>
                <a:off x="11642236" y="3441862"/>
                <a:ext cx="79560" cy="92160"/>
              </p14:xfrm>
            </p:contentPart>
          </mc:Choice>
          <mc:Fallback xmlns="">
            <p:pic>
              <p:nvPicPr>
                <p:cNvPr id="132" name="Freihand 131">
                  <a:extLst>
                    <a:ext uri="{FF2B5EF4-FFF2-40B4-BE49-F238E27FC236}">
                      <a16:creationId xmlns:a16="http://schemas.microsoft.com/office/drawing/2014/main" id="{45B33CF3-74C2-3ED0-17F6-3BDCE6621E27}"/>
                    </a:ext>
                  </a:extLst>
                </p:cNvPr>
                <p:cNvPicPr/>
                <p:nvPr/>
              </p:nvPicPr>
              <p:blipFill>
                <a:blip r:embed="rId200"/>
                <a:stretch>
                  <a:fillRect/>
                </a:stretch>
              </p:blipFill>
              <p:spPr>
                <a:xfrm>
                  <a:off x="11637916" y="3437542"/>
                  <a:ext cx="88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9CA59A85-99A3-5E83-F017-D9B5205AED42}"/>
                    </a:ext>
                  </a:extLst>
                </p14:cNvPr>
                <p14:cNvContentPartPr/>
                <p14:nvPr/>
              </p14:nvContentPartPr>
              <p14:xfrm>
                <a:off x="11681116" y="3507022"/>
                <a:ext cx="21960" cy="107640"/>
              </p14:xfrm>
            </p:contentPart>
          </mc:Choice>
          <mc:Fallback xmlns="">
            <p:pic>
              <p:nvPicPr>
                <p:cNvPr id="133" name="Freihand 132">
                  <a:extLst>
                    <a:ext uri="{FF2B5EF4-FFF2-40B4-BE49-F238E27FC236}">
                      <a16:creationId xmlns:a16="http://schemas.microsoft.com/office/drawing/2014/main" id="{9CA59A85-99A3-5E83-F017-D9B5205AED42}"/>
                    </a:ext>
                  </a:extLst>
                </p:cNvPr>
                <p:cNvPicPr/>
                <p:nvPr/>
              </p:nvPicPr>
              <p:blipFill>
                <a:blip r:embed="rId202"/>
                <a:stretch>
                  <a:fillRect/>
                </a:stretch>
              </p:blipFill>
              <p:spPr>
                <a:xfrm>
                  <a:off x="11676796" y="3502702"/>
                  <a:ext cx="30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855ED073-C7E0-38CE-7F52-ACADE4CC12EE}"/>
                    </a:ext>
                  </a:extLst>
                </p14:cNvPr>
                <p14:cNvContentPartPr/>
                <p14:nvPr/>
              </p14:nvContentPartPr>
              <p14:xfrm>
                <a:off x="11428396" y="3677662"/>
                <a:ext cx="500760" cy="34560"/>
              </p14:xfrm>
            </p:contentPart>
          </mc:Choice>
          <mc:Fallback xmlns="">
            <p:pic>
              <p:nvPicPr>
                <p:cNvPr id="134" name="Freihand 133">
                  <a:extLst>
                    <a:ext uri="{FF2B5EF4-FFF2-40B4-BE49-F238E27FC236}">
                      <a16:creationId xmlns:a16="http://schemas.microsoft.com/office/drawing/2014/main" id="{855ED073-C7E0-38CE-7F52-ACADE4CC12EE}"/>
                    </a:ext>
                  </a:extLst>
                </p:cNvPr>
                <p:cNvPicPr/>
                <p:nvPr/>
              </p:nvPicPr>
              <p:blipFill>
                <a:blip r:embed="rId204"/>
                <a:stretch>
                  <a:fillRect/>
                </a:stretch>
              </p:blipFill>
              <p:spPr>
                <a:xfrm>
                  <a:off x="11424076" y="3673342"/>
                  <a:ext cx="509400" cy="43200"/>
                </a:xfrm>
                <a:prstGeom prst="rect">
                  <a:avLst/>
                </a:prstGeom>
              </p:spPr>
            </p:pic>
          </mc:Fallback>
        </mc:AlternateContent>
      </p:grpSp>
      <p:grpSp>
        <p:nvGrpSpPr>
          <p:cNvPr id="138" name="Gruppieren 137">
            <a:extLst>
              <a:ext uri="{FF2B5EF4-FFF2-40B4-BE49-F238E27FC236}">
                <a16:creationId xmlns:a16="http://schemas.microsoft.com/office/drawing/2014/main" id="{C3D8820C-B70E-99AA-1A61-FF38BFD1E5AA}"/>
              </a:ext>
            </a:extLst>
          </p:cNvPr>
          <p:cNvGrpSpPr/>
          <p:nvPr/>
        </p:nvGrpSpPr>
        <p:grpSpPr>
          <a:xfrm>
            <a:off x="11413996" y="3806902"/>
            <a:ext cx="452520" cy="165240"/>
            <a:chOff x="11413996" y="3806902"/>
            <a:chExt cx="452520" cy="165240"/>
          </a:xfrm>
        </p:grpSpPr>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D2D4C653-3AD4-7A41-ED5A-E3904BAAEE13}"/>
                    </a:ext>
                  </a:extLst>
                </p14:cNvPr>
                <p14:cNvContentPartPr/>
                <p14:nvPr/>
              </p14:nvContentPartPr>
              <p14:xfrm>
                <a:off x="11413996" y="3815182"/>
                <a:ext cx="129960" cy="139320"/>
              </p14:xfrm>
            </p:contentPart>
          </mc:Choice>
          <mc:Fallback xmlns="">
            <p:pic>
              <p:nvPicPr>
                <p:cNvPr id="135" name="Freihand 134">
                  <a:extLst>
                    <a:ext uri="{FF2B5EF4-FFF2-40B4-BE49-F238E27FC236}">
                      <a16:creationId xmlns:a16="http://schemas.microsoft.com/office/drawing/2014/main" id="{D2D4C653-3AD4-7A41-ED5A-E3904BAAEE13}"/>
                    </a:ext>
                  </a:extLst>
                </p:cNvPr>
                <p:cNvPicPr/>
                <p:nvPr/>
              </p:nvPicPr>
              <p:blipFill>
                <a:blip r:embed="rId206"/>
                <a:stretch>
                  <a:fillRect/>
                </a:stretch>
              </p:blipFill>
              <p:spPr>
                <a:xfrm>
                  <a:off x="11409676" y="3810862"/>
                  <a:ext cx="138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9EE460B4-87BA-54A9-6EB3-67788B929C8C}"/>
                    </a:ext>
                  </a:extLst>
                </p14:cNvPr>
                <p14:cNvContentPartPr/>
                <p14:nvPr/>
              </p14:nvContentPartPr>
              <p14:xfrm>
                <a:off x="11574196" y="3819142"/>
                <a:ext cx="94680" cy="153000"/>
              </p14:xfrm>
            </p:contentPart>
          </mc:Choice>
          <mc:Fallback xmlns="">
            <p:pic>
              <p:nvPicPr>
                <p:cNvPr id="136" name="Freihand 135">
                  <a:extLst>
                    <a:ext uri="{FF2B5EF4-FFF2-40B4-BE49-F238E27FC236}">
                      <a16:creationId xmlns:a16="http://schemas.microsoft.com/office/drawing/2014/main" id="{9EE460B4-87BA-54A9-6EB3-67788B929C8C}"/>
                    </a:ext>
                  </a:extLst>
                </p:cNvPr>
                <p:cNvPicPr/>
                <p:nvPr/>
              </p:nvPicPr>
              <p:blipFill>
                <a:blip r:embed="rId208"/>
                <a:stretch>
                  <a:fillRect/>
                </a:stretch>
              </p:blipFill>
              <p:spPr>
                <a:xfrm>
                  <a:off x="11569876" y="3814822"/>
                  <a:ext cx="103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60112542-9521-05DE-DE5A-313A6AFC73D7}"/>
                    </a:ext>
                  </a:extLst>
                </p14:cNvPr>
                <p14:cNvContentPartPr/>
                <p14:nvPr/>
              </p14:nvContentPartPr>
              <p14:xfrm>
                <a:off x="11762836" y="3806902"/>
                <a:ext cx="103680" cy="150120"/>
              </p14:xfrm>
            </p:contentPart>
          </mc:Choice>
          <mc:Fallback xmlns="">
            <p:pic>
              <p:nvPicPr>
                <p:cNvPr id="137" name="Freihand 136">
                  <a:extLst>
                    <a:ext uri="{FF2B5EF4-FFF2-40B4-BE49-F238E27FC236}">
                      <a16:creationId xmlns:a16="http://schemas.microsoft.com/office/drawing/2014/main" id="{60112542-9521-05DE-DE5A-313A6AFC73D7}"/>
                    </a:ext>
                  </a:extLst>
                </p:cNvPr>
                <p:cNvPicPr/>
                <p:nvPr/>
              </p:nvPicPr>
              <p:blipFill>
                <a:blip r:embed="rId210"/>
                <a:stretch>
                  <a:fillRect/>
                </a:stretch>
              </p:blipFill>
              <p:spPr>
                <a:xfrm>
                  <a:off x="11758516" y="3802582"/>
                  <a:ext cx="112320" cy="158760"/>
                </a:xfrm>
                <a:prstGeom prst="rect">
                  <a:avLst/>
                </a:prstGeom>
              </p:spPr>
            </p:pic>
          </mc:Fallback>
        </mc:AlternateContent>
      </p:grpSp>
      <p:grpSp>
        <p:nvGrpSpPr>
          <p:cNvPr id="154" name="Gruppieren 153">
            <a:extLst>
              <a:ext uri="{FF2B5EF4-FFF2-40B4-BE49-F238E27FC236}">
                <a16:creationId xmlns:a16="http://schemas.microsoft.com/office/drawing/2014/main" id="{F9DAB0A3-267A-77AC-031C-EC259DA0D37E}"/>
              </a:ext>
            </a:extLst>
          </p:cNvPr>
          <p:cNvGrpSpPr/>
          <p:nvPr/>
        </p:nvGrpSpPr>
        <p:grpSpPr>
          <a:xfrm>
            <a:off x="1014316" y="4173382"/>
            <a:ext cx="3855600" cy="2054160"/>
            <a:chOff x="1014316" y="4173382"/>
            <a:chExt cx="3855600" cy="2054160"/>
          </a:xfrm>
        </p:grpSpPr>
        <mc:AlternateContent xmlns:mc="http://schemas.openxmlformats.org/markup-compatibility/2006" xmlns:p14="http://schemas.microsoft.com/office/powerpoint/2010/main">
          <mc:Choice Requires="p14">
            <p:contentPart p14:bwMode="auto" r:id="rId211">
              <p14:nvContentPartPr>
                <p14:cNvPr id="140" name="Freihand 139">
                  <a:extLst>
                    <a:ext uri="{FF2B5EF4-FFF2-40B4-BE49-F238E27FC236}">
                      <a16:creationId xmlns:a16="http://schemas.microsoft.com/office/drawing/2014/main" id="{175A6D47-0CB8-9C4E-068A-48DAE11D79A3}"/>
                    </a:ext>
                  </a:extLst>
                </p14:cNvPr>
                <p14:cNvContentPartPr/>
                <p14:nvPr/>
              </p14:nvContentPartPr>
              <p14:xfrm>
                <a:off x="3586516" y="4173382"/>
                <a:ext cx="1283400" cy="1193400"/>
              </p14:xfrm>
            </p:contentPart>
          </mc:Choice>
          <mc:Fallback xmlns="">
            <p:pic>
              <p:nvPicPr>
                <p:cNvPr id="140" name="Freihand 139">
                  <a:extLst>
                    <a:ext uri="{FF2B5EF4-FFF2-40B4-BE49-F238E27FC236}">
                      <a16:creationId xmlns:a16="http://schemas.microsoft.com/office/drawing/2014/main" id="{175A6D47-0CB8-9C4E-068A-48DAE11D79A3}"/>
                    </a:ext>
                  </a:extLst>
                </p:cNvPr>
                <p:cNvPicPr/>
                <p:nvPr/>
              </p:nvPicPr>
              <p:blipFill>
                <a:blip r:embed="rId212"/>
                <a:stretch>
                  <a:fillRect/>
                </a:stretch>
              </p:blipFill>
              <p:spPr>
                <a:xfrm>
                  <a:off x="3582196" y="4169062"/>
                  <a:ext cx="1292040" cy="1202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Freihand 140">
                  <a:extLst>
                    <a:ext uri="{FF2B5EF4-FFF2-40B4-BE49-F238E27FC236}">
                      <a16:creationId xmlns:a16="http://schemas.microsoft.com/office/drawing/2014/main" id="{C8EF53D5-71FB-DFF1-72E1-426C6EFC52FE}"/>
                    </a:ext>
                  </a:extLst>
                </p14:cNvPr>
                <p14:cNvContentPartPr/>
                <p14:nvPr/>
              </p14:nvContentPartPr>
              <p14:xfrm>
                <a:off x="1586356" y="5586382"/>
                <a:ext cx="13680" cy="195840"/>
              </p14:xfrm>
            </p:contentPart>
          </mc:Choice>
          <mc:Fallback xmlns="">
            <p:pic>
              <p:nvPicPr>
                <p:cNvPr id="141" name="Freihand 140">
                  <a:extLst>
                    <a:ext uri="{FF2B5EF4-FFF2-40B4-BE49-F238E27FC236}">
                      <a16:creationId xmlns:a16="http://schemas.microsoft.com/office/drawing/2014/main" id="{C8EF53D5-71FB-DFF1-72E1-426C6EFC52FE}"/>
                    </a:ext>
                  </a:extLst>
                </p:cNvPr>
                <p:cNvPicPr/>
                <p:nvPr/>
              </p:nvPicPr>
              <p:blipFill>
                <a:blip r:embed="rId214"/>
                <a:stretch>
                  <a:fillRect/>
                </a:stretch>
              </p:blipFill>
              <p:spPr>
                <a:xfrm>
                  <a:off x="1582036" y="5582062"/>
                  <a:ext cx="22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2" name="Freihand 141">
                  <a:extLst>
                    <a:ext uri="{FF2B5EF4-FFF2-40B4-BE49-F238E27FC236}">
                      <a16:creationId xmlns:a16="http://schemas.microsoft.com/office/drawing/2014/main" id="{27539C18-99EC-7A45-2016-6CB95BFB1D5B}"/>
                    </a:ext>
                  </a:extLst>
                </p14:cNvPr>
                <p14:cNvContentPartPr/>
                <p14:nvPr/>
              </p14:nvContentPartPr>
              <p14:xfrm>
                <a:off x="1486276" y="5542462"/>
                <a:ext cx="244800" cy="327960"/>
              </p14:xfrm>
            </p:contentPart>
          </mc:Choice>
          <mc:Fallback xmlns="">
            <p:pic>
              <p:nvPicPr>
                <p:cNvPr id="142" name="Freihand 141">
                  <a:extLst>
                    <a:ext uri="{FF2B5EF4-FFF2-40B4-BE49-F238E27FC236}">
                      <a16:creationId xmlns:a16="http://schemas.microsoft.com/office/drawing/2014/main" id="{27539C18-99EC-7A45-2016-6CB95BFB1D5B}"/>
                    </a:ext>
                  </a:extLst>
                </p:cNvPr>
                <p:cNvPicPr/>
                <p:nvPr/>
              </p:nvPicPr>
              <p:blipFill>
                <a:blip r:embed="rId216"/>
                <a:stretch>
                  <a:fillRect/>
                </a:stretch>
              </p:blipFill>
              <p:spPr>
                <a:xfrm>
                  <a:off x="1481956" y="5538142"/>
                  <a:ext cx="2534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5AA139CA-85FA-D2F2-C72A-932113999AC2}"/>
                    </a:ext>
                  </a:extLst>
                </p14:cNvPr>
                <p14:cNvContentPartPr/>
                <p14:nvPr/>
              </p14:nvContentPartPr>
              <p14:xfrm>
                <a:off x="1909996" y="5544622"/>
                <a:ext cx="25200" cy="257040"/>
              </p14:xfrm>
            </p:contentPart>
          </mc:Choice>
          <mc:Fallback xmlns="">
            <p:pic>
              <p:nvPicPr>
                <p:cNvPr id="143" name="Freihand 142">
                  <a:extLst>
                    <a:ext uri="{FF2B5EF4-FFF2-40B4-BE49-F238E27FC236}">
                      <a16:creationId xmlns:a16="http://schemas.microsoft.com/office/drawing/2014/main" id="{5AA139CA-85FA-D2F2-C72A-932113999AC2}"/>
                    </a:ext>
                  </a:extLst>
                </p:cNvPr>
                <p:cNvPicPr/>
                <p:nvPr/>
              </p:nvPicPr>
              <p:blipFill>
                <a:blip r:embed="rId218"/>
                <a:stretch>
                  <a:fillRect/>
                </a:stretch>
              </p:blipFill>
              <p:spPr>
                <a:xfrm>
                  <a:off x="1905676" y="5540302"/>
                  <a:ext cx="338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AF30940D-66FC-E4CC-605F-014CE9322F15}"/>
                    </a:ext>
                  </a:extLst>
                </p14:cNvPr>
                <p14:cNvContentPartPr/>
                <p14:nvPr/>
              </p14:nvContentPartPr>
              <p14:xfrm>
                <a:off x="2070196" y="5697982"/>
                <a:ext cx="79920" cy="97200"/>
              </p14:xfrm>
            </p:contentPart>
          </mc:Choice>
          <mc:Fallback xmlns="">
            <p:pic>
              <p:nvPicPr>
                <p:cNvPr id="144" name="Freihand 143">
                  <a:extLst>
                    <a:ext uri="{FF2B5EF4-FFF2-40B4-BE49-F238E27FC236}">
                      <a16:creationId xmlns:a16="http://schemas.microsoft.com/office/drawing/2014/main" id="{AF30940D-66FC-E4CC-605F-014CE9322F15}"/>
                    </a:ext>
                  </a:extLst>
                </p:cNvPr>
                <p:cNvPicPr/>
                <p:nvPr/>
              </p:nvPicPr>
              <p:blipFill>
                <a:blip r:embed="rId220"/>
                <a:stretch>
                  <a:fillRect/>
                </a:stretch>
              </p:blipFill>
              <p:spPr>
                <a:xfrm>
                  <a:off x="2065876" y="5693662"/>
                  <a:ext cx="88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1A679532-56B4-A7E6-3331-45DEB952AEAB}"/>
                    </a:ext>
                  </a:extLst>
                </p14:cNvPr>
                <p14:cNvContentPartPr/>
                <p14:nvPr/>
              </p14:nvContentPartPr>
              <p14:xfrm>
                <a:off x="2229316" y="5693302"/>
                <a:ext cx="106560" cy="87840"/>
              </p14:xfrm>
            </p:contentPart>
          </mc:Choice>
          <mc:Fallback xmlns="">
            <p:pic>
              <p:nvPicPr>
                <p:cNvPr id="145" name="Freihand 144">
                  <a:extLst>
                    <a:ext uri="{FF2B5EF4-FFF2-40B4-BE49-F238E27FC236}">
                      <a16:creationId xmlns:a16="http://schemas.microsoft.com/office/drawing/2014/main" id="{1A679532-56B4-A7E6-3331-45DEB952AEAB}"/>
                    </a:ext>
                  </a:extLst>
                </p:cNvPr>
                <p:cNvPicPr/>
                <p:nvPr/>
              </p:nvPicPr>
              <p:blipFill>
                <a:blip r:embed="rId222"/>
                <a:stretch>
                  <a:fillRect/>
                </a:stretch>
              </p:blipFill>
              <p:spPr>
                <a:xfrm>
                  <a:off x="2224996" y="5688982"/>
                  <a:ext cx="115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8D22BBE6-66EE-6C1F-BE01-72BC89FB77F3}"/>
                    </a:ext>
                  </a:extLst>
                </p14:cNvPr>
                <p14:cNvContentPartPr/>
                <p14:nvPr/>
              </p14:nvContentPartPr>
              <p14:xfrm>
                <a:off x="2444596" y="5672062"/>
                <a:ext cx="229320" cy="119880"/>
              </p14:xfrm>
            </p:contentPart>
          </mc:Choice>
          <mc:Fallback xmlns="">
            <p:pic>
              <p:nvPicPr>
                <p:cNvPr id="146" name="Freihand 145">
                  <a:extLst>
                    <a:ext uri="{FF2B5EF4-FFF2-40B4-BE49-F238E27FC236}">
                      <a16:creationId xmlns:a16="http://schemas.microsoft.com/office/drawing/2014/main" id="{8D22BBE6-66EE-6C1F-BE01-72BC89FB77F3}"/>
                    </a:ext>
                  </a:extLst>
                </p:cNvPr>
                <p:cNvPicPr/>
                <p:nvPr/>
              </p:nvPicPr>
              <p:blipFill>
                <a:blip r:embed="rId224"/>
                <a:stretch>
                  <a:fillRect/>
                </a:stretch>
              </p:blipFill>
              <p:spPr>
                <a:xfrm>
                  <a:off x="2440276" y="5667742"/>
                  <a:ext cx="237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BAD70BE1-C9A3-61CA-BFC7-8C72BED31E0A}"/>
                    </a:ext>
                  </a:extLst>
                </p14:cNvPr>
                <p14:cNvContentPartPr/>
                <p14:nvPr/>
              </p14:nvContentPartPr>
              <p14:xfrm>
                <a:off x="2808556" y="5540302"/>
                <a:ext cx="107280" cy="277920"/>
              </p14:xfrm>
            </p:contentPart>
          </mc:Choice>
          <mc:Fallback xmlns="">
            <p:pic>
              <p:nvPicPr>
                <p:cNvPr id="147" name="Freihand 146">
                  <a:extLst>
                    <a:ext uri="{FF2B5EF4-FFF2-40B4-BE49-F238E27FC236}">
                      <a16:creationId xmlns:a16="http://schemas.microsoft.com/office/drawing/2014/main" id="{BAD70BE1-C9A3-61CA-BFC7-8C72BED31E0A}"/>
                    </a:ext>
                  </a:extLst>
                </p:cNvPr>
                <p:cNvPicPr/>
                <p:nvPr/>
              </p:nvPicPr>
              <p:blipFill>
                <a:blip r:embed="rId226"/>
                <a:stretch>
                  <a:fillRect/>
                </a:stretch>
              </p:blipFill>
              <p:spPr>
                <a:xfrm>
                  <a:off x="2804236" y="5535982"/>
                  <a:ext cx="1159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8" name="Freihand 147">
                  <a:extLst>
                    <a:ext uri="{FF2B5EF4-FFF2-40B4-BE49-F238E27FC236}">
                      <a16:creationId xmlns:a16="http://schemas.microsoft.com/office/drawing/2014/main" id="{B9E4829F-F041-2862-BFED-FD2FDBF201AD}"/>
                    </a:ext>
                  </a:extLst>
                </p14:cNvPr>
                <p14:cNvContentPartPr/>
                <p14:nvPr/>
              </p14:nvContentPartPr>
              <p14:xfrm>
                <a:off x="2989276" y="5672422"/>
                <a:ext cx="371160" cy="281880"/>
              </p14:xfrm>
            </p:contentPart>
          </mc:Choice>
          <mc:Fallback xmlns="">
            <p:pic>
              <p:nvPicPr>
                <p:cNvPr id="148" name="Freihand 147">
                  <a:extLst>
                    <a:ext uri="{FF2B5EF4-FFF2-40B4-BE49-F238E27FC236}">
                      <a16:creationId xmlns:a16="http://schemas.microsoft.com/office/drawing/2014/main" id="{B9E4829F-F041-2862-BFED-FD2FDBF201AD}"/>
                    </a:ext>
                  </a:extLst>
                </p:cNvPr>
                <p:cNvPicPr/>
                <p:nvPr/>
              </p:nvPicPr>
              <p:blipFill>
                <a:blip r:embed="rId228"/>
                <a:stretch>
                  <a:fillRect/>
                </a:stretch>
              </p:blipFill>
              <p:spPr>
                <a:xfrm>
                  <a:off x="2984956" y="5668102"/>
                  <a:ext cx="3798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Freihand 148">
                  <a:extLst>
                    <a:ext uri="{FF2B5EF4-FFF2-40B4-BE49-F238E27FC236}">
                      <a16:creationId xmlns:a16="http://schemas.microsoft.com/office/drawing/2014/main" id="{244185B1-723F-2B19-7E62-510699E61795}"/>
                    </a:ext>
                  </a:extLst>
                </p14:cNvPr>
                <p14:cNvContentPartPr/>
                <p14:nvPr/>
              </p14:nvContentPartPr>
              <p14:xfrm>
                <a:off x="3686956" y="5681062"/>
                <a:ext cx="912240" cy="294840"/>
              </p14:xfrm>
            </p:contentPart>
          </mc:Choice>
          <mc:Fallback xmlns="">
            <p:pic>
              <p:nvPicPr>
                <p:cNvPr id="149" name="Freihand 148">
                  <a:extLst>
                    <a:ext uri="{FF2B5EF4-FFF2-40B4-BE49-F238E27FC236}">
                      <a16:creationId xmlns:a16="http://schemas.microsoft.com/office/drawing/2014/main" id="{244185B1-723F-2B19-7E62-510699E61795}"/>
                    </a:ext>
                  </a:extLst>
                </p:cNvPr>
                <p:cNvPicPr/>
                <p:nvPr/>
              </p:nvPicPr>
              <p:blipFill>
                <a:blip r:embed="rId230"/>
                <a:stretch>
                  <a:fillRect/>
                </a:stretch>
              </p:blipFill>
              <p:spPr>
                <a:xfrm>
                  <a:off x="3682636" y="5676742"/>
                  <a:ext cx="9208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B5027652-F1FD-82E1-3EA2-B61515B111BD}"/>
                    </a:ext>
                  </a:extLst>
                </p14:cNvPr>
                <p14:cNvContentPartPr/>
                <p14:nvPr/>
              </p14:nvContentPartPr>
              <p14:xfrm>
                <a:off x="4681276" y="5512582"/>
                <a:ext cx="183600" cy="282240"/>
              </p14:xfrm>
            </p:contentPart>
          </mc:Choice>
          <mc:Fallback xmlns="">
            <p:pic>
              <p:nvPicPr>
                <p:cNvPr id="150" name="Freihand 149">
                  <a:extLst>
                    <a:ext uri="{FF2B5EF4-FFF2-40B4-BE49-F238E27FC236}">
                      <a16:creationId xmlns:a16="http://schemas.microsoft.com/office/drawing/2014/main" id="{B5027652-F1FD-82E1-3EA2-B61515B111BD}"/>
                    </a:ext>
                  </a:extLst>
                </p:cNvPr>
                <p:cNvPicPr/>
                <p:nvPr/>
              </p:nvPicPr>
              <p:blipFill>
                <a:blip r:embed="rId232"/>
                <a:stretch>
                  <a:fillRect/>
                </a:stretch>
              </p:blipFill>
              <p:spPr>
                <a:xfrm>
                  <a:off x="4676956" y="5508262"/>
                  <a:ext cx="1922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E9396B7E-312A-EF75-045A-3F45BF7AE32D}"/>
                    </a:ext>
                  </a:extLst>
                </p14:cNvPr>
                <p14:cNvContentPartPr/>
                <p14:nvPr/>
              </p14:nvContentPartPr>
              <p14:xfrm>
                <a:off x="4378876" y="5457502"/>
                <a:ext cx="20880" cy="19440"/>
              </p14:xfrm>
            </p:contentPart>
          </mc:Choice>
          <mc:Fallback xmlns="">
            <p:pic>
              <p:nvPicPr>
                <p:cNvPr id="151" name="Freihand 150">
                  <a:extLst>
                    <a:ext uri="{FF2B5EF4-FFF2-40B4-BE49-F238E27FC236}">
                      <a16:creationId xmlns:a16="http://schemas.microsoft.com/office/drawing/2014/main" id="{E9396B7E-312A-EF75-045A-3F45BF7AE32D}"/>
                    </a:ext>
                  </a:extLst>
                </p:cNvPr>
                <p:cNvPicPr/>
                <p:nvPr/>
              </p:nvPicPr>
              <p:blipFill>
                <a:blip r:embed="rId234"/>
                <a:stretch>
                  <a:fillRect/>
                </a:stretch>
              </p:blipFill>
              <p:spPr>
                <a:xfrm>
                  <a:off x="4374556" y="5453182"/>
                  <a:ext cx="29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8C370A9E-4673-B9B5-1872-1593690E2AE8}"/>
                    </a:ext>
                  </a:extLst>
                </p14:cNvPr>
                <p14:cNvContentPartPr/>
                <p14:nvPr/>
              </p14:nvContentPartPr>
              <p14:xfrm>
                <a:off x="1014316" y="5271022"/>
                <a:ext cx="2613600" cy="956520"/>
              </p14:xfrm>
            </p:contentPart>
          </mc:Choice>
          <mc:Fallback xmlns="">
            <p:pic>
              <p:nvPicPr>
                <p:cNvPr id="153" name="Freihand 152">
                  <a:extLst>
                    <a:ext uri="{FF2B5EF4-FFF2-40B4-BE49-F238E27FC236}">
                      <a16:creationId xmlns:a16="http://schemas.microsoft.com/office/drawing/2014/main" id="{8C370A9E-4673-B9B5-1872-1593690E2AE8}"/>
                    </a:ext>
                  </a:extLst>
                </p:cNvPr>
                <p:cNvPicPr/>
                <p:nvPr/>
              </p:nvPicPr>
              <p:blipFill>
                <a:blip r:embed="rId236"/>
                <a:stretch>
                  <a:fillRect/>
                </a:stretch>
              </p:blipFill>
              <p:spPr>
                <a:xfrm>
                  <a:off x="1009996" y="5266702"/>
                  <a:ext cx="2622240" cy="965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155" name="Freihand 154">
                <a:extLst>
                  <a:ext uri="{FF2B5EF4-FFF2-40B4-BE49-F238E27FC236}">
                    <a16:creationId xmlns:a16="http://schemas.microsoft.com/office/drawing/2014/main" id="{7BE94B2B-7F14-7971-D656-78EE4B5EEE5D}"/>
                  </a:ext>
                </a:extLst>
              </p14:cNvPr>
              <p14:cNvContentPartPr/>
              <p14:nvPr/>
            </p14:nvContentPartPr>
            <p14:xfrm>
              <a:off x="1547836" y="2917342"/>
              <a:ext cx="470160" cy="810360"/>
            </p14:xfrm>
          </p:contentPart>
        </mc:Choice>
        <mc:Fallback xmlns="">
          <p:pic>
            <p:nvPicPr>
              <p:cNvPr id="155" name="Freihand 154">
                <a:extLst>
                  <a:ext uri="{FF2B5EF4-FFF2-40B4-BE49-F238E27FC236}">
                    <a16:creationId xmlns:a16="http://schemas.microsoft.com/office/drawing/2014/main" id="{7BE94B2B-7F14-7971-D656-78EE4B5EEE5D}"/>
                  </a:ext>
                </a:extLst>
              </p:cNvPr>
              <p:cNvPicPr/>
              <p:nvPr/>
            </p:nvPicPr>
            <p:blipFill>
              <a:blip r:embed="rId238"/>
              <a:stretch>
                <a:fillRect/>
              </a:stretch>
            </p:blipFill>
            <p:spPr>
              <a:xfrm>
                <a:off x="1543516" y="2913022"/>
                <a:ext cx="478800" cy="819000"/>
              </a:xfrm>
              <a:prstGeom prst="rect">
                <a:avLst/>
              </a:prstGeom>
            </p:spPr>
          </p:pic>
        </mc:Fallback>
      </mc:AlternateContent>
    </p:spTree>
    <p:extLst>
      <p:ext uri="{BB962C8B-B14F-4D97-AF65-F5344CB8AC3E}">
        <p14:creationId xmlns:p14="http://schemas.microsoft.com/office/powerpoint/2010/main" val="8548403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2399</Words>
  <Application>Microsoft Office PowerPoint</Application>
  <PresentationFormat>Breitbild</PresentationFormat>
  <Paragraphs>428</Paragraphs>
  <Slides>40</Slides>
  <Notes>39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Arial</vt:lpstr>
      <vt:lpstr>Calibri</vt:lpstr>
      <vt:lpstr>Calibri Light</vt:lpstr>
      <vt:lpstr>Symbol</vt:lpstr>
      <vt:lpstr>Times New Roman</vt:lpstr>
      <vt:lpstr>Wingdings</vt:lpstr>
      <vt:lpstr>Office</vt:lpstr>
      <vt:lpstr>Staatliche Rahmenbedingungen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639</cp:revision>
  <cp:lastPrinted>2022-03-02T23:29:14Z</cp:lastPrinted>
  <dcterms:created xsi:type="dcterms:W3CDTF">2019-02-11T10:45:01Z</dcterms:created>
  <dcterms:modified xsi:type="dcterms:W3CDTF">2023-05-11T11:49:24Z</dcterms:modified>
</cp:coreProperties>
</file>